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2.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4.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4.xml" ContentType="application/vnd.openxmlformats-officedocument.drawingml.chartshapes+xml"/>
  <Override PartName="/ppt/notesSlides/notesSlide5.xml" ContentType="application/vnd.openxmlformats-officedocument.presentationml.notesSl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6" r:id="rId12"/>
  </p:sldMasterIdLst>
  <p:notesMasterIdLst>
    <p:notesMasterId r:id="rId26"/>
  </p:notesMasterIdLst>
  <p:sldIdLst>
    <p:sldId id="2147479034" r:id="rId13"/>
    <p:sldId id="2147479112" r:id="rId14"/>
    <p:sldId id="2147479058" r:id="rId15"/>
    <p:sldId id="2147479052" r:id="rId16"/>
    <p:sldId id="2147479057" r:id="rId17"/>
    <p:sldId id="2147479051" r:id="rId18"/>
    <p:sldId id="2147479049" r:id="rId19"/>
    <p:sldId id="2147479033" r:id="rId20"/>
    <p:sldId id="2147479114" r:id="rId21"/>
    <p:sldId id="2147479056" r:id="rId22"/>
    <p:sldId id="2147479113" r:id="rId23"/>
    <p:sldId id="2147479054" r:id="rId24"/>
    <p:sldId id="2147479055" r:id="rId25"/>
  </p:sldIdLst>
  <p:sldSz cx="12192000" cy="6858000"/>
  <p:notesSz cx="6858000" cy="9144000"/>
  <p:custDataLst>
    <p:custData r:id="rId2"/>
    <p:custData r:id="rId6"/>
    <p:custData r:id="rId1"/>
    <p:custData r:id="rId7"/>
    <p:custData r:id="rId8"/>
    <p:custData r:id="rId3"/>
    <p:custData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2B6B"/>
    <a:srgbClr val="002060"/>
    <a:srgbClr val="706D6B"/>
    <a:srgbClr val="BCBBBA"/>
    <a:srgbClr val="969493"/>
    <a:srgbClr val="6982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6691" autoAdjust="0"/>
  </p:normalViewPr>
  <p:slideViewPr>
    <p:cSldViewPr snapToGrid="0">
      <p:cViewPr varScale="1">
        <p:scale>
          <a:sx n="93" d="100"/>
          <a:sy n="93" d="100"/>
        </p:scale>
        <p:origin x="31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9.xml"/><Relationship Id="rId7" Type="http://schemas.openxmlformats.org/officeDocument/2006/relationships/customXml" Target="../customXml/item7.xml"/><Relationship Id="rId12" Type="http://schemas.openxmlformats.org/officeDocument/2006/relationships/slideMaster" Target="slideMasters/slideMaster1.xml"/><Relationship Id="rId17" Type="http://schemas.openxmlformats.org/officeDocument/2006/relationships/slide" Target="slides/slide5.xml"/><Relationship Id="rId25"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12.xml"/><Relationship Id="rId5" Type="http://schemas.openxmlformats.org/officeDocument/2006/relationships/customXml" Target="../customXml/item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viewProps" Target="viewProps.xml"/><Relationship Id="rId10" Type="http://schemas.openxmlformats.org/officeDocument/2006/relationships/customXml" Target="../customXml/item10.xml"/><Relationship Id="rId19" Type="http://schemas.openxmlformats.org/officeDocument/2006/relationships/slide" Target="slides/slide7.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ent.wfb.bank.corp\whlsdfs\shared\QuantResearch\Rich\Rich's%20Stuff\Brad%20Shared\Short-Term%20Market%20Strategy\Conferences\2025\NCLGIA%20Pinehurst\Presentation\V%20Excel.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ent.wfb.bank.corp\whlsdfs\shared\QuantResearch\Rich\Rich's%20Stuff\Brad%20Shared\Short-Term%20Market%20Strategy\Cash%20Investment%20Series\2024\Callables_August\Presentation\Charlie%20Callables%20August%20Excel%2024.xlsx"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oleObject" Target="file:///\\ent.wfb.bank.corp\whlsdfs\shared\QuantResearch\Rich\Rich's%20Stuff\Brad%20Shared\Short-Term%20Market%20Strategy\Year%20in%20Review\2024%20A%20Year%20in%20Review\Vs%20Excel%20for%20YIR%202024.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587097\AppData\Local\Microsoft\Windows\INetCache\Content.Outlook\C8KJPW6K\Dot%20Plot%2012.2024%20for%20NC%20conf.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Program%20Files%20(x86)\blp\data\grid1_n4syyhos.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ent.wfb.bank.corp\whlsdfs\shared\QuantResearch\Rich\Rich's%20Stuff\Brad%20Shared\Short-Term%20Market%20Strategy\Conferences\2023\Crane%20Money%20Fund%20Symposium\FF%20pauses.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oleObject" Target="file:///\\ent.wfb.bank.corp\whlsdfs\shared\QuantResearch\Rich\Rich's%20Stuff\Brad%20Shared\Short-Term%20Market%20Strategy\Cash%20Investment%20Series\2025\Economic,%20Macro,%20Strategy%20Update\Presentation\Excel%20Draft.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ent.wfb.bank.corp\whlsdfs\shared\QuantResearch\Rich\Rich's%20Stuff\Brad%20Shared\Short-Term%20Market%20Strategy\Cash%20Investment%20Series\2025\Economic,%20Macro,%20Strategy%20Update\Presentation\Excel%20Draft.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ent.wfb.bank.corp\whlsdfs\shared\QuantResearch\Rich\Rich's%20Stuff\Brad%20Shared\Short-Term%20Market%20Strategy\Cash%20Investment%20Series\2025\Economic,%20Macro,%20Strategy%20Update\Presentation\Excel%20Draft.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ent.wfb.bank.corp\whlsdfs\shared\QuantResearch\Rich\Rich's%20Stuff\Brad%20Shared\Short-Term%20Market%20Strategy\Cash%20Investment%20Series\2025\Economic,%20Macro,%20Strategy%20Update\Presentation\Excel%20Draft.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ent.wfb.bank.corp\whlsdfs\shared\QuantResearch\Rich\Rich's%20Stuff\Brad%20Shared\Short-Term%20Market%20Strategy\Conferences\2023\P2F2%20Conference_October%202023\P2F2%20Excel_Values.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t>Rates | Last 12 Months</a:t>
            </a:r>
          </a:p>
        </c:rich>
      </c:tx>
      <c:layout>
        <c:manualLayout>
          <c:xMode val="edge"/>
          <c:yMode val="edge"/>
          <c:x val="0.40744537524640484"/>
          <c:y val="0"/>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5.3686829018559395E-2"/>
          <c:y val="0.17171296296296296"/>
          <c:w val="0.94552301273538364"/>
          <c:h val="0.68089681315889428"/>
        </c:manualLayout>
      </c:layout>
      <c:barChart>
        <c:barDir val="col"/>
        <c:grouping val="clustered"/>
        <c:varyColors val="0"/>
        <c:ser>
          <c:idx val="0"/>
          <c:order val="0"/>
          <c:tx>
            <c:strRef>
              <c:f>LTM!$T$3</c:f>
              <c:strCache>
                <c:ptCount val="1"/>
                <c:pt idx="0">
                  <c:v>EFFR</c:v>
                </c:pt>
              </c:strCache>
            </c:strRef>
          </c:tx>
          <c:spPr>
            <a:solidFill>
              <a:schemeClr val="bg1">
                <a:lumMod val="75000"/>
              </a:schemeClr>
            </a:solidFill>
            <a:ln>
              <a:noFill/>
            </a:ln>
            <a:effectLst/>
          </c:spPr>
          <c:invertIfNegative val="0"/>
          <c:cat>
            <c:numRef>
              <c:f>LTM!$S$4:$S$253</c:f>
              <c:numCache>
                <c:formatCode>m/d/yyyy</c:formatCode>
                <c:ptCount val="250"/>
                <c:pt idx="0">
                  <c:v>45334</c:v>
                </c:pt>
                <c:pt idx="1">
                  <c:v>45335</c:v>
                </c:pt>
                <c:pt idx="2">
                  <c:v>45336</c:v>
                </c:pt>
                <c:pt idx="3">
                  <c:v>45337</c:v>
                </c:pt>
                <c:pt idx="4">
                  <c:v>45338</c:v>
                </c:pt>
                <c:pt idx="5">
                  <c:v>45342</c:v>
                </c:pt>
                <c:pt idx="6">
                  <c:v>45343</c:v>
                </c:pt>
                <c:pt idx="7">
                  <c:v>45344</c:v>
                </c:pt>
                <c:pt idx="8">
                  <c:v>45345</c:v>
                </c:pt>
                <c:pt idx="9">
                  <c:v>45348</c:v>
                </c:pt>
                <c:pt idx="10">
                  <c:v>45349</c:v>
                </c:pt>
                <c:pt idx="11">
                  <c:v>45350</c:v>
                </c:pt>
                <c:pt idx="12">
                  <c:v>45351</c:v>
                </c:pt>
                <c:pt idx="13">
                  <c:v>45352</c:v>
                </c:pt>
                <c:pt idx="14">
                  <c:v>45355</c:v>
                </c:pt>
                <c:pt idx="15">
                  <c:v>45356</c:v>
                </c:pt>
                <c:pt idx="16">
                  <c:v>45357</c:v>
                </c:pt>
                <c:pt idx="17">
                  <c:v>45358</c:v>
                </c:pt>
                <c:pt idx="18">
                  <c:v>45359</c:v>
                </c:pt>
                <c:pt idx="19">
                  <c:v>45362</c:v>
                </c:pt>
                <c:pt idx="20">
                  <c:v>45363</c:v>
                </c:pt>
                <c:pt idx="21">
                  <c:v>45364</c:v>
                </c:pt>
                <c:pt idx="22">
                  <c:v>45365</c:v>
                </c:pt>
                <c:pt idx="23">
                  <c:v>45366</c:v>
                </c:pt>
                <c:pt idx="24">
                  <c:v>45369</c:v>
                </c:pt>
                <c:pt idx="25">
                  <c:v>45370</c:v>
                </c:pt>
                <c:pt idx="26">
                  <c:v>45371</c:v>
                </c:pt>
                <c:pt idx="27">
                  <c:v>45372</c:v>
                </c:pt>
                <c:pt idx="28">
                  <c:v>45373</c:v>
                </c:pt>
                <c:pt idx="29">
                  <c:v>45376</c:v>
                </c:pt>
                <c:pt idx="30">
                  <c:v>45377</c:v>
                </c:pt>
                <c:pt idx="31">
                  <c:v>45378</c:v>
                </c:pt>
                <c:pt idx="32">
                  <c:v>45379</c:v>
                </c:pt>
                <c:pt idx="33">
                  <c:v>45383</c:v>
                </c:pt>
                <c:pt idx="34">
                  <c:v>45384</c:v>
                </c:pt>
                <c:pt idx="35">
                  <c:v>45385</c:v>
                </c:pt>
                <c:pt idx="36">
                  <c:v>45386</c:v>
                </c:pt>
                <c:pt idx="37">
                  <c:v>45387</c:v>
                </c:pt>
                <c:pt idx="38">
                  <c:v>45390</c:v>
                </c:pt>
                <c:pt idx="39">
                  <c:v>45391</c:v>
                </c:pt>
                <c:pt idx="40">
                  <c:v>45392</c:v>
                </c:pt>
                <c:pt idx="41">
                  <c:v>45393</c:v>
                </c:pt>
                <c:pt idx="42">
                  <c:v>45394</c:v>
                </c:pt>
                <c:pt idx="43">
                  <c:v>45397</c:v>
                </c:pt>
                <c:pt idx="44">
                  <c:v>45398</c:v>
                </c:pt>
                <c:pt idx="45">
                  <c:v>45399</c:v>
                </c:pt>
                <c:pt idx="46">
                  <c:v>45400</c:v>
                </c:pt>
                <c:pt idx="47">
                  <c:v>45401</c:v>
                </c:pt>
                <c:pt idx="48">
                  <c:v>45404</c:v>
                </c:pt>
                <c:pt idx="49">
                  <c:v>45405</c:v>
                </c:pt>
                <c:pt idx="50">
                  <c:v>45406</c:v>
                </c:pt>
                <c:pt idx="51">
                  <c:v>45407</c:v>
                </c:pt>
                <c:pt idx="52">
                  <c:v>45408</c:v>
                </c:pt>
                <c:pt idx="53">
                  <c:v>45411</c:v>
                </c:pt>
                <c:pt idx="54">
                  <c:v>45412</c:v>
                </c:pt>
                <c:pt idx="55">
                  <c:v>45413</c:v>
                </c:pt>
                <c:pt idx="56">
                  <c:v>45414</c:v>
                </c:pt>
                <c:pt idx="57">
                  <c:v>45415</c:v>
                </c:pt>
                <c:pt idx="58">
                  <c:v>45418</c:v>
                </c:pt>
                <c:pt idx="59">
                  <c:v>45419</c:v>
                </c:pt>
                <c:pt idx="60">
                  <c:v>45420</c:v>
                </c:pt>
                <c:pt idx="61">
                  <c:v>45421</c:v>
                </c:pt>
                <c:pt idx="62">
                  <c:v>45422</c:v>
                </c:pt>
                <c:pt idx="63">
                  <c:v>45425</c:v>
                </c:pt>
                <c:pt idx="64">
                  <c:v>45426</c:v>
                </c:pt>
                <c:pt idx="65">
                  <c:v>45427</c:v>
                </c:pt>
                <c:pt idx="66">
                  <c:v>45428</c:v>
                </c:pt>
                <c:pt idx="67">
                  <c:v>45429</c:v>
                </c:pt>
                <c:pt idx="68">
                  <c:v>45432</c:v>
                </c:pt>
                <c:pt idx="69">
                  <c:v>45433</c:v>
                </c:pt>
                <c:pt idx="70">
                  <c:v>45434</c:v>
                </c:pt>
                <c:pt idx="71">
                  <c:v>45435</c:v>
                </c:pt>
                <c:pt idx="72">
                  <c:v>45436</c:v>
                </c:pt>
                <c:pt idx="73">
                  <c:v>45440</c:v>
                </c:pt>
                <c:pt idx="74">
                  <c:v>45441</c:v>
                </c:pt>
                <c:pt idx="75">
                  <c:v>45442</c:v>
                </c:pt>
                <c:pt idx="76">
                  <c:v>45443</c:v>
                </c:pt>
                <c:pt idx="77">
                  <c:v>45446</c:v>
                </c:pt>
                <c:pt idx="78">
                  <c:v>45447</c:v>
                </c:pt>
                <c:pt idx="79">
                  <c:v>45448</c:v>
                </c:pt>
                <c:pt idx="80">
                  <c:v>45449</c:v>
                </c:pt>
                <c:pt idx="81">
                  <c:v>45450</c:v>
                </c:pt>
                <c:pt idx="82">
                  <c:v>45453</c:v>
                </c:pt>
                <c:pt idx="83">
                  <c:v>45454</c:v>
                </c:pt>
                <c:pt idx="84">
                  <c:v>45455</c:v>
                </c:pt>
                <c:pt idx="85">
                  <c:v>45456</c:v>
                </c:pt>
                <c:pt idx="86">
                  <c:v>45457</c:v>
                </c:pt>
                <c:pt idx="87">
                  <c:v>45460</c:v>
                </c:pt>
                <c:pt idx="88">
                  <c:v>45461</c:v>
                </c:pt>
                <c:pt idx="89">
                  <c:v>45463</c:v>
                </c:pt>
                <c:pt idx="90">
                  <c:v>45464</c:v>
                </c:pt>
                <c:pt idx="91">
                  <c:v>45467</c:v>
                </c:pt>
                <c:pt idx="92">
                  <c:v>45468</c:v>
                </c:pt>
                <c:pt idx="93">
                  <c:v>45469</c:v>
                </c:pt>
                <c:pt idx="94">
                  <c:v>45470</c:v>
                </c:pt>
                <c:pt idx="95">
                  <c:v>45471</c:v>
                </c:pt>
                <c:pt idx="96">
                  <c:v>45474</c:v>
                </c:pt>
                <c:pt idx="97">
                  <c:v>45475</c:v>
                </c:pt>
                <c:pt idx="98">
                  <c:v>45476</c:v>
                </c:pt>
                <c:pt idx="99">
                  <c:v>45478</c:v>
                </c:pt>
                <c:pt idx="100">
                  <c:v>45481</c:v>
                </c:pt>
                <c:pt idx="101">
                  <c:v>45482</c:v>
                </c:pt>
                <c:pt idx="102">
                  <c:v>45483</c:v>
                </c:pt>
                <c:pt idx="103">
                  <c:v>45484</c:v>
                </c:pt>
                <c:pt idx="104">
                  <c:v>45485</c:v>
                </c:pt>
                <c:pt idx="105">
                  <c:v>45488</c:v>
                </c:pt>
                <c:pt idx="106">
                  <c:v>45489</c:v>
                </c:pt>
                <c:pt idx="107">
                  <c:v>45490</c:v>
                </c:pt>
                <c:pt idx="108">
                  <c:v>45491</c:v>
                </c:pt>
                <c:pt idx="109">
                  <c:v>45492</c:v>
                </c:pt>
                <c:pt idx="110">
                  <c:v>45495</c:v>
                </c:pt>
                <c:pt idx="111">
                  <c:v>45496</c:v>
                </c:pt>
                <c:pt idx="112">
                  <c:v>45497</c:v>
                </c:pt>
                <c:pt idx="113">
                  <c:v>45498</c:v>
                </c:pt>
                <c:pt idx="114">
                  <c:v>45499</c:v>
                </c:pt>
                <c:pt idx="115">
                  <c:v>45502</c:v>
                </c:pt>
                <c:pt idx="116">
                  <c:v>45503</c:v>
                </c:pt>
                <c:pt idx="117">
                  <c:v>45504</c:v>
                </c:pt>
                <c:pt idx="118">
                  <c:v>45505</c:v>
                </c:pt>
                <c:pt idx="119">
                  <c:v>45506</c:v>
                </c:pt>
                <c:pt idx="120">
                  <c:v>45509</c:v>
                </c:pt>
                <c:pt idx="121">
                  <c:v>45510</c:v>
                </c:pt>
                <c:pt idx="122">
                  <c:v>45511</c:v>
                </c:pt>
                <c:pt idx="123">
                  <c:v>45512</c:v>
                </c:pt>
                <c:pt idx="124">
                  <c:v>45513</c:v>
                </c:pt>
                <c:pt idx="125">
                  <c:v>45516</c:v>
                </c:pt>
                <c:pt idx="126">
                  <c:v>45517</c:v>
                </c:pt>
                <c:pt idx="127">
                  <c:v>45518</c:v>
                </c:pt>
                <c:pt idx="128">
                  <c:v>45519</c:v>
                </c:pt>
                <c:pt idx="129">
                  <c:v>45520</c:v>
                </c:pt>
                <c:pt idx="130">
                  <c:v>45523</c:v>
                </c:pt>
                <c:pt idx="131">
                  <c:v>45524</c:v>
                </c:pt>
                <c:pt idx="132">
                  <c:v>45525</c:v>
                </c:pt>
                <c:pt idx="133">
                  <c:v>45526</c:v>
                </c:pt>
                <c:pt idx="134">
                  <c:v>45527</c:v>
                </c:pt>
                <c:pt idx="135">
                  <c:v>45530</c:v>
                </c:pt>
                <c:pt idx="136">
                  <c:v>45531</c:v>
                </c:pt>
                <c:pt idx="137">
                  <c:v>45532</c:v>
                </c:pt>
                <c:pt idx="138">
                  <c:v>45533</c:v>
                </c:pt>
                <c:pt idx="139">
                  <c:v>45534</c:v>
                </c:pt>
                <c:pt idx="140">
                  <c:v>45538</c:v>
                </c:pt>
                <c:pt idx="141">
                  <c:v>45539</c:v>
                </c:pt>
                <c:pt idx="142">
                  <c:v>45540</c:v>
                </c:pt>
                <c:pt idx="143">
                  <c:v>45541</c:v>
                </c:pt>
                <c:pt idx="144">
                  <c:v>45544</c:v>
                </c:pt>
                <c:pt idx="145">
                  <c:v>45545</c:v>
                </c:pt>
                <c:pt idx="146">
                  <c:v>45546</c:v>
                </c:pt>
                <c:pt idx="147">
                  <c:v>45547</c:v>
                </c:pt>
                <c:pt idx="148">
                  <c:v>45548</c:v>
                </c:pt>
                <c:pt idx="149">
                  <c:v>45551</c:v>
                </c:pt>
                <c:pt idx="150">
                  <c:v>45552</c:v>
                </c:pt>
                <c:pt idx="151">
                  <c:v>45553</c:v>
                </c:pt>
                <c:pt idx="152">
                  <c:v>45554</c:v>
                </c:pt>
                <c:pt idx="153">
                  <c:v>45555</c:v>
                </c:pt>
                <c:pt idx="154">
                  <c:v>45558</c:v>
                </c:pt>
                <c:pt idx="155">
                  <c:v>45559</c:v>
                </c:pt>
                <c:pt idx="156">
                  <c:v>45560</c:v>
                </c:pt>
                <c:pt idx="157">
                  <c:v>45561</c:v>
                </c:pt>
                <c:pt idx="158">
                  <c:v>45562</c:v>
                </c:pt>
                <c:pt idx="159">
                  <c:v>45565</c:v>
                </c:pt>
                <c:pt idx="160">
                  <c:v>45566</c:v>
                </c:pt>
                <c:pt idx="161">
                  <c:v>45567</c:v>
                </c:pt>
                <c:pt idx="162">
                  <c:v>45568</c:v>
                </c:pt>
                <c:pt idx="163">
                  <c:v>45569</c:v>
                </c:pt>
                <c:pt idx="164">
                  <c:v>45572</c:v>
                </c:pt>
                <c:pt idx="165">
                  <c:v>45573</c:v>
                </c:pt>
                <c:pt idx="166">
                  <c:v>45574</c:v>
                </c:pt>
                <c:pt idx="167">
                  <c:v>45575</c:v>
                </c:pt>
                <c:pt idx="168">
                  <c:v>45576</c:v>
                </c:pt>
                <c:pt idx="169">
                  <c:v>45580</c:v>
                </c:pt>
                <c:pt idx="170">
                  <c:v>45581</c:v>
                </c:pt>
                <c:pt idx="171">
                  <c:v>45582</c:v>
                </c:pt>
                <c:pt idx="172">
                  <c:v>45583</c:v>
                </c:pt>
                <c:pt idx="173">
                  <c:v>45586</c:v>
                </c:pt>
                <c:pt idx="174">
                  <c:v>45587</c:v>
                </c:pt>
                <c:pt idx="175">
                  <c:v>45588</c:v>
                </c:pt>
                <c:pt idx="176">
                  <c:v>45589</c:v>
                </c:pt>
                <c:pt idx="177">
                  <c:v>45590</c:v>
                </c:pt>
                <c:pt idx="178">
                  <c:v>45593</c:v>
                </c:pt>
                <c:pt idx="179">
                  <c:v>45594</c:v>
                </c:pt>
                <c:pt idx="180">
                  <c:v>45595</c:v>
                </c:pt>
                <c:pt idx="181">
                  <c:v>45596</c:v>
                </c:pt>
                <c:pt idx="182">
                  <c:v>45597</c:v>
                </c:pt>
                <c:pt idx="183">
                  <c:v>45600</c:v>
                </c:pt>
                <c:pt idx="184">
                  <c:v>45601</c:v>
                </c:pt>
                <c:pt idx="185">
                  <c:v>45602</c:v>
                </c:pt>
                <c:pt idx="186">
                  <c:v>45603</c:v>
                </c:pt>
                <c:pt idx="187">
                  <c:v>45604</c:v>
                </c:pt>
                <c:pt idx="188">
                  <c:v>45608</c:v>
                </c:pt>
                <c:pt idx="189">
                  <c:v>45609</c:v>
                </c:pt>
                <c:pt idx="190">
                  <c:v>45610</c:v>
                </c:pt>
                <c:pt idx="191">
                  <c:v>45611</c:v>
                </c:pt>
                <c:pt idx="192">
                  <c:v>45614</c:v>
                </c:pt>
                <c:pt idx="193">
                  <c:v>45615</c:v>
                </c:pt>
                <c:pt idx="194">
                  <c:v>45616</c:v>
                </c:pt>
                <c:pt idx="195">
                  <c:v>45617</c:v>
                </c:pt>
                <c:pt idx="196">
                  <c:v>45618</c:v>
                </c:pt>
                <c:pt idx="197">
                  <c:v>45621</c:v>
                </c:pt>
                <c:pt idx="198">
                  <c:v>45622</c:v>
                </c:pt>
                <c:pt idx="199">
                  <c:v>45623</c:v>
                </c:pt>
                <c:pt idx="200">
                  <c:v>45625</c:v>
                </c:pt>
                <c:pt idx="201">
                  <c:v>45628</c:v>
                </c:pt>
                <c:pt idx="202">
                  <c:v>45629</c:v>
                </c:pt>
                <c:pt idx="203">
                  <c:v>45630</c:v>
                </c:pt>
                <c:pt idx="204">
                  <c:v>45631</c:v>
                </c:pt>
                <c:pt idx="205">
                  <c:v>45632</c:v>
                </c:pt>
                <c:pt idx="206">
                  <c:v>45635</c:v>
                </c:pt>
                <c:pt idx="207">
                  <c:v>45636</c:v>
                </c:pt>
                <c:pt idx="208">
                  <c:v>45637</c:v>
                </c:pt>
                <c:pt idx="209">
                  <c:v>45638</c:v>
                </c:pt>
                <c:pt idx="210">
                  <c:v>45639</c:v>
                </c:pt>
                <c:pt idx="211">
                  <c:v>45642</c:v>
                </c:pt>
                <c:pt idx="212">
                  <c:v>45643</c:v>
                </c:pt>
                <c:pt idx="213">
                  <c:v>45644</c:v>
                </c:pt>
                <c:pt idx="214">
                  <c:v>45645</c:v>
                </c:pt>
                <c:pt idx="215">
                  <c:v>45646</c:v>
                </c:pt>
                <c:pt idx="216">
                  <c:v>45649</c:v>
                </c:pt>
                <c:pt idx="217">
                  <c:v>45650</c:v>
                </c:pt>
                <c:pt idx="218">
                  <c:v>45652</c:v>
                </c:pt>
                <c:pt idx="219">
                  <c:v>45653</c:v>
                </c:pt>
                <c:pt idx="220">
                  <c:v>45656</c:v>
                </c:pt>
                <c:pt idx="221">
                  <c:v>45657</c:v>
                </c:pt>
                <c:pt idx="222">
                  <c:v>45659</c:v>
                </c:pt>
                <c:pt idx="223">
                  <c:v>45660</c:v>
                </c:pt>
                <c:pt idx="224">
                  <c:v>45663</c:v>
                </c:pt>
                <c:pt idx="225">
                  <c:v>45664</c:v>
                </c:pt>
                <c:pt idx="226">
                  <c:v>45665</c:v>
                </c:pt>
                <c:pt idx="227">
                  <c:v>45666</c:v>
                </c:pt>
                <c:pt idx="228">
                  <c:v>45667</c:v>
                </c:pt>
                <c:pt idx="229">
                  <c:v>45670</c:v>
                </c:pt>
                <c:pt idx="230">
                  <c:v>45671</c:v>
                </c:pt>
                <c:pt idx="231">
                  <c:v>45672</c:v>
                </c:pt>
                <c:pt idx="232">
                  <c:v>45673</c:v>
                </c:pt>
                <c:pt idx="233">
                  <c:v>45674</c:v>
                </c:pt>
                <c:pt idx="234">
                  <c:v>45678</c:v>
                </c:pt>
                <c:pt idx="235">
                  <c:v>45679</c:v>
                </c:pt>
                <c:pt idx="236">
                  <c:v>45680</c:v>
                </c:pt>
                <c:pt idx="237">
                  <c:v>45681</c:v>
                </c:pt>
                <c:pt idx="238">
                  <c:v>45684</c:v>
                </c:pt>
                <c:pt idx="239">
                  <c:v>45685</c:v>
                </c:pt>
                <c:pt idx="240">
                  <c:v>45686</c:v>
                </c:pt>
                <c:pt idx="241">
                  <c:v>45687</c:v>
                </c:pt>
                <c:pt idx="242">
                  <c:v>45688</c:v>
                </c:pt>
                <c:pt idx="243">
                  <c:v>45691</c:v>
                </c:pt>
                <c:pt idx="244">
                  <c:v>45692</c:v>
                </c:pt>
                <c:pt idx="245">
                  <c:v>45693</c:v>
                </c:pt>
                <c:pt idx="246">
                  <c:v>45694</c:v>
                </c:pt>
                <c:pt idx="247">
                  <c:v>45695</c:v>
                </c:pt>
                <c:pt idx="248">
                  <c:v>45698</c:v>
                </c:pt>
                <c:pt idx="249">
                  <c:v>45699</c:v>
                </c:pt>
              </c:numCache>
            </c:numRef>
          </c:cat>
          <c:val>
            <c:numRef>
              <c:f>LTM!$T$4:$T$253</c:f>
              <c:numCache>
                <c:formatCode>0.00</c:formatCode>
                <c:ptCount val="250"/>
                <c:pt idx="0">
                  <c:v>5.33</c:v>
                </c:pt>
                <c:pt idx="1">
                  <c:v>5.33</c:v>
                </c:pt>
                <c:pt idx="2">
                  <c:v>5.33</c:v>
                </c:pt>
                <c:pt idx="3">
                  <c:v>5.33</c:v>
                </c:pt>
                <c:pt idx="4">
                  <c:v>5.33</c:v>
                </c:pt>
                <c:pt idx="5">
                  <c:v>5.33</c:v>
                </c:pt>
                <c:pt idx="6">
                  <c:v>5.33</c:v>
                </c:pt>
                <c:pt idx="7">
                  <c:v>5.33</c:v>
                </c:pt>
                <c:pt idx="8">
                  <c:v>5.33</c:v>
                </c:pt>
                <c:pt idx="9">
                  <c:v>5.33</c:v>
                </c:pt>
                <c:pt idx="10">
                  <c:v>5.33</c:v>
                </c:pt>
                <c:pt idx="11">
                  <c:v>5.33</c:v>
                </c:pt>
                <c:pt idx="12">
                  <c:v>5.33</c:v>
                </c:pt>
                <c:pt idx="13">
                  <c:v>5.33</c:v>
                </c:pt>
                <c:pt idx="14">
                  <c:v>5.33</c:v>
                </c:pt>
                <c:pt idx="15">
                  <c:v>5.33</c:v>
                </c:pt>
                <c:pt idx="16">
                  <c:v>5.33</c:v>
                </c:pt>
                <c:pt idx="17">
                  <c:v>5.33</c:v>
                </c:pt>
                <c:pt idx="18">
                  <c:v>5.33</c:v>
                </c:pt>
                <c:pt idx="19">
                  <c:v>5.33</c:v>
                </c:pt>
                <c:pt idx="20">
                  <c:v>5.33</c:v>
                </c:pt>
                <c:pt idx="21">
                  <c:v>5.33</c:v>
                </c:pt>
                <c:pt idx="22">
                  <c:v>5.33</c:v>
                </c:pt>
                <c:pt idx="23">
                  <c:v>5.33</c:v>
                </c:pt>
                <c:pt idx="24">
                  <c:v>5.33</c:v>
                </c:pt>
                <c:pt idx="25">
                  <c:v>5.33</c:v>
                </c:pt>
                <c:pt idx="26">
                  <c:v>5.33</c:v>
                </c:pt>
                <c:pt idx="27">
                  <c:v>5.33</c:v>
                </c:pt>
                <c:pt idx="28">
                  <c:v>5.33</c:v>
                </c:pt>
                <c:pt idx="29">
                  <c:v>5.33</c:v>
                </c:pt>
                <c:pt idx="30">
                  <c:v>5.33</c:v>
                </c:pt>
                <c:pt idx="31">
                  <c:v>5.33</c:v>
                </c:pt>
                <c:pt idx="32">
                  <c:v>5.33</c:v>
                </c:pt>
                <c:pt idx="33">
                  <c:v>5.33</c:v>
                </c:pt>
                <c:pt idx="34">
                  <c:v>5.33</c:v>
                </c:pt>
                <c:pt idx="35">
                  <c:v>5.33</c:v>
                </c:pt>
                <c:pt idx="36">
                  <c:v>5.33</c:v>
                </c:pt>
                <c:pt idx="37">
                  <c:v>5.33</c:v>
                </c:pt>
                <c:pt idx="38">
                  <c:v>5.33</c:v>
                </c:pt>
                <c:pt idx="39">
                  <c:v>5.33</c:v>
                </c:pt>
                <c:pt idx="40">
                  <c:v>5.33</c:v>
                </c:pt>
                <c:pt idx="41">
                  <c:v>5.33</c:v>
                </c:pt>
                <c:pt idx="42">
                  <c:v>5.33</c:v>
                </c:pt>
                <c:pt idx="43">
                  <c:v>5.33</c:v>
                </c:pt>
                <c:pt idx="44">
                  <c:v>5.33</c:v>
                </c:pt>
                <c:pt idx="45">
                  <c:v>5.33</c:v>
                </c:pt>
                <c:pt idx="46">
                  <c:v>5.33</c:v>
                </c:pt>
                <c:pt idx="47">
                  <c:v>5.33</c:v>
                </c:pt>
                <c:pt idx="48">
                  <c:v>5.33</c:v>
                </c:pt>
                <c:pt idx="49">
                  <c:v>5.33</c:v>
                </c:pt>
                <c:pt idx="50">
                  <c:v>5.33</c:v>
                </c:pt>
                <c:pt idx="51">
                  <c:v>5.33</c:v>
                </c:pt>
                <c:pt idx="52">
                  <c:v>5.33</c:v>
                </c:pt>
                <c:pt idx="53">
                  <c:v>5.33</c:v>
                </c:pt>
                <c:pt idx="54">
                  <c:v>5.33</c:v>
                </c:pt>
                <c:pt idx="55">
                  <c:v>5.33</c:v>
                </c:pt>
                <c:pt idx="56">
                  <c:v>5.33</c:v>
                </c:pt>
                <c:pt idx="57">
                  <c:v>5.33</c:v>
                </c:pt>
                <c:pt idx="58">
                  <c:v>5.33</c:v>
                </c:pt>
                <c:pt idx="59">
                  <c:v>5.33</c:v>
                </c:pt>
                <c:pt idx="60">
                  <c:v>5.33</c:v>
                </c:pt>
                <c:pt idx="61">
                  <c:v>5.33</c:v>
                </c:pt>
                <c:pt idx="62">
                  <c:v>5.33</c:v>
                </c:pt>
                <c:pt idx="63">
                  <c:v>5.33</c:v>
                </c:pt>
                <c:pt idx="64">
                  <c:v>5.33</c:v>
                </c:pt>
                <c:pt idx="65">
                  <c:v>5.33</c:v>
                </c:pt>
                <c:pt idx="66">
                  <c:v>5.33</c:v>
                </c:pt>
                <c:pt idx="67">
                  <c:v>5.33</c:v>
                </c:pt>
                <c:pt idx="68">
                  <c:v>5.33</c:v>
                </c:pt>
                <c:pt idx="69">
                  <c:v>5.33</c:v>
                </c:pt>
                <c:pt idx="70">
                  <c:v>5.33</c:v>
                </c:pt>
                <c:pt idx="71">
                  <c:v>5.33</c:v>
                </c:pt>
                <c:pt idx="72">
                  <c:v>5.33</c:v>
                </c:pt>
                <c:pt idx="73">
                  <c:v>5.33</c:v>
                </c:pt>
                <c:pt idx="74">
                  <c:v>5.33</c:v>
                </c:pt>
                <c:pt idx="75">
                  <c:v>5.33</c:v>
                </c:pt>
                <c:pt idx="76">
                  <c:v>5.33</c:v>
                </c:pt>
                <c:pt idx="77">
                  <c:v>5.33</c:v>
                </c:pt>
                <c:pt idx="78">
                  <c:v>5.33</c:v>
                </c:pt>
                <c:pt idx="79">
                  <c:v>5.33</c:v>
                </c:pt>
                <c:pt idx="80">
                  <c:v>5.33</c:v>
                </c:pt>
                <c:pt idx="81">
                  <c:v>5.33</c:v>
                </c:pt>
                <c:pt idx="82">
                  <c:v>5.33</c:v>
                </c:pt>
                <c:pt idx="83">
                  <c:v>5.33</c:v>
                </c:pt>
                <c:pt idx="84">
                  <c:v>5.33</c:v>
                </c:pt>
                <c:pt idx="85">
                  <c:v>5.33</c:v>
                </c:pt>
                <c:pt idx="86">
                  <c:v>5.33</c:v>
                </c:pt>
                <c:pt idx="87">
                  <c:v>5.33</c:v>
                </c:pt>
                <c:pt idx="88">
                  <c:v>5.33</c:v>
                </c:pt>
                <c:pt idx="89">
                  <c:v>5.33</c:v>
                </c:pt>
                <c:pt idx="90">
                  <c:v>5.33</c:v>
                </c:pt>
                <c:pt idx="91">
                  <c:v>5.33</c:v>
                </c:pt>
                <c:pt idx="92">
                  <c:v>5.33</c:v>
                </c:pt>
                <c:pt idx="93">
                  <c:v>5.33</c:v>
                </c:pt>
                <c:pt idx="94">
                  <c:v>5.33</c:v>
                </c:pt>
                <c:pt idx="95">
                  <c:v>5.33</c:v>
                </c:pt>
                <c:pt idx="96">
                  <c:v>5.33</c:v>
                </c:pt>
                <c:pt idx="97">
                  <c:v>5.33</c:v>
                </c:pt>
                <c:pt idx="98">
                  <c:v>5.33</c:v>
                </c:pt>
                <c:pt idx="99">
                  <c:v>5.33</c:v>
                </c:pt>
                <c:pt idx="100">
                  <c:v>5.33</c:v>
                </c:pt>
                <c:pt idx="101">
                  <c:v>5.33</c:v>
                </c:pt>
                <c:pt idx="102">
                  <c:v>5.33</c:v>
                </c:pt>
                <c:pt idx="103">
                  <c:v>5.33</c:v>
                </c:pt>
                <c:pt idx="104">
                  <c:v>5.33</c:v>
                </c:pt>
                <c:pt idx="105">
                  <c:v>5.33</c:v>
                </c:pt>
                <c:pt idx="106">
                  <c:v>5.33</c:v>
                </c:pt>
                <c:pt idx="107">
                  <c:v>5.33</c:v>
                </c:pt>
                <c:pt idx="108">
                  <c:v>5.33</c:v>
                </c:pt>
                <c:pt idx="109">
                  <c:v>5.33</c:v>
                </c:pt>
                <c:pt idx="110">
                  <c:v>5.33</c:v>
                </c:pt>
                <c:pt idx="111">
                  <c:v>5.33</c:v>
                </c:pt>
                <c:pt idx="112">
                  <c:v>5.33</c:v>
                </c:pt>
                <c:pt idx="113">
                  <c:v>5.33</c:v>
                </c:pt>
                <c:pt idx="114">
                  <c:v>5.33</c:v>
                </c:pt>
                <c:pt idx="115">
                  <c:v>5.33</c:v>
                </c:pt>
                <c:pt idx="116">
                  <c:v>5.33</c:v>
                </c:pt>
                <c:pt idx="117">
                  <c:v>5.33</c:v>
                </c:pt>
                <c:pt idx="118">
                  <c:v>5.33</c:v>
                </c:pt>
                <c:pt idx="119">
                  <c:v>5.33</c:v>
                </c:pt>
                <c:pt idx="120">
                  <c:v>5.33</c:v>
                </c:pt>
                <c:pt idx="121">
                  <c:v>5.33</c:v>
                </c:pt>
                <c:pt idx="122">
                  <c:v>5.33</c:v>
                </c:pt>
                <c:pt idx="123">
                  <c:v>5.33</c:v>
                </c:pt>
                <c:pt idx="124">
                  <c:v>5.33</c:v>
                </c:pt>
                <c:pt idx="125">
                  <c:v>5.33</c:v>
                </c:pt>
                <c:pt idx="126">
                  <c:v>5.33</c:v>
                </c:pt>
                <c:pt idx="127">
                  <c:v>5.33</c:v>
                </c:pt>
                <c:pt idx="128">
                  <c:v>5.33</c:v>
                </c:pt>
                <c:pt idx="129">
                  <c:v>5.33</c:v>
                </c:pt>
                <c:pt idx="130">
                  <c:v>5.33</c:v>
                </c:pt>
                <c:pt idx="131">
                  <c:v>5.33</c:v>
                </c:pt>
                <c:pt idx="132">
                  <c:v>5.33</c:v>
                </c:pt>
                <c:pt idx="133">
                  <c:v>5.33</c:v>
                </c:pt>
                <c:pt idx="134">
                  <c:v>5.33</c:v>
                </c:pt>
                <c:pt idx="135">
                  <c:v>5.33</c:v>
                </c:pt>
                <c:pt idx="136">
                  <c:v>5.33</c:v>
                </c:pt>
                <c:pt idx="137">
                  <c:v>5.33</c:v>
                </c:pt>
                <c:pt idx="138">
                  <c:v>5.33</c:v>
                </c:pt>
                <c:pt idx="139">
                  <c:v>5.33</c:v>
                </c:pt>
                <c:pt idx="140">
                  <c:v>5.33</c:v>
                </c:pt>
                <c:pt idx="141">
                  <c:v>5.33</c:v>
                </c:pt>
                <c:pt idx="142">
                  <c:v>5.33</c:v>
                </c:pt>
                <c:pt idx="143">
                  <c:v>5.33</c:v>
                </c:pt>
                <c:pt idx="144">
                  <c:v>5.33</c:v>
                </c:pt>
                <c:pt idx="145">
                  <c:v>5.33</c:v>
                </c:pt>
                <c:pt idx="146">
                  <c:v>5.33</c:v>
                </c:pt>
                <c:pt idx="147">
                  <c:v>5.33</c:v>
                </c:pt>
                <c:pt idx="148">
                  <c:v>5.33</c:v>
                </c:pt>
                <c:pt idx="149">
                  <c:v>5.33</c:v>
                </c:pt>
                <c:pt idx="150">
                  <c:v>5.33</c:v>
                </c:pt>
                <c:pt idx="151">
                  <c:v>5.33</c:v>
                </c:pt>
                <c:pt idx="152">
                  <c:v>4.83</c:v>
                </c:pt>
                <c:pt idx="153">
                  <c:v>4.83</c:v>
                </c:pt>
                <c:pt idx="154">
                  <c:v>4.83</c:v>
                </c:pt>
                <c:pt idx="155">
                  <c:v>4.83</c:v>
                </c:pt>
                <c:pt idx="156">
                  <c:v>4.83</c:v>
                </c:pt>
                <c:pt idx="157">
                  <c:v>4.83</c:v>
                </c:pt>
                <c:pt idx="158">
                  <c:v>4.83</c:v>
                </c:pt>
                <c:pt idx="159">
                  <c:v>4.83</c:v>
                </c:pt>
                <c:pt idx="160">
                  <c:v>4.83</c:v>
                </c:pt>
                <c:pt idx="161">
                  <c:v>4.83</c:v>
                </c:pt>
                <c:pt idx="162">
                  <c:v>4.83</c:v>
                </c:pt>
                <c:pt idx="163">
                  <c:v>4.83</c:v>
                </c:pt>
                <c:pt idx="164">
                  <c:v>4.83</c:v>
                </c:pt>
                <c:pt idx="165">
                  <c:v>4.83</c:v>
                </c:pt>
                <c:pt idx="166">
                  <c:v>4.83</c:v>
                </c:pt>
                <c:pt idx="167">
                  <c:v>4.83</c:v>
                </c:pt>
                <c:pt idx="168">
                  <c:v>4.83</c:v>
                </c:pt>
                <c:pt idx="169">
                  <c:v>4.83</c:v>
                </c:pt>
                <c:pt idx="170">
                  <c:v>4.83</c:v>
                </c:pt>
                <c:pt idx="171">
                  <c:v>4.83</c:v>
                </c:pt>
                <c:pt idx="172">
                  <c:v>4.83</c:v>
                </c:pt>
                <c:pt idx="173">
                  <c:v>4.83</c:v>
                </c:pt>
                <c:pt idx="174">
                  <c:v>4.83</c:v>
                </c:pt>
                <c:pt idx="175">
                  <c:v>4.83</c:v>
                </c:pt>
                <c:pt idx="176">
                  <c:v>4.83</c:v>
                </c:pt>
                <c:pt idx="177">
                  <c:v>4.83</c:v>
                </c:pt>
                <c:pt idx="178">
                  <c:v>4.83</c:v>
                </c:pt>
                <c:pt idx="179">
                  <c:v>4.83</c:v>
                </c:pt>
                <c:pt idx="180">
                  <c:v>4.83</c:v>
                </c:pt>
                <c:pt idx="181">
                  <c:v>4.83</c:v>
                </c:pt>
                <c:pt idx="182">
                  <c:v>4.83</c:v>
                </c:pt>
                <c:pt idx="183">
                  <c:v>4.83</c:v>
                </c:pt>
                <c:pt idx="184">
                  <c:v>4.83</c:v>
                </c:pt>
                <c:pt idx="185">
                  <c:v>4.83</c:v>
                </c:pt>
                <c:pt idx="186">
                  <c:v>4.83</c:v>
                </c:pt>
                <c:pt idx="187">
                  <c:v>4.58</c:v>
                </c:pt>
                <c:pt idx="188">
                  <c:v>4.58</c:v>
                </c:pt>
                <c:pt idx="189">
                  <c:v>4.58</c:v>
                </c:pt>
                <c:pt idx="190">
                  <c:v>4.58</c:v>
                </c:pt>
                <c:pt idx="191">
                  <c:v>4.58</c:v>
                </c:pt>
                <c:pt idx="192">
                  <c:v>4.58</c:v>
                </c:pt>
                <c:pt idx="193">
                  <c:v>4.58</c:v>
                </c:pt>
                <c:pt idx="194">
                  <c:v>4.58</c:v>
                </c:pt>
                <c:pt idx="195">
                  <c:v>4.58</c:v>
                </c:pt>
                <c:pt idx="196">
                  <c:v>4.58</c:v>
                </c:pt>
                <c:pt idx="197">
                  <c:v>4.58</c:v>
                </c:pt>
                <c:pt idx="198">
                  <c:v>4.58</c:v>
                </c:pt>
                <c:pt idx="199">
                  <c:v>4.58</c:v>
                </c:pt>
                <c:pt idx="200">
                  <c:v>4.58</c:v>
                </c:pt>
                <c:pt idx="201">
                  <c:v>4.58</c:v>
                </c:pt>
                <c:pt idx="202">
                  <c:v>4.58</c:v>
                </c:pt>
                <c:pt idx="203">
                  <c:v>4.58</c:v>
                </c:pt>
                <c:pt idx="204">
                  <c:v>4.58</c:v>
                </c:pt>
                <c:pt idx="205">
                  <c:v>4.58</c:v>
                </c:pt>
                <c:pt idx="206">
                  <c:v>4.58</c:v>
                </c:pt>
                <c:pt idx="207">
                  <c:v>4.58</c:v>
                </c:pt>
                <c:pt idx="208">
                  <c:v>4.58</c:v>
                </c:pt>
                <c:pt idx="209">
                  <c:v>4.58</c:v>
                </c:pt>
                <c:pt idx="210">
                  <c:v>4.58</c:v>
                </c:pt>
                <c:pt idx="211">
                  <c:v>4.58</c:v>
                </c:pt>
                <c:pt idx="212">
                  <c:v>4.58</c:v>
                </c:pt>
                <c:pt idx="213">
                  <c:v>4.58</c:v>
                </c:pt>
                <c:pt idx="214">
                  <c:v>4.33</c:v>
                </c:pt>
                <c:pt idx="215">
                  <c:v>4.33</c:v>
                </c:pt>
                <c:pt idx="216">
                  <c:v>4.33</c:v>
                </c:pt>
                <c:pt idx="217">
                  <c:v>4.33</c:v>
                </c:pt>
                <c:pt idx="218">
                  <c:v>4.33</c:v>
                </c:pt>
                <c:pt idx="219">
                  <c:v>4.33</c:v>
                </c:pt>
                <c:pt idx="220">
                  <c:v>4.33</c:v>
                </c:pt>
                <c:pt idx="221">
                  <c:v>4.33</c:v>
                </c:pt>
                <c:pt idx="222">
                  <c:v>4.33</c:v>
                </c:pt>
                <c:pt idx="223">
                  <c:v>4.33</c:v>
                </c:pt>
                <c:pt idx="224">
                  <c:v>4.33</c:v>
                </c:pt>
                <c:pt idx="225">
                  <c:v>4.33</c:v>
                </c:pt>
                <c:pt idx="226">
                  <c:v>4.33</c:v>
                </c:pt>
                <c:pt idx="227">
                  <c:v>4.33</c:v>
                </c:pt>
                <c:pt idx="228">
                  <c:v>4.33</c:v>
                </c:pt>
                <c:pt idx="229">
                  <c:v>4.33</c:v>
                </c:pt>
                <c:pt idx="230">
                  <c:v>4.33</c:v>
                </c:pt>
                <c:pt idx="231">
                  <c:v>4.33</c:v>
                </c:pt>
                <c:pt idx="232">
                  <c:v>4.33</c:v>
                </c:pt>
                <c:pt idx="233">
                  <c:v>4.33</c:v>
                </c:pt>
                <c:pt idx="234">
                  <c:v>4.33</c:v>
                </c:pt>
                <c:pt idx="235">
                  <c:v>4.33</c:v>
                </c:pt>
                <c:pt idx="236">
                  <c:v>4.33</c:v>
                </c:pt>
                <c:pt idx="237">
                  <c:v>4.33</c:v>
                </c:pt>
                <c:pt idx="238">
                  <c:v>4.33</c:v>
                </c:pt>
                <c:pt idx="239">
                  <c:v>4.33</c:v>
                </c:pt>
                <c:pt idx="240">
                  <c:v>4.33</c:v>
                </c:pt>
                <c:pt idx="241">
                  <c:v>4.33</c:v>
                </c:pt>
                <c:pt idx="242">
                  <c:v>4.33</c:v>
                </c:pt>
                <c:pt idx="243">
                  <c:v>4.33</c:v>
                </c:pt>
                <c:pt idx="244">
                  <c:v>4.33</c:v>
                </c:pt>
                <c:pt idx="245">
                  <c:v>4.33</c:v>
                </c:pt>
                <c:pt idx="246">
                  <c:v>4.33</c:v>
                </c:pt>
                <c:pt idx="247">
                  <c:v>4.33</c:v>
                </c:pt>
                <c:pt idx="248">
                  <c:v>4.33</c:v>
                </c:pt>
                <c:pt idx="249">
                  <c:v>4.33</c:v>
                </c:pt>
              </c:numCache>
            </c:numRef>
          </c:val>
          <c:extLst>
            <c:ext xmlns:c16="http://schemas.microsoft.com/office/drawing/2014/chart" uri="{C3380CC4-5D6E-409C-BE32-E72D297353CC}">
              <c16:uniqueId val="{00000000-5EC7-4E96-AC62-A6BC69FC0891}"/>
            </c:ext>
          </c:extLst>
        </c:ser>
        <c:dLbls>
          <c:showLegendKey val="0"/>
          <c:showVal val="0"/>
          <c:showCatName val="0"/>
          <c:showSerName val="0"/>
          <c:showPercent val="0"/>
          <c:showBubbleSize val="0"/>
        </c:dLbls>
        <c:gapWidth val="150"/>
        <c:axId val="1915147791"/>
        <c:axId val="1915146831"/>
      </c:barChart>
      <c:lineChart>
        <c:grouping val="standard"/>
        <c:varyColors val="0"/>
        <c:ser>
          <c:idx val="1"/>
          <c:order val="1"/>
          <c:tx>
            <c:strRef>
              <c:f>LTM!$U$3</c:f>
              <c:strCache>
                <c:ptCount val="1"/>
                <c:pt idx="0">
                  <c:v>1M Tbill</c:v>
                </c:pt>
              </c:strCache>
            </c:strRef>
          </c:tx>
          <c:spPr>
            <a:ln w="28575" cap="rnd">
              <a:solidFill>
                <a:srgbClr val="B42D19"/>
              </a:solidFill>
              <a:round/>
            </a:ln>
            <a:effectLst/>
          </c:spPr>
          <c:marker>
            <c:symbol val="none"/>
          </c:marker>
          <c:cat>
            <c:numRef>
              <c:f>LTM!$S$4:$S$253</c:f>
              <c:numCache>
                <c:formatCode>m/d/yyyy</c:formatCode>
                <c:ptCount val="250"/>
                <c:pt idx="0">
                  <c:v>45334</c:v>
                </c:pt>
                <c:pt idx="1">
                  <c:v>45335</c:v>
                </c:pt>
                <c:pt idx="2">
                  <c:v>45336</c:v>
                </c:pt>
                <c:pt idx="3">
                  <c:v>45337</c:v>
                </c:pt>
                <c:pt idx="4">
                  <c:v>45338</c:v>
                </c:pt>
                <c:pt idx="5">
                  <c:v>45342</c:v>
                </c:pt>
                <c:pt idx="6">
                  <c:v>45343</c:v>
                </c:pt>
                <c:pt idx="7">
                  <c:v>45344</c:v>
                </c:pt>
                <c:pt idx="8">
                  <c:v>45345</c:v>
                </c:pt>
                <c:pt idx="9">
                  <c:v>45348</c:v>
                </c:pt>
                <c:pt idx="10">
                  <c:v>45349</c:v>
                </c:pt>
                <c:pt idx="11">
                  <c:v>45350</c:v>
                </c:pt>
                <c:pt idx="12">
                  <c:v>45351</c:v>
                </c:pt>
                <c:pt idx="13">
                  <c:v>45352</c:v>
                </c:pt>
                <c:pt idx="14">
                  <c:v>45355</c:v>
                </c:pt>
                <c:pt idx="15">
                  <c:v>45356</c:v>
                </c:pt>
                <c:pt idx="16">
                  <c:v>45357</c:v>
                </c:pt>
                <c:pt idx="17">
                  <c:v>45358</c:v>
                </c:pt>
                <c:pt idx="18">
                  <c:v>45359</c:v>
                </c:pt>
                <c:pt idx="19">
                  <c:v>45362</c:v>
                </c:pt>
                <c:pt idx="20">
                  <c:v>45363</c:v>
                </c:pt>
                <c:pt idx="21">
                  <c:v>45364</c:v>
                </c:pt>
                <c:pt idx="22">
                  <c:v>45365</c:v>
                </c:pt>
                <c:pt idx="23">
                  <c:v>45366</c:v>
                </c:pt>
                <c:pt idx="24">
                  <c:v>45369</c:v>
                </c:pt>
                <c:pt idx="25">
                  <c:v>45370</c:v>
                </c:pt>
                <c:pt idx="26">
                  <c:v>45371</c:v>
                </c:pt>
                <c:pt idx="27">
                  <c:v>45372</c:v>
                </c:pt>
                <c:pt idx="28">
                  <c:v>45373</c:v>
                </c:pt>
                <c:pt idx="29">
                  <c:v>45376</c:v>
                </c:pt>
                <c:pt idx="30">
                  <c:v>45377</c:v>
                </c:pt>
                <c:pt idx="31">
                  <c:v>45378</c:v>
                </c:pt>
                <c:pt idx="32">
                  <c:v>45379</c:v>
                </c:pt>
                <c:pt idx="33">
                  <c:v>45383</c:v>
                </c:pt>
                <c:pt idx="34">
                  <c:v>45384</c:v>
                </c:pt>
                <c:pt idx="35">
                  <c:v>45385</c:v>
                </c:pt>
                <c:pt idx="36">
                  <c:v>45386</c:v>
                </c:pt>
                <c:pt idx="37">
                  <c:v>45387</c:v>
                </c:pt>
                <c:pt idx="38">
                  <c:v>45390</c:v>
                </c:pt>
                <c:pt idx="39">
                  <c:v>45391</c:v>
                </c:pt>
                <c:pt idx="40">
                  <c:v>45392</c:v>
                </c:pt>
                <c:pt idx="41">
                  <c:v>45393</c:v>
                </c:pt>
                <c:pt idx="42">
                  <c:v>45394</c:v>
                </c:pt>
                <c:pt idx="43">
                  <c:v>45397</c:v>
                </c:pt>
                <c:pt idx="44">
                  <c:v>45398</c:v>
                </c:pt>
                <c:pt idx="45">
                  <c:v>45399</c:v>
                </c:pt>
                <c:pt idx="46">
                  <c:v>45400</c:v>
                </c:pt>
                <c:pt idx="47">
                  <c:v>45401</c:v>
                </c:pt>
                <c:pt idx="48">
                  <c:v>45404</c:v>
                </c:pt>
                <c:pt idx="49">
                  <c:v>45405</c:v>
                </c:pt>
                <c:pt idx="50">
                  <c:v>45406</c:v>
                </c:pt>
                <c:pt idx="51">
                  <c:v>45407</c:v>
                </c:pt>
                <c:pt idx="52">
                  <c:v>45408</c:v>
                </c:pt>
                <c:pt idx="53">
                  <c:v>45411</c:v>
                </c:pt>
                <c:pt idx="54">
                  <c:v>45412</c:v>
                </c:pt>
                <c:pt idx="55">
                  <c:v>45413</c:v>
                </c:pt>
                <c:pt idx="56">
                  <c:v>45414</c:v>
                </c:pt>
                <c:pt idx="57">
                  <c:v>45415</c:v>
                </c:pt>
                <c:pt idx="58">
                  <c:v>45418</c:v>
                </c:pt>
                <c:pt idx="59">
                  <c:v>45419</c:v>
                </c:pt>
                <c:pt idx="60">
                  <c:v>45420</c:v>
                </c:pt>
                <c:pt idx="61">
                  <c:v>45421</c:v>
                </c:pt>
                <c:pt idx="62">
                  <c:v>45422</c:v>
                </c:pt>
                <c:pt idx="63">
                  <c:v>45425</c:v>
                </c:pt>
                <c:pt idx="64">
                  <c:v>45426</c:v>
                </c:pt>
                <c:pt idx="65">
                  <c:v>45427</c:v>
                </c:pt>
                <c:pt idx="66">
                  <c:v>45428</c:v>
                </c:pt>
                <c:pt idx="67">
                  <c:v>45429</c:v>
                </c:pt>
                <c:pt idx="68">
                  <c:v>45432</c:v>
                </c:pt>
                <c:pt idx="69">
                  <c:v>45433</c:v>
                </c:pt>
                <c:pt idx="70">
                  <c:v>45434</c:v>
                </c:pt>
                <c:pt idx="71">
                  <c:v>45435</c:v>
                </c:pt>
                <c:pt idx="72">
                  <c:v>45436</c:v>
                </c:pt>
                <c:pt idx="73">
                  <c:v>45440</c:v>
                </c:pt>
                <c:pt idx="74">
                  <c:v>45441</c:v>
                </c:pt>
                <c:pt idx="75">
                  <c:v>45442</c:v>
                </c:pt>
                <c:pt idx="76">
                  <c:v>45443</c:v>
                </c:pt>
                <c:pt idx="77">
                  <c:v>45446</c:v>
                </c:pt>
                <c:pt idx="78">
                  <c:v>45447</c:v>
                </c:pt>
                <c:pt idx="79">
                  <c:v>45448</c:v>
                </c:pt>
                <c:pt idx="80">
                  <c:v>45449</c:v>
                </c:pt>
                <c:pt idx="81">
                  <c:v>45450</c:v>
                </c:pt>
                <c:pt idx="82">
                  <c:v>45453</c:v>
                </c:pt>
                <c:pt idx="83">
                  <c:v>45454</c:v>
                </c:pt>
                <c:pt idx="84">
                  <c:v>45455</c:v>
                </c:pt>
                <c:pt idx="85">
                  <c:v>45456</c:v>
                </c:pt>
                <c:pt idx="86">
                  <c:v>45457</c:v>
                </c:pt>
                <c:pt idx="87">
                  <c:v>45460</c:v>
                </c:pt>
                <c:pt idx="88">
                  <c:v>45461</c:v>
                </c:pt>
                <c:pt idx="89">
                  <c:v>45463</c:v>
                </c:pt>
                <c:pt idx="90">
                  <c:v>45464</c:v>
                </c:pt>
                <c:pt idx="91">
                  <c:v>45467</c:v>
                </c:pt>
                <c:pt idx="92">
                  <c:v>45468</c:v>
                </c:pt>
                <c:pt idx="93">
                  <c:v>45469</c:v>
                </c:pt>
                <c:pt idx="94">
                  <c:v>45470</c:v>
                </c:pt>
                <c:pt idx="95">
                  <c:v>45471</c:v>
                </c:pt>
                <c:pt idx="96">
                  <c:v>45474</c:v>
                </c:pt>
                <c:pt idx="97">
                  <c:v>45475</c:v>
                </c:pt>
                <c:pt idx="98">
                  <c:v>45476</c:v>
                </c:pt>
                <c:pt idx="99">
                  <c:v>45478</c:v>
                </c:pt>
                <c:pt idx="100">
                  <c:v>45481</c:v>
                </c:pt>
                <c:pt idx="101">
                  <c:v>45482</c:v>
                </c:pt>
                <c:pt idx="102">
                  <c:v>45483</c:v>
                </c:pt>
                <c:pt idx="103">
                  <c:v>45484</c:v>
                </c:pt>
                <c:pt idx="104">
                  <c:v>45485</c:v>
                </c:pt>
                <c:pt idx="105">
                  <c:v>45488</c:v>
                </c:pt>
                <c:pt idx="106">
                  <c:v>45489</c:v>
                </c:pt>
                <c:pt idx="107">
                  <c:v>45490</c:v>
                </c:pt>
                <c:pt idx="108">
                  <c:v>45491</c:v>
                </c:pt>
                <c:pt idx="109">
                  <c:v>45492</c:v>
                </c:pt>
                <c:pt idx="110">
                  <c:v>45495</c:v>
                </c:pt>
                <c:pt idx="111">
                  <c:v>45496</c:v>
                </c:pt>
                <c:pt idx="112">
                  <c:v>45497</c:v>
                </c:pt>
                <c:pt idx="113">
                  <c:v>45498</c:v>
                </c:pt>
                <c:pt idx="114">
                  <c:v>45499</c:v>
                </c:pt>
                <c:pt idx="115">
                  <c:v>45502</c:v>
                </c:pt>
                <c:pt idx="116">
                  <c:v>45503</c:v>
                </c:pt>
                <c:pt idx="117">
                  <c:v>45504</c:v>
                </c:pt>
                <c:pt idx="118">
                  <c:v>45505</c:v>
                </c:pt>
                <c:pt idx="119">
                  <c:v>45506</c:v>
                </c:pt>
                <c:pt idx="120">
                  <c:v>45509</c:v>
                </c:pt>
                <c:pt idx="121">
                  <c:v>45510</c:v>
                </c:pt>
                <c:pt idx="122">
                  <c:v>45511</c:v>
                </c:pt>
                <c:pt idx="123">
                  <c:v>45512</c:v>
                </c:pt>
                <c:pt idx="124">
                  <c:v>45513</c:v>
                </c:pt>
                <c:pt idx="125">
                  <c:v>45516</c:v>
                </c:pt>
                <c:pt idx="126">
                  <c:v>45517</c:v>
                </c:pt>
                <c:pt idx="127">
                  <c:v>45518</c:v>
                </c:pt>
                <c:pt idx="128">
                  <c:v>45519</c:v>
                </c:pt>
                <c:pt idx="129">
                  <c:v>45520</c:v>
                </c:pt>
                <c:pt idx="130">
                  <c:v>45523</c:v>
                </c:pt>
                <c:pt idx="131">
                  <c:v>45524</c:v>
                </c:pt>
                <c:pt idx="132">
                  <c:v>45525</c:v>
                </c:pt>
                <c:pt idx="133">
                  <c:v>45526</c:v>
                </c:pt>
                <c:pt idx="134">
                  <c:v>45527</c:v>
                </c:pt>
                <c:pt idx="135">
                  <c:v>45530</c:v>
                </c:pt>
                <c:pt idx="136">
                  <c:v>45531</c:v>
                </c:pt>
                <c:pt idx="137">
                  <c:v>45532</c:v>
                </c:pt>
                <c:pt idx="138">
                  <c:v>45533</c:v>
                </c:pt>
                <c:pt idx="139">
                  <c:v>45534</c:v>
                </c:pt>
                <c:pt idx="140">
                  <c:v>45538</c:v>
                </c:pt>
                <c:pt idx="141">
                  <c:v>45539</c:v>
                </c:pt>
                <c:pt idx="142">
                  <c:v>45540</c:v>
                </c:pt>
                <c:pt idx="143">
                  <c:v>45541</c:v>
                </c:pt>
                <c:pt idx="144">
                  <c:v>45544</c:v>
                </c:pt>
                <c:pt idx="145">
                  <c:v>45545</c:v>
                </c:pt>
                <c:pt idx="146">
                  <c:v>45546</c:v>
                </c:pt>
                <c:pt idx="147">
                  <c:v>45547</c:v>
                </c:pt>
                <c:pt idx="148">
                  <c:v>45548</c:v>
                </c:pt>
                <c:pt idx="149">
                  <c:v>45551</c:v>
                </c:pt>
                <c:pt idx="150">
                  <c:v>45552</c:v>
                </c:pt>
                <c:pt idx="151">
                  <c:v>45553</c:v>
                </c:pt>
                <c:pt idx="152">
                  <c:v>45554</c:v>
                </c:pt>
                <c:pt idx="153">
                  <c:v>45555</c:v>
                </c:pt>
                <c:pt idx="154">
                  <c:v>45558</c:v>
                </c:pt>
                <c:pt idx="155">
                  <c:v>45559</c:v>
                </c:pt>
                <c:pt idx="156">
                  <c:v>45560</c:v>
                </c:pt>
                <c:pt idx="157">
                  <c:v>45561</c:v>
                </c:pt>
                <c:pt idx="158">
                  <c:v>45562</c:v>
                </c:pt>
                <c:pt idx="159">
                  <c:v>45565</c:v>
                </c:pt>
                <c:pt idx="160">
                  <c:v>45566</c:v>
                </c:pt>
                <c:pt idx="161">
                  <c:v>45567</c:v>
                </c:pt>
                <c:pt idx="162">
                  <c:v>45568</c:v>
                </c:pt>
                <c:pt idx="163">
                  <c:v>45569</c:v>
                </c:pt>
                <c:pt idx="164">
                  <c:v>45572</c:v>
                </c:pt>
                <c:pt idx="165">
                  <c:v>45573</c:v>
                </c:pt>
                <c:pt idx="166">
                  <c:v>45574</c:v>
                </c:pt>
                <c:pt idx="167">
                  <c:v>45575</c:v>
                </c:pt>
                <c:pt idx="168">
                  <c:v>45576</c:v>
                </c:pt>
                <c:pt idx="169">
                  <c:v>45580</c:v>
                </c:pt>
                <c:pt idx="170">
                  <c:v>45581</c:v>
                </c:pt>
                <c:pt idx="171">
                  <c:v>45582</c:v>
                </c:pt>
                <c:pt idx="172">
                  <c:v>45583</c:v>
                </c:pt>
                <c:pt idx="173">
                  <c:v>45586</c:v>
                </c:pt>
                <c:pt idx="174">
                  <c:v>45587</c:v>
                </c:pt>
                <c:pt idx="175">
                  <c:v>45588</c:v>
                </c:pt>
                <c:pt idx="176">
                  <c:v>45589</c:v>
                </c:pt>
                <c:pt idx="177">
                  <c:v>45590</c:v>
                </c:pt>
                <c:pt idx="178">
                  <c:v>45593</c:v>
                </c:pt>
                <c:pt idx="179">
                  <c:v>45594</c:v>
                </c:pt>
                <c:pt idx="180">
                  <c:v>45595</c:v>
                </c:pt>
                <c:pt idx="181">
                  <c:v>45596</c:v>
                </c:pt>
                <c:pt idx="182">
                  <c:v>45597</c:v>
                </c:pt>
                <c:pt idx="183">
                  <c:v>45600</c:v>
                </c:pt>
                <c:pt idx="184">
                  <c:v>45601</c:v>
                </c:pt>
                <c:pt idx="185">
                  <c:v>45602</c:v>
                </c:pt>
                <c:pt idx="186">
                  <c:v>45603</c:v>
                </c:pt>
                <c:pt idx="187">
                  <c:v>45604</c:v>
                </c:pt>
                <c:pt idx="188">
                  <c:v>45608</c:v>
                </c:pt>
                <c:pt idx="189">
                  <c:v>45609</c:v>
                </c:pt>
                <c:pt idx="190">
                  <c:v>45610</c:v>
                </c:pt>
                <c:pt idx="191">
                  <c:v>45611</c:v>
                </c:pt>
                <c:pt idx="192">
                  <c:v>45614</c:v>
                </c:pt>
                <c:pt idx="193">
                  <c:v>45615</c:v>
                </c:pt>
                <c:pt idx="194">
                  <c:v>45616</c:v>
                </c:pt>
                <c:pt idx="195">
                  <c:v>45617</c:v>
                </c:pt>
                <c:pt idx="196">
                  <c:v>45618</c:v>
                </c:pt>
                <c:pt idx="197">
                  <c:v>45621</c:v>
                </c:pt>
                <c:pt idx="198">
                  <c:v>45622</c:v>
                </c:pt>
                <c:pt idx="199">
                  <c:v>45623</c:v>
                </c:pt>
                <c:pt idx="200">
                  <c:v>45625</c:v>
                </c:pt>
                <c:pt idx="201">
                  <c:v>45628</c:v>
                </c:pt>
                <c:pt idx="202">
                  <c:v>45629</c:v>
                </c:pt>
                <c:pt idx="203">
                  <c:v>45630</c:v>
                </c:pt>
                <c:pt idx="204">
                  <c:v>45631</c:v>
                </c:pt>
                <c:pt idx="205">
                  <c:v>45632</c:v>
                </c:pt>
                <c:pt idx="206">
                  <c:v>45635</c:v>
                </c:pt>
                <c:pt idx="207">
                  <c:v>45636</c:v>
                </c:pt>
                <c:pt idx="208">
                  <c:v>45637</c:v>
                </c:pt>
                <c:pt idx="209">
                  <c:v>45638</c:v>
                </c:pt>
                <c:pt idx="210">
                  <c:v>45639</c:v>
                </c:pt>
                <c:pt idx="211">
                  <c:v>45642</c:v>
                </c:pt>
                <c:pt idx="212">
                  <c:v>45643</c:v>
                </c:pt>
                <c:pt idx="213">
                  <c:v>45644</c:v>
                </c:pt>
                <c:pt idx="214">
                  <c:v>45645</c:v>
                </c:pt>
                <c:pt idx="215">
                  <c:v>45646</c:v>
                </c:pt>
                <c:pt idx="216">
                  <c:v>45649</c:v>
                </c:pt>
                <c:pt idx="217">
                  <c:v>45650</c:v>
                </c:pt>
                <c:pt idx="218">
                  <c:v>45652</c:v>
                </c:pt>
                <c:pt idx="219">
                  <c:v>45653</c:v>
                </c:pt>
                <c:pt idx="220">
                  <c:v>45656</c:v>
                </c:pt>
                <c:pt idx="221">
                  <c:v>45657</c:v>
                </c:pt>
                <c:pt idx="222">
                  <c:v>45659</c:v>
                </c:pt>
                <c:pt idx="223">
                  <c:v>45660</c:v>
                </c:pt>
                <c:pt idx="224">
                  <c:v>45663</c:v>
                </c:pt>
                <c:pt idx="225">
                  <c:v>45664</c:v>
                </c:pt>
                <c:pt idx="226">
                  <c:v>45665</c:v>
                </c:pt>
                <c:pt idx="227">
                  <c:v>45666</c:v>
                </c:pt>
                <c:pt idx="228">
                  <c:v>45667</c:v>
                </c:pt>
                <c:pt idx="229">
                  <c:v>45670</c:v>
                </c:pt>
                <c:pt idx="230">
                  <c:v>45671</c:v>
                </c:pt>
                <c:pt idx="231">
                  <c:v>45672</c:v>
                </c:pt>
                <c:pt idx="232">
                  <c:v>45673</c:v>
                </c:pt>
                <c:pt idx="233">
                  <c:v>45674</c:v>
                </c:pt>
                <c:pt idx="234">
                  <c:v>45678</c:v>
                </c:pt>
                <c:pt idx="235">
                  <c:v>45679</c:v>
                </c:pt>
                <c:pt idx="236">
                  <c:v>45680</c:v>
                </c:pt>
                <c:pt idx="237">
                  <c:v>45681</c:v>
                </c:pt>
                <c:pt idx="238">
                  <c:v>45684</c:v>
                </c:pt>
                <c:pt idx="239">
                  <c:v>45685</c:v>
                </c:pt>
                <c:pt idx="240">
                  <c:v>45686</c:v>
                </c:pt>
                <c:pt idx="241">
                  <c:v>45687</c:v>
                </c:pt>
                <c:pt idx="242">
                  <c:v>45688</c:v>
                </c:pt>
                <c:pt idx="243">
                  <c:v>45691</c:v>
                </c:pt>
                <c:pt idx="244">
                  <c:v>45692</c:v>
                </c:pt>
                <c:pt idx="245">
                  <c:v>45693</c:v>
                </c:pt>
                <c:pt idx="246">
                  <c:v>45694</c:v>
                </c:pt>
                <c:pt idx="247">
                  <c:v>45695</c:v>
                </c:pt>
                <c:pt idx="248">
                  <c:v>45698</c:v>
                </c:pt>
                <c:pt idx="249">
                  <c:v>45699</c:v>
                </c:pt>
              </c:numCache>
            </c:numRef>
          </c:cat>
          <c:val>
            <c:numRef>
              <c:f>LTM!$U$4:$U$253</c:f>
              <c:numCache>
                <c:formatCode>0.00</c:formatCode>
                <c:ptCount val="250"/>
                <c:pt idx="0">
                  <c:v>5.391</c:v>
                </c:pt>
                <c:pt idx="1">
                  <c:v>5.3710000000000004</c:v>
                </c:pt>
                <c:pt idx="2">
                  <c:v>5.3769999999999998</c:v>
                </c:pt>
                <c:pt idx="3">
                  <c:v>5.3719999999999999</c:v>
                </c:pt>
                <c:pt idx="4">
                  <c:v>5.3860000000000001</c:v>
                </c:pt>
                <c:pt idx="5">
                  <c:v>5.3869999999999996</c:v>
                </c:pt>
                <c:pt idx="6">
                  <c:v>5.391</c:v>
                </c:pt>
                <c:pt idx="7">
                  <c:v>5.3890000000000002</c:v>
                </c:pt>
                <c:pt idx="8">
                  <c:v>5.3879999999999999</c:v>
                </c:pt>
                <c:pt idx="9">
                  <c:v>5.4029999999999996</c:v>
                </c:pt>
                <c:pt idx="10">
                  <c:v>5.4009999999999998</c:v>
                </c:pt>
                <c:pt idx="11">
                  <c:v>5.3890000000000002</c:v>
                </c:pt>
                <c:pt idx="12">
                  <c:v>5.3970000000000002</c:v>
                </c:pt>
                <c:pt idx="13">
                  <c:v>5.3869999999999996</c:v>
                </c:pt>
                <c:pt idx="14">
                  <c:v>5.3890000000000002</c:v>
                </c:pt>
                <c:pt idx="15">
                  <c:v>5.3739999999999997</c:v>
                </c:pt>
                <c:pt idx="16">
                  <c:v>5.3769999999999998</c:v>
                </c:pt>
                <c:pt idx="17">
                  <c:v>5.37</c:v>
                </c:pt>
                <c:pt idx="18">
                  <c:v>5.37</c:v>
                </c:pt>
                <c:pt idx="19">
                  <c:v>5.3769999999999998</c:v>
                </c:pt>
                <c:pt idx="20">
                  <c:v>5.3789999999999996</c:v>
                </c:pt>
                <c:pt idx="21">
                  <c:v>5.3760000000000003</c:v>
                </c:pt>
                <c:pt idx="22">
                  <c:v>5.3760000000000003</c:v>
                </c:pt>
                <c:pt idx="23">
                  <c:v>5.3689999999999998</c:v>
                </c:pt>
                <c:pt idx="24">
                  <c:v>5.3979999999999997</c:v>
                </c:pt>
                <c:pt idx="25">
                  <c:v>5.391</c:v>
                </c:pt>
                <c:pt idx="26">
                  <c:v>5.3760000000000003</c:v>
                </c:pt>
                <c:pt idx="27">
                  <c:v>5.37</c:v>
                </c:pt>
                <c:pt idx="28">
                  <c:v>5.3730000000000002</c:v>
                </c:pt>
                <c:pt idx="29">
                  <c:v>5.3840000000000003</c:v>
                </c:pt>
                <c:pt idx="30">
                  <c:v>5.375</c:v>
                </c:pt>
                <c:pt idx="31">
                  <c:v>5.3659999999999997</c:v>
                </c:pt>
                <c:pt idx="32">
                  <c:v>5.367</c:v>
                </c:pt>
                <c:pt idx="33">
                  <c:v>5.391</c:v>
                </c:pt>
                <c:pt idx="34">
                  <c:v>5.3819999999999997</c:v>
                </c:pt>
                <c:pt idx="35">
                  <c:v>5.3760000000000003</c:v>
                </c:pt>
                <c:pt idx="36">
                  <c:v>5.3650000000000002</c:v>
                </c:pt>
                <c:pt idx="37">
                  <c:v>5.3609999999999998</c:v>
                </c:pt>
                <c:pt idx="38">
                  <c:v>5.3769999999999998</c:v>
                </c:pt>
                <c:pt idx="39">
                  <c:v>5.3840000000000003</c:v>
                </c:pt>
                <c:pt idx="40">
                  <c:v>5.3860000000000001</c:v>
                </c:pt>
                <c:pt idx="41">
                  <c:v>5.3849999999999998</c:v>
                </c:pt>
                <c:pt idx="42">
                  <c:v>5.3789999999999996</c:v>
                </c:pt>
                <c:pt idx="43">
                  <c:v>5.3929999999999998</c:v>
                </c:pt>
                <c:pt idx="44">
                  <c:v>5.3929999999999998</c:v>
                </c:pt>
                <c:pt idx="45">
                  <c:v>5.3920000000000003</c:v>
                </c:pt>
                <c:pt idx="46">
                  <c:v>5.39</c:v>
                </c:pt>
                <c:pt idx="47">
                  <c:v>5.3860000000000001</c:v>
                </c:pt>
                <c:pt idx="48">
                  <c:v>5.3940000000000001</c:v>
                </c:pt>
                <c:pt idx="49">
                  <c:v>5.391</c:v>
                </c:pt>
                <c:pt idx="50">
                  <c:v>5.38</c:v>
                </c:pt>
                <c:pt idx="51">
                  <c:v>5.375</c:v>
                </c:pt>
                <c:pt idx="52">
                  <c:v>5.383</c:v>
                </c:pt>
                <c:pt idx="53">
                  <c:v>5.3810000000000002</c:v>
                </c:pt>
                <c:pt idx="54">
                  <c:v>5.3769999999999998</c:v>
                </c:pt>
                <c:pt idx="55">
                  <c:v>5.3639999999999999</c:v>
                </c:pt>
                <c:pt idx="56">
                  <c:v>5.3490000000000002</c:v>
                </c:pt>
                <c:pt idx="57">
                  <c:v>5.3769999999999998</c:v>
                </c:pt>
                <c:pt idx="58">
                  <c:v>5.3810000000000002</c:v>
                </c:pt>
                <c:pt idx="59">
                  <c:v>5.3819999999999997</c:v>
                </c:pt>
                <c:pt idx="60">
                  <c:v>5.38</c:v>
                </c:pt>
                <c:pt idx="61">
                  <c:v>5.3739999999999997</c:v>
                </c:pt>
                <c:pt idx="62">
                  <c:v>5.3680000000000003</c:v>
                </c:pt>
                <c:pt idx="63">
                  <c:v>5.3769999999999998</c:v>
                </c:pt>
                <c:pt idx="64">
                  <c:v>5.37</c:v>
                </c:pt>
                <c:pt idx="65">
                  <c:v>5.3620000000000001</c:v>
                </c:pt>
                <c:pt idx="66">
                  <c:v>5.36</c:v>
                </c:pt>
                <c:pt idx="67">
                  <c:v>5.367</c:v>
                </c:pt>
                <c:pt idx="68">
                  <c:v>5.3739999999999997</c:v>
                </c:pt>
                <c:pt idx="69">
                  <c:v>5.3730000000000002</c:v>
                </c:pt>
                <c:pt idx="70">
                  <c:v>5.3639999999999999</c:v>
                </c:pt>
                <c:pt idx="71">
                  <c:v>5.3650000000000002</c:v>
                </c:pt>
                <c:pt idx="72">
                  <c:v>5.3819999999999997</c:v>
                </c:pt>
                <c:pt idx="73">
                  <c:v>5.3789999999999996</c:v>
                </c:pt>
                <c:pt idx="74">
                  <c:v>5.375</c:v>
                </c:pt>
                <c:pt idx="75">
                  <c:v>5.3760000000000003</c:v>
                </c:pt>
                <c:pt idx="76">
                  <c:v>5.3570000000000002</c:v>
                </c:pt>
                <c:pt idx="77">
                  <c:v>5.3719999999999999</c:v>
                </c:pt>
                <c:pt idx="78">
                  <c:v>5.3680000000000003</c:v>
                </c:pt>
                <c:pt idx="79">
                  <c:v>5.3650000000000002</c:v>
                </c:pt>
                <c:pt idx="80">
                  <c:v>5.3529999999999998</c:v>
                </c:pt>
                <c:pt idx="81">
                  <c:v>5.3369999999999997</c:v>
                </c:pt>
                <c:pt idx="82">
                  <c:v>5.36</c:v>
                </c:pt>
                <c:pt idx="83">
                  <c:v>5.3470000000000004</c:v>
                </c:pt>
                <c:pt idx="84">
                  <c:v>5.35</c:v>
                </c:pt>
                <c:pt idx="85">
                  <c:v>5.3259999999999996</c:v>
                </c:pt>
                <c:pt idx="86">
                  <c:v>5.3369999999999997</c:v>
                </c:pt>
                <c:pt idx="87">
                  <c:v>5.34</c:v>
                </c:pt>
                <c:pt idx="88">
                  <c:v>5.2910000000000004</c:v>
                </c:pt>
                <c:pt idx="89">
                  <c:v>5.258</c:v>
                </c:pt>
                <c:pt idx="90">
                  <c:v>5.2839999999999998</c:v>
                </c:pt>
                <c:pt idx="91">
                  <c:v>5.3170000000000002</c:v>
                </c:pt>
                <c:pt idx="92">
                  <c:v>5.32</c:v>
                </c:pt>
                <c:pt idx="93">
                  <c:v>5.3250000000000002</c:v>
                </c:pt>
                <c:pt idx="94">
                  <c:v>5.3280000000000003</c:v>
                </c:pt>
                <c:pt idx="95">
                  <c:v>5.3250000000000002</c:v>
                </c:pt>
                <c:pt idx="96">
                  <c:v>5.3739999999999997</c:v>
                </c:pt>
                <c:pt idx="97">
                  <c:v>5.3659999999999997</c:v>
                </c:pt>
                <c:pt idx="98">
                  <c:v>5.3529999999999998</c:v>
                </c:pt>
                <c:pt idx="99">
                  <c:v>5.3460000000000001</c:v>
                </c:pt>
                <c:pt idx="100">
                  <c:v>5.3650000000000002</c:v>
                </c:pt>
                <c:pt idx="101">
                  <c:v>5.3259999999999996</c:v>
                </c:pt>
                <c:pt idx="102">
                  <c:v>5.33</c:v>
                </c:pt>
                <c:pt idx="103">
                  <c:v>5.3220000000000001</c:v>
                </c:pt>
                <c:pt idx="104">
                  <c:v>5.3390000000000004</c:v>
                </c:pt>
                <c:pt idx="105">
                  <c:v>5.3650000000000002</c:v>
                </c:pt>
                <c:pt idx="106">
                  <c:v>5.3550000000000004</c:v>
                </c:pt>
                <c:pt idx="107">
                  <c:v>5.343</c:v>
                </c:pt>
                <c:pt idx="108">
                  <c:v>5.3419999999999996</c:v>
                </c:pt>
                <c:pt idx="109">
                  <c:v>5.3520000000000003</c:v>
                </c:pt>
                <c:pt idx="110">
                  <c:v>5.3730000000000002</c:v>
                </c:pt>
                <c:pt idx="111">
                  <c:v>5.375</c:v>
                </c:pt>
                <c:pt idx="112">
                  <c:v>5.3739999999999997</c:v>
                </c:pt>
                <c:pt idx="113">
                  <c:v>5.3819999999999997</c:v>
                </c:pt>
                <c:pt idx="114">
                  <c:v>5.3650000000000002</c:v>
                </c:pt>
                <c:pt idx="115">
                  <c:v>5.3819999999999997</c:v>
                </c:pt>
                <c:pt idx="116">
                  <c:v>5.3819999999999997</c:v>
                </c:pt>
                <c:pt idx="117">
                  <c:v>5.3730000000000002</c:v>
                </c:pt>
                <c:pt idx="118">
                  <c:v>5.3479999999999999</c:v>
                </c:pt>
                <c:pt idx="119">
                  <c:v>5.3170000000000002</c:v>
                </c:pt>
                <c:pt idx="120">
                  <c:v>5.35</c:v>
                </c:pt>
                <c:pt idx="121">
                  <c:v>5.3319999999999999</c:v>
                </c:pt>
                <c:pt idx="122">
                  <c:v>5.3390000000000004</c:v>
                </c:pt>
                <c:pt idx="123">
                  <c:v>5.3449999999999998</c:v>
                </c:pt>
                <c:pt idx="124">
                  <c:v>5.3520000000000003</c:v>
                </c:pt>
                <c:pt idx="125">
                  <c:v>5.359</c:v>
                </c:pt>
                <c:pt idx="126">
                  <c:v>5.3150000000000004</c:v>
                </c:pt>
                <c:pt idx="127">
                  <c:v>5.327</c:v>
                </c:pt>
                <c:pt idx="128">
                  <c:v>5.3230000000000004</c:v>
                </c:pt>
                <c:pt idx="129">
                  <c:v>5.335</c:v>
                </c:pt>
                <c:pt idx="130">
                  <c:v>5.343</c:v>
                </c:pt>
                <c:pt idx="131">
                  <c:v>5.3179999999999996</c:v>
                </c:pt>
                <c:pt idx="132">
                  <c:v>5.3010000000000002</c:v>
                </c:pt>
                <c:pt idx="133">
                  <c:v>5.3159999999999998</c:v>
                </c:pt>
                <c:pt idx="134">
                  <c:v>5.3010000000000002</c:v>
                </c:pt>
                <c:pt idx="135">
                  <c:v>5.3310000000000004</c:v>
                </c:pt>
                <c:pt idx="136">
                  <c:v>5.33</c:v>
                </c:pt>
                <c:pt idx="137">
                  <c:v>5.32</c:v>
                </c:pt>
                <c:pt idx="138">
                  <c:v>5.2960000000000003</c:v>
                </c:pt>
                <c:pt idx="139">
                  <c:v>5.2670000000000003</c:v>
                </c:pt>
                <c:pt idx="140">
                  <c:v>5.2430000000000003</c:v>
                </c:pt>
                <c:pt idx="141">
                  <c:v>5.1890000000000001</c:v>
                </c:pt>
                <c:pt idx="142">
                  <c:v>5.1449999999999996</c:v>
                </c:pt>
                <c:pt idx="143">
                  <c:v>5.1230000000000002</c:v>
                </c:pt>
                <c:pt idx="144">
                  <c:v>5.0970000000000004</c:v>
                </c:pt>
                <c:pt idx="145">
                  <c:v>5.0490000000000004</c:v>
                </c:pt>
                <c:pt idx="146">
                  <c:v>5.09</c:v>
                </c:pt>
                <c:pt idx="147">
                  <c:v>5.0709999999999997</c:v>
                </c:pt>
                <c:pt idx="148">
                  <c:v>5.0119999999999996</c:v>
                </c:pt>
                <c:pt idx="149">
                  <c:v>4.9219999999999997</c:v>
                </c:pt>
                <c:pt idx="150">
                  <c:v>4.915</c:v>
                </c:pt>
                <c:pt idx="151">
                  <c:v>4.79</c:v>
                </c:pt>
                <c:pt idx="152">
                  <c:v>4.6420000000000003</c:v>
                </c:pt>
                <c:pt idx="153">
                  <c:v>4.75</c:v>
                </c:pt>
                <c:pt idx="154">
                  <c:v>4.72</c:v>
                </c:pt>
                <c:pt idx="155">
                  <c:v>4.657</c:v>
                </c:pt>
                <c:pt idx="156">
                  <c:v>4.6669999999999998</c:v>
                </c:pt>
                <c:pt idx="157">
                  <c:v>4.7089999999999996</c:v>
                </c:pt>
                <c:pt idx="158">
                  <c:v>4.7460000000000004</c:v>
                </c:pt>
                <c:pt idx="159">
                  <c:v>4.8239999999999998</c:v>
                </c:pt>
                <c:pt idx="160">
                  <c:v>4.8380000000000001</c:v>
                </c:pt>
                <c:pt idx="161">
                  <c:v>4.798</c:v>
                </c:pt>
                <c:pt idx="162">
                  <c:v>4.8029999999999999</c:v>
                </c:pt>
                <c:pt idx="163">
                  <c:v>4.7290000000000001</c:v>
                </c:pt>
                <c:pt idx="164">
                  <c:v>4.8529999999999998</c:v>
                </c:pt>
                <c:pt idx="165">
                  <c:v>4.8120000000000003</c:v>
                </c:pt>
                <c:pt idx="166">
                  <c:v>4.7960000000000003</c:v>
                </c:pt>
                <c:pt idx="167">
                  <c:v>4.8</c:v>
                </c:pt>
                <c:pt idx="168">
                  <c:v>4.8250000000000002</c:v>
                </c:pt>
                <c:pt idx="169">
                  <c:v>4.79</c:v>
                </c:pt>
                <c:pt idx="170">
                  <c:v>4.78</c:v>
                </c:pt>
                <c:pt idx="171">
                  <c:v>4.7679999999999998</c:v>
                </c:pt>
                <c:pt idx="172">
                  <c:v>4.7640000000000002</c:v>
                </c:pt>
                <c:pt idx="173">
                  <c:v>4.7699999999999996</c:v>
                </c:pt>
                <c:pt idx="174">
                  <c:v>4.7539999999999996</c:v>
                </c:pt>
                <c:pt idx="175">
                  <c:v>4.7430000000000003</c:v>
                </c:pt>
                <c:pt idx="176">
                  <c:v>4.7530000000000001</c:v>
                </c:pt>
                <c:pt idx="177">
                  <c:v>4.734</c:v>
                </c:pt>
                <c:pt idx="178">
                  <c:v>4.7439999999999998</c:v>
                </c:pt>
                <c:pt idx="179">
                  <c:v>4.7439999999999998</c:v>
                </c:pt>
                <c:pt idx="180">
                  <c:v>4.7380000000000004</c:v>
                </c:pt>
                <c:pt idx="181">
                  <c:v>4.6760000000000002</c:v>
                </c:pt>
                <c:pt idx="182">
                  <c:v>4.6420000000000003</c:v>
                </c:pt>
                <c:pt idx="183">
                  <c:v>4.6319999999999997</c:v>
                </c:pt>
                <c:pt idx="184">
                  <c:v>4.6070000000000002</c:v>
                </c:pt>
                <c:pt idx="185">
                  <c:v>4.57</c:v>
                </c:pt>
                <c:pt idx="186">
                  <c:v>4.5679999999999996</c:v>
                </c:pt>
                <c:pt idx="187">
                  <c:v>4.5869999999999997</c:v>
                </c:pt>
                <c:pt idx="188">
                  <c:v>4.5869999999999997</c:v>
                </c:pt>
                <c:pt idx="189">
                  <c:v>4.5750000000000002</c:v>
                </c:pt>
                <c:pt idx="190">
                  <c:v>4.5640000000000001</c:v>
                </c:pt>
                <c:pt idx="191">
                  <c:v>4.5650000000000004</c:v>
                </c:pt>
                <c:pt idx="192">
                  <c:v>4.59</c:v>
                </c:pt>
                <c:pt idx="193">
                  <c:v>4.5599999999999996</c:v>
                </c:pt>
                <c:pt idx="194">
                  <c:v>4.57</c:v>
                </c:pt>
                <c:pt idx="195">
                  <c:v>4.585</c:v>
                </c:pt>
                <c:pt idx="196">
                  <c:v>4.5919999999999996</c:v>
                </c:pt>
                <c:pt idx="197">
                  <c:v>4.6319999999999997</c:v>
                </c:pt>
                <c:pt idx="198">
                  <c:v>4.6369999999999996</c:v>
                </c:pt>
                <c:pt idx="199">
                  <c:v>4.6379999999999999</c:v>
                </c:pt>
                <c:pt idx="200">
                  <c:v>4.6159999999999997</c:v>
                </c:pt>
                <c:pt idx="201">
                  <c:v>4.593</c:v>
                </c:pt>
                <c:pt idx="202">
                  <c:v>4.54</c:v>
                </c:pt>
                <c:pt idx="203">
                  <c:v>4.5330000000000004</c:v>
                </c:pt>
                <c:pt idx="204">
                  <c:v>4.532</c:v>
                </c:pt>
                <c:pt idx="205">
                  <c:v>4.431</c:v>
                </c:pt>
                <c:pt idx="206">
                  <c:v>4.4390000000000001</c:v>
                </c:pt>
                <c:pt idx="207">
                  <c:v>4.407</c:v>
                </c:pt>
                <c:pt idx="208">
                  <c:v>4.3639999999999999</c:v>
                </c:pt>
                <c:pt idx="209">
                  <c:v>4.327</c:v>
                </c:pt>
                <c:pt idx="210">
                  <c:v>4.3049999999999997</c:v>
                </c:pt>
                <c:pt idx="211">
                  <c:v>4.3120000000000003</c:v>
                </c:pt>
                <c:pt idx="212">
                  <c:v>4.3310000000000004</c:v>
                </c:pt>
                <c:pt idx="213">
                  <c:v>4.3159999999999998</c:v>
                </c:pt>
                <c:pt idx="214">
                  <c:v>4.3049999999999997</c:v>
                </c:pt>
                <c:pt idx="215">
                  <c:v>4.266</c:v>
                </c:pt>
                <c:pt idx="216">
                  <c:v>4.3129999999999997</c:v>
                </c:pt>
                <c:pt idx="217">
                  <c:v>4.306</c:v>
                </c:pt>
                <c:pt idx="218">
                  <c:v>4.2910000000000004</c:v>
                </c:pt>
                <c:pt idx="219">
                  <c:v>4.3</c:v>
                </c:pt>
                <c:pt idx="220">
                  <c:v>4.3120000000000003</c:v>
                </c:pt>
                <c:pt idx="221">
                  <c:v>4.28</c:v>
                </c:pt>
                <c:pt idx="222">
                  <c:v>4.2919999999999998</c:v>
                </c:pt>
                <c:pt idx="223">
                  <c:v>4.2779999999999996</c:v>
                </c:pt>
                <c:pt idx="224">
                  <c:v>4.3159999999999998</c:v>
                </c:pt>
                <c:pt idx="225">
                  <c:v>4.306</c:v>
                </c:pt>
                <c:pt idx="226">
                  <c:v>4.3010000000000002</c:v>
                </c:pt>
                <c:pt idx="227">
                  <c:v>4.3029999999999999</c:v>
                </c:pt>
                <c:pt idx="228">
                  <c:v>4.3</c:v>
                </c:pt>
                <c:pt idx="229">
                  <c:v>4.3120000000000003</c:v>
                </c:pt>
                <c:pt idx="230">
                  <c:v>4.306</c:v>
                </c:pt>
                <c:pt idx="231">
                  <c:v>4.2930000000000001</c:v>
                </c:pt>
                <c:pt idx="232">
                  <c:v>4.3</c:v>
                </c:pt>
                <c:pt idx="233">
                  <c:v>4.3109999999999999</c:v>
                </c:pt>
                <c:pt idx="234">
                  <c:v>4.306</c:v>
                </c:pt>
                <c:pt idx="235">
                  <c:v>4.3159999999999998</c:v>
                </c:pt>
                <c:pt idx="236">
                  <c:v>4.3140000000000001</c:v>
                </c:pt>
                <c:pt idx="237">
                  <c:v>4.3250000000000002</c:v>
                </c:pt>
                <c:pt idx="238">
                  <c:v>4.33</c:v>
                </c:pt>
                <c:pt idx="239">
                  <c:v>4.3319999999999999</c:v>
                </c:pt>
                <c:pt idx="240">
                  <c:v>4.3310000000000004</c:v>
                </c:pt>
                <c:pt idx="241">
                  <c:v>4.3209999999999997</c:v>
                </c:pt>
                <c:pt idx="242">
                  <c:v>4.3120000000000003</c:v>
                </c:pt>
                <c:pt idx="243">
                  <c:v>4.3220000000000001</c:v>
                </c:pt>
                <c:pt idx="244">
                  <c:v>4.3099999999999996</c:v>
                </c:pt>
                <c:pt idx="245">
                  <c:v>4.3010000000000002</c:v>
                </c:pt>
                <c:pt idx="246">
                  <c:v>4.3090000000000002</c:v>
                </c:pt>
                <c:pt idx="247">
                  <c:v>4.3120000000000003</c:v>
                </c:pt>
                <c:pt idx="248">
                  <c:v>4.3360000000000003</c:v>
                </c:pt>
                <c:pt idx="249">
                  <c:v>4.3310000000000004</c:v>
                </c:pt>
              </c:numCache>
            </c:numRef>
          </c:val>
          <c:smooth val="0"/>
          <c:extLst>
            <c:ext xmlns:c16="http://schemas.microsoft.com/office/drawing/2014/chart" uri="{C3380CC4-5D6E-409C-BE32-E72D297353CC}">
              <c16:uniqueId val="{00000001-5EC7-4E96-AC62-A6BC69FC0891}"/>
            </c:ext>
          </c:extLst>
        </c:ser>
        <c:ser>
          <c:idx val="2"/>
          <c:order val="2"/>
          <c:tx>
            <c:strRef>
              <c:f>LTM!$V$3</c:f>
              <c:strCache>
                <c:ptCount val="1"/>
                <c:pt idx="0">
                  <c:v>1Y Tbill</c:v>
                </c:pt>
              </c:strCache>
            </c:strRef>
          </c:tx>
          <c:spPr>
            <a:ln w="28575" cap="rnd">
              <a:solidFill>
                <a:schemeClr val="accent3"/>
              </a:solidFill>
              <a:round/>
            </a:ln>
            <a:effectLst/>
          </c:spPr>
          <c:marker>
            <c:symbol val="none"/>
          </c:marker>
          <c:cat>
            <c:numRef>
              <c:f>LTM!$S$4:$S$253</c:f>
              <c:numCache>
                <c:formatCode>m/d/yyyy</c:formatCode>
                <c:ptCount val="250"/>
                <c:pt idx="0">
                  <c:v>45334</c:v>
                </c:pt>
                <c:pt idx="1">
                  <c:v>45335</c:v>
                </c:pt>
                <c:pt idx="2">
                  <c:v>45336</c:v>
                </c:pt>
                <c:pt idx="3">
                  <c:v>45337</c:v>
                </c:pt>
                <c:pt idx="4">
                  <c:v>45338</c:v>
                </c:pt>
                <c:pt idx="5">
                  <c:v>45342</c:v>
                </c:pt>
                <c:pt idx="6">
                  <c:v>45343</c:v>
                </c:pt>
                <c:pt idx="7">
                  <c:v>45344</c:v>
                </c:pt>
                <c:pt idx="8">
                  <c:v>45345</c:v>
                </c:pt>
                <c:pt idx="9">
                  <c:v>45348</c:v>
                </c:pt>
                <c:pt idx="10">
                  <c:v>45349</c:v>
                </c:pt>
                <c:pt idx="11">
                  <c:v>45350</c:v>
                </c:pt>
                <c:pt idx="12">
                  <c:v>45351</c:v>
                </c:pt>
                <c:pt idx="13">
                  <c:v>45352</c:v>
                </c:pt>
                <c:pt idx="14">
                  <c:v>45355</c:v>
                </c:pt>
                <c:pt idx="15">
                  <c:v>45356</c:v>
                </c:pt>
                <c:pt idx="16">
                  <c:v>45357</c:v>
                </c:pt>
                <c:pt idx="17">
                  <c:v>45358</c:v>
                </c:pt>
                <c:pt idx="18">
                  <c:v>45359</c:v>
                </c:pt>
                <c:pt idx="19">
                  <c:v>45362</c:v>
                </c:pt>
                <c:pt idx="20">
                  <c:v>45363</c:v>
                </c:pt>
                <c:pt idx="21">
                  <c:v>45364</c:v>
                </c:pt>
                <c:pt idx="22">
                  <c:v>45365</c:v>
                </c:pt>
                <c:pt idx="23">
                  <c:v>45366</c:v>
                </c:pt>
                <c:pt idx="24">
                  <c:v>45369</c:v>
                </c:pt>
                <c:pt idx="25">
                  <c:v>45370</c:v>
                </c:pt>
                <c:pt idx="26">
                  <c:v>45371</c:v>
                </c:pt>
                <c:pt idx="27">
                  <c:v>45372</c:v>
                </c:pt>
                <c:pt idx="28">
                  <c:v>45373</c:v>
                </c:pt>
                <c:pt idx="29">
                  <c:v>45376</c:v>
                </c:pt>
                <c:pt idx="30">
                  <c:v>45377</c:v>
                </c:pt>
                <c:pt idx="31">
                  <c:v>45378</c:v>
                </c:pt>
                <c:pt idx="32">
                  <c:v>45379</c:v>
                </c:pt>
                <c:pt idx="33">
                  <c:v>45383</c:v>
                </c:pt>
                <c:pt idx="34">
                  <c:v>45384</c:v>
                </c:pt>
                <c:pt idx="35">
                  <c:v>45385</c:v>
                </c:pt>
                <c:pt idx="36">
                  <c:v>45386</c:v>
                </c:pt>
                <c:pt idx="37">
                  <c:v>45387</c:v>
                </c:pt>
                <c:pt idx="38">
                  <c:v>45390</c:v>
                </c:pt>
                <c:pt idx="39">
                  <c:v>45391</c:v>
                </c:pt>
                <c:pt idx="40">
                  <c:v>45392</c:v>
                </c:pt>
                <c:pt idx="41">
                  <c:v>45393</c:v>
                </c:pt>
                <c:pt idx="42">
                  <c:v>45394</c:v>
                </c:pt>
                <c:pt idx="43">
                  <c:v>45397</c:v>
                </c:pt>
                <c:pt idx="44">
                  <c:v>45398</c:v>
                </c:pt>
                <c:pt idx="45">
                  <c:v>45399</c:v>
                </c:pt>
                <c:pt idx="46">
                  <c:v>45400</c:v>
                </c:pt>
                <c:pt idx="47">
                  <c:v>45401</c:v>
                </c:pt>
                <c:pt idx="48">
                  <c:v>45404</c:v>
                </c:pt>
                <c:pt idx="49">
                  <c:v>45405</c:v>
                </c:pt>
                <c:pt idx="50">
                  <c:v>45406</c:v>
                </c:pt>
                <c:pt idx="51">
                  <c:v>45407</c:v>
                </c:pt>
                <c:pt idx="52">
                  <c:v>45408</c:v>
                </c:pt>
                <c:pt idx="53">
                  <c:v>45411</c:v>
                </c:pt>
                <c:pt idx="54">
                  <c:v>45412</c:v>
                </c:pt>
                <c:pt idx="55">
                  <c:v>45413</c:v>
                </c:pt>
                <c:pt idx="56">
                  <c:v>45414</c:v>
                </c:pt>
                <c:pt idx="57">
                  <c:v>45415</c:v>
                </c:pt>
                <c:pt idx="58">
                  <c:v>45418</c:v>
                </c:pt>
                <c:pt idx="59">
                  <c:v>45419</c:v>
                </c:pt>
                <c:pt idx="60">
                  <c:v>45420</c:v>
                </c:pt>
                <c:pt idx="61">
                  <c:v>45421</c:v>
                </c:pt>
                <c:pt idx="62">
                  <c:v>45422</c:v>
                </c:pt>
                <c:pt idx="63">
                  <c:v>45425</c:v>
                </c:pt>
                <c:pt idx="64">
                  <c:v>45426</c:v>
                </c:pt>
                <c:pt idx="65">
                  <c:v>45427</c:v>
                </c:pt>
                <c:pt idx="66">
                  <c:v>45428</c:v>
                </c:pt>
                <c:pt idx="67">
                  <c:v>45429</c:v>
                </c:pt>
                <c:pt idx="68">
                  <c:v>45432</c:v>
                </c:pt>
                <c:pt idx="69">
                  <c:v>45433</c:v>
                </c:pt>
                <c:pt idx="70">
                  <c:v>45434</c:v>
                </c:pt>
                <c:pt idx="71">
                  <c:v>45435</c:v>
                </c:pt>
                <c:pt idx="72">
                  <c:v>45436</c:v>
                </c:pt>
                <c:pt idx="73">
                  <c:v>45440</c:v>
                </c:pt>
                <c:pt idx="74">
                  <c:v>45441</c:v>
                </c:pt>
                <c:pt idx="75">
                  <c:v>45442</c:v>
                </c:pt>
                <c:pt idx="76">
                  <c:v>45443</c:v>
                </c:pt>
                <c:pt idx="77">
                  <c:v>45446</c:v>
                </c:pt>
                <c:pt idx="78">
                  <c:v>45447</c:v>
                </c:pt>
                <c:pt idx="79">
                  <c:v>45448</c:v>
                </c:pt>
                <c:pt idx="80">
                  <c:v>45449</c:v>
                </c:pt>
                <c:pt idx="81">
                  <c:v>45450</c:v>
                </c:pt>
                <c:pt idx="82">
                  <c:v>45453</c:v>
                </c:pt>
                <c:pt idx="83">
                  <c:v>45454</c:v>
                </c:pt>
                <c:pt idx="84">
                  <c:v>45455</c:v>
                </c:pt>
                <c:pt idx="85">
                  <c:v>45456</c:v>
                </c:pt>
                <c:pt idx="86">
                  <c:v>45457</c:v>
                </c:pt>
                <c:pt idx="87">
                  <c:v>45460</c:v>
                </c:pt>
                <c:pt idx="88">
                  <c:v>45461</c:v>
                </c:pt>
                <c:pt idx="89">
                  <c:v>45463</c:v>
                </c:pt>
                <c:pt idx="90">
                  <c:v>45464</c:v>
                </c:pt>
                <c:pt idx="91">
                  <c:v>45467</c:v>
                </c:pt>
                <c:pt idx="92">
                  <c:v>45468</c:v>
                </c:pt>
                <c:pt idx="93">
                  <c:v>45469</c:v>
                </c:pt>
                <c:pt idx="94">
                  <c:v>45470</c:v>
                </c:pt>
                <c:pt idx="95">
                  <c:v>45471</c:v>
                </c:pt>
                <c:pt idx="96">
                  <c:v>45474</c:v>
                </c:pt>
                <c:pt idx="97">
                  <c:v>45475</c:v>
                </c:pt>
                <c:pt idx="98">
                  <c:v>45476</c:v>
                </c:pt>
                <c:pt idx="99">
                  <c:v>45478</c:v>
                </c:pt>
                <c:pt idx="100">
                  <c:v>45481</c:v>
                </c:pt>
                <c:pt idx="101">
                  <c:v>45482</c:v>
                </c:pt>
                <c:pt idx="102">
                  <c:v>45483</c:v>
                </c:pt>
                <c:pt idx="103">
                  <c:v>45484</c:v>
                </c:pt>
                <c:pt idx="104">
                  <c:v>45485</c:v>
                </c:pt>
                <c:pt idx="105">
                  <c:v>45488</c:v>
                </c:pt>
                <c:pt idx="106">
                  <c:v>45489</c:v>
                </c:pt>
                <c:pt idx="107">
                  <c:v>45490</c:v>
                </c:pt>
                <c:pt idx="108">
                  <c:v>45491</c:v>
                </c:pt>
                <c:pt idx="109">
                  <c:v>45492</c:v>
                </c:pt>
                <c:pt idx="110">
                  <c:v>45495</c:v>
                </c:pt>
                <c:pt idx="111">
                  <c:v>45496</c:v>
                </c:pt>
                <c:pt idx="112">
                  <c:v>45497</c:v>
                </c:pt>
                <c:pt idx="113">
                  <c:v>45498</c:v>
                </c:pt>
                <c:pt idx="114">
                  <c:v>45499</c:v>
                </c:pt>
                <c:pt idx="115">
                  <c:v>45502</c:v>
                </c:pt>
                <c:pt idx="116">
                  <c:v>45503</c:v>
                </c:pt>
                <c:pt idx="117">
                  <c:v>45504</c:v>
                </c:pt>
                <c:pt idx="118">
                  <c:v>45505</c:v>
                </c:pt>
                <c:pt idx="119">
                  <c:v>45506</c:v>
                </c:pt>
                <c:pt idx="120">
                  <c:v>45509</c:v>
                </c:pt>
                <c:pt idx="121">
                  <c:v>45510</c:v>
                </c:pt>
                <c:pt idx="122">
                  <c:v>45511</c:v>
                </c:pt>
                <c:pt idx="123">
                  <c:v>45512</c:v>
                </c:pt>
                <c:pt idx="124">
                  <c:v>45513</c:v>
                </c:pt>
                <c:pt idx="125">
                  <c:v>45516</c:v>
                </c:pt>
                <c:pt idx="126">
                  <c:v>45517</c:v>
                </c:pt>
                <c:pt idx="127">
                  <c:v>45518</c:v>
                </c:pt>
                <c:pt idx="128">
                  <c:v>45519</c:v>
                </c:pt>
                <c:pt idx="129">
                  <c:v>45520</c:v>
                </c:pt>
                <c:pt idx="130">
                  <c:v>45523</c:v>
                </c:pt>
                <c:pt idx="131">
                  <c:v>45524</c:v>
                </c:pt>
                <c:pt idx="132">
                  <c:v>45525</c:v>
                </c:pt>
                <c:pt idx="133">
                  <c:v>45526</c:v>
                </c:pt>
                <c:pt idx="134">
                  <c:v>45527</c:v>
                </c:pt>
                <c:pt idx="135">
                  <c:v>45530</c:v>
                </c:pt>
                <c:pt idx="136">
                  <c:v>45531</c:v>
                </c:pt>
                <c:pt idx="137">
                  <c:v>45532</c:v>
                </c:pt>
                <c:pt idx="138">
                  <c:v>45533</c:v>
                </c:pt>
                <c:pt idx="139">
                  <c:v>45534</c:v>
                </c:pt>
                <c:pt idx="140">
                  <c:v>45538</c:v>
                </c:pt>
                <c:pt idx="141">
                  <c:v>45539</c:v>
                </c:pt>
                <c:pt idx="142">
                  <c:v>45540</c:v>
                </c:pt>
                <c:pt idx="143">
                  <c:v>45541</c:v>
                </c:pt>
                <c:pt idx="144">
                  <c:v>45544</c:v>
                </c:pt>
                <c:pt idx="145">
                  <c:v>45545</c:v>
                </c:pt>
                <c:pt idx="146">
                  <c:v>45546</c:v>
                </c:pt>
                <c:pt idx="147">
                  <c:v>45547</c:v>
                </c:pt>
                <c:pt idx="148">
                  <c:v>45548</c:v>
                </c:pt>
                <c:pt idx="149">
                  <c:v>45551</c:v>
                </c:pt>
                <c:pt idx="150">
                  <c:v>45552</c:v>
                </c:pt>
                <c:pt idx="151">
                  <c:v>45553</c:v>
                </c:pt>
                <c:pt idx="152">
                  <c:v>45554</c:v>
                </c:pt>
                <c:pt idx="153">
                  <c:v>45555</c:v>
                </c:pt>
                <c:pt idx="154">
                  <c:v>45558</c:v>
                </c:pt>
                <c:pt idx="155">
                  <c:v>45559</c:v>
                </c:pt>
                <c:pt idx="156">
                  <c:v>45560</c:v>
                </c:pt>
                <c:pt idx="157">
                  <c:v>45561</c:v>
                </c:pt>
                <c:pt idx="158">
                  <c:v>45562</c:v>
                </c:pt>
                <c:pt idx="159">
                  <c:v>45565</c:v>
                </c:pt>
                <c:pt idx="160">
                  <c:v>45566</c:v>
                </c:pt>
                <c:pt idx="161">
                  <c:v>45567</c:v>
                </c:pt>
                <c:pt idx="162">
                  <c:v>45568</c:v>
                </c:pt>
                <c:pt idx="163">
                  <c:v>45569</c:v>
                </c:pt>
                <c:pt idx="164">
                  <c:v>45572</c:v>
                </c:pt>
                <c:pt idx="165">
                  <c:v>45573</c:v>
                </c:pt>
                <c:pt idx="166">
                  <c:v>45574</c:v>
                </c:pt>
                <c:pt idx="167">
                  <c:v>45575</c:v>
                </c:pt>
                <c:pt idx="168">
                  <c:v>45576</c:v>
                </c:pt>
                <c:pt idx="169">
                  <c:v>45580</c:v>
                </c:pt>
                <c:pt idx="170">
                  <c:v>45581</c:v>
                </c:pt>
                <c:pt idx="171">
                  <c:v>45582</c:v>
                </c:pt>
                <c:pt idx="172">
                  <c:v>45583</c:v>
                </c:pt>
                <c:pt idx="173">
                  <c:v>45586</c:v>
                </c:pt>
                <c:pt idx="174">
                  <c:v>45587</c:v>
                </c:pt>
                <c:pt idx="175">
                  <c:v>45588</c:v>
                </c:pt>
                <c:pt idx="176">
                  <c:v>45589</c:v>
                </c:pt>
                <c:pt idx="177">
                  <c:v>45590</c:v>
                </c:pt>
                <c:pt idx="178">
                  <c:v>45593</c:v>
                </c:pt>
                <c:pt idx="179">
                  <c:v>45594</c:v>
                </c:pt>
                <c:pt idx="180">
                  <c:v>45595</c:v>
                </c:pt>
                <c:pt idx="181">
                  <c:v>45596</c:v>
                </c:pt>
                <c:pt idx="182">
                  <c:v>45597</c:v>
                </c:pt>
                <c:pt idx="183">
                  <c:v>45600</c:v>
                </c:pt>
                <c:pt idx="184">
                  <c:v>45601</c:v>
                </c:pt>
                <c:pt idx="185">
                  <c:v>45602</c:v>
                </c:pt>
                <c:pt idx="186">
                  <c:v>45603</c:v>
                </c:pt>
                <c:pt idx="187">
                  <c:v>45604</c:v>
                </c:pt>
                <c:pt idx="188">
                  <c:v>45608</c:v>
                </c:pt>
                <c:pt idx="189">
                  <c:v>45609</c:v>
                </c:pt>
                <c:pt idx="190">
                  <c:v>45610</c:v>
                </c:pt>
                <c:pt idx="191">
                  <c:v>45611</c:v>
                </c:pt>
                <c:pt idx="192">
                  <c:v>45614</c:v>
                </c:pt>
                <c:pt idx="193">
                  <c:v>45615</c:v>
                </c:pt>
                <c:pt idx="194">
                  <c:v>45616</c:v>
                </c:pt>
                <c:pt idx="195">
                  <c:v>45617</c:v>
                </c:pt>
                <c:pt idx="196">
                  <c:v>45618</c:v>
                </c:pt>
                <c:pt idx="197">
                  <c:v>45621</c:v>
                </c:pt>
                <c:pt idx="198">
                  <c:v>45622</c:v>
                </c:pt>
                <c:pt idx="199">
                  <c:v>45623</c:v>
                </c:pt>
                <c:pt idx="200">
                  <c:v>45625</c:v>
                </c:pt>
                <c:pt idx="201">
                  <c:v>45628</c:v>
                </c:pt>
                <c:pt idx="202">
                  <c:v>45629</c:v>
                </c:pt>
                <c:pt idx="203">
                  <c:v>45630</c:v>
                </c:pt>
                <c:pt idx="204">
                  <c:v>45631</c:v>
                </c:pt>
                <c:pt idx="205">
                  <c:v>45632</c:v>
                </c:pt>
                <c:pt idx="206">
                  <c:v>45635</c:v>
                </c:pt>
                <c:pt idx="207">
                  <c:v>45636</c:v>
                </c:pt>
                <c:pt idx="208">
                  <c:v>45637</c:v>
                </c:pt>
                <c:pt idx="209">
                  <c:v>45638</c:v>
                </c:pt>
                <c:pt idx="210">
                  <c:v>45639</c:v>
                </c:pt>
                <c:pt idx="211">
                  <c:v>45642</c:v>
                </c:pt>
                <c:pt idx="212">
                  <c:v>45643</c:v>
                </c:pt>
                <c:pt idx="213">
                  <c:v>45644</c:v>
                </c:pt>
                <c:pt idx="214">
                  <c:v>45645</c:v>
                </c:pt>
                <c:pt idx="215">
                  <c:v>45646</c:v>
                </c:pt>
                <c:pt idx="216">
                  <c:v>45649</c:v>
                </c:pt>
                <c:pt idx="217">
                  <c:v>45650</c:v>
                </c:pt>
                <c:pt idx="218">
                  <c:v>45652</c:v>
                </c:pt>
                <c:pt idx="219">
                  <c:v>45653</c:v>
                </c:pt>
                <c:pt idx="220">
                  <c:v>45656</c:v>
                </c:pt>
                <c:pt idx="221">
                  <c:v>45657</c:v>
                </c:pt>
                <c:pt idx="222">
                  <c:v>45659</c:v>
                </c:pt>
                <c:pt idx="223">
                  <c:v>45660</c:v>
                </c:pt>
                <c:pt idx="224">
                  <c:v>45663</c:v>
                </c:pt>
                <c:pt idx="225">
                  <c:v>45664</c:v>
                </c:pt>
                <c:pt idx="226">
                  <c:v>45665</c:v>
                </c:pt>
                <c:pt idx="227">
                  <c:v>45666</c:v>
                </c:pt>
                <c:pt idx="228">
                  <c:v>45667</c:v>
                </c:pt>
                <c:pt idx="229">
                  <c:v>45670</c:v>
                </c:pt>
                <c:pt idx="230">
                  <c:v>45671</c:v>
                </c:pt>
                <c:pt idx="231">
                  <c:v>45672</c:v>
                </c:pt>
                <c:pt idx="232">
                  <c:v>45673</c:v>
                </c:pt>
                <c:pt idx="233">
                  <c:v>45674</c:v>
                </c:pt>
                <c:pt idx="234">
                  <c:v>45678</c:v>
                </c:pt>
                <c:pt idx="235">
                  <c:v>45679</c:v>
                </c:pt>
                <c:pt idx="236">
                  <c:v>45680</c:v>
                </c:pt>
                <c:pt idx="237">
                  <c:v>45681</c:v>
                </c:pt>
                <c:pt idx="238">
                  <c:v>45684</c:v>
                </c:pt>
                <c:pt idx="239">
                  <c:v>45685</c:v>
                </c:pt>
                <c:pt idx="240">
                  <c:v>45686</c:v>
                </c:pt>
                <c:pt idx="241">
                  <c:v>45687</c:v>
                </c:pt>
                <c:pt idx="242">
                  <c:v>45688</c:v>
                </c:pt>
                <c:pt idx="243">
                  <c:v>45691</c:v>
                </c:pt>
                <c:pt idx="244">
                  <c:v>45692</c:v>
                </c:pt>
                <c:pt idx="245">
                  <c:v>45693</c:v>
                </c:pt>
                <c:pt idx="246">
                  <c:v>45694</c:v>
                </c:pt>
                <c:pt idx="247">
                  <c:v>45695</c:v>
                </c:pt>
                <c:pt idx="248">
                  <c:v>45698</c:v>
                </c:pt>
                <c:pt idx="249">
                  <c:v>45699</c:v>
                </c:pt>
              </c:numCache>
            </c:numRef>
          </c:cat>
          <c:val>
            <c:numRef>
              <c:f>LTM!$V$4:$V$253</c:f>
              <c:numCache>
                <c:formatCode>0.00</c:formatCode>
                <c:ptCount val="250"/>
                <c:pt idx="0">
                  <c:v>4.8769999999999998</c:v>
                </c:pt>
                <c:pt idx="1">
                  <c:v>5.0170000000000003</c:v>
                </c:pt>
                <c:pt idx="2">
                  <c:v>4.9489999999999998</c:v>
                </c:pt>
                <c:pt idx="3">
                  <c:v>4.9539999999999997</c:v>
                </c:pt>
                <c:pt idx="4">
                  <c:v>4.9740000000000002</c:v>
                </c:pt>
                <c:pt idx="5">
                  <c:v>4.9450000000000003</c:v>
                </c:pt>
                <c:pt idx="6">
                  <c:v>4.9870000000000001</c:v>
                </c:pt>
                <c:pt idx="7">
                  <c:v>5.0090000000000003</c:v>
                </c:pt>
                <c:pt idx="8">
                  <c:v>4.9989999999999997</c:v>
                </c:pt>
                <c:pt idx="9">
                  <c:v>5.0339999999999998</c:v>
                </c:pt>
                <c:pt idx="10">
                  <c:v>5.024</c:v>
                </c:pt>
                <c:pt idx="11">
                  <c:v>5.0069999999999997</c:v>
                </c:pt>
                <c:pt idx="12">
                  <c:v>5.0039999999999996</c:v>
                </c:pt>
                <c:pt idx="13">
                  <c:v>4.9450000000000003</c:v>
                </c:pt>
                <c:pt idx="14">
                  <c:v>4.992</c:v>
                </c:pt>
                <c:pt idx="15">
                  <c:v>4.9489999999999998</c:v>
                </c:pt>
                <c:pt idx="16">
                  <c:v>4.9619999999999997</c:v>
                </c:pt>
                <c:pt idx="17">
                  <c:v>4.9390000000000001</c:v>
                </c:pt>
                <c:pt idx="18">
                  <c:v>4.93</c:v>
                </c:pt>
                <c:pt idx="19">
                  <c:v>4.9630000000000001</c:v>
                </c:pt>
                <c:pt idx="20">
                  <c:v>5.0019999999999998</c:v>
                </c:pt>
                <c:pt idx="21">
                  <c:v>5.0350000000000001</c:v>
                </c:pt>
                <c:pt idx="22">
                  <c:v>5.0670000000000002</c:v>
                </c:pt>
                <c:pt idx="23">
                  <c:v>5.0730000000000004</c:v>
                </c:pt>
                <c:pt idx="24">
                  <c:v>5.0839999999999996</c:v>
                </c:pt>
                <c:pt idx="25">
                  <c:v>5.0919999999999996</c:v>
                </c:pt>
                <c:pt idx="26">
                  <c:v>4.9870000000000001</c:v>
                </c:pt>
                <c:pt idx="27">
                  <c:v>4.9980000000000002</c:v>
                </c:pt>
                <c:pt idx="28">
                  <c:v>4.97</c:v>
                </c:pt>
                <c:pt idx="29">
                  <c:v>4.9820000000000002</c:v>
                </c:pt>
                <c:pt idx="30">
                  <c:v>4.9950000000000001</c:v>
                </c:pt>
                <c:pt idx="31">
                  <c:v>4.9939999999999998</c:v>
                </c:pt>
                <c:pt idx="32">
                  <c:v>5.0289999999999999</c:v>
                </c:pt>
                <c:pt idx="33">
                  <c:v>5.0670000000000002</c:v>
                </c:pt>
                <c:pt idx="34">
                  <c:v>5.0460000000000003</c:v>
                </c:pt>
                <c:pt idx="35">
                  <c:v>5.0359999999999996</c:v>
                </c:pt>
                <c:pt idx="36">
                  <c:v>5.0069999999999997</c:v>
                </c:pt>
                <c:pt idx="37">
                  <c:v>5.0620000000000003</c:v>
                </c:pt>
                <c:pt idx="38">
                  <c:v>5.0839999999999996</c:v>
                </c:pt>
                <c:pt idx="39">
                  <c:v>5.0419999999999998</c:v>
                </c:pt>
                <c:pt idx="40">
                  <c:v>5.2050000000000001</c:v>
                </c:pt>
                <c:pt idx="41">
                  <c:v>5.1619999999999999</c:v>
                </c:pt>
                <c:pt idx="42">
                  <c:v>5.1379999999999999</c:v>
                </c:pt>
                <c:pt idx="43">
                  <c:v>5.1639999999999997</c:v>
                </c:pt>
                <c:pt idx="44">
                  <c:v>5.1870000000000003</c:v>
                </c:pt>
                <c:pt idx="45">
                  <c:v>5.1609999999999996</c:v>
                </c:pt>
                <c:pt idx="46">
                  <c:v>5.1749999999999998</c:v>
                </c:pt>
                <c:pt idx="47">
                  <c:v>5.1669999999999998</c:v>
                </c:pt>
                <c:pt idx="48">
                  <c:v>5.1689999999999996</c:v>
                </c:pt>
                <c:pt idx="49">
                  <c:v>5.1420000000000003</c:v>
                </c:pt>
                <c:pt idx="50">
                  <c:v>5.1609999999999996</c:v>
                </c:pt>
                <c:pt idx="51">
                  <c:v>5.2110000000000003</c:v>
                </c:pt>
                <c:pt idx="52">
                  <c:v>5.2050000000000001</c:v>
                </c:pt>
                <c:pt idx="53">
                  <c:v>5.1989999999999998</c:v>
                </c:pt>
                <c:pt idx="54">
                  <c:v>5.2439999999999998</c:v>
                </c:pt>
                <c:pt idx="55">
                  <c:v>5.2080000000000002</c:v>
                </c:pt>
                <c:pt idx="56">
                  <c:v>5.1630000000000003</c:v>
                </c:pt>
                <c:pt idx="57">
                  <c:v>5.125</c:v>
                </c:pt>
                <c:pt idx="58">
                  <c:v>5.1269999999999998</c:v>
                </c:pt>
                <c:pt idx="59">
                  <c:v>5.1420000000000003</c:v>
                </c:pt>
                <c:pt idx="60">
                  <c:v>5.1470000000000002</c:v>
                </c:pt>
                <c:pt idx="61">
                  <c:v>5.141</c:v>
                </c:pt>
                <c:pt idx="62">
                  <c:v>5.1769999999999996</c:v>
                </c:pt>
                <c:pt idx="63">
                  <c:v>5.181</c:v>
                </c:pt>
                <c:pt idx="64">
                  <c:v>5.1689999999999996</c:v>
                </c:pt>
                <c:pt idx="65">
                  <c:v>5.09</c:v>
                </c:pt>
                <c:pt idx="66">
                  <c:v>5.1219999999999999</c:v>
                </c:pt>
                <c:pt idx="67">
                  <c:v>5.1340000000000003</c:v>
                </c:pt>
                <c:pt idx="68">
                  <c:v>5.1520000000000001</c:v>
                </c:pt>
                <c:pt idx="69">
                  <c:v>5.14</c:v>
                </c:pt>
                <c:pt idx="70">
                  <c:v>5.1660000000000004</c:v>
                </c:pt>
                <c:pt idx="71">
                  <c:v>5.2009999999999996</c:v>
                </c:pt>
                <c:pt idx="72">
                  <c:v>5.2030000000000003</c:v>
                </c:pt>
                <c:pt idx="73">
                  <c:v>5.22</c:v>
                </c:pt>
                <c:pt idx="74">
                  <c:v>5.2169999999999996</c:v>
                </c:pt>
                <c:pt idx="75">
                  <c:v>5.1929999999999996</c:v>
                </c:pt>
                <c:pt idx="76">
                  <c:v>5.1820000000000004</c:v>
                </c:pt>
                <c:pt idx="77">
                  <c:v>5.15</c:v>
                </c:pt>
                <c:pt idx="78">
                  <c:v>5.1239999999999997</c:v>
                </c:pt>
                <c:pt idx="79">
                  <c:v>5.0999999999999996</c:v>
                </c:pt>
                <c:pt idx="80">
                  <c:v>5.0890000000000004</c:v>
                </c:pt>
                <c:pt idx="81">
                  <c:v>5.181</c:v>
                </c:pt>
                <c:pt idx="82">
                  <c:v>5.1790000000000003</c:v>
                </c:pt>
                <c:pt idx="83">
                  <c:v>5.1749999999999998</c:v>
                </c:pt>
                <c:pt idx="84">
                  <c:v>5.1219999999999999</c:v>
                </c:pt>
                <c:pt idx="85">
                  <c:v>5.0780000000000003</c:v>
                </c:pt>
                <c:pt idx="86">
                  <c:v>5.0659999999999998</c:v>
                </c:pt>
                <c:pt idx="87">
                  <c:v>5.1139999999999999</c:v>
                </c:pt>
                <c:pt idx="88">
                  <c:v>5.093</c:v>
                </c:pt>
                <c:pt idx="89">
                  <c:v>5.1100000000000003</c:v>
                </c:pt>
                <c:pt idx="90">
                  <c:v>5.101</c:v>
                </c:pt>
                <c:pt idx="91">
                  <c:v>5.0979999999999999</c:v>
                </c:pt>
                <c:pt idx="92">
                  <c:v>5.1100000000000003</c:v>
                </c:pt>
                <c:pt idx="93">
                  <c:v>5.1369999999999996</c:v>
                </c:pt>
                <c:pt idx="94">
                  <c:v>5.1079999999999997</c:v>
                </c:pt>
                <c:pt idx="95">
                  <c:v>5.1180000000000003</c:v>
                </c:pt>
                <c:pt idx="96">
                  <c:v>5.1100000000000003</c:v>
                </c:pt>
                <c:pt idx="97">
                  <c:v>5.0860000000000003</c:v>
                </c:pt>
                <c:pt idx="98">
                  <c:v>5.0490000000000004</c:v>
                </c:pt>
                <c:pt idx="99">
                  <c:v>5.0019999999999998</c:v>
                </c:pt>
                <c:pt idx="100">
                  <c:v>5.0119999999999996</c:v>
                </c:pt>
                <c:pt idx="101">
                  <c:v>5.0369999999999999</c:v>
                </c:pt>
                <c:pt idx="102">
                  <c:v>5.0019999999999998</c:v>
                </c:pt>
                <c:pt idx="103">
                  <c:v>4.9020000000000001</c:v>
                </c:pt>
                <c:pt idx="104">
                  <c:v>4.8630000000000004</c:v>
                </c:pt>
                <c:pt idx="105">
                  <c:v>4.8460000000000001</c:v>
                </c:pt>
                <c:pt idx="106">
                  <c:v>4.84</c:v>
                </c:pt>
                <c:pt idx="107">
                  <c:v>4.8499999999999996</c:v>
                </c:pt>
                <c:pt idx="108">
                  <c:v>4.867</c:v>
                </c:pt>
                <c:pt idx="109">
                  <c:v>4.8810000000000002</c:v>
                </c:pt>
                <c:pt idx="110">
                  <c:v>4.8929999999999998</c:v>
                </c:pt>
                <c:pt idx="111">
                  <c:v>4.8769999999999998</c:v>
                </c:pt>
                <c:pt idx="112">
                  <c:v>4.8440000000000003</c:v>
                </c:pt>
                <c:pt idx="113">
                  <c:v>4.8410000000000002</c:v>
                </c:pt>
                <c:pt idx="114">
                  <c:v>4.806</c:v>
                </c:pt>
                <c:pt idx="115">
                  <c:v>4.8230000000000004</c:v>
                </c:pt>
                <c:pt idx="116">
                  <c:v>4.798</c:v>
                </c:pt>
                <c:pt idx="117">
                  <c:v>4.75</c:v>
                </c:pt>
                <c:pt idx="118">
                  <c:v>4.6269999999999998</c:v>
                </c:pt>
                <c:pt idx="119">
                  <c:v>4.3659999999999997</c:v>
                </c:pt>
                <c:pt idx="120">
                  <c:v>4.4020000000000001</c:v>
                </c:pt>
                <c:pt idx="121">
                  <c:v>4.5</c:v>
                </c:pt>
                <c:pt idx="122">
                  <c:v>4.4260000000000002</c:v>
                </c:pt>
                <c:pt idx="123">
                  <c:v>4.4729999999999999</c:v>
                </c:pt>
                <c:pt idx="124">
                  <c:v>4.4850000000000003</c:v>
                </c:pt>
                <c:pt idx="125">
                  <c:v>4.4809999999999999</c:v>
                </c:pt>
                <c:pt idx="126">
                  <c:v>4.399</c:v>
                </c:pt>
                <c:pt idx="127">
                  <c:v>4.431</c:v>
                </c:pt>
                <c:pt idx="128">
                  <c:v>4.5359999999999996</c:v>
                </c:pt>
                <c:pt idx="129">
                  <c:v>4.4809999999999999</c:v>
                </c:pt>
                <c:pt idx="130">
                  <c:v>4.5</c:v>
                </c:pt>
                <c:pt idx="131">
                  <c:v>4.4320000000000004</c:v>
                </c:pt>
                <c:pt idx="132">
                  <c:v>4.3920000000000003</c:v>
                </c:pt>
                <c:pt idx="133">
                  <c:v>4.4619999999999997</c:v>
                </c:pt>
                <c:pt idx="134">
                  <c:v>4.3769999999999998</c:v>
                </c:pt>
                <c:pt idx="135">
                  <c:v>4.4119999999999999</c:v>
                </c:pt>
                <c:pt idx="136">
                  <c:v>4.3860000000000001</c:v>
                </c:pt>
                <c:pt idx="137">
                  <c:v>4.3970000000000002</c:v>
                </c:pt>
                <c:pt idx="138">
                  <c:v>4.415</c:v>
                </c:pt>
                <c:pt idx="139">
                  <c:v>4.4080000000000004</c:v>
                </c:pt>
                <c:pt idx="140">
                  <c:v>4.3710000000000004</c:v>
                </c:pt>
                <c:pt idx="141">
                  <c:v>4.2190000000000003</c:v>
                </c:pt>
                <c:pt idx="142">
                  <c:v>4.2</c:v>
                </c:pt>
                <c:pt idx="143">
                  <c:v>4.101</c:v>
                </c:pt>
                <c:pt idx="144">
                  <c:v>4.1260000000000003</c:v>
                </c:pt>
                <c:pt idx="145">
                  <c:v>4.0620000000000003</c:v>
                </c:pt>
                <c:pt idx="146">
                  <c:v>4.1219999999999999</c:v>
                </c:pt>
                <c:pt idx="147">
                  <c:v>4.0839999999999996</c:v>
                </c:pt>
                <c:pt idx="148">
                  <c:v>4.016</c:v>
                </c:pt>
                <c:pt idx="149">
                  <c:v>3.968</c:v>
                </c:pt>
                <c:pt idx="150">
                  <c:v>4.0060000000000002</c:v>
                </c:pt>
                <c:pt idx="151">
                  <c:v>3.984</c:v>
                </c:pt>
                <c:pt idx="152">
                  <c:v>3.9470000000000001</c:v>
                </c:pt>
                <c:pt idx="153">
                  <c:v>3.94</c:v>
                </c:pt>
                <c:pt idx="154">
                  <c:v>3.9329999999999998</c:v>
                </c:pt>
                <c:pt idx="155">
                  <c:v>3.8940000000000001</c:v>
                </c:pt>
                <c:pt idx="156">
                  <c:v>3.919</c:v>
                </c:pt>
                <c:pt idx="157">
                  <c:v>3.9870000000000001</c:v>
                </c:pt>
                <c:pt idx="158">
                  <c:v>3.9289999999999998</c:v>
                </c:pt>
                <c:pt idx="159">
                  <c:v>4.0110000000000001</c:v>
                </c:pt>
                <c:pt idx="160">
                  <c:v>3.9750000000000001</c:v>
                </c:pt>
                <c:pt idx="161">
                  <c:v>3.9590000000000001</c:v>
                </c:pt>
                <c:pt idx="162">
                  <c:v>4.0140000000000002</c:v>
                </c:pt>
                <c:pt idx="163">
                  <c:v>4.181</c:v>
                </c:pt>
                <c:pt idx="164">
                  <c:v>4.2309999999999999</c:v>
                </c:pt>
                <c:pt idx="165">
                  <c:v>4.1980000000000004</c:v>
                </c:pt>
                <c:pt idx="166">
                  <c:v>4.25</c:v>
                </c:pt>
                <c:pt idx="167">
                  <c:v>4.202</c:v>
                </c:pt>
                <c:pt idx="168">
                  <c:v>4.1879999999999997</c:v>
                </c:pt>
                <c:pt idx="169">
                  <c:v>4.1820000000000004</c:v>
                </c:pt>
                <c:pt idx="170">
                  <c:v>4.1779999999999999</c:v>
                </c:pt>
                <c:pt idx="171">
                  <c:v>4.2140000000000004</c:v>
                </c:pt>
                <c:pt idx="172">
                  <c:v>4.1909999999999998</c:v>
                </c:pt>
                <c:pt idx="173">
                  <c:v>4.2539999999999996</c:v>
                </c:pt>
                <c:pt idx="174">
                  <c:v>4.2549999999999999</c:v>
                </c:pt>
                <c:pt idx="175">
                  <c:v>4.2779999999999996</c:v>
                </c:pt>
                <c:pt idx="176">
                  <c:v>4.2610000000000001</c:v>
                </c:pt>
                <c:pt idx="177">
                  <c:v>4.3019999999999996</c:v>
                </c:pt>
                <c:pt idx="178">
                  <c:v>4.2949999999999999</c:v>
                </c:pt>
                <c:pt idx="179">
                  <c:v>4.2699999999999996</c:v>
                </c:pt>
                <c:pt idx="180">
                  <c:v>4.2839999999999998</c:v>
                </c:pt>
                <c:pt idx="181">
                  <c:v>4.2720000000000002</c:v>
                </c:pt>
                <c:pt idx="182">
                  <c:v>4.2729999999999997</c:v>
                </c:pt>
                <c:pt idx="183">
                  <c:v>4.2480000000000002</c:v>
                </c:pt>
                <c:pt idx="184">
                  <c:v>4.2519999999999998</c:v>
                </c:pt>
                <c:pt idx="185">
                  <c:v>4.3150000000000004</c:v>
                </c:pt>
                <c:pt idx="186">
                  <c:v>4.2649999999999997</c:v>
                </c:pt>
                <c:pt idx="187">
                  <c:v>4.3079999999999998</c:v>
                </c:pt>
                <c:pt idx="188">
                  <c:v>4.367</c:v>
                </c:pt>
                <c:pt idx="189">
                  <c:v>4.3019999999999996</c:v>
                </c:pt>
                <c:pt idx="190">
                  <c:v>4.3620000000000001</c:v>
                </c:pt>
                <c:pt idx="191">
                  <c:v>4.3310000000000004</c:v>
                </c:pt>
                <c:pt idx="192">
                  <c:v>4.3339999999999996</c:v>
                </c:pt>
                <c:pt idx="193">
                  <c:v>4.3479999999999999</c:v>
                </c:pt>
                <c:pt idx="194">
                  <c:v>4.3710000000000004</c:v>
                </c:pt>
                <c:pt idx="195">
                  <c:v>4.3929999999999998</c:v>
                </c:pt>
                <c:pt idx="196">
                  <c:v>4.4119999999999999</c:v>
                </c:pt>
                <c:pt idx="197">
                  <c:v>4.3710000000000004</c:v>
                </c:pt>
                <c:pt idx="198">
                  <c:v>4.367</c:v>
                </c:pt>
                <c:pt idx="199">
                  <c:v>4.3310000000000004</c:v>
                </c:pt>
                <c:pt idx="200">
                  <c:v>4.29</c:v>
                </c:pt>
                <c:pt idx="201">
                  <c:v>4.2850000000000001</c:v>
                </c:pt>
                <c:pt idx="202">
                  <c:v>4.2699999999999996</c:v>
                </c:pt>
                <c:pt idx="203">
                  <c:v>4.2249999999999996</c:v>
                </c:pt>
                <c:pt idx="204">
                  <c:v>4.2329999999999997</c:v>
                </c:pt>
                <c:pt idx="205">
                  <c:v>4.1829999999999998</c:v>
                </c:pt>
                <c:pt idx="206">
                  <c:v>4.1959999999999997</c:v>
                </c:pt>
                <c:pt idx="207">
                  <c:v>4.2119999999999997</c:v>
                </c:pt>
                <c:pt idx="208">
                  <c:v>4.2009999999999996</c:v>
                </c:pt>
                <c:pt idx="209">
                  <c:v>4.2240000000000002</c:v>
                </c:pt>
                <c:pt idx="210">
                  <c:v>4.24</c:v>
                </c:pt>
                <c:pt idx="211">
                  <c:v>4.2409999999999997</c:v>
                </c:pt>
                <c:pt idx="212">
                  <c:v>4.2469999999999999</c:v>
                </c:pt>
                <c:pt idx="213">
                  <c:v>4.2939999999999996</c:v>
                </c:pt>
                <c:pt idx="214">
                  <c:v>4.2640000000000002</c:v>
                </c:pt>
                <c:pt idx="215">
                  <c:v>4.2519999999999998</c:v>
                </c:pt>
                <c:pt idx="216">
                  <c:v>4.2220000000000004</c:v>
                </c:pt>
                <c:pt idx="217">
                  <c:v>4.2320000000000002</c:v>
                </c:pt>
                <c:pt idx="218">
                  <c:v>4.2290000000000001</c:v>
                </c:pt>
                <c:pt idx="219">
                  <c:v>4.1909999999999998</c:v>
                </c:pt>
                <c:pt idx="220">
                  <c:v>4.16</c:v>
                </c:pt>
                <c:pt idx="221">
                  <c:v>4.1520000000000001</c:v>
                </c:pt>
                <c:pt idx="222">
                  <c:v>4.1559999999999997</c:v>
                </c:pt>
                <c:pt idx="223">
                  <c:v>4.173</c:v>
                </c:pt>
                <c:pt idx="224">
                  <c:v>4.1630000000000003</c:v>
                </c:pt>
                <c:pt idx="225">
                  <c:v>4.1829999999999998</c:v>
                </c:pt>
                <c:pt idx="226">
                  <c:v>4.17</c:v>
                </c:pt>
                <c:pt idx="227">
                  <c:v>4.1550000000000002</c:v>
                </c:pt>
                <c:pt idx="228">
                  <c:v>4.22</c:v>
                </c:pt>
                <c:pt idx="229">
                  <c:v>4.2169999999999996</c:v>
                </c:pt>
                <c:pt idx="230">
                  <c:v>4.2060000000000004</c:v>
                </c:pt>
                <c:pt idx="231">
                  <c:v>4.1740000000000004</c:v>
                </c:pt>
                <c:pt idx="232">
                  <c:v>4.1710000000000003</c:v>
                </c:pt>
                <c:pt idx="233">
                  <c:v>4.2089999999999996</c:v>
                </c:pt>
                <c:pt idx="234">
                  <c:v>4.1859999999999999</c:v>
                </c:pt>
                <c:pt idx="235">
                  <c:v>4.1959999999999997</c:v>
                </c:pt>
                <c:pt idx="236">
                  <c:v>4.1779999999999999</c:v>
                </c:pt>
                <c:pt idx="237">
                  <c:v>4.1639999999999997</c:v>
                </c:pt>
                <c:pt idx="238">
                  <c:v>4.133</c:v>
                </c:pt>
                <c:pt idx="239">
                  <c:v>4.1319999999999997</c:v>
                </c:pt>
                <c:pt idx="240">
                  <c:v>4.1630000000000003</c:v>
                </c:pt>
                <c:pt idx="241">
                  <c:v>4.16</c:v>
                </c:pt>
                <c:pt idx="242">
                  <c:v>4.157</c:v>
                </c:pt>
                <c:pt idx="243">
                  <c:v>4.1950000000000003</c:v>
                </c:pt>
                <c:pt idx="244">
                  <c:v>4.18</c:v>
                </c:pt>
                <c:pt idx="245">
                  <c:v>4.1680000000000001</c:v>
                </c:pt>
                <c:pt idx="246">
                  <c:v>4.1790000000000003</c:v>
                </c:pt>
                <c:pt idx="247">
                  <c:v>4.2300000000000004</c:v>
                </c:pt>
                <c:pt idx="248">
                  <c:v>4.234</c:v>
                </c:pt>
                <c:pt idx="249">
                  <c:v>4.2480000000000002</c:v>
                </c:pt>
              </c:numCache>
            </c:numRef>
          </c:val>
          <c:smooth val="0"/>
          <c:extLst>
            <c:ext xmlns:c16="http://schemas.microsoft.com/office/drawing/2014/chart" uri="{C3380CC4-5D6E-409C-BE32-E72D297353CC}">
              <c16:uniqueId val="{00000002-5EC7-4E96-AC62-A6BC69FC0891}"/>
            </c:ext>
          </c:extLst>
        </c:ser>
        <c:ser>
          <c:idx val="3"/>
          <c:order val="3"/>
          <c:tx>
            <c:strRef>
              <c:f>LTM!$W$3</c:f>
              <c:strCache>
                <c:ptCount val="1"/>
                <c:pt idx="0">
                  <c:v>2Y Tnote</c:v>
                </c:pt>
              </c:strCache>
            </c:strRef>
          </c:tx>
          <c:spPr>
            <a:ln w="28575" cap="rnd">
              <a:solidFill>
                <a:srgbClr val="178757"/>
              </a:solidFill>
              <a:round/>
            </a:ln>
            <a:effectLst/>
          </c:spPr>
          <c:marker>
            <c:symbol val="none"/>
          </c:marker>
          <c:cat>
            <c:numRef>
              <c:f>LTM!$S$4:$S$253</c:f>
              <c:numCache>
                <c:formatCode>m/d/yyyy</c:formatCode>
                <c:ptCount val="250"/>
                <c:pt idx="0">
                  <c:v>45334</c:v>
                </c:pt>
                <c:pt idx="1">
                  <c:v>45335</c:v>
                </c:pt>
                <c:pt idx="2">
                  <c:v>45336</c:v>
                </c:pt>
                <c:pt idx="3">
                  <c:v>45337</c:v>
                </c:pt>
                <c:pt idx="4">
                  <c:v>45338</c:v>
                </c:pt>
                <c:pt idx="5">
                  <c:v>45342</c:v>
                </c:pt>
                <c:pt idx="6">
                  <c:v>45343</c:v>
                </c:pt>
                <c:pt idx="7">
                  <c:v>45344</c:v>
                </c:pt>
                <c:pt idx="8">
                  <c:v>45345</c:v>
                </c:pt>
                <c:pt idx="9">
                  <c:v>45348</c:v>
                </c:pt>
                <c:pt idx="10">
                  <c:v>45349</c:v>
                </c:pt>
                <c:pt idx="11">
                  <c:v>45350</c:v>
                </c:pt>
                <c:pt idx="12">
                  <c:v>45351</c:v>
                </c:pt>
                <c:pt idx="13">
                  <c:v>45352</c:v>
                </c:pt>
                <c:pt idx="14">
                  <c:v>45355</c:v>
                </c:pt>
                <c:pt idx="15">
                  <c:v>45356</c:v>
                </c:pt>
                <c:pt idx="16">
                  <c:v>45357</c:v>
                </c:pt>
                <c:pt idx="17">
                  <c:v>45358</c:v>
                </c:pt>
                <c:pt idx="18">
                  <c:v>45359</c:v>
                </c:pt>
                <c:pt idx="19">
                  <c:v>45362</c:v>
                </c:pt>
                <c:pt idx="20">
                  <c:v>45363</c:v>
                </c:pt>
                <c:pt idx="21">
                  <c:v>45364</c:v>
                </c:pt>
                <c:pt idx="22">
                  <c:v>45365</c:v>
                </c:pt>
                <c:pt idx="23">
                  <c:v>45366</c:v>
                </c:pt>
                <c:pt idx="24">
                  <c:v>45369</c:v>
                </c:pt>
                <c:pt idx="25">
                  <c:v>45370</c:v>
                </c:pt>
                <c:pt idx="26">
                  <c:v>45371</c:v>
                </c:pt>
                <c:pt idx="27">
                  <c:v>45372</c:v>
                </c:pt>
                <c:pt idx="28">
                  <c:v>45373</c:v>
                </c:pt>
                <c:pt idx="29">
                  <c:v>45376</c:v>
                </c:pt>
                <c:pt idx="30">
                  <c:v>45377</c:v>
                </c:pt>
                <c:pt idx="31">
                  <c:v>45378</c:v>
                </c:pt>
                <c:pt idx="32">
                  <c:v>45379</c:v>
                </c:pt>
                <c:pt idx="33">
                  <c:v>45383</c:v>
                </c:pt>
                <c:pt idx="34">
                  <c:v>45384</c:v>
                </c:pt>
                <c:pt idx="35">
                  <c:v>45385</c:v>
                </c:pt>
                <c:pt idx="36">
                  <c:v>45386</c:v>
                </c:pt>
                <c:pt idx="37">
                  <c:v>45387</c:v>
                </c:pt>
                <c:pt idx="38">
                  <c:v>45390</c:v>
                </c:pt>
                <c:pt idx="39">
                  <c:v>45391</c:v>
                </c:pt>
                <c:pt idx="40">
                  <c:v>45392</c:v>
                </c:pt>
                <c:pt idx="41">
                  <c:v>45393</c:v>
                </c:pt>
                <c:pt idx="42">
                  <c:v>45394</c:v>
                </c:pt>
                <c:pt idx="43">
                  <c:v>45397</c:v>
                </c:pt>
                <c:pt idx="44">
                  <c:v>45398</c:v>
                </c:pt>
                <c:pt idx="45">
                  <c:v>45399</c:v>
                </c:pt>
                <c:pt idx="46">
                  <c:v>45400</c:v>
                </c:pt>
                <c:pt idx="47">
                  <c:v>45401</c:v>
                </c:pt>
                <c:pt idx="48">
                  <c:v>45404</c:v>
                </c:pt>
                <c:pt idx="49">
                  <c:v>45405</c:v>
                </c:pt>
                <c:pt idx="50">
                  <c:v>45406</c:v>
                </c:pt>
                <c:pt idx="51">
                  <c:v>45407</c:v>
                </c:pt>
                <c:pt idx="52">
                  <c:v>45408</c:v>
                </c:pt>
                <c:pt idx="53">
                  <c:v>45411</c:v>
                </c:pt>
                <c:pt idx="54">
                  <c:v>45412</c:v>
                </c:pt>
                <c:pt idx="55">
                  <c:v>45413</c:v>
                </c:pt>
                <c:pt idx="56">
                  <c:v>45414</c:v>
                </c:pt>
                <c:pt idx="57">
                  <c:v>45415</c:v>
                </c:pt>
                <c:pt idx="58">
                  <c:v>45418</c:v>
                </c:pt>
                <c:pt idx="59">
                  <c:v>45419</c:v>
                </c:pt>
                <c:pt idx="60">
                  <c:v>45420</c:v>
                </c:pt>
                <c:pt idx="61">
                  <c:v>45421</c:v>
                </c:pt>
                <c:pt idx="62">
                  <c:v>45422</c:v>
                </c:pt>
                <c:pt idx="63">
                  <c:v>45425</c:v>
                </c:pt>
                <c:pt idx="64">
                  <c:v>45426</c:v>
                </c:pt>
                <c:pt idx="65">
                  <c:v>45427</c:v>
                </c:pt>
                <c:pt idx="66">
                  <c:v>45428</c:v>
                </c:pt>
                <c:pt idx="67">
                  <c:v>45429</c:v>
                </c:pt>
                <c:pt idx="68">
                  <c:v>45432</c:v>
                </c:pt>
                <c:pt idx="69">
                  <c:v>45433</c:v>
                </c:pt>
                <c:pt idx="70">
                  <c:v>45434</c:v>
                </c:pt>
                <c:pt idx="71">
                  <c:v>45435</c:v>
                </c:pt>
                <c:pt idx="72">
                  <c:v>45436</c:v>
                </c:pt>
                <c:pt idx="73">
                  <c:v>45440</c:v>
                </c:pt>
                <c:pt idx="74">
                  <c:v>45441</c:v>
                </c:pt>
                <c:pt idx="75">
                  <c:v>45442</c:v>
                </c:pt>
                <c:pt idx="76">
                  <c:v>45443</c:v>
                </c:pt>
                <c:pt idx="77">
                  <c:v>45446</c:v>
                </c:pt>
                <c:pt idx="78">
                  <c:v>45447</c:v>
                </c:pt>
                <c:pt idx="79">
                  <c:v>45448</c:v>
                </c:pt>
                <c:pt idx="80">
                  <c:v>45449</c:v>
                </c:pt>
                <c:pt idx="81">
                  <c:v>45450</c:v>
                </c:pt>
                <c:pt idx="82">
                  <c:v>45453</c:v>
                </c:pt>
                <c:pt idx="83">
                  <c:v>45454</c:v>
                </c:pt>
                <c:pt idx="84">
                  <c:v>45455</c:v>
                </c:pt>
                <c:pt idx="85">
                  <c:v>45456</c:v>
                </c:pt>
                <c:pt idx="86">
                  <c:v>45457</c:v>
                </c:pt>
                <c:pt idx="87">
                  <c:v>45460</c:v>
                </c:pt>
                <c:pt idx="88">
                  <c:v>45461</c:v>
                </c:pt>
                <c:pt idx="89">
                  <c:v>45463</c:v>
                </c:pt>
                <c:pt idx="90">
                  <c:v>45464</c:v>
                </c:pt>
                <c:pt idx="91">
                  <c:v>45467</c:v>
                </c:pt>
                <c:pt idx="92">
                  <c:v>45468</c:v>
                </c:pt>
                <c:pt idx="93">
                  <c:v>45469</c:v>
                </c:pt>
                <c:pt idx="94">
                  <c:v>45470</c:v>
                </c:pt>
                <c:pt idx="95">
                  <c:v>45471</c:v>
                </c:pt>
                <c:pt idx="96">
                  <c:v>45474</c:v>
                </c:pt>
                <c:pt idx="97">
                  <c:v>45475</c:v>
                </c:pt>
                <c:pt idx="98">
                  <c:v>45476</c:v>
                </c:pt>
                <c:pt idx="99">
                  <c:v>45478</c:v>
                </c:pt>
                <c:pt idx="100">
                  <c:v>45481</c:v>
                </c:pt>
                <c:pt idx="101">
                  <c:v>45482</c:v>
                </c:pt>
                <c:pt idx="102">
                  <c:v>45483</c:v>
                </c:pt>
                <c:pt idx="103">
                  <c:v>45484</c:v>
                </c:pt>
                <c:pt idx="104">
                  <c:v>45485</c:v>
                </c:pt>
                <c:pt idx="105">
                  <c:v>45488</c:v>
                </c:pt>
                <c:pt idx="106">
                  <c:v>45489</c:v>
                </c:pt>
                <c:pt idx="107">
                  <c:v>45490</c:v>
                </c:pt>
                <c:pt idx="108">
                  <c:v>45491</c:v>
                </c:pt>
                <c:pt idx="109">
                  <c:v>45492</c:v>
                </c:pt>
                <c:pt idx="110">
                  <c:v>45495</c:v>
                </c:pt>
                <c:pt idx="111">
                  <c:v>45496</c:v>
                </c:pt>
                <c:pt idx="112">
                  <c:v>45497</c:v>
                </c:pt>
                <c:pt idx="113">
                  <c:v>45498</c:v>
                </c:pt>
                <c:pt idx="114">
                  <c:v>45499</c:v>
                </c:pt>
                <c:pt idx="115">
                  <c:v>45502</c:v>
                </c:pt>
                <c:pt idx="116">
                  <c:v>45503</c:v>
                </c:pt>
                <c:pt idx="117">
                  <c:v>45504</c:v>
                </c:pt>
                <c:pt idx="118">
                  <c:v>45505</c:v>
                </c:pt>
                <c:pt idx="119">
                  <c:v>45506</c:v>
                </c:pt>
                <c:pt idx="120">
                  <c:v>45509</c:v>
                </c:pt>
                <c:pt idx="121">
                  <c:v>45510</c:v>
                </c:pt>
                <c:pt idx="122">
                  <c:v>45511</c:v>
                </c:pt>
                <c:pt idx="123">
                  <c:v>45512</c:v>
                </c:pt>
                <c:pt idx="124">
                  <c:v>45513</c:v>
                </c:pt>
                <c:pt idx="125">
                  <c:v>45516</c:v>
                </c:pt>
                <c:pt idx="126">
                  <c:v>45517</c:v>
                </c:pt>
                <c:pt idx="127">
                  <c:v>45518</c:v>
                </c:pt>
                <c:pt idx="128">
                  <c:v>45519</c:v>
                </c:pt>
                <c:pt idx="129">
                  <c:v>45520</c:v>
                </c:pt>
                <c:pt idx="130">
                  <c:v>45523</c:v>
                </c:pt>
                <c:pt idx="131">
                  <c:v>45524</c:v>
                </c:pt>
                <c:pt idx="132">
                  <c:v>45525</c:v>
                </c:pt>
                <c:pt idx="133">
                  <c:v>45526</c:v>
                </c:pt>
                <c:pt idx="134">
                  <c:v>45527</c:v>
                </c:pt>
                <c:pt idx="135">
                  <c:v>45530</c:v>
                </c:pt>
                <c:pt idx="136">
                  <c:v>45531</c:v>
                </c:pt>
                <c:pt idx="137">
                  <c:v>45532</c:v>
                </c:pt>
                <c:pt idx="138">
                  <c:v>45533</c:v>
                </c:pt>
                <c:pt idx="139">
                  <c:v>45534</c:v>
                </c:pt>
                <c:pt idx="140">
                  <c:v>45538</c:v>
                </c:pt>
                <c:pt idx="141">
                  <c:v>45539</c:v>
                </c:pt>
                <c:pt idx="142">
                  <c:v>45540</c:v>
                </c:pt>
                <c:pt idx="143">
                  <c:v>45541</c:v>
                </c:pt>
                <c:pt idx="144">
                  <c:v>45544</c:v>
                </c:pt>
                <c:pt idx="145">
                  <c:v>45545</c:v>
                </c:pt>
                <c:pt idx="146">
                  <c:v>45546</c:v>
                </c:pt>
                <c:pt idx="147">
                  <c:v>45547</c:v>
                </c:pt>
                <c:pt idx="148">
                  <c:v>45548</c:v>
                </c:pt>
                <c:pt idx="149">
                  <c:v>45551</c:v>
                </c:pt>
                <c:pt idx="150">
                  <c:v>45552</c:v>
                </c:pt>
                <c:pt idx="151">
                  <c:v>45553</c:v>
                </c:pt>
                <c:pt idx="152">
                  <c:v>45554</c:v>
                </c:pt>
                <c:pt idx="153">
                  <c:v>45555</c:v>
                </c:pt>
                <c:pt idx="154">
                  <c:v>45558</c:v>
                </c:pt>
                <c:pt idx="155">
                  <c:v>45559</c:v>
                </c:pt>
                <c:pt idx="156">
                  <c:v>45560</c:v>
                </c:pt>
                <c:pt idx="157">
                  <c:v>45561</c:v>
                </c:pt>
                <c:pt idx="158">
                  <c:v>45562</c:v>
                </c:pt>
                <c:pt idx="159">
                  <c:v>45565</c:v>
                </c:pt>
                <c:pt idx="160">
                  <c:v>45566</c:v>
                </c:pt>
                <c:pt idx="161">
                  <c:v>45567</c:v>
                </c:pt>
                <c:pt idx="162">
                  <c:v>45568</c:v>
                </c:pt>
                <c:pt idx="163">
                  <c:v>45569</c:v>
                </c:pt>
                <c:pt idx="164">
                  <c:v>45572</c:v>
                </c:pt>
                <c:pt idx="165">
                  <c:v>45573</c:v>
                </c:pt>
                <c:pt idx="166">
                  <c:v>45574</c:v>
                </c:pt>
                <c:pt idx="167">
                  <c:v>45575</c:v>
                </c:pt>
                <c:pt idx="168">
                  <c:v>45576</c:v>
                </c:pt>
                <c:pt idx="169">
                  <c:v>45580</c:v>
                </c:pt>
                <c:pt idx="170">
                  <c:v>45581</c:v>
                </c:pt>
                <c:pt idx="171">
                  <c:v>45582</c:v>
                </c:pt>
                <c:pt idx="172">
                  <c:v>45583</c:v>
                </c:pt>
                <c:pt idx="173">
                  <c:v>45586</c:v>
                </c:pt>
                <c:pt idx="174">
                  <c:v>45587</c:v>
                </c:pt>
                <c:pt idx="175">
                  <c:v>45588</c:v>
                </c:pt>
                <c:pt idx="176">
                  <c:v>45589</c:v>
                </c:pt>
                <c:pt idx="177">
                  <c:v>45590</c:v>
                </c:pt>
                <c:pt idx="178">
                  <c:v>45593</c:v>
                </c:pt>
                <c:pt idx="179">
                  <c:v>45594</c:v>
                </c:pt>
                <c:pt idx="180">
                  <c:v>45595</c:v>
                </c:pt>
                <c:pt idx="181">
                  <c:v>45596</c:v>
                </c:pt>
                <c:pt idx="182">
                  <c:v>45597</c:v>
                </c:pt>
                <c:pt idx="183">
                  <c:v>45600</c:v>
                </c:pt>
                <c:pt idx="184">
                  <c:v>45601</c:v>
                </c:pt>
                <c:pt idx="185">
                  <c:v>45602</c:v>
                </c:pt>
                <c:pt idx="186">
                  <c:v>45603</c:v>
                </c:pt>
                <c:pt idx="187">
                  <c:v>45604</c:v>
                </c:pt>
                <c:pt idx="188">
                  <c:v>45608</c:v>
                </c:pt>
                <c:pt idx="189">
                  <c:v>45609</c:v>
                </c:pt>
                <c:pt idx="190">
                  <c:v>45610</c:v>
                </c:pt>
                <c:pt idx="191">
                  <c:v>45611</c:v>
                </c:pt>
                <c:pt idx="192">
                  <c:v>45614</c:v>
                </c:pt>
                <c:pt idx="193">
                  <c:v>45615</c:v>
                </c:pt>
                <c:pt idx="194">
                  <c:v>45616</c:v>
                </c:pt>
                <c:pt idx="195">
                  <c:v>45617</c:v>
                </c:pt>
                <c:pt idx="196">
                  <c:v>45618</c:v>
                </c:pt>
                <c:pt idx="197">
                  <c:v>45621</c:v>
                </c:pt>
                <c:pt idx="198">
                  <c:v>45622</c:v>
                </c:pt>
                <c:pt idx="199">
                  <c:v>45623</c:v>
                </c:pt>
                <c:pt idx="200">
                  <c:v>45625</c:v>
                </c:pt>
                <c:pt idx="201">
                  <c:v>45628</c:v>
                </c:pt>
                <c:pt idx="202">
                  <c:v>45629</c:v>
                </c:pt>
                <c:pt idx="203">
                  <c:v>45630</c:v>
                </c:pt>
                <c:pt idx="204">
                  <c:v>45631</c:v>
                </c:pt>
                <c:pt idx="205">
                  <c:v>45632</c:v>
                </c:pt>
                <c:pt idx="206">
                  <c:v>45635</c:v>
                </c:pt>
                <c:pt idx="207">
                  <c:v>45636</c:v>
                </c:pt>
                <c:pt idx="208">
                  <c:v>45637</c:v>
                </c:pt>
                <c:pt idx="209">
                  <c:v>45638</c:v>
                </c:pt>
                <c:pt idx="210">
                  <c:v>45639</c:v>
                </c:pt>
                <c:pt idx="211">
                  <c:v>45642</c:v>
                </c:pt>
                <c:pt idx="212">
                  <c:v>45643</c:v>
                </c:pt>
                <c:pt idx="213">
                  <c:v>45644</c:v>
                </c:pt>
                <c:pt idx="214">
                  <c:v>45645</c:v>
                </c:pt>
                <c:pt idx="215">
                  <c:v>45646</c:v>
                </c:pt>
                <c:pt idx="216">
                  <c:v>45649</c:v>
                </c:pt>
                <c:pt idx="217">
                  <c:v>45650</c:v>
                </c:pt>
                <c:pt idx="218">
                  <c:v>45652</c:v>
                </c:pt>
                <c:pt idx="219">
                  <c:v>45653</c:v>
                </c:pt>
                <c:pt idx="220">
                  <c:v>45656</c:v>
                </c:pt>
                <c:pt idx="221">
                  <c:v>45657</c:v>
                </c:pt>
                <c:pt idx="222">
                  <c:v>45659</c:v>
                </c:pt>
                <c:pt idx="223">
                  <c:v>45660</c:v>
                </c:pt>
                <c:pt idx="224">
                  <c:v>45663</c:v>
                </c:pt>
                <c:pt idx="225">
                  <c:v>45664</c:v>
                </c:pt>
                <c:pt idx="226">
                  <c:v>45665</c:v>
                </c:pt>
                <c:pt idx="227">
                  <c:v>45666</c:v>
                </c:pt>
                <c:pt idx="228">
                  <c:v>45667</c:v>
                </c:pt>
                <c:pt idx="229">
                  <c:v>45670</c:v>
                </c:pt>
                <c:pt idx="230">
                  <c:v>45671</c:v>
                </c:pt>
                <c:pt idx="231">
                  <c:v>45672</c:v>
                </c:pt>
                <c:pt idx="232">
                  <c:v>45673</c:v>
                </c:pt>
                <c:pt idx="233">
                  <c:v>45674</c:v>
                </c:pt>
                <c:pt idx="234">
                  <c:v>45678</c:v>
                </c:pt>
                <c:pt idx="235">
                  <c:v>45679</c:v>
                </c:pt>
                <c:pt idx="236">
                  <c:v>45680</c:v>
                </c:pt>
                <c:pt idx="237">
                  <c:v>45681</c:v>
                </c:pt>
                <c:pt idx="238">
                  <c:v>45684</c:v>
                </c:pt>
                <c:pt idx="239">
                  <c:v>45685</c:v>
                </c:pt>
                <c:pt idx="240">
                  <c:v>45686</c:v>
                </c:pt>
                <c:pt idx="241">
                  <c:v>45687</c:v>
                </c:pt>
                <c:pt idx="242">
                  <c:v>45688</c:v>
                </c:pt>
                <c:pt idx="243">
                  <c:v>45691</c:v>
                </c:pt>
                <c:pt idx="244">
                  <c:v>45692</c:v>
                </c:pt>
                <c:pt idx="245">
                  <c:v>45693</c:v>
                </c:pt>
                <c:pt idx="246">
                  <c:v>45694</c:v>
                </c:pt>
                <c:pt idx="247">
                  <c:v>45695</c:v>
                </c:pt>
                <c:pt idx="248">
                  <c:v>45698</c:v>
                </c:pt>
                <c:pt idx="249">
                  <c:v>45699</c:v>
                </c:pt>
              </c:numCache>
            </c:numRef>
          </c:cat>
          <c:val>
            <c:numRef>
              <c:f>LTM!$W$4:$W$253</c:f>
              <c:numCache>
                <c:formatCode>0.00</c:formatCode>
                <c:ptCount val="250"/>
                <c:pt idx="0">
                  <c:v>4.4737999999999998</c:v>
                </c:pt>
                <c:pt idx="1">
                  <c:v>4.6577999999999999</c:v>
                </c:pt>
                <c:pt idx="2">
                  <c:v>4.5777999999999999</c:v>
                </c:pt>
                <c:pt idx="3">
                  <c:v>4.5739999999999998</c:v>
                </c:pt>
                <c:pt idx="4">
                  <c:v>4.6416000000000004</c:v>
                </c:pt>
                <c:pt idx="5">
                  <c:v>4.6120999999999999</c:v>
                </c:pt>
                <c:pt idx="6">
                  <c:v>4.6660000000000004</c:v>
                </c:pt>
                <c:pt idx="7">
                  <c:v>4.7115999999999998</c:v>
                </c:pt>
                <c:pt idx="8">
                  <c:v>4.6896000000000004</c:v>
                </c:pt>
                <c:pt idx="9">
                  <c:v>4.7182000000000004</c:v>
                </c:pt>
                <c:pt idx="10">
                  <c:v>4.6932999999999998</c:v>
                </c:pt>
                <c:pt idx="11">
                  <c:v>4.6374000000000004</c:v>
                </c:pt>
                <c:pt idx="12">
                  <c:v>4.6186999999999996</c:v>
                </c:pt>
                <c:pt idx="13">
                  <c:v>4.5312999999999999</c:v>
                </c:pt>
                <c:pt idx="14">
                  <c:v>4.6017000000000001</c:v>
                </c:pt>
                <c:pt idx="15">
                  <c:v>4.5579000000000001</c:v>
                </c:pt>
                <c:pt idx="16">
                  <c:v>4.5536000000000003</c:v>
                </c:pt>
                <c:pt idx="17">
                  <c:v>4.5014000000000003</c:v>
                </c:pt>
                <c:pt idx="18">
                  <c:v>4.4734999999999996</c:v>
                </c:pt>
                <c:pt idx="19">
                  <c:v>4.5359999999999996</c:v>
                </c:pt>
                <c:pt idx="20">
                  <c:v>4.5861999999999998</c:v>
                </c:pt>
                <c:pt idx="21">
                  <c:v>4.6345000000000001</c:v>
                </c:pt>
                <c:pt idx="22">
                  <c:v>4.6936</c:v>
                </c:pt>
                <c:pt idx="23">
                  <c:v>4.7275999999999998</c:v>
                </c:pt>
                <c:pt idx="24">
                  <c:v>4.7319000000000004</c:v>
                </c:pt>
                <c:pt idx="25">
                  <c:v>4.6830999999999996</c:v>
                </c:pt>
                <c:pt idx="26">
                  <c:v>4.6022999999999996</c:v>
                </c:pt>
                <c:pt idx="27">
                  <c:v>4.6363000000000003</c:v>
                </c:pt>
                <c:pt idx="28">
                  <c:v>4.5891000000000002</c:v>
                </c:pt>
                <c:pt idx="29">
                  <c:v>4.6254</c:v>
                </c:pt>
                <c:pt idx="30">
                  <c:v>4.5910000000000002</c:v>
                </c:pt>
                <c:pt idx="31">
                  <c:v>4.5682</c:v>
                </c:pt>
                <c:pt idx="32">
                  <c:v>4.62</c:v>
                </c:pt>
                <c:pt idx="33">
                  <c:v>4.7053000000000003</c:v>
                </c:pt>
                <c:pt idx="34">
                  <c:v>4.6887999999999996</c:v>
                </c:pt>
                <c:pt idx="35">
                  <c:v>4.6722999999999999</c:v>
                </c:pt>
                <c:pt idx="36">
                  <c:v>4.6474000000000002</c:v>
                </c:pt>
                <c:pt idx="37">
                  <c:v>4.7504999999999997</c:v>
                </c:pt>
                <c:pt idx="38">
                  <c:v>4.7885999999999997</c:v>
                </c:pt>
                <c:pt idx="39">
                  <c:v>4.7426000000000004</c:v>
                </c:pt>
                <c:pt idx="40">
                  <c:v>4.9730999999999996</c:v>
                </c:pt>
                <c:pt idx="41">
                  <c:v>4.9608999999999996</c:v>
                </c:pt>
                <c:pt idx="42">
                  <c:v>4.8966000000000003</c:v>
                </c:pt>
                <c:pt idx="43">
                  <c:v>4.9204999999999997</c:v>
                </c:pt>
                <c:pt idx="44">
                  <c:v>4.9870999999999999</c:v>
                </c:pt>
                <c:pt idx="45">
                  <c:v>4.9321000000000002</c:v>
                </c:pt>
                <c:pt idx="46">
                  <c:v>4.9861000000000004</c:v>
                </c:pt>
                <c:pt idx="47">
                  <c:v>4.9858000000000002</c:v>
                </c:pt>
                <c:pt idx="48">
                  <c:v>4.9713000000000003</c:v>
                </c:pt>
                <c:pt idx="49">
                  <c:v>4.931</c:v>
                </c:pt>
                <c:pt idx="50">
                  <c:v>4.9268999999999998</c:v>
                </c:pt>
                <c:pt idx="51">
                  <c:v>4.9974999999999996</c:v>
                </c:pt>
                <c:pt idx="52">
                  <c:v>4.9934000000000003</c:v>
                </c:pt>
                <c:pt idx="53">
                  <c:v>4.9767000000000001</c:v>
                </c:pt>
                <c:pt idx="54">
                  <c:v>5.0350999999999999</c:v>
                </c:pt>
                <c:pt idx="55">
                  <c:v>4.9602000000000004</c:v>
                </c:pt>
                <c:pt idx="56">
                  <c:v>4.8727</c:v>
                </c:pt>
                <c:pt idx="57">
                  <c:v>4.8159999999999998</c:v>
                </c:pt>
                <c:pt idx="58">
                  <c:v>4.8304999999999998</c:v>
                </c:pt>
                <c:pt idx="59">
                  <c:v>4.8304</c:v>
                </c:pt>
                <c:pt idx="60">
                  <c:v>4.8365</c:v>
                </c:pt>
                <c:pt idx="61">
                  <c:v>4.8154000000000003</c:v>
                </c:pt>
                <c:pt idx="62">
                  <c:v>4.8654999999999999</c:v>
                </c:pt>
                <c:pt idx="63">
                  <c:v>4.8612000000000002</c:v>
                </c:pt>
                <c:pt idx="64">
                  <c:v>4.8147000000000002</c:v>
                </c:pt>
                <c:pt idx="65">
                  <c:v>4.7237</c:v>
                </c:pt>
                <c:pt idx="66">
                  <c:v>4.7953000000000001</c:v>
                </c:pt>
                <c:pt idx="67">
                  <c:v>4.8244999999999996</c:v>
                </c:pt>
                <c:pt idx="68">
                  <c:v>4.8478000000000003</c:v>
                </c:pt>
                <c:pt idx="69">
                  <c:v>4.8285</c:v>
                </c:pt>
                <c:pt idx="70">
                  <c:v>4.8689999999999998</c:v>
                </c:pt>
                <c:pt idx="71">
                  <c:v>4.9352999999999998</c:v>
                </c:pt>
                <c:pt idx="72">
                  <c:v>4.9461000000000004</c:v>
                </c:pt>
                <c:pt idx="73">
                  <c:v>4.9763999999999999</c:v>
                </c:pt>
                <c:pt idx="74">
                  <c:v>4.9725999999999999</c:v>
                </c:pt>
                <c:pt idx="75">
                  <c:v>4.9248000000000003</c:v>
                </c:pt>
                <c:pt idx="76">
                  <c:v>4.8727</c:v>
                </c:pt>
                <c:pt idx="77">
                  <c:v>4.8079999999999998</c:v>
                </c:pt>
                <c:pt idx="78">
                  <c:v>4.7704000000000004</c:v>
                </c:pt>
                <c:pt idx="79">
                  <c:v>4.7222</c:v>
                </c:pt>
                <c:pt idx="80">
                  <c:v>4.7240000000000002</c:v>
                </c:pt>
                <c:pt idx="81">
                  <c:v>4.8868</c:v>
                </c:pt>
                <c:pt idx="82">
                  <c:v>4.8803999999999998</c:v>
                </c:pt>
                <c:pt idx="83">
                  <c:v>4.8339999999999996</c:v>
                </c:pt>
                <c:pt idx="84">
                  <c:v>4.7518000000000002</c:v>
                </c:pt>
                <c:pt idx="85">
                  <c:v>4.6969000000000003</c:v>
                </c:pt>
                <c:pt idx="86">
                  <c:v>4.7043999999999997</c:v>
                </c:pt>
                <c:pt idx="87">
                  <c:v>4.7655000000000003</c:v>
                </c:pt>
                <c:pt idx="88">
                  <c:v>4.7119999999999997</c:v>
                </c:pt>
                <c:pt idx="89">
                  <c:v>4.7371999999999996</c:v>
                </c:pt>
                <c:pt idx="90">
                  <c:v>4.7321999999999997</c:v>
                </c:pt>
                <c:pt idx="91">
                  <c:v>4.7233999999999998</c:v>
                </c:pt>
                <c:pt idx="92">
                  <c:v>4.7423999999999999</c:v>
                </c:pt>
                <c:pt idx="93">
                  <c:v>4.7472000000000003</c:v>
                </c:pt>
                <c:pt idx="94">
                  <c:v>4.7119999999999997</c:v>
                </c:pt>
                <c:pt idx="95">
                  <c:v>4.7534999999999998</c:v>
                </c:pt>
                <c:pt idx="96">
                  <c:v>4.7556000000000003</c:v>
                </c:pt>
                <c:pt idx="97">
                  <c:v>4.7412000000000001</c:v>
                </c:pt>
                <c:pt idx="98">
                  <c:v>4.7058999999999997</c:v>
                </c:pt>
                <c:pt idx="99">
                  <c:v>4.6035000000000004</c:v>
                </c:pt>
                <c:pt idx="100">
                  <c:v>4.6284999999999998</c:v>
                </c:pt>
                <c:pt idx="101">
                  <c:v>4.6264000000000003</c:v>
                </c:pt>
                <c:pt idx="102">
                  <c:v>4.62</c:v>
                </c:pt>
                <c:pt idx="103">
                  <c:v>4.5129999999999999</c:v>
                </c:pt>
                <c:pt idx="104">
                  <c:v>4.4513999999999996</c:v>
                </c:pt>
                <c:pt idx="105">
                  <c:v>4.4574999999999996</c:v>
                </c:pt>
                <c:pt idx="106">
                  <c:v>4.4172000000000002</c:v>
                </c:pt>
                <c:pt idx="107">
                  <c:v>4.4379</c:v>
                </c:pt>
                <c:pt idx="108">
                  <c:v>4.4714</c:v>
                </c:pt>
                <c:pt idx="109">
                  <c:v>4.5109000000000004</c:v>
                </c:pt>
                <c:pt idx="110">
                  <c:v>4.5170000000000003</c:v>
                </c:pt>
                <c:pt idx="111">
                  <c:v>4.4912999999999998</c:v>
                </c:pt>
                <c:pt idx="112">
                  <c:v>4.4306999999999999</c:v>
                </c:pt>
                <c:pt idx="113">
                  <c:v>4.4306999999999999</c:v>
                </c:pt>
                <c:pt idx="114">
                  <c:v>4.3832000000000004</c:v>
                </c:pt>
                <c:pt idx="115">
                  <c:v>4.3997000000000002</c:v>
                </c:pt>
                <c:pt idx="116">
                  <c:v>4.3585000000000003</c:v>
                </c:pt>
                <c:pt idx="117">
                  <c:v>4.2575000000000003</c:v>
                </c:pt>
                <c:pt idx="118">
                  <c:v>4.1482000000000001</c:v>
                </c:pt>
                <c:pt idx="119">
                  <c:v>3.8797999999999999</c:v>
                </c:pt>
                <c:pt idx="120">
                  <c:v>3.9201000000000001</c:v>
                </c:pt>
                <c:pt idx="121">
                  <c:v>3.9750999999999999</c:v>
                </c:pt>
                <c:pt idx="122">
                  <c:v>3.9621</c:v>
                </c:pt>
                <c:pt idx="123">
                  <c:v>4.0380000000000003</c:v>
                </c:pt>
                <c:pt idx="124">
                  <c:v>4.0530999999999997</c:v>
                </c:pt>
                <c:pt idx="125">
                  <c:v>4.0172999999999996</c:v>
                </c:pt>
                <c:pt idx="126">
                  <c:v>3.9293999999999998</c:v>
                </c:pt>
                <c:pt idx="127">
                  <c:v>3.9558</c:v>
                </c:pt>
                <c:pt idx="128">
                  <c:v>4.0929000000000002</c:v>
                </c:pt>
                <c:pt idx="129">
                  <c:v>4.0496999999999996</c:v>
                </c:pt>
                <c:pt idx="130">
                  <c:v>4.0659999999999998</c:v>
                </c:pt>
                <c:pt idx="131">
                  <c:v>3.9836</c:v>
                </c:pt>
                <c:pt idx="132">
                  <c:v>3.9304999999999999</c:v>
                </c:pt>
                <c:pt idx="133">
                  <c:v>4.0034999999999998</c:v>
                </c:pt>
                <c:pt idx="134">
                  <c:v>3.9152999999999998</c:v>
                </c:pt>
                <c:pt idx="135">
                  <c:v>3.9358</c:v>
                </c:pt>
                <c:pt idx="136">
                  <c:v>3.8992</c:v>
                </c:pt>
                <c:pt idx="137">
                  <c:v>3.8650000000000002</c:v>
                </c:pt>
                <c:pt idx="138">
                  <c:v>3.8938999999999999</c:v>
                </c:pt>
                <c:pt idx="139">
                  <c:v>3.9165000000000001</c:v>
                </c:pt>
                <c:pt idx="140">
                  <c:v>3.8631000000000002</c:v>
                </c:pt>
                <c:pt idx="141">
                  <c:v>3.7538999999999998</c:v>
                </c:pt>
                <c:pt idx="142">
                  <c:v>3.7435</c:v>
                </c:pt>
                <c:pt idx="143">
                  <c:v>3.6461999999999999</c:v>
                </c:pt>
                <c:pt idx="144">
                  <c:v>3.6688000000000001</c:v>
                </c:pt>
                <c:pt idx="145">
                  <c:v>3.5941000000000001</c:v>
                </c:pt>
                <c:pt idx="146">
                  <c:v>3.6415000000000002</c:v>
                </c:pt>
                <c:pt idx="147">
                  <c:v>3.6392000000000002</c:v>
                </c:pt>
                <c:pt idx="148">
                  <c:v>3.5823999999999998</c:v>
                </c:pt>
                <c:pt idx="149">
                  <c:v>3.5508999999999999</c:v>
                </c:pt>
                <c:pt idx="150">
                  <c:v>3.6048</c:v>
                </c:pt>
                <c:pt idx="151">
                  <c:v>3.6172</c:v>
                </c:pt>
                <c:pt idx="152">
                  <c:v>3.5813000000000001</c:v>
                </c:pt>
                <c:pt idx="153">
                  <c:v>3.5910000000000002</c:v>
                </c:pt>
                <c:pt idx="154">
                  <c:v>3.5865999999999998</c:v>
                </c:pt>
                <c:pt idx="155">
                  <c:v>3.5379</c:v>
                </c:pt>
                <c:pt idx="156">
                  <c:v>3.5592000000000001</c:v>
                </c:pt>
                <c:pt idx="157">
                  <c:v>3.6286999999999998</c:v>
                </c:pt>
                <c:pt idx="158">
                  <c:v>3.5592000000000001</c:v>
                </c:pt>
                <c:pt idx="159">
                  <c:v>3.6410999999999998</c:v>
                </c:pt>
                <c:pt idx="160">
                  <c:v>3.6042999999999998</c:v>
                </c:pt>
                <c:pt idx="161">
                  <c:v>3.6414</c:v>
                </c:pt>
                <c:pt idx="162">
                  <c:v>3.7052999999999998</c:v>
                </c:pt>
                <c:pt idx="163">
                  <c:v>3.9217</c:v>
                </c:pt>
                <c:pt idx="164">
                  <c:v>3.9952000000000001</c:v>
                </c:pt>
                <c:pt idx="165">
                  <c:v>3.9582000000000002</c:v>
                </c:pt>
                <c:pt idx="166">
                  <c:v>4.0214999999999996</c:v>
                </c:pt>
                <c:pt idx="167">
                  <c:v>3.9573</c:v>
                </c:pt>
                <c:pt idx="168">
                  <c:v>3.9554</c:v>
                </c:pt>
                <c:pt idx="169">
                  <c:v>3.9453999999999998</c:v>
                </c:pt>
                <c:pt idx="170">
                  <c:v>3.9376000000000002</c:v>
                </c:pt>
                <c:pt idx="171">
                  <c:v>3.9719000000000002</c:v>
                </c:pt>
                <c:pt idx="172">
                  <c:v>3.9483000000000001</c:v>
                </c:pt>
                <c:pt idx="173">
                  <c:v>4.0316999999999998</c:v>
                </c:pt>
                <c:pt idx="174">
                  <c:v>4.0324</c:v>
                </c:pt>
                <c:pt idx="175">
                  <c:v>4.0778999999999996</c:v>
                </c:pt>
                <c:pt idx="176">
                  <c:v>4.0787000000000004</c:v>
                </c:pt>
                <c:pt idx="177">
                  <c:v>4.1045999999999996</c:v>
                </c:pt>
                <c:pt idx="178">
                  <c:v>4.1376999999999997</c:v>
                </c:pt>
                <c:pt idx="179">
                  <c:v>4.0961999999999996</c:v>
                </c:pt>
                <c:pt idx="180">
                  <c:v>4.1825999999999999</c:v>
                </c:pt>
                <c:pt idx="181">
                  <c:v>4.1702000000000004</c:v>
                </c:pt>
                <c:pt idx="182">
                  <c:v>4.2054</c:v>
                </c:pt>
                <c:pt idx="183">
                  <c:v>4.1599000000000004</c:v>
                </c:pt>
                <c:pt idx="184">
                  <c:v>4.1764999999999999</c:v>
                </c:pt>
                <c:pt idx="185">
                  <c:v>4.2617000000000003</c:v>
                </c:pt>
                <c:pt idx="186">
                  <c:v>4.1993999999999998</c:v>
                </c:pt>
                <c:pt idx="187">
                  <c:v>4.2538999999999998</c:v>
                </c:pt>
                <c:pt idx="188">
                  <c:v>4.3400999999999996</c:v>
                </c:pt>
                <c:pt idx="189">
                  <c:v>4.2857000000000003</c:v>
                </c:pt>
                <c:pt idx="190">
                  <c:v>4.3448000000000002</c:v>
                </c:pt>
                <c:pt idx="191">
                  <c:v>4.3033000000000001</c:v>
                </c:pt>
                <c:pt idx="192">
                  <c:v>4.2801999999999998</c:v>
                </c:pt>
                <c:pt idx="193">
                  <c:v>4.2803000000000004</c:v>
                </c:pt>
                <c:pt idx="194">
                  <c:v>4.3144</c:v>
                </c:pt>
                <c:pt idx="195">
                  <c:v>4.3487</c:v>
                </c:pt>
                <c:pt idx="196">
                  <c:v>4.3730000000000002</c:v>
                </c:pt>
                <c:pt idx="197">
                  <c:v>4.2685000000000004</c:v>
                </c:pt>
                <c:pt idx="198">
                  <c:v>4.2561</c:v>
                </c:pt>
                <c:pt idx="199">
                  <c:v>4.2271999999999998</c:v>
                </c:pt>
                <c:pt idx="200">
                  <c:v>4.1509</c:v>
                </c:pt>
                <c:pt idx="201">
                  <c:v>4.1795999999999998</c:v>
                </c:pt>
                <c:pt idx="202">
                  <c:v>4.1795</c:v>
                </c:pt>
                <c:pt idx="203">
                  <c:v>4.1256000000000004</c:v>
                </c:pt>
                <c:pt idx="204">
                  <c:v>4.1440000000000001</c:v>
                </c:pt>
                <c:pt idx="205">
                  <c:v>4.1039000000000003</c:v>
                </c:pt>
                <c:pt idx="206">
                  <c:v>4.1245000000000003</c:v>
                </c:pt>
                <c:pt idx="207">
                  <c:v>4.1429999999999998</c:v>
                </c:pt>
                <c:pt idx="208">
                  <c:v>4.1532</c:v>
                </c:pt>
                <c:pt idx="209">
                  <c:v>4.1905999999999999</c:v>
                </c:pt>
                <c:pt idx="210">
                  <c:v>4.2447999999999997</c:v>
                </c:pt>
                <c:pt idx="211">
                  <c:v>4.2489999999999997</c:v>
                </c:pt>
                <c:pt idx="212">
                  <c:v>4.2446999999999999</c:v>
                </c:pt>
                <c:pt idx="213">
                  <c:v>4.3544999999999998</c:v>
                </c:pt>
                <c:pt idx="214">
                  <c:v>4.3164999999999996</c:v>
                </c:pt>
                <c:pt idx="215">
                  <c:v>4.3102</c:v>
                </c:pt>
                <c:pt idx="216">
                  <c:v>4.3400999999999996</c:v>
                </c:pt>
                <c:pt idx="217">
                  <c:v>4.3323999999999998</c:v>
                </c:pt>
                <c:pt idx="218">
                  <c:v>4.3282999999999996</c:v>
                </c:pt>
                <c:pt idx="219">
                  <c:v>4.3262</c:v>
                </c:pt>
                <c:pt idx="220">
                  <c:v>4.2417999999999996</c:v>
                </c:pt>
                <c:pt idx="221">
                  <c:v>4.2416</c:v>
                </c:pt>
                <c:pt idx="222">
                  <c:v>4.2394999999999996</c:v>
                </c:pt>
                <c:pt idx="223">
                  <c:v>4.2786999999999997</c:v>
                </c:pt>
                <c:pt idx="224">
                  <c:v>4.2744999999999997</c:v>
                </c:pt>
                <c:pt idx="225">
                  <c:v>4.2911000000000001</c:v>
                </c:pt>
                <c:pt idx="226">
                  <c:v>4.2827999999999999</c:v>
                </c:pt>
                <c:pt idx="227">
                  <c:v>4.2640000000000002</c:v>
                </c:pt>
                <c:pt idx="228">
                  <c:v>4.3792</c:v>
                </c:pt>
                <c:pt idx="229">
                  <c:v>4.3792999999999997</c:v>
                </c:pt>
                <c:pt idx="230">
                  <c:v>4.3667999999999996</c:v>
                </c:pt>
                <c:pt idx="231">
                  <c:v>4.2637999999999998</c:v>
                </c:pt>
                <c:pt idx="232">
                  <c:v>4.2300000000000004</c:v>
                </c:pt>
                <c:pt idx="233">
                  <c:v>4.2826000000000004</c:v>
                </c:pt>
                <c:pt idx="234">
                  <c:v>4.2740999999999998</c:v>
                </c:pt>
                <c:pt idx="235">
                  <c:v>4.2975000000000003</c:v>
                </c:pt>
                <c:pt idx="236">
                  <c:v>4.2889999999999997</c:v>
                </c:pt>
                <c:pt idx="237">
                  <c:v>4.2655000000000003</c:v>
                </c:pt>
                <c:pt idx="238">
                  <c:v>4.1950000000000003</c:v>
                </c:pt>
                <c:pt idx="239">
                  <c:v>4.1948999999999996</c:v>
                </c:pt>
                <c:pt idx="240">
                  <c:v>4.2134999999999998</c:v>
                </c:pt>
                <c:pt idx="241">
                  <c:v>4.2073</c:v>
                </c:pt>
                <c:pt idx="242">
                  <c:v>4.1970999999999998</c:v>
                </c:pt>
                <c:pt idx="243">
                  <c:v>4.2488999999999999</c:v>
                </c:pt>
                <c:pt idx="244">
                  <c:v>4.2137000000000002</c:v>
                </c:pt>
                <c:pt idx="245">
                  <c:v>4.1867999999999999</c:v>
                </c:pt>
                <c:pt idx="246">
                  <c:v>4.2118000000000002</c:v>
                </c:pt>
                <c:pt idx="247">
                  <c:v>4.2892000000000001</c:v>
                </c:pt>
                <c:pt idx="248">
                  <c:v>4.2747000000000002</c:v>
                </c:pt>
                <c:pt idx="249">
                  <c:v>4.2832999999999997</c:v>
                </c:pt>
              </c:numCache>
            </c:numRef>
          </c:val>
          <c:smooth val="0"/>
          <c:extLst>
            <c:ext xmlns:c16="http://schemas.microsoft.com/office/drawing/2014/chart" uri="{C3380CC4-5D6E-409C-BE32-E72D297353CC}">
              <c16:uniqueId val="{00000003-5EC7-4E96-AC62-A6BC69FC0891}"/>
            </c:ext>
          </c:extLst>
        </c:ser>
        <c:ser>
          <c:idx val="4"/>
          <c:order val="4"/>
          <c:tx>
            <c:strRef>
              <c:f>LTM!$X$3</c:f>
              <c:strCache>
                <c:ptCount val="1"/>
                <c:pt idx="0">
                  <c:v>5Y Tnote</c:v>
                </c:pt>
              </c:strCache>
            </c:strRef>
          </c:tx>
          <c:spPr>
            <a:ln w="28575" cap="rnd">
              <a:solidFill>
                <a:srgbClr val="7C47B3"/>
              </a:solidFill>
              <a:round/>
            </a:ln>
            <a:effectLst/>
          </c:spPr>
          <c:marker>
            <c:symbol val="none"/>
          </c:marker>
          <c:cat>
            <c:numRef>
              <c:f>LTM!$S$4:$S$253</c:f>
              <c:numCache>
                <c:formatCode>m/d/yyyy</c:formatCode>
                <c:ptCount val="250"/>
                <c:pt idx="0">
                  <c:v>45334</c:v>
                </c:pt>
                <c:pt idx="1">
                  <c:v>45335</c:v>
                </c:pt>
                <c:pt idx="2">
                  <c:v>45336</c:v>
                </c:pt>
                <c:pt idx="3">
                  <c:v>45337</c:v>
                </c:pt>
                <c:pt idx="4">
                  <c:v>45338</c:v>
                </c:pt>
                <c:pt idx="5">
                  <c:v>45342</c:v>
                </c:pt>
                <c:pt idx="6">
                  <c:v>45343</c:v>
                </c:pt>
                <c:pt idx="7">
                  <c:v>45344</c:v>
                </c:pt>
                <c:pt idx="8">
                  <c:v>45345</c:v>
                </c:pt>
                <c:pt idx="9">
                  <c:v>45348</c:v>
                </c:pt>
                <c:pt idx="10">
                  <c:v>45349</c:v>
                </c:pt>
                <c:pt idx="11">
                  <c:v>45350</c:v>
                </c:pt>
                <c:pt idx="12">
                  <c:v>45351</c:v>
                </c:pt>
                <c:pt idx="13">
                  <c:v>45352</c:v>
                </c:pt>
                <c:pt idx="14">
                  <c:v>45355</c:v>
                </c:pt>
                <c:pt idx="15">
                  <c:v>45356</c:v>
                </c:pt>
                <c:pt idx="16">
                  <c:v>45357</c:v>
                </c:pt>
                <c:pt idx="17">
                  <c:v>45358</c:v>
                </c:pt>
                <c:pt idx="18">
                  <c:v>45359</c:v>
                </c:pt>
                <c:pt idx="19">
                  <c:v>45362</c:v>
                </c:pt>
                <c:pt idx="20">
                  <c:v>45363</c:v>
                </c:pt>
                <c:pt idx="21">
                  <c:v>45364</c:v>
                </c:pt>
                <c:pt idx="22">
                  <c:v>45365</c:v>
                </c:pt>
                <c:pt idx="23">
                  <c:v>45366</c:v>
                </c:pt>
                <c:pt idx="24">
                  <c:v>45369</c:v>
                </c:pt>
                <c:pt idx="25">
                  <c:v>45370</c:v>
                </c:pt>
                <c:pt idx="26">
                  <c:v>45371</c:v>
                </c:pt>
                <c:pt idx="27">
                  <c:v>45372</c:v>
                </c:pt>
                <c:pt idx="28">
                  <c:v>45373</c:v>
                </c:pt>
                <c:pt idx="29">
                  <c:v>45376</c:v>
                </c:pt>
                <c:pt idx="30">
                  <c:v>45377</c:v>
                </c:pt>
                <c:pt idx="31">
                  <c:v>45378</c:v>
                </c:pt>
                <c:pt idx="32">
                  <c:v>45379</c:v>
                </c:pt>
                <c:pt idx="33">
                  <c:v>45383</c:v>
                </c:pt>
                <c:pt idx="34">
                  <c:v>45384</c:v>
                </c:pt>
                <c:pt idx="35">
                  <c:v>45385</c:v>
                </c:pt>
                <c:pt idx="36">
                  <c:v>45386</c:v>
                </c:pt>
                <c:pt idx="37">
                  <c:v>45387</c:v>
                </c:pt>
                <c:pt idx="38">
                  <c:v>45390</c:v>
                </c:pt>
                <c:pt idx="39">
                  <c:v>45391</c:v>
                </c:pt>
                <c:pt idx="40">
                  <c:v>45392</c:v>
                </c:pt>
                <c:pt idx="41">
                  <c:v>45393</c:v>
                </c:pt>
                <c:pt idx="42">
                  <c:v>45394</c:v>
                </c:pt>
                <c:pt idx="43">
                  <c:v>45397</c:v>
                </c:pt>
                <c:pt idx="44">
                  <c:v>45398</c:v>
                </c:pt>
                <c:pt idx="45">
                  <c:v>45399</c:v>
                </c:pt>
                <c:pt idx="46">
                  <c:v>45400</c:v>
                </c:pt>
                <c:pt idx="47">
                  <c:v>45401</c:v>
                </c:pt>
                <c:pt idx="48">
                  <c:v>45404</c:v>
                </c:pt>
                <c:pt idx="49">
                  <c:v>45405</c:v>
                </c:pt>
                <c:pt idx="50">
                  <c:v>45406</c:v>
                </c:pt>
                <c:pt idx="51">
                  <c:v>45407</c:v>
                </c:pt>
                <c:pt idx="52">
                  <c:v>45408</c:v>
                </c:pt>
                <c:pt idx="53">
                  <c:v>45411</c:v>
                </c:pt>
                <c:pt idx="54">
                  <c:v>45412</c:v>
                </c:pt>
                <c:pt idx="55">
                  <c:v>45413</c:v>
                </c:pt>
                <c:pt idx="56">
                  <c:v>45414</c:v>
                </c:pt>
                <c:pt idx="57">
                  <c:v>45415</c:v>
                </c:pt>
                <c:pt idx="58">
                  <c:v>45418</c:v>
                </c:pt>
                <c:pt idx="59">
                  <c:v>45419</c:v>
                </c:pt>
                <c:pt idx="60">
                  <c:v>45420</c:v>
                </c:pt>
                <c:pt idx="61">
                  <c:v>45421</c:v>
                </c:pt>
                <c:pt idx="62">
                  <c:v>45422</c:v>
                </c:pt>
                <c:pt idx="63">
                  <c:v>45425</c:v>
                </c:pt>
                <c:pt idx="64">
                  <c:v>45426</c:v>
                </c:pt>
                <c:pt idx="65">
                  <c:v>45427</c:v>
                </c:pt>
                <c:pt idx="66">
                  <c:v>45428</c:v>
                </c:pt>
                <c:pt idx="67">
                  <c:v>45429</c:v>
                </c:pt>
                <c:pt idx="68">
                  <c:v>45432</c:v>
                </c:pt>
                <c:pt idx="69">
                  <c:v>45433</c:v>
                </c:pt>
                <c:pt idx="70">
                  <c:v>45434</c:v>
                </c:pt>
                <c:pt idx="71">
                  <c:v>45435</c:v>
                </c:pt>
                <c:pt idx="72">
                  <c:v>45436</c:v>
                </c:pt>
                <c:pt idx="73">
                  <c:v>45440</c:v>
                </c:pt>
                <c:pt idx="74">
                  <c:v>45441</c:v>
                </c:pt>
                <c:pt idx="75">
                  <c:v>45442</c:v>
                </c:pt>
                <c:pt idx="76">
                  <c:v>45443</c:v>
                </c:pt>
                <c:pt idx="77">
                  <c:v>45446</c:v>
                </c:pt>
                <c:pt idx="78">
                  <c:v>45447</c:v>
                </c:pt>
                <c:pt idx="79">
                  <c:v>45448</c:v>
                </c:pt>
                <c:pt idx="80">
                  <c:v>45449</c:v>
                </c:pt>
                <c:pt idx="81">
                  <c:v>45450</c:v>
                </c:pt>
                <c:pt idx="82">
                  <c:v>45453</c:v>
                </c:pt>
                <c:pt idx="83">
                  <c:v>45454</c:v>
                </c:pt>
                <c:pt idx="84">
                  <c:v>45455</c:v>
                </c:pt>
                <c:pt idx="85">
                  <c:v>45456</c:v>
                </c:pt>
                <c:pt idx="86">
                  <c:v>45457</c:v>
                </c:pt>
                <c:pt idx="87">
                  <c:v>45460</c:v>
                </c:pt>
                <c:pt idx="88">
                  <c:v>45461</c:v>
                </c:pt>
                <c:pt idx="89">
                  <c:v>45463</c:v>
                </c:pt>
                <c:pt idx="90">
                  <c:v>45464</c:v>
                </c:pt>
                <c:pt idx="91">
                  <c:v>45467</c:v>
                </c:pt>
                <c:pt idx="92">
                  <c:v>45468</c:v>
                </c:pt>
                <c:pt idx="93">
                  <c:v>45469</c:v>
                </c:pt>
                <c:pt idx="94">
                  <c:v>45470</c:v>
                </c:pt>
                <c:pt idx="95">
                  <c:v>45471</c:v>
                </c:pt>
                <c:pt idx="96">
                  <c:v>45474</c:v>
                </c:pt>
                <c:pt idx="97">
                  <c:v>45475</c:v>
                </c:pt>
                <c:pt idx="98">
                  <c:v>45476</c:v>
                </c:pt>
                <c:pt idx="99">
                  <c:v>45478</c:v>
                </c:pt>
                <c:pt idx="100">
                  <c:v>45481</c:v>
                </c:pt>
                <c:pt idx="101">
                  <c:v>45482</c:v>
                </c:pt>
                <c:pt idx="102">
                  <c:v>45483</c:v>
                </c:pt>
                <c:pt idx="103">
                  <c:v>45484</c:v>
                </c:pt>
                <c:pt idx="104">
                  <c:v>45485</c:v>
                </c:pt>
                <c:pt idx="105">
                  <c:v>45488</c:v>
                </c:pt>
                <c:pt idx="106">
                  <c:v>45489</c:v>
                </c:pt>
                <c:pt idx="107">
                  <c:v>45490</c:v>
                </c:pt>
                <c:pt idx="108">
                  <c:v>45491</c:v>
                </c:pt>
                <c:pt idx="109">
                  <c:v>45492</c:v>
                </c:pt>
                <c:pt idx="110">
                  <c:v>45495</c:v>
                </c:pt>
                <c:pt idx="111">
                  <c:v>45496</c:v>
                </c:pt>
                <c:pt idx="112">
                  <c:v>45497</c:v>
                </c:pt>
                <c:pt idx="113">
                  <c:v>45498</c:v>
                </c:pt>
                <c:pt idx="114">
                  <c:v>45499</c:v>
                </c:pt>
                <c:pt idx="115">
                  <c:v>45502</c:v>
                </c:pt>
                <c:pt idx="116">
                  <c:v>45503</c:v>
                </c:pt>
                <c:pt idx="117">
                  <c:v>45504</c:v>
                </c:pt>
                <c:pt idx="118">
                  <c:v>45505</c:v>
                </c:pt>
                <c:pt idx="119">
                  <c:v>45506</c:v>
                </c:pt>
                <c:pt idx="120">
                  <c:v>45509</c:v>
                </c:pt>
                <c:pt idx="121">
                  <c:v>45510</c:v>
                </c:pt>
                <c:pt idx="122">
                  <c:v>45511</c:v>
                </c:pt>
                <c:pt idx="123">
                  <c:v>45512</c:v>
                </c:pt>
                <c:pt idx="124">
                  <c:v>45513</c:v>
                </c:pt>
                <c:pt idx="125">
                  <c:v>45516</c:v>
                </c:pt>
                <c:pt idx="126">
                  <c:v>45517</c:v>
                </c:pt>
                <c:pt idx="127">
                  <c:v>45518</c:v>
                </c:pt>
                <c:pt idx="128">
                  <c:v>45519</c:v>
                </c:pt>
                <c:pt idx="129">
                  <c:v>45520</c:v>
                </c:pt>
                <c:pt idx="130">
                  <c:v>45523</c:v>
                </c:pt>
                <c:pt idx="131">
                  <c:v>45524</c:v>
                </c:pt>
                <c:pt idx="132">
                  <c:v>45525</c:v>
                </c:pt>
                <c:pt idx="133">
                  <c:v>45526</c:v>
                </c:pt>
                <c:pt idx="134">
                  <c:v>45527</c:v>
                </c:pt>
                <c:pt idx="135">
                  <c:v>45530</c:v>
                </c:pt>
                <c:pt idx="136">
                  <c:v>45531</c:v>
                </c:pt>
                <c:pt idx="137">
                  <c:v>45532</c:v>
                </c:pt>
                <c:pt idx="138">
                  <c:v>45533</c:v>
                </c:pt>
                <c:pt idx="139">
                  <c:v>45534</c:v>
                </c:pt>
                <c:pt idx="140">
                  <c:v>45538</c:v>
                </c:pt>
                <c:pt idx="141">
                  <c:v>45539</c:v>
                </c:pt>
                <c:pt idx="142">
                  <c:v>45540</c:v>
                </c:pt>
                <c:pt idx="143">
                  <c:v>45541</c:v>
                </c:pt>
                <c:pt idx="144">
                  <c:v>45544</c:v>
                </c:pt>
                <c:pt idx="145">
                  <c:v>45545</c:v>
                </c:pt>
                <c:pt idx="146">
                  <c:v>45546</c:v>
                </c:pt>
                <c:pt idx="147">
                  <c:v>45547</c:v>
                </c:pt>
                <c:pt idx="148">
                  <c:v>45548</c:v>
                </c:pt>
                <c:pt idx="149">
                  <c:v>45551</c:v>
                </c:pt>
                <c:pt idx="150">
                  <c:v>45552</c:v>
                </c:pt>
                <c:pt idx="151">
                  <c:v>45553</c:v>
                </c:pt>
                <c:pt idx="152">
                  <c:v>45554</c:v>
                </c:pt>
                <c:pt idx="153">
                  <c:v>45555</c:v>
                </c:pt>
                <c:pt idx="154">
                  <c:v>45558</c:v>
                </c:pt>
                <c:pt idx="155">
                  <c:v>45559</c:v>
                </c:pt>
                <c:pt idx="156">
                  <c:v>45560</c:v>
                </c:pt>
                <c:pt idx="157">
                  <c:v>45561</c:v>
                </c:pt>
                <c:pt idx="158">
                  <c:v>45562</c:v>
                </c:pt>
                <c:pt idx="159">
                  <c:v>45565</c:v>
                </c:pt>
                <c:pt idx="160">
                  <c:v>45566</c:v>
                </c:pt>
                <c:pt idx="161">
                  <c:v>45567</c:v>
                </c:pt>
                <c:pt idx="162">
                  <c:v>45568</c:v>
                </c:pt>
                <c:pt idx="163">
                  <c:v>45569</c:v>
                </c:pt>
                <c:pt idx="164">
                  <c:v>45572</c:v>
                </c:pt>
                <c:pt idx="165">
                  <c:v>45573</c:v>
                </c:pt>
                <c:pt idx="166">
                  <c:v>45574</c:v>
                </c:pt>
                <c:pt idx="167">
                  <c:v>45575</c:v>
                </c:pt>
                <c:pt idx="168">
                  <c:v>45576</c:v>
                </c:pt>
                <c:pt idx="169">
                  <c:v>45580</c:v>
                </c:pt>
                <c:pt idx="170">
                  <c:v>45581</c:v>
                </c:pt>
                <c:pt idx="171">
                  <c:v>45582</c:v>
                </c:pt>
                <c:pt idx="172">
                  <c:v>45583</c:v>
                </c:pt>
                <c:pt idx="173">
                  <c:v>45586</c:v>
                </c:pt>
                <c:pt idx="174">
                  <c:v>45587</c:v>
                </c:pt>
                <c:pt idx="175">
                  <c:v>45588</c:v>
                </c:pt>
                <c:pt idx="176">
                  <c:v>45589</c:v>
                </c:pt>
                <c:pt idx="177">
                  <c:v>45590</c:v>
                </c:pt>
                <c:pt idx="178">
                  <c:v>45593</c:v>
                </c:pt>
                <c:pt idx="179">
                  <c:v>45594</c:v>
                </c:pt>
                <c:pt idx="180">
                  <c:v>45595</c:v>
                </c:pt>
                <c:pt idx="181">
                  <c:v>45596</c:v>
                </c:pt>
                <c:pt idx="182">
                  <c:v>45597</c:v>
                </c:pt>
                <c:pt idx="183">
                  <c:v>45600</c:v>
                </c:pt>
                <c:pt idx="184">
                  <c:v>45601</c:v>
                </c:pt>
                <c:pt idx="185">
                  <c:v>45602</c:v>
                </c:pt>
                <c:pt idx="186">
                  <c:v>45603</c:v>
                </c:pt>
                <c:pt idx="187">
                  <c:v>45604</c:v>
                </c:pt>
                <c:pt idx="188">
                  <c:v>45608</c:v>
                </c:pt>
                <c:pt idx="189">
                  <c:v>45609</c:v>
                </c:pt>
                <c:pt idx="190">
                  <c:v>45610</c:v>
                </c:pt>
                <c:pt idx="191">
                  <c:v>45611</c:v>
                </c:pt>
                <c:pt idx="192">
                  <c:v>45614</c:v>
                </c:pt>
                <c:pt idx="193">
                  <c:v>45615</c:v>
                </c:pt>
                <c:pt idx="194">
                  <c:v>45616</c:v>
                </c:pt>
                <c:pt idx="195">
                  <c:v>45617</c:v>
                </c:pt>
                <c:pt idx="196">
                  <c:v>45618</c:v>
                </c:pt>
                <c:pt idx="197">
                  <c:v>45621</c:v>
                </c:pt>
                <c:pt idx="198">
                  <c:v>45622</c:v>
                </c:pt>
                <c:pt idx="199">
                  <c:v>45623</c:v>
                </c:pt>
                <c:pt idx="200">
                  <c:v>45625</c:v>
                </c:pt>
                <c:pt idx="201">
                  <c:v>45628</c:v>
                </c:pt>
                <c:pt idx="202">
                  <c:v>45629</c:v>
                </c:pt>
                <c:pt idx="203">
                  <c:v>45630</c:v>
                </c:pt>
                <c:pt idx="204">
                  <c:v>45631</c:v>
                </c:pt>
                <c:pt idx="205">
                  <c:v>45632</c:v>
                </c:pt>
                <c:pt idx="206">
                  <c:v>45635</c:v>
                </c:pt>
                <c:pt idx="207">
                  <c:v>45636</c:v>
                </c:pt>
                <c:pt idx="208">
                  <c:v>45637</c:v>
                </c:pt>
                <c:pt idx="209">
                  <c:v>45638</c:v>
                </c:pt>
                <c:pt idx="210">
                  <c:v>45639</c:v>
                </c:pt>
                <c:pt idx="211">
                  <c:v>45642</c:v>
                </c:pt>
                <c:pt idx="212">
                  <c:v>45643</c:v>
                </c:pt>
                <c:pt idx="213">
                  <c:v>45644</c:v>
                </c:pt>
                <c:pt idx="214">
                  <c:v>45645</c:v>
                </c:pt>
                <c:pt idx="215">
                  <c:v>45646</c:v>
                </c:pt>
                <c:pt idx="216">
                  <c:v>45649</c:v>
                </c:pt>
                <c:pt idx="217">
                  <c:v>45650</c:v>
                </c:pt>
                <c:pt idx="218">
                  <c:v>45652</c:v>
                </c:pt>
                <c:pt idx="219">
                  <c:v>45653</c:v>
                </c:pt>
                <c:pt idx="220">
                  <c:v>45656</c:v>
                </c:pt>
                <c:pt idx="221">
                  <c:v>45657</c:v>
                </c:pt>
                <c:pt idx="222">
                  <c:v>45659</c:v>
                </c:pt>
                <c:pt idx="223">
                  <c:v>45660</c:v>
                </c:pt>
                <c:pt idx="224">
                  <c:v>45663</c:v>
                </c:pt>
                <c:pt idx="225">
                  <c:v>45664</c:v>
                </c:pt>
                <c:pt idx="226">
                  <c:v>45665</c:v>
                </c:pt>
                <c:pt idx="227">
                  <c:v>45666</c:v>
                </c:pt>
                <c:pt idx="228">
                  <c:v>45667</c:v>
                </c:pt>
                <c:pt idx="229">
                  <c:v>45670</c:v>
                </c:pt>
                <c:pt idx="230">
                  <c:v>45671</c:v>
                </c:pt>
                <c:pt idx="231">
                  <c:v>45672</c:v>
                </c:pt>
                <c:pt idx="232">
                  <c:v>45673</c:v>
                </c:pt>
                <c:pt idx="233">
                  <c:v>45674</c:v>
                </c:pt>
                <c:pt idx="234">
                  <c:v>45678</c:v>
                </c:pt>
                <c:pt idx="235">
                  <c:v>45679</c:v>
                </c:pt>
                <c:pt idx="236">
                  <c:v>45680</c:v>
                </c:pt>
                <c:pt idx="237">
                  <c:v>45681</c:v>
                </c:pt>
                <c:pt idx="238">
                  <c:v>45684</c:v>
                </c:pt>
                <c:pt idx="239">
                  <c:v>45685</c:v>
                </c:pt>
                <c:pt idx="240">
                  <c:v>45686</c:v>
                </c:pt>
                <c:pt idx="241">
                  <c:v>45687</c:v>
                </c:pt>
                <c:pt idx="242">
                  <c:v>45688</c:v>
                </c:pt>
                <c:pt idx="243">
                  <c:v>45691</c:v>
                </c:pt>
                <c:pt idx="244">
                  <c:v>45692</c:v>
                </c:pt>
                <c:pt idx="245">
                  <c:v>45693</c:v>
                </c:pt>
                <c:pt idx="246">
                  <c:v>45694</c:v>
                </c:pt>
                <c:pt idx="247">
                  <c:v>45695</c:v>
                </c:pt>
                <c:pt idx="248">
                  <c:v>45698</c:v>
                </c:pt>
                <c:pt idx="249">
                  <c:v>45699</c:v>
                </c:pt>
              </c:numCache>
            </c:numRef>
          </c:cat>
          <c:val>
            <c:numRef>
              <c:f>LTM!$X$4:$X$253</c:f>
              <c:numCache>
                <c:formatCode>0.00</c:formatCode>
                <c:ptCount val="250"/>
                <c:pt idx="0">
                  <c:v>4.1367000000000003</c:v>
                </c:pt>
                <c:pt idx="1">
                  <c:v>4.3158000000000003</c:v>
                </c:pt>
                <c:pt idx="2">
                  <c:v>4.2394999999999996</c:v>
                </c:pt>
                <c:pt idx="3">
                  <c:v>4.2146999999999997</c:v>
                </c:pt>
                <c:pt idx="4">
                  <c:v>4.2737999999999996</c:v>
                </c:pt>
                <c:pt idx="5">
                  <c:v>4.2525000000000004</c:v>
                </c:pt>
                <c:pt idx="6">
                  <c:v>4.3044000000000002</c:v>
                </c:pt>
                <c:pt idx="7">
                  <c:v>4.3277999999999999</c:v>
                </c:pt>
                <c:pt idx="8">
                  <c:v>4.2798999999999996</c:v>
                </c:pt>
                <c:pt idx="9">
                  <c:v>4.3121999999999998</c:v>
                </c:pt>
                <c:pt idx="10">
                  <c:v>4.3113999999999999</c:v>
                </c:pt>
                <c:pt idx="11">
                  <c:v>4.2605000000000004</c:v>
                </c:pt>
                <c:pt idx="12">
                  <c:v>4.2446999999999999</c:v>
                </c:pt>
                <c:pt idx="13">
                  <c:v>4.1570999999999998</c:v>
                </c:pt>
                <c:pt idx="14">
                  <c:v>4.2024999999999997</c:v>
                </c:pt>
                <c:pt idx="15">
                  <c:v>4.1448</c:v>
                </c:pt>
                <c:pt idx="16">
                  <c:v>4.1167999999999996</c:v>
                </c:pt>
                <c:pt idx="17">
                  <c:v>4.0731000000000002</c:v>
                </c:pt>
                <c:pt idx="18">
                  <c:v>4.0465999999999998</c:v>
                </c:pt>
                <c:pt idx="19">
                  <c:v>4.0884</c:v>
                </c:pt>
                <c:pt idx="20">
                  <c:v>4.1477000000000004</c:v>
                </c:pt>
                <c:pt idx="21">
                  <c:v>4.1985999999999999</c:v>
                </c:pt>
                <c:pt idx="22">
                  <c:v>4.2885</c:v>
                </c:pt>
                <c:pt idx="23">
                  <c:v>4.3257000000000003</c:v>
                </c:pt>
                <c:pt idx="24">
                  <c:v>4.3415999999999997</c:v>
                </c:pt>
                <c:pt idx="25">
                  <c:v>4.2972999999999999</c:v>
                </c:pt>
                <c:pt idx="26">
                  <c:v>4.2442000000000002</c:v>
                </c:pt>
                <c:pt idx="27">
                  <c:v>4.2530000000000001</c:v>
                </c:pt>
                <c:pt idx="28">
                  <c:v>4.1821999999999999</c:v>
                </c:pt>
                <c:pt idx="29">
                  <c:v>4.2281000000000004</c:v>
                </c:pt>
                <c:pt idx="30">
                  <c:v>4.2210000000000001</c:v>
                </c:pt>
                <c:pt idx="31">
                  <c:v>4.1862000000000004</c:v>
                </c:pt>
                <c:pt idx="32">
                  <c:v>4.2125000000000004</c:v>
                </c:pt>
                <c:pt idx="33">
                  <c:v>4.3197999999999999</c:v>
                </c:pt>
                <c:pt idx="34">
                  <c:v>4.3411</c:v>
                </c:pt>
                <c:pt idx="35">
                  <c:v>4.327</c:v>
                </c:pt>
                <c:pt idx="36">
                  <c:v>4.2971000000000004</c:v>
                </c:pt>
                <c:pt idx="37">
                  <c:v>4.3947000000000003</c:v>
                </c:pt>
                <c:pt idx="38">
                  <c:v>4.4303999999999997</c:v>
                </c:pt>
                <c:pt idx="39">
                  <c:v>4.3735999999999997</c:v>
                </c:pt>
                <c:pt idx="40">
                  <c:v>4.6044</c:v>
                </c:pt>
                <c:pt idx="41">
                  <c:v>4.6315999999999997</c:v>
                </c:pt>
                <c:pt idx="42">
                  <c:v>4.5583999999999998</c:v>
                </c:pt>
                <c:pt idx="43">
                  <c:v>4.6199000000000003</c:v>
                </c:pt>
                <c:pt idx="44">
                  <c:v>4.7015000000000002</c:v>
                </c:pt>
                <c:pt idx="45">
                  <c:v>4.6148999999999996</c:v>
                </c:pt>
                <c:pt idx="46">
                  <c:v>4.6767000000000003</c:v>
                </c:pt>
                <c:pt idx="47">
                  <c:v>4.6700999999999997</c:v>
                </c:pt>
                <c:pt idx="48">
                  <c:v>4.6504000000000003</c:v>
                </c:pt>
                <c:pt idx="49">
                  <c:v>4.6288999999999998</c:v>
                </c:pt>
                <c:pt idx="50">
                  <c:v>4.6563999999999997</c:v>
                </c:pt>
                <c:pt idx="51">
                  <c:v>4.7188999999999997</c:v>
                </c:pt>
                <c:pt idx="52">
                  <c:v>4.6870000000000003</c:v>
                </c:pt>
                <c:pt idx="53">
                  <c:v>4.6444999999999999</c:v>
                </c:pt>
                <c:pt idx="54">
                  <c:v>4.7153999999999998</c:v>
                </c:pt>
                <c:pt idx="55">
                  <c:v>4.6479999999999997</c:v>
                </c:pt>
                <c:pt idx="56">
                  <c:v>4.5701000000000001</c:v>
                </c:pt>
                <c:pt idx="57">
                  <c:v>4.4992999999999999</c:v>
                </c:pt>
                <c:pt idx="58">
                  <c:v>4.4869000000000003</c:v>
                </c:pt>
                <c:pt idx="59">
                  <c:v>4.4710000000000001</c:v>
                </c:pt>
                <c:pt idx="60">
                  <c:v>4.4991000000000003</c:v>
                </c:pt>
                <c:pt idx="61">
                  <c:v>4.4690000000000003</c:v>
                </c:pt>
                <c:pt idx="62">
                  <c:v>4.5128000000000004</c:v>
                </c:pt>
                <c:pt idx="63">
                  <c:v>4.5057</c:v>
                </c:pt>
                <c:pt idx="64">
                  <c:v>4.4542999999999999</c:v>
                </c:pt>
                <c:pt idx="65">
                  <c:v>4.3449999999999998</c:v>
                </c:pt>
                <c:pt idx="66">
                  <c:v>4.3994</c:v>
                </c:pt>
                <c:pt idx="67">
                  <c:v>4.4450000000000003</c:v>
                </c:pt>
                <c:pt idx="68">
                  <c:v>4.4661</c:v>
                </c:pt>
                <c:pt idx="69">
                  <c:v>4.4340999999999999</c:v>
                </c:pt>
                <c:pt idx="70">
                  <c:v>4.4622999999999999</c:v>
                </c:pt>
                <c:pt idx="71">
                  <c:v>4.5297999999999998</c:v>
                </c:pt>
                <c:pt idx="72">
                  <c:v>4.5277000000000003</c:v>
                </c:pt>
                <c:pt idx="73">
                  <c:v>4.5937000000000001</c:v>
                </c:pt>
                <c:pt idx="74">
                  <c:v>4.6326000000000001</c:v>
                </c:pt>
                <c:pt idx="75">
                  <c:v>4.5670999999999999</c:v>
                </c:pt>
                <c:pt idx="76">
                  <c:v>4.5069999999999997</c:v>
                </c:pt>
                <c:pt idx="77">
                  <c:v>4.4047999999999998</c:v>
                </c:pt>
                <c:pt idx="78">
                  <c:v>4.3449999999999998</c:v>
                </c:pt>
                <c:pt idx="79">
                  <c:v>4.2941000000000003</c:v>
                </c:pt>
                <c:pt idx="80">
                  <c:v>4.2992999999999997</c:v>
                </c:pt>
                <c:pt idx="81">
                  <c:v>4.4626000000000001</c:v>
                </c:pt>
                <c:pt idx="82">
                  <c:v>4.4820000000000002</c:v>
                </c:pt>
                <c:pt idx="83">
                  <c:v>4.4183000000000003</c:v>
                </c:pt>
                <c:pt idx="84">
                  <c:v>4.3160999999999996</c:v>
                </c:pt>
                <c:pt idx="85">
                  <c:v>4.2439999999999998</c:v>
                </c:pt>
                <c:pt idx="86">
                  <c:v>4.2382999999999997</c:v>
                </c:pt>
                <c:pt idx="87">
                  <c:v>4.3032000000000004</c:v>
                </c:pt>
                <c:pt idx="88">
                  <c:v>4.2431000000000001</c:v>
                </c:pt>
                <c:pt idx="89">
                  <c:v>4.2746000000000004</c:v>
                </c:pt>
                <c:pt idx="90">
                  <c:v>4.2742000000000004</c:v>
                </c:pt>
                <c:pt idx="91">
                  <c:v>4.2546999999999997</c:v>
                </c:pt>
                <c:pt idx="92">
                  <c:v>4.2756999999999996</c:v>
                </c:pt>
                <c:pt idx="93">
                  <c:v>4.3428000000000004</c:v>
                </c:pt>
                <c:pt idx="94">
                  <c:v>4.2972999999999999</c:v>
                </c:pt>
                <c:pt idx="95">
                  <c:v>4.3765000000000001</c:v>
                </c:pt>
                <c:pt idx="96">
                  <c:v>4.4260000000000002</c:v>
                </c:pt>
                <c:pt idx="97">
                  <c:v>4.3941999999999997</c:v>
                </c:pt>
                <c:pt idx="98">
                  <c:v>4.3236999999999997</c:v>
                </c:pt>
                <c:pt idx="99">
                  <c:v>4.2252000000000001</c:v>
                </c:pt>
                <c:pt idx="100">
                  <c:v>4.2392000000000003</c:v>
                </c:pt>
                <c:pt idx="101">
                  <c:v>4.2427000000000001</c:v>
                </c:pt>
                <c:pt idx="102">
                  <c:v>4.2374000000000001</c:v>
                </c:pt>
                <c:pt idx="103">
                  <c:v>4.1425999999999998</c:v>
                </c:pt>
                <c:pt idx="104">
                  <c:v>4.1020000000000003</c:v>
                </c:pt>
                <c:pt idx="105">
                  <c:v>4.1317000000000004</c:v>
                </c:pt>
                <c:pt idx="106">
                  <c:v>4.0738000000000003</c:v>
                </c:pt>
                <c:pt idx="107">
                  <c:v>4.0772000000000004</c:v>
                </c:pt>
                <c:pt idx="108">
                  <c:v>4.1192000000000002</c:v>
                </c:pt>
                <c:pt idx="109">
                  <c:v>4.1665000000000001</c:v>
                </c:pt>
                <c:pt idx="110">
                  <c:v>4.1734999999999998</c:v>
                </c:pt>
                <c:pt idx="111">
                  <c:v>4.1627999999999998</c:v>
                </c:pt>
                <c:pt idx="112">
                  <c:v>4.1715999999999998</c:v>
                </c:pt>
                <c:pt idx="113">
                  <c:v>4.1308999999999996</c:v>
                </c:pt>
                <c:pt idx="114">
                  <c:v>4.0749000000000004</c:v>
                </c:pt>
                <c:pt idx="115">
                  <c:v>4.0749000000000004</c:v>
                </c:pt>
                <c:pt idx="116">
                  <c:v>4.0331000000000001</c:v>
                </c:pt>
                <c:pt idx="117">
                  <c:v>3.9131999999999998</c:v>
                </c:pt>
                <c:pt idx="118">
                  <c:v>3.8334999999999999</c:v>
                </c:pt>
                <c:pt idx="119">
                  <c:v>3.6166</c:v>
                </c:pt>
                <c:pt idx="120">
                  <c:v>3.6421000000000001</c:v>
                </c:pt>
                <c:pt idx="121">
                  <c:v>3.7311999999999999</c:v>
                </c:pt>
                <c:pt idx="122">
                  <c:v>3.7621000000000002</c:v>
                </c:pt>
                <c:pt idx="123">
                  <c:v>3.8275999999999999</c:v>
                </c:pt>
                <c:pt idx="124">
                  <c:v>3.7961</c:v>
                </c:pt>
                <c:pt idx="125">
                  <c:v>3.7458</c:v>
                </c:pt>
                <c:pt idx="126">
                  <c:v>3.6715</c:v>
                </c:pt>
                <c:pt idx="127">
                  <c:v>3.6798999999999999</c:v>
                </c:pt>
                <c:pt idx="128">
                  <c:v>3.7887</c:v>
                </c:pt>
                <c:pt idx="129">
                  <c:v>3.7570999999999999</c:v>
                </c:pt>
                <c:pt idx="130">
                  <c:v>3.7568999999999999</c:v>
                </c:pt>
                <c:pt idx="131">
                  <c:v>3.6875</c:v>
                </c:pt>
                <c:pt idx="132">
                  <c:v>3.6562000000000001</c:v>
                </c:pt>
                <c:pt idx="133">
                  <c:v>3.7166000000000001</c:v>
                </c:pt>
                <c:pt idx="134">
                  <c:v>3.6486000000000001</c:v>
                </c:pt>
                <c:pt idx="135">
                  <c:v>3.6657000000000002</c:v>
                </c:pt>
                <c:pt idx="136">
                  <c:v>3.6482000000000001</c:v>
                </c:pt>
                <c:pt idx="137">
                  <c:v>3.6652999999999998</c:v>
                </c:pt>
                <c:pt idx="138">
                  <c:v>3.6663999999999999</c:v>
                </c:pt>
                <c:pt idx="139">
                  <c:v>3.7027000000000001</c:v>
                </c:pt>
                <c:pt idx="140">
                  <c:v>3.6387</c:v>
                </c:pt>
                <c:pt idx="141">
                  <c:v>3.5491000000000001</c:v>
                </c:pt>
                <c:pt idx="142">
                  <c:v>3.5369999999999999</c:v>
                </c:pt>
                <c:pt idx="143">
                  <c:v>3.4851999999999999</c:v>
                </c:pt>
                <c:pt idx="144">
                  <c:v>3.4868000000000001</c:v>
                </c:pt>
                <c:pt idx="145">
                  <c:v>3.4232</c:v>
                </c:pt>
                <c:pt idx="146">
                  <c:v>3.4437000000000002</c:v>
                </c:pt>
                <c:pt idx="147">
                  <c:v>3.4641999999999999</c:v>
                </c:pt>
                <c:pt idx="148">
                  <c:v>3.4312</c:v>
                </c:pt>
                <c:pt idx="149">
                  <c:v>3.4018999999999999</c:v>
                </c:pt>
                <c:pt idx="150">
                  <c:v>3.4430000000000001</c:v>
                </c:pt>
                <c:pt idx="151">
                  <c:v>3.4826000000000001</c:v>
                </c:pt>
                <c:pt idx="152">
                  <c:v>3.4824999999999999</c:v>
                </c:pt>
                <c:pt idx="153">
                  <c:v>3.4977999999999998</c:v>
                </c:pt>
                <c:pt idx="154">
                  <c:v>3.5064000000000002</c:v>
                </c:pt>
                <c:pt idx="155">
                  <c:v>3.4664999999999999</c:v>
                </c:pt>
                <c:pt idx="156">
                  <c:v>3.5253000000000001</c:v>
                </c:pt>
                <c:pt idx="157">
                  <c:v>3.5670999999999999</c:v>
                </c:pt>
                <c:pt idx="158">
                  <c:v>3.5051999999999999</c:v>
                </c:pt>
                <c:pt idx="159">
                  <c:v>3.5585</c:v>
                </c:pt>
                <c:pt idx="160">
                  <c:v>3.5085999999999999</c:v>
                </c:pt>
                <c:pt idx="161">
                  <c:v>3.5533000000000001</c:v>
                </c:pt>
                <c:pt idx="162">
                  <c:v>3.6276999999999999</c:v>
                </c:pt>
                <c:pt idx="163">
                  <c:v>3.8037999999999998</c:v>
                </c:pt>
                <c:pt idx="164">
                  <c:v>3.8653</c:v>
                </c:pt>
                <c:pt idx="165">
                  <c:v>3.8460999999999999</c:v>
                </c:pt>
                <c:pt idx="166">
                  <c:v>3.9167000000000001</c:v>
                </c:pt>
                <c:pt idx="167">
                  <c:v>3.8852000000000002</c:v>
                </c:pt>
                <c:pt idx="168">
                  <c:v>3.9018000000000002</c:v>
                </c:pt>
                <c:pt idx="169">
                  <c:v>3.8542999999999998</c:v>
                </c:pt>
                <c:pt idx="170">
                  <c:v>3.8439000000000001</c:v>
                </c:pt>
                <c:pt idx="171">
                  <c:v>3.8988</c:v>
                </c:pt>
                <c:pt idx="172">
                  <c:v>3.8780999999999999</c:v>
                </c:pt>
                <c:pt idx="173">
                  <c:v>3.9866000000000001</c:v>
                </c:pt>
                <c:pt idx="174">
                  <c:v>4.0064000000000002</c:v>
                </c:pt>
                <c:pt idx="175">
                  <c:v>4.0567000000000002</c:v>
                </c:pt>
                <c:pt idx="176">
                  <c:v>4.0319000000000003</c:v>
                </c:pt>
                <c:pt idx="177">
                  <c:v>4.0631000000000004</c:v>
                </c:pt>
                <c:pt idx="178">
                  <c:v>4.1173000000000002</c:v>
                </c:pt>
                <c:pt idx="179">
                  <c:v>4.0814000000000004</c:v>
                </c:pt>
                <c:pt idx="180">
                  <c:v>4.1616999999999997</c:v>
                </c:pt>
                <c:pt idx="181">
                  <c:v>4.1581999999999999</c:v>
                </c:pt>
                <c:pt idx="182">
                  <c:v>4.2248000000000001</c:v>
                </c:pt>
                <c:pt idx="183">
                  <c:v>4.1459000000000001</c:v>
                </c:pt>
                <c:pt idx="184">
                  <c:v>4.1494</c:v>
                </c:pt>
                <c:pt idx="185">
                  <c:v>4.2743000000000002</c:v>
                </c:pt>
                <c:pt idx="186">
                  <c:v>4.1703999999999999</c:v>
                </c:pt>
                <c:pt idx="187">
                  <c:v>4.1914999999999996</c:v>
                </c:pt>
                <c:pt idx="188">
                  <c:v>4.3135000000000003</c:v>
                </c:pt>
                <c:pt idx="189">
                  <c:v>4.3064999999999998</c:v>
                </c:pt>
                <c:pt idx="190">
                  <c:v>4.3243</c:v>
                </c:pt>
                <c:pt idx="191">
                  <c:v>4.3068</c:v>
                </c:pt>
                <c:pt idx="192">
                  <c:v>4.2748999999999997</c:v>
                </c:pt>
                <c:pt idx="193">
                  <c:v>4.2625000000000002</c:v>
                </c:pt>
                <c:pt idx="194">
                  <c:v>4.2785000000000002</c:v>
                </c:pt>
                <c:pt idx="195">
                  <c:v>4.3034999999999997</c:v>
                </c:pt>
                <c:pt idx="196">
                  <c:v>4.2948000000000004</c:v>
                </c:pt>
                <c:pt idx="197">
                  <c:v>4.1757</c:v>
                </c:pt>
                <c:pt idx="198">
                  <c:v>4.1882000000000001</c:v>
                </c:pt>
                <c:pt idx="199">
                  <c:v>4.1353999999999997</c:v>
                </c:pt>
                <c:pt idx="200">
                  <c:v>4.0481999999999996</c:v>
                </c:pt>
                <c:pt idx="201">
                  <c:v>4.0865</c:v>
                </c:pt>
                <c:pt idx="202">
                  <c:v>4.1109</c:v>
                </c:pt>
                <c:pt idx="203">
                  <c:v>4.0671999999999997</c:v>
                </c:pt>
                <c:pt idx="204">
                  <c:v>4.0742000000000003</c:v>
                </c:pt>
                <c:pt idx="205">
                  <c:v>4.0355999999999996</c:v>
                </c:pt>
                <c:pt idx="206">
                  <c:v>4.0739999999999998</c:v>
                </c:pt>
                <c:pt idx="207">
                  <c:v>4.0967000000000002</c:v>
                </c:pt>
                <c:pt idx="208">
                  <c:v>4.1334999999999997</c:v>
                </c:pt>
                <c:pt idx="209">
                  <c:v>4.1826999999999996</c:v>
                </c:pt>
                <c:pt idx="210">
                  <c:v>4.2499000000000002</c:v>
                </c:pt>
                <c:pt idx="211">
                  <c:v>4.2569999999999997</c:v>
                </c:pt>
                <c:pt idx="212">
                  <c:v>4.2624000000000004</c:v>
                </c:pt>
                <c:pt idx="213">
                  <c:v>4.4031000000000002</c:v>
                </c:pt>
                <c:pt idx="214">
                  <c:v>4.4229000000000003</c:v>
                </c:pt>
                <c:pt idx="215">
                  <c:v>4.375</c:v>
                </c:pt>
                <c:pt idx="216">
                  <c:v>4.4341999999999997</c:v>
                </c:pt>
                <c:pt idx="217">
                  <c:v>4.4363000000000001</c:v>
                </c:pt>
                <c:pt idx="218">
                  <c:v>4.4330999999999996</c:v>
                </c:pt>
                <c:pt idx="219">
                  <c:v>4.4612999999999996</c:v>
                </c:pt>
                <c:pt idx="220">
                  <c:v>4.3592000000000004</c:v>
                </c:pt>
                <c:pt idx="221">
                  <c:v>4.3819999999999997</c:v>
                </c:pt>
                <c:pt idx="222">
                  <c:v>4.3696000000000002</c:v>
                </c:pt>
                <c:pt idx="223">
                  <c:v>4.4119000000000002</c:v>
                </c:pt>
                <c:pt idx="224">
                  <c:v>4.4295</c:v>
                </c:pt>
                <c:pt idx="225">
                  <c:v>4.4649000000000001</c:v>
                </c:pt>
                <c:pt idx="226">
                  <c:v>4.4614000000000003</c:v>
                </c:pt>
                <c:pt idx="227">
                  <c:v>4.4561000000000002</c:v>
                </c:pt>
                <c:pt idx="228">
                  <c:v>4.5736999999999997</c:v>
                </c:pt>
                <c:pt idx="229">
                  <c:v>4.5970000000000004</c:v>
                </c:pt>
                <c:pt idx="230">
                  <c:v>4.5952999999999999</c:v>
                </c:pt>
                <c:pt idx="231">
                  <c:v>4.4473000000000003</c:v>
                </c:pt>
                <c:pt idx="232">
                  <c:v>4.3958000000000004</c:v>
                </c:pt>
                <c:pt idx="233">
                  <c:v>4.4313000000000002</c:v>
                </c:pt>
                <c:pt idx="234">
                  <c:v>4.3956999999999997</c:v>
                </c:pt>
                <c:pt idx="235">
                  <c:v>4.4348999999999998</c:v>
                </c:pt>
                <c:pt idx="236">
                  <c:v>4.4509999999999996</c:v>
                </c:pt>
                <c:pt idx="237">
                  <c:v>4.4260000000000002</c:v>
                </c:pt>
                <c:pt idx="238">
                  <c:v>4.3369</c:v>
                </c:pt>
                <c:pt idx="239">
                  <c:v>4.3289999999999997</c:v>
                </c:pt>
                <c:pt idx="240">
                  <c:v>4.3324999999999996</c:v>
                </c:pt>
                <c:pt idx="241">
                  <c:v>4.3183999999999996</c:v>
                </c:pt>
                <c:pt idx="242">
                  <c:v>4.3272000000000004</c:v>
                </c:pt>
                <c:pt idx="243">
                  <c:v>4.3606999999999996</c:v>
                </c:pt>
                <c:pt idx="244">
                  <c:v>4.3183999999999996</c:v>
                </c:pt>
                <c:pt idx="245">
                  <c:v>4.2481</c:v>
                </c:pt>
                <c:pt idx="246">
                  <c:v>4.2744</c:v>
                </c:pt>
                <c:pt idx="247">
                  <c:v>4.3484999999999996</c:v>
                </c:pt>
                <c:pt idx="248">
                  <c:v>4.3379000000000003</c:v>
                </c:pt>
                <c:pt idx="249">
                  <c:v>4.3697999999999997</c:v>
                </c:pt>
              </c:numCache>
            </c:numRef>
          </c:val>
          <c:smooth val="0"/>
          <c:extLst>
            <c:ext xmlns:c16="http://schemas.microsoft.com/office/drawing/2014/chart" uri="{C3380CC4-5D6E-409C-BE32-E72D297353CC}">
              <c16:uniqueId val="{00000004-5EC7-4E96-AC62-A6BC69FC0891}"/>
            </c:ext>
          </c:extLst>
        </c:ser>
        <c:dLbls>
          <c:showLegendKey val="0"/>
          <c:showVal val="0"/>
          <c:showCatName val="0"/>
          <c:showSerName val="0"/>
          <c:showPercent val="0"/>
          <c:showBubbleSize val="0"/>
        </c:dLbls>
        <c:marker val="1"/>
        <c:smooth val="0"/>
        <c:axId val="1915147791"/>
        <c:axId val="1915146831"/>
      </c:lineChart>
      <c:dateAx>
        <c:axId val="1915147791"/>
        <c:scaling>
          <c:orientation val="minMax"/>
        </c:scaling>
        <c:delete val="0"/>
        <c:axPos val="b"/>
        <c:numFmt formatCode="[$-409]mmm\-yy;@" sourceLinked="0"/>
        <c:majorTickMark val="out"/>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en-US"/>
          </a:p>
        </c:txPr>
        <c:crossAx val="1915146831"/>
        <c:crosses val="autoZero"/>
        <c:auto val="1"/>
        <c:lblOffset val="100"/>
        <c:baseTimeUnit val="days"/>
        <c:majorUnit val="31"/>
        <c:majorTimeUnit val="days"/>
      </c:dateAx>
      <c:valAx>
        <c:axId val="1915146831"/>
        <c:scaling>
          <c:orientation val="minMax"/>
          <c:max val="5.5"/>
          <c:min val="3"/>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Rate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915147791"/>
        <c:crosses val="autoZero"/>
        <c:crossBetween val="between"/>
      </c:valAx>
      <c:spPr>
        <a:noFill/>
        <a:ln>
          <a:noFill/>
        </a:ln>
        <a:effectLst/>
      </c:spPr>
    </c:plotArea>
    <c:legend>
      <c:legendPos val="b"/>
      <c:layout>
        <c:manualLayout>
          <c:xMode val="edge"/>
          <c:yMode val="edge"/>
          <c:x val="1.110776569462491E-2"/>
          <c:y val="6.9373321672649702E-2"/>
          <c:w val="0.98889223067641974"/>
          <c:h val="4.981895655817029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960" b="1" i="0" u="none" strike="noStrike" kern="1200" spc="0" baseline="0">
                <a:solidFill>
                  <a:srgbClr val="141414"/>
                </a:solidFill>
                <a:latin typeface="+mn-lt"/>
                <a:ea typeface="+mn-ea"/>
                <a:cs typeface="+mn-cs"/>
              </a:defRPr>
            </a:pPr>
            <a:r>
              <a:rPr lang="en-US" b="1" dirty="0">
                <a:solidFill>
                  <a:srgbClr val="141414"/>
                </a:solidFill>
              </a:rPr>
              <a:t>Callable Agency Spreads</a:t>
            </a:r>
          </a:p>
        </c:rich>
      </c:tx>
      <c:layout>
        <c:manualLayout>
          <c:xMode val="edge"/>
          <c:yMode val="edge"/>
          <c:x val="0.29533117308812834"/>
          <c:y val="5.2031317882402749E-3"/>
        </c:manualLayout>
      </c:layout>
      <c:overlay val="0"/>
      <c:spPr>
        <a:noFill/>
        <a:ln>
          <a:noFill/>
        </a:ln>
        <a:effectLst/>
      </c:spPr>
      <c:txPr>
        <a:bodyPr rot="0" spcFirstLastPara="1" vertOverflow="ellipsis" vert="horz" wrap="square" anchor="ctr" anchorCtr="1"/>
        <a:lstStyle/>
        <a:p>
          <a:pPr>
            <a:defRPr sz="960" b="1" i="0" u="none" strike="noStrike" kern="1200" spc="0" baseline="0">
              <a:solidFill>
                <a:srgbClr val="141414"/>
              </a:solidFill>
              <a:latin typeface="+mn-lt"/>
              <a:ea typeface="+mn-ea"/>
              <a:cs typeface="+mn-cs"/>
            </a:defRPr>
          </a:pPr>
          <a:endParaRPr lang="en-US"/>
        </a:p>
      </c:txPr>
    </c:title>
    <c:autoTitleDeleted val="0"/>
    <c:plotArea>
      <c:layout>
        <c:manualLayout>
          <c:layoutTarget val="inner"/>
          <c:xMode val="edge"/>
          <c:yMode val="edge"/>
          <c:x val="0.12569797209663466"/>
          <c:y val="0.19813339295591287"/>
          <c:w val="0.82272580576010945"/>
          <c:h val="0.67507037392586733"/>
        </c:manualLayout>
      </c:layout>
      <c:lineChart>
        <c:grouping val="standard"/>
        <c:varyColors val="0"/>
        <c:ser>
          <c:idx val="0"/>
          <c:order val="0"/>
          <c:tx>
            <c:strRef>
              <c:f>'3yr5yrCallableSpreads'!$C$6:$C$7</c:f>
              <c:strCache>
                <c:ptCount val="2"/>
                <c:pt idx="0">
                  <c:v>3yr</c:v>
                </c:pt>
                <c:pt idx="1">
                  <c:v>bullet</c:v>
                </c:pt>
              </c:strCache>
            </c:strRef>
          </c:tx>
          <c:spPr>
            <a:ln w="28575" cap="rnd">
              <a:solidFill>
                <a:schemeClr val="accent1"/>
              </a:solidFill>
              <a:round/>
            </a:ln>
            <a:effectLst/>
          </c:spPr>
          <c:marker>
            <c:symbol val="none"/>
          </c:marker>
          <c:cat>
            <c:numRef>
              <c:f>'3yr5yrCallableSpreads'!$B$8:$B$564</c:f>
              <c:numCache>
                <c:formatCode>m/d/yyyy</c:formatCode>
                <c:ptCount val="557"/>
                <c:pt idx="0">
                  <c:v>45534</c:v>
                </c:pt>
                <c:pt idx="1">
                  <c:v>45527</c:v>
                </c:pt>
                <c:pt idx="2">
                  <c:v>45520</c:v>
                </c:pt>
                <c:pt idx="3">
                  <c:v>45513</c:v>
                </c:pt>
                <c:pt idx="4">
                  <c:v>45506</c:v>
                </c:pt>
                <c:pt idx="5">
                  <c:v>45499</c:v>
                </c:pt>
                <c:pt idx="6">
                  <c:v>45492</c:v>
                </c:pt>
                <c:pt idx="7">
                  <c:v>45485</c:v>
                </c:pt>
                <c:pt idx="8">
                  <c:v>45478</c:v>
                </c:pt>
                <c:pt idx="9">
                  <c:v>45471</c:v>
                </c:pt>
                <c:pt idx="10">
                  <c:v>45464</c:v>
                </c:pt>
                <c:pt idx="11">
                  <c:v>45457</c:v>
                </c:pt>
                <c:pt idx="12">
                  <c:v>45450</c:v>
                </c:pt>
                <c:pt idx="13">
                  <c:v>45443</c:v>
                </c:pt>
                <c:pt idx="14">
                  <c:v>45436</c:v>
                </c:pt>
                <c:pt idx="15">
                  <c:v>45429</c:v>
                </c:pt>
                <c:pt idx="16">
                  <c:v>45422</c:v>
                </c:pt>
                <c:pt idx="17">
                  <c:v>45415</c:v>
                </c:pt>
                <c:pt idx="18">
                  <c:v>45408</c:v>
                </c:pt>
                <c:pt idx="19">
                  <c:v>45401</c:v>
                </c:pt>
                <c:pt idx="20">
                  <c:v>45394</c:v>
                </c:pt>
                <c:pt idx="21">
                  <c:v>45387</c:v>
                </c:pt>
                <c:pt idx="22">
                  <c:v>45379</c:v>
                </c:pt>
                <c:pt idx="23">
                  <c:v>45373</c:v>
                </c:pt>
                <c:pt idx="24">
                  <c:v>45366</c:v>
                </c:pt>
                <c:pt idx="25">
                  <c:v>45359</c:v>
                </c:pt>
                <c:pt idx="26">
                  <c:v>45352</c:v>
                </c:pt>
                <c:pt idx="27">
                  <c:v>45345</c:v>
                </c:pt>
                <c:pt idx="28">
                  <c:v>45338</c:v>
                </c:pt>
                <c:pt idx="29">
                  <c:v>45331</c:v>
                </c:pt>
                <c:pt idx="30">
                  <c:v>45324</c:v>
                </c:pt>
                <c:pt idx="31">
                  <c:v>45317</c:v>
                </c:pt>
                <c:pt idx="32">
                  <c:v>45310</c:v>
                </c:pt>
                <c:pt idx="33">
                  <c:v>45303</c:v>
                </c:pt>
                <c:pt idx="34">
                  <c:v>45296</c:v>
                </c:pt>
                <c:pt idx="35">
                  <c:v>45289</c:v>
                </c:pt>
                <c:pt idx="36">
                  <c:v>45282</c:v>
                </c:pt>
                <c:pt idx="37">
                  <c:v>45275</c:v>
                </c:pt>
                <c:pt idx="38">
                  <c:v>45268</c:v>
                </c:pt>
                <c:pt idx="39">
                  <c:v>45261</c:v>
                </c:pt>
                <c:pt idx="40">
                  <c:v>45254</c:v>
                </c:pt>
                <c:pt idx="41">
                  <c:v>45247</c:v>
                </c:pt>
                <c:pt idx="42">
                  <c:v>45240</c:v>
                </c:pt>
                <c:pt idx="43">
                  <c:v>45233</c:v>
                </c:pt>
                <c:pt idx="44">
                  <c:v>45226</c:v>
                </c:pt>
                <c:pt idx="45">
                  <c:v>45219</c:v>
                </c:pt>
                <c:pt idx="46">
                  <c:v>45212</c:v>
                </c:pt>
                <c:pt idx="47">
                  <c:v>45205</c:v>
                </c:pt>
                <c:pt idx="48">
                  <c:v>45198</c:v>
                </c:pt>
                <c:pt idx="49">
                  <c:v>45191</c:v>
                </c:pt>
                <c:pt idx="50">
                  <c:v>45184</c:v>
                </c:pt>
                <c:pt idx="51">
                  <c:v>45177</c:v>
                </c:pt>
                <c:pt idx="52">
                  <c:v>45170</c:v>
                </c:pt>
                <c:pt idx="53">
                  <c:v>45163</c:v>
                </c:pt>
                <c:pt idx="54">
                  <c:v>45156</c:v>
                </c:pt>
                <c:pt idx="55">
                  <c:v>45149</c:v>
                </c:pt>
                <c:pt idx="56">
                  <c:v>45142</c:v>
                </c:pt>
                <c:pt idx="57">
                  <c:v>45135</c:v>
                </c:pt>
                <c:pt idx="58">
                  <c:v>45128</c:v>
                </c:pt>
                <c:pt idx="59">
                  <c:v>45121</c:v>
                </c:pt>
                <c:pt idx="60">
                  <c:v>45114</c:v>
                </c:pt>
                <c:pt idx="61">
                  <c:v>45107</c:v>
                </c:pt>
                <c:pt idx="62">
                  <c:v>45100</c:v>
                </c:pt>
                <c:pt idx="63">
                  <c:v>45093</c:v>
                </c:pt>
                <c:pt idx="64">
                  <c:v>45086</c:v>
                </c:pt>
                <c:pt idx="65">
                  <c:v>45079</c:v>
                </c:pt>
                <c:pt idx="66">
                  <c:v>45072</c:v>
                </c:pt>
                <c:pt idx="67">
                  <c:v>45065</c:v>
                </c:pt>
                <c:pt idx="68">
                  <c:v>45058</c:v>
                </c:pt>
                <c:pt idx="69">
                  <c:v>45051</c:v>
                </c:pt>
                <c:pt idx="70">
                  <c:v>45044</c:v>
                </c:pt>
                <c:pt idx="71">
                  <c:v>45037</c:v>
                </c:pt>
                <c:pt idx="72">
                  <c:v>45030</c:v>
                </c:pt>
                <c:pt idx="73">
                  <c:v>45023</c:v>
                </c:pt>
                <c:pt idx="74">
                  <c:v>45016</c:v>
                </c:pt>
                <c:pt idx="75">
                  <c:v>45009</c:v>
                </c:pt>
                <c:pt idx="76">
                  <c:v>45002</c:v>
                </c:pt>
                <c:pt idx="77">
                  <c:v>44995</c:v>
                </c:pt>
                <c:pt idx="78">
                  <c:v>44988</c:v>
                </c:pt>
                <c:pt idx="79">
                  <c:v>44981</c:v>
                </c:pt>
                <c:pt idx="80">
                  <c:v>44974</c:v>
                </c:pt>
                <c:pt idx="81">
                  <c:v>44967</c:v>
                </c:pt>
                <c:pt idx="82">
                  <c:v>44960</c:v>
                </c:pt>
                <c:pt idx="83">
                  <c:v>44953</c:v>
                </c:pt>
                <c:pt idx="84">
                  <c:v>44946</c:v>
                </c:pt>
                <c:pt idx="85">
                  <c:v>44939</c:v>
                </c:pt>
                <c:pt idx="86">
                  <c:v>44932</c:v>
                </c:pt>
                <c:pt idx="87">
                  <c:v>44925</c:v>
                </c:pt>
                <c:pt idx="88">
                  <c:v>44918</c:v>
                </c:pt>
                <c:pt idx="89">
                  <c:v>44911</c:v>
                </c:pt>
                <c:pt idx="90">
                  <c:v>44904</c:v>
                </c:pt>
                <c:pt idx="91">
                  <c:v>44897</c:v>
                </c:pt>
                <c:pt idx="92">
                  <c:v>44890</c:v>
                </c:pt>
                <c:pt idx="93">
                  <c:v>44883</c:v>
                </c:pt>
                <c:pt idx="94">
                  <c:v>44875</c:v>
                </c:pt>
                <c:pt idx="95">
                  <c:v>44869</c:v>
                </c:pt>
                <c:pt idx="96">
                  <c:v>44862</c:v>
                </c:pt>
                <c:pt idx="97">
                  <c:v>44855</c:v>
                </c:pt>
                <c:pt idx="98">
                  <c:v>44848</c:v>
                </c:pt>
                <c:pt idx="99">
                  <c:v>44841</c:v>
                </c:pt>
                <c:pt idx="100">
                  <c:v>44834</c:v>
                </c:pt>
                <c:pt idx="101">
                  <c:v>44827</c:v>
                </c:pt>
                <c:pt idx="102">
                  <c:v>44820</c:v>
                </c:pt>
                <c:pt idx="103">
                  <c:v>44813</c:v>
                </c:pt>
                <c:pt idx="104">
                  <c:v>44806</c:v>
                </c:pt>
                <c:pt idx="105">
                  <c:v>44799</c:v>
                </c:pt>
                <c:pt idx="106">
                  <c:v>44792</c:v>
                </c:pt>
                <c:pt idx="107">
                  <c:v>44785</c:v>
                </c:pt>
                <c:pt idx="108">
                  <c:v>44778</c:v>
                </c:pt>
                <c:pt idx="109">
                  <c:v>44771</c:v>
                </c:pt>
                <c:pt idx="110">
                  <c:v>44764</c:v>
                </c:pt>
                <c:pt idx="111">
                  <c:v>44757</c:v>
                </c:pt>
                <c:pt idx="112">
                  <c:v>44750</c:v>
                </c:pt>
                <c:pt idx="113">
                  <c:v>44743</c:v>
                </c:pt>
                <c:pt idx="114">
                  <c:v>44736</c:v>
                </c:pt>
                <c:pt idx="115">
                  <c:v>44729</c:v>
                </c:pt>
                <c:pt idx="116">
                  <c:v>44722</c:v>
                </c:pt>
                <c:pt idx="117">
                  <c:v>44715</c:v>
                </c:pt>
                <c:pt idx="118">
                  <c:v>44708</c:v>
                </c:pt>
                <c:pt idx="119">
                  <c:v>44701</c:v>
                </c:pt>
                <c:pt idx="120">
                  <c:v>44694</c:v>
                </c:pt>
                <c:pt idx="121">
                  <c:v>44687</c:v>
                </c:pt>
                <c:pt idx="122">
                  <c:v>44680</c:v>
                </c:pt>
                <c:pt idx="123">
                  <c:v>44673</c:v>
                </c:pt>
                <c:pt idx="124">
                  <c:v>44666</c:v>
                </c:pt>
                <c:pt idx="125">
                  <c:v>44659</c:v>
                </c:pt>
                <c:pt idx="126">
                  <c:v>44652</c:v>
                </c:pt>
                <c:pt idx="127">
                  <c:v>44645</c:v>
                </c:pt>
                <c:pt idx="128">
                  <c:v>44638</c:v>
                </c:pt>
                <c:pt idx="129">
                  <c:v>44631</c:v>
                </c:pt>
                <c:pt idx="130">
                  <c:v>44624</c:v>
                </c:pt>
                <c:pt idx="131">
                  <c:v>44617</c:v>
                </c:pt>
                <c:pt idx="132">
                  <c:v>44610</c:v>
                </c:pt>
                <c:pt idx="133">
                  <c:v>44603</c:v>
                </c:pt>
                <c:pt idx="134">
                  <c:v>44596</c:v>
                </c:pt>
                <c:pt idx="135">
                  <c:v>44589</c:v>
                </c:pt>
                <c:pt idx="136">
                  <c:v>44582</c:v>
                </c:pt>
                <c:pt idx="137">
                  <c:v>44575</c:v>
                </c:pt>
                <c:pt idx="138">
                  <c:v>44568</c:v>
                </c:pt>
                <c:pt idx="139">
                  <c:v>44561</c:v>
                </c:pt>
                <c:pt idx="140">
                  <c:v>44554</c:v>
                </c:pt>
                <c:pt idx="141">
                  <c:v>44547</c:v>
                </c:pt>
                <c:pt idx="142">
                  <c:v>44540</c:v>
                </c:pt>
                <c:pt idx="143">
                  <c:v>44533</c:v>
                </c:pt>
                <c:pt idx="144">
                  <c:v>44526</c:v>
                </c:pt>
                <c:pt idx="145">
                  <c:v>44519</c:v>
                </c:pt>
                <c:pt idx="146">
                  <c:v>44512</c:v>
                </c:pt>
                <c:pt idx="147">
                  <c:v>44505</c:v>
                </c:pt>
                <c:pt idx="148">
                  <c:v>44498</c:v>
                </c:pt>
                <c:pt idx="149">
                  <c:v>44491</c:v>
                </c:pt>
                <c:pt idx="150">
                  <c:v>44484</c:v>
                </c:pt>
                <c:pt idx="151">
                  <c:v>44477</c:v>
                </c:pt>
                <c:pt idx="152">
                  <c:v>44470</c:v>
                </c:pt>
                <c:pt idx="153">
                  <c:v>44463</c:v>
                </c:pt>
                <c:pt idx="154">
                  <c:v>44456</c:v>
                </c:pt>
                <c:pt idx="155">
                  <c:v>44449</c:v>
                </c:pt>
                <c:pt idx="156">
                  <c:v>44442</c:v>
                </c:pt>
                <c:pt idx="157">
                  <c:v>44435</c:v>
                </c:pt>
                <c:pt idx="158">
                  <c:v>44428</c:v>
                </c:pt>
                <c:pt idx="159">
                  <c:v>44421</c:v>
                </c:pt>
                <c:pt idx="160">
                  <c:v>44414</c:v>
                </c:pt>
                <c:pt idx="161">
                  <c:v>44407</c:v>
                </c:pt>
                <c:pt idx="162">
                  <c:v>44400</c:v>
                </c:pt>
                <c:pt idx="163">
                  <c:v>44393</c:v>
                </c:pt>
                <c:pt idx="164">
                  <c:v>44386</c:v>
                </c:pt>
                <c:pt idx="165">
                  <c:v>44379</c:v>
                </c:pt>
                <c:pt idx="166">
                  <c:v>44372</c:v>
                </c:pt>
                <c:pt idx="167">
                  <c:v>44365</c:v>
                </c:pt>
                <c:pt idx="168">
                  <c:v>44358</c:v>
                </c:pt>
                <c:pt idx="169">
                  <c:v>44351</c:v>
                </c:pt>
                <c:pt idx="170">
                  <c:v>44344</c:v>
                </c:pt>
                <c:pt idx="171">
                  <c:v>44337</c:v>
                </c:pt>
                <c:pt idx="172">
                  <c:v>44330</c:v>
                </c:pt>
                <c:pt idx="173">
                  <c:v>44323</c:v>
                </c:pt>
                <c:pt idx="174">
                  <c:v>44316</c:v>
                </c:pt>
                <c:pt idx="175">
                  <c:v>44309</c:v>
                </c:pt>
                <c:pt idx="176">
                  <c:v>44302</c:v>
                </c:pt>
                <c:pt idx="177">
                  <c:v>44295</c:v>
                </c:pt>
                <c:pt idx="178">
                  <c:v>44288</c:v>
                </c:pt>
                <c:pt idx="179">
                  <c:v>44281</c:v>
                </c:pt>
                <c:pt idx="180">
                  <c:v>44274</c:v>
                </c:pt>
                <c:pt idx="181">
                  <c:v>44267</c:v>
                </c:pt>
                <c:pt idx="182">
                  <c:v>44260</c:v>
                </c:pt>
                <c:pt idx="183">
                  <c:v>44253</c:v>
                </c:pt>
                <c:pt idx="184">
                  <c:v>44246</c:v>
                </c:pt>
                <c:pt idx="185">
                  <c:v>44239</c:v>
                </c:pt>
                <c:pt idx="186">
                  <c:v>44232</c:v>
                </c:pt>
                <c:pt idx="187">
                  <c:v>44225</c:v>
                </c:pt>
                <c:pt idx="188">
                  <c:v>44218</c:v>
                </c:pt>
                <c:pt idx="189">
                  <c:v>44211</c:v>
                </c:pt>
                <c:pt idx="190">
                  <c:v>44204</c:v>
                </c:pt>
                <c:pt idx="191">
                  <c:v>44197</c:v>
                </c:pt>
                <c:pt idx="192">
                  <c:v>44190</c:v>
                </c:pt>
                <c:pt idx="193">
                  <c:v>44183</c:v>
                </c:pt>
                <c:pt idx="194">
                  <c:v>44176</c:v>
                </c:pt>
                <c:pt idx="195">
                  <c:v>44169</c:v>
                </c:pt>
                <c:pt idx="196">
                  <c:v>44162</c:v>
                </c:pt>
                <c:pt idx="197">
                  <c:v>44155</c:v>
                </c:pt>
                <c:pt idx="198">
                  <c:v>44148</c:v>
                </c:pt>
                <c:pt idx="199">
                  <c:v>44141</c:v>
                </c:pt>
                <c:pt idx="200">
                  <c:v>44134</c:v>
                </c:pt>
                <c:pt idx="201">
                  <c:v>44127</c:v>
                </c:pt>
                <c:pt idx="202">
                  <c:v>44120</c:v>
                </c:pt>
                <c:pt idx="203">
                  <c:v>44113</c:v>
                </c:pt>
                <c:pt idx="204">
                  <c:v>44106</c:v>
                </c:pt>
                <c:pt idx="205">
                  <c:v>44099</c:v>
                </c:pt>
                <c:pt idx="206">
                  <c:v>44092</c:v>
                </c:pt>
                <c:pt idx="207">
                  <c:v>44085</c:v>
                </c:pt>
                <c:pt idx="208">
                  <c:v>44078</c:v>
                </c:pt>
                <c:pt idx="209">
                  <c:v>44071</c:v>
                </c:pt>
                <c:pt idx="210">
                  <c:v>44064</c:v>
                </c:pt>
                <c:pt idx="211">
                  <c:v>44057</c:v>
                </c:pt>
                <c:pt idx="212">
                  <c:v>44050</c:v>
                </c:pt>
                <c:pt idx="213">
                  <c:v>44043</c:v>
                </c:pt>
                <c:pt idx="214">
                  <c:v>44036</c:v>
                </c:pt>
                <c:pt idx="215">
                  <c:v>44029</c:v>
                </c:pt>
                <c:pt idx="216">
                  <c:v>44022</c:v>
                </c:pt>
                <c:pt idx="217">
                  <c:v>44015</c:v>
                </c:pt>
                <c:pt idx="218">
                  <c:v>44008</c:v>
                </c:pt>
                <c:pt idx="219">
                  <c:v>44001</c:v>
                </c:pt>
                <c:pt idx="220">
                  <c:v>43994</c:v>
                </c:pt>
                <c:pt idx="221">
                  <c:v>43987</c:v>
                </c:pt>
                <c:pt idx="222">
                  <c:v>43980</c:v>
                </c:pt>
                <c:pt idx="223">
                  <c:v>43973</c:v>
                </c:pt>
                <c:pt idx="224">
                  <c:v>43966</c:v>
                </c:pt>
                <c:pt idx="225">
                  <c:v>43959</c:v>
                </c:pt>
                <c:pt idx="226">
                  <c:v>43952</c:v>
                </c:pt>
                <c:pt idx="227">
                  <c:v>43945</c:v>
                </c:pt>
                <c:pt idx="228">
                  <c:v>43938</c:v>
                </c:pt>
                <c:pt idx="229">
                  <c:v>43931</c:v>
                </c:pt>
                <c:pt idx="230">
                  <c:v>43924</c:v>
                </c:pt>
                <c:pt idx="231">
                  <c:v>43917</c:v>
                </c:pt>
                <c:pt idx="232">
                  <c:v>43910</c:v>
                </c:pt>
                <c:pt idx="233">
                  <c:v>43903</c:v>
                </c:pt>
                <c:pt idx="234">
                  <c:v>43896</c:v>
                </c:pt>
                <c:pt idx="235">
                  <c:v>43889</c:v>
                </c:pt>
                <c:pt idx="236">
                  <c:v>43882</c:v>
                </c:pt>
                <c:pt idx="237">
                  <c:v>43875</c:v>
                </c:pt>
                <c:pt idx="238">
                  <c:v>43868</c:v>
                </c:pt>
                <c:pt idx="239">
                  <c:v>43861</c:v>
                </c:pt>
                <c:pt idx="240">
                  <c:v>43854</c:v>
                </c:pt>
                <c:pt idx="241">
                  <c:v>43847</c:v>
                </c:pt>
                <c:pt idx="242">
                  <c:v>43840</c:v>
                </c:pt>
                <c:pt idx="243">
                  <c:v>43833</c:v>
                </c:pt>
                <c:pt idx="244">
                  <c:v>43826</c:v>
                </c:pt>
                <c:pt idx="245">
                  <c:v>43819</c:v>
                </c:pt>
                <c:pt idx="246">
                  <c:v>43812</c:v>
                </c:pt>
                <c:pt idx="247">
                  <c:v>43805</c:v>
                </c:pt>
                <c:pt idx="248">
                  <c:v>43798</c:v>
                </c:pt>
                <c:pt idx="249">
                  <c:v>43791</c:v>
                </c:pt>
                <c:pt idx="250">
                  <c:v>43784</c:v>
                </c:pt>
                <c:pt idx="251">
                  <c:v>43777</c:v>
                </c:pt>
                <c:pt idx="252">
                  <c:v>43770</c:v>
                </c:pt>
                <c:pt idx="253">
                  <c:v>43763</c:v>
                </c:pt>
                <c:pt idx="254">
                  <c:v>43756</c:v>
                </c:pt>
                <c:pt idx="255">
                  <c:v>43749</c:v>
                </c:pt>
                <c:pt idx="256">
                  <c:v>43742</c:v>
                </c:pt>
                <c:pt idx="257">
                  <c:v>43735</c:v>
                </c:pt>
                <c:pt idx="258">
                  <c:v>43728</c:v>
                </c:pt>
                <c:pt idx="259">
                  <c:v>43721</c:v>
                </c:pt>
                <c:pt idx="260">
                  <c:v>43714</c:v>
                </c:pt>
                <c:pt idx="261">
                  <c:v>43707</c:v>
                </c:pt>
                <c:pt idx="262">
                  <c:v>43700</c:v>
                </c:pt>
                <c:pt idx="263">
                  <c:v>43693</c:v>
                </c:pt>
                <c:pt idx="264">
                  <c:v>43686</c:v>
                </c:pt>
                <c:pt idx="265">
                  <c:v>43679</c:v>
                </c:pt>
                <c:pt idx="266">
                  <c:v>43672</c:v>
                </c:pt>
                <c:pt idx="267">
                  <c:v>43665</c:v>
                </c:pt>
                <c:pt idx="268">
                  <c:v>43658</c:v>
                </c:pt>
                <c:pt idx="269">
                  <c:v>43651</c:v>
                </c:pt>
                <c:pt idx="270">
                  <c:v>43644</c:v>
                </c:pt>
                <c:pt idx="271">
                  <c:v>43637</c:v>
                </c:pt>
                <c:pt idx="272">
                  <c:v>43630</c:v>
                </c:pt>
                <c:pt idx="273">
                  <c:v>43623</c:v>
                </c:pt>
                <c:pt idx="274">
                  <c:v>43616</c:v>
                </c:pt>
                <c:pt idx="275">
                  <c:v>43609</c:v>
                </c:pt>
                <c:pt idx="276">
                  <c:v>43602</c:v>
                </c:pt>
                <c:pt idx="277">
                  <c:v>43595</c:v>
                </c:pt>
                <c:pt idx="278">
                  <c:v>43588</c:v>
                </c:pt>
                <c:pt idx="279">
                  <c:v>43581</c:v>
                </c:pt>
                <c:pt idx="280">
                  <c:v>43574</c:v>
                </c:pt>
                <c:pt idx="281">
                  <c:v>43567</c:v>
                </c:pt>
                <c:pt idx="282">
                  <c:v>43560</c:v>
                </c:pt>
                <c:pt idx="283">
                  <c:v>43553</c:v>
                </c:pt>
                <c:pt idx="284">
                  <c:v>43546</c:v>
                </c:pt>
                <c:pt idx="285">
                  <c:v>43539</c:v>
                </c:pt>
                <c:pt idx="286">
                  <c:v>43532</c:v>
                </c:pt>
                <c:pt idx="287">
                  <c:v>43525</c:v>
                </c:pt>
                <c:pt idx="288">
                  <c:v>43518</c:v>
                </c:pt>
                <c:pt idx="289">
                  <c:v>43511</c:v>
                </c:pt>
                <c:pt idx="290">
                  <c:v>43504</c:v>
                </c:pt>
                <c:pt idx="291">
                  <c:v>43497</c:v>
                </c:pt>
                <c:pt idx="292">
                  <c:v>43490</c:v>
                </c:pt>
                <c:pt idx="293">
                  <c:v>43483</c:v>
                </c:pt>
                <c:pt idx="294">
                  <c:v>43476</c:v>
                </c:pt>
                <c:pt idx="295">
                  <c:v>43469</c:v>
                </c:pt>
                <c:pt idx="296">
                  <c:v>43462</c:v>
                </c:pt>
                <c:pt idx="297">
                  <c:v>43455</c:v>
                </c:pt>
                <c:pt idx="298">
                  <c:v>43448</c:v>
                </c:pt>
                <c:pt idx="299">
                  <c:v>43441</c:v>
                </c:pt>
                <c:pt idx="300">
                  <c:v>43434</c:v>
                </c:pt>
                <c:pt idx="301">
                  <c:v>43427</c:v>
                </c:pt>
                <c:pt idx="302">
                  <c:v>43420</c:v>
                </c:pt>
                <c:pt idx="303">
                  <c:v>43413</c:v>
                </c:pt>
                <c:pt idx="304">
                  <c:v>43406</c:v>
                </c:pt>
                <c:pt idx="305">
                  <c:v>43399</c:v>
                </c:pt>
                <c:pt idx="306">
                  <c:v>43392</c:v>
                </c:pt>
                <c:pt idx="307">
                  <c:v>43385</c:v>
                </c:pt>
                <c:pt idx="308">
                  <c:v>43378</c:v>
                </c:pt>
                <c:pt idx="309">
                  <c:v>43371</c:v>
                </c:pt>
                <c:pt idx="310">
                  <c:v>43364</c:v>
                </c:pt>
                <c:pt idx="311">
                  <c:v>43357</c:v>
                </c:pt>
                <c:pt idx="312">
                  <c:v>43350</c:v>
                </c:pt>
                <c:pt idx="313">
                  <c:v>43343</c:v>
                </c:pt>
                <c:pt idx="314">
                  <c:v>43336</c:v>
                </c:pt>
                <c:pt idx="315">
                  <c:v>43329</c:v>
                </c:pt>
                <c:pt idx="316">
                  <c:v>43322</c:v>
                </c:pt>
                <c:pt idx="317">
                  <c:v>43315</c:v>
                </c:pt>
                <c:pt idx="318">
                  <c:v>43308</c:v>
                </c:pt>
                <c:pt idx="319">
                  <c:v>43301</c:v>
                </c:pt>
                <c:pt idx="320">
                  <c:v>43294</c:v>
                </c:pt>
                <c:pt idx="321">
                  <c:v>43287</c:v>
                </c:pt>
                <c:pt idx="322">
                  <c:v>43280</c:v>
                </c:pt>
                <c:pt idx="323">
                  <c:v>43273</c:v>
                </c:pt>
                <c:pt idx="324">
                  <c:v>43266</c:v>
                </c:pt>
                <c:pt idx="325">
                  <c:v>43259</c:v>
                </c:pt>
                <c:pt idx="326">
                  <c:v>43252</c:v>
                </c:pt>
                <c:pt idx="327">
                  <c:v>43245</c:v>
                </c:pt>
                <c:pt idx="328">
                  <c:v>43238</c:v>
                </c:pt>
                <c:pt idx="329">
                  <c:v>43231</c:v>
                </c:pt>
                <c:pt idx="330">
                  <c:v>43224</c:v>
                </c:pt>
                <c:pt idx="331">
                  <c:v>43217</c:v>
                </c:pt>
                <c:pt idx="332">
                  <c:v>43210</c:v>
                </c:pt>
                <c:pt idx="333">
                  <c:v>43203</c:v>
                </c:pt>
                <c:pt idx="334">
                  <c:v>43196</c:v>
                </c:pt>
                <c:pt idx="335">
                  <c:v>43189</c:v>
                </c:pt>
                <c:pt idx="336">
                  <c:v>43182</c:v>
                </c:pt>
                <c:pt idx="337">
                  <c:v>43175</c:v>
                </c:pt>
                <c:pt idx="338">
                  <c:v>43168</c:v>
                </c:pt>
                <c:pt idx="339">
                  <c:v>43161</c:v>
                </c:pt>
                <c:pt idx="340">
                  <c:v>43154</c:v>
                </c:pt>
                <c:pt idx="341">
                  <c:v>43147</c:v>
                </c:pt>
                <c:pt idx="342">
                  <c:v>43140</c:v>
                </c:pt>
                <c:pt idx="343">
                  <c:v>43133</c:v>
                </c:pt>
                <c:pt idx="344">
                  <c:v>43126</c:v>
                </c:pt>
                <c:pt idx="345">
                  <c:v>43119</c:v>
                </c:pt>
                <c:pt idx="346">
                  <c:v>43112</c:v>
                </c:pt>
                <c:pt idx="347">
                  <c:v>43105</c:v>
                </c:pt>
                <c:pt idx="348">
                  <c:v>43098</c:v>
                </c:pt>
                <c:pt idx="349">
                  <c:v>43091</c:v>
                </c:pt>
                <c:pt idx="350">
                  <c:v>43084</c:v>
                </c:pt>
                <c:pt idx="351">
                  <c:v>43077</c:v>
                </c:pt>
                <c:pt idx="352">
                  <c:v>43070</c:v>
                </c:pt>
                <c:pt idx="353">
                  <c:v>43063</c:v>
                </c:pt>
                <c:pt idx="354">
                  <c:v>43056</c:v>
                </c:pt>
                <c:pt idx="355">
                  <c:v>43049</c:v>
                </c:pt>
                <c:pt idx="356">
                  <c:v>43042</c:v>
                </c:pt>
                <c:pt idx="357">
                  <c:v>43035</c:v>
                </c:pt>
                <c:pt idx="358">
                  <c:v>43028</c:v>
                </c:pt>
                <c:pt idx="359">
                  <c:v>43021</c:v>
                </c:pt>
                <c:pt idx="360">
                  <c:v>43014</c:v>
                </c:pt>
                <c:pt idx="361">
                  <c:v>43007</c:v>
                </c:pt>
                <c:pt idx="362">
                  <c:v>43000</c:v>
                </c:pt>
                <c:pt idx="363">
                  <c:v>42993</c:v>
                </c:pt>
                <c:pt idx="364">
                  <c:v>42986</c:v>
                </c:pt>
                <c:pt idx="365">
                  <c:v>42979</c:v>
                </c:pt>
                <c:pt idx="366">
                  <c:v>42972</c:v>
                </c:pt>
                <c:pt idx="367">
                  <c:v>42965</c:v>
                </c:pt>
                <c:pt idx="368">
                  <c:v>42958</c:v>
                </c:pt>
                <c:pt idx="369">
                  <c:v>42951</c:v>
                </c:pt>
                <c:pt idx="370">
                  <c:v>42944</c:v>
                </c:pt>
                <c:pt idx="371">
                  <c:v>42937</c:v>
                </c:pt>
                <c:pt idx="372">
                  <c:v>42930</c:v>
                </c:pt>
                <c:pt idx="373">
                  <c:v>42923</c:v>
                </c:pt>
                <c:pt idx="374">
                  <c:v>42916</c:v>
                </c:pt>
                <c:pt idx="375">
                  <c:v>42909</c:v>
                </c:pt>
                <c:pt idx="376">
                  <c:v>42902</c:v>
                </c:pt>
                <c:pt idx="377">
                  <c:v>42895</c:v>
                </c:pt>
                <c:pt idx="378">
                  <c:v>42888</c:v>
                </c:pt>
                <c:pt idx="379">
                  <c:v>42881</c:v>
                </c:pt>
                <c:pt idx="380">
                  <c:v>42874</c:v>
                </c:pt>
                <c:pt idx="381">
                  <c:v>42867</c:v>
                </c:pt>
                <c:pt idx="382">
                  <c:v>42860</c:v>
                </c:pt>
                <c:pt idx="383">
                  <c:v>42853</c:v>
                </c:pt>
                <c:pt idx="384">
                  <c:v>42846</c:v>
                </c:pt>
                <c:pt idx="385">
                  <c:v>42839</c:v>
                </c:pt>
                <c:pt idx="386">
                  <c:v>42832</c:v>
                </c:pt>
                <c:pt idx="387">
                  <c:v>42825</c:v>
                </c:pt>
                <c:pt idx="388">
                  <c:v>42818</c:v>
                </c:pt>
                <c:pt idx="389">
                  <c:v>42811</c:v>
                </c:pt>
                <c:pt idx="390">
                  <c:v>42804</c:v>
                </c:pt>
                <c:pt idx="391">
                  <c:v>42797</c:v>
                </c:pt>
                <c:pt idx="392">
                  <c:v>42790</c:v>
                </c:pt>
                <c:pt idx="393">
                  <c:v>42783</c:v>
                </c:pt>
                <c:pt idx="394">
                  <c:v>42776</c:v>
                </c:pt>
                <c:pt idx="395">
                  <c:v>42769</c:v>
                </c:pt>
                <c:pt idx="396">
                  <c:v>42762</c:v>
                </c:pt>
                <c:pt idx="397">
                  <c:v>42755</c:v>
                </c:pt>
                <c:pt idx="398">
                  <c:v>42748</c:v>
                </c:pt>
                <c:pt idx="399">
                  <c:v>42741</c:v>
                </c:pt>
                <c:pt idx="400">
                  <c:v>42734</c:v>
                </c:pt>
                <c:pt idx="401">
                  <c:v>42727</c:v>
                </c:pt>
                <c:pt idx="402">
                  <c:v>42720</c:v>
                </c:pt>
                <c:pt idx="403">
                  <c:v>42713</c:v>
                </c:pt>
                <c:pt idx="404">
                  <c:v>42706</c:v>
                </c:pt>
                <c:pt idx="405">
                  <c:v>42699</c:v>
                </c:pt>
                <c:pt idx="406">
                  <c:v>42692</c:v>
                </c:pt>
                <c:pt idx="407">
                  <c:v>42685</c:v>
                </c:pt>
                <c:pt idx="408">
                  <c:v>42678</c:v>
                </c:pt>
                <c:pt idx="409">
                  <c:v>42671</c:v>
                </c:pt>
                <c:pt idx="410">
                  <c:v>42664</c:v>
                </c:pt>
                <c:pt idx="411">
                  <c:v>42657</c:v>
                </c:pt>
                <c:pt idx="412">
                  <c:v>42650</c:v>
                </c:pt>
                <c:pt idx="413">
                  <c:v>42643</c:v>
                </c:pt>
                <c:pt idx="414">
                  <c:v>42636</c:v>
                </c:pt>
                <c:pt idx="415">
                  <c:v>42629</c:v>
                </c:pt>
                <c:pt idx="416">
                  <c:v>42622</c:v>
                </c:pt>
                <c:pt idx="417">
                  <c:v>42615</c:v>
                </c:pt>
                <c:pt idx="418">
                  <c:v>42608</c:v>
                </c:pt>
                <c:pt idx="419">
                  <c:v>42601</c:v>
                </c:pt>
                <c:pt idx="420">
                  <c:v>42594</c:v>
                </c:pt>
                <c:pt idx="421">
                  <c:v>42587</c:v>
                </c:pt>
                <c:pt idx="422">
                  <c:v>42580</c:v>
                </c:pt>
                <c:pt idx="423">
                  <c:v>42573</c:v>
                </c:pt>
                <c:pt idx="424">
                  <c:v>42566</c:v>
                </c:pt>
                <c:pt idx="425">
                  <c:v>42559</c:v>
                </c:pt>
                <c:pt idx="426">
                  <c:v>42552</c:v>
                </c:pt>
                <c:pt idx="427">
                  <c:v>42545</c:v>
                </c:pt>
                <c:pt idx="428">
                  <c:v>42538</c:v>
                </c:pt>
                <c:pt idx="429">
                  <c:v>42531</c:v>
                </c:pt>
                <c:pt idx="430">
                  <c:v>42524</c:v>
                </c:pt>
                <c:pt idx="431">
                  <c:v>42517</c:v>
                </c:pt>
                <c:pt idx="432">
                  <c:v>42510</c:v>
                </c:pt>
                <c:pt idx="433">
                  <c:v>42503</c:v>
                </c:pt>
                <c:pt idx="434">
                  <c:v>42496</c:v>
                </c:pt>
                <c:pt idx="435">
                  <c:v>42489</c:v>
                </c:pt>
                <c:pt idx="436">
                  <c:v>42482</c:v>
                </c:pt>
                <c:pt idx="437">
                  <c:v>42475</c:v>
                </c:pt>
                <c:pt idx="438">
                  <c:v>42468</c:v>
                </c:pt>
                <c:pt idx="439">
                  <c:v>42461</c:v>
                </c:pt>
                <c:pt idx="440">
                  <c:v>42454</c:v>
                </c:pt>
                <c:pt idx="441">
                  <c:v>42447</c:v>
                </c:pt>
                <c:pt idx="442">
                  <c:v>42440</c:v>
                </c:pt>
                <c:pt idx="443">
                  <c:v>42433</c:v>
                </c:pt>
                <c:pt idx="444">
                  <c:v>42426</c:v>
                </c:pt>
                <c:pt idx="445">
                  <c:v>42419</c:v>
                </c:pt>
                <c:pt idx="446">
                  <c:v>42412</c:v>
                </c:pt>
                <c:pt idx="447">
                  <c:v>42405</c:v>
                </c:pt>
                <c:pt idx="448">
                  <c:v>42398</c:v>
                </c:pt>
                <c:pt idx="449">
                  <c:v>42391</c:v>
                </c:pt>
                <c:pt idx="450">
                  <c:v>42384</c:v>
                </c:pt>
                <c:pt idx="451">
                  <c:v>42377</c:v>
                </c:pt>
                <c:pt idx="452">
                  <c:v>42370</c:v>
                </c:pt>
                <c:pt idx="453">
                  <c:v>42363</c:v>
                </c:pt>
                <c:pt idx="454">
                  <c:v>42356</c:v>
                </c:pt>
                <c:pt idx="455">
                  <c:v>42349</c:v>
                </c:pt>
                <c:pt idx="456">
                  <c:v>42342</c:v>
                </c:pt>
                <c:pt idx="457">
                  <c:v>42335</c:v>
                </c:pt>
                <c:pt idx="458">
                  <c:v>42328</c:v>
                </c:pt>
                <c:pt idx="459">
                  <c:v>42321</c:v>
                </c:pt>
                <c:pt idx="460">
                  <c:v>42314</c:v>
                </c:pt>
                <c:pt idx="461">
                  <c:v>42307</c:v>
                </c:pt>
                <c:pt idx="462">
                  <c:v>42300</c:v>
                </c:pt>
                <c:pt idx="463">
                  <c:v>42293</c:v>
                </c:pt>
                <c:pt idx="464">
                  <c:v>42286</c:v>
                </c:pt>
                <c:pt idx="465">
                  <c:v>42279</c:v>
                </c:pt>
                <c:pt idx="466">
                  <c:v>42272</c:v>
                </c:pt>
                <c:pt idx="467">
                  <c:v>42265</c:v>
                </c:pt>
                <c:pt idx="468">
                  <c:v>42258</c:v>
                </c:pt>
                <c:pt idx="469">
                  <c:v>42251</c:v>
                </c:pt>
                <c:pt idx="470">
                  <c:v>42244</c:v>
                </c:pt>
                <c:pt idx="471">
                  <c:v>42237</c:v>
                </c:pt>
                <c:pt idx="472">
                  <c:v>42230</c:v>
                </c:pt>
                <c:pt idx="473">
                  <c:v>42223</c:v>
                </c:pt>
                <c:pt idx="474">
                  <c:v>42216</c:v>
                </c:pt>
                <c:pt idx="475">
                  <c:v>42209</c:v>
                </c:pt>
                <c:pt idx="476">
                  <c:v>42202</c:v>
                </c:pt>
                <c:pt idx="477">
                  <c:v>42195</c:v>
                </c:pt>
                <c:pt idx="478">
                  <c:v>42188</c:v>
                </c:pt>
                <c:pt idx="479">
                  <c:v>42181</c:v>
                </c:pt>
                <c:pt idx="480">
                  <c:v>42174</c:v>
                </c:pt>
                <c:pt idx="481">
                  <c:v>42167</c:v>
                </c:pt>
                <c:pt idx="482">
                  <c:v>42160</c:v>
                </c:pt>
                <c:pt idx="483">
                  <c:v>42153</c:v>
                </c:pt>
                <c:pt idx="484">
                  <c:v>42146</c:v>
                </c:pt>
                <c:pt idx="485">
                  <c:v>42139</c:v>
                </c:pt>
                <c:pt idx="486">
                  <c:v>42132</c:v>
                </c:pt>
                <c:pt idx="487">
                  <c:v>42125</c:v>
                </c:pt>
                <c:pt idx="488">
                  <c:v>42118</c:v>
                </c:pt>
                <c:pt idx="489">
                  <c:v>42111</c:v>
                </c:pt>
                <c:pt idx="490">
                  <c:v>42104</c:v>
                </c:pt>
                <c:pt idx="491">
                  <c:v>42097</c:v>
                </c:pt>
                <c:pt idx="492">
                  <c:v>42090</c:v>
                </c:pt>
                <c:pt idx="493">
                  <c:v>42083</c:v>
                </c:pt>
                <c:pt idx="494">
                  <c:v>42076</c:v>
                </c:pt>
                <c:pt idx="495">
                  <c:v>42069</c:v>
                </c:pt>
                <c:pt idx="496">
                  <c:v>42062</c:v>
                </c:pt>
                <c:pt idx="497">
                  <c:v>42055</c:v>
                </c:pt>
                <c:pt idx="498">
                  <c:v>42048</c:v>
                </c:pt>
                <c:pt idx="499">
                  <c:v>42041</c:v>
                </c:pt>
                <c:pt idx="500">
                  <c:v>42034</c:v>
                </c:pt>
                <c:pt idx="501">
                  <c:v>42027</c:v>
                </c:pt>
                <c:pt idx="502">
                  <c:v>42020</c:v>
                </c:pt>
                <c:pt idx="503">
                  <c:v>42013</c:v>
                </c:pt>
                <c:pt idx="504">
                  <c:v>42006</c:v>
                </c:pt>
                <c:pt idx="505">
                  <c:v>41999</c:v>
                </c:pt>
                <c:pt idx="506">
                  <c:v>41992</c:v>
                </c:pt>
                <c:pt idx="507">
                  <c:v>41985</c:v>
                </c:pt>
                <c:pt idx="508">
                  <c:v>41978</c:v>
                </c:pt>
                <c:pt idx="509">
                  <c:v>41971</c:v>
                </c:pt>
                <c:pt idx="510">
                  <c:v>41964</c:v>
                </c:pt>
                <c:pt idx="511">
                  <c:v>41957</c:v>
                </c:pt>
                <c:pt idx="512">
                  <c:v>41950</c:v>
                </c:pt>
                <c:pt idx="513">
                  <c:v>41943</c:v>
                </c:pt>
                <c:pt idx="514">
                  <c:v>41936</c:v>
                </c:pt>
                <c:pt idx="515">
                  <c:v>41929</c:v>
                </c:pt>
                <c:pt idx="516">
                  <c:v>41922</c:v>
                </c:pt>
                <c:pt idx="517">
                  <c:v>41915</c:v>
                </c:pt>
                <c:pt idx="518">
                  <c:v>41908</c:v>
                </c:pt>
                <c:pt idx="519">
                  <c:v>41901</c:v>
                </c:pt>
                <c:pt idx="520">
                  <c:v>41894</c:v>
                </c:pt>
                <c:pt idx="521">
                  <c:v>41887</c:v>
                </c:pt>
                <c:pt idx="522">
                  <c:v>41880</c:v>
                </c:pt>
                <c:pt idx="523">
                  <c:v>41873</c:v>
                </c:pt>
                <c:pt idx="524">
                  <c:v>41866</c:v>
                </c:pt>
                <c:pt idx="525">
                  <c:v>41859</c:v>
                </c:pt>
                <c:pt idx="526">
                  <c:v>41852</c:v>
                </c:pt>
                <c:pt idx="527">
                  <c:v>41845</c:v>
                </c:pt>
                <c:pt idx="528">
                  <c:v>41838</c:v>
                </c:pt>
                <c:pt idx="529">
                  <c:v>41831</c:v>
                </c:pt>
                <c:pt idx="530">
                  <c:v>41824</c:v>
                </c:pt>
                <c:pt idx="531">
                  <c:v>41817</c:v>
                </c:pt>
                <c:pt idx="532">
                  <c:v>41810</c:v>
                </c:pt>
                <c:pt idx="533">
                  <c:v>41803</c:v>
                </c:pt>
                <c:pt idx="534">
                  <c:v>41796</c:v>
                </c:pt>
                <c:pt idx="535">
                  <c:v>41789</c:v>
                </c:pt>
                <c:pt idx="536">
                  <c:v>41782</c:v>
                </c:pt>
                <c:pt idx="537">
                  <c:v>41775</c:v>
                </c:pt>
                <c:pt idx="538">
                  <c:v>41768</c:v>
                </c:pt>
                <c:pt idx="539">
                  <c:v>41761</c:v>
                </c:pt>
                <c:pt idx="540">
                  <c:v>41754</c:v>
                </c:pt>
                <c:pt idx="541">
                  <c:v>41747</c:v>
                </c:pt>
                <c:pt idx="542">
                  <c:v>41740</c:v>
                </c:pt>
                <c:pt idx="543">
                  <c:v>41733</c:v>
                </c:pt>
                <c:pt idx="544">
                  <c:v>41726</c:v>
                </c:pt>
                <c:pt idx="545">
                  <c:v>41719</c:v>
                </c:pt>
                <c:pt idx="546">
                  <c:v>41712</c:v>
                </c:pt>
                <c:pt idx="547">
                  <c:v>41705</c:v>
                </c:pt>
                <c:pt idx="548">
                  <c:v>41698</c:v>
                </c:pt>
                <c:pt idx="549">
                  <c:v>41691</c:v>
                </c:pt>
                <c:pt idx="550">
                  <c:v>41684</c:v>
                </c:pt>
                <c:pt idx="551">
                  <c:v>41677</c:v>
                </c:pt>
                <c:pt idx="552">
                  <c:v>41670</c:v>
                </c:pt>
                <c:pt idx="553">
                  <c:v>41663</c:v>
                </c:pt>
                <c:pt idx="554">
                  <c:v>41656</c:v>
                </c:pt>
                <c:pt idx="555">
                  <c:v>41649</c:v>
                </c:pt>
                <c:pt idx="556">
                  <c:v>41642</c:v>
                </c:pt>
              </c:numCache>
            </c:numRef>
          </c:cat>
          <c:val>
            <c:numRef>
              <c:f>'3yr5yrCallableSpreads'!$C$8:$C$564</c:f>
              <c:numCache>
                <c:formatCode>General</c:formatCode>
                <c:ptCount val="557"/>
                <c:pt idx="0">
                  <c:v>3</c:v>
                </c:pt>
                <c:pt idx="1">
                  <c:v>3</c:v>
                </c:pt>
                <c:pt idx="2">
                  <c:v>5</c:v>
                </c:pt>
                <c:pt idx="3">
                  <c:v>5.5</c:v>
                </c:pt>
                <c:pt idx="4">
                  <c:v>5.5</c:v>
                </c:pt>
                <c:pt idx="5">
                  <c:v>5</c:v>
                </c:pt>
                <c:pt idx="6">
                  <c:v>5</c:v>
                </c:pt>
                <c:pt idx="7">
                  <c:v>5</c:v>
                </c:pt>
                <c:pt idx="8">
                  <c:v>5</c:v>
                </c:pt>
                <c:pt idx="9">
                  <c:v>5</c:v>
                </c:pt>
                <c:pt idx="10">
                  <c:v>5.5</c:v>
                </c:pt>
                <c:pt idx="11">
                  <c:v>6</c:v>
                </c:pt>
                <c:pt idx="12">
                  <c:v>4</c:v>
                </c:pt>
                <c:pt idx="13">
                  <c:v>4</c:v>
                </c:pt>
                <c:pt idx="14">
                  <c:v>4.5</c:v>
                </c:pt>
                <c:pt idx="15">
                  <c:v>6</c:v>
                </c:pt>
                <c:pt idx="16">
                  <c:v>6</c:v>
                </c:pt>
                <c:pt idx="17">
                  <c:v>5</c:v>
                </c:pt>
                <c:pt idx="18">
                  <c:v>4.5</c:v>
                </c:pt>
                <c:pt idx="19">
                  <c:v>5</c:v>
                </c:pt>
                <c:pt idx="20">
                  <c:v>4.5</c:v>
                </c:pt>
                <c:pt idx="21">
                  <c:v>4.5</c:v>
                </c:pt>
                <c:pt idx="22">
                  <c:v>4</c:v>
                </c:pt>
                <c:pt idx="23">
                  <c:v>4</c:v>
                </c:pt>
                <c:pt idx="24">
                  <c:v>3.5</c:v>
                </c:pt>
                <c:pt idx="25">
                  <c:v>3</c:v>
                </c:pt>
                <c:pt idx="26">
                  <c:v>3.5</c:v>
                </c:pt>
                <c:pt idx="27">
                  <c:v>4</c:v>
                </c:pt>
                <c:pt idx="28">
                  <c:v>4.5</c:v>
                </c:pt>
                <c:pt idx="29">
                  <c:v>4</c:v>
                </c:pt>
                <c:pt idx="30">
                  <c:v>4</c:v>
                </c:pt>
                <c:pt idx="31">
                  <c:v>4</c:v>
                </c:pt>
                <c:pt idx="32">
                  <c:v>3.5</c:v>
                </c:pt>
                <c:pt idx="33">
                  <c:v>4</c:v>
                </c:pt>
                <c:pt idx="34">
                  <c:v>5</c:v>
                </c:pt>
                <c:pt idx="35">
                  <c:v>6</c:v>
                </c:pt>
                <c:pt idx="36">
                  <c:v>6</c:v>
                </c:pt>
                <c:pt idx="37">
                  <c:v>7</c:v>
                </c:pt>
                <c:pt idx="38">
                  <c:v>7.5</c:v>
                </c:pt>
                <c:pt idx="39">
                  <c:v>7</c:v>
                </c:pt>
                <c:pt idx="40">
                  <c:v>8.5</c:v>
                </c:pt>
                <c:pt idx="41">
                  <c:v>9</c:v>
                </c:pt>
                <c:pt idx="42">
                  <c:v>9.5</c:v>
                </c:pt>
                <c:pt idx="43">
                  <c:v>10</c:v>
                </c:pt>
                <c:pt idx="44">
                  <c:v>10.5</c:v>
                </c:pt>
                <c:pt idx="45">
                  <c:v>11</c:v>
                </c:pt>
                <c:pt idx="46">
                  <c:v>12</c:v>
                </c:pt>
                <c:pt idx="47">
                  <c:v>12</c:v>
                </c:pt>
                <c:pt idx="48">
                  <c:v>12.5</c:v>
                </c:pt>
                <c:pt idx="49">
                  <c:v>13</c:v>
                </c:pt>
                <c:pt idx="50">
                  <c:v>13</c:v>
                </c:pt>
                <c:pt idx="51">
                  <c:v>9</c:v>
                </c:pt>
                <c:pt idx="52">
                  <c:v>9.5</c:v>
                </c:pt>
                <c:pt idx="53">
                  <c:v>9.5</c:v>
                </c:pt>
                <c:pt idx="54">
                  <c:v>11</c:v>
                </c:pt>
                <c:pt idx="55">
                  <c:v>12.5</c:v>
                </c:pt>
                <c:pt idx="56">
                  <c:v>13</c:v>
                </c:pt>
                <c:pt idx="57">
                  <c:v>13</c:v>
                </c:pt>
                <c:pt idx="58">
                  <c:v>13</c:v>
                </c:pt>
                <c:pt idx="59">
                  <c:v>12</c:v>
                </c:pt>
                <c:pt idx="60">
                  <c:v>9</c:v>
                </c:pt>
                <c:pt idx="61">
                  <c:v>8</c:v>
                </c:pt>
                <c:pt idx="62">
                  <c:v>7</c:v>
                </c:pt>
                <c:pt idx="63">
                  <c:v>7</c:v>
                </c:pt>
                <c:pt idx="64">
                  <c:v>8</c:v>
                </c:pt>
                <c:pt idx="65">
                  <c:v>9</c:v>
                </c:pt>
                <c:pt idx="66">
                  <c:v>11</c:v>
                </c:pt>
                <c:pt idx="67">
                  <c:v>15</c:v>
                </c:pt>
                <c:pt idx="68">
                  <c:v>19</c:v>
                </c:pt>
                <c:pt idx="69">
                  <c:v>19</c:v>
                </c:pt>
                <c:pt idx="70">
                  <c:v>18</c:v>
                </c:pt>
                <c:pt idx="71">
                  <c:v>19</c:v>
                </c:pt>
                <c:pt idx="72">
                  <c:v>20</c:v>
                </c:pt>
                <c:pt idx="73">
                  <c:v>22</c:v>
                </c:pt>
                <c:pt idx="74">
                  <c:v>22</c:v>
                </c:pt>
                <c:pt idx="75">
                  <c:v>25</c:v>
                </c:pt>
                <c:pt idx="76">
                  <c:v>20</c:v>
                </c:pt>
                <c:pt idx="77">
                  <c:v>12</c:v>
                </c:pt>
                <c:pt idx="78">
                  <c:v>12</c:v>
                </c:pt>
                <c:pt idx="79">
                  <c:v>10</c:v>
                </c:pt>
                <c:pt idx="80">
                  <c:v>6</c:v>
                </c:pt>
                <c:pt idx="81">
                  <c:v>6</c:v>
                </c:pt>
                <c:pt idx="82">
                  <c:v>9</c:v>
                </c:pt>
                <c:pt idx="83">
                  <c:v>10.5</c:v>
                </c:pt>
                <c:pt idx="84">
                  <c:v>10.5</c:v>
                </c:pt>
                <c:pt idx="85">
                  <c:v>9</c:v>
                </c:pt>
                <c:pt idx="86">
                  <c:v>10</c:v>
                </c:pt>
                <c:pt idx="87">
                  <c:v>10</c:v>
                </c:pt>
                <c:pt idx="88">
                  <c:v>10</c:v>
                </c:pt>
                <c:pt idx="89">
                  <c:v>10</c:v>
                </c:pt>
                <c:pt idx="90">
                  <c:v>10</c:v>
                </c:pt>
                <c:pt idx="91">
                  <c:v>11</c:v>
                </c:pt>
                <c:pt idx="92">
                  <c:v>10</c:v>
                </c:pt>
                <c:pt idx="93">
                  <c:v>12</c:v>
                </c:pt>
                <c:pt idx="94">
                  <c:v>10</c:v>
                </c:pt>
                <c:pt idx="95">
                  <c:v>10</c:v>
                </c:pt>
                <c:pt idx="96">
                  <c:v>11</c:v>
                </c:pt>
                <c:pt idx="97">
                  <c:v>11</c:v>
                </c:pt>
                <c:pt idx="98">
                  <c:v>10</c:v>
                </c:pt>
                <c:pt idx="99">
                  <c:v>11</c:v>
                </c:pt>
                <c:pt idx="100">
                  <c:v>11</c:v>
                </c:pt>
                <c:pt idx="101">
                  <c:v>11</c:v>
                </c:pt>
                <c:pt idx="102">
                  <c:v>8</c:v>
                </c:pt>
                <c:pt idx="103">
                  <c:v>7</c:v>
                </c:pt>
                <c:pt idx="104">
                  <c:v>7</c:v>
                </c:pt>
                <c:pt idx="105">
                  <c:v>8</c:v>
                </c:pt>
                <c:pt idx="106">
                  <c:v>8</c:v>
                </c:pt>
                <c:pt idx="107">
                  <c:v>8</c:v>
                </c:pt>
                <c:pt idx="108">
                  <c:v>7</c:v>
                </c:pt>
                <c:pt idx="109">
                  <c:v>7</c:v>
                </c:pt>
                <c:pt idx="110">
                  <c:v>6</c:v>
                </c:pt>
                <c:pt idx="111">
                  <c:v>8</c:v>
                </c:pt>
                <c:pt idx="112">
                  <c:v>9</c:v>
                </c:pt>
                <c:pt idx="113">
                  <c:v>7</c:v>
                </c:pt>
                <c:pt idx="114">
                  <c:v>8</c:v>
                </c:pt>
                <c:pt idx="115">
                  <c:v>6</c:v>
                </c:pt>
                <c:pt idx="116">
                  <c:v>6</c:v>
                </c:pt>
                <c:pt idx="117">
                  <c:v>5</c:v>
                </c:pt>
                <c:pt idx="118">
                  <c:v>5</c:v>
                </c:pt>
                <c:pt idx="119">
                  <c:v>6</c:v>
                </c:pt>
                <c:pt idx="120">
                  <c:v>6</c:v>
                </c:pt>
                <c:pt idx="121">
                  <c:v>4</c:v>
                </c:pt>
                <c:pt idx="122">
                  <c:v>4</c:v>
                </c:pt>
                <c:pt idx="123">
                  <c:v>3</c:v>
                </c:pt>
                <c:pt idx="124">
                  <c:v>3</c:v>
                </c:pt>
                <c:pt idx="125">
                  <c:v>5</c:v>
                </c:pt>
                <c:pt idx="126">
                  <c:v>5</c:v>
                </c:pt>
                <c:pt idx="127">
                  <c:v>7</c:v>
                </c:pt>
                <c:pt idx="128">
                  <c:v>8</c:v>
                </c:pt>
                <c:pt idx="129">
                  <c:v>6</c:v>
                </c:pt>
                <c:pt idx="130">
                  <c:v>6</c:v>
                </c:pt>
                <c:pt idx="131">
                  <c:v>5</c:v>
                </c:pt>
                <c:pt idx="132">
                  <c:v>6</c:v>
                </c:pt>
                <c:pt idx="133">
                  <c:v>5</c:v>
                </c:pt>
                <c:pt idx="134">
                  <c:v>4</c:v>
                </c:pt>
                <c:pt idx="135">
                  <c:v>4</c:v>
                </c:pt>
                <c:pt idx="136">
                  <c:v>4</c:v>
                </c:pt>
                <c:pt idx="137">
                  <c:v>4</c:v>
                </c:pt>
                <c:pt idx="138">
                  <c:v>4</c:v>
                </c:pt>
                <c:pt idx="139">
                  <c:v>6</c:v>
                </c:pt>
                <c:pt idx="140">
                  <c:v>6</c:v>
                </c:pt>
                <c:pt idx="141">
                  <c:v>6</c:v>
                </c:pt>
                <c:pt idx="142">
                  <c:v>6</c:v>
                </c:pt>
                <c:pt idx="143">
                  <c:v>7</c:v>
                </c:pt>
                <c:pt idx="144">
                  <c:v>6</c:v>
                </c:pt>
                <c:pt idx="145">
                  <c:v>6</c:v>
                </c:pt>
                <c:pt idx="146">
                  <c:v>3</c:v>
                </c:pt>
                <c:pt idx="147">
                  <c:v>3</c:v>
                </c:pt>
                <c:pt idx="148">
                  <c:v>3</c:v>
                </c:pt>
                <c:pt idx="149">
                  <c:v>1</c:v>
                </c:pt>
                <c:pt idx="150">
                  <c:v>1</c:v>
                </c:pt>
                <c:pt idx="151">
                  <c:v>1</c:v>
                </c:pt>
                <c:pt idx="152">
                  <c:v>1</c:v>
                </c:pt>
                <c:pt idx="153">
                  <c:v>1</c:v>
                </c:pt>
                <c:pt idx="154">
                  <c:v>1</c:v>
                </c:pt>
                <c:pt idx="155">
                  <c:v>1</c:v>
                </c:pt>
                <c:pt idx="156">
                  <c:v>1</c:v>
                </c:pt>
                <c:pt idx="157">
                  <c:v>1</c:v>
                </c:pt>
                <c:pt idx="158">
                  <c:v>1</c:v>
                </c:pt>
                <c:pt idx="159">
                  <c:v>2</c:v>
                </c:pt>
                <c:pt idx="160">
                  <c:v>2</c:v>
                </c:pt>
                <c:pt idx="161">
                  <c:v>2</c:v>
                </c:pt>
                <c:pt idx="162">
                  <c:v>2</c:v>
                </c:pt>
                <c:pt idx="163">
                  <c:v>2</c:v>
                </c:pt>
                <c:pt idx="164">
                  <c:v>2</c:v>
                </c:pt>
                <c:pt idx="165">
                  <c:v>2</c:v>
                </c:pt>
                <c:pt idx="166">
                  <c:v>2</c:v>
                </c:pt>
                <c:pt idx="167">
                  <c:v>2</c:v>
                </c:pt>
                <c:pt idx="168">
                  <c:v>2</c:v>
                </c:pt>
                <c:pt idx="169">
                  <c:v>2</c:v>
                </c:pt>
                <c:pt idx="170">
                  <c:v>3</c:v>
                </c:pt>
                <c:pt idx="171">
                  <c:v>3</c:v>
                </c:pt>
                <c:pt idx="172">
                  <c:v>3</c:v>
                </c:pt>
                <c:pt idx="173">
                  <c:v>2</c:v>
                </c:pt>
                <c:pt idx="174">
                  <c:v>2</c:v>
                </c:pt>
                <c:pt idx="175">
                  <c:v>2</c:v>
                </c:pt>
                <c:pt idx="176">
                  <c:v>3</c:v>
                </c:pt>
                <c:pt idx="177">
                  <c:v>3</c:v>
                </c:pt>
                <c:pt idx="178">
                  <c:v>3</c:v>
                </c:pt>
                <c:pt idx="179">
                  <c:v>3</c:v>
                </c:pt>
                <c:pt idx="180">
                  <c:v>3</c:v>
                </c:pt>
                <c:pt idx="181">
                  <c:v>4</c:v>
                </c:pt>
                <c:pt idx="182">
                  <c:v>4</c:v>
                </c:pt>
                <c:pt idx="183">
                  <c:v>4</c:v>
                </c:pt>
                <c:pt idx="184">
                  <c:v>3</c:v>
                </c:pt>
                <c:pt idx="185">
                  <c:v>2</c:v>
                </c:pt>
                <c:pt idx="186">
                  <c:v>3</c:v>
                </c:pt>
                <c:pt idx="187">
                  <c:v>3</c:v>
                </c:pt>
                <c:pt idx="188">
                  <c:v>3</c:v>
                </c:pt>
                <c:pt idx="189">
                  <c:v>4</c:v>
                </c:pt>
                <c:pt idx="190">
                  <c:v>3</c:v>
                </c:pt>
                <c:pt idx="191">
                  <c:v>4</c:v>
                </c:pt>
                <c:pt idx="192">
                  <c:v>3</c:v>
                </c:pt>
                <c:pt idx="193">
                  <c:v>4</c:v>
                </c:pt>
                <c:pt idx="194">
                  <c:v>5</c:v>
                </c:pt>
                <c:pt idx="195">
                  <c:v>6</c:v>
                </c:pt>
                <c:pt idx="196">
                  <c:v>6</c:v>
                </c:pt>
                <c:pt idx="197">
                  <c:v>6</c:v>
                </c:pt>
                <c:pt idx="198">
                  <c:v>5</c:v>
                </c:pt>
                <c:pt idx="199">
                  <c:v>5</c:v>
                </c:pt>
                <c:pt idx="200">
                  <c:v>5</c:v>
                </c:pt>
                <c:pt idx="201">
                  <c:v>6</c:v>
                </c:pt>
                <c:pt idx="202">
                  <c:v>6</c:v>
                </c:pt>
                <c:pt idx="203">
                  <c:v>7</c:v>
                </c:pt>
                <c:pt idx="204">
                  <c:v>8</c:v>
                </c:pt>
                <c:pt idx="205">
                  <c:v>8</c:v>
                </c:pt>
                <c:pt idx="206">
                  <c:v>9</c:v>
                </c:pt>
                <c:pt idx="207">
                  <c:v>9</c:v>
                </c:pt>
                <c:pt idx="208">
                  <c:v>10</c:v>
                </c:pt>
                <c:pt idx="209">
                  <c:v>9</c:v>
                </c:pt>
                <c:pt idx="210">
                  <c:v>11</c:v>
                </c:pt>
                <c:pt idx="211">
                  <c:v>10</c:v>
                </c:pt>
                <c:pt idx="212">
                  <c:v>8</c:v>
                </c:pt>
                <c:pt idx="213">
                  <c:v>9</c:v>
                </c:pt>
                <c:pt idx="214">
                  <c:v>12</c:v>
                </c:pt>
                <c:pt idx="215">
                  <c:v>13</c:v>
                </c:pt>
                <c:pt idx="216">
                  <c:v>11</c:v>
                </c:pt>
                <c:pt idx="217">
                  <c:v>10</c:v>
                </c:pt>
                <c:pt idx="218">
                  <c:v>10</c:v>
                </c:pt>
                <c:pt idx="219">
                  <c:v>10</c:v>
                </c:pt>
                <c:pt idx="220">
                  <c:v>11</c:v>
                </c:pt>
                <c:pt idx="221">
                  <c:v>11</c:v>
                </c:pt>
                <c:pt idx="222">
                  <c:v>11</c:v>
                </c:pt>
                <c:pt idx="223">
                  <c:v>13</c:v>
                </c:pt>
                <c:pt idx="224">
                  <c:v>12</c:v>
                </c:pt>
                <c:pt idx="225">
                  <c:v>15</c:v>
                </c:pt>
                <c:pt idx="226">
                  <c:v>18</c:v>
                </c:pt>
                <c:pt idx="227">
                  <c:v>21</c:v>
                </c:pt>
                <c:pt idx="228">
                  <c:v>22</c:v>
                </c:pt>
                <c:pt idx="229">
                  <c:v>23</c:v>
                </c:pt>
                <c:pt idx="230">
                  <c:v>23</c:v>
                </c:pt>
                <c:pt idx="231">
                  <c:v>25</c:v>
                </c:pt>
                <c:pt idx="232">
                  <c:v>35</c:v>
                </c:pt>
                <c:pt idx="233">
                  <c:v>30</c:v>
                </c:pt>
                <c:pt idx="234">
                  <c:v>14</c:v>
                </c:pt>
                <c:pt idx="235">
                  <c:v>12</c:v>
                </c:pt>
                <c:pt idx="236">
                  <c:v>6</c:v>
                </c:pt>
                <c:pt idx="237">
                  <c:v>6</c:v>
                </c:pt>
                <c:pt idx="238">
                  <c:v>6</c:v>
                </c:pt>
                <c:pt idx="239">
                  <c:v>6</c:v>
                </c:pt>
                <c:pt idx="240">
                  <c:v>5</c:v>
                </c:pt>
                <c:pt idx="241">
                  <c:v>6</c:v>
                </c:pt>
                <c:pt idx="242">
                  <c:v>6</c:v>
                </c:pt>
                <c:pt idx="243">
                  <c:v>6</c:v>
                </c:pt>
                <c:pt idx="244">
                  <c:v>5</c:v>
                </c:pt>
                <c:pt idx="245">
                  <c:v>5</c:v>
                </c:pt>
                <c:pt idx="246">
                  <c:v>5</c:v>
                </c:pt>
                <c:pt idx="247">
                  <c:v>5</c:v>
                </c:pt>
                <c:pt idx="248">
                  <c:v>6</c:v>
                </c:pt>
                <c:pt idx="249">
                  <c:v>6</c:v>
                </c:pt>
                <c:pt idx="250">
                  <c:v>6</c:v>
                </c:pt>
                <c:pt idx="251">
                  <c:v>7</c:v>
                </c:pt>
                <c:pt idx="252">
                  <c:v>7</c:v>
                </c:pt>
                <c:pt idx="253">
                  <c:v>7</c:v>
                </c:pt>
                <c:pt idx="254">
                  <c:v>7</c:v>
                </c:pt>
                <c:pt idx="255">
                  <c:v>7</c:v>
                </c:pt>
                <c:pt idx="256">
                  <c:v>7</c:v>
                </c:pt>
                <c:pt idx="257">
                  <c:v>7</c:v>
                </c:pt>
                <c:pt idx="258">
                  <c:v>7</c:v>
                </c:pt>
                <c:pt idx="259">
                  <c:v>7</c:v>
                </c:pt>
                <c:pt idx="260">
                  <c:v>6</c:v>
                </c:pt>
                <c:pt idx="261">
                  <c:v>6</c:v>
                </c:pt>
                <c:pt idx="262">
                  <c:v>6</c:v>
                </c:pt>
                <c:pt idx="263">
                  <c:v>6</c:v>
                </c:pt>
                <c:pt idx="264">
                  <c:v>6</c:v>
                </c:pt>
                <c:pt idx="265">
                  <c:v>7</c:v>
                </c:pt>
                <c:pt idx="266">
                  <c:v>8</c:v>
                </c:pt>
                <c:pt idx="267">
                  <c:v>9</c:v>
                </c:pt>
                <c:pt idx="268">
                  <c:v>10</c:v>
                </c:pt>
                <c:pt idx="269">
                  <c:v>11</c:v>
                </c:pt>
                <c:pt idx="270">
                  <c:v>10</c:v>
                </c:pt>
                <c:pt idx="271">
                  <c:v>9</c:v>
                </c:pt>
                <c:pt idx="272">
                  <c:v>8</c:v>
                </c:pt>
                <c:pt idx="273">
                  <c:v>8</c:v>
                </c:pt>
                <c:pt idx="274">
                  <c:v>8</c:v>
                </c:pt>
                <c:pt idx="275">
                  <c:v>8</c:v>
                </c:pt>
                <c:pt idx="276">
                  <c:v>8</c:v>
                </c:pt>
                <c:pt idx="277">
                  <c:v>6</c:v>
                </c:pt>
                <c:pt idx="278">
                  <c:v>6</c:v>
                </c:pt>
                <c:pt idx="279">
                  <c:v>7</c:v>
                </c:pt>
                <c:pt idx="280">
                  <c:v>6</c:v>
                </c:pt>
                <c:pt idx="281">
                  <c:v>7</c:v>
                </c:pt>
                <c:pt idx="282">
                  <c:v>7</c:v>
                </c:pt>
                <c:pt idx="283">
                  <c:v>8</c:v>
                </c:pt>
                <c:pt idx="284">
                  <c:v>7</c:v>
                </c:pt>
                <c:pt idx="285">
                  <c:v>7</c:v>
                </c:pt>
                <c:pt idx="286">
                  <c:v>8</c:v>
                </c:pt>
                <c:pt idx="287">
                  <c:v>8</c:v>
                </c:pt>
                <c:pt idx="288">
                  <c:v>8</c:v>
                </c:pt>
                <c:pt idx="289">
                  <c:v>8</c:v>
                </c:pt>
                <c:pt idx="290">
                  <c:v>9</c:v>
                </c:pt>
                <c:pt idx="291">
                  <c:v>9</c:v>
                </c:pt>
                <c:pt idx="292">
                  <c:v>9</c:v>
                </c:pt>
                <c:pt idx="293">
                  <c:v>10</c:v>
                </c:pt>
                <c:pt idx="294">
                  <c:v>10</c:v>
                </c:pt>
                <c:pt idx="295">
                  <c:v>10</c:v>
                </c:pt>
                <c:pt idx="296">
                  <c:v>11</c:v>
                </c:pt>
                <c:pt idx="297">
                  <c:v>11</c:v>
                </c:pt>
                <c:pt idx="298">
                  <c:v>11</c:v>
                </c:pt>
                <c:pt idx="299">
                  <c:v>10</c:v>
                </c:pt>
                <c:pt idx="300">
                  <c:v>9</c:v>
                </c:pt>
                <c:pt idx="301">
                  <c:v>9</c:v>
                </c:pt>
                <c:pt idx="302">
                  <c:v>10</c:v>
                </c:pt>
                <c:pt idx="303">
                  <c:v>9</c:v>
                </c:pt>
                <c:pt idx="304">
                  <c:v>9</c:v>
                </c:pt>
                <c:pt idx="305">
                  <c:v>8</c:v>
                </c:pt>
                <c:pt idx="306">
                  <c:v>8</c:v>
                </c:pt>
                <c:pt idx="307">
                  <c:v>8</c:v>
                </c:pt>
                <c:pt idx="308">
                  <c:v>8</c:v>
                </c:pt>
                <c:pt idx="309">
                  <c:v>8</c:v>
                </c:pt>
                <c:pt idx="310">
                  <c:v>9</c:v>
                </c:pt>
                <c:pt idx="311">
                  <c:v>9</c:v>
                </c:pt>
                <c:pt idx="312">
                  <c:v>9</c:v>
                </c:pt>
                <c:pt idx="313">
                  <c:v>9</c:v>
                </c:pt>
                <c:pt idx="314">
                  <c:v>10</c:v>
                </c:pt>
                <c:pt idx="315">
                  <c:v>10</c:v>
                </c:pt>
                <c:pt idx="316">
                  <c:v>10</c:v>
                </c:pt>
                <c:pt idx="317">
                  <c:v>9</c:v>
                </c:pt>
                <c:pt idx="318">
                  <c:v>8</c:v>
                </c:pt>
                <c:pt idx="319">
                  <c:v>9</c:v>
                </c:pt>
                <c:pt idx="320">
                  <c:v>11</c:v>
                </c:pt>
                <c:pt idx="321">
                  <c:v>9</c:v>
                </c:pt>
                <c:pt idx="322">
                  <c:v>9</c:v>
                </c:pt>
                <c:pt idx="323">
                  <c:v>10</c:v>
                </c:pt>
                <c:pt idx="324">
                  <c:v>9</c:v>
                </c:pt>
                <c:pt idx="325">
                  <c:v>9</c:v>
                </c:pt>
                <c:pt idx="326">
                  <c:v>9</c:v>
                </c:pt>
                <c:pt idx="327">
                  <c:v>9</c:v>
                </c:pt>
                <c:pt idx="328">
                  <c:v>9</c:v>
                </c:pt>
                <c:pt idx="329">
                  <c:v>9</c:v>
                </c:pt>
                <c:pt idx="330">
                  <c:v>10</c:v>
                </c:pt>
                <c:pt idx="331">
                  <c:v>10</c:v>
                </c:pt>
                <c:pt idx="332">
                  <c:v>10</c:v>
                </c:pt>
                <c:pt idx="333">
                  <c:v>11</c:v>
                </c:pt>
                <c:pt idx="334">
                  <c:v>12</c:v>
                </c:pt>
                <c:pt idx="335">
                  <c:v>12</c:v>
                </c:pt>
                <c:pt idx="336">
                  <c:v>11</c:v>
                </c:pt>
                <c:pt idx="337">
                  <c:v>9</c:v>
                </c:pt>
                <c:pt idx="338">
                  <c:v>9</c:v>
                </c:pt>
                <c:pt idx="339">
                  <c:v>8</c:v>
                </c:pt>
                <c:pt idx="340">
                  <c:v>8</c:v>
                </c:pt>
                <c:pt idx="341">
                  <c:v>8</c:v>
                </c:pt>
                <c:pt idx="342">
                  <c:v>8</c:v>
                </c:pt>
                <c:pt idx="343">
                  <c:v>8</c:v>
                </c:pt>
                <c:pt idx="344">
                  <c:v>8</c:v>
                </c:pt>
                <c:pt idx="345">
                  <c:v>8</c:v>
                </c:pt>
                <c:pt idx="346">
                  <c:v>9</c:v>
                </c:pt>
                <c:pt idx="347">
                  <c:v>10</c:v>
                </c:pt>
                <c:pt idx="348">
                  <c:v>10</c:v>
                </c:pt>
                <c:pt idx="349">
                  <c:v>10</c:v>
                </c:pt>
                <c:pt idx="350">
                  <c:v>10</c:v>
                </c:pt>
                <c:pt idx="351">
                  <c:v>10</c:v>
                </c:pt>
                <c:pt idx="352">
                  <c:v>10</c:v>
                </c:pt>
                <c:pt idx="353">
                  <c:v>10</c:v>
                </c:pt>
                <c:pt idx="354">
                  <c:v>10</c:v>
                </c:pt>
                <c:pt idx="355">
                  <c:v>8</c:v>
                </c:pt>
                <c:pt idx="356">
                  <c:v>9</c:v>
                </c:pt>
                <c:pt idx="357">
                  <c:v>9</c:v>
                </c:pt>
                <c:pt idx="358">
                  <c:v>9</c:v>
                </c:pt>
                <c:pt idx="359">
                  <c:v>9</c:v>
                </c:pt>
                <c:pt idx="360">
                  <c:v>9</c:v>
                </c:pt>
                <c:pt idx="361">
                  <c:v>9</c:v>
                </c:pt>
                <c:pt idx="362">
                  <c:v>10</c:v>
                </c:pt>
                <c:pt idx="363">
                  <c:v>10</c:v>
                </c:pt>
                <c:pt idx="364">
                  <c:v>10</c:v>
                </c:pt>
                <c:pt idx="365">
                  <c:v>10</c:v>
                </c:pt>
                <c:pt idx="366">
                  <c:v>9</c:v>
                </c:pt>
                <c:pt idx="367">
                  <c:v>10</c:v>
                </c:pt>
                <c:pt idx="368">
                  <c:v>9</c:v>
                </c:pt>
                <c:pt idx="369">
                  <c:v>10</c:v>
                </c:pt>
                <c:pt idx="370">
                  <c:v>10</c:v>
                </c:pt>
                <c:pt idx="371">
                  <c:v>10</c:v>
                </c:pt>
                <c:pt idx="372">
                  <c:v>10</c:v>
                </c:pt>
                <c:pt idx="373">
                  <c:v>9</c:v>
                </c:pt>
                <c:pt idx="374">
                  <c:v>10</c:v>
                </c:pt>
                <c:pt idx="375">
                  <c:v>10</c:v>
                </c:pt>
                <c:pt idx="376">
                  <c:v>10</c:v>
                </c:pt>
                <c:pt idx="377">
                  <c:v>11</c:v>
                </c:pt>
                <c:pt idx="378">
                  <c:v>11</c:v>
                </c:pt>
                <c:pt idx="379">
                  <c:v>10</c:v>
                </c:pt>
                <c:pt idx="380">
                  <c:v>11</c:v>
                </c:pt>
                <c:pt idx="381">
                  <c:v>11</c:v>
                </c:pt>
                <c:pt idx="382">
                  <c:v>11</c:v>
                </c:pt>
                <c:pt idx="383">
                  <c:v>10</c:v>
                </c:pt>
                <c:pt idx="384">
                  <c:v>11</c:v>
                </c:pt>
                <c:pt idx="385">
                  <c:v>12</c:v>
                </c:pt>
                <c:pt idx="386">
                  <c:v>12</c:v>
                </c:pt>
                <c:pt idx="387">
                  <c:v>9</c:v>
                </c:pt>
                <c:pt idx="388">
                  <c:v>11</c:v>
                </c:pt>
                <c:pt idx="389">
                  <c:v>10</c:v>
                </c:pt>
                <c:pt idx="390">
                  <c:v>10</c:v>
                </c:pt>
                <c:pt idx="391">
                  <c:v>11</c:v>
                </c:pt>
                <c:pt idx="392">
                  <c:v>12</c:v>
                </c:pt>
                <c:pt idx="393">
                  <c:v>11</c:v>
                </c:pt>
                <c:pt idx="394">
                  <c:v>11</c:v>
                </c:pt>
                <c:pt idx="395">
                  <c:v>11</c:v>
                </c:pt>
                <c:pt idx="396">
                  <c:v>9</c:v>
                </c:pt>
                <c:pt idx="397">
                  <c:v>9</c:v>
                </c:pt>
                <c:pt idx="398">
                  <c:v>9</c:v>
                </c:pt>
                <c:pt idx="399">
                  <c:v>8</c:v>
                </c:pt>
                <c:pt idx="400">
                  <c:v>8</c:v>
                </c:pt>
                <c:pt idx="401">
                  <c:v>8</c:v>
                </c:pt>
                <c:pt idx="402">
                  <c:v>8</c:v>
                </c:pt>
                <c:pt idx="403">
                  <c:v>8</c:v>
                </c:pt>
                <c:pt idx="404">
                  <c:v>8</c:v>
                </c:pt>
                <c:pt idx="405">
                  <c:v>8</c:v>
                </c:pt>
                <c:pt idx="406">
                  <c:v>10</c:v>
                </c:pt>
                <c:pt idx="407">
                  <c:v>10</c:v>
                </c:pt>
                <c:pt idx="408">
                  <c:v>11</c:v>
                </c:pt>
                <c:pt idx="409">
                  <c:v>11</c:v>
                </c:pt>
                <c:pt idx="410">
                  <c:v>12</c:v>
                </c:pt>
                <c:pt idx="411">
                  <c:v>12</c:v>
                </c:pt>
                <c:pt idx="412">
                  <c:v>13</c:v>
                </c:pt>
                <c:pt idx="413">
                  <c:v>13</c:v>
                </c:pt>
                <c:pt idx="414">
                  <c:v>15</c:v>
                </c:pt>
                <c:pt idx="415">
                  <c:v>15</c:v>
                </c:pt>
                <c:pt idx="416">
                  <c:v>13</c:v>
                </c:pt>
                <c:pt idx="417">
                  <c:v>13</c:v>
                </c:pt>
                <c:pt idx="418">
                  <c:v>12</c:v>
                </c:pt>
                <c:pt idx="419">
                  <c:v>13</c:v>
                </c:pt>
                <c:pt idx="420">
                  <c:v>14</c:v>
                </c:pt>
                <c:pt idx="421">
                  <c:v>13</c:v>
                </c:pt>
                <c:pt idx="422">
                  <c:v>14</c:v>
                </c:pt>
                <c:pt idx="423">
                  <c:v>13</c:v>
                </c:pt>
                <c:pt idx="424">
                  <c:v>12</c:v>
                </c:pt>
                <c:pt idx="425">
                  <c:v>11</c:v>
                </c:pt>
                <c:pt idx="426">
                  <c:v>12</c:v>
                </c:pt>
                <c:pt idx="427">
                  <c:v>14</c:v>
                </c:pt>
                <c:pt idx="428">
                  <c:v>10</c:v>
                </c:pt>
                <c:pt idx="429">
                  <c:v>10</c:v>
                </c:pt>
                <c:pt idx="430">
                  <c:v>11</c:v>
                </c:pt>
                <c:pt idx="431">
                  <c:v>9</c:v>
                </c:pt>
                <c:pt idx="432">
                  <c:v>9</c:v>
                </c:pt>
                <c:pt idx="433">
                  <c:v>9</c:v>
                </c:pt>
                <c:pt idx="434">
                  <c:v>7</c:v>
                </c:pt>
                <c:pt idx="435">
                  <c:v>8</c:v>
                </c:pt>
                <c:pt idx="436">
                  <c:v>9</c:v>
                </c:pt>
                <c:pt idx="437">
                  <c:v>10</c:v>
                </c:pt>
                <c:pt idx="438">
                  <c:v>11</c:v>
                </c:pt>
                <c:pt idx="439">
                  <c:v>10</c:v>
                </c:pt>
                <c:pt idx="440">
                  <c:v>8</c:v>
                </c:pt>
                <c:pt idx="441">
                  <c:v>8</c:v>
                </c:pt>
                <c:pt idx="442">
                  <c:v>8</c:v>
                </c:pt>
                <c:pt idx="443">
                  <c:v>9</c:v>
                </c:pt>
                <c:pt idx="444">
                  <c:v>12</c:v>
                </c:pt>
                <c:pt idx="445">
                  <c:v>13</c:v>
                </c:pt>
                <c:pt idx="446">
                  <c:v>11</c:v>
                </c:pt>
                <c:pt idx="447">
                  <c:v>10</c:v>
                </c:pt>
                <c:pt idx="448">
                  <c:v>9</c:v>
                </c:pt>
                <c:pt idx="449">
                  <c:v>9</c:v>
                </c:pt>
                <c:pt idx="450">
                  <c:v>10</c:v>
                </c:pt>
                <c:pt idx="451">
                  <c:v>9</c:v>
                </c:pt>
                <c:pt idx="452">
                  <c:v>10</c:v>
                </c:pt>
                <c:pt idx="453">
                  <c:v>10</c:v>
                </c:pt>
                <c:pt idx="454">
                  <c:v>10</c:v>
                </c:pt>
                <c:pt idx="455">
                  <c:v>10</c:v>
                </c:pt>
                <c:pt idx="456">
                  <c:v>11</c:v>
                </c:pt>
                <c:pt idx="457">
                  <c:v>11</c:v>
                </c:pt>
                <c:pt idx="458">
                  <c:v>11</c:v>
                </c:pt>
                <c:pt idx="459">
                  <c:v>11</c:v>
                </c:pt>
                <c:pt idx="460">
                  <c:v>8</c:v>
                </c:pt>
                <c:pt idx="461">
                  <c:v>7</c:v>
                </c:pt>
                <c:pt idx="462">
                  <c:v>7</c:v>
                </c:pt>
                <c:pt idx="463">
                  <c:v>8</c:v>
                </c:pt>
                <c:pt idx="464">
                  <c:v>8</c:v>
                </c:pt>
                <c:pt idx="465">
                  <c:v>9</c:v>
                </c:pt>
                <c:pt idx="466">
                  <c:v>9</c:v>
                </c:pt>
                <c:pt idx="467">
                  <c:v>11</c:v>
                </c:pt>
                <c:pt idx="468">
                  <c:v>11</c:v>
                </c:pt>
                <c:pt idx="469">
                  <c:v>10</c:v>
                </c:pt>
                <c:pt idx="470">
                  <c:v>8</c:v>
                </c:pt>
                <c:pt idx="471">
                  <c:v>9</c:v>
                </c:pt>
                <c:pt idx="472">
                  <c:v>9</c:v>
                </c:pt>
                <c:pt idx="473">
                  <c:v>9</c:v>
                </c:pt>
                <c:pt idx="474">
                  <c:v>8</c:v>
                </c:pt>
                <c:pt idx="475">
                  <c:v>8</c:v>
                </c:pt>
                <c:pt idx="476">
                  <c:v>9</c:v>
                </c:pt>
                <c:pt idx="477">
                  <c:v>11</c:v>
                </c:pt>
                <c:pt idx="478">
                  <c:v>12</c:v>
                </c:pt>
                <c:pt idx="479">
                  <c:v>9</c:v>
                </c:pt>
                <c:pt idx="480">
                  <c:v>8</c:v>
                </c:pt>
                <c:pt idx="481">
                  <c:v>8</c:v>
                </c:pt>
                <c:pt idx="482">
                  <c:v>7</c:v>
                </c:pt>
                <c:pt idx="483">
                  <c:v>7</c:v>
                </c:pt>
                <c:pt idx="484">
                  <c:v>6</c:v>
                </c:pt>
                <c:pt idx="485">
                  <c:v>7</c:v>
                </c:pt>
                <c:pt idx="486">
                  <c:v>5</c:v>
                </c:pt>
                <c:pt idx="487">
                  <c:v>5</c:v>
                </c:pt>
                <c:pt idx="488">
                  <c:v>6</c:v>
                </c:pt>
                <c:pt idx="489">
                  <c:v>4</c:v>
                </c:pt>
                <c:pt idx="490">
                  <c:v>5</c:v>
                </c:pt>
                <c:pt idx="491">
                  <c:v>6</c:v>
                </c:pt>
                <c:pt idx="492">
                  <c:v>6</c:v>
                </c:pt>
                <c:pt idx="493">
                  <c:v>7</c:v>
                </c:pt>
                <c:pt idx="494">
                  <c:v>6</c:v>
                </c:pt>
                <c:pt idx="495">
                  <c:v>5</c:v>
                </c:pt>
                <c:pt idx="496">
                  <c:v>5</c:v>
                </c:pt>
                <c:pt idx="497">
                  <c:v>7</c:v>
                </c:pt>
                <c:pt idx="498">
                  <c:v>8</c:v>
                </c:pt>
                <c:pt idx="499">
                  <c:v>10</c:v>
                </c:pt>
                <c:pt idx="500">
                  <c:v>11</c:v>
                </c:pt>
                <c:pt idx="501">
                  <c:v>11</c:v>
                </c:pt>
                <c:pt idx="502">
                  <c:v>9</c:v>
                </c:pt>
                <c:pt idx="503">
                  <c:v>3</c:v>
                </c:pt>
                <c:pt idx="504">
                  <c:v>-2</c:v>
                </c:pt>
                <c:pt idx="505">
                  <c:v>0</c:v>
                </c:pt>
                <c:pt idx="506">
                  <c:v>0</c:v>
                </c:pt>
                <c:pt idx="507">
                  <c:v>-2</c:v>
                </c:pt>
                <c:pt idx="508">
                  <c:v>2</c:v>
                </c:pt>
                <c:pt idx="509">
                  <c:v>5</c:v>
                </c:pt>
                <c:pt idx="510">
                  <c:v>3</c:v>
                </c:pt>
                <c:pt idx="511">
                  <c:v>5</c:v>
                </c:pt>
                <c:pt idx="512">
                  <c:v>7</c:v>
                </c:pt>
                <c:pt idx="513">
                  <c:v>9</c:v>
                </c:pt>
                <c:pt idx="514">
                  <c:v>11</c:v>
                </c:pt>
                <c:pt idx="515">
                  <c:v>11</c:v>
                </c:pt>
                <c:pt idx="516">
                  <c:v>8</c:v>
                </c:pt>
                <c:pt idx="517">
                  <c:v>9</c:v>
                </c:pt>
                <c:pt idx="518">
                  <c:v>9</c:v>
                </c:pt>
                <c:pt idx="519">
                  <c:v>9</c:v>
                </c:pt>
                <c:pt idx="520">
                  <c:v>10</c:v>
                </c:pt>
                <c:pt idx="521">
                  <c:v>14</c:v>
                </c:pt>
                <c:pt idx="522">
                  <c:v>15</c:v>
                </c:pt>
                <c:pt idx="523">
                  <c:v>10</c:v>
                </c:pt>
                <c:pt idx="524">
                  <c:v>7</c:v>
                </c:pt>
                <c:pt idx="525">
                  <c:v>7</c:v>
                </c:pt>
                <c:pt idx="526">
                  <c:v>4</c:v>
                </c:pt>
                <c:pt idx="527">
                  <c:v>1</c:v>
                </c:pt>
                <c:pt idx="528">
                  <c:v>-2</c:v>
                </c:pt>
                <c:pt idx="529">
                  <c:v>-4</c:v>
                </c:pt>
                <c:pt idx="530">
                  <c:v>1</c:v>
                </c:pt>
                <c:pt idx="531">
                  <c:v>1</c:v>
                </c:pt>
                <c:pt idx="532">
                  <c:v>1</c:v>
                </c:pt>
                <c:pt idx="533">
                  <c:v>1</c:v>
                </c:pt>
                <c:pt idx="534">
                  <c:v>3</c:v>
                </c:pt>
                <c:pt idx="535">
                  <c:v>4</c:v>
                </c:pt>
                <c:pt idx="536">
                  <c:v>3</c:v>
                </c:pt>
                <c:pt idx="537">
                  <c:v>4</c:v>
                </c:pt>
                <c:pt idx="538">
                  <c:v>3</c:v>
                </c:pt>
                <c:pt idx="539">
                  <c:v>6</c:v>
                </c:pt>
                <c:pt idx="540">
                  <c:v>8</c:v>
                </c:pt>
                <c:pt idx="541">
                  <c:v>9</c:v>
                </c:pt>
                <c:pt idx="542">
                  <c:v>9</c:v>
                </c:pt>
                <c:pt idx="543">
                  <c:v>9</c:v>
                </c:pt>
                <c:pt idx="544">
                  <c:v>10</c:v>
                </c:pt>
                <c:pt idx="545">
                  <c:v>9</c:v>
                </c:pt>
                <c:pt idx="546">
                  <c:v>9</c:v>
                </c:pt>
                <c:pt idx="547">
                  <c:v>7</c:v>
                </c:pt>
                <c:pt idx="548">
                  <c:v>7</c:v>
                </c:pt>
                <c:pt idx="549">
                  <c:v>7</c:v>
                </c:pt>
                <c:pt idx="550">
                  <c:v>9</c:v>
                </c:pt>
                <c:pt idx="551">
                  <c:v>8</c:v>
                </c:pt>
                <c:pt idx="552">
                  <c:v>5</c:v>
                </c:pt>
                <c:pt idx="553">
                  <c:v>2</c:v>
                </c:pt>
                <c:pt idx="554">
                  <c:v>2</c:v>
                </c:pt>
                <c:pt idx="555">
                  <c:v>1</c:v>
                </c:pt>
                <c:pt idx="556">
                  <c:v>5</c:v>
                </c:pt>
              </c:numCache>
            </c:numRef>
          </c:val>
          <c:smooth val="0"/>
          <c:extLst>
            <c:ext xmlns:c16="http://schemas.microsoft.com/office/drawing/2014/chart" uri="{C3380CC4-5D6E-409C-BE32-E72D297353CC}">
              <c16:uniqueId val="{00000000-22FE-4AEA-A7AE-4582658223DB}"/>
            </c:ext>
          </c:extLst>
        </c:ser>
        <c:ser>
          <c:idx val="1"/>
          <c:order val="1"/>
          <c:tx>
            <c:strRef>
              <c:f>'3yr5yrCallableSpreads'!$D$6:$D$7</c:f>
              <c:strCache>
                <c:ptCount val="2"/>
                <c:pt idx="0">
                  <c:v>3yr</c:v>
                </c:pt>
                <c:pt idx="1">
                  <c:v>1x</c:v>
                </c:pt>
              </c:strCache>
            </c:strRef>
          </c:tx>
          <c:spPr>
            <a:ln w="28575" cap="rnd">
              <a:solidFill>
                <a:schemeClr val="accent1"/>
              </a:solidFill>
              <a:prstDash val="dash"/>
              <a:round/>
            </a:ln>
            <a:effectLst/>
          </c:spPr>
          <c:marker>
            <c:symbol val="none"/>
          </c:marker>
          <c:cat>
            <c:numRef>
              <c:f>'3yr5yrCallableSpreads'!$B$8:$B$564</c:f>
              <c:numCache>
                <c:formatCode>m/d/yyyy</c:formatCode>
                <c:ptCount val="557"/>
                <c:pt idx="0">
                  <c:v>45534</c:v>
                </c:pt>
                <c:pt idx="1">
                  <c:v>45527</c:v>
                </c:pt>
                <c:pt idx="2">
                  <c:v>45520</c:v>
                </c:pt>
                <c:pt idx="3">
                  <c:v>45513</c:v>
                </c:pt>
                <c:pt idx="4">
                  <c:v>45506</c:v>
                </c:pt>
                <c:pt idx="5">
                  <c:v>45499</c:v>
                </c:pt>
                <c:pt idx="6">
                  <c:v>45492</c:v>
                </c:pt>
                <c:pt idx="7">
                  <c:v>45485</c:v>
                </c:pt>
                <c:pt idx="8">
                  <c:v>45478</c:v>
                </c:pt>
                <c:pt idx="9">
                  <c:v>45471</c:v>
                </c:pt>
                <c:pt idx="10">
                  <c:v>45464</c:v>
                </c:pt>
                <c:pt idx="11">
                  <c:v>45457</c:v>
                </c:pt>
                <c:pt idx="12">
                  <c:v>45450</c:v>
                </c:pt>
                <c:pt idx="13">
                  <c:v>45443</c:v>
                </c:pt>
                <c:pt idx="14">
                  <c:v>45436</c:v>
                </c:pt>
                <c:pt idx="15">
                  <c:v>45429</c:v>
                </c:pt>
                <c:pt idx="16">
                  <c:v>45422</c:v>
                </c:pt>
                <c:pt idx="17">
                  <c:v>45415</c:v>
                </c:pt>
                <c:pt idx="18">
                  <c:v>45408</c:v>
                </c:pt>
                <c:pt idx="19">
                  <c:v>45401</c:v>
                </c:pt>
                <c:pt idx="20">
                  <c:v>45394</c:v>
                </c:pt>
                <c:pt idx="21">
                  <c:v>45387</c:v>
                </c:pt>
                <c:pt idx="22">
                  <c:v>45379</c:v>
                </c:pt>
                <c:pt idx="23">
                  <c:v>45373</c:v>
                </c:pt>
                <c:pt idx="24">
                  <c:v>45366</c:v>
                </c:pt>
                <c:pt idx="25">
                  <c:v>45359</c:v>
                </c:pt>
                <c:pt idx="26">
                  <c:v>45352</c:v>
                </c:pt>
                <c:pt idx="27">
                  <c:v>45345</c:v>
                </c:pt>
                <c:pt idx="28">
                  <c:v>45338</c:v>
                </c:pt>
                <c:pt idx="29">
                  <c:v>45331</c:v>
                </c:pt>
                <c:pt idx="30">
                  <c:v>45324</c:v>
                </c:pt>
                <c:pt idx="31">
                  <c:v>45317</c:v>
                </c:pt>
                <c:pt idx="32">
                  <c:v>45310</c:v>
                </c:pt>
                <c:pt idx="33">
                  <c:v>45303</c:v>
                </c:pt>
                <c:pt idx="34">
                  <c:v>45296</c:v>
                </c:pt>
                <c:pt idx="35">
                  <c:v>45289</c:v>
                </c:pt>
                <c:pt idx="36">
                  <c:v>45282</c:v>
                </c:pt>
                <c:pt idx="37">
                  <c:v>45275</c:v>
                </c:pt>
                <c:pt idx="38">
                  <c:v>45268</c:v>
                </c:pt>
                <c:pt idx="39">
                  <c:v>45261</c:v>
                </c:pt>
                <c:pt idx="40">
                  <c:v>45254</c:v>
                </c:pt>
                <c:pt idx="41">
                  <c:v>45247</c:v>
                </c:pt>
                <c:pt idx="42">
                  <c:v>45240</c:v>
                </c:pt>
                <c:pt idx="43">
                  <c:v>45233</c:v>
                </c:pt>
                <c:pt idx="44">
                  <c:v>45226</c:v>
                </c:pt>
                <c:pt idx="45">
                  <c:v>45219</c:v>
                </c:pt>
                <c:pt idx="46">
                  <c:v>45212</c:v>
                </c:pt>
                <c:pt idx="47">
                  <c:v>45205</c:v>
                </c:pt>
                <c:pt idx="48">
                  <c:v>45198</c:v>
                </c:pt>
                <c:pt idx="49">
                  <c:v>45191</c:v>
                </c:pt>
                <c:pt idx="50">
                  <c:v>45184</c:v>
                </c:pt>
                <c:pt idx="51">
                  <c:v>45177</c:v>
                </c:pt>
                <c:pt idx="52">
                  <c:v>45170</c:v>
                </c:pt>
                <c:pt idx="53">
                  <c:v>45163</c:v>
                </c:pt>
                <c:pt idx="54">
                  <c:v>45156</c:v>
                </c:pt>
                <c:pt idx="55">
                  <c:v>45149</c:v>
                </c:pt>
                <c:pt idx="56">
                  <c:v>45142</c:v>
                </c:pt>
                <c:pt idx="57">
                  <c:v>45135</c:v>
                </c:pt>
                <c:pt idx="58">
                  <c:v>45128</c:v>
                </c:pt>
                <c:pt idx="59">
                  <c:v>45121</c:v>
                </c:pt>
                <c:pt idx="60">
                  <c:v>45114</c:v>
                </c:pt>
                <c:pt idx="61">
                  <c:v>45107</c:v>
                </c:pt>
                <c:pt idx="62">
                  <c:v>45100</c:v>
                </c:pt>
                <c:pt idx="63">
                  <c:v>45093</c:v>
                </c:pt>
                <c:pt idx="64">
                  <c:v>45086</c:v>
                </c:pt>
                <c:pt idx="65">
                  <c:v>45079</c:v>
                </c:pt>
                <c:pt idx="66">
                  <c:v>45072</c:v>
                </c:pt>
                <c:pt idx="67">
                  <c:v>45065</c:v>
                </c:pt>
                <c:pt idx="68">
                  <c:v>45058</c:v>
                </c:pt>
                <c:pt idx="69">
                  <c:v>45051</c:v>
                </c:pt>
                <c:pt idx="70">
                  <c:v>45044</c:v>
                </c:pt>
                <c:pt idx="71">
                  <c:v>45037</c:v>
                </c:pt>
                <c:pt idx="72">
                  <c:v>45030</c:v>
                </c:pt>
                <c:pt idx="73">
                  <c:v>45023</c:v>
                </c:pt>
                <c:pt idx="74">
                  <c:v>45016</c:v>
                </c:pt>
                <c:pt idx="75">
                  <c:v>45009</c:v>
                </c:pt>
                <c:pt idx="76">
                  <c:v>45002</c:v>
                </c:pt>
                <c:pt idx="77">
                  <c:v>44995</c:v>
                </c:pt>
                <c:pt idx="78">
                  <c:v>44988</c:v>
                </c:pt>
                <c:pt idx="79">
                  <c:v>44981</c:v>
                </c:pt>
                <c:pt idx="80">
                  <c:v>44974</c:v>
                </c:pt>
                <c:pt idx="81">
                  <c:v>44967</c:v>
                </c:pt>
                <c:pt idx="82">
                  <c:v>44960</c:v>
                </c:pt>
                <c:pt idx="83">
                  <c:v>44953</c:v>
                </c:pt>
                <c:pt idx="84">
                  <c:v>44946</c:v>
                </c:pt>
                <c:pt idx="85">
                  <c:v>44939</c:v>
                </c:pt>
                <c:pt idx="86">
                  <c:v>44932</c:v>
                </c:pt>
                <c:pt idx="87">
                  <c:v>44925</c:v>
                </c:pt>
                <c:pt idx="88">
                  <c:v>44918</c:v>
                </c:pt>
                <c:pt idx="89">
                  <c:v>44911</c:v>
                </c:pt>
                <c:pt idx="90">
                  <c:v>44904</c:v>
                </c:pt>
                <c:pt idx="91">
                  <c:v>44897</c:v>
                </c:pt>
                <c:pt idx="92">
                  <c:v>44890</c:v>
                </c:pt>
                <c:pt idx="93">
                  <c:v>44883</c:v>
                </c:pt>
                <c:pt idx="94">
                  <c:v>44875</c:v>
                </c:pt>
                <c:pt idx="95">
                  <c:v>44869</c:v>
                </c:pt>
                <c:pt idx="96">
                  <c:v>44862</c:v>
                </c:pt>
                <c:pt idx="97">
                  <c:v>44855</c:v>
                </c:pt>
                <c:pt idx="98">
                  <c:v>44848</c:v>
                </c:pt>
                <c:pt idx="99">
                  <c:v>44841</c:v>
                </c:pt>
                <c:pt idx="100">
                  <c:v>44834</c:v>
                </c:pt>
                <c:pt idx="101">
                  <c:v>44827</c:v>
                </c:pt>
                <c:pt idx="102">
                  <c:v>44820</c:v>
                </c:pt>
                <c:pt idx="103">
                  <c:v>44813</c:v>
                </c:pt>
                <c:pt idx="104">
                  <c:v>44806</c:v>
                </c:pt>
                <c:pt idx="105">
                  <c:v>44799</c:v>
                </c:pt>
                <c:pt idx="106">
                  <c:v>44792</c:v>
                </c:pt>
                <c:pt idx="107">
                  <c:v>44785</c:v>
                </c:pt>
                <c:pt idx="108">
                  <c:v>44778</c:v>
                </c:pt>
                <c:pt idx="109">
                  <c:v>44771</c:v>
                </c:pt>
                <c:pt idx="110">
                  <c:v>44764</c:v>
                </c:pt>
                <c:pt idx="111">
                  <c:v>44757</c:v>
                </c:pt>
                <c:pt idx="112">
                  <c:v>44750</c:v>
                </c:pt>
                <c:pt idx="113">
                  <c:v>44743</c:v>
                </c:pt>
                <c:pt idx="114">
                  <c:v>44736</c:v>
                </c:pt>
                <c:pt idx="115">
                  <c:v>44729</c:v>
                </c:pt>
                <c:pt idx="116">
                  <c:v>44722</c:v>
                </c:pt>
                <c:pt idx="117">
                  <c:v>44715</c:v>
                </c:pt>
                <c:pt idx="118">
                  <c:v>44708</c:v>
                </c:pt>
                <c:pt idx="119">
                  <c:v>44701</c:v>
                </c:pt>
                <c:pt idx="120">
                  <c:v>44694</c:v>
                </c:pt>
                <c:pt idx="121">
                  <c:v>44687</c:v>
                </c:pt>
                <c:pt idx="122">
                  <c:v>44680</c:v>
                </c:pt>
                <c:pt idx="123">
                  <c:v>44673</c:v>
                </c:pt>
                <c:pt idx="124">
                  <c:v>44666</c:v>
                </c:pt>
                <c:pt idx="125">
                  <c:v>44659</c:v>
                </c:pt>
                <c:pt idx="126">
                  <c:v>44652</c:v>
                </c:pt>
                <c:pt idx="127">
                  <c:v>44645</c:v>
                </c:pt>
                <c:pt idx="128">
                  <c:v>44638</c:v>
                </c:pt>
                <c:pt idx="129">
                  <c:v>44631</c:v>
                </c:pt>
                <c:pt idx="130">
                  <c:v>44624</c:v>
                </c:pt>
                <c:pt idx="131">
                  <c:v>44617</c:v>
                </c:pt>
                <c:pt idx="132">
                  <c:v>44610</c:v>
                </c:pt>
                <c:pt idx="133">
                  <c:v>44603</c:v>
                </c:pt>
                <c:pt idx="134">
                  <c:v>44596</c:v>
                </c:pt>
                <c:pt idx="135">
                  <c:v>44589</c:v>
                </c:pt>
                <c:pt idx="136">
                  <c:v>44582</c:v>
                </c:pt>
                <c:pt idx="137">
                  <c:v>44575</c:v>
                </c:pt>
                <c:pt idx="138">
                  <c:v>44568</c:v>
                </c:pt>
                <c:pt idx="139">
                  <c:v>44561</c:v>
                </c:pt>
                <c:pt idx="140">
                  <c:v>44554</c:v>
                </c:pt>
                <c:pt idx="141">
                  <c:v>44547</c:v>
                </c:pt>
                <c:pt idx="142">
                  <c:v>44540</c:v>
                </c:pt>
                <c:pt idx="143">
                  <c:v>44533</c:v>
                </c:pt>
                <c:pt idx="144">
                  <c:v>44526</c:v>
                </c:pt>
                <c:pt idx="145">
                  <c:v>44519</c:v>
                </c:pt>
                <c:pt idx="146">
                  <c:v>44512</c:v>
                </c:pt>
                <c:pt idx="147">
                  <c:v>44505</c:v>
                </c:pt>
                <c:pt idx="148">
                  <c:v>44498</c:v>
                </c:pt>
                <c:pt idx="149">
                  <c:v>44491</c:v>
                </c:pt>
                <c:pt idx="150">
                  <c:v>44484</c:v>
                </c:pt>
                <c:pt idx="151">
                  <c:v>44477</c:v>
                </c:pt>
                <c:pt idx="152">
                  <c:v>44470</c:v>
                </c:pt>
                <c:pt idx="153">
                  <c:v>44463</c:v>
                </c:pt>
                <c:pt idx="154">
                  <c:v>44456</c:v>
                </c:pt>
                <c:pt idx="155">
                  <c:v>44449</c:v>
                </c:pt>
                <c:pt idx="156">
                  <c:v>44442</c:v>
                </c:pt>
                <c:pt idx="157">
                  <c:v>44435</c:v>
                </c:pt>
                <c:pt idx="158">
                  <c:v>44428</c:v>
                </c:pt>
                <c:pt idx="159">
                  <c:v>44421</c:v>
                </c:pt>
                <c:pt idx="160">
                  <c:v>44414</c:v>
                </c:pt>
                <c:pt idx="161">
                  <c:v>44407</c:v>
                </c:pt>
                <c:pt idx="162">
                  <c:v>44400</c:v>
                </c:pt>
                <c:pt idx="163">
                  <c:v>44393</c:v>
                </c:pt>
                <c:pt idx="164">
                  <c:v>44386</c:v>
                </c:pt>
                <c:pt idx="165">
                  <c:v>44379</c:v>
                </c:pt>
                <c:pt idx="166">
                  <c:v>44372</c:v>
                </c:pt>
                <c:pt idx="167">
                  <c:v>44365</c:v>
                </c:pt>
                <c:pt idx="168">
                  <c:v>44358</c:v>
                </c:pt>
                <c:pt idx="169">
                  <c:v>44351</c:v>
                </c:pt>
                <c:pt idx="170">
                  <c:v>44344</c:v>
                </c:pt>
                <c:pt idx="171">
                  <c:v>44337</c:v>
                </c:pt>
                <c:pt idx="172">
                  <c:v>44330</c:v>
                </c:pt>
                <c:pt idx="173">
                  <c:v>44323</c:v>
                </c:pt>
                <c:pt idx="174">
                  <c:v>44316</c:v>
                </c:pt>
                <c:pt idx="175">
                  <c:v>44309</c:v>
                </c:pt>
                <c:pt idx="176">
                  <c:v>44302</c:v>
                </c:pt>
                <c:pt idx="177">
                  <c:v>44295</c:v>
                </c:pt>
                <c:pt idx="178">
                  <c:v>44288</c:v>
                </c:pt>
                <c:pt idx="179">
                  <c:v>44281</c:v>
                </c:pt>
                <c:pt idx="180">
                  <c:v>44274</c:v>
                </c:pt>
                <c:pt idx="181">
                  <c:v>44267</c:v>
                </c:pt>
                <c:pt idx="182">
                  <c:v>44260</c:v>
                </c:pt>
                <c:pt idx="183">
                  <c:v>44253</c:v>
                </c:pt>
                <c:pt idx="184">
                  <c:v>44246</c:v>
                </c:pt>
                <c:pt idx="185">
                  <c:v>44239</c:v>
                </c:pt>
                <c:pt idx="186">
                  <c:v>44232</c:v>
                </c:pt>
                <c:pt idx="187">
                  <c:v>44225</c:v>
                </c:pt>
                <c:pt idx="188">
                  <c:v>44218</c:v>
                </c:pt>
                <c:pt idx="189">
                  <c:v>44211</c:v>
                </c:pt>
                <c:pt idx="190">
                  <c:v>44204</c:v>
                </c:pt>
                <c:pt idx="191">
                  <c:v>44197</c:v>
                </c:pt>
                <c:pt idx="192">
                  <c:v>44190</c:v>
                </c:pt>
                <c:pt idx="193">
                  <c:v>44183</c:v>
                </c:pt>
                <c:pt idx="194">
                  <c:v>44176</c:v>
                </c:pt>
                <c:pt idx="195">
                  <c:v>44169</c:v>
                </c:pt>
                <c:pt idx="196">
                  <c:v>44162</c:v>
                </c:pt>
                <c:pt idx="197">
                  <c:v>44155</c:v>
                </c:pt>
                <c:pt idx="198">
                  <c:v>44148</c:v>
                </c:pt>
                <c:pt idx="199">
                  <c:v>44141</c:v>
                </c:pt>
                <c:pt idx="200">
                  <c:v>44134</c:v>
                </c:pt>
                <c:pt idx="201">
                  <c:v>44127</c:v>
                </c:pt>
                <c:pt idx="202">
                  <c:v>44120</c:v>
                </c:pt>
                <c:pt idx="203">
                  <c:v>44113</c:v>
                </c:pt>
                <c:pt idx="204">
                  <c:v>44106</c:v>
                </c:pt>
                <c:pt idx="205">
                  <c:v>44099</c:v>
                </c:pt>
                <c:pt idx="206">
                  <c:v>44092</c:v>
                </c:pt>
                <c:pt idx="207">
                  <c:v>44085</c:v>
                </c:pt>
                <c:pt idx="208">
                  <c:v>44078</c:v>
                </c:pt>
                <c:pt idx="209">
                  <c:v>44071</c:v>
                </c:pt>
                <c:pt idx="210">
                  <c:v>44064</c:v>
                </c:pt>
                <c:pt idx="211">
                  <c:v>44057</c:v>
                </c:pt>
                <c:pt idx="212">
                  <c:v>44050</c:v>
                </c:pt>
                <c:pt idx="213">
                  <c:v>44043</c:v>
                </c:pt>
                <c:pt idx="214">
                  <c:v>44036</c:v>
                </c:pt>
                <c:pt idx="215">
                  <c:v>44029</c:v>
                </c:pt>
                <c:pt idx="216">
                  <c:v>44022</c:v>
                </c:pt>
                <c:pt idx="217">
                  <c:v>44015</c:v>
                </c:pt>
                <c:pt idx="218">
                  <c:v>44008</c:v>
                </c:pt>
                <c:pt idx="219">
                  <c:v>44001</c:v>
                </c:pt>
                <c:pt idx="220">
                  <c:v>43994</c:v>
                </c:pt>
                <c:pt idx="221">
                  <c:v>43987</c:v>
                </c:pt>
                <c:pt idx="222">
                  <c:v>43980</c:v>
                </c:pt>
                <c:pt idx="223">
                  <c:v>43973</c:v>
                </c:pt>
                <c:pt idx="224">
                  <c:v>43966</c:v>
                </c:pt>
                <c:pt idx="225">
                  <c:v>43959</c:v>
                </c:pt>
                <c:pt idx="226">
                  <c:v>43952</c:v>
                </c:pt>
                <c:pt idx="227">
                  <c:v>43945</c:v>
                </c:pt>
                <c:pt idx="228">
                  <c:v>43938</c:v>
                </c:pt>
                <c:pt idx="229">
                  <c:v>43931</c:v>
                </c:pt>
                <c:pt idx="230">
                  <c:v>43924</c:v>
                </c:pt>
                <c:pt idx="231">
                  <c:v>43917</c:v>
                </c:pt>
                <c:pt idx="232">
                  <c:v>43910</c:v>
                </c:pt>
                <c:pt idx="233">
                  <c:v>43903</c:v>
                </c:pt>
                <c:pt idx="234">
                  <c:v>43896</c:v>
                </c:pt>
                <c:pt idx="235">
                  <c:v>43889</c:v>
                </c:pt>
                <c:pt idx="236">
                  <c:v>43882</c:v>
                </c:pt>
                <c:pt idx="237">
                  <c:v>43875</c:v>
                </c:pt>
                <c:pt idx="238">
                  <c:v>43868</c:v>
                </c:pt>
                <c:pt idx="239">
                  <c:v>43861</c:v>
                </c:pt>
                <c:pt idx="240">
                  <c:v>43854</c:v>
                </c:pt>
                <c:pt idx="241">
                  <c:v>43847</c:v>
                </c:pt>
                <c:pt idx="242">
                  <c:v>43840</c:v>
                </c:pt>
                <c:pt idx="243">
                  <c:v>43833</c:v>
                </c:pt>
                <c:pt idx="244">
                  <c:v>43826</c:v>
                </c:pt>
                <c:pt idx="245">
                  <c:v>43819</c:v>
                </c:pt>
                <c:pt idx="246">
                  <c:v>43812</c:v>
                </c:pt>
                <c:pt idx="247">
                  <c:v>43805</c:v>
                </c:pt>
                <c:pt idx="248">
                  <c:v>43798</c:v>
                </c:pt>
                <c:pt idx="249">
                  <c:v>43791</c:v>
                </c:pt>
                <c:pt idx="250">
                  <c:v>43784</c:v>
                </c:pt>
                <c:pt idx="251">
                  <c:v>43777</c:v>
                </c:pt>
                <c:pt idx="252">
                  <c:v>43770</c:v>
                </c:pt>
                <c:pt idx="253">
                  <c:v>43763</c:v>
                </c:pt>
                <c:pt idx="254">
                  <c:v>43756</c:v>
                </c:pt>
                <c:pt idx="255">
                  <c:v>43749</c:v>
                </c:pt>
                <c:pt idx="256">
                  <c:v>43742</c:v>
                </c:pt>
                <c:pt idx="257">
                  <c:v>43735</c:v>
                </c:pt>
                <c:pt idx="258">
                  <c:v>43728</c:v>
                </c:pt>
                <c:pt idx="259">
                  <c:v>43721</c:v>
                </c:pt>
                <c:pt idx="260">
                  <c:v>43714</c:v>
                </c:pt>
                <c:pt idx="261">
                  <c:v>43707</c:v>
                </c:pt>
                <c:pt idx="262">
                  <c:v>43700</c:v>
                </c:pt>
                <c:pt idx="263">
                  <c:v>43693</c:v>
                </c:pt>
                <c:pt idx="264">
                  <c:v>43686</c:v>
                </c:pt>
                <c:pt idx="265">
                  <c:v>43679</c:v>
                </c:pt>
                <c:pt idx="266">
                  <c:v>43672</c:v>
                </c:pt>
                <c:pt idx="267">
                  <c:v>43665</c:v>
                </c:pt>
                <c:pt idx="268">
                  <c:v>43658</c:v>
                </c:pt>
                <c:pt idx="269">
                  <c:v>43651</c:v>
                </c:pt>
                <c:pt idx="270">
                  <c:v>43644</c:v>
                </c:pt>
                <c:pt idx="271">
                  <c:v>43637</c:v>
                </c:pt>
                <c:pt idx="272">
                  <c:v>43630</c:v>
                </c:pt>
                <c:pt idx="273">
                  <c:v>43623</c:v>
                </c:pt>
                <c:pt idx="274">
                  <c:v>43616</c:v>
                </c:pt>
                <c:pt idx="275">
                  <c:v>43609</c:v>
                </c:pt>
                <c:pt idx="276">
                  <c:v>43602</c:v>
                </c:pt>
                <c:pt idx="277">
                  <c:v>43595</c:v>
                </c:pt>
                <c:pt idx="278">
                  <c:v>43588</c:v>
                </c:pt>
                <c:pt idx="279">
                  <c:v>43581</c:v>
                </c:pt>
                <c:pt idx="280">
                  <c:v>43574</c:v>
                </c:pt>
                <c:pt idx="281">
                  <c:v>43567</c:v>
                </c:pt>
                <c:pt idx="282">
                  <c:v>43560</c:v>
                </c:pt>
                <c:pt idx="283">
                  <c:v>43553</c:v>
                </c:pt>
                <c:pt idx="284">
                  <c:v>43546</c:v>
                </c:pt>
                <c:pt idx="285">
                  <c:v>43539</c:v>
                </c:pt>
                <c:pt idx="286">
                  <c:v>43532</c:v>
                </c:pt>
                <c:pt idx="287">
                  <c:v>43525</c:v>
                </c:pt>
                <c:pt idx="288">
                  <c:v>43518</c:v>
                </c:pt>
                <c:pt idx="289">
                  <c:v>43511</c:v>
                </c:pt>
                <c:pt idx="290">
                  <c:v>43504</c:v>
                </c:pt>
                <c:pt idx="291">
                  <c:v>43497</c:v>
                </c:pt>
                <c:pt idx="292">
                  <c:v>43490</c:v>
                </c:pt>
                <c:pt idx="293">
                  <c:v>43483</c:v>
                </c:pt>
                <c:pt idx="294">
                  <c:v>43476</c:v>
                </c:pt>
                <c:pt idx="295">
                  <c:v>43469</c:v>
                </c:pt>
                <c:pt idx="296">
                  <c:v>43462</c:v>
                </c:pt>
                <c:pt idx="297">
                  <c:v>43455</c:v>
                </c:pt>
                <c:pt idx="298">
                  <c:v>43448</c:v>
                </c:pt>
                <c:pt idx="299">
                  <c:v>43441</c:v>
                </c:pt>
                <c:pt idx="300">
                  <c:v>43434</c:v>
                </c:pt>
                <c:pt idx="301">
                  <c:v>43427</c:v>
                </c:pt>
                <c:pt idx="302">
                  <c:v>43420</c:v>
                </c:pt>
                <c:pt idx="303">
                  <c:v>43413</c:v>
                </c:pt>
                <c:pt idx="304">
                  <c:v>43406</c:v>
                </c:pt>
                <c:pt idx="305">
                  <c:v>43399</c:v>
                </c:pt>
                <c:pt idx="306">
                  <c:v>43392</c:v>
                </c:pt>
                <c:pt idx="307">
                  <c:v>43385</c:v>
                </c:pt>
                <c:pt idx="308">
                  <c:v>43378</c:v>
                </c:pt>
                <c:pt idx="309">
                  <c:v>43371</c:v>
                </c:pt>
                <c:pt idx="310">
                  <c:v>43364</c:v>
                </c:pt>
                <c:pt idx="311">
                  <c:v>43357</c:v>
                </c:pt>
                <c:pt idx="312">
                  <c:v>43350</c:v>
                </c:pt>
                <c:pt idx="313">
                  <c:v>43343</c:v>
                </c:pt>
                <c:pt idx="314">
                  <c:v>43336</c:v>
                </c:pt>
                <c:pt idx="315">
                  <c:v>43329</c:v>
                </c:pt>
                <c:pt idx="316">
                  <c:v>43322</c:v>
                </c:pt>
                <c:pt idx="317">
                  <c:v>43315</c:v>
                </c:pt>
                <c:pt idx="318">
                  <c:v>43308</c:v>
                </c:pt>
                <c:pt idx="319">
                  <c:v>43301</c:v>
                </c:pt>
                <c:pt idx="320">
                  <c:v>43294</c:v>
                </c:pt>
                <c:pt idx="321">
                  <c:v>43287</c:v>
                </c:pt>
                <c:pt idx="322">
                  <c:v>43280</c:v>
                </c:pt>
                <c:pt idx="323">
                  <c:v>43273</c:v>
                </c:pt>
                <c:pt idx="324">
                  <c:v>43266</c:v>
                </c:pt>
                <c:pt idx="325">
                  <c:v>43259</c:v>
                </c:pt>
                <c:pt idx="326">
                  <c:v>43252</c:v>
                </c:pt>
                <c:pt idx="327">
                  <c:v>43245</c:v>
                </c:pt>
                <c:pt idx="328">
                  <c:v>43238</c:v>
                </c:pt>
                <c:pt idx="329">
                  <c:v>43231</c:v>
                </c:pt>
                <c:pt idx="330">
                  <c:v>43224</c:v>
                </c:pt>
                <c:pt idx="331">
                  <c:v>43217</c:v>
                </c:pt>
                <c:pt idx="332">
                  <c:v>43210</c:v>
                </c:pt>
                <c:pt idx="333">
                  <c:v>43203</c:v>
                </c:pt>
                <c:pt idx="334">
                  <c:v>43196</c:v>
                </c:pt>
                <c:pt idx="335">
                  <c:v>43189</c:v>
                </c:pt>
                <c:pt idx="336">
                  <c:v>43182</c:v>
                </c:pt>
                <c:pt idx="337">
                  <c:v>43175</c:v>
                </c:pt>
                <c:pt idx="338">
                  <c:v>43168</c:v>
                </c:pt>
                <c:pt idx="339">
                  <c:v>43161</c:v>
                </c:pt>
                <c:pt idx="340">
                  <c:v>43154</c:v>
                </c:pt>
                <c:pt idx="341">
                  <c:v>43147</c:v>
                </c:pt>
                <c:pt idx="342">
                  <c:v>43140</c:v>
                </c:pt>
                <c:pt idx="343">
                  <c:v>43133</c:v>
                </c:pt>
                <c:pt idx="344">
                  <c:v>43126</c:v>
                </c:pt>
                <c:pt idx="345">
                  <c:v>43119</c:v>
                </c:pt>
                <c:pt idx="346">
                  <c:v>43112</c:v>
                </c:pt>
                <c:pt idx="347">
                  <c:v>43105</c:v>
                </c:pt>
                <c:pt idx="348">
                  <c:v>43098</c:v>
                </c:pt>
                <c:pt idx="349">
                  <c:v>43091</c:v>
                </c:pt>
                <c:pt idx="350">
                  <c:v>43084</c:v>
                </c:pt>
                <c:pt idx="351">
                  <c:v>43077</c:v>
                </c:pt>
                <c:pt idx="352">
                  <c:v>43070</c:v>
                </c:pt>
                <c:pt idx="353">
                  <c:v>43063</c:v>
                </c:pt>
                <c:pt idx="354">
                  <c:v>43056</c:v>
                </c:pt>
                <c:pt idx="355">
                  <c:v>43049</c:v>
                </c:pt>
                <c:pt idx="356">
                  <c:v>43042</c:v>
                </c:pt>
                <c:pt idx="357">
                  <c:v>43035</c:v>
                </c:pt>
                <c:pt idx="358">
                  <c:v>43028</c:v>
                </c:pt>
                <c:pt idx="359">
                  <c:v>43021</c:v>
                </c:pt>
                <c:pt idx="360">
                  <c:v>43014</c:v>
                </c:pt>
                <c:pt idx="361">
                  <c:v>43007</c:v>
                </c:pt>
                <c:pt idx="362">
                  <c:v>43000</c:v>
                </c:pt>
                <c:pt idx="363">
                  <c:v>42993</c:v>
                </c:pt>
                <c:pt idx="364">
                  <c:v>42986</c:v>
                </c:pt>
                <c:pt idx="365">
                  <c:v>42979</c:v>
                </c:pt>
                <c:pt idx="366">
                  <c:v>42972</c:v>
                </c:pt>
                <c:pt idx="367">
                  <c:v>42965</c:v>
                </c:pt>
                <c:pt idx="368">
                  <c:v>42958</c:v>
                </c:pt>
                <c:pt idx="369">
                  <c:v>42951</c:v>
                </c:pt>
                <c:pt idx="370">
                  <c:v>42944</c:v>
                </c:pt>
                <c:pt idx="371">
                  <c:v>42937</c:v>
                </c:pt>
                <c:pt idx="372">
                  <c:v>42930</c:v>
                </c:pt>
                <c:pt idx="373">
                  <c:v>42923</c:v>
                </c:pt>
                <c:pt idx="374">
                  <c:v>42916</c:v>
                </c:pt>
                <c:pt idx="375">
                  <c:v>42909</c:v>
                </c:pt>
                <c:pt idx="376">
                  <c:v>42902</c:v>
                </c:pt>
                <c:pt idx="377">
                  <c:v>42895</c:v>
                </c:pt>
                <c:pt idx="378">
                  <c:v>42888</c:v>
                </c:pt>
                <c:pt idx="379">
                  <c:v>42881</c:v>
                </c:pt>
                <c:pt idx="380">
                  <c:v>42874</c:v>
                </c:pt>
                <c:pt idx="381">
                  <c:v>42867</c:v>
                </c:pt>
                <c:pt idx="382">
                  <c:v>42860</c:v>
                </c:pt>
                <c:pt idx="383">
                  <c:v>42853</c:v>
                </c:pt>
                <c:pt idx="384">
                  <c:v>42846</c:v>
                </c:pt>
                <c:pt idx="385">
                  <c:v>42839</c:v>
                </c:pt>
                <c:pt idx="386">
                  <c:v>42832</c:v>
                </c:pt>
                <c:pt idx="387">
                  <c:v>42825</c:v>
                </c:pt>
                <c:pt idx="388">
                  <c:v>42818</c:v>
                </c:pt>
                <c:pt idx="389">
                  <c:v>42811</c:v>
                </c:pt>
                <c:pt idx="390">
                  <c:v>42804</c:v>
                </c:pt>
                <c:pt idx="391">
                  <c:v>42797</c:v>
                </c:pt>
                <c:pt idx="392">
                  <c:v>42790</c:v>
                </c:pt>
                <c:pt idx="393">
                  <c:v>42783</c:v>
                </c:pt>
                <c:pt idx="394">
                  <c:v>42776</c:v>
                </c:pt>
                <c:pt idx="395">
                  <c:v>42769</c:v>
                </c:pt>
                <c:pt idx="396">
                  <c:v>42762</c:v>
                </c:pt>
                <c:pt idx="397">
                  <c:v>42755</c:v>
                </c:pt>
                <c:pt idx="398">
                  <c:v>42748</c:v>
                </c:pt>
                <c:pt idx="399">
                  <c:v>42741</c:v>
                </c:pt>
                <c:pt idx="400">
                  <c:v>42734</c:v>
                </c:pt>
                <c:pt idx="401">
                  <c:v>42727</c:v>
                </c:pt>
                <c:pt idx="402">
                  <c:v>42720</c:v>
                </c:pt>
                <c:pt idx="403">
                  <c:v>42713</c:v>
                </c:pt>
                <c:pt idx="404">
                  <c:v>42706</c:v>
                </c:pt>
                <c:pt idx="405">
                  <c:v>42699</c:v>
                </c:pt>
                <c:pt idx="406">
                  <c:v>42692</c:v>
                </c:pt>
                <c:pt idx="407">
                  <c:v>42685</c:v>
                </c:pt>
                <c:pt idx="408">
                  <c:v>42678</c:v>
                </c:pt>
                <c:pt idx="409">
                  <c:v>42671</c:v>
                </c:pt>
                <c:pt idx="410">
                  <c:v>42664</c:v>
                </c:pt>
                <c:pt idx="411">
                  <c:v>42657</c:v>
                </c:pt>
                <c:pt idx="412">
                  <c:v>42650</c:v>
                </c:pt>
                <c:pt idx="413">
                  <c:v>42643</c:v>
                </c:pt>
                <c:pt idx="414">
                  <c:v>42636</c:v>
                </c:pt>
                <c:pt idx="415">
                  <c:v>42629</c:v>
                </c:pt>
                <c:pt idx="416">
                  <c:v>42622</c:v>
                </c:pt>
                <c:pt idx="417">
                  <c:v>42615</c:v>
                </c:pt>
                <c:pt idx="418">
                  <c:v>42608</c:v>
                </c:pt>
                <c:pt idx="419">
                  <c:v>42601</c:v>
                </c:pt>
                <c:pt idx="420">
                  <c:v>42594</c:v>
                </c:pt>
                <c:pt idx="421">
                  <c:v>42587</c:v>
                </c:pt>
                <c:pt idx="422">
                  <c:v>42580</c:v>
                </c:pt>
                <c:pt idx="423">
                  <c:v>42573</c:v>
                </c:pt>
                <c:pt idx="424">
                  <c:v>42566</c:v>
                </c:pt>
                <c:pt idx="425">
                  <c:v>42559</c:v>
                </c:pt>
                <c:pt idx="426">
                  <c:v>42552</c:v>
                </c:pt>
                <c:pt idx="427">
                  <c:v>42545</c:v>
                </c:pt>
                <c:pt idx="428">
                  <c:v>42538</c:v>
                </c:pt>
                <c:pt idx="429">
                  <c:v>42531</c:v>
                </c:pt>
                <c:pt idx="430">
                  <c:v>42524</c:v>
                </c:pt>
                <c:pt idx="431">
                  <c:v>42517</c:v>
                </c:pt>
                <c:pt idx="432">
                  <c:v>42510</c:v>
                </c:pt>
                <c:pt idx="433">
                  <c:v>42503</c:v>
                </c:pt>
                <c:pt idx="434">
                  <c:v>42496</c:v>
                </c:pt>
                <c:pt idx="435">
                  <c:v>42489</c:v>
                </c:pt>
                <c:pt idx="436">
                  <c:v>42482</c:v>
                </c:pt>
                <c:pt idx="437">
                  <c:v>42475</c:v>
                </c:pt>
                <c:pt idx="438">
                  <c:v>42468</c:v>
                </c:pt>
                <c:pt idx="439">
                  <c:v>42461</c:v>
                </c:pt>
                <c:pt idx="440">
                  <c:v>42454</c:v>
                </c:pt>
                <c:pt idx="441">
                  <c:v>42447</c:v>
                </c:pt>
                <c:pt idx="442">
                  <c:v>42440</c:v>
                </c:pt>
                <c:pt idx="443">
                  <c:v>42433</c:v>
                </c:pt>
                <c:pt idx="444">
                  <c:v>42426</c:v>
                </c:pt>
                <c:pt idx="445">
                  <c:v>42419</c:v>
                </c:pt>
                <c:pt idx="446">
                  <c:v>42412</c:v>
                </c:pt>
                <c:pt idx="447">
                  <c:v>42405</c:v>
                </c:pt>
                <c:pt idx="448">
                  <c:v>42398</c:v>
                </c:pt>
                <c:pt idx="449">
                  <c:v>42391</c:v>
                </c:pt>
                <c:pt idx="450">
                  <c:v>42384</c:v>
                </c:pt>
                <c:pt idx="451">
                  <c:v>42377</c:v>
                </c:pt>
                <c:pt idx="452">
                  <c:v>42370</c:v>
                </c:pt>
                <c:pt idx="453">
                  <c:v>42363</c:v>
                </c:pt>
                <c:pt idx="454">
                  <c:v>42356</c:v>
                </c:pt>
                <c:pt idx="455">
                  <c:v>42349</c:v>
                </c:pt>
                <c:pt idx="456">
                  <c:v>42342</c:v>
                </c:pt>
                <c:pt idx="457">
                  <c:v>42335</c:v>
                </c:pt>
                <c:pt idx="458">
                  <c:v>42328</c:v>
                </c:pt>
                <c:pt idx="459">
                  <c:v>42321</c:v>
                </c:pt>
                <c:pt idx="460">
                  <c:v>42314</c:v>
                </c:pt>
                <c:pt idx="461">
                  <c:v>42307</c:v>
                </c:pt>
                <c:pt idx="462">
                  <c:v>42300</c:v>
                </c:pt>
                <c:pt idx="463">
                  <c:v>42293</c:v>
                </c:pt>
                <c:pt idx="464">
                  <c:v>42286</c:v>
                </c:pt>
                <c:pt idx="465">
                  <c:v>42279</c:v>
                </c:pt>
                <c:pt idx="466">
                  <c:v>42272</c:v>
                </c:pt>
                <c:pt idx="467">
                  <c:v>42265</c:v>
                </c:pt>
                <c:pt idx="468">
                  <c:v>42258</c:v>
                </c:pt>
                <c:pt idx="469">
                  <c:v>42251</c:v>
                </c:pt>
                <c:pt idx="470">
                  <c:v>42244</c:v>
                </c:pt>
                <c:pt idx="471">
                  <c:v>42237</c:v>
                </c:pt>
                <c:pt idx="472">
                  <c:v>42230</c:v>
                </c:pt>
                <c:pt idx="473">
                  <c:v>42223</c:v>
                </c:pt>
                <c:pt idx="474">
                  <c:v>42216</c:v>
                </c:pt>
                <c:pt idx="475">
                  <c:v>42209</c:v>
                </c:pt>
                <c:pt idx="476">
                  <c:v>42202</c:v>
                </c:pt>
                <c:pt idx="477">
                  <c:v>42195</c:v>
                </c:pt>
                <c:pt idx="478">
                  <c:v>42188</c:v>
                </c:pt>
                <c:pt idx="479">
                  <c:v>42181</c:v>
                </c:pt>
                <c:pt idx="480">
                  <c:v>42174</c:v>
                </c:pt>
                <c:pt idx="481">
                  <c:v>42167</c:v>
                </c:pt>
                <c:pt idx="482">
                  <c:v>42160</c:v>
                </c:pt>
                <c:pt idx="483">
                  <c:v>42153</c:v>
                </c:pt>
                <c:pt idx="484">
                  <c:v>42146</c:v>
                </c:pt>
                <c:pt idx="485">
                  <c:v>42139</c:v>
                </c:pt>
                <c:pt idx="486">
                  <c:v>42132</c:v>
                </c:pt>
                <c:pt idx="487">
                  <c:v>42125</c:v>
                </c:pt>
                <c:pt idx="488">
                  <c:v>42118</c:v>
                </c:pt>
                <c:pt idx="489">
                  <c:v>42111</c:v>
                </c:pt>
                <c:pt idx="490">
                  <c:v>42104</c:v>
                </c:pt>
                <c:pt idx="491">
                  <c:v>42097</c:v>
                </c:pt>
                <c:pt idx="492">
                  <c:v>42090</c:v>
                </c:pt>
                <c:pt idx="493">
                  <c:v>42083</c:v>
                </c:pt>
                <c:pt idx="494">
                  <c:v>42076</c:v>
                </c:pt>
                <c:pt idx="495">
                  <c:v>42069</c:v>
                </c:pt>
                <c:pt idx="496">
                  <c:v>42062</c:v>
                </c:pt>
                <c:pt idx="497">
                  <c:v>42055</c:v>
                </c:pt>
                <c:pt idx="498">
                  <c:v>42048</c:v>
                </c:pt>
                <c:pt idx="499">
                  <c:v>42041</c:v>
                </c:pt>
                <c:pt idx="500">
                  <c:v>42034</c:v>
                </c:pt>
                <c:pt idx="501">
                  <c:v>42027</c:v>
                </c:pt>
                <c:pt idx="502">
                  <c:v>42020</c:v>
                </c:pt>
                <c:pt idx="503">
                  <c:v>42013</c:v>
                </c:pt>
                <c:pt idx="504">
                  <c:v>42006</c:v>
                </c:pt>
                <c:pt idx="505">
                  <c:v>41999</c:v>
                </c:pt>
                <c:pt idx="506">
                  <c:v>41992</c:v>
                </c:pt>
                <c:pt idx="507">
                  <c:v>41985</c:v>
                </c:pt>
                <c:pt idx="508">
                  <c:v>41978</c:v>
                </c:pt>
                <c:pt idx="509">
                  <c:v>41971</c:v>
                </c:pt>
                <c:pt idx="510">
                  <c:v>41964</c:v>
                </c:pt>
                <c:pt idx="511">
                  <c:v>41957</c:v>
                </c:pt>
                <c:pt idx="512">
                  <c:v>41950</c:v>
                </c:pt>
                <c:pt idx="513">
                  <c:v>41943</c:v>
                </c:pt>
                <c:pt idx="514">
                  <c:v>41936</c:v>
                </c:pt>
                <c:pt idx="515">
                  <c:v>41929</c:v>
                </c:pt>
                <c:pt idx="516">
                  <c:v>41922</c:v>
                </c:pt>
                <c:pt idx="517">
                  <c:v>41915</c:v>
                </c:pt>
                <c:pt idx="518">
                  <c:v>41908</c:v>
                </c:pt>
                <c:pt idx="519">
                  <c:v>41901</c:v>
                </c:pt>
                <c:pt idx="520">
                  <c:v>41894</c:v>
                </c:pt>
                <c:pt idx="521">
                  <c:v>41887</c:v>
                </c:pt>
                <c:pt idx="522">
                  <c:v>41880</c:v>
                </c:pt>
                <c:pt idx="523">
                  <c:v>41873</c:v>
                </c:pt>
                <c:pt idx="524">
                  <c:v>41866</c:v>
                </c:pt>
                <c:pt idx="525">
                  <c:v>41859</c:v>
                </c:pt>
                <c:pt idx="526">
                  <c:v>41852</c:v>
                </c:pt>
                <c:pt idx="527">
                  <c:v>41845</c:v>
                </c:pt>
                <c:pt idx="528">
                  <c:v>41838</c:v>
                </c:pt>
                <c:pt idx="529">
                  <c:v>41831</c:v>
                </c:pt>
                <c:pt idx="530">
                  <c:v>41824</c:v>
                </c:pt>
                <c:pt idx="531">
                  <c:v>41817</c:v>
                </c:pt>
                <c:pt idx="532">
                  <c:v>41810</c:v>
                </c:pt>
                <c:pt idx="533">
                  <c:v>41803</c:v>
                </c:pt>
                <c:pt idx="534">
                  <c:v>41796</c:v>
                </c:pt>
                <c:pt idx="535">
                  <c:v>41789</c:v>
                </c:pt>
                <c:pt idx="536">
                  <c:v>41782</c:v>
                </c:pt>
                <c:pt idx="537">
                  <c:v>41775</c:v>
                </c:pt>
                <c:pt idx="538">
                  <c:v>41768</c:v>
                </c:pt>
                <c:pt idx="539">
                  <c:v>41761</c:v>
                </c:pt>
                <c:pt idx="540">
                  <c:v>41754</c:v>
                </c:pt>
                <c:pt idx="541">
                  <c:v>41747</c:v>
                </c:pt>
                <c:pt idx="542">
                  <c:v>41740</c:v>
                </c:pt>
                <c:pt idx="543">
                  <c:v>41733</c:v>
                </c:pt>
                <c:pt idx="544">
                  <c:v>41726</c:v>
                </c:pt>
                <c:pt idx="545">
                  <c:v>41719</c:v>
                </c:pt>
                <c:pt idx="546">
                  <c:v>41712</c:v>
                </c:pt>
                <c:pt idx="547">
                  <c:v>41705</c:v>
                </c:pt>
                <c:pt idx="548">
                  <c:v>41698</c:v>
                </c:pt>
                <c:pt idx="549">
                  <c:v>41691</c:v>
                </c:pt>
                <c:pt idx="550">
                  <c:v>41684</c:v>
                </c:pt>
                <c:pt idx="551">
                  <c:v>41677</c:v>
                </c:pt>
                <c:pt idx="552">
                  <c:v>41670</c:v>
                </c:pt>
                <c:pt idx="553">
                  <c:v>41663</c:v>
                </c:pt>
                <c:pt idx="554">
                  <c:v>41656</c:v>
                </c:pt>
                <c:pt idx="555">
                  <c:v>41649</c:v>
                </c:pt>
                <c:pt idx="556">
                  <c:v>41642</c:v>
                </c:pt>
              </c:numCache>
            </c:numRef>
          </c:cat>
          <c:val>
            <c:numRef>
              <c:f>'3yr5yrCallableSpreads'!$D$8:$D$564</c:f>
              <c:numCache>
                <c:formatCode>General</c:formatCode>
                <c:ptCount val="557"/>
                <c:pt idx="0">
                  <c:v>61</c:v>
                </c:pt>
                <c:pt idx="1">
                  <c:v>65</c:v>
                </c:pt>
                <c:pt idx="2">
                  <c:v>82</c:v>
                </c:pt>
                <c:pt idx="3">
                  <c:v>65</c:v>
                </c:pt>
                <c:pt idx="4">
                  <c:v>67</c:v>
                </c:pt>
                <c:pt idx="5">
                  <c:v>71</c:v>
                </c:pt>
                <c:pt idx="6">
                  <c:v>70</c:v>
                </c:pt>
                <c:pt idx="7">
                  <c:v>73</c:v>
                </c:pt>
                <c:pt idx="8">
                  <c:v>71</c:v>
                </c:pt>
                <c:pt idx="9">
                  <c:v>67</c:v>
                </c:pt>
                <c:pt idx="10">
                  <c:v>73</c:v>
                </c:pt>
                <c:pt idx="11">
                  <c:v>76</c:v>
                </c:pt>
                <c:pt idx="12">
                  <c:v>69</c:v>
                </c:pt>
                <c:pt idx="13">
                  <c:v>71</c:v>
                </c:pt>
                <c:pt idx="14">
                  <c:v>70</c:v>
                </c:pt>
                <c:pt idx="15">
                  <c:v>74</c:v>
                </c:pt>
                <c:pt idx="16">
                  <c:v>72</c:v>
                </c:pt>
                <c:pt idx="17">
                  <c:v>73</c:v>
                </c:pt>
                <c:pt idx="18">
                  <c:v>70</c:v>
                </c:pt>
                <c:pt idx="19">
                  <c:v>68</c:v>
                </c:pt>
                <c:pt idx="20">
                  <c:v>70</c:v>
                </c:pt>
                <c:pt idx="21">
                  <c:v>70</c:v>
                </c:pt>
                <c:pt idx="22">
                  <c:v>77</c:v>
                </c:pt>
                <c:pt idx="23">
                  <c:v>79</c:v>
                </c:pt>
                <c:pt idx="24">
                  <c:v>80</c:v>
                </c:pt>
                <c:pt idx="25">
                  <c:v>77</c:v>
                </c:pt>
                <c:pt idx="26">
                  <c:v>87</c:v>
                </c:pt>
                <c:pt idx="27">
                  <c:v>83</c:v>
                </c:pt>
                <c:pt idx="28">
                  <c:v>73</c:v>
                </c:pt>
                <c:pt idx="29">
                  <c:v>71</c:v>
                </c:pt>
                <c:pt idx="30">
                  <c:v>71</c:v>
                </c:pt>
                <c:pt idx="31">
                  <c:v>73</c:v>
                </c:pt>
                <c:pt idx="32">
                  <c:v>75</c:v>
                </c:pt>
                <c:pt idx="33">
                  <c:v>76</c:v>
                </c:pt>
                <c:pt idx="34">
                  <c:v>75</c:v>
                </c:pt>
                <c:pt idx="35">
                  <c:v>75</c:v>
                </c:pt>
                <c:pt idx="36">
                  <c:v>77</c:v>
                </c:pt>
                <c:pt idx="37">
                  <c:v>80</c:v>
                </c:pt>
                <c:pt idx="38">
                  <c:v>70</c:v>
                </c:pt>
                <c:pt idx="39">
                  <c:v>75</c:v>
                </c:pt>
                <c:pt idx="40">
                  <c:v>71</c:v>
                </c:pt>
                <c:pt idx="41">
                  <c:v>71</c:v>
                </c:pt>
                <c:pt idx="42">
                  <c:v>64</c:v>
                </c:pt>
                <c:pt idx="43">
                  <c:v>68</c:v>
                </c:pt>
                <c:pt idx="44">
                  <c:v>64</c:v>
                </c:pt>
                <c:pt idx="45">
                  <c:v>63</c:v>
                </c:pt>
                <c:pt idx="46">
                  <c:v>69</c:v>
                </c:pt>
                <c:pt idx="47">
                  <c:v>69</c:v>
                </c:pt>
                <c:pt idx="48">
                  <c:v>73</c:v>
                </c:pt>
                <c:pt idx="49">
                  <c:v>73</c:v>
                </c:pt>
                <c:pt idx="50">
                  <c:v>77</c:v>
                </c:pt>
                <c:pt idx="51">
                  <c:v>82</c:v>
                </c:pt>
                <c:pt idx="52">
                  <c:v>82</c:v>
                </c:pt>
                <c:pt idx="53">
                  <c:v>84</c:v>
                </c:pt>
                <c:pt idx="54">
                  <c:v>82</c:v>
                </c:pt>
                <c:pt idx="55">
                  <c:v>85</c:v>
                </c:pt>
                <c:pt idx="56">
                  <c:v>90</c:v>
                </c:pt>
                <c:pt idx="57">
                  <c:v>93</c:v>
                </c:pt>
                <c:pt idx="58">
                  <c:v>100</c:v>
                </c:pt>
                <c:pt idx="59">
                  <c:v>98</c:v>
                </c:pt>
                <c:pt idx="60">
                  <c:v>93</c:v>
                </c:pt>
                <c:pt idx="61">
                  <c:v>95</c:v>
                </c:pt>
                <c:pt idx="62">
                  <c:v>101</c:v>
                </c:pt>
                <c:pt idx="63">
                  <c:v>98</c:v>
                </c:pt>
                <c:pt idx="64">
                  <c:v>98</c:v>
                </c:pt>
                <c:pt idx="65">
                  <c:v>102</c:v>
                </c:pt>
                <c:pt idx="66">
                  <c:v>100</c:v>
                </c:pt>
                <c:pt idx="67">
                  <c:v>97</c:v>
                </c:pt>
                <c:pt idx="68">
                  <c:v>103</c:v>
                </c:pt>
                <c:pt idx="69">
                  <c:v>106</c:v>
                </c:pt>
                <c:pt idx="70">
                  <c:v>110</c:v>
                </c:pt>
                <c:pt idx="71">
                  <c:v>105</c:v>
                </c:pt>
                <c:pt idx="72">
                  <c:v>103</c:v>
                </c:pt>
                <c:pt idx="73">
                  <c:v>103</c:v>
                </c:pt>
                <c:pt idx="74">
                  <c:v>101</c:v>
                </c:pt>
                <c:pt idx="75">
                  <c:v>90</c:v>
                </c:pt>
                <c:pt idx="76">
                  <c:v>84</c:v>
                </c:pt>
                <c:pt idx="77">
                  <c:v>70</c:v>
                </c:pt>
                <c:pt idx="78">
                  <c:v>91</c:v>
                </c:pt>
                <c:pt idx="79">
                  <c:v>91</c:v>
                </c:pt>
                <c:pt idx="80">
                  <c:v>94.4</c:v>
                </c:pt>
                <c:pt idx="81">
                  <c:v>95.100000000000094</c:v>
                </c:pt>
                <c:pt idx="82">
                  <c:v>92.42</c:v>
                </c:pt>
                <c:pt idx="83">
                  <c:v>92.42</c:v>
                </c:pt>
                <c:pt idx="84">
                  <c:v>92.84</c:v>
                </c:pt>
                <c:pt idx="85">
                  <c:v>92.65</c:v>
                </c:pt>
                <c:pt idx="86">
                  <c:v>90.12</c:v>
                </c:pt>
                <c:pt idx="87">
                  <c:v>80.95</c:v>
                </c:pt>
                <c:pt idx="88">
                  <c:v>86.55</c:v>
                </c:pt>
                <c:pt idx="89">
                  <c:v>85.88</c:v>
                </c:pt>
                <c:pt idx="90">
                  <c:v>87.67</c:v>
                </c:pt>
                <c:pt idx="91">
                  <c:v>86.04</c:v>
                </c:pt>
                <c:pt idx="92">
                  <c:v>84.85</c:v>
                </c:pt>
                <c:pt idx="93">
                  <c:v>76.209999999999994</c:v>
                </c:pt>
                <c:pt idx="94">
                  <c:v>66.1326446280992</c:v>
                </c:pt>
                <c:pt idx="95">
                  <c:v>62.0957988980716</c:v>
                </c:pt>
                <c:pt idx="96">
                  <c:v>67.742203856749299</c:v>
                </c:pt>
                <c:pt idx="97">
                  <c:v>64.436487603305807</c:v>
                </c:pt>
                <c:pt idx="98">
                  <c:v>85.760606060606094</c:v>
                </c:pt>
                <c:pt idx="99">
                  <c:v>83.417134986225904</c:v>
                </c:pt>
                <c:pt idx="100">
                  <c:v>97</c:v>
                </c:pt>
                <c:pt idx="101">
                  <c:v>97</c:v>
                </c:pt>
                <c:pt idx="102">
                  <c:v>87</c:v>
                </c:pt>
                <c:pt idx="103">
                  <c:v>57</c:v>
                </c:pt>
                <c:pt idx="104">
                  <c:v>42</c:v>
                </c:pt>
                <c:pt idx="105">
                  <c:v>47</c:v>
                </c:pt>
                <c:pt idx="106">
                  <c:v>50</c:v>
                </c:pt>
                <c:pt idx="107">
                  <c:v>47</c:v>
                </c:pt>
                <c:pt idx="108">
                  <c:v>50</c:v>
                </c:pt>
                <c:pt idx="109">
                  <c:v>50</c:v>
                </c:pt>
                <c:pt idx="110">
                  <c:v>55</c:v>
                </c:pt>
                <c:pt idx="111">
                  <c:v>45</c:v>
                </c:pt>
                <c:pt idx="112">
                  <c:v>50</c:v>
                </c:pt>
                <c:pt idx="113">
                  <c:v>52</c:v>
                </c:pt>
                <c:pt idx="114">
                  <c:v>42</c:v>
                </c:pt>
                <c:pt idx="115">
                  <c:v>45</c:v>
                </c:pt>
                <c:pt idx="116">
                  <c:v>37</c:v>
                </c:pt>
                <c:pt idx="117">
                  <c:v>34</c:v>
                </c:pt>
                <c:pt idx="118">
                  <c:v>33</c:v>
                </c:pt>
                <c:pt idx="119">
                  <c:v>36</c:v>
                </c:pt>
                <c:pt idx="120">
                  <c:v>37</c:v>
                </c:pt>
                <c:pt idx="121">
                  <c:v>37</c:v>
                </c:pt>
                <c:pt idx="122">
                  <c:v>47</c:v>
                </c:pt>
                <c:pt idx="123">
                  <c:v>43</c:v>
                </c:pt>
                <c:pt idx="124">
                  <c:v>35</c:v>
                </c:pt>
                <c:pt idx="125">
                  <c:v>35</c:v>
                </c:pt>
                <c:pt idx="126">
                  <c:v>40</c:v>
                </c:pt>
                <c:pt idx="127">
                  <c:v>42</c:v>
                </c:pt>
                <c:pt idx="128">
                  <c:v>25</c:v>
                </c:pt>
                <c:pt idx="129">
                  <c:v>27</c:v>
                </c:pt>
                <c:pt idx="130">
                  <c:v>30</c:v>
                </c:pt>
                <c:pt idx="131">
                  <c:v>15</c:v>
                </c:pt>
                <c:pt idx="132">
                  <c:v>16</c:v>
                </c:pt>
                <c:pt idx="133">
                  <c:v>22</c:v>
                </c:pt>
                <c:pt idx="134">
                  <c:v>15</c:v>
                </c:pt>
                <c:pt idx="135">
                  <c:v>14</c:v>
                </c:pt>
                <c:pt idx="136">
                  <c:v>9</c:v>
                </c:pt>
                <c:pt idx="137">
                  <c:v>9</c:v>
                </c:pt>
                <c:pt idx="138">
                  <c:v>10</c:v>
                </c:pt>
                <c:pt idx="139">
                  <c:v>14</c:v>
                </c:pt>
                <c:pt idx="140">
                  <c:v>12</c:v>
                </c:pt>
                <c:pt idx="141">
                  <c:v>11</c:v>
                </c:pt>
                <c:pt idx="142">
                  <c:v>9</c:v>
                </c:pt>
                <c:pt idx="143">
                  <c:v>24</c:v>
                </c:pt>
                <c:pt idx="144">
                  <c:v>20</c:v>
                </c:pt>
                <c:pt idx="145">
                  <c:v>17</c:v>
                </c:pt>
                <c:pt idx="146">
                  <c:v>19</c:v>
                </c:pt>
                <c:pt idx="147">
                  <c:v>11</c:v>
                </c:pt>
                <c:pt idx="148">
                  <c:v>18</c:v>
                </c:pt>
                <c:pt idx="149">
                  <c:v>11</c:v>
                </c:pt>
                <c:pt idx="150">
                  <c:v>9</c:v>
                </c:pt>
                <c:pt idx="151">
                  <c:v>5</c:v>
                </c:pt>
                <c:pt idx="152">
                  <c:v>6</c:v>
                </c:pt>
                <c:pt idx="153">
                  <c:v>7</c:v>
                </c:pt>
                <c:pt idx="154">
                  <c:v>6</c:v>
                </c:pt>
                <c:pt idx="155">
                  <c:v>5</c:v>
                </c:pt>
                <c:pt idx="156">
                  <c:v>5</c:v>
                </c:pt>
                <c:pt idx="157">
                  <c:v>7</c:v>
                </c:pt>
                <c:pt idx="158">
                  <c:v>6</c:v>
                </c:pt>
                <c:pt idx="159">
                  <c:v>6</c:v>
                </c:pt>
                <c:pt idx="160">
                  <c:v>10</c:v>
                </c:pt>
                <c:pt idx="161">
                  <c:v>8</c:v>
                </c:pt>
                <c:pt idx="162">
                  <c:v>9</c:v>
                </c:pt>
                <c:pt idx="163">
                  <c:v>9</c:v>
                </c:pt>
                <c:pt idx="164">
                  <c:v>11</c:v>
                </c:pt>
                <c:pt idx="165">
                  <c:v>12</c:v>
                </c:pt>
                <c:pt idx="166">
                  <c:v>11</c:v>
                </c:pt>
                <c:pt idx="167">
                  <c:v>10</c:v>
                </c:pt>
                <c:pt idx="168">
                  <c:v>10</c:v>
                </c:pt>
                <c:pt idx="169">
                  <c:v>12</c:v>
                </c:pt>
                <c:pt idx="170">
                  <c:v>15</c:v>
                </c:pt>
                <c:pt idx="171">
                  <c:v>15</c:v>
                </c:pt>
                <c:pt idx="172">
                  <c:v>15</c:v>
                </c:pt>
                <c:pt idx="173">
                  <c:v>14</c:v>
                </c:pt>
                <c:pt idx="174">
                  <c:v>12</c:v>
                </c:pt>
                <c:pt idx="175">
                  <c:v>11</c:v>
                </c:pt>
                <c:pt idx="176">
                  <c:v>11</c:v>
                </c:pt>
                <c:pt idx="177">
                  <c:v>11</c:v>
                </c:pt>
                <c:pt idx="178">
                  <c:v>11</c:v>
                </c:pt>
                <c:pt idx="179">
                  <c:v>9</c:v>
                </c:pt>
                <c:pt idx="180">
                  <c:v>11</c:v>
                </c:pt>
                <c:pt idx="181">
                  <c:v>14</c:v>
                </c:pt>
                <c:pt idx="182">
                  <c:v>13</c:v>
                </c:pt>
                <c:pt idx="183">
                  <c:v>17</c:v>
                </c:pt>
                <c:pt idx="184">
                  <c:v>7</c:v>
                </c:pt>
                <c:pt idx="185">
                  <c:v>6</c:v>
                </c:pt>
                <c:pt idx="186">
                  <c:v>5</c:v>
                </c:pt>
                <c:pt idx="187">
                  <c:v>5</c:v>
                </c:pt>
                <c:pt idx="188">
                  <c:v>5</c:v>
                </c:pt>
                <c:pt idx="189">
                  <c:v>4</c:v>
                </c:pt>
                <c:pt idx="190">
                  <c:v>4</c:v>
                </c:pt>
                <c:pt idx="191">
                  <c:v>4</c:v>
                </c:pt>
                <c:pt idx="192">
                  <c:v>4</c:v>
                </c:pt>
                <c:pt idx="193">
                  <c:v>4</c:v>
                </c:pt>
                <c:pt idx="194">
                  <c:v>4</c:v>
                </c:pt>
                <c:pt idx="195">
                  <c:v>6</c:v>
                </c:pt>
                <c:pt idx="196">
                  <c:v>6</c:v>
                </c:pt>
                <c:pt idx="197">
                  <c:v>6</c:v>
                </c:pt>
                <c:pt idx="198">
                  <c:v>6</c:v>
                </c:pt>
                <c:pt idx="199">
                  <c:v>8</c:v>
                </c:pt>
                <c:pt idx="200">
                  <c:v>8</c:v>
                </c:pt>
                <c:pt idx="201">
                  <c:v>7</c:v>
                </c:pt>
                <c:pt idx="202">
                  <c:v>8</c:v>
                </c:pt>
                <c:pt idx="203">
                  <c:v>8</c:v>
                </c:pt>
                <c:pt idx="204">
                  <c:v>8</c:v>
                </c:pt>
                <c:pt idx="205">
                  <c:v>10</c:v>
                </c:pt>
                <c:pt idx="206">
                  <c:v>10</c:v>
                </c:pt>
                <c:pt idx="207">
                  <c:v>13</c:v>
                </c:pt>
                <c:pt idx="208">
                  <c:v>15</c:v>
                </c:pt>
                <c:pt idx="209">
                  <c:v>17</c:v>
                </c:pt>
                <c:pt idx="210">
                  <c:v>17</c:v>
                </c:pt>
                <c:pt idx="211">
                  <c:v>18</c:v>
                </c:pt>
                <c:pt idx="212">
                  <c:v>20</c:v>
                </c:pt>
                <c:pt idx="213">
                  <c:v>20</c:v>
                </c:pt>
                <c:pt idx="214">
                  <c:v>21</c:v>
                </c:pt>
                <c:pt idx="215">
                  <c:v>22</c:v>
                </c:pt>
                <c:pt idx="216">
                  <c:v>22</c:v>
                </c:pt>
                <c:pt idx="217">
                  <c:v>22</c:v>
                </c:pt>
                <c:pt idx="218">
                  <c:v>24</c:v>
                </c:pt>
                <c:pt idx="219">
                  <c:v>22</c:v>
                </c:pt>
                <c:pt idx="220">
                  <c:v>20</c:v>
                </c:pt>
                <c:pt idx="221">
                  <c:v>18</c:v>
                </c:pt>
                <c:pt idx="222">
                  <c:v>24</c:v>
                </c:pt>
                <c:pt idx="223">
                  <c:v>24</c:v>
                </c:pt>
                <c:pt idx="224">
                  <c:v>24</c:v>
                </c:pt>
                <c:pt idx="225">
                  <c:v>26</c:v>
                </c:pt>
                <c:pt idx="226">
                  <c:v>29</c:v>
                </c:pt>
                <c:pt idx="227">
                  <c:v>33</c:v>
                </c:pt>
                <c:pt idx="228">
                  <c:v>37</c:v>
                </c:pt>
                <c:pt idx="229">
                  <c:v>40</c:v>
                </c:pt>
                <c:pt idx="230">
                  <c:v>45</c:v>
                </c:pt>
                <c:pt idx="231">
                  <c:v>50</c:v>
                </c:pt>
                <c:pt idx="232">
                  <c:v>65</c:v>
                </c:pt>
                <c:pt idx="233">
                  <c:v>55</c:v>
                </c:pt>
                <c:pt idx="234">
                  <c:v>40</c:v>
                </c:pt>
                <c:pt idx="235">
                  <c:v>25</c:v>
                </c:pt>
                <c:pt idx="236">
                  <c:v>10</c:v>
                </c:pt>
                <c:pt idx="237">
                  <c:v>10</c:v>
                </c:pt>
                <c:pt idx="238">
                  <c:v>10</c:v>
                </c:pt>
                <c:pt idx="239">
                  <c:v>19</c:v>
                </c:pt>
                <c:pt idx="240">
                  <c:v>8</c:v>
                </c:pt>
                <c:pt idx="241">
                  <c:v>8</c:v>
                </c:pt>
                <c:pt idx="242">
                  <c:v>8</c:v>
                </c:pt>
                <c:pt idx="243">
                  <c:v>10</c:v>
                </c:pt>
                <c:pt idx="244">
                  <c:v>10.4</c:v>
                </c:pt>
                <c:pt idx="245">
                  <c:v>7.6999999999999904</c:v>
                </c:pt>
                <c:pt idx="246">
                  <c:v>6</c:v>
                </c:pt>
                <c:pt idx="247">
                  <c:v>2.2999999999999599</c:v>
                </c:pt>
                <c:pt idx="248">
                  <c:v>4</c:v>
                </c:pt>
                <c:pt idx="249">
                  <c:v>8</c:v>
                </c:pt>
                <c:pt idx="250">
                  <c:v>6</c:v>
                </c:pt>
                <c:pt idx="251">
                  <c:v>4.2</c:v>
                </c:pt>
                <c:pt idx="252">
                  <c:v>16</c:v>
                </c:pt>
                <c:pt idx="253">
                  <c:v>17</c:v>
                </c:pt>
                <c:pt idx="254">
                  <c:v>19.5</c:v>
                </c:pt>
                <c:pt idx="255">
                  <c:v>20</c:v>
                </c:pt>
                <c:pt idx="256">
                  <c:v>29</c:v>
                </c:pt>
                <c:pt idx="257">
                  <c:v>24</c:v>
                </c:pt>
                <c:pt idx="258">
                  <c:v>20</c:v>
                </c:pt>
                <c:pt idx="259">
                  <c:v>24</c:v>
                </c:pt>
                <c:pt idx="260">
                  <c:v>30</c:v>
                </c:pt>
                <c:pt idx="261">
                  <c:v>32</c:v>
                </c:pt>
                <c:pt idx="262">
                  <c:v>35</c:v>
                </c:pt>
                <c:pt idx="263">
                  <c:v>38</c:v>
                </c:pt>
                <c:pt idx="264">
                  <c:v>36</c:v>
                </c:pt>
                <c:pt idx="265">
                  <c:v>34</c:v>
                </c:pt>
                <c:pt idx="266">
                  <c:v>31</c:v>
                </c:pt>
                <c:pt idx="267">
                  <c:v>33</c:v>
                </c:pt>
                <c:pt idx="268">
                  <c:v>36</c:v>
                </c:pt>
                <c:pt idx="269">
                  <c:v>38</c:v>
                </c:pt>
                <c:pt idx="270">
                  <c:v>41</c:v>
                </c:pt>
                <c:pt idx="271">
                  <c:v>40</c:v>
                </c:pt>
                <c:pt idx="272">
                  <c:v>43</c:v>
                </c:pt>
                <c:pt idx="273">
                  <c:v>42</c:v>
                </c:pt>
                <c:pt idx="274">
                  <c:v>40</c:v>
                </c:pt>
                <c:pt idx="275">
                  <c:v>26</c:v>
                </c:pt>
                <c:pt idx="276">
                  <c:v>18</c:v>
                </c:pt>
                <c:pt idx="277">
                  <c:v>18</c:v>
                </c:pt>
                <c:pt idx="278">
                  <c:v>21</c:v>
                </c:pt>
                <c:pt idx="279">
                  <c:v>24</c:v>
                </c:pt>
                <c:pt idx="280">
                  <c:v>26</c:v>
                </c:pt>
                <c:pt idx="281">
                  <c:v>27</c:v>
                </c:pt>
                <c:pt idx="282">
                  <c:v>29</c:v>
                </c:pt>
                <c:pt idx="283">
                  <c:v>31</c:v>
                </c:pt>
                <c:pt idx="284">
                  <c:v>33</c:v>
                </c:pt>
                <c:pt idx="285">
                  <c:v>33</c:v>
                </c:pt>
                <c:pt idx="286">
                  <c:v>33</c:v>
                </c:pt>
                <c:pt idx="287">
                  <c:v>33</c:v>
                </c:pt>
                <c:pt idx="288">
                  <c:v>34</c:v>
                </c:pt>
                <c:pt idx="289">
                  <c:v>35</c:v>
                </c:pt>
                <c:pt idx="290">
                  <c:v>35</c:v>
                </c:pt>
                <c:pt idx="291">
                  <c:v>34</c:v>
                </c:pt>
                <c:pt idx="292">
                  <c:v>33</c:v>
                </c:pt>
                <c:pt idx="293">
                  <c:v>32</c:v>
                </c:pt>
                <c:pt idx="294">
                  <c:v>33</c:v>
                </c:pt>
                <c:pt idx="295">
                  <c:v>32</c:v>
                </c:pt>
                <c:pt idx="296">
                  <c:v>32</c:v>
                </c:pt>
                <c:pt idx="297">
                  <c:v>30</c:v>
                </c:pt>
                <c:pt idx="298">
                  <c:v>28</c:v>
                </c:pt>
                <c:pt idx="299">
                  <c:v>28</c:v>
                </c:pt>
                <c:pt idx="300">
                  <c:v>26</c:v>
                </c:pt>
                <c:pt idx="301">
                  <c:v>25</c:v>
                </c:pt>
                <c:pt idx="302">
                  <c:v>23</c:v>
                </c:pt>
                <c:pt idx="303">
                  <c:v>20</c:v>
                </c:pt>
                <c:pt idx="304">
                  <c:v>20</c:v>
                </c:pt>
                <c:pt idx="305">
                  <c:v>20</c:v>
                </c:pt>
                <c:pt idx="306">
                  <c:v>18</c:v>
                </c:pt>
                <c:pt idx="307">
                  <c:v>19</c:v>
                </c:pt>
                <c:pt idx="308">
                  <c:v>19</c:v>
                </c:pt>
                <c:pt idx="309">
                  <c:v>17</c:v>
                </c:pt>
                <c:pt idx="310">
                  <c:v>17</c:v>
                </c:pt>
                <c:pt idx="311">
                  <c:v>17</c:v>
                </c:pt>
                <c:pt idx="312">
                  <c:v>17</c:v>
                </c:pt>
                <c:pt idx="313">
                  <c:v>17</c:v>
                </c:pt>
                <c:pt idx="314">
                  <c:v>17</c:v>
                </c:pt>
                <c:pt idx="315">
                  <c:v>18</c:v>
                </c:pt>
                <c:pt idx="316">
                  <c:v>19</c:v>
                </c:pt>
                <c:pt idx="317">
                  <c:v>18</c:v>
                </c:pt>
                <c:pt idx="318">
                  <c:v>19</c:v>
                </c:pt>
                <c:pt idx="319">
                  <c:v>19</c:v>
                </c:pt>
                <c:pt idx="320">
                  <c:v>19</c:v>
                </c:pt>
                <c:pt idx="321">
                  <c:v>20</c:v>
                </c:pt>
                <c:pt idx="322">
                  <c:v>20</c:v>
                </c:pt>
                <c:pt idx="323">
                  <c:v>19</c:v>
                </c:pt>
                <c:pt idx="324">
                  <c:v>19</c:v>
                </c:pt>
                <c:pt idx="325">
                  <c:v>19</c:v>
                </c:pt>
                <c:pt idx="326">
                  <c:v>17</c:v>
                </c:pt>
                <c:pt idx="327">
                  <c:v>16</c:v>
                </c:pt>
                <c:pt idx="328">
                  <c:v>17</c:v>
                </c:pt>
                <c:pt idx="329">
                  <c:v>17</c:v>
                </c:pt>
                <c:pt idx="330">
                  <c:v>16</c:v>
                </c:pt>
                <c:pt idx="331">
                  <c:v>17</c:v>
                </c:pt>
                <c:pt idx="332">
                  <c:v>17</c:v>
                </c:pt>
                <c:pt idx="333">
                  <c:v>18</c:v>
                </c:pt>
                <c:pt idx="334">
                  <c:v>19</c:v>
                </c:pt>
                <c:pt idx="335">
                  <c:v>20</c:v>
                </c:pt>
                <c:pt idx="336">
                  <c:v>20</c:v>
                </c:pt>
                <c:pt idx="337">
                  <c:v>18</c:v>
                </c:pt>
                <c:pt idx="338">
                  <c:v>20</c:v>
                </c:pt>
                <c:pt idx="339">
                  <c:v>17</c:v>
                </c:pt>
                <c:pt idx="340">
                  <c:v>15</c:v>
                </c:pt>
                <c:pt idx="341">
                  <c:v>13</c:v>
                </c:pt>
                <c:pt idx="342">
                  <c:v>13</c:v>
                </c:pt>
                <c:pt idx="343">
                  <c:v>10</c:v>
                </c:pt>
                <c:pt idx="344">
                  <c:v>10</c:v>
                </c:pt>
                <c:pt idx="345">
                  <c:v>11</c:v>
                </c:pt>
                <c:pt idx="346">
                  <c:v>11</c:v>
                </c:pt>
                <c:pt idx="347">
                  <c:v>11</c:v>
                </c:pt>
                <c:pt idx="348">
                  <c:v>12</c:v>
                </c:pt>
                <c:pt idx="349">
                  <c:v>13</c:v>
                </c:pt>
                <c:pt idx="350">
                  <c:v>13</c:v>
                </c:pt>
                <c:pt idx="351">
                  <c:v>13</c:v>
                </c:pt>
                <c:pt idx="352">
                  <c:v>12</c:v>
                </c:pt>
                <c:pt idx="353">
                  <c:v>12</c:v>
                </c:pt>
                <c:pt idx="354">
                  <c:v>12</c:v>
                </c:pt>
                <c:pt idx="355">
                  <c:v>11</c:v>
                </c:pt>
                <c:pt idx="356">
                  <c:v>10</c:v>
                </c:pt>
                <c:pt idx="357">
                  <c:v>11</c:v>
                </c:pt>
                <c:pt idx="358">
                  <c:v>11</c:v>
                </c:pt>
                <c:pt idx="359">
                  <c:v>12</c:v>
                </c:pt>
                <c:pt idx="360">
                  <c:v>13</c:v>
                </c:pt>
                <c:pt idx="361">
                  <c:v>13</c:v>
                </c:pt>
                <c:pt idx="362">
                  <c:v>14</c:v>
                </c:pt>
                <c:pt idx="363">
                  <c:v>14</c:v>
                </c:pt>
                <c:pt idx="364">
                  <c:v>14</c:v>
                </c:pt>
                <c:pt idx="365">
                  <c:v>12</c:v>
                </c:pt>
                <c:pt idx="366">
                  <c:v>13</c:v>
                </c:pt>
                <c:pt idx="367">
                  <c:v>14</c:v>
                </c:pt>
                <c:pt idx="368">
                  <c:v>14</c:v>
                </c:pt>
                <c:pt idx="369">
                  <c:v>16</c:v>
                </c:pt>
                <c:pt idx="370">
                  <c:v>16</c:v>
                </c:pt>
                <c:pt idx="371">
                  <c:v>17</c:v>
                </c:pt>
                <c:pt idx="372">
                  <c:v>14</c:v>
                </c:pt>
                <c:pt idx="373">
                  <c:v>15</c:v>
                </c:pt>
                <c:pt idx="374">
                  <c:v>14</c:v>
                </c:pt>
                <c:pt idx="375">
                  <c:v>16</c:v>
                </c:pt>
                <c:pt idx="376">
                  <c:v>18</c:v>
                </c:pt>
                <c:pt idx="377">
                  <c:v>18</c:v>
                </c:pt>
                <c:pt idx="378">
                  <c:v>17</c:v>
                </c:pt>
                <c:pt idx="379">
                  <c:v>16</c:v>
                </c:pt>
                <c:pt idx="380">
                  <c:v>17</c:v>
                </c:pt>
                <c:pt idx="381">
                  <c:v>14</c:v>
                </c:pt>
                <c:pt idx="382">
                  <c:v>17</c:v>
                </c:pt>
                <c:pt idx="383">
                  <c:v>19</c:v>
                </c:pt>
                <c:pt idx="384">
                  <c:v>16</c:v>
                </c:pt>
                <c:pt idx="385">
                  <c:v>20</c:v>
                </c:pt>
                <c:pt idx="386">
                  <c:v>18</c:v>
                </c:pt>
                <c:pt idx="387">
                  <c:v>15</c:v>
                </c:pt>
                <c:pt idx="388">
                  <c:v>14</c:v>
                </c:pt>
                <c:pt idx="389">
                  <c:v>11</c:v>
                </c:pt>
                <c:pt idx="390">
                  <c:v>12</c:v>
                </c:pt>
                <c:pt idx="391">
                  <c:v>14</c:v>
                </c:pt>
                <c:pt idx="392">
                  <c:v>19</c:v>
                </c:pt>
                <c:pt idx="393">
                  <c:v>18</c:v>
                </c:pt>
                <c:pt idx="394">
                  <c:v>16</c:v>
                </c:pt>
                <c:pt idx="395">
                  <c:v>15</c:v>
                </c:pt>
                <c:pt idx="396">
                  <c:v>16</c:v>
                </c:pt>
                <c:pt idx="397">
                  <c:v>16</c:v>
                </c:pt>
                <c:pt idx="398">
                  <c:v>13</c:v>
                </c:pt>
                <c:pt idx="399">
                  <c:v>17</c:v>
                </c:pt>
                <c:pt idx="400">
                  <c:v>18</c:v>
                </c:pt>
                <c:pt idx="401">
                  <c:v>11</c:v>
                </c:pt>
                <c:pt idx="402">
                  <c:v>12</c:v>
                </c:pt>
                <c:pt idx="403">
                  <c:v>13</c:v>
                </c:pt>
                <c:pt idx="404">
                  <c:v>12</c:v>
                </c:pt>
                <c:pt idx="405">
                  <c:v>13</c:v>
                </c:pt>
                <c:pt idx="406">
                  <c:v>13</c:v>
                </c:pt>
                <c:pt idx="407">
                  <c:v>21</c:v>
                </c:pt>
                <c:pt idx="408">
                  <c:v>17</c:v>
                </c:pt>
                <c:pt idx="409">
                  <c:v>17</c:v>
                </c:pt>
                <c:pt idx="410">
                  <c:v>14</c:v>
                </c:pt>
                <c:pt idx="411">
                  <c:v>17</c:v>
                </c:pt>
                <c:pt idx="412">
                  <c:v>24</c:v>
                </c:pt>
                <c:pt idx="413">
                  <c:v>27</c:v>
                </c:pt>
                <c:pt idx="414">
                  <c:v>25</c:v>
                </c:pt>
                <c:pt idx="415">
                  <c:v>28</c:v>
                </c:pt>
                <c:pt idx="416">
                  <c:v>28</c:v>
                </c:pt>
                <c:pt idx="417">
                  <c:v>31</c:v>
                </c:pt>
                <c:pt idx="418">
                  <c:v>26</c:v>
                </c:pt>
                <c:pt idx="419">
                  <c:v>31</c:v>
                </c:pt>
                <c:pt idx="420">
                  <c:v>26</c:v>
                </c:pt>
                <c:pt idx="421">
                  <c:v>33</c:v>
                </c:pt>
                <c:pt idx="422">
                  <c:v>32</c:v>
                </c:pt>
                <c:pt idx="423">
                  <c:v>30</c:v>
                </c:pt>
                <c:pt idx="424">
                  <c:v>29</c:v>
                </c:pt>
                <c:pt idx="425">
                  <c:v>33</c:v>
                </c:pt>
                <c:pt idx="426">
                  <c:v>28</c:v>
                </c:pt>
                <c:pt idx="427">
                  <c:v>22</c:v>
                </c:pt>
                <c:pt idx="428">
                  <c:v>24</c:v>
                </c:pt>
                <c:pt idx="429">
                  <c:v>22</c:v>
                </c:pt>
                <c:pt idx="430">
                  <c:v>25</c:v>
                </c:pt>
                <c:pt idx="431">
                  <c:v>19</c:v>
                </c:pt>
                <c:pt idx="432">
                  <c:v>24</c:v>
                </c:pt>
                <c:pt idx="433">
                  <c:v>24</c:v>
                </c:pt>
                <c:pt idx="434">
                  <c:v>21</c:v>
                </c:pt>
                <c:pt idx="435">
                  <c:v>24</c:v>
                </c:pt>
                <c:pt idx="436">
                  <c:v>22</c:v>
                </c:pt>
                <c:pt idx="437">
                  <c:v>25</c:v>
                </c:pt>
                <c:pt idx="438">
                  <c:v>32</c:v>
                </c:pt>
                <c:pt idx="439">
                  <c:v>30</c:v>
                </c:pt>
                <c:pt idx="440">
                  <c:v>25</c:v>
                </c:pt>
                <c:pt idx="441">
                  <c:v>23</c:v>
                </c:pt>
                <c:pt idx="442">
                  <c:v>16</c:v>
                </c:pt>
                <c:pt idx="443">
                  <c:v>21</c:v>
                </c:pt>
                <c:pt idx="444">
                  <c:v>22</c:v>
                </c:pt>
                <c:pt idx="445">
                  <c:v>23</c:v>
                </c:pt>
                <c:pt idx="446">
                  <c:v>21</c:v>
                </c:pt>
                <c:pt idx="447">
                  <c:v>20</c:v>
                </c:pt>
                <c:pt idx="448">
                  <c:v>18</c:v>
                </c:pt>
                <c:pt idx="449">
                  <c:v>13</c:v>
                </c:pt>
                <c:pt idx="450">
                  <c:v>13</c:v>
                </c:pt>
                <c:pt idx="451">
                  <c:v>23</c:v>
                </c:pt>
                <c:pt idx="452">
                  <c:v>14</c:v>
                </c:pt>
                <c:pt idx="453">
                  <c:v>13</c:v>
                </c:pt>
                <c:pt idx="454">
                  <c:v>16</c:v>
                </c:pt>
                <c:pt idx="455">
                  <c:v>19</c:v>
                </c:pt>
                <c:pt idx="456">
                  <c:v>16</c:v>
                </c:pt>
                <c:pt idx="457">
                  <c:v>11</c:v>
                </c:pt>
                <c:pt idx="458">
                  <c:v>8</c:v>
                </c:pt>
                <c:pt idx="459">
                  <c:v>13</c:v>
                </c:pt>
                <c:pt idx="460">
                  <c:v>14</c:v>
                </c:pt>
                <c:pt idx="461">
                  <c:v>19</c:v>
                </c:pt>
                <c:pt idx="462">
                  <c:v>15</c:v>
                </c:pt>
                <c:pt idx="463">
                  <c:v>13</c:v>
                </c:pt>
                <c:pt idx="464">
                  <c:v>9</c:v>
                </c:pt>
                <c:pt idx="465">
                  <c:v>13.585783118496201</c:v>
                </c:pt>
                <c:pt idx="466">
                  <c:v>5.8648546885627502</c:v>
                </c:pt>
                <c:pt idx="467">
                  <c:v>16.2663061397508</c:v>
                </c:pt>
                <c:pt idx="468">
                  <c:v>13.5026396209573</c:v>
                </c:pt>
                <c:pt idx="469">
                  <c:v>16.564335511865</c:v>
                </c:pt>
                <c:pt idx="470">
                  <c:v>19.275767269726</c:v>
                </c:pt>
                <c:pt idx="471">
                  <c:v>15.174972743914299</c:v>
                </c:pt>
                <c:pt idx="472">
                  <c:v>20.404218368411701</c:v>
                </c:pt>
                <c:pt idx="473">
                  <c:v>25.7</c:v>
                </c:pt>
                <c:pt idx="474">
                  <c:v>24</c:v>
                </c:pt>
                <c:pt idx="475">
                  <c:v>17</c:v>
                </c:pt>
                <c:pt idx="476">
                  <c:v>24.499999999999901</c:v>
                </c:pt>
                <c:pt idx="477">
                  <c:v>25</c:v>
                </c:pt>
                <c:pt idx="478">
                  <c:v>23.2</c:v>
                </c:pt>
                <c:pt idx="479">
                  <c:v>17.3</c:v>
                </c:pt>
                <c:pt idx="480">
                  <c:v>24.3</c:v>
                </c:pt>
                <c:pt idx="481">
                  <c:v>18.7</c:v>
                </c:pt>
                <c:pt idx="482">
                  <c:v>20.099999999999898</c:v>
                </c:pt>
                <c:pt idx="483">
                  <c:v>25.599999999999898</c:v>
                </c:pt>
                <c:pt idx="484">
                  <c:v>24</c:v>
                </c:pt>
                <c:pt idx="485">
                  <c:v>27.6999999999999</c:v>
                </c:pt>
                <c:pt idx="486">
                  <c:v>27.299999999999901</c:v>
                </c:pt>
                <c:pt idx="487">
                  <c:v>26.3</c:v>
                </c:pt>
                <c:pt idx="488">
                  <c:v>25.9</c:v>
                </c:pt>
                <c:pt idx="489">
                  <c:v>22.8</c:v>
                </c:pt>
                <c:pt idx="490">
                  <c:v>21.6999999999999</c:v>
                </c:pt>
                <c:pt idx="491">
                  <c:v>27</c:v>
                </c:pt>
                <c:pt idx="492">
                  <c:v>23</c:v>
                </c:pt>
                <c:pt idx="493">
                  <c:v>21</c:v>
                </c:pt>
                <c:pt idx="494">
                  <c:v>18</c:v>
                </c:pt>
                <c:pt idx="495">
                  <c:v>13</c:v>
                </c:pt>
                <c:pt idx="496">
                  <c:v>28.7</c:v>
                </c:pt>
                <c:pt idx="497">
                  <c:v>23.399999999999899</c:v>
                </c:pt>
                <c:pt idx="498">
                  <c:v>24.1999999999999</c:v>
                </c:pt>
                <c:pt idx="499">
                  <c:v>27</c:v>
                </c:pt>
                <c:pt idx="500">
                  <c:v>29</c:v>
                </c:pt>
                <c:pt idx="501">
                  <c:v>27.299999999999901</c:v>
                </c:pt>
                <c:pt idx="502">
                  <c:v>25</c:v>
                </c:pt>
                <c:pt idx="503">
                  <c:v>24</c:v>
                </c:pt>
                <c:pt idx="504">
                  <c:v>24.1999999999999</c:v>
                </c:pt>
                <c:pt idx="505">
                  <c:v>20.799999999999901</c:v>
                </c:pt>
                <c:pt idx="506">
                  <c:v>23</c:v>
                </c:pt>
                <c:pt idx="507">
                  <c:v>24.5</c:v>
                </c:pt>
                <c:pt idx="508">
                  <c:v>17.599999999999898</c:v>
                </c:pt>
                <c:pt idx="509">
                  <c:v>26.1</c:v>
                </c:pt>
                <c:pt idx="510">
                  <c:v>17.7</c:v>
                </c:pt>
                <c:pt idx="511">
                  <c:v>20.399999999999899</c:v>
                </c:pt>
                <c:pt idx="512">
                  <c:v>21.499999999999901</c:v>
                </c:pt>
                <c:pt idx="513">
                  <c:v>18.8</c:v>
                </c:pt>
                <c:pt idx="514">
                  <c:v>8.5</c:v>
                </c:pt>
                <c:pt idx="515">
                  <c:v>11.399999999999901</c:v>
                </c:pt>
                <c:pt idx="516">
                  <c:v>11.0999999999999</c:v>
                </c:pt>
                <c:pt idx="517">
                  <c:v>8.9000000000000092</c:v>
                </c:pt>
                <c:pt idx="518">
                  <c:v>4</c:v>
                </c:pt>
                <c:pt idx="519">
                  <c:v>0.30000000000001098</c:v>
                </c:pt>
                <c:pt idx="520">
                  <c:v>0.90000000000001101</c:v>
                </c:pt>
                <c:pt idx="521">
                  <c:v>4.7</c:v>
                </c:pt>
                <c:pt idx="522">
                  <c:v>0</c:v>
                </c:pt>
                <c:pt idx="523">
                  <c:v>-3.69999999999999</c:v>
                </c:pt>
                <c:pt idx="524">
                  <c:v>7</c:v>
                </c:pt>
                <c:pt idx="525">
                  <c:v>6.4999999999999902</c:v>
                </c:pt>
                <c:pt idx="526">
                  <c:v>14.3</c:v>
                </c:pt>
                <c:pt idx="527">
                  <c:v>5.3</c:v>
                </c:pt>
                <c:pt idx="528">
                  <c:v>5</c:v>
                </c:pt>
                <c:pt idx="529">
                  <c:v>1.2999999999999901</c:v>
                </c:pt>
                <c:pt idx="530">
                  <c:v>-2.4999999999999898</c:v>
                </c:pt>
                <c:pt idx="531">
                  <c:v>5.4</c:v>
                </c:pt>
                <c:pt idx="532">
                  <c:v>8.2999999999999901</c:v>
                </c:pt>
                <c:pt idx="533">
                  <c:v>-0.9</c:v>
                </c:pt>
                <c:pt idx="534">
                  <c:v>3.2</c:v>
                </c:pt>
                <c:pt idx="535">
                  <c:v>4.5999999999999899</c:v>
                </c:pt>
                <c:pt idx="536">
                  <c:v>5.4999999999999902</c:v>
                </c:pt>
                <c:pt idx="537">
                  <c:v>-0.7</c:v>
                </c:pt>
                <c:pt idx="538">
                  <c:v>9.6999999999999904</c:v>
                </c:pt>
                <c:pt idx="539">
                  <c:v>9.3999999999999897</c:v>
                </c:pt>
                <c:pt idx="540">
                  <c:v>8.5999999999999908</c:v>
                </c:pt>
                <c:pt idx="541">
                  <c:v>1.9</c:v>
                </c:pt>
                <c:pt idx="542">
                  <c:v>3.9999999999999898</c:v>
                </c:pt>
                <c:pt idx="543">
                  <c:v>0.5</c:v>
                </c:pt>
                <c:pt idx="544">
                  <c:v>1</c:v>
                </c:pt>
                <c:pt idx="545">
                  <c:v>5.4999999999999902</c:v>
                </c:pt>
                <c:pt idx="546">
                  <c:v>7.8999999999999897</c:v>
                </c:pt>
                <c:pt idx="547">
                  <c:v>8.0999999999999908</c:v>
                </c:pt>
                <c:pt idx="548">
                  <c:v>7.0999999999999899</c:v>
                </c:pt>
                <c:pt idx="549">
                  <c:v>17.7</c:v>
                </c:pt>
                <c:pt idx="550">
                  <c:v>2.4</c:v>
                </c:pt>
                <c:pt idx="551">
                  <c:v>9.6999999999999904</c:v>
                </c:pt>
                <c:pt idx="552">
                  <c:v>9.3999999999999897</c:v>
                </c:pt>
                <c:pt idx="553">
                  <c:v>-4.4999999999999902</c:v>
                </c:pt>
                <c:pt idx="554">
                  <c:v>7.3999999999999897</c:v>
                </c:pt>
                <c:pt idx="555">
                  <c:v>1.5</c:v>
                </c:pt>
                <c:pt idx="556">
                  <c:v>9.2999999999999901</c:v>
                </c:pt>
              </c:numCache>
            </c:numRef>
          </c:val>
          <c:smooth val="0"/>
          <c:extLst>
            <c:ext xmlns:c16="http://schemas.microsoft.com/office/drawing/2014/chart" uri="{C3380CC4-5D6E-409C-BE32-E72D297353CC}">
              <c16:uniqueId val="{00000001-22FE-4AEA-A7AE-4582658223DB}"/>
            </c:ext>
          </c:extLst>
        </c:ser>
        <c:ser>
          <c:idx val="2"/>
          <c:order val="2"/>
          <c:tx>
            <c:strRef>
              <c:f>'3yr5yrCallableSpreads'!$E$6:$E$7</c:f>
              <c:strCache>
                <c:ptCount val="2"/>
                <c:pt idx="0">
                  <c:v>3yr</c:v>
                </c:pt>
                <c:pt idx="1">
                  <c:v>quaterly</c:v>
                </c:pt>
              </c:strCache>
            </c:strRef>
          </c:tx>
          <c:spPr>
            <a:ln w="28575" cap="rnd">
              <a:solidFill>
                <a:schemeClr val="accent1"/>
              </a:solidFill>
              <a:prstDash val="sysDot"/>
              <a:round/>
            </a:ln>
            <a:effectLst/>
          </c:spPr>
          <c:marker>
            <c:symbol val="none"/>
          </c:marker>
          <c:cat>
            <c:numRef>
              <c:f>'3yr5yrCallableSpreads'!$B$8:$B$564</c:f>
              <c:numCache>
                <c:formatCode>m/d/yyyy</c:formatCode>
                <c:ptCount val="557"/>
                <c:pt idx="0">
                  <c:v>45534</c:v>
                </c:pt>
                <c:pt idx="1">
                  <c:v>45527</c:v>
                </c:pt>
                <c:pt idx="2">
                  <c:v>45520</c:v>
                </c:pt>
                <c:pt idx="3">
                  <c:v>45513</c:v>
                </c:pt>
                <c:pt idx="4">
                  <c:v>45506</c:v>
                </c:pt>
                <c:pt idx="5">
                  <c:v>45499</c:v>
                </c:pt>
                <c:pt idx="6">
                  <c:v>45492</c:v>
                </c:pt>
                <c:pt idx="7">
                  <c:v>45485</c:v>
                </c:pt>
                <c:pt idx="8">
                  <c:v>45478</c:v>
                </c:pt>
                <c:pt idx="9">
                  <c:v>45471</c:v>
                </c:pt>
                <c:pt idx="10">
                  <c:v>45464</c:v>
                </c:pt>
                <c:pt idx="11">
                  <c:v>45457</c:v>
                </c:pt>
                <c:pt idx="12">
                  <c:v>45450</c:v>
                </c:pt>
                <c:pt idx="13">
                  <c:v>45443</c:v>
                </c:pt>
                <c:pt idx="14">
                  <c:v>45436</c:v>
                </c:pt>
                <c:pt idx="15">
                  <c:v>45429</c:v>
                </c:pt>
                <c:pt idx="16">
                  <c:v>45422</c:v>
                </c:pt>
                <c:pt idx="17">
                  <c:v>45415</c:v>
                </c:pt>
                <c:pt idx="18">
                  <c:v>45408</c:v>
                </c:pt>
                <c:pt idx="19">
                  <c:v>45401</c:v>
                </c:pt>
                <c:pt idx="20">
                  <c:v>45394</c:v>
                </c:pt>
                <c:pt idx="21">
                  <c:v>45387</c:v>
                </c:pt>
                <c:pt idx="22">
                  <c:v>45379</c:v>
                </c:pt>
                <c:pt idx="23">
                  <c:v>45373</c:v>
                </c:pt>
                <c:pt idx="24">
                  <c:v>45366</c:v>
                </c:pt>
                <c:pt idx="25">
                  <c:v>45359</c:v>
                </c:pt>
                <c:pt idx="26">
                  <c:v>45352</c:v>
                </c:pt>
                <c:pt idx="27">
                  <c:v>45345</c:v>
                </c:pt>
                <c:pt idx="28">
                  <c:v>45338</c:v>
                </c:pt>
                <c:pt idx="29">
                  <c:v>45331</c:v>
                </c:pt>
                <c:pt idx="30">
                  <c:v>45324</c:v>
                </c:pt>
                <c:pt idx="31">
                  <c:v>45317</c:v>
                </c:pt>
                <c:pt idx="32">
                  <c:v>45310</c:v>
                </c:pt>
                <c:pt idx="33">
                  <c:v>45303</c:v>
                </c:pt>
                <c:pt idx="34">
                  <c:v>45296</c:v>
                </c:pt>
                <c:pt idx="35">
                  <c:v>45289</c:v>
                </c:pt>
                <c:pt idx="36">
                  <c:v>45282</c:v>
                </c:pt>
                <c:pt idx="37">
                  <c:v>45275</c:v>
                </c:pt>
                <c:pt idx="38">
                  <c:v>45268</c:v>
                </c:pt>
                <c:pt idx="39">
                  <c:v>45261</c:v>
                </c:pt>
                <c:pt idx="40">
                  <c:v>45254</c:v>
                </c:pt>
                <c:pt idx="41">
                  <c:v>45247</c:v>
                </c:pt>
                <c:pt idx="42">
                  <c:v>45240</c:v>
                </c:pt>
                <c:pt idx="43">
                  <c:v>45233</c:v>
                </c:pt>
                <c:pt idx="44">
                  <c:v>45226</c:v>
                </c:pt>
                <c:pt idx="45">
                  <c:v>45219</c:v>
                </c:pt>
                <c:pt idx="46">
                  <c:v>45212</c:v>
                </c:pt>
                <c:pt idx="47">
                  <c:v>45205</c:v>
                </c:pt>
                <c:pt idx="48">
                  <c:v>45198</c:v>
                </c:pt>
                <c:pt idx="49">
                  <c:v>45191</c:v>
                </c:pt>
                <c:pt idx="50">
                  <c:v>45184</c:v>
                </c:pt>
                <c:pt idx="51">
                  <c:v>45177</c:v>
                </c:pt>
                <c:pt idx="52">
                  <c:v>45170</c:v>
                </c:pt>
                <c:pt idx="53">
                  <c:v>45163</c:v>
                </c:pt>
                <c:pt idx="54">
                  <c:v>45156</c:v>
                </c:pt>
                <c:pt idx="55">
                  <c:v>45149</c:v>
                </c:pt>
                <c:pt idx="56">
                  <c:v>45142</c:v>
                </c:pt>
                <c:pt idx="57">
                  <c:v>45135</c:v>
                </c:pt>
                <c:pt idx="58">
                  <c:v>45128</c:v>
                </c:pt>
                <c:pt idx="59">
                  <c:v>45121</c:v>
                </c:pt>
                <c:pt idx="60">
                  <c:v>45114</c:v>
                </c:pt>
                <c:pt idx="61">
                  <c:v>45107</c:v>
                </c:pt>
                <c:pt idx="62">
                  <c:v>45100</c:v>
                </c:pt>
                <c:pt idx="63">
                  <c:v>45093</c:v>
                </c:pt>
                <c:pt idx="64">
                  <c:v>45086</c:v>
                </c:pt>
                <c:pt idx="65">
                  <c:v>45079</c:v>
                </c:pt>
                <c:pt idx="66">
                  <c:v>45072</c:v>
                </c:pt>
                <c:pt idx="67">
                  <c:v>45065</c:v>
                </c:pt>
                <c:pt idx="68">
                  <c:v>45058</c:v>
                </c:pt>
                <c:pt idx="69">
                  <c:v>45051</c:v>
                </c:pt>
                <c:pt idx="70">
                  <c:v>45044</c:v>
                </c:pt>
                <c:pt idx="71">
                  <c:v>45037</c:v>
                </c:pt>
                <c:pt idx="72">
                  <c:v>45030</c:v>
                </c:pt>
                <c:pt idx="73">
                  <c:v>45023</c:v>
                </c:pt>
                <c:pt idx="74">
                  <c:v>45016</c:v>
                </c:pt>
                <c:pt idx="75">
                  <c:v>45009</c:v>
                </c:pt>
                <c:pt idx="76">
                  <c:v>45002</c:v>
                </c:pt>
                <c:pt idx="77">
                  <c:v>44995</c:v>
                </c:pt>
                <c:pt idx="78">
                  <c:v>44988</c:v>
                </c:pt>
                <c:pt idx="79">
                  <c:v>44981</c:v>
                </c:pt>
                <c:pt idx="80">
                  <c:v>44974</c:v>
                </c:pt>
                <c:pt idx="81">
                  <c:v>44967</c:v>
                </c:pt>
                <c:pt idx="82">
                  <c:v>44960</c:v>
                </c:pt>
                <c:pt idx="83">
                  <c:v>44953</c:v>
                </c:pt>
                <c:pt idx="84">
                  <c:v>44946</c:v>
                </c:pt>
                <c:pt idx="85">
                  <c:v>44939</c:v>
                </c:pt>
                <c:pt idx="86">
                  <c:v>44932</c:v>
                </c:pt>
                <c:pt idx="87">
                  <c:v>44925</c:v>
                </c:pt>
                <c:pt idx="88">
                  <c:v>44918</c:v>
                </c:pt>
                <c:pt idx="89">
                  <c:v>44911</c:v>
                </c:pt>
                <c:pt idx="90">
                  <c:v>44904</c:v>
                </c:pt>
                <c:pt idx="91">
                  <c:v>44897</c:v>
                </c:pt>
                <c:pt idx="92">
                  <c:v>44890</c:v>
                </c:pt>
                <c:pt idx="93">
                  <c:v>44883</c:v>
                </c:pt>
                <c:pt idx="94">
                  <c:v>44875</c:v>
                </c:pt>
                <c:pt idx="95">
                  <c:v>44869</c:v>
                </c:pt>
                <c:pt idx="96">
                  <c:v>44862</c:v>
                </c:pt>
                <c:pt idx="97">
                  <c:v>44855</c:v>
                </c:pt>
                <c:pt idx="98">
                  <c:v>44848</c:v>
                </c:pt>
                <c:pt idx="99">
                  <c:v>44841</c:v>
                </c:pt>
                <c:pt idx="100">
                  <c:v>44834</c:v>
                </c:pt>
                <c:pt idx="101">
                  <c:v>44827</c:v>
                </c:pt>
                <c:pt idx="102">
                  <c:v>44820</c:v>
                </c:pt>
                <c:pt idx="103">
                  <c:v>44813</c:v>
                </c:pt>
                <c:pt idx="104">
                  <c:v>44806</c:v>
                </c:pt>
                <c:pt idx="105">
                  <c:v>44799</c:v>
                </c:pt>
                <c:pt idx="106">
                  <c:v>44792</c:v>
                </c:pt>
                <c:pt idx="107">
                  <c:v>44785</c:v>
                </c:pt>
                <c:pt idx="108">
                  <c:v>44778</c:v>
                </c:pt>
                <c:pt idx="109">
                  <c:v>44771</c:v>
                </c:pt>
                <c:pt idx="110">
                  <c:v>44764</c:v>
                </c:pt>
                <c:pt idx="111">
                  <c:v>44757</c:v>
                </c:pt>
                <c:pt idx="112">
                  <c:v>44750</c:v>
                </c:pt>
                <c:pt idx="113">
                  <c:v>44743</c:v>
                </c:pt>
                <c:pt idx="114">
                  <c:v>44736</c:v>
                </c:pt>
                <c:pt idx="115">
                  <c:v>44729</c:v>
                </c:pt>
                <c:pt idx="116">
                  <c:v>44722</c:v>
                </c:pt>
                <c:pt idx="117">
                  <c:v>44715</c:v>
                </c:pt>
                <c:pt idx="118">
                  <c:v>44708</c:v>
                </c:pt>
                <c:pt idx="119">
                  <c:v>44701</c:v>
                </c:pt>
                <c:pt idx="120">
                  <c:v>44694</c:v>
                </c:pt>
                <c:pt idx="121">
                  <c:v>44687</c:v>
                </c:pt>
                <c:pt idx="122">
                  <c:v>44680</c:v>
                </c:pt>
                <c:pt idx="123">
                  <c:v>44673</c:v>
                </c:pt>
                <c:pt idx="124">
                  <c:v>44666</c:v>
                </c:pt>
                <c:pt idx="125">
                  <c:v>44659</c:v>
                </c:pt>
                <c:pt idx="126">
                  <c:v>44652</c:v>
                </c:pt>
                <c:pt idx="127">
                  <c:v>44645</c:v>
                </c:pt>
                <c:pt idx="128">
                  <c:v>44638</c:v>
                </c:pt>
                <c:pt idx="129">
                  <c:v>44631</c:v>
                </c:pt>
                <c:pt idx="130">
                  <c:v>44624</c:v>
                </c:pt>
                <c:pt idx="131">
                  <c:v>44617</c:v>
                </c:pt>
                <c:pt idx="132">
                  <c:v>44610</c:v>
                </c:pt>
                <c:pt idx="133">
                  <c:v>44603</c:v>
                </c:pt>
                <c:pt idx="134">
                  <c:v>44596</c:v>
                </c:pt>
                <c:pt idx="135">
                  <c:v>44589</c:v>
                </c:pt>
                <c:pt idx="136">
                  <c:v>44582</c:v>
                </c:pt>
                <c:pt idx="137">
                  <c:v>44575</c:v>
                </c:pt>
                <c:pt idx="138">
                  <c:v>44568</c:v>
                </c:pt>
                <c:pt idx="139">
                  <c:v>44561</c:v>
                </c:pt>
                <c:pt idx="140">
                  <c:v>44554</c:v>
                </c:pt>
                <c:pt idx="141">
                  <c:v>44547</c:v>
                </c:pt>
                <c:pt idx="142">
                  <c:v>44540</c:v>
                </c:pt>
                <c:pt idx="143">
                  <c:v>44533</c:v>
                </c:pt>
                <c:pt idx="144">
                  <c:v>44526</c:v>
                </c:pt>
                <c:pt idx="145">
                  <c:v>44519</c:v>
                </c:pt>
                <c:pt idx="146">
                  <c:v>44512</c:v>
                </c:pt>
                <c:pt idx="147">
                  <c:v>44505</c:v>
                </c:pt>
                <c:pt idx="148">
                  <c:v>44498</c:v>
                </c:pt>
                <c:pt idx="149">
                  <c:v>44491</c:v>
                </c:pt>
                <c:pt idx="150">
                  <c:v>44484</c:v>
                </c:pt>
                <c:pt idx="151">
                  <c:v>44477</c:v>
                </c:pt>
                <c:pt idx="152">
                  <c:v>44470</c:v>
                </c:pt>
                <c:pt idx="153">
                  <c:v>44463</c:v>
                </c:pt>
                <c:pt idx="154">
                  <c:v>44456</c:v>
                </c:pt>
                <c:pt idx="155">
                  <c:v>44449</c:v>
                </c:pt>
                <c:pt idx="156">
                  <c:v>44442</c:v>
                </c:pt>
                <c:pt idx="157">
                  <c:v>44435</c:v>
                </c:pt>
                <c:pt idx="158">
                  <c:v>44428</c:v>
                </c:pt>
                <c:pt idx="159">
                  <c:v>44421</c:v>
                </c:pt>
                <c:pt idx="160">
                  <c:v>44414</c:v>
                </c:pt>
                <c:pt idx="161">
                  <c:v>44407</c:v>
                </c:pt>
                <c:pt idx="162">
                  <c:v>44400</c:v>
                </c:pt>
                <c:pt idx="163">
                  <c:v>44393</c:v>
                </c:pt>
                <c:pt idx="164">
                  <c:v>44386</c:v>
                </c:pt>
                <c:pt idx="165">
                  <c:v>44379</c:v>
                </c:pt>
                <c:pt idx="166">
                  <c:v>44372</c:v>
                </c:pt>
                <c:pt idx="167">
                  <c:v>44365</c:v>
                </c:pt>
                <c:pt idx="168">
                  <c:v>44358</c:v>
                </c:pt>
                <c:pt idx="169">
                  <c:v>44351</c:v>
                </c:pt>
                <c:pt idx="170">
                  <c:v>44344</c:v>
                </c:pt>
                <c:pt idx="171">
                  <c:v>44337</c:v>
                </c:pt>
                <c:pt idx="172">
                  <c:v>44330</c:v>
                </c:pt>
                <c:pt idx="173">
                  <c:v>44323</c:v>
                </c:pt>
                <c:pt idx="174">
                  <c:v>44316</c:v>
                </c:pt>
                <c:pt idx="175">
                  <c:v>44309</c:v>
                </c:pt>
                <c:pt idx="176">
                  <c:v>44302</c:v>
                </c:pt>
                <c:pt idx="177">
                  <c:v>44295</c:v>
                </c:pt>
                <c:pt idx="178">
                  <c:v>44288</c:v>
                </c:pt>
                <c:pt idx="179">
                  <c:v>44281</c:v>
                </c:pt>
                <c:pt idx="180">
                  <c:v>44274</c:v>
                </c:pt>
                <c:pt idx="181">
                  <c:v>44267</c:v>
                </c:pt>
                <c:pt idx="182">
                  <c:v>44260</c:v>
                </c:pt>
                <c:pt idx="183">
                  <c:v>44253</c:v>
                </c:pt>
                <c:pt idx="184">
                  <c:v>44246</c:v>
                </c:pt>
                <c:pt idx="185">
                  <c:v>44239</c:v>
                </c:pt>
                <c:pt idx="186">
                  <c:v>44232</c:v>
                </c:pt>
                <c:pt idx="187">
                  <c:v>44225</c:v>
                </c:pt>
                <c:pt idx="188">
                  <c:v>44218</c:v>
                </c:pt>
                <c:pt idx="189">
                  <c:v>44211</c:v>
                </c:pt>
                <c:pt idx="190">
                  <c:v>44204</c:v>
                </c:pt>
                <c:pt idx="191">
                  <c:v>44197</c:v>
                </c:pt>
                <c:pt idx="192">
                  <c:v>44190</c:v>
                </c:pt>
                <c:pt idx="193">
                  <c:v>44183</c:v>
                </c:pt>
                <c:pt idx="194">
                  <c:v>44176</c:v>
                </c:pt>
                <c:pt idx="195">
                  <c:v>44169</c:v>
                </c:pt>
                <c:pt idx="196">
                  <c:v>44162</c:v>
                </c:pt>
                <c:pt idx="197">
                  <c:v>44155</c:v>
                </c:pt>
                <c:pt idx="198">
                  <c:v>44148</c:v>
                </c:pt>
                <c:pt idx="199">
                  <c:v>44141</c:v>
                </c:pt>
                <c:pt idx="200">
                  <c:v>44134</c:v>
                </c:pt>
                <c:pt idx="201">
                  <c:v>44127</c:v>
                </c:pt>
                <c:pt idx="202">
                  <c:v>44120</c:v>
                </c:pt>
                <c:pt idx="203">
                  <c:v>44113</c:v>
                </c:pt>
                <c:pt idx="204">
                  <c:v>44106</c:v>
                </c:pt>
                <c:pt idx="205">
                  <c:v>44099</c:v>
                </c:pt>
                <c:pt idx="206">
                  <c:v>44092</c:v>
                </c:pt>
                <c:pt idx="207">
                  <c:v>44085</c:v>
                </c:pt>
                <c:pt idx="208">
                  <c:v>44078</c:v>
                </c:pt>
                <c:pt idx="209">
                  <c:v>44071</c:v>
                </c:pt>
                <c:pt idx="210">
                  <c:v>44064</c:v>
                </c:pt>
                <c:pt idx="211">
                  <c:v>44057</c:v>
                </c:pt>
                <c:pt idx="212">
                  <c:v>44050</c:v>
                </c:pt>
                <c:pt idx="213">
                  <c:v>44043</c:v>
                </c:pt>
                <c:pt idx="214">
                  <c:v>44036</c:v>
                </c:pt>
                <c:pt idx="215">
                  <c:v>44029</c:v>
                </c:pt>
                <c:pt idx="216">
                  <c:v>44022</c:v>
                </c:pt>
                <c:pt idx="217">
                  <c:v>44015</c:v>
                </c:pt>
                <c:pt idx="218">
                  <c:v>44008</c:v>
                </c:pt>
                <c:pt idx="219">
                  <c:v>44001</c:v>
                </c:pt>
                <c:pt idx="220">
                  <c:v>43994</c:v>
                </c:pt>
                <c:pt idx="221">
                  <c:v>43987</c:v>
                </c:pt>
                <c:pt idx="222">
                  <c:v>43980</c:v>
                </c:pt>
                <c:pt idx="223">
                  <c:v>43973</c:v>
                </c:pt>
                <c:pt idx="224">
                  <c:v>43966</c:v>
                </c:pt>
                <c:pt idx="225">
                  <c:v>43959</c:v>
                </c:pt>
                <c:pt idx="226">
                  <c:v>43952</c:v>
                </c:pt>
                <c:pt idx="227">
                  <c:v>43945</c:v>
                </c:pt>
                <c:pt idx="228">
                  <c:v>43938</c:v>
                </c:pt>
                <c:pt idx="229">
                  <c:v>43931</c:v>
                </c:pt>
                <c:pt idx="230">
                  <c:v>43924</c:v>
                </c:pt>
                <c:pt idx="231">
                  <c:v>43917</c:v>
                </c:pt>
                <c:pt idx="232">
                  <c:v>43910</c:v>
                </c:pt>
                <c:pt idx="233">
                  <c:v>43903</c:v>
                </c:pt>
                <c:pt idx="234">
                  <c:v>43896</c:v>
                </c:pt>
                <c:pt idx="235">
                  <c:v>43889</c:v>
                </c:pt>
                <c:pt idx="236">
                  <c:v>43882</c:v>
                </c:pt>
                <c:pt idx="237">
                  <c:v>43875</c:v>
                </c:pt>
                <c:pt idx="238">
                  <c:v>43868</c:v>
                </c:pt>
                <c:pt idx="239">
                  <c:v>43861</c:v>
                </c:pt>
                <c:pt idx="240">
                  <c:v>43854</c:v>
                </c:pt>
                <c:pt idx="241">
                  <c:v>43847</c:v>
                </c:pt>
                <c:pt idx="242">
                  <c:v>43840</c:v>
                </c:pt>
                <c:pt idx="243">
                  <c:v>43833</c:v>
                </c:pt>
                <c:pt idx="244">
                  <c:v>43826</c:v>
                </c:pt>
                <c:pt idx="245">
                  <c:v>43819</c:v>
                </c:pt>
                <c:pt idx="246">
                  <c:v>43812</c:v>
                </c:pt>
                <c:pt idx="247">
                  <c:v>43805</c:v>
                </c:pt>
                <c:pt idx="248">
                  <c:v>43798</c:v>
                </c:pt>
                <c:pt idx="249">
                  <c:v>43791</c:v>
                </c:pt>
                <c:pt idx="250">
                  <c:v>43784</c:v>
                </c:pt>
                <c:pt idx="251">
                  <c:v>43777</c:v>
                </c:pt>
                <c:pt idx="252">
                  <c:v>43770</c:v>
                </c:pt>
                <c:pt idx="253">
                  <c:v>43763</c:v>
                </c:pt>
                <c:pt idx="254">
                  <c:v>43756</c:v>
                </c:pt>
                <c:pt idx="255">
                  <c:v>43749</c:v>
                </c:pt>
                <c:pt idx="256">
                  <c:v>43742</c:v>
                </c:pt>
                <c:pt idx="257">
                  <c:v>43735</c:v>
                </c:pt>
                <c:pt idx="258">
                  <c:v>43728</c:v>
                </c:pt>
                <c:pt idx="259">
                  <c:v>43721</c:v>
                </c:pt>
                <c:pt idx="260">
                  <c:v>43714</c:v>
                </c:pt>
                <c:pt idx="261">
                  <c:v>43707</c:v>
                </c:pt>
                <c:pt idx="262">
                  <c:v>43700</c:v>
                </c:pt>
                <c:pt idx="263">
                  <c:v>43693</c:v>
                </c:pt>
                <c:pt idx="264">
                  <c:v>43686</c:v>
                </c:pt>
                <c:pt idx="265">
                  <c:v>43679</c:v>
                </c:pt>
                <c:pt idx="266">
                  <c:v>43672</c:v>
                </c:pt>
                <c:pt idx="267">
                  <c:v>43665</c:v>
                </c:pt>
                <c:pt idx="268">
                  <c:v>43658</c:v>
                </c:pt>
                <c:pt idx="269">
                  <c:v>43651</c:v>
                </c:pt>
                <c:pt idx="270">
                  <c:v>43644</c:v>
                </c:pt>
                <c:pt idx="271">
                  <c:v>43637</c:v>
                </c:pt>
                <c:pt idx="272">
                  <c:v>43630</c:v>
                </c:pt>
                <c:pt idx="273">
                  <c:v>43623</c:v>
                </c:pt>
                <c:pt idx="274">
                  <c:v>43616</c:v>
                </c:pt>
                <c:pt idx="275">
                  <c:v>43609</c:v>
                </c:pt>
                <c:pt idx="276">
                  <c:v>43602</c:v>
                </c:pt>
                <c:pt idx="277">
                  <c:v>43595</c:v>
                </c:pt>
                <c:pt idx="278">
                  <c:v>43588</c:v>
                </c:pt>
                <c:pt idx="279">
                  <c:v>43581</c:v>
                </c:pt>
                <c:pt idx="280">
                  <c:v>43574</c:v>
                </c:pt>
                <c:pt idx="281">
                  <c:v>43567</c:v>
                </c:pt>
                <c:pt idx="282">
                  <c:v>43560</c:v>
                </c:pt>
                <c:pt idx="283">
                  <c:v>43553</c:v>
                </c:pt>
                <c:pt idx="284">
                  <c:v>43546</c:v>
                </c:pt>
                <c:pt idx="285">
                  <c:v>43539</c:v>
                </c:pt>
                <c:pt idx="286">
                  <c:v>43532</c:v>
                </c:pt>
                <c:pt idx="287">
                  <c:v>43525</c:v>
                </c:pt>
                <c:pt idx="288">
                  <c:v>43518</c:v>
                </c:pt>
                <c:pt idx="289">
                  <c:v>43511</c:v>
                </c:pt>
                <c:pt idx="290">
                  <c:v>43504</c:v>
                </c:pt>
                <c:pt idx="291">
                  <c:v>43497</c:v>
                </c:pt>
                <c:pt idx="292">
                  <c:v>43490</c:v>
                </c:pt>
                <c:pt idx="293">
                  <c:v>43483</c:v>
                </c:pt>
                <c:pt idx="294">
                  <c:v>43476</c:v>
                </c:pt>
                <c:pt idx="295">
                  <c:v>43469</c:v>
                </c:pt>
                <c:pt idx="296">
                  <c:v>43462</c:v>
                </c:pt>
                <c:pt idx="297">
                  <c:v>43455</c:v>
                </c:pt>
                <c:pt idx="298">
                  <c:v>43448</c:v>
                </c:pt>
                <c:pt idx="299">
                  <c:v>43441</c:v>
                </c:pt>
                <c:pt idx="300">
                  <c:v>43434</c:v>
                </c:pt>
                <c:pt idx="301">
                  <c:v>43427</c:v>
                </c:pt>
                <c:pt idx="302">
                  <c:v>43420</c:v>
                </c:pt>
                <c:pt idx="303">
                  <c:v>43413</c:v>
                </c:pt>
                <c:pt idx="304">
                  <c:v>43406</c:v>
                </c:pt>
                <c:pt idx="305">
                  <c:v>43399</c:v>
                </c:pt>
                <c:pt idx="306">
                  <c:v>43392</c:v>
                </c:pt>
                <c:pt idx="307">
                  <c:v>43385</c:v>
                </c:pt>
                <c:pt idx="308">
                  <c:v>43378</c:v>
                </c:pt>
                <c:pt idx="309">
                  <c:v>43371</c:v>
                </c:pt>
                <c:pt idx="310">
                  <c:v>43364</c:v>
                </c:pt>
                <c:pt idx="311">
                  <c:v>43357</c:v>
                </c:pt>
                <c:pt idx="312">
                  <c:v>43350</c:v>
                </c:pt>
                <c:pt idx="313">
                  <c:v>43343</c:v>
                </c:pt>
                <c:pt idx="314">
                  <c:v>43336</c:v>
                </c:pt>
                <c:pt idx="315">
                  <c:v>43329</c:v>
                </c:pt>
                <c:pt idx="316">
                  <c:v>43322</c:v>
                </c:pt>
                <c:pt idx="317">
                  <c:v>43315</c:v>
                </c:pt>
                <c:pt idx="318">
                  <c:v>43308</c:v>
                </c:pt>
                <c:pt idx="319">
                  <c:v>43301</c:v>
                </c:pt>
                <c:pt idx="320">
                  <c:v>43294</c:v>
                </c:pt>
                <c:pt idx="321">
                  <c:v>43287</c:v>
                </c:pt>
                <c:pt idx="322">
                  <c:v>43280</c:v>
                </c:pt>
                <c:pt idx="323">
                  <c:v>43273</c:v>
                </c:pt>
                <c:pt idx="324">
                  <c:v>43266</c:v>
                </c:pt>
                <c:pt idx="325">
                  <c:v>43259</c:v>
                </c:pt>
                <c:pt idx="326">
                  <c:v>43252</c:v>
                </c:pt>
                <c:pt idx="327">
                  <c:v>43245</c:v>
                </c:pt>
                <c:pt idx="328">
                  <c:v>43238</c:v>
                </c:pt>
                <c:pt idx="329">
                  <c:v>43231</c:v>
                </c:pt>
                <c:pt idx="330">
                  <c:v>43224</c:v>
                </c:pt>
                <c:pt idx="331">
                  <c:v>43217</c:v>
                </c:pt>
                <c:pt idx="332">
                  <c:v>43210</c:v>
                </c:pt>
                <c:pt idx="333">
                  <c:v>43203</c:v>
                </c:pt>
                <c:pt idx="334">
                  <c:v>43196</c:v>
                </c:pt>
                <c:pt idx="335">
                  <c:v>43189</c:v>
                </c:pt>
                <c:pt idx="336">
                  <c:v>43182</c:v>
                </c:pt>
                <c:pt idx="337">
                  <c:v>43175</c:v>
                </c:pt>
                <c:pt idx="338">
                  <c:v>43168</c:v>
                </c:pt>
                <c:pt idx="339">
                  <c:v>43161</c:v>
                </c:pt>
                <c:pt idx="340">
                  <c:v>43154</c:v>
                </c:pt>
                <c:pt idx="341">
                  <c:v>43147</c:v>
                </c:pt>
                <c:pt idx="342">
                  <c:v>43140</c:v>
                </c:pt>
                <c:pt idx="343">
                  <c:v>43133</c:v>
                </c:pt>
                <c:pt idx="344">
                  <c:v>43126</c:v>
                </c:pt>
                <c:pt idx="345">
                  <c:v>43119</c:v>
                </c:pt>
                <c:pt idx="346">
                  <c:v>43112</c:v>
                </c:pt>
                <c:pt idx="347">
                  <c:v>43105</c:v>
                </c:pt>
                <c:pt idx="348">
                  <c:v>43098</c:v>
                </c:pt>
                <c:pt idx="349">
                  <c:v>43091</c:v>
                </c:pt>
                <c:pt idx="350">
                  <c:v>43084</c:v>
                </c:pt>
                <c:pt idx="351">
                  <c:v>43077</c:v>
                </c:pt>
                <c:pt idx="352">
                  <c:v>43070</c:v>
                </c:pt>
                <c:pt idx="353">
                  <c:v>43063</c:v>
                </c:pt>
                <c:pt idx="354">
                  <c:v>43056</c:v>
                </c:pt>
                <c:pt idx="355">
                  <c:v>43049</c:v>
                </c:pt>
                <c:pt idx="356">
                  <c:v>43042</c:v>
                </c:pt>
                <c:pt idx="357">
                  <c:v>43035</c:v>
                </c:pt>
                <c:pt idx="358">
                  <c:v>43028</c:v>
                </c:pt>
                <c:pt idx="359">
                  <c:v>43021</c:v>
                </c:pt>
                <c:pt idx="360">
                  <c:v>43014</c:v>
                </c:pt>
                <c:pt idx="361">
                  <c:v>43007</c:v>
                </c:pt>
                <c:pt idx="362">
                  <c:v>43000</c:v>
                </c:pt>
                <c:pt idx="363">
                  <c:v>42993</c:v>
                </c:pt>
                <c:pt idx="364">
                  <c:v>42986</c:v>
                </c:pt>
                <c:pt idx="365">
                  <c:v>42979</c:v>
                </c:pt>
                <c:pt idx="366">
                  <c:v>42972</c:v>
                </c:pt>
                <c:pt idx="367">
                  <c:v>42965</c:v>
                </c:pt>
                <c:pt idx="368">
                  <c:v>42958</c:v>
                </c:pt>
                <c:pt idx="369">
                  <c:v>42951</c:v>
                </c:pt>
                <c:pt idx="370">
                  <c:v>42944</c:v>
                </c:pt>
                <c:pt idx="371">
                  <c:v>42937</c:v>
                </c:pt>
                <c:pt idx="372">
                  <c:v>42930</c:v>
                </c:pt>
                <c:pt idx="373">
                  <c:v>42923</c:v>
                </c:pt>
                <c:pt idx="374">
                  <c:v>42916</c:v>
                </c:pt>
                <c:pt idx="375">
                  <c:v>42909</c:v>
                </c:pt>
                <c:pt idx="376">
                  <c:v>42902</c:v>
                </c:pt>
                <c:pt idx="377">
                  <c:v>42895</c:v>
                </c:pt>
                <c:pt idx="378">
                  <c:v>42888</c:v>
                </c:pt>
                <c:pt idx="379">
                  <c:v>42881</c:v>
                </c:pt>
                <c:pt idx="380">
                  <c:v>42874</c:v>
                </c:pt>
                <c:pt idx="381">
                  <c:v>42867</c:v>
                </c:pt>
                <c:pt idx="382">
                  <c:v>42860</c:v>
                </c:pt>
                <c:pt idx="383">
                  <c:v>42853</c:v>
                </c:pt>
                <c:pt idx="384">
                  <c:v>42846</c:v>
                </c:pt>
                <c:pt idx="385">
                  <c:v>42839</c:v>
                </c:pt>
                <c:pt idx="386">
                  <c:v>42832</c:v>
                </c:pt>
                <c:pt idx="387">
                  <c:v>42825</c:v>
                </c:pt>
                <c:pt idx="388">
                  <c:v>42818</c:v>
                </c:pt>
                <c:pt idx="389">
                  <c:v>42811</c:v>
                </c:pt>
                <c:pt idx="390">
                  <c:v>42804</c:v>
                </c:pt>
                <c:pt idx="391">
                  <c:v>42797</c:v>
                </c:pt>
                <c:pt idx="392">
                  <c:v>42790</c:v>
                </c:pt>
                <c:pt idx="393">
                  <c:v>42783</c:v>
                </c:pt>
                <c:pt idx="394">
                  <c:v>42776</c:v>
                </c:pt>
                <c:pt idx="395">
                  <c:v>42769</c:v>
                </c:pt>
                <c:pt idx="396">
                  <c:v>42762</c:v>
                </c:pt>
                <c:pt idx="397">
                  <c:v>42755</c:v>
                </c:pt>
                <c:pt idx="398">
                  <c:v>42748</c:v>
                </c:pt>
                <c:pt idx="399">
                  <c:v>42741</c:v>
                </c:pt>
                <c:pt idx="400">
                  <c:v>42734</c:v>
                </c:pt>
                <c:pt idx="401">
                  <c:v>42727</c:v>
                </c:pt>
                <c:pt idx="402">
                  <c:v>42720</c:v>
                </c:pt>
                <c:pt idx="403">
                  <c:v>42713</c:v>
                </c:pt>
                <c:pt idx="404">
                  <c:v>42706</c:v>
                </c:pt>
                <c:pt idx="405">
                  <c:v>42699</c:v>
                </c:pt>
                <c:pt idx="406">
                  <c:v>42692</c:v>
                </c:pt>
                <c:pt idx="407">
                  <c:v>42685</c:v>
                </c:pt>
                <c:pt idx="408">
                  <c:v>42678</c:v>
                </c:pt>
                <c:pt idx="409">
                  <c:v>42671</c:v>
                </c:pt>
                <c:pt idx="410">
                  <c:v>42664</c:v>
                </c:pt>
                <c:pt idx="411">
                  <c:v>42657</c:v>
                </c:pt>
                <c:pt idx="412">
                  <c:v>42650</c:v>
                </c:pt>
                <c:pt idx="413">
                  <c:v>42643</c:v>
                </c:pt>
                <c:pt idx="414">
                  <c:v>42636</c:v>
                </c:pt>
                <c:pt idx="415">
                  <c:v>42629</c:v>
                </c:pt>
                <c:pt idx="416">
                  <c:v>42622</c:v>
                </c:pt>
                <c:pt idx="417">
                  <c:v>42615</c:v>
                </c:pt>
                <c:pt idx="418">
                  <c:v>42608</c:v>
                </c:pt>
                <c:pt idx="419">
                  <c:v>42601</c:v>
                </c:pt>
                <c:pt idx="420">
                  <c:v>42594</c:v>
                </c:pt>
                <c:pt idx="421">
                  <c:v>42587</c:v>
                </c:pt>
                <c:pt idx="422">
                  <c:v>42580</c:v>
                </c:pt>
                <c:pt idx="423">
                  <c:v>42573</c:v>
                </c:pt>
                <c:pt idx="424">
                  <c:v>42566</c:v>
                </c:pt>
                <c:pt idx="425">
                  <c:v>42559</c:v>
                </c:pt>
                <c:pt idx="426">
                  <c:v>42552</c:v>
                </c:pt>
                <c:pt idx="427">
                  <c:v>42545</c:v>
                </c:pt>
                <c:pt idx="428">
                  <c:v>42538</c:v>
                </c:pt>
                <c:pt idx="429">
                  <c:v>42531</c:v>
                </c:pt>
                <c:pt idx="430">
                  <c:v>42524</c:v>
                </c:pt>
                <c:pt idx="431">
                  <c:v>42517</c:v>
                </c:pt>
                <c:pt idx="432">
                  <c:v>42510</c:v>
                </c:pt>
                <c:pt idx="433">
                  <c:v>42503</c:v>
                </c:pt>
                <c:pt idx="434">
                  <c:v>42496</c:v>
                </c:pt>
                <c:pt idx="435">
                  <c:v>42489</c:v>
                </c:pt>
                <c:pt idx="436">
                  <c:v>42482</c:v>
                </c:pt>
                <c:pt idx="437">
                  <c:v>42475</c:v>
                </c:pt>
                <c:pt idx="438">
                  <c:v>42468</c:v>
                </c:pt>
                <c:pt idx="439">
                  <c:v>42461</c:v>
                </c:pt>
                <c:pt idx="440">
                  <c:v>42454</c:v>
                </c:pt>
                <c:pt idx="441">
                  <c:v>42447</c:v>
                </c:pt>
                <c:pt idx="442">
                  <c:v>42440</c:v>
                </c:pt>
                <c:pt idx="443">
                  <c:v>42433</c:v>
                </c:pt>
                <c:pt idx="444">
                  <c:v>42426</c:v>
                </c:pt>
                <c:pt idx="445">
                  <c:v>42419</c:v>
                </c:pt>
                <c:pt idx="446">
                  <c:v>42412</c:v>
                </c:pt>
                <c:pt idx="447">
                  <c:v>42405</c:v>
                </c:pt>
                <c:pt idx="448">
                  <c:v>42398</c:v>
                </c:pt>
                <c:pt idx="449">
                  <c:v>42391</c:v>
                </c:pt>
                <c:pt idx="450">
                  <c:v>42384</c:v>
                </c:pt>
                <c:pt idx="451">
                  <c:v>42377</c:v>
                </c:pt>
                <c:pt idx="452">
                  <c:v>42370</c:v>
                </c:pt>
                <c:pt idx="453">
                  <c:v>42363</c:v>
                </c:pt>
                <c:pt idx="454">
                  <c:v>42356</c:v>
                </c:pt>
                <c:pt idx="455">
                  <c:v>42349</c:v>
                </c:pt>
                <c:pt idx="456">
                  <c:v>42342</c:v>
                </c:pt>
                <c:pt idx="457">
                  <c:v>42335</c:v>
                </c:pt>
                <c:pt idx="458">
                  <c:v>42328</c:v>
                </c:pt>
                <c:pt idx="459">
                  <c:v>42321</c:v>
                </c:pt>
                <c:pt idx="460">
                  <c:v>42314</c:v>
                </c:pt>
                <c:pt idx="461">
                  <c:v>42307</c:v>
                </c:pt>
                <c:pt idx="462">
                  <c:v>42300</c:v>
                </c:pt>
                <c:pt idx="463">
                  <c:v>42293</c:v>
                </c:pt>
                <c:pt idx="464">
                  <c:v>42286</c:v>
                </c:pt>
                <c:pt idx="465">
                  <c:v>42279</c:v>
                </c:pt>
                <c:pt idx="466">
                  <c:v>42272</c:v>
                </c:pt>
                <c:pt idx="467">
                  <c:v>42265</c:v>
                </c:pt>
                <c:pt idx="468">
                  <c:v>42258</c:v>
                </c:pt>
                <c:pt idx="469">
                  <c:v>42251</c:v>
                </c:pt>
                <c:pt idx="470">
                  <c:v>42244</c:v>
                </c:pt>
                <c:pt idx="471">
                  <c:v>42237</c:v>
                </c:pt>
                <c:pt idx="472">
                  <c:v>42230</c:v>
                </c:pt>
                <c:pt idx="473">
                  <c:v>42223</c:v>
                </c:pt>
                <c:pt idx="474">
                  <c:v>42216</c:v>
                </c:pt>
                <c:pt idx="475">
                  <c:v>42209</c:v>
                </c:pt>
                <c:pt idx="476">
                  <c:v>42202</c:v>
                </c:pt>
                <c:pt idx="477">
                  <c:v>42195</c:v>
                </c:pt>
                <c:pt idx="478">
                  <c:v>42188</c:v>
                </c:pt>
                <c:pt idx="479">
                  <c:v>42181</c:v>
                </c:pt>
                <c:pt idx="480">
                  <c:v>42174</c:v>
                </c:pt>
                <c:pt idx="481">
                  <c:v>42167</c:v>
                </c:pt>
                <c:pt idx="482">
                  <c:v>42160</c:v>
                </c:pt>
                <c:pt idx="483">
                  <c:v>42153</c:v>
                </c:pt>
                <c:pt idx="484">
                  <c:v>42146</c:v>
                </c:pt>
                <c:pt idx="485">
                  <c:v>42139</c:v>
                </c:pt>
                <c:pt idx="486">
                  <c:v>42132</c:v>
                </c:pt>
                <c:pt idx="487">
                  <c:v>42125</c:v>
                </c:pt>
                <c:pt idx="488">
                  <c:v>42118</c:v>
                </c:pt>
                <c:pt idx="489">
                  <c:v>42111</c:v>
                </c:pt>
                <c:pt idx="490">
                  <c:v>42104</c:v>
                </c:pt>
                <c:pt idx="491">
                  <c:v>42097</c:v>
                </c:pt>
                <c:pt idx="492">
                  <c:v>42090</c:v>
                </c:pt>
                <c:pt idx="493">
                  <c:v>42083</c:v>
                </c:pt>
                <c:pt idx="494">
                  <c:v>42076</c:v>
                </c:pt>
                <c:pt idx="495">
                  <c:v>42069</c:v>
                </c:pt>
                <c:pt idx="496">
                  <c:v>42062</c:v>
                </c:pt>
                <c:pt idx="497">
                  <c:v>42055</c:v>
                </c:pt>
                <c:pt idx="498">
                  <c:v>42048</c:v>
                </c:pt>
                <c:pt idx="499">
                  <c:v>42041</c:v>
                </c:pt>
                <c:pt idx="500">
                  <c:v>42034</c:v>
                </c:pt>
                <c:pt idx="501">
                  <c:v>42027</c:v>
                </c:pt>
                <c:pt idx="502">
                  <c:v>42020</c:v>
                </c:pt>
                <c:pt idx="503">
                  <c:v>42013</c:v>
                </c:pt>
                <c:pt idx="504">
                  <c:v>42006</c:v>
                </c:pt>
                <c:pt idx="505">
                  <c:v>41999</c:v>
                </c:pt>
                <c:pt idx="506">
                  <c:v>41992</c:v>
                </c:pt>
                <c:pt idx="507">
                  <c:v>41985</c:v>
                </c:pt>
                <c:pt idx="508">
                  <c:v>41978</c:v>
                </c:pt>
                <c:pt idx="509">
                  <c:v>41971</c:v>
                </c:pt>
                <c:pt idx="510">
                  <c:v>41964</c:v>
                </c:pt>
                <c:pt idx="511">
                  <c:v>41957</c:v>
                </c:pt>
                <c:pt idx="512">
                  <c:v>41950</c:v>
                </c:pt>
                <c:pt idx="513">
                  <c:v>41943</c:v>
                </c:pt>
                <c:pt idx="514">
                  <c:v>41936</c:v>
                </c:pt>
                <c:pt idx="515">
                  <c:v>41929</c:v>
                </c:pt>
                <c:pt idx="516">
                  <c:v>41922</c:v>
                </c:pt>
                <c:pt idx="517">
                  <c:v>41915</c:v>
                </c:pt>
                <c:pt idx="518">
                  <c:v>41908</c:v>
                </c:pt>
                <c:pt idx="519">
                  <c:v>41901</c:v>
                </c:pt>
                <c:pt idx="520">
                  <c:v>41894</c:v>
                </c:pt>
                <c:pt idx="521">
                  <c:v>41887</c:v>
                </c:pt>
                <c:pt idx="522">
                  <c:v>41880</c:v>
                </c:pt>
                <c:pt idx="523">
                  <c:v>41873</c:v>
                </c:pt>
                <c:pt idx="524">
                  <c:v>41866</c:v>
                </c:pt>
                <c:pt idx="525">
                  <c:v>41859</c:v>
                </c:pt>
                <c:pt idx="526">
                  <c:v>41852</c:v>
                </c:pt>
                <c:pt idx="527">
                  <c:v>41845</c:v>
                </c:pt>
                <c:pt idx="528">
                  <c:v>41838</c:v>
                </c:pt>
                <c:pt idx="529">
                  <c:v>41831</c:v>
                </c:pt>
                <c:pt idx="530">
                  <c:v>41824</c:v>
                </c:pt>
                <c:pt idx="531">
                  <c:v>41817</c:v>
                </c:pt>
                <c:pt idx="532">
                  <c:v>41810</c:v>
                </c:pt>
                <c:pt idx="533">
                  <c:v>41803</c:v>
                </c:pt>
                <c:pt idx="534">
                  <c:v>41796</c:v>
                </c:pt>
                <c:pt idx="535">
                  <c:v>41789</c:v>
                </c:pt>
                <c:pt idx="536">
                  <c:v>41782</c:v>
                </c:pt>
                <c:pt idx="537">
                  <c:v>41775</c:v>
                </c:pt>
                <c:pt idx="538">
                  <c:v>41768</c:v>
                </c:pt>
                <c:pt idx="539">
                  <c:v>41761</c:v>
                </c:pt>
                <c:pt idx="540">
                  <c:v>41754</c:v>
                </c:pt>
                <c:pt idx="541">
                  <c:v>41747</c:v>
                </c:pt>
                <c:pt idx="542">
                  <c:v>41740</c:v>
                </c:pt>
                <c:pt idx="543">
                  <c:v>41733</c:v>
                </c:pt>
                <c:pt idx="544">
                  <c:v>41726</c:v>
                </c:pt>
                <c:pt idx="545">
                  <c:v>41719</c:v>
                </c:pt>
                <c:pt idx="546">
                  <c:v>41712</c:v>
                </c:pt>
                <c:pt idx="547">
                  <c:v>41705</c:v>
                </c:pt>
                <c:pt idx="548">
                  <c:v>41698</c:v>
                </c:pt>
                <c:pt idx="549">
                  <c:v>41691</c:v>
                </c:pt>
                <c:pt idx="550">
                  <c:v>41684</c:v>
                </c:pt>
                <c:pt idx="551">
                  <c:v>41677</c:v>
                </c:pt>
                <c:pt idx="552">
                  <c:v>41670</c:v>
                </c:pt>
                <c:pt idx="553">
                  <c:v>41663</c:v>
                </c:pt>
                <c:pt idx="554">
                  <c:v>41656</c:v>
                </c:pt>
                <c:pt idx="555">
                  <c:v>41649</c:v>
                </c:pt>
                <c:pt idx="556">
                  <c:v>41642</c:v>
                </c:pt>
              </c:numCache>
            </c:numRef>
          </c:cat>
          <c:val>
            <c:numRef>
              <c:f>'3yr5yrCallableSpreads'!$E$8:$E$564</c:f>
              <c:numCache>
                <c:formatCode>General</c:formatCode>
                <c:ptCount val="557"/>
                <c:pt idx="0">
                  <c:v>141</c:v>
                </c:pt>
                <c:pt idx="1">
                  <c:v>148</c:v>
                </c:pt>
                <c:pt idx="2">
                  <c:v>160</c:v>
                </c:pt>
                <c:pt idx="3">
                  <c:v>148</c:v>
                </c:pt>
                <c:pt idx="4">
                  <c:v>161</c:v>
                </c:pt>
                <c:pt idx="5">
                  <c:v>141</c:v>
                </c:pt>
                <c:pt idx="6">
                  <c:v>136</c:v>
                </c:pt>
                <c:pt idx="7">
                  <c:v>138</c:v>
                </c:pt>
                <c:pt idx="8">
                  <c:v>130</c:v>
                </c:pt>
                <c:pt idx="9">
                  <c:v>121</c:v>
                </c:pt>
                <c:pt idx="10">
                  <c:v>129</c:v>
                </c:pt>
                <c:pt idx="11">
                  <c:v>133</c:v>
                </c:pt>
                <c:pt idx="12">
                  <c:v>117</c:v>
                </c:pt>
                <c:pt idx="13">
                  <c:v>118</c:v>
                </c:pt>
                <c:pt idx="14">
                  <c:v>113</c:v>
                </c:pt>
                <c:pt idx="15">
                  <c:v>124</c:v>
                </c:pt>
                <c:pt idx="16">
                  <c:v>125</c:v>
                </c:pt>
                <c:pt idx="17">
                  <c:v>126</c:v>
                </c:pt>
                <c:pt idx="18">
                  <c:v>118</c:v>
                </c:pt>
                <c:pt idx="19">
                  <c:v>117</c:v>
                </c:pt>
                <c:pt idx="20">
                  <c:v>119</c:v>
                </c:pt>
                <c:pt idx="21">
                  <c:v>119</c:v>
                </c:pt>
                <c:pt idx="22">
                  <c:v>127</c:v>
                </c:pt>
                <c:pt idx="23">
                  <c:v>133</c:v>
                </c:pt>
                <c:pt idx="24">
                  <c:v>138</c:v>
                </c:pt>
                <c:pt idx="25">
                  <c:v>138</c:v>
                </c:pt>
                <c:pt idx="26">
                  <c:v>151</c:v>
                </c:pt>
                <c:pt idx="27">
                  <c:v>146</c:v>
                </c:pt>
                <c:pt idx="28">
                  <c:v>131</c:v>
                </c:pt>
                <c:pt idx="29">
                  <c:v>122</c:v>
                </c:pt>
                <c:pt idx="30">
                  <c:v>122</c:v>
                </c:pt>
                <c:pt idx="31">
                  <c:v>132</c:v>
                </c:pt>
                <c:pt idx="32">
                  <c:v>133</c:v>
                </c:pt>
                <c:pt idx="33">
                  <c:v>144</c:v>
                </c:pt>
                <c:pt idx="34">
                  <c:v>134</c:v>
                </c:pt>
                <c:pt idx="35">
                  <c:v>139</c:v>
                </c:pt>
                <c:pt idx="36">
                  <c:v>142</c:v>
                </c:pt>
                <c:pt idx="37">
                  <c:v>135</c:v>
                </c:pt>
                <c:pt idx="38">
                  <c:v>117</c:v>
                </c:pt>
                <c:pt idx="39">
                  <c:v>129</c:v>
                </c:pt>
                <c:pt idx="40">
                  <c:v>111</c:v>
                </c:pt>
                <c:pt idx="41">
                  <c:v>113</c:v>
                </c:pt>
                <c:pt idx="42">
                  <c:v>103</c:v>
                </c:pt>
                <c:pt idx="43">
                  <c:v>111</c:v>
                </c:pt>
                <c:pt idx="44">
                  <c:v>105</c:v>
                </c:pt>
                <c:pt idx="45">
                  <c:v>105</c:v>
                </c:pt>
                <c:pt idx="46">
                  <c:v>114</c:v>
                </c:pt>
                <c:pt idx="47">
                  <c:v>115</c:v>
                </c:pt>
                <c:pt idx="48">
                  <c:v>115</c:v>
                </c:pt>
                <c:pt idx="49">
                  <c:v>112</c:v>
                </c:pt>
                <c:pt idx="50">
                  <c:v>116</c:v>
                </c:pt>
                <c:pt idx="51">
                  <c:v>126</c:v>
                </c:pt>
                <c:pt idx="52">
                  <c:v>126</c:v>
                </c:pt>
                <c:pt idx="53">
                  <c:v>128</c:v>
                </c:pt>
                <c:pt idx="54">
                  <c:v>129</c:v>
                </c:pt>
                <c:pt idx="55">
                  <c:v>134</c:v>
                </c:pt>
                <c:pt idx="56">
                  <c:v>146</c:v>
                </c:pt>
                <c:pt idx="57">
                  <c:v>136</c:v>
                </c:pt>
                <c:pt idx="58">
                  <c:v>141</c:v>
                </c:pt>
                <c:pt idx="59">
                  <c:v>148</c:v>
                </c:pt>
                <c:pt idx="60">
                  <c:v>143</c:v>
                </c:pt>
                <c:pt idx="61">
                  <c:v>142</c:v>
                </c:pt>
                <c:pt idx="62">
                  <c:v>151</c:v>
                </c:pt>
                <c:pt idx="63">
                  <c:v>146</c:v>
                </c:pt>
                <c:pt idx="64">
                  <c:v>151</c:v>
                </c:pt>
                <c:pt idx="65">
                  <c:v>157</c:v>
                </c:pt>
                <c:pt idx="66">
                  <c:v>153</c:v>
                </c:pt>
                <c:pt idx="67">
                  <c:v>149</c:v>
                </c:pt>
                <c:pt idx="68">
                  <c:v>161</c:v>
                </c:pt>
                <c:pt idx="69">
                  <c:v>171</c:v>
                </c:pt>
                <c:pt idx="70">
                  <c:v>173</c:v>
                </c:pt>
                <c:pt idx="71">
                  <c:v>161</c:v>
                </c:pt>
                <c:pt idx="72">
                  <c:v>159</c:v>
                </c:pt>
                <c:pt idx="73">
                  <c:v>159</c:v>
                </c:pt>
                <c:pt idx="74">
                  <c:v>160</c:v>
                </c:pt>
                <c:pt idx="75">
                  <c:v>153</c:v>
                </c:pt>
                <c:pt idx="76">
                  <c:v>166</c:v>
                </c:pt>
                <c:pt idx="77">
                  <c:v>146</c:v>
                </c:pt>
                <c:pt idx="78">
                  <c:v>134</c:v>
                </c:pt>
                <c:pt idx="79">
                  <c:v>134</c:v>
                </c:pt>
                <c:pt idx="80">
                  <c:v>140</c:v>
                </c:pt>
                <c:pt idx="81">
                  <c:v>140</c:v>
                </c:pt>
                <c:pt idx="82">
                  <c:v>129</c:v>
                </c:pt>
                <c:pt idx="83">
                  <c:v>129</c:v>
                </c:pt>
                <c:pt idx="84">
                  <c:v>136</c:v>
                </c:pt>
                <c:pt idx="85">
                  <c:v>134</c:v>
                </c:pt>
                <c:pt idx="86">
                  <c:v>127</c:v>
                </c:pt>
                <c:pt idx="87">
                  <c:v>135</c:v>
                </c:pt>
                <c:pt idx="88">
                  <c:v>127</c:v>
                </c:pt>
                <c:pt idx="89">
                  <c:v>130</c:v>
                </c:pt>
                <c:pt idx="90">
                  <c:v>132</c:v>
                </c:pt>
                <c:pt idx="91">
                  <c:v>135</c:v>
                </c:pt>
                <c:pt idx="92">
                  <c:v>129</c:v>
                </c:pt>
                <c:pt idx="93">
                  <c:v>121</c:v>
                </c:pt>
                <c:pt idx="94">
                  <c:v>105</c:v>
                </c:pt>
                <c:pt idx="95">
                  <c:v>91</c:v>
                </c:pt>
                <c:pt idx="96">
                  <c:v>101</c:v>
                </c:pt>
                <c:pt idx="97">
                  <c:v>103</c:v>
                </c:pt>
                <c:pt idx="98">
                  <c:v>110</c:v>
                </c:pt>
                <c:pt idx="99">
                  <c:v>104</c:v>
                </c:pt>
                <c:pt idx="100">
                  <c:v>98</c:v>
                </c:pt>
                <c:pt idx="101">
                  <c:v>98</c:v>
                </c:pt>
                <c:pt idx="102">
                  <c:v>88</c:v>
                </c:pt>
                <c:pt idx="103">
                  <c:v>58</c:v>
                </c:pt>
                <c:pt idx="104">
                  <c:v>43</c:v>
                </c:pt>
                <c:pt idx="105">
                  <c:v>48</c:v>
                </c:pt>
                <c:pt idx="106">
                  <c:v>51</c:v>
                </c:pt>
                <c:pt idx="107">
                  <c:v>48</c:v>
                </c:pt>
                <c:pt idx="108">
                  <c:v>51</c:v>
                </c:pt>
                <c:pt idx="109">
                  <c:v>51</c:v>
                </c:pt>
                <c:pt idx="110">
                  <c:v>56</c:v>
                </c:pt>
                <c:pt idx="111">
                  <c:v>46</c:v>
                </c:pt>
                <c:pt idx="112">
                  <c:v>51</c:v>
                </c:pt>
                <c:pt idx="113">
                  <c:v>53</c:v>
                </c:pt>
                <c:pt idx="114">
                  <c:v>43</c:v>
                </c:pt>
                <c:pt idx="115">
                  <c:v>46</c:v>
                </c:pt>
                <c:pt idx="116">
                  <c:v>38</c:v>
                </c:pt>
                <c:pt idx="117">
                  <c:v>35</c:v>
                </c:pt>
                <c:pt idx="118">
                  <c:v>34</c:v>
                </c:pt>
                <c:pt idx="119">
                  <c:v>37</c:v>
                </c:pt>
                <c:pt idx="120">
                  <c:v>38</c:v>
                </c:pt>
                <c:pt idx="121">
                  <c:v>38</c:v>
                </c:pt>
                <c:pt idx="122">
                  <c:v>48</c:v>
                </c:pt>
                <c:pt idx="123">
                  <c:v>44</c:v>
                </c:pt>
                <c:pt idx="124">
                  <c:v>36</c:v>
                </c:pt>
                <c:pt idx="125">
                  <c:v>36</c:v>
                </c:pt>
                <c:pt idx="126">
                  <c:v>41</c:v>
                </c:pt>
                <c:pt idx="127">
                  <c:v>43</c:v>
                </c:pt>
                <c:pt idx="128">
                  <c:v>26</c:v>
                </c:pt>
                <c:pt idx="129">
                  <c:v>28</c:v>
                </c:pt>
                <c:pt idx="130">
                  <c:v>31</c:v>
                </c:pt>
                <c:pt idx="131">
                  <c:v>16</c:v>
                </c:pt>
                <c:pt idx="132">
                  <c:v>17</c:v>
                </c:pt>
                <c:pt idx="133">
                  <c:v>23</c:v>
                </c:pt>
                <c:pt idx="134">
                  <c:v>16</c:v>
                </c:pt>
                <c:pt idx="135">
                  <c:v>15</c:v>
                </c:pt>
                <c:pt idx="136">
                  <c:v>10</c:v>
                </c:pt>
                <c:pt idx="137">
                  <c:v>10</c:v>
                </c:pt>
                <c:pt idx="138">
                  <c:v>11</c:v>
                </c:pt>
                <c:pt idx="139">
                  <c:v>15</c:v>
                </c:pt>
                <c:pt idx="140">
                  <c:v>13</c:v>
                </c:pt>
                <c:pt idx="141">
                  <c:v>12</c:v>
                </c:pt>
                <c:pt idx="142">
                  <c:v>10</c:v>
                </c:pt>
                <c:pt idx="143">
                  <c:v>25</c:v>
                </c:pt>
                <c:pt idx="144">
                  <c:v>21</c:v>
                </c:pt>
                <c:pt idx="145">
                  <c:v>18</c:v>
                </c:pt>
                <c:pt idx="146">
                  <c:v>20</c:v>
                </c:pt>
                <c:pt idx="147">
                  <c:v>12</c:v>
                </c:pt>
                <c:pt idx="148">
                  <c:v>22</c:v>
                </c:pt>
                <c:pt idx="149">
                  <c:v>15</c:v>
                </c:pt>
                <c:pt idx="150">
                  <c:v>12</c:v>
                </c:pt>
                <c:pt idx="151">
                  <c:v>8</c:v>
                </c:pt>
                <c:pt idx="152">
                  <c:v>9</c:v>
                </c:pt>
                <c:pt idx="153">
                  <c:v>8</c:v>
                </c:pt>
                <c:pt idx="154">
                  <c:v>7</c:v>
                </c:pt>
                <c:pt idx="155">
                  <c:v>6</c:v>
                </c:pt>
                <c:pt idx="156">
                  <c:v>6</c:v>
                </c:pt>
                <c:pt idx="157">
                  <c:v>8</c:v>
                </c:pt>
                <c:pt idx="158">
                  <c:v>7</c:v>
                </c:pt>
                <c:pt idx="159">
                  <c:v>7</c:v>
                </c:pt>
                <c:pt idx="160">
                  <c:v>11</c:v>
                </c:pt>
                <c:pt idx="161">
                  <c:v>9</c:v>
                </c:pt>
                <c:pt idx="162">
                  <c:v>10</c:v>
                </c:pt>
                <c:pt idx="163">
                  <c:v>10</c:v>
                </c:pt>
                <c:pt idx="164">
                  <c:v>12</c:v>
                </c:pt>
                <c:pt idx="165">
                  <c:v>13</c:v>
                </c:pt>
                <c:pt idx="166">
                  <c:v>11</c:v>
                </c:pt>
                <c:pt idx="167">
                  <c:v>10</c:v>
                </c:pt>
                <c:pt idx="168">
                  <c:v>10</c:v>
                </c:pt>
                <c:pt idx="169">
                  <c:v>12</c:v>
                </c:pt>
                <c:pt idx="170">
                  <c:v>15</c:v>
                </c:pt>
                <c:pt idx="171">
                  <c:v>15</c:v>
                </c:pt>
                <c:pt idx="172">
                  <c:v>15</c:v>
                </c:pt>
                <c:pt idx="173">
                  <c:v>14</c:v>
                </c:pt>
                <c:pt idx="174">
                  <c:v>12</c:v>
                </c:pt>
                <c:pt idx="175">
                  <c:v>11</c:v>
                </c:pt>
                <c:pt idx="176">
                  <c:v>11</c:v>
                </c:pt>
                <c:pt idx="177">
                  <c:v>11</c:v>
                </c:pt>
                <c:pt idx="178">
                  <c:v>11</c:v>
                </c:pt>
                <c:pt idx="179">
                  <c:v>9</c:v>
                </c:pt>
                <c:pt idx="180">
                  <c:v>11</c:v>
                </c:pt>
                <c:pt idx="181">
                  <c:v>14</c:v>
                </c:pt>
                <c:pt idx="182">
                  <c:v>13</c:v>
                </c:pt>
                <c:pt idx="183">
                  <c:v>17</c:v>
                </c:pt>
                <c:pt idx="184">
                  <c:v>7</c:v>
                </c:pt>
                <c:pt idx="185">
                  <c:v>6</c:v>
                </c:pt>
                <c:pt idx="186">
                  <c:v>5</c:v>
                </c:pt>
                <c:pt idx="187">
                  <c:v>5</c:v>
                </c:pt>
                <c:pt idx="188">
                  <c:v>5</c:v>
                </c:pt>
                <c:pt idx="189">
                  <c:v>4</c:v>
                </c:pt>
                <c:pt idx="190">
                  <c:v>4</c:v>
                </c:pt>
                <c:pt idx="191">
                  <c:v>4</c:v>
                </c:pt>
                <c:pt idx="192">
                  <c:v>4</c:v>
                </c:pt>
                <c:pt idx="193">
                  <c:v>4</c:v>
                </c:pt>
                <c:pt idx="194">
                  <c:v>6</c:v>
                </c:pt>
                <c:pt idx="195">
                  <c:v>7</c:v>
                </c:pt>
                <c:pt idx="196">
                  <c:v>6</c:v>
                </c:pt>
                <c:pt idx="197">
                  <c:v>5</c:v>
                </c:pt>
                <c:pt idx="198">
                  <c:v>5</c:v>
                </c:pt>
                <c:pt idx="199">
                  <c:v>7</c:v>
                </c:pt>
                <c:pt idx="200">
                  <c:v>7</c:v>
                </c:pt>
                <c:pt idx="201">
                  <c:v>11</c:v>
                </c:pt>
                <c:pt idx="202">
                  <c:v>12</c:v>
                </c:pt>
                <c:pt idx="203">
                  <c:v>12</c:v>
                </c:pt>
                <c:pt idx="204">
                  <c:v>12</c:v>
                </c:pt>
                <c:pt idx="205">
                  <c:v>14</c:v>
                </c:pt>
                <c:pt idx="206">
                  <c:v>14</c:v>
                </c:pt>
                <c:pt idx="207">
                  <c:v>17</c:v>
                </c:pt>
                <c:pt idx="208">
                  <c:v>19</c:v>
                </c:pt>
                <c:pt idx="209">
                  <c:v>21</c:v>
                </c:pt>
                <c:pt idx="210">
                  <c:v>21</c:v>
                </c:pt>
                <c:pt idx="211">
                  <c:v>22</c:v>
                </c:pt>
                <c:pt idx="212">
                  <c:v>24</c:v>
                </c:pt>
                <c:pt idx="213">
                  <c:v>24</c:v>
                </c:pt>
                <c:pt idx="214">
                  <c:v>25</c:v>
                </c:pt>
                <c:pt idx="215">
                  <c:v>26</c:v>
                </c:pt>
                <c:pt idx="216">
                  <c:v>26</c:v>
                </c:pt>
                <c:pt idx="217">
                  <c:v>26</c:v>
                </c:pt>
                <c:pt idx="218">
                  <c:v>28</c:v>
                </c:pt>
                <c:pt idx="219">
                  <c:v>26</c:v>
                </c:pt>
                <c:pt idx="220">
                  <c:v>24</c:v>
                </c:pt>
                <c:pt idx="221">
                  <c:v>22</c:v>
                </c:pt>
                <c:pt idx="222">
                  <c:v>34</c:v>
                </c:pt>
                <c:pt idx="223">
                  <c:v>39</c:v>
                </c:pt>
                <c:pt idx="224">
                  <c:v>44</c:v>
                </c:pt>
                <c:pt idx="225">
                  <c:v>46</c:v>
                </c:pt>
                <c:pt idx="226">
                  <c:v>49</c:v>
                </c:pt>
                <c:pt idx="227">
                  <c:v>53</c:v>
                </c:pt>
                <c:pt idx="228">
                  <c:v>57</c:v>
                </c:pt>
                <c:pt idx="229">
                  <c:v>60</c:v>
                </c:pt>
                <c:pt idx="230">
                  <c:v>65</c:v>
                </c:pt>
                <c:pt idx="231">
                  <c:v>70</c:v>
                </c:pt>
                <c:pt idx="232">
                  <c:v>85</c:v>
                </c:pt>
                <c:pt idx="233">
                  <c:v>75</c:v>
                </c:pt>
                <c:pt idx="234">
                  <c:v>60</c:v>
                </c:pt>
                <c:pt idx="235">
                  <c:v>45</c:v>
                </c:pt>
                <c:pt idx="236">
                  <c:v>30</c:v>
                </c:pt>
                <c:pt idx="237">
                  <c:v>24</c:v>
                </c:pt>
                <c:pt idx="238">
                  <c:v>24</c:v>
                </c:pt>
                <c:pt idx="239">
                  <c:v>35</c:v>
                </c:pt>
                <c:pt idx="240">
                  <c:v>18</c:v>
                </c:pt>
                <c:pt idx="241">
                  <c:v>18</c:v>
                </c:pt>
                <c:pt idx="242">
                  <c:v>19</c:v>
                </c:pt>
                <c:pt idx="243">
                  <c:v>22</c:v>
                </c:pt>
                <c:pt idx="244">
                  <c:v>22</c:v>
                </c:pt>
                <c:pt idx="245">
                  <c:v>20</c:v>
                </c:pt>
                <c:pt idx="246">
                  <c:v>19</c:v>
                </c:pt>
                <c:pt idx="247">
                  <c:v>18.799999999999901</c:v>
                </c:pt>
                <c:pt idx="248">
                  <c:v>22</c:v>
                </c:pt>
                <c:pt idx="249">
                  <c:v>25</c:v>
                </c:pt>
                <c:pt idx="250">
                  <c:v>23</c:v>
                </c:pt>
                <c:pt idx="251">
                  <c:v>19.5</c:v>
                </c:pt>
                <c:pt idx="252">
                  <c:v>32</c:v>
                </c:pt>
                <c:pt idx="253">
                  <c:v>34</c:v>
                </c:pt>
                <c:pt idx="254">
                  <c:v>40.200000000000003</c:v>
                </c:pt>
                <c:pt idx="255">
                  <c:v>48</c:v>
                </c:pt>
                <c:pt idx="256">
                  <c:v>58</c:v>
                </c:pt>
                <c:pt idx="257">
                  <c:v>51</c:v>
                </c:pt>
                <c:pt idx="258">
                  <c:v>47</c:v>
                </c:pt>
                <c:pt idx="259">
                  <c:v>49</c:v>
                </c:pt>
                <c:pt idx="260">
                  <c:v>54</c:v>
                </c:pt>
                <c:pt idx="261">
                  <c:v>56</c:v>
                </c:pt>
                <c:pt idx="262">
                  <c:v>59</c:v>
                </c:pt>
                <c:pt idx="263">
                  <c:v>62</c:v>
                </c:pt>
                <c:pt idx="264">
                  <c:v>59</c:v>
                </c:pt>
                <c:pt idx="265">
                  <c:v>57</c:v>
                </c:pt>
                <c:pt idx="266">
                  <c:v>54</c:v>
                </c:pt>
                <c:pt idx="267">
                  <c:v>56</c:v>
                </c:pt>
                <c:pt idx="268">
                  <c:v>58</c:v>
                </c:pt>
                <c:pt idx="269">
                  <c:v>60</c:v>
                </c:pt>
                <c:pt idx="270">
                  <c:v>62</c:v>
                </c:pt>
                <c:pt idx="271">
                  <c:v>60</c:v>
                </c:pt>
                <c:pt idx="272">
                  <c:v>62</c:v>
                </c:pt>
                <c:pt idx="273">
                  <c:v>61</c:v>
                </c:pt>
                <c:pt idx="274">
                  <c:v>58</c:v>
                </c:pt>
                <c:pt idx="275">
                  <c:v>38</c:v>
                </c:pt>
                <c:pt idx="276">
                  <c:v>28</c:v>
                </c:pt>
                <c:pt idx="277">
                  <c:v>28</c:v>
                </c:pt>
                <c:pt idx="278">
                  <c:v>29</c:v>
                </c:pt>
                <c:pt idx="279">
                  <c:v>31</c:v>
                </c:pt>
                <c:pt idx="280">
                  <c:v>31</c:v>
                </c:pt>
                <c:pt idx="281">
                  <c:v>32</c:v>
                </c:pt>
                <c:pt idx="282">
                  <c:v>34</c:v>
                </c:pt>
                <c:pt idx="283">
                  <c:v>36</c:v>
                </c:pt>
                <c:pt idx="284">
                  <c:v>37</c:v>
                </c:pt>
                <c:pt idx="285">
                  <c:v>38</c:v>
                </c:pt>
                <c:pt idx="286">
                  <c:v>38</c:v>
                </c:pt>
                <c:pt idx="287">
                  <c:v>38</c:v>
                </c:pt>
                <c:pt idx="288">
                  <c:v>39</c:v>
                </c:pt>
                <c:pt idx="289">
                  <c:v>40</c:v>
                </c:pt>
                <c:pt idx="290">
                  <c:v>40</c:v>
                </c:pt>
                <c:pt idx="291">
                  <c:v>39</c:v>
                </c:pt>
                <c:pt idx="292">
                  <c:v>38</c:v>
                </c:pt>
                <c:pt idx="293">
                  <c:v>37</c:v>
                </c:pt>
                <c:pt idx="294">
                  <c:v>38</c:v>
                </c:pt>
                <c:pt idx="295">
                  <c:v>37</c:v>
                </c:pt>
                <c:pt idx="296">
                  <c:v>37</c:v>
                </c:pt>
                <c:pt idx="297">
                  <c:v>35</c:v>
                </c:pt>
                <c:pt idx="298">
                  <c:v>33</c:v>
                </c:pt>
                <c:pt idx="299">
                  <c:v>33</c:v>
                </c:pt>
                <c:pt idx="300">
                  <c:v>31</c:v>
                </c:pt>
                <c:pt idx="301">
                  <c:v>30</c:v>
                </c:pt>
                <c:pt idx="302">
                  <c:v>28</c:v>
                </c:pt>
                <c:pt idx="303">
                  <c:v>25</c:v>
                </c:pt>
                <c:pt idx="304">
                  <c:v>25</c:v>
                </c:pt>
                <c:pt idx="305">
                  <c:v>25</c:v>
                </c:pt>
                <c:pt idx="306">
                  <c:v>23</c:v>
                </c:pt>
                <c:pt idx="307">
                  <c:v>24</c:v>
                </c:pt>
                <c:pt idx="308">
                  <c:v>24</c:v>
                </c:pt>
                <c:pt idx="309">
                  <c:v>22</c:v>
                </c:pt>
                <c:pt idx="310">
                  <c:v>22</c:v>
                </c:pt>
                <c:pt idx="311">
                  <c:v>22</c:v>
                </c:pt>
                <c:pt idx="312">
                  <c:v>22</c:v>
                </c:pt>
                <c:pt idx="313">
                  <c:v>22</c:v>
                </c:pt>
                <c:pt idx="314">
                  <c:v>22</c:v>
                </c:pt>
                <c:pt idx="315">
                  <c:v>23</c:v>
                </c:pt>
                <c:pt idx="316">
                  <c:v>24</c:v>
                </c:pt>
                <c:pt idx="317">
                  <c:v>23</c:v>
                </c:pt>
                <c:pt idx="318">
                  <c:v>24</c:v>
                </c:pt>
                <c:pt idx="319">
                  <c:v>24</c:v>
                </c:pt>
                <c:pt idx="320">
                  <c:v>24</c:v>
                </c:pt>
                <c:pt idx="321">
                  <c:v>25</c:v>
                </c:pt>
                <c:pt idx="322">
                  <c:v>25</c:v>
                </c:pt>
                <c:pt idx="323">
                  <c:v>24</c:v>
                </c:pt>
                <c:pt idx="324">
                  <c:v>24</c:v>
                </c:pt>
                <c:pt idx="325">
                  <c:v>24</c:v>
                </c:pt>
                <c:pt idx="326">
                  <c:v>22</c:v>
                </c:pt>
                <c:pt idx="327">
                  <c:v>21</c:v>
                </c:pt>
                <c:pt idx="328">
                  <c:v>22</c:v>
                </c:pt>
                <c:pt idx="329">
                  <c:v>22</c:v>
                </c:pt>
                <c:pt idx="330">
                  <c:v>21</c:v>
                </c:pt>
                <c:pt idx="331">
                  <c:v>22</c:v>
                </c:pt>
                <c:pt idx="332">
                  <c:v>22</c:v>
                </c:pt>
                <c:pt idx="333">
                  <c:v>23</c:v>
                </c:pt>
                <c:pt idx="334">
                  <c:v>24</c:v>
                </c:pt>
                <c:pt idx="335">
                  <c:v>25</c:v>
                </c:pt>
                <c:pt idx="336">
                  <c:v>25</c:v>
                </c:pt>
                <c:pt idx="337">
                  <c:v>23</c:v>
                </c:pt>
                <c:pt idx="338">
                  <c:v>25</c:v>
                </c:pt>
                <c:pt idx="339">
                  <c:v>22</c:v>
                </c:pt>
                <c:pt idx="340">
                  <c:v>20</c:v>
                </c:pt>
                <c:pt idx="341">
                  <c:v>18</c:v>
                </c:pt>
                <c:pt idx="342">
                  <c:v>18</c:v>
                </c:pt>
                <c:pt idx="343">
                  <c:v>15</c:v>
                </c:pt>
                <c:pt idx="344">
                  <c:v>15</c:v>
                </c:pt>
                <c:pt idx="345">
                  <c:v>16</c:v>
                </c:pt>
                <c:pt idx="346">
                  <c:v>16</c:v>
                </c:pt>
                <c:pt idx="347">
                  <c:v>16</c:v>
                </c:pt>
                <c:pt idx="348">
                  <c:v>17</c:v>
                </c:pt>
                <c:pt idx="349">
                  <c:v>18</c:v>
                </c:pt>
                <c:pt idx="350">
                  <c:v>18</c:v>
                </c:pt>
                <c:pt idx="351">
                  <c:v>18</c:v>
                </c:pt>
                <c:pt idx="352">
                  <c:v>17</c:v>
                </c:pt>
                <c:pt idx="353">
                  <c:v>17</c:v>
                </c:pt>
                <c:pt idx="354">
                  <c:v>17</c:v>
                </c:pt>
                <c:pt idx="355">
                  <c:v>16</c:v>
                </c:pt>
                <c:pt idx="356">
                  <c:v>15</c:v>
                </c:pt>
                <c:pt idx="357">
                  <c:v>16</c:v>
                </c:pt>
                <c:pt idx="358">
                  <c:v>16</c:v>
                </c:pt>
                <c:pt idx="359">
                  <c:v>17</c:v>
                </c:pt>
                <c:pt idx="360">
                  <c:v>18</c:v>
                </c:pt>
                <c:pt idx="361">
                  <c:v>18</c:v>
                </c:pt>
                <c:pt idx="362">
                  <c:v>19</c:v>
                </c:pt>
                <c:pt idx="363">
                  <c:v>19</c:v>
                </c:pt>
                <c:pt idx="364">
                  <c:v>19</c:v>
                </c:pt>
                <c:pt idx="365">
                  <c:v>17</c:v>
                </c:pt>
                <c:pt idx="366">
                  <c:v>18</c:v>
                </c:pt>
                <c:pt idx="367">
                  <c:v>19</c:v>
                </c:pt>
                <c:pt idx="368">
                  <c:v>19</c:v>
                </c:pt>
                <c:pt idx="369">
                  <c:v>20</c:v>
                </c:pt>
                <c:pt idx="370">
                  <c:v>20</c:v>
                </c:pt>
                <c:pt idx="371">
                  <c:v>21</c:v>
                </c:pt>
                <c:pt idx="372">
                  <c:v>18</c:v>
                </c:pt>
                <c:pt idx="373">
                  <c:v>19</c:v>
                </c:pt>
                <c:pt idx="374">
                  <c:v>18</c:v>
                </c:pt>
                <c:pt idx="375">
                  <c:v>20</c:v>
                </c:pt>
                <c:pt idx="376">
                  <c:v>22</c:v>
                </c:pt>
                <c:pt idx="377">
                  <c:v>22</c:v>
                </c:pt>
                <c:pt idx="378">
                  <c:v>21</c:v>
                </c:pt>
                <c:pt idx="379">
                  <c:v>20</c:v>
                </c:pt>
                <c:pt idx="380">
                  <c:v>21</c:v>
                </c:pt>
                <c:pt idx="381">
                  <c:v>18</c:v>
                </c:pt>
                <c:pt idx="382">
                  <c:v>21</c:v>
                </c:pt>
                <c:pt idx="383">
                  <c:v>23</c:v>
                </c:pt>
                <c:pt idx="384">
                  <c:v>20</c:v>
                </c:pt>
                <c:pt idx="385">
                  <c:v>24</c:v>
                </c:pt>
                <c:pt idx="386">
                  <c:v>23</c:v>
                </c:pt>
                <c:pt idx="387">
                  <c:v>20</c:v>
                </c:pt>
                <c:pt idx="388">
                  <c:v>20</c:v>
                </c:pt>
                <c:pt idx="389">
                  <c:v>16</c:v>
                </c:pt>
                <c:pt idx="390">
                  <c:v>17</c:v>
                </c:pt>
                <c:pt idx="391">
                  <c:v>20</c:v>
                </c:pt>
                <c:pt idx="392">
                  <c:v>27</c:v>
                </c:pt>
                <c:pt idx="393">
                  <c:v>26</c:v>
                </c:pt>
                <c:pt idx="394">
                  <c:v>21</c:v>
                </c:pt>
                <c:pt idx="395">
                  <c:v>19</c:v>
                </c:pt>
                <c:pt idx="396">
                  <c:v>22</c:v>
                </c:pt>
                <c:pt idx="397">
                  <c:v>23</c:v>
                </c:pt>
                <c:pt idx="398">
                  <c:v>20</c:v>
                </c:pt>
                <c:pt idx="399">
                  <c:v>24</c:v>
                </c:pt>
                <c:pt idx="400">
                  <c:v>25</c:v>
                </c:pt>
                <c:pt idx="401">
                  <c:v>18</c:v>
                </c:pt>
                <c:pt idx="402">
                  <c:v>19</c:v>
                </c:pt>
                <c:pt idx="403">
                  <c:v>20</c:v>
                </c:pt>
                <c:pt idx="404">
                  <c:v>19</c:v>
                </c:pt>
                <c:pt idx="405">
                  <c:v>20</c:v>
                </c:pt>
                <c:pt idx="406">
                  <c:v>20</c:v>
                </c:pt>
                <c:pt idx="407">
                  <c:v>28</c:v>
                </c:pt>
                <c:pt idx="408">
                  <c:v>28</c:v>
                </c:pt>
                <c:pt idx="409">
                  <c:v>21</c:v>
                </c:pt>
                <c:pt idx="410">
                  <c:v>20</c:v>
                </c:pt>
                <c:pt idx="411">
                  <c:v>24</c:v>
                </c:pt>
                <c:pt idx="412">
                  <c:v>29</c:v>
                </c:pt>
                <c:pt idx="413">
                  <c:v>32</c:v>
                </c:pt>
                <c:pt idx="414">
                  <c:v>28</c:v>
                </c:pt>
                <c:pt idx="415">
                  <c:v>34</c:v>
                </c:pt>
                <c:pt idx="416">
                  <c:v>35</c:v>
                </c:pt>
                <c:pt idx="417">
                  <c:v>38</c:v>
                </c:pt>
                <c:pt idx="418">
                  <c:v>34</c:v>
                </c:pt>
                <c:pt idx="419">
                  <c:v>38</c:v>
                </c:pt>
                <c:pt idx="420">
                  <c:v>35</c:v>
                </c:pt>
                <c:pt idx="421">
                  <c:v>42</c:v>
                </c:pt>
                <c:pt idx="422">
                  <c:v>39</c:v>
                </c:pt>
                <c:pt idx="423">
                  <c:v>39</c:v>
                </c:pt>
                <c:pt idx="424">
                  <c:v>41</c:v>
                </c:pt>
                <c:pt idx="425">
                  <c:v>43</c:v>
                </c:pt>
                <c:pt idx="426">
                  <c:v>35</c:v>
                </c:pt>
                <c:pt idx="427">
                  <c:v>31</c:v>
                </c:pt>
                <c:pt idx="428">
                  <c:v>40</c:v>
                </c:pt>
                <c:pt idx="429">
                  <c:v>32</c:v>
                </c:pt>
                <c:pt idx="430">
                  <c:v>34</c:v>
                </c:pt>
                <c:pt idx="431">
                  <c:v>32</c:v>
                </c:pt>
                <c:pt idx="432">
                  <c:v>33</c:v>
                </c:pt>
                <c:pt idx="433">
                  <c:v>34</c:v>
                </c:pt>
                <c:pt idx="434">
                  <c:v>31</c:v>
                </c:pt>
                <c:pt idx="435">
                  <c:v>35</c:v>
                </c:pt>
                <c:pt idx="436">
                  <c:v>35</c:v>
                </c:pt>
                <c:pt idx="437">
                  <c:v>34</c:v>
                </c:pt>
                <c:pt idx="438">
                  <c:v>40</c:v>
                </c:pt>
                <c:pt idx="439">
                  <c:v>37</c:v>
                </c:pt>
                <c:pt idx="440">
                  <c:v>32</c:v>
                </c:pt>
                <c:pt idx="441">
                  <c:v>30</c:v>
                </c:pt>
                <c:pt idx="442">
                  <c:v>22</c:v>
                </c:pt>
                <c:pt idx="443">
                  <c:v>28</c:v>
                </c:pt>
                <c:pt idx="444">
                  <c:v>30</c:v>
                </c:pt>
                <c:pt idx="445">
                  <c:v>30</c:v>
                </c:pt>
                <c:pt idx="446">
                  <c:v>30</c:v>
                </c:pt>
                <c:pt idx="447">
                  <c:v>29</c:v>
                </c:pt>
                <c:pt idx="448">
                  <c:v>25</c:v>
                </c:pt>
                <c:pt idx="449">
                  <c:v>21</c:v>
                </c:pt>
                <c:pt idx="450">
                  <c:v>21</c:v>
                </c:pt>
                <c:pt idx="451">
                  <c:v>23</c:v>
                </c:pt>
                <c:pt idx="452">
                  <c:v>19</c:v>
                </c:pt>
                <c:pt idx="453">
                  <c:v>19</c:v>
                </c:pt>
                <c:pt idx="454">
                  <c:v>22</c:v>
                </c:pt>
                <c:pt idx="455">
                  <c:v>28</c:v>
                </c:pt>
                <c:pt idx="456">
                  <c:v>24</c:v>
                </c:pt>
                <c:pt idx="457">
                  <c:v>21</c:v>
                </c:pt>
                <c:pt idx="458">
                  <c:v>18</c:v>
                </c:pt>
                <c:pt idx="459">
                  <c:v>20</c:v>
                </c:pt>
                <c:pt idx="460">
                  <c:v>20</c:v>
                </c:pt>
                <c:pt idx="461">
                  <c:v>24</c:v>
                </c:pt>
                <c:pt idx="462">
                  <c:v>20</c:v>
                </c:pt>
                <c:pt idx="463">
                  <c:v>21</c:v>
                </c:pt>
                <c:pt idx="464">
                  <c:v>19</c:v>
                </c:pt>
                <c:pt idx="465">
                  <c:v>24.322180846980999</c:v>
                </c:pt>
                <c:pt idx="466">
                  <c:v>16.5154380973947</c:v>
                </c:pt>
                <c:pt idx="467">
                  <c:v>26.777435125663601</c:v>
                </c:pt>
                <c:pt idx="468">
                  <c:v>22.920661370468199</c:v>
                </c:pt>
                <c:pt idx="469">
                  <c:v>25.1999999999999</c:v>
                </c:pt>
                <c:pt idx="470">
                  <c:v>29.589972584816898</c:v>
                </c:pt>
                <c:pt idx="471">
                  <c:v>25.145584669112498</c:v>
                </c:pt>
                <c:pt idx="472">
                  <c:v>29.508616839789301</c:v>
                </c:pt>
                <c:pt idx="473">
                  <c:v>33.699999999999903</c:v>
                </c:pt>
                <c:pt idx="474">
                  <c:v>32</c:v>
                </c:pt>
                <c:pt idx="475">
                  <c:v>27</c:v>
                </c:pt>
                <c:pt idx="476">
                  <c:v>31.2</c:v>
                </c:pt>
                <c:pt idx="477">
                  <c:v>33.299999999999997</c:v>
                </c:pt>
                <c:pt idx="478">
                  <c:v>32.999999999999901</c:v>
                </c:pt>
                <c:pt idx="479">
                  <c:v>24.9</c:v>
                </c:pt>
                <c:pt idx="480">
                  <c:v>31.999999999999901</c:v>
                </c:pt>
                <c:pt idx="481">
                  <c:v>28</c:v>
                </c:pt>
                <c:pt idx="482">
                  <c:v>30.599999999999898</c:v>
                </c:pt>
                <c:pt idx="483">
                  <c:v>34.899999999999899</c:v>
                </c:pt>
                <c:pt idx="484">
                  <c:v>33</c:v>
                </c:pt>
                <c:pt idx="485">
                  <c:v>32.699999999999903</c:v>
                </c:pt>
                <c:pt idx="486">
                  <c:v>34.299999999999898</c:v>
                </c:pt>
                <c:pt idx="487">
                  <c:v>34.699999999999903</c:v>
                </c:pt>
                <c:pt idx="488">
                  <c:v>33.6</c:v>
                </c:pt>
                <c:pt idx="489">
                  <c:v>28.799999999999901</c:v>
                </c:pt>
                <c:pt idx="490">
                  <c:v>27.6999999999999</c:v>
                </c:pt>
                <c:pt idx="491">
                  <c:v>34</c:v>
                </c:pt>
                <c:pt idx="492">
                  <c:v>33</c:v>
                </c:pt>
                <c:pt idx="493">
                  <c:v>31</c:v>
                </c:pt>
                <c:pt idx="494">
                  <c:v>26</c:v>
                </c:pt>
                <c:pt idx="495">
                  <c:v>22.1</c:v>
                </c:pt>
                <c:pt idx="496">
                  <c:v>36.399999999999899</c:v>
                </c:pt>
                <c:pt idx="497">
                  <c:v>31.099999999999898</c:v>
                </c:pt>
                <c:pt idx="498">
                  <c:v>31.899999999999899</c:v>
                </c:pt>
                <c:pt idx="499">
                  <c:v>35</c:v>
                </c:pt>
                <c:pt idx="500">
                  <c:v>39</c:v>
                </c:pt>
                <c:pt idx="501">
                  <c:v>37.299999999999898</c:v>
                </c:pt>
                <c:pt idx="502">
                  <c:v>34</c:v>
                </c:pt>
                <c:pt idx="503">
                  <c:v>33</c:v>
                </c:pt>
                <c:pt idx="504">
                  <c:v>33.199999999999903</c:v>
                </c:pt>
                <c:pt idx="505">
                  <c:v>30.2</c:v>
                </c:pt>
                <c:pt idx="506">
                  <c:v>30</c:v>
                </c:pt>
                <c:pt idx="507">
                  <c:v>33.5</c:v>
                </c:pt>
                <c:pt idx="508">
                  <c:v>24.6</c:v>
                </c:pt>
                <c:pt idx="509">
                  <c:v>33.099999999999902</c:v>
                </c:pt>
                <c:pt idx="510">
                  <c:v>24.6999999999999</c:v>
                </c:pt>
                <c:pt idx="511">
                  <c:v>27.4</c:v>
                </c:pt>
                <c:pt idx="512">
                  <c:v>29.499999999999901</c:v>
                </c:pt>
                <c:pt idx="513">
                  <c:v>26.799999999999901</c:v>
                </c:pt>
                <c:pt idx="514">
                  <c:v>22.5</c:v>
                </c:pt>
                <c:pt idx="515">
                  <c:v>25.399999999999899</c:v>
                </c:pt>
                <c:pt idx="516">
                  <c:v>25.099999999999898</c:v>
                </c:pt>
                <c:pt idx="517">
                  <c:v>22.9</c:v>
                </c:pt>
                <c:pt idx="518">
                  <c:v>19.999999999999901</c:v>
                </c:pt>
                <c:pt idx="519">
                  <c:v>16.3</c:v>
                </c:pt>
                <c:pt idx="520">
                  <c:v>16.899999999999999</c:v>
                </c:pt>
                <c:pt idx="521">
                  <c:v>19.6999999999999</c:v>
                </c:pt>
                <c:pt idx="522">
                  <c:v>14</c:v>
                </c:pt>
                <c:pt idx="523">
                  <c:v>10.3</c:v>
                </c:pt>
                <c:pt idx="524">
                  <c:v>22</c:v>
                </c:pt>
                <c:pt idx="525">
                  <c:v>21.5</c:v>
                </c:pt>
                <c:pt idx="526">
                  <c:v>17.3</c:v>
                </c:pt>
                <c:pt idx="527">
                  <c:v>11.3</c:v>
                </c:pt>
                <c:pt idx="528">
                  <c:v>11</c:v>
                </c:pt>
                <c:pt idx="529">
                  <c:v>6.2999999999999901</c:v>
                </c:pt>
                <c:pt idx="530">
                  <c:v>3.5</c:v>
                </c:pt>
                <c:pt idx="531">
                  <c:v>11.399999999999901</c:v>
                </c:pt>
                <c:pt idx="532">
                  <c:v>13.3</c:v>
                </c:pt>
                <c:pt idx="533">
                  <c:v>5.0999999999999899</c:v>
                </c:pt>
                <c:pt idx="534">
                  <c:v>9.1999999999999993</c:v>
                </c:pt>
                <c:pt idx="535">
                  <c:v>8.5999999999999908</c:v>
                </c:pt>
                <c:pt idx="536">
                  <c:v>6.4999999999999902</c:v>
                </c:pt>
                <c:pt idx="537">
                  <c:v>7.2999999999999901</c:v>
                </c:pt>
                <c:pt idx="538">
                  <c:v>16.7</c:v>
                </c:pt>
                <c:pt idx="539">
                  <c:v>16.399999999999999</c:v>
                </c:pt>
                <c:pt idx="540">
                  <c:v>10.5999999999999</c:v>
                </c:pt>
                <c:pt idx="541">
                  <c:v>6.8999999999999897</c:v>
                </c:pt>
                <c:pt idx="542">
                  <c:v>8.9999999999999893</c:v>
                </c:pt>
                <c:pt idx="543">
                  <c:v>12.5</c:v>
                </c:pt>
                <c:pt idx="544">
                  <c:v>13</c:v>
                </c:pt>
                <c:pt idx="545">
                  <c:v>17.5</c:v>
                </c:pt>
                <c:pt idx="546">
                  <c:v>12.9</c:v>
                </c:pt>
                <c:pt idx="547">
                  <c:v>16.100000000000001</c:v>
                </c:pt>
                <c:pt idx="548">
                  <c:v>12.1</c:v>
                </c:pt>
                <c:pt idx="549">
                  <c:v>21.7</c:v>
                </c:pt>
                <c:pt idx="550">
                  <c:v>8.4</c:v>
                </c:pt>
                <c:pt idx="551">
                  <c:v>16.7</c:v>
                </c:pt>
                <c:pt idx="552">
                  <c:v>18.399999999999899</c:v>
                </c:pt>
                <c:pt idx="553">
                  <c:v>16.5</c:v>
                </c:pt>
                <c:pt idx="554">
                  <c:v>13.4</c:v>
                </c:pt>
                <c:pt idx="555">
                  <c:v>7.4999999999999902</c:v>
                </c:pt>
                <c:pt idx="556">
                  <c:v>12.3</c:v>
                </c:pt>
              </c:numCache>
            </c:numRef>
          </c:val>
          <c:smooth val="0"/>
          <c:extLst>
            <c:ext xmlns:c16="http://schemas.microsoft.com/office/drawing/2014/chart" uri="{C3380CC4-5D6E-409C-BE32-E72D297353CC}">
              <c16:uniqueId val="{00000002-22FE-4AEA-A7AE-4582658223DB}"/>
            </c:ext>
          </c:extLst>
        </c:ser>
        <c:ser>
          <c:idx val="3"/>
          <c:order val="3"/>
          <c:tx>
            <c:strRef>
              <c:f>'3yr5yrCallableSpreads'!$F$6:$F$7</c:f>
              <c:strCache>
                <c:ptCount val="2"/>
                <c:pt idx="0">
                  <c:v>5yr</c:v>
                </c:pt>
                <c:pt idx="1">
                  <c:v>bullet</c:v>
                </c:pt>
              </c:strCache>
            </c:strRef>
          </c:tx>
          <c:spPr>
            <a:ln w="28575" cap="rnd">
              <a:solidFill>
                <a:schemeClr val="accent4"/>
              </a:solidFill>
              <a:round/>
            </a:ln>
            <a:effectLst/>
          </c:spPr>
          <c:marker>
            <c:symbol val="none"/>
          </c:marker>
          <c:cat>
            <c:numRef>
              <c:f>'3yr5yrCallableSpreads'!$B$8:$B$564</c:f>
              <c:numCache>
                <c:formatCode>m/d/yyyy</c:formatCode>
                <c:ptCount val="557"/>
                <c:pt idx="0">
                  <c:v>45534</c:v>
                </c:pt>
                <c:pt idx="1">
                  <c:v>45527</c:v>
                </c:pt>
                <c:pt idx="2">
                  <c:v>45520</c:v>
                </c:pt>
                <c:pt idx="3">
                  <c:v>45513</c:v>
                </c:pt>
                <c:pt idx="4">
                  <c:v>45506</c:v>
                </c:pt>
                <c:pt idx="5">
                  <c:v>45499</c:v>
                </c:pt>
                <c:pt idx="6">
                  <c:v>45492</c:v>
                </c:pt>
                <c:pt idx="7">
                  <c:v>45485</c:v>
                </c:pt>
                <c:pt idx="8">
                  <c:v>45478</c:v>
                </c:pt>
                <c:pt idx="9">
                  <c:v>45471</c:v>
                </c:pt>
                <c:pt idx="10">
                  <c:v>45464</c:v>
                </c:pt>
                <c:pt idx="11">
                  <c:v>45457</c:v>
                </c:pt>
                <c:pt idx="12">
                  <c:v>45450</c:v>
                </c:pt>
                <c:pt idx="13">
                  <c:v>45443</c:v>
                </c:pt>
                <c:pt idx="14">
                  <c:v>45436</c:v>
                </c:pt>
                <c:pt idx="15">
                  <c:v>45429</c:v>
                </c:pt>
                <c:pt idx="16">
                  <c:v>45422</c:v>
                </c:pt>
                <c:pt idx="17">
                  <c:v>45415</c:v>
                </c:pt>
                <c:pt idx="18">
                  <c:v>45408</c:v>
                </c:pt>
                <c:pt idx="19">
                  <c:v>45401</c:v>
                </c:pt>
                <c:pt idx="20">
                  <c:v>45394</c:v>
                </c:pt>
                <c:pt idx="21">
                  <c:v>45387</c:v>
                </c:pt>
                <c:pt idx="22">
                  <c:v>45379</c:v>
                </c:pt>
                <c:pt idx="23">
                  <c:v>45373</c:v>
                </c:pt>
                <c:pt idx="24">
                  <c:v>45366</c:v>
                </c:pt>
                <c:pt idx="25">
                  <c:v>45359</c:v>
                </c:pt>
                <c:pt idx="26">
                  <c:v>45352</c:v>
                </c:pt>
                <c:pt idx="27">
                  <c:v>45345</c:v>
                </c:pt>
                <c:pt idx="28">
                  <c:v>45338</c:v>
                </c:pt>
                <c:pt idx="29">
                  <c:v>45331</c:v>
                </c:pt>
                <c:pt idx="30">
                  <c:v>45324</c:v>
                </c:pt>
                <c:pt idx="31">
                  <c:v>45317</c:v>
                </c:pt>
                <c:pt idx="32">
                  <c:v>45310</c:v>
                </c:pt>
                <c:pt idx="33">
                  <c:v>45303</c:v>
                </c:pt>
                <c:pt idx="34">
                  <c:v>45296</c:v>
                </c:pt>
                <c:pt idx="35">
                  <c:v>45289</c:v>
                </c:pt>
                <c:pt idx="36">
                  <c:v>45282</c:v>
                </c:pt>
                <c:pt idx="37">
                  <c:v>45275</c:v>
                </c:pt>
                <c:pt idx="38">
                  <c:v>45268</c:v>
                </c:pt>
                <c:pt idx="39">
                  <c:v>45261</c:v>
                </c:pt>
                <c:pt idx="40">
                  <c:v>45254</c:v>
                </c:pt>
                <c:pt idx="41">
                  <c:v>45247</c:v>
                </c:pt>
                <c:pt idx="42">
                  <c:v>45240</c:v>
                </c:pt>
                <c:pt idx="43">
                  <c:v>45233</c:v>
                </c:pt>
                <c:pt idx="44">
                  <c:v>45226</c:v>
                </c:pt>
                <c:pt idx="45">
                  <c:v>45219</c:v>
                </c:pt>
                <c:pt idx="46">
                  <c:v>45212</c:v>
                </c:pt>
                <c:pt idx="47">
                  <c:v>45205</c:v>
                </c:pt>
                <c:pt idx="48">
                  <c:v>45198</c:v>
                </c:pt>
                <c:pt idx="49">
                  <c:v>45191</c:v>
                </c:pt>
                <c:pt idx="50">
                  <c:v>45184</c:v>
                </c:pt>
                <c:pt idx="51">
                  <c:v>45177</c:v>
                </c:pt>
                <c:pt idx="52">
                  <c:v>45170</c:v>
                </c:pt>
                <c:pt idx="53">
                  <c:v>45163</c:v>
                </c:pt>
                <c:pt idx="54">
                  <c:v>45156</c:v>
                </c:pt>
                <c:pt idx="55">
                  <c:v>45149</c:v>
                </c:pt>
                <c:pt idx="56">
                  <c:v>45142</c:v>
                </c:pt>
                <c:pt idx="57">
                  <c:v>45135</c:v>
                </c:pt>
                <c:pt idx="58">
                  <c:v>45128</c:v>
                </c:pt>
                <c:pt idx="59">
                  <c:v>45121</c:v>
                </c:pt>
                <c:pt idx="60">
                  <c:v>45114</c:v>
                </c:pt>
                <c:pt idx="61">
                  <c:v>45107</c:v>
                </c:pt>
                <c:pt idx="62">
                  <c:v>45100</c:v>
                </c:pt>
                <c:pt idx="63">
                  <c:v>45093</c:v>
                </c:pt>
                <c:pt idx="64">
                  <c:v>45086</c:v>
                </c:pt>
                <c:pt idx="65">
                  <c:v>45079</c:v>
                </c:pt>
                <c:pt idx="66">
                  <c:v>45072</c:v>
                </c:pt>
                <c:pt idx="67">
                  <c:v>45065</c:v>
                </c:pt>
                <c:pt idx="68">
                  <c:v>45058</c:v>
                </c:pt>
                <c:pt idx="69">
                  <c:v>45051</c:v>
                </c:pt>
                <c:pt idx="70">
                  <c:v>45044</c:v>
                </c:pt>
                <c:pt idx="71">
                  <c:v>45037</c:v>
                </c:pt>
                <c:pt idx="72">
                  <c:v>45030</c:v>
                </c:pt>
                <c:pt idx="73">
                  <c:v>45023</c:v>
                </c:pt>
                <c:pt idx="74">
                  <c:v>45016</c:v>
                </c:pt>
                <c:pt idx="75">
                  <c:v>45009</c:v>
                </c:pt>
                <c:pt idx="76">
                  <c:v>45002</c:v>
                </c:pt>
                <c:pt idx="77">
                  <c:v>44995</c:v>
                </c:pt>
                <c:pt idx="78">
                  <c:v>44988</c:v>
                </c:pt>
                <c:pt idx="79">
                  <c:v>44981</c:v>
                </c:pt>
                <c:pt idx="80">
                  <c:v>44974</c:v>
                </c:pt>
                <c:pt idx="81">
                  <c:v>44967</c:v>
                </c:pt>
                <c:pt idx="82">
                  <c:v>44960</c:v>
                </c:pt>
                <c:pt idx="83">
                  <c:v>44953</c:v>
                </c:pt>
                <c:pt idx="84">
                  <c:v>44946</c:v>
                </c:pt>
                <c:pt idx="85">
                  <c:v>44939</c:v>
                </c:pt>
                <c:pt idx="86">
                  <c:v>44932</c:v>
                </c:pt>
                <c:pt idx="87">
                  <c:v>44925</c:v>
                </c:pt>
                <c:pt idx="88">
                  <c:v>44918</c:v>
                </c:pt>
                <c:pt idx="89">
                  <c:v>44911</c:v>
                </c:pt>
                <c:pt idx="90">
                  <c:v>44904</c:v>
                </c:pt>
                <c:pt idx="91">
                  <c:v>44897</c:v>
                </c:pt>
                <c:pt idx="92">
                  <c:v>44890</c:v>
                </c:pt>
                <c:pt idx="93">
                  <c:v>44883</c:v>
                </c:pt>
                <c:pt idx="94">
                  <c:v>44875</c:v>
                </c:pt>
                <c:pt idx="95">
                  <c:v>44869</c:v>
                </c:pt>
                <c:pt idx="96">
                  <c:v>44862</c:v>
                </c:pt>
                <c:pt idx="97">
                  <c:v>44855</c:v>
                </c:pt>
                <c:pt idx="98">
                  <c:v>44848</c:v>
                </c:pt>
                <c:pt idx="99">
                  <c:v>44841</c:v>
                </c:pt>
                <c:pt idx="100">
                  <c:v>44834</c:v>
                </c:pt>
                <c:pt idx="101">
                  <c:v>44827</c:v>
                </c:pt>
                <c:pt idx="102">
                  <c:v>44820</c:v>
                </c:pt>
                <c:pt idx="103">
                  <c:v>44813</c:v>
                </c:pt>
                <c:pt idx="104">
                  <c:v>44806</c:v>
                </c:pt>
                <c:pt idx="105">
                  <c:v>44799</c:v>
                </c:pt>
                <c:pt idx="106">
                  <c:v>44792</c:v>
                </c:pt>
                <c:pt idx="107">
                  <c:v>44785</c:v>
                </c:pt>
                <c:pt idx="108">
                  <c:v>44778</c:v>
                </c:pt>
                <c:pt idx="109">
                  <c:v>44771</c:v>
                </c:pt>
                <c:pt idx="110">
                  <c:v>44764</c:v>
                </c:pt>
                <c:pt idx="111">
                  <c:v>44757</c:v>
                </c:pt>
                <c:pt idx="112">
                  <c:v>44750</c:v>
                </c:pt>
                <c:pt idx="113">
                  <c:v>44743</c:v>
                </c:pt>
                <c:pt idx="114">
                  <c:v>44736</c:v>
                </c:pt>
                <c:pt idx="115">
                  <c:v>44729</c:v>
                </c:pt>
                <c:pt idx="116">
                  <c:v>44722</c:v>
                </c:pt>
                <c:pt idx="117">
                  <c:v>44715</c:v>
                </c:pt>
                <c:pt idx="118">
                  <c:v>44708</c:v>
                </c:pt>
                <c:pt idx="119">
                  <c:v>44701</c:v>
                </c:pt>
                <c:pt idx="120">
                  <c:v>44694</c:v>
                </c:pt>
                <c:pt idx="121">
                  <c:v>44687</c:v>
                </c:pt>
                <c:pt idx="122">
                  <c:v>44680</c:v>
                </c:pt>
                <c:pt idx="123">
                  <c:v>44673</c:v>
                </c:pt>
                <c:pt idx="124">
                  <c:v>44666</c:v>
                </c:pt>
                <c:pt idx="125">
                  <c:v>44659</c:v>
                </c:pt>
                <c:pt idx="126">
                  <c:v>44652</c:v>
                </c:pt>
                <c:pt idx="127">
                  <c:v>44645</c:v>
                </c:pt>
                <c:pt idx="128">
                  <c:v>44638</c:v>
                </c:pt>
                <c:pt idx="129">
                  <c:v>44631</c:v>
                </c:pt>
                <c:pt idx="130">
                  <c:v>44624</c:v>
                </c:pt>
                <c:pt idx="131">
                  <c:v>44617</c:v>
                </c:pt>
                <c:pt idx="132">
                  <c:v>44610</c:v>
                </c:pt>
                <c:pt idx="133">
                  <c:v>44603</c:v>
                </c:pt>
                <c:pt idx="134">
                  <c:v>44596</c:v>
                </c:pt>
                <c:pt idx="135">
                  <c:v>44589</c:v>
                </c:pt>
                <c:pt idx="136">
                  <c:v>44582</c:v>
                </c:pt>
                <c:pt idx="137">
                  <c:v>44575</c:v>
                </c:pt>
                <c:pt idx="138">
                  <c:v>44568</c:v>
                </c:pt>
                <c:pt idx="139">
                  <c:v>44561</c:v>
                </c:pt>
                <c:pt idx="140">
                  <c:v>44554</c:v>
                </c:pt>
                <c:pt idx="141">
                  <c:v>44547</c:v>
                </c:pt>
                <c:pt idx="142">
                  <c:v>44540</c:v>
                </c:pt>
                <c:pt idx="143">
                  <c:v>44533</c:v>
                </c:pt>
                <c:pt idx="144">
                  <c:v>44526</c:v>
                </c:pt>
                <c:pt idx="145">
                  <c:v>44519</c:v>
                </c:pt>
                <c:pt idx="146">
                  <c:v>44512</c:v>
                </c:pt>
                <c:pt idx="147">
                  <c:v>44505</c:v>
                </c:pt>
                <c:pt idx="148">
                  <c:v>44498</c:v>
                </c:pt>
                <c:pt idx="149">
                  <c:v>44491</c:v>
                </c:pt>
                <c:pt idx="150">
                  <c:v>44484</c:v>
                </c:pt>
                <c:pt idx="151">
                  <c:v>44477</c:v>
                </c:pt>
                <c:pt idx="152">
                  <c:v>44470</c:v>
                </c:pt>
                <c:pt idx="153">
                  <c:v>44463</c:v>
                </c:pt>
                <c:pt idx="154">
                  <c:v>44456</c:v>
                </c:pt>
                <c:pt idx="155">
                  <c:v>44449</c:v>
                </c:pt>
                <c:pt idx="156">
                  <c:v>44442</c:v>
                </c:pt>
                <c:pt idx="157">
                  <c:v>44435</c:v>
                </c:pt>
                <c:pt idx="158">
                  <c:v>44428</c:v>
                </c:pt>
                <c:pt idx="159">
                  <c:v>44421</c:v>
                </c:pt>
                <c:pt idx="160">
                  <c:v>44414</c:v>
                </c:pt>
                <c:pt idx="161">
                  <c:v>44407</c:v>
                </c:pt>
                <c:pt idx="162">
                  <c:v>44400</c:v>
                </c:pt>
                <c:pt idx="163">
                  <c:v>44393</c:v>
                </c:pt>
                <c:pt idx="164">
                  <c:v>44386</c:v>
                </c:pt>
                <c:pt idx="165">
                  <c:v>44379</c:v>
                </c:pt>
                <c:pt idx="166">
                  <c:v>44372</c:v>
                </c:pt>
                <c:pt idx="167">
                  <c:v>44365</c:v>
                </c:pt>
                <c:pt idx="168">
                  <c:v>44358</c:v>
                </c:pt>
                <c:pt idx="169">
                  <c:v>44351</c:v>
                </c:pt>
                <c:pt idx="170">
                  <c:v>44344</c:v>
                </c:pt>
                <c:pt idx="171">
                  <c:v>44337</c:v>
                </c:pt>
                <c:pt idx="172">
                  <c:v>44330</c:v>
                </c:pt>
                <c:pt idx="173">
                  <c:v>44323</c:v>
                </c:pt>
                <c:pt idx="174">
                  <c:v>44316</c:v>
                </c:pt>
                <c:pt idx="175">
                  <c:v>44309</c:v>
                </c:pt>
                <c:pt idx="176">
                  <c:v>44302</c:v>
                </c:pt>
                <c:pt idx="177">
                  <c:v>44295</c:v>
                </c:pt>
                <c:pt idx="178">
                  <c:v>44288</c:v>
                </c:pt>
                <c:pt idx="179">
                  <c:v>44281</c:v>
                </c:pt>
                <c:pt idx="180">
                  <c:v>44274</c:v>
                </c:pt>
                <c:pt idx="181">
                  <c:v>44267</c:v>
                </c:pt>
                <c:pt idx="182">
                  <c:v>44260</c:v>
                </c:pt>
                <c:pt idx="183">
                  <c:v>44253</c:v>
                </c:pt>
                <c:pt idx="184">
                  <c:v>44246</c:v>
                </c:pt>
                <c:pt idx="185">
                  <c:v>44239</c:v>
                </c:pt>
                <c:pt idx="186">
                  <c:v>44232</c:v>
                </c:pt>
                <c:pt idx="187">
                  <c:v>44225</c:v>
                </c:pt>
                <c:pt idx="188">
                  <c:v>44218</c:v>
                </c:pt>
                <c:pt idx="189">
                  <c:v>44211</c:v>
                </c:pt>
                <c:pt idx="190">
                  <c:v>44204</c:v>
                </c:pt>
                <c:pt idx="191">
                  <c:v>44197</c:v>
                </c:pt>
                <c:pt idx="192">
                  <c:v>44190</c:v>
                </c:pt>
                <c:pt idx="193">
                  <c:v>44183</c:v>
                </c:pt>
                <c:pt idx="194">
                  <c:v>44176</c:v>
                </c:pt>
                <c:pt idx="195">
                  <c:v>44169</c:v>
                </c:pt>
                <c:pt idx="196">
                  <c:v>44162</c:v>
                </c:pt>
                <c:pt idx="197">
                  <c:v>44155</c:v>
                </c:pt>
                <c:pt idx="198">
                  <c:v>44148</c:v>
                </c:pt>
                <c:pt idx="199">
                  <c:v>44141</c:v>
                </c:pt>
                <c:pt idx="200">
                  <c:v>44134</c:v>
                </c:pt>
                <c:pt idx="201">
                  <c:v>44127</c:v>
                </c:pt>
                <c:pt idx="202">
                  <c:v>44120</c:v>
                </c:pt>
                <c:pt idx="203">
                  <c:v>44113</c:v>
                </c:pt>
                <c:pt idx="204">
                  <c:v>44106</c:v>
                </c:pt>
                <c:pt idx="205">
                  <c:v>44099</c:v>
                </c:pt>
                <c:pt idx="206">
                  <c:v>44092</c:v>
                </c:pt>
                <c:pt idx="207">
                  <c:v>44085</c:v>
                </c:pt>
                <c:pt idx="208">
                  <c:v>44078</c:v>
                </c:pt>
                <c:pt idx="209">
                  <c:v>44071</c:v>
                </c:pt>
                <c:pt idx="210">
                  <c:v>44064</c:v>
                </c:pt>
                <c:pt idx="211">
                  <c:v>44057</c:v>
                </c:pt>
                <c:pt idx="212">
                  <c:v>44050</c:v>
                </c:pt>
                <c:pt idx="213">
                  <c:v>44043</c:v>
                </c:pt>
                <c:pt idx="214">
                  <c:v>44036</c:v>
                </c:pt>
                <c:pt idx="215">
                  <c:v>44029</c:v>
                </c:pt>
                <c:pt idx="216">
                  <c:v>44022</c:v>
                </c:pt>
                <c:pt idx="217">
                  <c:v>44015</c:v>
                </c:pt>
                <c:pt idx="218">
                  <c:v>44008</c:v>
                </c:pt>
                <c:pt idx="219">
                  <c:v>44001</c:v>
                </c:pt>
                <c:pt idx="220">
                  <c:v>43994</c:v>
                </c:pt>
                <c:pt idx="221">
                  <c:v>43987</c:v>
                </c:pt>
                <c:pt idx="222">
                  <c:v>43980</c:v>
                </c:pt>
                <c:pt idx="223">
                  <c:v>43973</c:v>
                </c:pt>
                <c:pt idx="224">
                  <c:v>43966</c:v>
                </c:pt>
                <c:pt idx="225">
                  <c:v>43959</c:v>
                </c:pt>
                <c:pt idx="226">
                  <c:v>43952</c:v>
                </c:pt>
                <c:pt idx="227">
                  <c:v>43945</c:v>
                </c:pt>
                <c:pt idx="228">
                  <c:v>43938</c:v>
                </c:pt>
                <c:pt idx="229">
                  <c:v>43931</c:v>
                </c:pt>
                <c:pt idx="230">
                  <c:v>43924</c:v>
                </c:pt>
                <c:pt idx="231">
                  <c:v>43917</c:v>
                </c:pt>
                <c:pt idx="232">
                  <c:v>43910</c:v>
                </c:pt>
                <c:pt idx="233">
                  <c:v>43903</c:v>
                </c:pt>
                <c:pt idx="234">
                  <c:v>43896</c:v>
                </c:pt>
                <c:pt idx="235">
                  <c:v>43889</c:v>
                </c:pt>
                <c:pt idx="236">
                  <c:v>43882</c:v>
                </c:pt>
                <c:pt idx="237">
                  <c:v>43875</c:v>
                </c:pt>
                <c:pt idx="238">
                  <c:v>43868</c:v>
                </c:pt>
                <c:pt idx="239">
                  <c:v>43861</c:v>
                </c:pt>
                <c:pt idx="240">
                  <c:v>43854</c:v>
                </c:pt>
                <c:pt idx="241">
                  <c:v>43847</c:v>
                </c:pt>
                <c:pt idx="242">
                  <c:v>43840</c:v>
                </c:pt>
                <c:pt idx="243">
                  <c:v>43833</c:v>
                </c:pt>
                <c:pt idx="244">
                  <c:v>43826</c:v>
                </c:pt>
                <c:pt idx="245">
                  <c:v>43819</c:v>
                </c:pt>
                <c:pt idx="246">
                  <c:v>43812</c:v>
                </c:pt>
                <c:pt idx="247">
                  <c:v>43805</c:v>
                </c:pt>
                <c:pt idx="248">
                  <c:v>43798</c:v>
                </c:pt>
                <c:pt idx="249">
                  <c:v>43791</c:v>
                </c:pt>
                <c:pt idx="250">
                  <c:v>43784</c:v>
                </c:pt>
                <c:pt idx="251">
                  <c:v>43777</c:v>
                </c:pt>
                <c:pt idx="252">
                  <c:v>43770</c:v>
                </c:pt>
                <c:pt idx="253">
                  <c:v>43763</c:v>
                </c:pt>
                <c:pt idx="254">
                  <c:v>43756</c:v>
                </c:pt>
                <c:pt idx="255">
                  <c:v>43749</c:v>
                </c:pt>
                <c:pt idx="256">
                  <c:v>43742</c:v>
                </c:pt>
                <c:pt idx="257">
                  <c:v>43735</c:v>
                </c:pt>
                <c:pt idx="258">
                  <c:v>43728</c:v>
                </c:pt>
                <c:pt idx="259">
                  <c:v>43721</c:v>
                </c:pt>
                <c:pt idx="260">
                  <c:v>43714</c:v>
                </c:pt>
                <c:pt idx="261">
                  <c:v>43707</c:v>
                </c:pt>
                <c:pt idx="262">
                  <c:v>43700</c:v>
                </c:pt>
                <c:pt idx="263">
                  <c:v>43693</c:v>
                </c:pt>
                <c:pt idx="264">
                  <c:v>43686</c:v>
                </c:pt>
                <c:pt idx="265">
                  <c:v>43679</c:v>
                </c:pt>
                <c:pt idx="266">
                  <c:v>43672</c:v>
                </c:pt>
                <c:pt idx="267">
                  <c:v>43665</c:v>
                </c:pt>
                <c:pt idx="268">
                  <c:v>43658</c:v>
                </c:pt>
                <c:pt idx="269">
                  <c:v>43651</c:v>
                </c:pt>
                <c:pt idx="270">
                  <c:v>43644</c:v>
                </c:pt>
                <c:pt idx="271">
                  <c:v>43637</c:v>
                </c:pt>
                <c:pt idx="272">
                  <c:v>43630</c:v>
                </c:pt>
                <c:pt idx="273">
                  <c:v>43623</c:v>
                </c:pt>
                <c:pt idx="274">
                  <c:v>43616</c:v>
                </c:pt>
                <c:pt idx="275">
                  <c:v>43609</c:v>
                </c:pt>
                <c:pt idx="276">
                  <c:v>43602</c:v>
                </c:pt>
                <c:pt idx="277">
                  <c:v>43595</c:v>
                </c:pt>
                <c:pt idx="278">
                  <c:v>43588</c:v>
                </c:pt>
                <c:pt idx="279">
                  <c:v>43581</c:v>
                </c:pt>
                <c:pt idx="280">
                  <c:v>43574</c:v>
                </c:pt>
                <c:pt idx="281">
                  <c:v>43567</c:v>
                </c:pt>
                <c:pt idx="282">
                  <c:v>43560</c:v>
                </c:pt>
                <c:pt idx="283">
                  <c:v>43553</c:v>
                </c:pt>
                <c:pt idx="284">
                  <c:v>43546</c:v>
                </c:pt>
                <c:pt idx="285">
                  <c:v>43539</c:v>
                </c:pt>
                <c:pt idx="286">
                  <c:v>43532</c:v>
                </c:pt>
                <c:pt idx="287">
                  <c:v>43525</c:v>
                </c:pt>
                <c:pt idx="288">
                  <c:v>43518</c:v>
                </c:pt>
                <c:pt idx="289">
                  <c:v>43511</c:v>
                </c:pt>
                <c:pt idx="290">
                  <c:v>43504</c:v>
                </c:pt>
                <c:pt idx="291">
                  <c:v>43497</c:v>
                </c:pt>
                <c:pt idx="292">
                  <c:v>43490</c:v>
                </c:pt>
                <c:pt idx="293">
                  <c:v>43483</c:v>
                </c:pt>
                <c:pt idx="294">
                  <c:v>43476</c:v>
                </c:pt>
                <c:pt idx="295">
                  <c:v>43469</c:v>
                </c:pt>
                <c:pt idx="296">
                  <c:v>43462</c:v>
                </c:pt>
                <c:pt idx="297">
                  <c:v>43455</c:v>
                </c:pt>
                <c:pt idx="298">
                  <c:v>43448</c:v>
                </c:pt>
                <c:pt idx="299">
                  <c:v>43441</c:v>
                </c:pt>
                <c:pt idx="300">
                  <c:v>43434</c:v>
                </c:pt>
                <c:pt idx="301">
                  <c:v>43427</c:v>
                </c:pt>
                <c:pt idx="302">
                  <c:v>43420</c:v>
                </c:pt>
                <c:pt idx="303">
                  <c:v>43413</c:v>
                </c:pt>
                <c:pt idx="304">
                  <c:v>43406</c:v>
                </c:pt>
                <c:pt idx="305">
                  <c:v>43399</c:v>
                </c:pt>
                <c:pt idx="306">
                  <c:v>43392</c:v>
                </c:pt>
                <c:pt idx="307">
                  <c:v>43385</c:v>
                </c:pt>
                <c:pt idx="308">
                  <c:v>43378</c:v>
                </c:pt>
                <c:pt idx="309">
                  <c:v>43371</c:v>
                </c:pt>
                <c:pt idx="310">
                  <c:v>43364</c:v>
                </c:pt>
                <c:pt idx="311">
                  <c:v>43357</c:v>
                </c:pt>
                <c:pt idx="312">
                  <c:v>43350</c:v>
                </c:pt>
                <c:pt idx="313">
                  <c:v>43343</c:v>
                </c:pt>
                <c:pt idx="314">
                  <c:v>43336</c:v>
                </c:pt>
                <c:pt idx="315">
                  <c:v>43329</c:v>
                </c:pt>
                <c:pt idx="316">
                  <c:v>43322</c:v>
                </c:pt>
                <c:pt idx="317">
                  <c:v>43315</c:v>
                </c:pt>
                <c:pt idx="318">
                  <c:v>43308</c:v>
                </c:pt>
                <c:pt idx="319">
                  <c:v>43301</c:v>
                </c:pt>
                <c:pt idx="320">
                  <c:v>43294</c:v>
                </c:pt>
                <c:pt idx="321">
                  <c:v>43287</c:v>
                </c:pt>
                <c:pt idx="322">
                  <c:v>43280</c:v>
                </c:pt>
                <c:pt idx="323">
                  <c:v>43273</c:v>
                </c:pt>
                <c:pt idx="324">
                  <c:v>43266</c:v>
                </c:pt>
                <c:pt idx="325">
                  <c:v>43259</c:v>
                </c:pt>
                <c:pt idx="326">
                  <c:v>43252</c:v>
                </c:pt>
                <c:pt idx="327">
                  <c:v>43245</c:v>
                </c:pt>
                <c:pt idx="328">
                  <c:v>43238</c:v>
                </c:pt>
                <c:pt idx="329">
                  <c:v>43231</c:v>
                </c:pt>
                <c:pt idx="330">
                  <c:v>43224</c:v>
                </c:pt>
                <c:pt idx="331">
                  <c:v>43217</c:v>
                </c:pt>
                <c:pt idx="332">
                  <c:v>43210</c:v>
                </c:pt>
                <c:pt idx="333">
                  <c:v>43203</c:v>
                </c:pt>
                <c:pt idx="334">
                  <c:v>43196</c:v>
                </c:pt>
                <c:pt idx="335">
                  <c:v>43189</c:v>
                </c:pt>
                <c:pt idx="336">
                  <c:v>43182</c:v>
                </c:pt>
                <c:pt idx="337">
                  <c:v>43175</c:v>
                </c:pt>
                <c:pt idx="338">
                  <c:v>43168</c:v>
                </c:pt>
                <c:pt idx="339">
                  <c:v>43161</c:v>
                </c:pt>
                <c:pt idx="340">
                  <c:v>43154</c:v>
                </c:pt>
                <c:pt idx="341">
                  <c:v>43147</c:v>
                </c:pt>
                <c:pt idx="342">
                  <c:v>43140</c:v>
                </c:pt>
                <c:pt idx="343">
                  <c:v>43133</c:v>
                </c:pt>
                <c:pt idx="344">
                  <c:v>43126</c:v>
                </c:pt>
                <c:pt idx="345">
                  <c:v>43119</c:v>
                </c:pt>
                <c:pt idx="346">
                  <c:v>43112</c:v>
                </c:pt>
                <c:pt idx="347">
                  <c:v>43105</c:v>
                </c:pt>
                <c:pt idx="348">
                  <c:v>43098</c:v>
                </c:pt>
                <c:pt idx="349">
                  <c:v>43091</c:v>
                </c:pt>
                <c:pt idx="350">
                  <c:v>43084</c:v>
                </c:pt>
                <c:pt idx="351">
                  <c:v>43077</c:v>
                </c:pt>
                <c:pt idx="352">
                  <c:v>43070</c:v>
                </c:pt>
                <c:pt idx="353">
                  <c:v>43063</c:v>
                </c:pt>
                <c:pt idx="354">
                  <c:v>43056</c:v>
                </c:pt>
                <c:pt idx="355">
                  <c:v>43049</c:v>
                </c:pt>
                <c:pt idx="356">
                  <c:v>43042</c:v>
                </c:pt>
                <c:pt idx="357">
                  <c:v>43035</c:v>
                </c:pt>
                <c:pt idx="358">
                  <c:v>43028</c:v>
                </c:pt>
                <c:pt idx="359">
                  <c:v>43021</c:v>
                </c:pt>
                <c:pt idx="360">
                  <c:v>43014</c:v>
                </c:pt>
                <c:pt idx="361">
                  <c:v>43007</c:v>
                </c:pt>
                <c:pt idx="362">
                  <c:v>43000</c:v>
                </c:pt>
                <c:pt idx="363">
                  <c:v>42993</c:v>
                </c:pt>
                <c:pt idx="364">
                  <c:v>42986</c:v>
                </c:pt>
                <c:pt idx="365">
                  <c:v>42979</c:v>
                </c:pt>
                <c:pt idx="366">
                  <c:v>42972</c:v>
                </c:pt>
                <c:pt idx="367">
                  <c:v>42965</c:v>
                </c:pt>
                <c:pt idx="368">
                  <c:v>42958</c:v>
                </c:pt>
                <c:pt idx="369">
                  <c:v>42951</c:v>
                </c:pt>
                <c:pt idx="370">
                  <c:v>42944</c:v>
                </c:pt>
                <c:pt idx="371">
                  <c:v>42937</c:v>
                </c:pt>
                <c:pt idx="372">
                  <c:v>42930</c:v>
                </c:pt>
                <c:pt idx="373">
                  <c:v>42923</c:v>
                </c:pt>
                <c:pt idx="374">
                  <c:v>42916</c:v>
                </c:pt>
                <c:pt idx="375">
                  <c:v>42909</c:v>
                </c:pt>
                <c:pt idx="376">
                  <c:v>42902</c:v>
                </c:pt>
                <c:pt idx="377">
                  <c:v>42895</c:v>
                </c:pt>
                <c:pt idx="378">
                  <c:v>42888</c:v>
                </c:pt>
                <c:pt idx="379">
                  <c:v>42881</c:v>
                </c:pt>
                <c:pt idx="380">
                  <c:v>42874</c:v>
                </c:pt>
                <c:pt idx="381">
                  <c:v>42867</c:v>
                </c:pt>
                <c:pt idx="382">
                  <c:v>42860</c:v>
                </c:pt>
                <c:pt idx="383">
                  <c:v>42853</c:v>
                </c:pt>
                <c:pt idx="384">
                  <c:v>42846</c:v>
                </c:pt>
                <c:pt idx="385">
                  <c:v>42839</c:v>
                </c:pt>
                <c:pt idx="386">
                  <c:v>42832</c:v>
                </c:pt>
                <c:pt idx="387">
                  <c:v>42825</c:v>
                </c:pt>
                <c:pt idx="388">
                  <c:v>42818</c:v>
                </c:pt>
                <c:pt idx="389">
                  <c:v>42811</c:v>
                </c:pt>
                <c:pt idx="390">
                  <c:v>42804</c:v>
                </c:pt>
                <c:pt idx="391">
                  <c:v>42797</c:v>
                </c:pt>
                <c:pt idx="392">
                  <c:v>42790</c:v>
                </c:pt>
                <c:pt idx="393">
                  <c:v>42783</c:v>
                </c:pt>
                <c:pt idx="394">
                  <c:v>42776</c:v>
                </c:pt>
                <c:pt idx="395">
                  <c:v>42769</c:v>
                </c:pt>
                <c:pt idx="396">
                  <c:v>42762</c:v>
                </c:pt>
                <c:pt idx="397">
                  <c:v>42755</c:v>
                </c:pt>
                <c:pt idx="398">
                  <c:v>42748</c:v>
                </c:pt>
                <c:pt idx="399">
                  <c:v>42741</c:v>
                </c:pt>
                <c:pt idx="400">
                  <c:v>42734</c:v>
                </c:pt>
                <c:pt idx="401">
                  <c:v>42727</c:v>
                </c:pt>
                <c:pt idx="402">
                  <c:v>42720</c:v>
                </c:pt>
                <c:pt idx="403">
                  <c:v>42713</c:v>
                </c:pt>
                <c:pt idx="404">
                  <c:v>42706</c:v>
                </c:pt>
                <c:pt idx="405">
                  <c:v>42699</c:v>
                </c:pt>
                <c:pt idx="406">
                  <c:v>42692</c:v>
                </c:pt>
                <c:pt idx="407">
                  <c:v>42685</c:v>
                </c:pt>
                <c:pt idx="408">
                  <c:v>42678</c:v>
                </c:pt>
                <c:pt idx="409">
                  <c:v>42671</c:v>
                </c:pt>
                <c:pt idx="410">
                  <c:v>42664</c:v>
                </c:pt>
                <c:pt idx="411">
                  <c:v>42657</c:v>
                </c:pt>
                <c:pt idx="412">
                  <c:v>42650</c:v>
                </c:pt>
                <c:pt idx="413">
                  <c:v>42643</c:v>
                </c:pt>
                <c:pt idx="414">
                  <c:v>42636</c:v>
                </c:pt>
                <c:pt idx="415">
                  <c:v>42629</c:v>
                </c:pt>
                <c:pt idx="416">
                  <c:v>42622</c:v>
                </c:pt>
                <c:pt idx="417">
                  <c:v>42615</c:v>
                </c:pt>
                <c:pt idx="418">
                  <c:v>42608</c:v>
                </c:pt>
                <c:pt idx="419">
                  <c:v>42601</c:v>
                </c:pt>
                <c:pt idx="420">
                  <c:v>42594</c:v>
                </c:pt>
                <c:pt idx="421">
                  <c:v>42587</c:v>
                </c:pt>
                <c:pt idx="422">
                  <c:v>42580</c:v>
                </c:pt>
                <c:pt idx="423">
                  <c:v>42573</c:v>
                </c:pt>
                <c:pt idx="424">
                  <c:v>42566</c:v>
                </c:pt>
                <c:pt idx="425">
                  <c:v>42559</c:v>
                </c:pt>
                <c:pt idx="426">
                  <c:v>42552</c:v>
                </c:pt>
                <c:pt idx="427">
                  <c:v>42545</c:v>
                </c:pt>
                <c:pt idx="428">
                  <c:v>42538</c:v>
                </c:pt>
                <c:pt idx="429">
                  <c:v>42531</c:v>
                </c:pt>
                <c:pt idx="430">
                  <c:v>42524</c:v>
                </c:pt>
                <c:pt idx="431">
                  <c:v>42517</c:v>
                </c:pt>
                <c:pt idx="432">
                  <c:v>42510</c:v>
                </c:pt>
                <c:pt idx="433">
                  <c:v>42503</c:v>
                </c:pt>
                <c:pt idx="434">
                  <c:v>42496</c:v>
                </c:pt>
                <c:pt idx="435">
                  <c:v>42489</c:v>
                </c:pt>
                <c:pt idx="436">
                  <c:v>42482</c:v>
                </c:pt>
                <c:pt idx="437">
                  <c:v>42475</c:v>
                </c:pt>
                <c:pt idx="438">
                  <c:v>42468</c:v>
                </c:pt>
                <c:pt idx="439">
                  <c:v>42461</c:v>
                </c:pt>
                <c:pt idx="440">
                  <c:v>42454</c:v>
                </c:pt>
                <c:pt idx="441">
                  <c:v>42447</c:v>
                </c:pt>
                <c:pt idx="442">
                  <c:v>42440</c:v>
                </c:pt>
                <c:pt idx="443">
                  <c:v>42433</c:v>
                </c:pt>
                <c:pt idx="444">
                  <c:v>42426</c:v>
                </c:pt>
                <c:pt idx="445">
                  <c:v>42419</c:v>
                </c:pt>
                <c:pt idx="446">
                  <c:v>42412</c:v>
                </c:pt>
                <c:pt idx="447">
                  <c:v>42405</c:v>
                </c:pt>
                <c:pt idx="448">
                  <c:v>42398</c:v>
                </c:pt>
                <c:pt idx="449">
                  <c:v>42391</c:v>
                </c:pt>
                <c:pt idx="450">
                  <c:v>42384</c:v>
                </c:pt>
                <c:pt idx="451">
                  <c:v>42377</c:v>
                </c:pt>
                <c:pt idx="452">
                  <c:v>42370</c:v>
                </c:pt>
                <c:pt idx="453">
                  <c:v>42363</c:v>
                </c:pt>
                <c:pt idx="454">
                  <c:v>42356</c:v>
                </c:pt>
                <c:pt idx="455">
                  <c:v>42349</c:v>
                </c:pt>
                <c:pt idx="456">
                  <c:v>42342</c:v>
                </c:pt>
                <c:pt idx="457">
                  <c:v>42335</c:v>
                </c:pt>
                <c:pt idx="458">
                  <c:v>42328</c:v>
                </c:pt>
                <c:pt idx="459">
                  <c:v>42321</c:v>
                </c:pt>
                <c:pt idx="460">
                  <c:v>42314</c:v>
                </c:pt>
                <c:pt idx="461">
                  <c:v>42307</c:v>
                </c:pt>
                <c:pt idx="462">
                  <c:v>42300</c:v>
                </c:pt>
                <c:pt idx="463">
                  <c:v>42293</c:v>
                </c:pt>
                <c:pt idx="464">
                  <c:v>42286</c:v>
                </c:pt>
                <c:pt idx="465">
                  <c:v>42279</c:v>
                </c:pt>
                <c:pt idx="466">
                  <c:v>42272</c:v>
                </c:pt>
                <c:pt idx="467">
                  <c:v>42265</c:v>
                </c:pt>
                <c:pt idx="468">
                  <c:v>42258</c:v>
                </c:pt>
                <c:pt idx="469">
                  <c:v>42251</c:v>
                </c:pt>
                <c:pt idx="470">
                  <c:v>42244</c:v>
                </c:pt>
                <c:pt idx="471">
                  <c:v>42237</c:v>
                </c:pt>
                <c:pt idx="472">
                  <c:v>42230</c:v>
                </c:pt>
                <c:pt idx="473">
                  <c:v>42223</c:v>
                </c:pt>
                <c:pt idx="474">
                  <c:v>42216</c:v>
                </c:pt>
                <c:pt idx="475">
                  <c:v>42209</c:v>
                </c:pt>
                <c:pt idx="476">
                  <c:v>42202</c:v>
                </c:pt>
                <c:pt idx="477">
                  <c:v>42195</c:v>
                </c:pt>
                <c:pt idx="478">
                  <c:v>42188</c:v>
                </c:pt>
                <c:pt idx="479">
                  <c:v>42181</c:v>
                </c:pt>
                <c:pt idx="480">
                  <c:v>42174</c:v>
                </c:pt>
                <c:pt idx="481">
                  <c:v>42167</c:v>
                </c:pt>
                <c:pt idx="482">
                  <c:v>42160</c:v>
                </c:pt>
                <c:pt idx="483">
                  <c:v>42153</c:v>
                </c:pt>
                <c:pt idx="484">
                  <c:v>42146</c:v>
                </c:pt>
                <c:pt idx="485">
                  <c:v>42139</c:v>
                </c:pt>
                <c:pt idx="486">
                  <c:v>42132</c:v>
                </c:pt>
                <c:pt idx="487">
                  <c:v>42125</c:v>
                </c:pt>
                <c:pt idx="488">
                  <c:v>42118</c:v>
                </c:pt>
                <c:pt idx="489">
                  <c:v>42111</c:v>
                </c:pt>
                <c:pt idx="490">
                  <c:v>42104</c:v>
                </c:pt>
                <c:pt idx="491">
                  <c:v>42097</c:v>
                </c:pt>
                <c:pt idx="492">
                  <c:v>42090</c:v>
                </c:pt>
                <c:pt idx="493">
                  <c:v>42083</c:v>
                </c:pt>
                <c:pt idx="494">
                  <c:v>42076</c:v>
                </c:pt>
                <c:pt idx="495">
                  <c:v>42069</c:v>
                </c:pt>
                <c:pt idx="496">
                  <c:v>42062</c:v>
                </c:pt>
                <c:pt idx="497">
                  <c:v>42055</c:v>
                </c:pt>
                <c:pt idx="498">
                  <c:v>42048</c:v>
                </c:pt>
                <c:pt idx="499">
                  <c:v>42041</c:v>
                </c:pt>
                <c:pt idx="500">
                  <c:v>42034</c:v>
                </c:pt>
                <c:pt idx="501">
                  <c:v>42027</c:v>
                </c:pt>
                <c:pt idx="502">
                  <c:v>42020</c:v>
                </c:pt>
                <c:pt idx="503">
                  <c:v>42013</c:v>
                </c:pt>
                <c:pt idx="504">
                  <c:v>42006</c:v>
                </c:pt>
                <c:pt idx="505">
                  <c:v>41999</c:v>
                </c:pt>
                <c:pt idx="506">
                  <c:v>41992</c:v>
                </c:pt>
                <c:pt idx="507">
                  <c:v>41985</c:v>
                </c:pt>
                <c:pt idx="508">
                  <c:v>41978</c:v>
                </c:pt>
                <c:pt idx="509">
                  <c:v>41971</c:v>
                </c:pt>
                <c:pt idx="510">
                  <c:v>41964</c:v>
                </c:pt>
                <c:pt idx="511">
                  <c:v>41957</c:v>
                </c:pt>
                <c:pt idx="512">
                  <c:v>41950</c:v>
                </c:pt>
                <c:pt idx="513">
                  <c:v>41943</c:v>
                </c:pt>
                <c:pt idx="514">
                  <c:v>41936</c:v>
                </c:pt>
                <c:pt idx="515">
                  <c:v>41929</c:v>
                </c:pt>
                <c:pt idx="516">
                  <c:v>41922</c:v>
                </c:pt>
                <c:pt idx="517">
                  <c:v>41915</c:v>
                </c:pt>
                <c:pt idx="518">
                  <c:v>41908</c:v>
                </c:pt>
                <c:pt idx="519">
                  <c:v>41901</c:v>
                </c:pt>
                <c:pt idx="520">
                  <c:v>41894</c:v>
                </c:pt>
                <c:pt idx="521">
                  <c:v>41887</c:v>
                </c:pt>
                <c:pt idx="522">
                  <c:v>41880</c:v>
                </c:pt>
                <c:pt idx="523">
                  <c:v>41873</c:v>
                </c:pt>
                <c:pt idx="524">
                  <c:v>41866</c:v>
                </c:pt>
                <c:pt idx="525">
                  <c:v>41859</c:v>
                </c:pt>
                <c:pt idx="526">
                  <c:v>41852</c:v>
                </c:pt>
                <c:pt idx="527">
                  <c:v>41845</c:v>
                </c:pt>
                <c:pt idx="528">
                  <c:v>41838</c:v>
                </c:pt>
                <c:pt idx="529">
                  <c:v>41831</c:v>
                </c:pt>
                <c:pt idx="530">
                  <c:v>41824</c:v>
                </c:pt>
                <c:pt idx="531">
                  <c:v>41817</c:v>
                </c:pt>
                <c:pt idx="532">
                  <c:v>41810</c:v>
                </c:pt>
                <c:pt idx="533">
                  <c:v>41803</c:v>
                </c:pt>
                <c:pt idx="534">
                  <c:v>41796</c:v>
                </c:pt>
                <c:pt idx="535">
                  <c:v>41789</c:v>
                </c:pt>
                <c:pt idx="536">
                  <c:v>41782</c:v>
                </c:pt>
                <c:pt idx="537">
                  <c:v>41775</c:v>
                </c:pt>
                <c:pt idx="538">
                  <c:v>41768</c:v>
                </c:pt>
                <c:pt idx="539">
                  <c:v>41761</c:v>
                </c:pt>
                <c:pt idx="540">
                  <c:v>41754</c:v>
                </c:pt>
                <c:pt idx="541">
                  <c:v>41747</c:v>
                </c:pt>
                <c:pt idx="542">
                  <c:v>41740</c:v>
                </c:pt>
                <c:pt idx="543">
                  <c:v>41733</c:v>
                </c:pt>
                <c:pt idx="544">
                  <c:v>41726</c:v>
                </c:pt>
                <c:pt idx="545">
                  <c:v>41719</c:v>
                </c:pt>
                <c:pt idx="546">
                  <c:v>41712</c:v>
                </c:pt>
                <c:pt idx="547">
                  <c:v>41705</c:v>
                </c:pt>
                <c:pt idx="548">
                  <c:v>41698</c:v>
                </c:pt>
                <c:pt idx="549">
                  <c:v>41691</c:v>
                </c:pt>
                <c:pt idx="550">
                  <c:v>41684</c:v>
                </c:pt>
                <c:pt idx="551">
                  <c:v>41677</c:v>
                </c:pt>
                <c:pt idx="552">
                  <c:v>41670</c:v>
                </c:pt>
                <c:pt idx="553">
                  <c:v>41663</c:v>
                </c:pt>
                <c:pt idx="554">
                  <c:v>41656</c:v>
                </c:pt>
                <c:pt idx="555">
                  <c:v>41649</c:v>
                </c:pt>
                <c:pt idx="556">
                  <c:v>41642</c:v>
                </c:pt>
              </c:numCache>
            </c:numRef>
          </c:cat>
          <c:val>
            <c:numRef>
              <c:f>'3yr5yrCallableSpreads'!$F$8:$F$564</c:f>
              <c:numCache>
                <c:formatCode>General</c:formatCode>
                <c:ptCount val="557"/>
                <c:pt idx="0">
                  <c:v>4.5</c:v>
                </c:pt>
                <c:pt idx="1">
                  <c:v>4</c:v>
                </c:pt>
                <c:pt idx="2">
                  <c:v>5</c:v>
                </c:pt>
                <c:pt idx="3">
                  <c:v>5</c:v>
                </c:pt>
                <c:pt idx="4">
                  <c:v>5</c:v>
                </c:pt>
                <c:pt idx="5">
                  <c:v>3.5</c:v>
                </c:pt>
                <c:pt idx="6">
                  <c:v>4</c:v>
                </c:pt>
                <c:pt idx="7">
                  <c:v>5</c:v>
                </c:pt>
                <c:pt idx="8">
                  <c:v>8</c:v>
                </c:pt>
                <c:pt idx="9">
                  <c:v>7</c:v>
                </c:pt>
                <c:pt idx="10">
                  <c:v>8</c:v>
                </c:pt>
                <c:pt idx="11">
                  <c:v>9</c:v>
                </c:pt>
                <c:pt idx="12">
                  <c:v>7</c:v>
                </c:pt>
                <c:pt idx="13">
                  <c:v>6</c:v>
                </c:pt>
                <c:pt idx="14">
                  <c:v>5.5</c:v>
                </c:pt>
                <c:pt idx="15">
                  <c:v>7</c:v>
                </c:pt>
                <c:pt idx="16">
                  <c:v>6</c:v>
                </c:pt>
                <c:pt idx="17">
                  <c:v>5.5</c:v>
                </c:pt>
                <c:pt idx="18">
                  <c:v>5</c:v>
                </c:pt>
                <c:pt idx="19">
                  <c:v>5</c:v>
                </c:pt>
                <c:pt idx="20">
                  <c:v>5.5</c:v>
                </c:pt>
                <c:pt idx="21">
                  <c:v>4.5</c:v>
                </c:pt>
                <c:pt idx="22">
                  <c:v>3.5</c:v>
                </c:pt>
                <c:pt idx="23">
                  <c:v>4</c:v>
                </c:pt>
                <c:pt idx="24">
                  <c:v>4</c:v>
                </c:pt>
                <c:pt idx="25">
                  <c:v>3.5</c:v>
                </c:pt>
                <c:pt idx="26">
                  <c:v>4</c:v>
                </c:pt>
                <c:pt idx="27">
                  <c:v>4</c:v>
                </c:pt>
                <c:pt idx="28">
                  <c:v>5</c:v>
                </c:pt>
                <c:pt idx="29">
                  <c:v>4</c:v>
                </c:pt>
                <c:pt idx="30">
                  <c:v>4</c:v>
                </c:pt>
                <c:pt idx="31">
                  <c:v>4</c:v>
                </c:pt>
                <c:pt idx="32">
                  <c:v>3.5</c:v>
                </c:pt>
                <c:pt idx="33">
                  <c:v>4</c:v>
                </c:pt>
                <c:pt idx="34">
                  <c:v>5</c:v>
                </c:pt>
                <c:pt idx="35">
                  <c:v>6</c:v>
                </c:pt>
                <c:pt idx="36">
                  <c:v>5.5</c:v>
                </c:pt>
                <c:pt idx="37">
                  <c:v>6</c:v>
                </c:pt>
                <c:pt idx="38">
                  <c:v>6.5</c:v>
                </c:pt>
                <c:pt idx="39">
                  <c:v>6.5</c:v>
                </c:pt>
                <c:pt idx="40">
                  <c:v>7</c:v>
                </c:pt>
                <c:pt idx="41">
                  <c:v>7</c:v>
                </c:pt>
                <c:pt idx="42">
                  <c:v>7.5</c:v>
                </c:pt>
                <c:pt idx="43">
                  <c:v>7.5</c:v>
                </c:pt>
                <c:pt idx="44">
                  <c:v>7.5</c:v>
                </c:pt>
                <c:pt idx="45">
                  <c:v>7.5</c:v>
                </c:pt>
                <c:pt idx="46">
                  <c:v>7.5</c:v>
                </c:pt>
                <c:pt idx="47">
                  <c:v>7.5</c:v>
                </c:pt>
                <c:pt idx="48">
                  <c:v>9.5</c:v>
                </c:pt>
                <c:pt idx="49">
                  <c:v>7</c:v>
                </c:pt>
                <c:pt idx="50">
                  <c:v>7</c:v>
                </c:pt>
                <c:pt idx="51">
                  <c:v>8</c:v>
                </c:pt>
                <c:pt idx="52">
                  <c:v>9</c:v>
                </c:pt>
                <c:pt idx="53">
                  <c:v>9</c:v>
                </c:pt>
                <c:pt idx="54">
                  <c:v>10</c:v>
                </c:pt>
                <c:pt idx="55">
                  <c:v>11</c:v>
                </c:pt>
                <c:pt idx="56">
                  <c:v>12</c:v>
                </c:pt>
                <c:pt idx="57">
                  <c:v>11</c:v>
                </c:pt>
                <c:pt idx="58">
                  <c:v>10</c:v>
                </c:pt>
                <c:pt idx="59">
                  <c:v>8</c:v>
                </c:pt>
                <c:pt idx="60">
                  <c:v>7</c:v>
                </c:pt>
                <c:pt idx="61">
                  <c:v>8.5</c:v>
                </c:pt>
                <c:pt idx="62">
                  <c:v>7.5</c:v>
                </c:pt>
                <c:pt idx="63">
                  <c:v>9</c:v>
                </c:pt>
                <c:pt idx="64">
                  <c:v>11</c:v>
                </c:pt>
                <c:pt idx="65">
                  <c:v>12</c:v>
                </c:pt>
                <c:pt idx="66">
                  <c:v>14</c:v>
                </c:pt>
                <c:pt idx="67">
                  <c:v>15</c:v>
                </c:pt>
                <c:pt idx="68">
                  <c:v>15</c:v>
                </c:pt>
                <c:pt idx="69">
                  <c:v>16</c:v>
                </c:pt>
                <c:pt idx="70">
                  <c:v>15</c:v>
                </c:pt>
                <c:pt idx="71">
                  <c:v>16</c:v>
                </c:pt>
                <c:pt idx="72">
                  <c:v>17</c:v>
                </c:pt>
                <c:pt idx="73">
                  <c:v>19</c:v>
                </c:pt>
                <c:pt idx="74">
                  <c:v>20</c:v>
                </c:pt>
                <c:pt idx="75">
                  <c:v>25</c:v>
                </c:pt>
                <c:pt idx="76">
                  <c:v>20</c:v>
                </c:pt>
                <c:pt idx="77">
                  <c:v>12</c:v>
                </c:pt>
                <c:pt idx="78">
                  <c:v>12</c:v>
                </c:pt>
                <c:pt idx="79">
                  <c:v>11</c:v>
                </c:pt>
                <c:pt idx="80">
                  <c:v>8</c:v>
                </c:pt>
                <c:pt idx="81">
                  <c:v>8</c:v>
                </c:pt>
                <c:pt idx="82">
                  <c:v>9</c:v>
                </c:pt>
                <c:pt idx="83">
                  <c:v>9</c:v>
                </c:pt>
                <c:pt idx="84">
                  <c:v>9</c:v>
                </c:pt>
                <c:pt idx="85">
                  <c:v>9</c:v>
                </c:pt>
                <c:pt idx="86">
                  <c:v>10</c:v>
                </c:pt>
                <c:pt idx="87">
                  <c:v>11</c:v>
                </c:pt>
                <c:pt idx="88">
                  <c:v>11</c:v>
                </c:pt>
                <c:pt idx="89">
                  <c:v>11</c:v>
                </c:pt>
                <c:pt idx="90">
                  <c:v>13</c:v>
                </c:pt>
                <c:pt idx="91">
                  <c:v>14</c:v>
                </c:pt>
                <c:pt idx="92">
                  <c:v>13</c:v>
                </c:pt>
                <c:pt idx="93">
                  <c:v>12</c:v>
                </c:pt>
                <c:pt idx="94">
                  <c:v>11</c:v>
                </c:pt>
                <c:pt idx="95">
                  <c:v>11</c:v>
                </c:pt>
                <c:pt idx="96">
                  <c:v>11</c:v>
                </c:pt>
                <c:pt idx="97">
                  <c:v>12</c:v>
                </c:pt>
                <c:pt idx="98">
                  <c:v>11</c:v>
                </c:pt>
                <c:pt idx="99">
                  <c:v>10</c:v>
                </c:pt>
                <c:pt idx="100">
                  <c:v>9.5</c:v>
                </c:pt>
                <c:pt idx="101">
                  <c:v>11</c:v>
                </c:pt>
                <c:pt idx="102">
                  <c:v>10</c:v>
                </c:pt>
                <c:pt idx="103">
                  <c:v>9</c:v>
                </c:pt>
                <c:pt idx="104">
                  <c:v>9</c:v>
                </c:pt>
                <c:pt idx="105">
                  <c:v>9</c:v>
                </c:pt>
                <c:pt idx="106">
                  <c:v>9</c:v>
                </c:pt>
                <c:pt idx="107">
                  <c:v>9</c:v>
                </c:pt>
                <c:pt idx="108">
                  <c:v>9</c:v>
                </c:pt>
                <c:pt idx="109">
                  <c:v>8</c:v>
                </c:pt>
                <c:pt idx="110">
                  <c:v>7</c:v>
                </c:pt>
                <c:pt idx="111">
                  <c:v>9</c:v>
                </c:pt>
                <c:pt idx="112">
                  <c:v>10</c:v>
                </c:pt>
                <c:pt idx="113">
                  <c:v>10</c:v>
                </c:pt>
                <c:pt idx="114">
                  <c:v>9</c:v>
                </c:pt>
                <c:pt idx="115">
                  <c:v>7</c:v>
                </c:pt>
                <c:pt idx="116">
                  <c:v>7</c:v>
                </c:pt>
                <c:pt idx="117">
                  <c:v>6</c:v>
                </c:pt>
                <c:pt idx="118">
                  <c:v>6</c:v>
                </c:pt>
                <c:pt idx="119">
                  <c:v>7</c:v>
                </c:pt>
                <c:pt idx="120">
                  <c:v>7</c:v>
                </c:pt>
                <c:pt idx="121">
                  <c:v>5</c:v>
                </c:pt>
                <c:pt idx="122">
                  <c:v>5</c:v>
                </c:pt>
                <c:pt idx="123">
                  <c:v>5</c:v>
                </c:pt>
                <c:pt idx="124">
                  <c:v>5</c:v>
                </c:pt>
                <c:pt idx="125">
                  <c:v>8</c:v>
                </c:pt>
                <c:pt idx="126">
                  <c:v>8</c:v>
                </c:pt>
                <c:pt idx="127">
                  <c:v>9</c:v>
                </c:pt>
                <c:pt idx="128">
                  <c:v>10</c:v>
                </c:pt>
                <c:pt idx="129">
                  <c:v>8</c:v>
                </c:pt>
                <c:pt idx="130">
                  <c:v>8</c:v>
                </c:pt>
                <c:pt idx="131">
                  <c:v>7</c:v>
                </c:pt>
                <c:pt idx="132">
                  <c:v>8</c:v>
                </c:pt>
                <c:pt idx="133">
                  <c:v>7</c:v>
                </c:pt>
                <c:pt idx="134">
                  <c:v>5</c:v>
                </c:pt>
                <c:pt idx="135">
                  <c:v>5</c:v>
                </c:pt>
                <c:pt idx="136">
                  <c:v>5</c:v>
                </c:pt>
                <c:pt idx="137">
                  <c:v>5</c:v>
                </c:pt>
                <c:pt idx="138">
                  <c:v>5</c:v>
                </c:pt>
                <c:pt idx="139">
                  <c:v>7</c:v>
                </c:pt>
                <c:pt idx="140">
                  <c:v>7</c:v>
                </c:pt>
                <c:pt idx="141">
                  <c:v>7</c:v>
                </c:pt>
                <c:pt idx="142">
                  <c:v>7</c:v>
                </c:pt>
                <c:pt idx="143">
                  <c:v>7</c:v>
                </c:pt>
                <c:pt idx="144">
                  <c:v>7</c:v>
                </c:pt>
                <c:pt idx="145">
                  <c:v>7</c:v>
                </c:pt>
                <c:pt idx="146">
                  <c:v>4</c:v>
                </c:pt>
                <c:pt idx="147">
                  <c:v>4</c:v>
                </c:pt>
                <c:pt idx="148">
                  <c:v>4</c:v>
                </c:pt>
                <c:pt idx="149">
                  <c:v>2</c:v>
                </c:pt>
                <c:pt idx="150">
                  <c:v>2</c:v>
                </c:pt>
                <c:pt idx="151">
                  <c:v>2</c:v>
                </c:pt>
                <c:pt idx="152">
                  <c:v>2</c:v>
                </c:pt>
                <c:pt idx="153">
                  <c:v>2</c:v>
                </c:pt>
                <c:pt idx="154">
                  <c:v>2</c:v>
                </c:pt>
                <c:pt idx="155">
                  <c:v>2</c:v>
                </c:pt>
                <c:pt idx="156">
                  <c:v>2</c:v>
                </c:pt>
                <c:pt idx="157">
                  <c:v>2</c:v>
                </c:pt>
                <c:pt idx="158">
                  <c:v>2</c:v>
                </c:pt>
                <c:pt idx="159">
                  <c:v>3</c:v>
                </c:pt>
                <c:pt idx="160">
                  <c:v>3</c:v>
                </c:pt>
                <c:pt idx="161">
                  <c:v>3</c:v>
                </c:pt>
                <c:pt idx="162">
                  <c:v>3</c:v>
                </c:pt>
                <c:pt idx="163">
                  <c:v>3</c:v>
                </c:pt>
                <c:pt idx="164">
                  <c:v>3</c:v>
                </c:pt>
                <c:pt idx="165">
                  <c:v>3</c:v>
                </c:pt>
                <c:pt idx="166">
                  <c:v>3</c:v>
                </c:pt>
                <c:pt idx="167">
                  <c:v>3</c:v>
                </c:pt>
                <c:pt idx="168">
                  <c:v>3</c:v>
                </c:pt>
                <c:pt idx="169">
                  <c:v>3</c:v>
                </c:pt>
                <c:pt idx="170">
                  <c:v>4</c:v>
                </c:pt>
                <c:pt idx="171">
                  <c:v>4</c:v>
                </c:pt>
                <c:pt idx="172">
                  <c:v>4</c:v>
                </c:pt>
                <c:pt idx="173">
                  <c:v>3</c:v>
                </c:pt>
                <c:pt idx="174">
                  <c:v>3</c:v>
                </c:pt>
                <c:pt idx="175">
                  <c:v>3</c:v>
                </c:pt>
                <c:pt idx="176">
                  <c:v>4</c:v>
                </c:pt>
                <c:pt idx="177">
                  <c:v>4</c:v>
                </c:pt>
                <c:pt idx="178">
                  <c:v>4</c:v>
                </c:pt>
                <c:pt idx="179">
                  <c:v>5</c:v>
                </c:pt>
                <c:pt idx="180">
                  <c:v>5</c:v>
                </c:pt>
                <c:pt idx="181">
                  <c:v>6</c:v>
                </c:pt>
                <c:pt idx="182">
                  <c:v>6</c:v>
                </c:pt>
                <c:pt idx="183">
                  <c:v>5</c:v>
                </c:pt>
                <c:pt idx="184">
                  <c:v>4</c:v>
                </c:pt>
                <c:pt idx="185">
                  <c:v>3</c:v>
                </c:pt>
                <c:pt idx="186">
                  <c:v>4</c:v>
                </c:pt>
                <c:pt idx="187">
                  <c:v>4</c:v>
                </c:pt>
                <c:pt idx="188">
                  <c:v>4</c:v>
                </c:pt>
                <c:pt idx="189">
                  <c:v>5</c:v>
                </c:pt>
                <c:pt idx="190">
                  <c:v>4</c:v>
                </c:pt>
                <c:pt idx="191">
                  <c:v>7</c:v>
                </c:pt>
                <c:pt idx="192">
                  <c:v>7</c:v>
                </c:pt>
                <c:pt idx="193">
                  <c:v>7</c:v>
                </c:pt>
                <c:pt idx="194">
                  <c:v>10</c:v>
                </c:pt>
                <c:pt idx="195">
                  <c:v>11</c:v>
                </c:pt>
                <c:pt idx="196">
                  <c:v>12</c:v>
                </c:pt>
                <c:pt idx="197">
                  <c:v>13</c:v>
                </c:pt>
                <c:pt idx="198">
                  <c:v>13</c:v>
                </c:pt>
                <c:pt idx="199">
                  <c:v>14</c:v>
                </c:pt>
                <c:pt idx="200">
                  <c:v>13</c:v>
                </c:pt>
                <c:pt idx="201">
                  <c:v>14</c:v>
                </c:pt>
                <c:pt idx="202">
                  <c:v>15</c:v>
                </c:pt>
                <c:pt idx="203">
                  <c:v>16</c:v>
                </c:pt>
                <c:pt idx="204">
                  <c:v>14</c:v>
                </c:pt>
                <c:pt idx="205">
                  <c:v>14</c:v>
                </c:pt>
                <c:pt idx="206">
                  <c:v>15</c:v>
                </c:pt>
                <c:pt idx="207">
                  <c:v>15</c:v>
                </c:pt>
                <c:pt idx="208">
                  <c:v>16</c:v>
                </c:pt>
                <c:pt idx="209">
                  <c:v>16</c:v>
                </c:pt>
                <c:pt idx="210">
                  <c:v>17</c:v>
                </c:pt>
                <c:pt idx="211">
                  <c:v>17</c:v>
                </c:pt>
                <c:pt idx="212">
                  <c:v>17</c:v>
                </c:pt>
                <c:pt idx="213">
                  <c:v>15</c:v>
                </c:pt>
                <c:pt idx="214">
                  <c:v>19</c:v>
                </c:pt>
                <c:pt idx="215">
                  <c:v>19</c:v>
                </c:pt>
                <c:pt idx="216">
                  <c:v>18</c:v>
                </c:pt>
                <c:pt idx="217">
                  <c:v>18</c:v>
                </c:pt>
                <c:pt idx="218">
                  <c:v>19</c:v>
                </c:pt>
                <c:pt idx="219">
                  <c:v>19</c:v>
                </c:pt>
                <c:pt idx="220">
                  <c:v>16</c:v>
                </c:pt>
                <c:pt idx="221">
                  <c:v>17</c:v>
                </c:pt>
                <c:pt idx="222">
                  <c:v>22</c:v>
                </c:pt>
                <c:pt idx="223">
                  <c:v>25</c:v>
                </c:pt>
                <c:pt idx="224">
                  <c:v>23</c:v>
                </c:pt>
                <c:pt idx="225">
                  <c:v>23</c:v>
                </c:pt>
                <c:pt idx="226">
                  <c:v>24</c:v>
                </c:pt>
                <c:pt idx="227">
                  <c:v>27</c:v>
                </c:pt>
                <c:pt idx="228">
                  <c:v>28</c:v>
                </c:pt>
                <c:pt idx="229">
                  <c:v>33</c:v>
                </c:pt>
                <c:pt idx="230">
                  <c:v>33</c:v>
                </c:pt>
                <c:pt idx="231">
                  <c:v>30</c:v>
                </c:pt>
                <c:pt idx="232">
                  <c:v>50</c:v>
                </c:pt>
                <c:pt idx="233">
                  <c:v>35</c:v>
                </c:pt>
                <c:pt idx="234">
                  <c:v>19</c:v>
                </c:pt>
                <c:pt idx="235">
                  <c:v>15</c:v>
                </c:pt>
                <c:pt idx="236">
                  <c:v>9</c:v>
                </c:pt>
                <c:pt idx="237">
                  <c:v>7</c:v>
                </c:pt>
                <c:pt idx="238">
                  <c:v>8</c:v>
                </c:pt>
                <c:pt idx="239">
                  <c:v>8</c:v>
                </c:pt>
                <c:pt idx="240">
                  <c:v>8</c:v>
                </c:pt>
                <c:pt idx="241">
                  <c:v>8</c:v>
                </c:pt>
                <c:pt idx="242">
                  <c:v>8</c:v>
                </c:pt>
                <c:pt idx="243">
                  <c:v>8</c:v>
                </c:pt>
                <c:pt idx="244">
                  <c:v>7</c:v>
                </c:pt>
                <c:pt idx="245">
                  <c:v>7</c:v>
                </c:pt>
                <c:pt idx="246">
                  <c:v>7</c:v>
                </c:pt>
                <c:pt idx="247">
                  <c:v>8</c:v>
                </c:pt>
                <c:pt idx="248">
                  <c:v>8</c:v>
                </c:pt>
                <c:pt idx="249">
                  <c:v>8</c:v>
                </c:pt>
                <c:pt idx="250">
                  <c:v>9</c:v>
                </c:pt>
                <c:pt idx="251">
                  <c:v>9</c:v>
                </c:pt>
                <c:pt idx="252">
                  <c:v>9</c:v>
                </c:pt>
                <c:pt idx="253">
                  <c:v>9</c:v>
                </c:pt>
                <c:pt idx="254">
                  <c:v>9</c:v>
                </c:pt>
                <c:pt idx="255">
                  <c:v>8</c:v>
                </c:pt>
                <c:pt idx="256">
                  <c:v>8</c:v>
                </c:pt>
                <c:pt idx="257">
                  <c:v>8</c:v>
                </c:pt>
                <c:pt idx="258">
                  <c:v>8</c:v>
                </c:pt>
                <c:pt idx="259">
                  <c:v>8</c:v>
                </c:pt>
                <c:pt idx="260">
                  <c:v>7</c:v>
                </c:pt>
                <c:pt idx="261">
                  <c:v>7</c:v>
                </c:pt>
                <c:pt idx="262">
                  <c:v>7</c:v>
                </c:pt>
                <c:pt idx="263">
                  <c:v>7</c:v>
                </c:pt>
                <c:pt idx="264">
                  <c:v>7</c:v>
                </c:pt>
                <c:pt idx="265">
                  <c:v>8</c:v>
                </c:pt>
                <c:pt idx="266">
                  <c:v>9</c:v>
                </c:pt>
                <c:pt idx="267">
                  <c:v>10</c:v>
                </c:pt>
                <c:pt idx="268">
                  <c:v>11</c:v>
                </c:pt>
                <c:pt idx="269">
                  <c:v>12</c:v>
                </c:pt>
                <c:pt idx="270">
                  <c:v>11</c:v>
                </c:pt>
                <c:pt idx="271">
                  <c:v>10</c:v>
                </c:pt>
                <c:pt idx="272">
                  <c:v>9</c:v>
                </c:pt>
                <c:pt idx="273">
                  <c:v>9</c:v>
                </c:pt>
                <c:pt idx="274">
                  <c:v>9</c:v>
                </c:pt>
                <c:pt idx="275">
                  <c:v>9</c:v>
                </c:pt>
                <c:pt idx="276">
                  <c:v>9</c:v>
                </c:pt>
                <c:pt idx="277">
                  <c:v>7</c:v>
                </c:pt>
                <c:pt idx="278">
                  <c:v>7</c:v>
                </c:pt>
                <c:pt idx="279">
                  <c:v>8</c:v>
                </c:pt>
                <c:pt idx="280">
                  <c:v>8</c:v>
                </c:pt>
                <c:pt idx="281">
                  <c:v>9</c:v>
                </c:pt>
                <c:pt idx="282">
                  <c:v>9</c:v>
                </c:pt>
                <c:pt idx="283">
                  <c:v>10</c:v>
                </c:pt>
                <c:pt idx="284">
                  <c:v>9</c:v>
                </c:pt>
                <c:pt idx="285">
                  <c:v>10</c:v>
                </c:pt>
                <c:pt idx="286">
                  <c:v>11</c:v>
                </c:pt>
                <c:pt idx="287">
                  <c:v>11</c:v>
                </c:pt>
                <c:pt idx="288">
                  <c:v>12</c:v>
                </c:pt>
                <c:pt idx="289">
                  <c:v>11</c:v>
                </c:pt>
                <c:pt idx="290">
                  <c:v>12</c:v>
                </c:pt>
                <c:pt idx="291">
                  <c:v>13</c:v>
                </c:pt>
                <c:pt idx="292">
                  <c:v>13</c:v>
                </c:pt>
                <c:pt idx="293">
                  <c:v>14</c:v>
                </c:pt>
                <c:pt idx="294">
                  <c:v>14</c:v>
                </c:pt>
                <c:pt idx="295">
                  <c:v>14</c:v>
                </c:pt>
                <c:pt idx="296">
                  <c:v>14</c:v>
                </c:pt>
                <c:pt idx="297">
                  <c:v>15</c:v>
                </c:pt>
                <c:pt idx="298">
                  <c:v>17</c:v>
                </c:pt>
                <c:pt idx="299">
                  <c:v>18</c:v>
                </c:pt>
                <c:pt idx="300">
                  <c:v>16</c:v>
                </c:pt>
                <c:pt idx="301">
                  <c:v>16</c:v>
                </c:pt>
                <c:pt idx="302">
                  <c:v>13</c:v>
                </c:pt>
                <c:pt idx="303">
                  <c:v>12</c:v>
                </c:pt>
                <c:pt idx="304">
                  <c:v>12</c:v>
                </c:pt>
                <c:pt idx="305">
                  <c:v>12</c:v>
                </c:pt>
                <c:pt idx="306">
                  <c:v>11</c:v>
                </c:pt>
                <c:pt idx="307">
                  <c:v>10</c:v>
                </c:pt>
                <c:pt idx="308">
                  <c:v>10</c:v>
                </c:pt>
                <c:pt idx="309">
                  <c:v>10</c:v>
                </c:pt>
                <c:pt idx="310">
                  <c:v>11</c:v>
                </c:pt>
                <c:pt idx="311">
                  <c:v>11</c:v>
                </c:pt>
                <c:pt idx="312">
                  <c:v>12</c:v>
                </c:pt>
                <c:pt idx="313">
                  <c:v>12</c:v>
                </c:pt>
                <c:pt idx="314">
                  <c:v>12</c:v>
                </c:pt>
                <c:pt idx="315">
                  <c:v>12</c:v>
                </c:pt>
                <c:pt idx="316">
                  <c:v>12</c:v>
                </c:pt>
                <c:pt idx="317">
                  <c:v>12</c:v>
                </c:pt>
                <c:pt idx="318">
                  <c:v>10</c:v>
                </c:pt>
                <c:pt idx="319">
                  <c:v>11</c:v>
                </c:pt>
                <c:pt idx="320">
                  <c:v>12</c:v>
                </c:pt>
                <c:pt idx="321">
                  <c:v>11</c:v>
                </c:pt>
                <c:pt idx="322">
                  <c:v>11</c:v>
                </c:pt>
                <c:pt idx="323">
                  <c:v>12</c:v>
                </c:pt>
                <c:pt idx="324">
                  <c:v>10</c:v>
                </c:pt>
                <c:pt idx="325">
                  <c:v>10</c:v>
                </c:pt>
                <c:pt idx="326">
                  <c:v>10</c:v>
                </c:pt>
                <c:pt idx="327">
                  <c:v>10</c:v>
                </c:pt>
                <c:pt idx="328">
                  <c:v>11</c:v>
                </c:pt>
                <c:pt idx="329">
                  <c:v>11</c:v>
                </c:pt>
                <c:pt idx="330">
                  <c:v>12</c:v>
                </c:pt>
                <c:pt idx="331">
                  <c:v>12</c:v>
                </c:pt>
                <c:pt idx="332">
                  <c:v>12</c:v>
                </c:pt>
                <c:pt idx="333">
                  <c:v>12</c:v>
                </c:pt>
                <c:pt idx="334">
                  <c:v>13</c:v>
                </c:pt>
                <c:pt idx="335">
                  <c:v>14</c:v>
                </c:pt>
                <c:pt idx="336">
                  <c:v>13</c:v>
                </c:pt>
                <c:pt idx="337">
                  <c:v>11</c:v>
                </c:pt>
                <c:pt idx="338">
                  <c:v>11</c:v>
                </c:pt>
                <c:pt idx="339">
                  <c:v>10</c:v>
                </c:pt>
                <c:pt idx="340">
                  <c:v>10</c:v>
                </c:pt>
                <c:pt idx="341">
                  <c:v>10</c:v>
                </c:pt>
                <c:pt idx="342">
                  <c:v>9</c:v>
                </c:pt>
                <c:pt idx="343">
                  <c:v>9</c:v>
                </c:pt>
                <c:pt idx="344">
                  <c:v>9</c:v>
                </c:pt>
                <c:pt idx="345">
                  <c:v>9</c:v>
                </c:pt>
                <c:pt idx="346">
                  <c:v>10</c:v>
                </c:pt>
                <c:pt idx="347">
                  <c:v>11</c:v>
                </c:pt>
                <c:pt idx="348">
                  <c:v>11</c:v>
                </c:pt>
                <c:pt idx="349">
                  <c:v>11</c:v>
                </c:pt>
                <c:pt idx="350">
                  <c:v>11</c:v>
                </c:pt>
                <c:pt idx="351">
                  <c:v>11</c:v>
                </c:pt>
                <c:pt idx="352">
                  <c:v>11</c:v>
                </c:pt>
                <c:pt idx="353">
                  <c:v>11</c:v>
                </c:pt>
                <c:pt idx="354">
                  <c:v>11</c:v>
                </c:pt>
                <c:pt idx="355">
                  <c:v>10</c:v>
                </c:pt>
                <c:pt idx="356">
                  <c:v>10</c:v>
                </c:pt>
                <c:pt idx="357">
                  <c:v>10</c:v>
                </c:pt>
                <c:pt idx="358">
                  <c:v>10</c:v>
                </c:pt>
                <c:pt idx="359">
                  <c:v>10</c:v>
                </c:pt>
                <c:pt idx="360">
                  <c:v>10</c:v>
                </c:pt>
                <c:pt idx="361">
                  <c:v>10</c:v>
                </c:pt>
                <c:pt idx="362">
                  <c:v>10</c:v>
                </c:pt>
                <c:pt idx="363">
                  <c:v>10</c:v>
                </c:pt>
                <c:pt idx="364">
                  <c:v>10</c:v>
                </c:pt>
                <c:pt idx="365">
                  <c:v>10</c:v>
                </c:pt>
                <c:pt idx="366">
                  <c:v>10</c:v>
                </c:pt>
                <c:pt idx="367">
                  <c:v>11</c:v>
                </c:pt>
                <c:pt idx="368">
                  <c:v>11</c:v>
                </c:pt>
                <c:pt idx="369">
                  <c:v>11</c:v>
                </c:pt>
                <c:pt idx="370">
                  <c:v>11</c:v>
                </c:pt>
                <c:pt idx="371">
                  <c:v>11</c:v>
                </c:pt>
                <c:pt idx="372">
                  <c:v>11</c:v>
                </c:pt>
                <c:pt idx="373">
                  <c:v>11</c:v>
                </c:pt>
                <c:pt idx="374">
                  <c:v>12</c:v>
                </c:pt>
                <c:pt idx="375">
                  <c:v>11</c:v>
                </c:pt>
                <c:pt idx="376">
                  <c:v>12</c:v>
                </c:pt>
                <c:pt idx="377">
                  <c:v>12</c:v>
                </c:pt>
                <c:pt idx="378">
                  <c:v>12</c:v>
                </c:pt>
                <c:pt idx="379">
                  <c:v>12</c:v>
                </c:pt>
                <c:pt idx="380">
                  <c:v>12</c:v>
                </c:pt>
                <c:pt idx="381">
                  <c:v>12</c:v>
                </c:pt>
                <c:pt idx="382">
                  <c:v>12</c:v>
                </c:pt>
                <c:pt idx="383">
                  <c:v>12</c:v>
                </c:pt>
                <c:pt idx="384">
                  <c:v>12</c:v>
                </c:pt>
                <c:pt idx="385">
                  <c:v>13</c:v>
                </c:pt>
                <c:pt idx="386">
                  <c:v>13</c:v>
                </c:pt>
                <c:pt idx="387">
                  <c:v>10</c:v>
                </c:pt>
                <c:pt idx="388">
                  <c:v>13</c:v>
                </c:pt>
                <c:pt idx="389">
                  <c:v>12</c:v>
                </c:pt>
                <c:pt idx="390">
                  <c:v>12</c:v>
                </c:pt>
                <c:pt idx="391">
                  <c:v>12</c:v>
                </c:pt>
                <c:pt idx="392">
                  <c:v>13</c:v>
                </c:pt>
                <c:pt idx="393">
                  <c:v>13</c:v>
                </c:pt>
                <c:pt idx="394">
                  <c:v>13</c:v>
                </c:pt>
                <c:pt idx="395">
                  <c:v>13</c:v>
                </c:pt>
                <c:pt idx="396">
                  <c:v>13</c:v>
                </c:pt>
                <c:pt idx="397">
                  <c:v>13</c:v>
                </c:pt>
                <c:pt idx="398">
                  <c:v>13</c:v>
                </c:pt>
                <c:pt idx="399">
                  <c:v>12</c:v>
                </c:pt>
                <c:pt idx="400">
                  <c:v>9</c:v>
                </c:pt>
                <c:pt idx="401">
                  <c:v>11</c:v>
                </c:pt>
                <c:pt idx="402">
                  <c:v>13</c:v>
                </c:pt>
                <c:pt idx="403">
                  <c:v>13</c:v>
                </c:pt>
                <c:pt idx="404">
                  <c:v>14</c:v>
                </c:pt>
                <c:pt idx="405">
                  <c:v>14</c:v>
                </c:pt>
                <c:pt idx="406">
                  <c:v>14</c:v>
                </c:pt>
                <c:pt idx="407">
                  <c:v>15</c:v>
                </c:pt>
                <c:pt idx="408">
                  <c:v>17</c:v>
                </c:pt>
                <c:pt idx="409">
                  <c:v>16</c:v>
                </c:pt>
                <c:pt idx="410">
                  <c:v>17</c:v>
                </c:pt>
                <c:pt idx="411">
                  <c:v>17</c:v>
                </c:pt>
                <c:pt idx="412">
                  <c:v>18</c:v>
                </c:pt>
                <c:pt idx="413">
                  <c:v>16</c:v>
                </c:pt>
                <c:pt idx="414">
                  <c:v>17</c:v>
                </c:pt>
                <c:pt idx="415">
                  <c:v>17</c:v>
                </c:pt>
                <c:pt idx="416">
                  <c:v>17</c:v>
                </c:pt>
                <c:pt idx="417">
                  <c:v>17</c:v>
                </c:pt>
                <c:pt idx="418">
                  <c:v>16</c:v>
                </c:pt>
                <c:pt idx="419">
                  <c:v>17</c:v>
                </c:pt>
                <c:pt idx="420">
                  <c:v>16</c:v>
                </c:pt>
                <c:pt idx="421">
                  <c:v>16</c:v>
                </c:pt>
                <c:pt idx="422">
                  <c:v>17</c:v>
                </c:pt>
                <c:pt idx="423">
                  <c:v>17</c:v>
                </c:pt>
                <c:pt idx="424">
                  <c:v>16</c:v>
                </c:pt>
                <c:pt idx="425">
                  <c:v>17</c:v>
                </c:pt>
                <c:pt idx="426">
                  <c:v>17</c:v>
                </c:pt>
                <c:pt idx="427">
                  <c:v>17</c:v>
                </c:pt>
                <c:pt idx="428">
                  <c:v>14</c:v>
                </c:pt>
                <c:pt idx="429">
                  <c:v>13</c:v>
                </c:pt>
                <c:pt idx="430">
                  <c:v>12</c:v>
                </c:pt>
                <c:pt idx="431">
                  <c:v>12</c:v>
                </c:pt>
                <c:pt idx="432">
                  <c:v>12</c:v>
                </c:pt>
                <c:pt idx="433">
                  <c:v>12</c:v>
                </c:pt>
                <c:pt idx="434">
                  <c:v>10</c:v>
                </c:pt>
                <c:pt idx="435">
                  <c:v>10</c:v>
                </c:pt>
                <c:pt idx="436">
                  <c:v>11</c:v>
                </c:pt>
                <c:pt idx="437">
                  <c:v>13</c:v>
                </c:pt>
                <c:pt idx="438">
                  <c:v>13</c:v>
                </c:pt>
                <c:pt idx="439">
                  <c:v>13</c:v>
                </c:pt>
                <c:pt idx="440">
                  <c:v>15</c:v>
                </c:pt>
                <c:pt idx="441">
                  <c:v>15</c:v>
                </c:pt>
                <c:pt idx="442">
                  <c:v>16</c:v>
                </c:pt>
                <c:pt idx="443">
                  <c:v>17</c:v>
                </c:pt>
                <c:pt idx="444">
                  <c:v>18</c:v>
                </c:pt>
                <c:pt idx="445">
                  <c:v>18</c:v>
                </c:pt>
                <c:pt idx="446">
                  <c:v>16</c:v>
                </c:pt>
                <c:pt idx="447">
                  <c:v>13</c:v>
                </c:pt>
                <c:pt idx="448">
                  <c:v>10</c:v>
                </c:pt>
                <c:pt idx="449">
                  <c:v>11</c:v>
                </c:pt>
                <c:pt idx="450">
                  <c:v>11</c:v>
                </c:pt>
                <c:pt idx="451">
                  <c:v>12</c:v>
                </c:pt>
                <c:pt idx="452">
                  <c:v>13</c:v>
                </c:pt>
                <c:pt idx="453">
                  <c:v>15</c:v>
                </c:pt>
                <c:pt idx="454">
                  <c:v>16</c:v>
                </c:pt>
                <c:pt idx="455">
                  <c:v>17</c:v>
                </c:pt>
                <c:pt idx="456">
                  <c:v>18</c:v>
                </c:pt>
                <c:pt idx="457">
                  <c:v>19</c:v>
                </c:pt>
                <c:pt idx="458">
                  <c:v>15</c:v>
                </c:pt>
                <c:pt idx="459">
                  <c:v>16</c:v>
                </c:pt>
                <c:pt idx="460">
                  <c:v>13</c:v>
                </c:pt>
                <c:pt idx="461">
                  <c:v>13</c:v>
                </c:pt>
                <c:pt idx="462">
                  <c:v>12</c:v>
                </c:pt>
                <c:pt idx="463">
                  <c:v>9</c:v>
                </c:pt>
                <c:pt idx="464">
                  <c:v>9</c:v>
                </c:pt>
                <c:pt idx="465">
                  <c:v>9</c:v>
                </c:pt>
                <c:pt idx="466">
                  <c:v>10</c:v>
                </c:pt>
                <c:pt idx="467">
                  <c:v>12</c:v>
                </c:pt>
                <c:pt idx="468">
                  <c:v>12</c:v>
                </c:pt>
                <c:pt idx="469">
                  <c:v>13</c:v>
                </c:pt>
                <c:pt idx="470">
                  <c:v>13</c:v>
                </c:pt>
                <c:pt idx="471">
                  <c:v>15</c:v>
                </c:pt>
                <c:pt idx="472">
                  <c:v>13</c:v>
                </c:pt>
                <c:pt idx="473">
                  <c:v>13</c:v>
                </c:pt>
                <c:pt idx="474">
                  <c:v>12</c:v>
                </c:pt>
                <c:pt idx="475">
                  <c:v>12</c:v>
                </c:pt>
                <c:pt idx="476">
                  <c:v>12</c:v>
                </c:pt>
                <c:pt idx="477">
                  <c:v>12</c:v>
                </c:pt>
                <c:pt idx="478">
                  <c:v>13</c:v>
                </c:pt>
                <c:pt idx="479">
                  <c:v>12</c:v>
                </c:pt>
                <c:pt idx="480">
                  <c:v>13</c:v>
                </c:pt>
                <c:pt idx="481">
                  <c:v>13</c:v>
                </c:pt>
                <c:pt idx="482">
                  <c:v>13</c:v>
                </c:pt>
                <c:pt idx="483">
                  <c:v>13</c:v>
                </c:pt>
                <c:pt idx="484">
                  <c:v>12</c:v>
                </c:pt>
                <c:pt idx="485">
                  <c:v>11</c:v>
                </c:pt>
                <c:pt idx="486">
                  <c:v>12</c:v>
                </c:pt>
                <c:pt idx="487">
                  <c:v>12</c:v>
                </c:pt>
                <c:pt idx="488">
                  <c:v>10</c:v>
                </c:pt>
                <c:pt idx="489">
                  <c:v>9</c:v>
                </c:pt>
                <c:pt idx="490">
                  <c:v>10</c:v>
                </c:pt>
                <c:pt idx="491">
                  <c:v>11</c:v>
                </c:pt>
                <c:pt idx="492">
                  <c:v>9</c:v>
                </c:pt>
                <c:pt idx="493">
                  <c:v>10</c:v>
                </c:pt>
                <c:pt idx="494">
                  <c:v>10</c:v>
                </c:pt>
                <c:pt idx="495">
                  <c:v>10</c:v>
                </c:pt>
                <c:pt idx="496">
                  <c:v>12</c:v>
                </c:pt>
                <c:pt idx="497">
                  <c:v>14</c:v>
                </c:pt>
                <c:pt idx="498">
                  <c:v>15</c:v>
                </c:pt>
                <c:pt idx="499">
                  <c:v>15</c:v>
                </c:pt>
                <c:pt idx="500">
                  <c:v>17</c:v>
                </c:pt>
                <c:pt idx="501">
                  <c:v>17</c:v>
                </c:pt>
                <c:pt idx="502">
                  <c:v>15</c:v>
                </c:pt>
                <c:pt idx="503">
                  <c:v>10</c:v>
                </c:pt>
                <c:pt idx="504">
                  <c:v>6</c:v>
                </c:pt>
                <c:pt idx="505">
                  <c:v>7</c:v>
                </c:pt>
                <c:pt idx="506">
                  <c:v>8</c:v>
                </c:pt>
                <c:pt idx="507">
                  <c:v>10</c:v>
                </c:pt>
                <c:pt idx="508">
                  <c:v>9</c:v>
                </c:pt>
                <c:pt idx="509">
                  <c:v>13</c:v>
                </c:pt>
                <c:pt idx="510">
                  <c:v>14</c:v>
                </c:pt>
                <c:pt idx="511">
                  <c:v>14</c:v>
                </c:pt>
                <c:pt idx="512">
                  <c:v>14</c:v>
                </c:pt>
                <c:pt idx="513">
                  <c:v>14</c:v>
                </c:pt>
                <c:pt idx="514">
                  <c:v>17</c:v>
                </c:pt>
                <c:pt idx="515">
                  <c:v>17</c:v>
                </c:pt>
                <c:pt idx="516">
                  <c:v>14</c:v>
                </c:pt>
                <c:pt idx="517">
                  <c:v>14</c:v>
                </c:pt>
                <c:pt idx="518">
                  <c:v>14</c:v>
                </c:pt>
                <c:pt idx="519">
                  <c:v>15</c:v>
                </c:pt>
                <c:pt idx="520">
                  <c:v>14</c:v>
                </c:pt>
                <c:pt idx="521">
                  <c:v>14</c:v>
                </c:pt>
                <c:pt idx="522">
                  <c:v>17</c:v>
                </c:pt>
                <c:pt idx="523">
                  <c:v>18</c:v>
                </c:pt>
                <c:pt idx="524">
                  <c:v>18</c:v>
                </c:pt>
                <c:pt idx="525">
                  <c:v>16</c:v>
                </c:pt>
                <c:pt idx="526">
                  <c:v>14</c:v>
                </c:pt>
                <c:pt idx="527">
                  <c:v>10</c:v>
                </c:pt>
                <c:pt idx="528">
                  <c:v>8</c:v>
                </c:pt>
                <c:pt idx="529">
                  <c:v>8</c:v>
                </c:pt>
                <c:pt idx="530">
                  <c:v>7</c:v>
                </c:pt>
                <c:pt idx="531">
                  <c:v>7</c:v>
                </c:pt>
                <c:pt idx="532">
                  <c:v>10</c:v>
                </c:pt>
                <c:pt idx="533">
                  <c:v>10</c:v>
                </c:pt>
                <c:pt idx="534">
                  <c:v>11</c:v>
                </c:pt>
                <c:pt idx="535">
                  <c:v>11</c:v>
                </c:pt>
                <c:pt idx="536">
                  <c:v>13</c:v>
                </c:pt>
                <c:pt idx="537">
                  <c:v>14</c:v>
                </c:pt>
                <c:pt idx="538">
                  <c:v>11</c:v>
                </c:pt>
                <c:pt idx="539">
                  <c:v>8</c:v>
                </c:pt>
                <c:pt idx="540">
                  <c:v>12</c:v>
                </c:pt>
                <c:pt idx="541">
                  <c:v>15</c:v>
                </c:pt>
                <c:pt idx="542">
                  <c:v>16</c:v>
                </c:pt>
                <c:pt idx="543">
                  <c:v>17</c:v>
                </c:pt>
                <c:pt idx="544">
                  <c:v>18</c:v>
                </c:pt>
                <c:pt idx="545">
                  <c:v>19</c:v>
                </c:pt>
                <c:pt idx="546">
                  <c:v>18</c:v>
                </c:pt>
                <c:pt idx="547">
                  <c:v>18</c:v>
                </c:pt>
                <c:pt idx="548">
                  <c:v>16</c:v>
                </c:pt>
                <c:pt idx="549">
                  <c:v>18</c:v>
                </c:pt>
                <c:pt idx="550">
                  <c:v>20</c:v>
                </c:pt>
                <c:pt idx="551">
                  <c:v>20</c:v>
                </c:pt>
                <c:pt idx="552">
                  <c:v>18</c:v>
                </c:pt>
                <c:pt idx="553">
                  <c:v>15</c:v>
                </c:pt>
                <c:pt idx="554">
                  <c:v>12</c:v>
                </c:pt>
                <c:pt idx="555">
                  <c:v>10</c:v>
                </c:pt>
                <c:pt idx="556">
                  <c:v>10</c:v>
                </c:pt>
              </c:numCache>
            </c:numRef>
          </c:val>
          <c:smooth val="0"/>
          <c:extLst>
            <c:ext xmlns:c16="http://schemas.microsoft.com/office/drawing/2014/chart" uri="{C3380CC4-5D6E-409C-BE32-E72D297353CC}">
              <c16:uniqueId val="{00000003-22FE-4AEA-A7AE-4582658223DB}"/>
            </c:ext>
          </c:extLst>
        </c:ser>
        <c:ser>
          <c:idx val="4"/>
          <c:order val="4"/>
          <c:tx>
            <c:strRef>
              <c:f>'3yr5yrCallableSpreads'!$G$6:$G$7</c:f>
              <c:strCache>
                <c:ptCount val="2"/>
                <c:pt idx="0">
                  <c:v>5yr</c:v>
                </c:pt>
                <c:pt idx="1">
                  <c:v>1x</c:v>
                </c:pt>
              </c:strCache>
            </c:strRef>
          </c:tx>
          <c:spPr>
            <a:ln w="28575" cap="rnd">
              <a:solidFill>
                <a:schemeClr val="accent4"/>
              </a:solidFill>
              <a:prstDash val="dash"/>
              <a:round/>
            </a:ln>
            <a:effectLst/>
          </c:spPr>
          <c:marker>
            <c:symbol val="none"/>
          </c:marker>
          <c:cat>
            <c:numRef>
              <c:f>'3yr5yrCallableSpreads'!$B$8:$B$564</c:f>
              <c:numCache>
                <c:formatCode>m/d/yyyy</c:formatCode>
                <c:ptCount val="557"/>
                <c:pt idx="0">
                  <c:v>45534</c:v>
                </c:pt>
                <c:pt idx="1">
                  <c:v>45527</c:v>
                </c:pt>
                <c:pt idx="2">
                  <c:v>45520</c:v>
                </c:pt>
                <c:pt idx="3">
                  <c:v>45513</c:v>
                </c:pt>
                <c:pt idx="4">
                  <c:v>45506</c:v>
                </c:pt>
                <c:pt idx="5">
                  <c:v>45499</c:v>
                </c:pt>
                <c:pt idx="6">
                  <c:v>45492</c:v>
                </c:pt>
                <c:pt idx="7">
                  <c:v>45485</c:v>
                </c:pt>
                <c:pt idx="8">
                  <c:v>45478</c:v>
                </c:pt>
                <c:pt idx="9">
                  <c:v>45471</c:v>
                </c:pt>
                <c:pt idx="10">
                  <c:v>45464</c:v>
                </c:pt>
                <c:pt idx="11">
                  <c:v>45457</c:v>
                </c:pt>
                <c:pt idx="12">
                  <c:v>45450</c:v>
                </c:pt>
                <c:pt idx="13">
                  <c:v>45443</c:v>
                </c:pt>
                <c:pt idx="14">
                  <c:v>45436</c:v>
                </c:pt>
                <c:pt idx="15">
                  <c:v>45429</c:v>
                </c:pt>
                <c:pt idx="16">
                  <c:v>45422</c:v>
                </c:pt>
                <c:pt idx="17">
                  <c:v>45415</c:v>
                </c:pt>
                <c:pt idx="18">
                  <c:v>45408</c:v>
                </c:pt>
                <c:pt idx="19">
                  <c:v>45401</c:v>
                </c:pt>
                <c:pt idx="20">
                  <c:v>45394</c:v>
                </c:pt>
                <c:pt idx="21">
                  <c:v>45387</c:v>
                </c:pt>
                <c:pt idx="22">
                  <c:v>45379</c:v>
                </c:pt>
                <c:pt idx="23">
                  <c:v>45373</c:v>
                </c:pt>
                <c:pt idx="24">
                  <c:v>45366</c:v>
                </c:pt>
                <c:pt idx="25">
                  <c:v>45359</c:v>
                </c:pt>
                <c:pt idx="26">
                  <c:v>45352</c:v>
                </c:pt>
                <c:pt idx="27">
                  <c:v>45345</c:v>
                </c:pt>
                <c:pt idx="28">
                  <c:v>45338</c:v>
                </c:pt>
                <c:pt idx="29">
                  <c:v>45331</c:v>
                </c:pt>
                <c:pt idx="30">
                  <c:v>45324</c:v>
                </c:pt>
                <c:pt idx="31">
                  <c:v>45317</c:v>
                </c:pt>
                <c:pt idx="32">
                  <c:v>45310</c:v>
                </c:pt>
                <c:pt idx="33">
                  <c:v>45303</c:v>
                </c:pt>
                <c:pt idx="34">
                  <c:v>45296</c:v>
                </c:pt>
                <c:pt idx="35">
                  <c:v>45289</c:v>
                </c:pt>
                <c:pt idx="36">
                  <c:v>45282</c:v>
                </c:pt>
                <c:pt idx="37">
                  <c:v>45275</c:v>
                </c:pt>
                <c:pt idx="38">
                  <c:v>45268</c:v>
                </c:pt>
                <c:pt idx="39">
                  <c:v>45261</c:v>
                </c:pt>
                <c:pt idx="40">
                  <c:v>45254</c:v>
                </c:pt>
                <c:pt idx="41">
                  <c:v>45247</c:v>
                </c:pt>
                <c:pt idx="42">
                  <c:v>45240</c:v>
                </c:pt>
                <c:pt idx="43">
                  <c:v>45233</c:v>
                </c:pt>
                <c:pt idx="44">
                  <c:v>45226</c:v>
                </c:pt>
                <c:pt idx="45">
                  <c:v>45219</c:v>
                </c:pt>
                <c:pt idx="46">
                  <c:v>45212</c:v>
                </c:pt>
                <c:pt idx="47">
                  <c:v>45205</c:v>
                </c:pt>
                <c:pt idx="48">
                  <c:v>45198</c:v>
                </c:pt>
                <c:pt idx="49">
                  <c:v>45191</c:v>
                </c:pt>
                <c:pt idx="50">
                  <c:v>45184</c:v>
                </c:pt>
                <c:pt idx="51">
                  <c:v>45177</c:v>
                </c:pt>
                <c:pt idx="52">
                  <c:v>45170</c:v>
                </c:pt>
                <c:pt idx="53">
                  <c:v>45163</c:v>
                </c:pt>
                <c:pt idx="54">
                  <c:v>45156</c:v>
                </c:pt>
                <c:pt idx="55">
                  <c:v>45149</c:v>
                </c:pt>
                <c:pt idx="56">
                  <c:v>45142</c:v>
                </c:pt>
                <c:pt idx="57">
                  <c:v>45135</c:v>
                </c:pt>
                <c:pt idx="58">
                  <c:v>45128</c:v>
                </c:pt>
                <c:pt idx="59">
                  <c:v>45121</c:v>
                </c:pt>
                <c:pt idx="60">
                  <c:v>45114</c:v>
                </c:pt>
                <c:pt idx="61">
                  <c:v>45107</c:v>
                </c:pt>
                <c:pt idx="62">
                  <c:v>45100</c:v>
                </c:pt>
                <c:pt idx="63">
                  <c:v>45093</c:v>
                </c:pt>
                <c:pt idx="64">
                  <c:v>45086</c:v>
                </c:pt>
                <c:pt idx="65">
                  <c:v>45079</c:v>
                </c:pt>
                <c:pt idx="66">
                  <c:v>45072</c:v>
                </c:pt>
                <c:pt idx="67">
                  <c:v>45065</c:v>
                </c:pt>
                <c:pt idx="68">
                  <c:v>45058</c:v>
                </c:pt>
                <c:pt idx="69">
                  <c:v>45051</c:v>
                </c:pt>
                <c:pt idx="70">
                  <c:v>45044</c:v>
                </c:pt>
                <c:pt idx="71">
                  <c:v>45037</c:v>
                </c:pt>
                <c:pt idx="72">
                  <c:v>45030</c:v>
                </c:pt>
                <c:pt idx="73">
                  <c:v>45023</c:v>
                </c:pt>
                <c:pt idx="74">
                  <c:v>45016</c:v>
                </c:pt>
                <c:pt idx="75">
                  <c:v>45009</c:v>
                </c:pt>
                <c:pt idx="76">
                  <c:v>45002</c:v>
                </c:pt>
                <c:pt idx="77">
                  <c:v>44995</c:v>
                </c:pt>
                <c:pt idx="78">
                  <c:v>44988</c:v>
                </c:pt>
                <c:pt idx="79">
                  <c:v>44981</c:v>
                </c:pt>
                <c:pt idx="80">
                  <c:v>44974</c:v>
                </c:pt>
                <c:pt idx="81">
                  <c:v>44967</c:v>
                </c:pt>
                <c:pt idx="82">
                  <c:v>44960</c:v>
                </c:pt>
                <c:pt idx="83">
                  <c:v>44953</c:v>
                </c:pt>
                <c:pt idx="84">
                  <c:v>44946</c:v>
                </c:pt>
                <c:pt idx="85">
                  <c:v>44939</c:v>
                </c:pt>
                <c:pt idx="86">
                  <c:v>44932</c:v>
                </c:pt>
                <c:pt idx="87">
                  <c:v>44925</c:v>
                </c:pt>
                <c:pt idx="88">
                  <c:v>44918</c:v>
                </c:pt>
                <c:pt idx="89">
                  <c:v>44911</c:v>
                </c:pt>
                <c:pt idx="90">
                  <c:v>44904</c:v>
                </c:pt>
                <c:pt idx="91">
                  <c:v>44897</c:v>
                </c:pt>
                <c:pt idx="92">
                  <c:v>44890</c:v>
                </c:pt>
                <c:pt idx="93">
                  <c:v>44883</c:v>
                </c:pt>
                <c:pt idx="94">
                  <c:v>44875</c:v>
                </c:pt>
                <c:pt idx="95">
                  <c:v>44869</c:v>
                </c:pt>
                <c:pt idx="96">
                  <c:v>44862</c:v>
                </c:pt>
                <c:pt idx="97">
                  <c:v>44855</c:v>
                </c:pt>
                <c:pt idx="98">
                  <c:v>44848</c:v>
                </c:pt>
                <c:pt idx="99">
                  <c:v>44841</c:v>
                </c:pt>
                <c:pt idx="100">
                  <c:v>44834</c:v>
                </c:pt>
                <c:pt idx="101">
                  <c:v>44827</c:v>
                </c:pt>
                <c:pt idx="102">
                  <c:v>44820</c:v>
                </c:pt>
                <c:pt idx="103">
                  <c:v>44813</c:v>
                </c:pt>
                <c:pt idx="104">
                  <c:v>44806</c:v>
                </c:pt>
                <c:pt idx="105">
                  <c:v>44799</c:v>
                </c:pt>
                <c:pt idx="106">
                  <c:v>44792</c:v>
                </c:pt>
                <c:pt idx="107">
                  <c:v>44785</c:v>
                </c:pt>
                <c:pt idx="108">
                  <c:v>44778</c:v>
                </c:pt>
                <c:pt idx="109">
                  <c:v>44771</c:v>
                </c:pt>
                <c:pt idx="110">
                  <c:v>44764</c:v>
                </c:pt>
                <c:pt idx="111">
                  <c:v>44757</c:v>
                </c:pt>
                <c:pt idx="112">
                  <c:v>44750</c:v>
                </c:pt>
                <c:pt idx="113">
                  <c:v>44743</c:v>
                </c:pt>
                <c:pt idx="114">
                  <c:v>44736</c:v>
                </c:pt>
                <c:pt idx="115">
                  <c:v>44729</c:v>
                </c:pt>
                <c:pt idx="116">
                  <c:v>44722</c:v>
                </c:pt>
                <c:pt idx="117">
                  <c:v>44715</c:v>
                </c:pt>
                <c:pt idx="118">
                  <c:v>44708</c:v>
                </c:pt>
                <c:pt idx="119">
                  <c:v>44701</c:v>
                </c:pt>
                <c:pt idx="120">
                  <c:v>44694</c:v>
                </c:pt>
                <c:pt idx="121">
                  <c:v>44687</c:v>
                </c:pt>
                <c:pt idx="122">
                  <c:v>44680</c:v>
                </c:pt>
                <c:pt idx="123">
                  <c:v>44673</c:v>
                </c:pt>
                <c:pt idx="124">
                  <c:v>44666</c:v>
                </c:pt>
                <c:pt idx="125">
                  <c:v>44659</c:v>
                </c:pt>
                <c:pt idx="126">
                  <c:v>44652</c:v>
                </c:pt>
                <c:pt idx="127">
                  <c:v>44645</c:v>
                </c:pt>
                <c:pt idx="128">
                  <c:v>44638</c:v>
                </c:pt>
                <c:pt idx="129">
                  <c:v>44631</c:v>
                </c:pt>
                <c:pt idx="130">
                  <c:v>44624</c:v>
                </c:pt>
                <c:pt idx="131">
                  <c:v>44617</c:v>
                </c:pt>
                <c:pt idx="132">
                  <c:v>44610</c:v>
                </c:pt>
                <c:pt idx="133">
                  <c:v>44603</c:v>
                </c:pt>
                <c:pt idx="134">
                  <c:v>44596</c:v>
                </c:pt>
                <c:pt idx="135">
                  <c:v>44589</c:v>
                </c:pt>
                <c:pt idx="136">
                  <c:v>44582</c:v>
                </c:pt>
                <c:pt idx="137">
                  <c:v>44575</c:v>
                </c:pt>
                <c:pt idx="138">
                  <c:v>44568</c:v>
                </c:pt>
                <c:pt idx="139">
                  <c:v>44561</c:v>
                </c:pt>
                <c:pt idx="140">
                  <c:v>44554</c:v>
                </c:pt>
                <c:pt idx="141">
                  <c:v>44547</c:v>
                </c:pt>
                <c:pt idx="142">
                  <c:v>44540</c:v>
                </c:pt>
                <c:pt idx="143">
                  <c:v>44533</c:v>
                </c:pt>
                <c:pt idx="144">
                  <c:v>44526</c:v>
                </c:pt>
                <c:pt idx="145">
                  <c:v>44519</c:v>
                </c:pt>
                <c:pt idx="146">
                  <c:v>44512</c:v>
                </c:pt>
                <c:pt idx="147">
                  <c:v>44505</c:v>
                </c:pt>
                <c:pt idx="148">
                  <c:v>44498</c:v>
                </c:pt>
                <c:pt idx="149">
                  <c:v>44491</c:v>
                </c:pt>
                <c:pt idx="150">
                  <c:v>44484</c:v>
                </c:pt>
                <c:pt idx="151">
                  <c:v>44477</c:v>
                </c:pt>
                <c:pt idx="152">
                  <c:v>44470</c:v>
                </c:pt>
                <c:pt idx="153">
                  <c:v>44463</c:v>
                </c:pt>
                <c:pt idx="154">
                  <c:v>44456</c:v>
                </c:pt>
                <c:pt idx="155">
                  <c:v>44449</c:v>
                </c:pt>
                <c:pt idx="156">
                  <c:v>44442</c:v>
                </c:pt>
                <c:pt idx="157">
                  <c:v>44435</c:v>
                </c:pt>
                <c:pt idx="158">
                  <c:v>44428</c:v>
                </c:pt>
                <c:pt idx="159">
                  <c:v>44421</c:v>
                </c:pt>
                <c:pt idx="160">
                  <c:v>44414</c:v>
                </c:pt>
                <c:pt idx="161">
                  <c:v>44407</c:v>
                </c:pt>
                <c:pt idx="162">
                  <c:v>44400</c:v>
                </c:pt>
                <c:pt idx="163">
                  <c:v>44393</c:v>
                </c:pt>
                <c:pt idx="164">
                  <c:v>44386</c:v>
                </c:pt>
                <c:pt idx="165">
                  <c:v>44379</c:v>
                </c:pt>
                <c:pt idx="166">
                  <c:v>44372</c:v>
                </c:pt>
                <c:pt idx="167">
                  <c:v>44365</c:v>
                </c:pt>
                <c:pt idx="168">
                  <c:v>44358</c:v>
                </c:pt>
                <c:pt idx="169">
                  <c:v>44351</c:v>
                </c:pt>
                <c:pt idx="170">
                  <c:v>44344</c:v>
                </c:pt>
                <c:pt idx="171">
                  <c:v>44337</c:v>
                </c:pt>
                <c:pt idx="172">
                  <c:v>44330</c:v>
                </c:pt>
                <c:pt idx="173">
                  <c:v>44323</c:v>
                </c:pt>
                <c:pt idx="174">
                  <c:v>44316</c:v>
                </c:pt>
                <c:pt idx="175">
                  <c:v>44309</c:v>
                </c:pt>
                <c:pt idx="176">
                  <c:v>44302</c:v>
                </c:pt>
                <c:pt idx="177">
                  <c:v>44295</c:v>
                </c:pt>
                <c:pt idx="178">
                  <c:v>44288</c:v>
                </c:pt>
                <c:pt idx="179">
                  <c:v>44281</c:v>
                </c:pt>
                <c:pt idx="180">
                  <c:v>44274</c:v>
                </c:pt>
                <c:pt idx="181">
                  <c:v>44267</c:v>
                </c:pt>
                <c:pt idx="182">
                  <c:v>44260</c:v>
                </c:pt>
                <c:pt idx="183">
                  <c:v>44253</c:v>
                </c:pt>
                <c:pt idx="184">
                  <c:v>44246</c:v>
                </c:pt>
                <c:pt idx="185">
                  <c:v>44239</c:v>
                </c:pt>
                <c:pt idx="186">
                  <c:v>44232</c:v>
                </c:pt>
                <c:pt idx="187">
                  <c:v>44225</c:v>
                </c:pt>
                <c:pt idx="188">
                  <c:v>44218</c:v>
                </c:pt>
                <c:pt idx="189">
                  <c:v>44211</c:v>
                </c:pt>
                <c:pt idx="190">
                  <c:v>44204</c:v>
                </c:pt>
                <c:pt idx="191">
                  <c:v>44197</c:v>
                </c:pt>
                <c:pt idx="192">
                  <c:v>44190</c:v>
                </c:pt>
                <c:pt idx="193">
                  <c:v>44183</c:v>
                </c:pt>
                <c:pt idx="194">
                  <c:v>44176</c:v>
                </c:pt>
                <c:pt idx="195">
                  <c:v>44169</c:v>
                </c:pt>
                <c:pt idx="196">
                  <c:v>44162</c:v>
                </c:pt>
                <c:pt idx="197">
                  <c:v>44155</c:v>
                </c:pt>
                <c:pt idx="198">
                  <c:v>44148</c:v>
                </c:pt>
                <c:pt idx="199">
                  <c:v>44141</c:v>
                </c:pt>
                <c:pt idx="200">
                  <c:v>44134</c:v>
                </c:pt>
                <c:pt idx="201">
                  <c:v>44127</c:v>
                </c:pt>
                <c:pt idx="202">
                  <c:v>44120</c:v>
                </c:pt>
                <c:pt idx="203">
                  <c:v>44113</c:v>
                </c:pt>
                <c:pt idx="204">
                  <c:v>44106</c:v>
                </c:pt>
                <c:pt idx="205">
                  <c:v>44099</c:v>
                </c:pt>
                <c:pt idx="206">
                  <c:v>44092</c:v>
                </c:pt>
                <c:pt idx="207">
                  <c:v>44085</c:v>
                </c:pt>
                <c:pt idx="208">
                  <c:v>44078</c:v>
                </c:pt>
                <c:pt idx="209">
                  <c:v>44071</c:v>
                </c:pt>
                <c:pt idx="210">
                  <c:v>44064</c:v>
                </c:pt>
                <c:pt idx="211">
                  <c:v>44057</c:v>
                </c:pt>
                <c:pt idx="212">
                  <c:v>44050</c:v>
                </c:pt>
                <c:pt idx="213">
                  <c:v>44043</c:v>
                </c:pt>
                <c:pt idx="214">
                  <c:v>44036</c:v>
                </c:pt>
                <c:pt idx="215">
                  <c:v>44029</c:v>
                </c:pt>
                <c:pt idx="216">
                  <c:v>44022</c:v>
                </c:pt>
                <c:pt idx="217">
                  <c:v>44015</c:v>
                </c:pt>
                <c:pt idx="218">
                  <c:v>44008</c:v>
                </c:pt>
                <c:pt idx="219">
                  <c:v>44001</c:v>
                </c:pt>
                <c:pt idx="220">
                  <c:v>43994</c:v>
                </c:pt>
                <c:pt idx="221">
                  <c:v>43987</c:v>
                </c:pt>
                <c:pt idx="222">
                  <c:v>43980</c:v>
                </c:pt>
                <c:pt idx="223">
                  <c:v>43973</c:v>
                </c:pt>
                <c:pt idx="224">
                  <c:v>43966</c:v>
                </c:pt>
                <c:pt idx="225">
                  <c:v>43959</c:v>
                </c:pt>
                <c:pt idx="226">
                  <c:v>43952</c:v>
                </c:pt>
                <c:pt idx="227">
                  <c:v>43945</c:v>
                </c:pt>
                <c:pt idx="228">
                  <c:v>43938</c:v>
                </c:pt>
                <c:pt idx="229">
                  <c:v>43931</c:v>
                </c:pt>
                <c:pt idx="230">
                  <c:v>43924</c:v>
                </c:pt>
                <c:pt idx="231">
                  <c:v>43917</c:v>
                </c:pt>
                <c:pt idx="232">
                  <c:v>43910</c:v>
                </c:pt>
                <c:pt idx="233">
                  <c:v>43903</c:v>
                </c:pt>
                <c:pt idx="234">
                  <c:v>43896</c:v>
                </c:pt>
                <c:pt idx="235">
                  <c:v>43889</c:v>
                </c:pt>
                <c:pt idx="236">
                  <c:v>43882</c:v>
                </c:pt>
                <c:pt idx="237">
                  <c:v>43875</c:v>
                </c:pt>
                <c:pt idx="238">
                  <c:v>43868</c:v>
                </c:pt>
                <c:pt idx="239">
                  <c:v>43861</c:v>
                </c:pt>
                <c:pt idx="240">
                  <c:v>43854</c:v>
                </c:pt>
                <c:pt idx="241">
                  <c:v>43847</c:v>
                </c:pt>
                <c:pt idx="242">
                  <c:v>43840</c:v>
                </c:pt>
                <c:pt idx="243">
                  <c:v>43833</c:v>
                </c:pt>
                <c:pt idx="244">
                  <c:v>43826</c:v>
                </c:pt>
                <c:pt idx="245">
                  <c:v>43819</c:v>
                </c:pt>
                <c:pt idx="246">
                  <c:v>43812</c:v>
                </c:pt>
                <c:pt idx="247">
                  <c:v>43805</c:v>
                </c:pt>
                <c:pt idx="248">
                  <c:v>43798</c:v>
                </c:pt>
                <c:pt idx="249">
                  <c:v>43791</c:v>
                </c:pt>
                <c:pt idx="250">
                  <c:v>43784</c:v>
                </c:pt>
                <c:pt idx="251">
                  <c:v>43777</c:v>
                </c:pt>
                <c:pt idx="252">
                  <c:v>43770</c:v>
                </c:pt>
                <c:pt idx="253">
                  <c:v>43763</c:v>
                </c:pt>
                <c:pt idx="254">
                  <c:v>43756</c:v>
                </c:pt>
                <c:pt idx="255">
                  <c:v>43749</c:v>
                </c:pt>
                <c:pt idx="256">
                  <c:v>43742</c:v>
                </c:pt>
                <c:pt idx="257">
                  <c:v>43735</c:v>
                </c:pt>
                <c:pt idx="258">
                  <c:v>43728</c:v>
                </c:pt>
                <c:pt idx="259">
                  <c:v>43721</c:v>
                </c:pt>
                <c:pt idx="260">
                  <c:v>43714</c:v>
                </c:pt>
                <c:pt idx="261">
                  <c:v>43707</c:v>
                </c:pt>
                <c:pt idx="262">
                  <c:v>43700</c:v>
                </c:pt>
                <c:pt idx="263">
                  <c:v>43693</c:v>
                </c:pt>
                <c:pt idx="264">
                  <c:v>43686</c:v>
                </c:pt>
                <c:pt idx="265">
                  <c:v>43679</c:v>
                </c:pt>
                <c:pt idx="266">
                  <c:v>43672</c:v>
                </c:pt>
                <c:pt idx="267">
                  <c:v>43665</c:v>
                </c:pt>
                <c:pt idx="268">
                  <c:v>43658</c:v>
                </c:pt>
                <c:pt idx="269">
                  <c:v>43651</c:v>
                </c:pt>
                <c:pt idx="270">
                  <c:v>43644</c:v>
                </c:pt>
                <c:pt idx="271">
                  <c:v>43637</c:v>
                </c:pt>
                <c:pt idx="272">
                  <c:v>43630</c:v>
                </c:pt>
                <c:pt idx="273">
                  <c:v>43623</c:v>
                </c:pt>
                <c:pt idx="274">
                  <c:v>43616</c:v>
                </c:pt>
                <c:pt idx="275">
                  <c:v>43609</c:v>
                </c:pt>
                <c:pt idx="276">
                  <c:v>43602</c:v>
                </c:pt>
                <c:pt idx="277">
                  <c:v>43595</c:v>
                </c:pt>
                <c:pt idx="278">
                  <c:v>43588</c:v>
                </c:pt>
                <c:pt idx="279">
                  <c:v>43581</c:v>
                </c:pt>
                <c:pt idx="280">
                  <c:v>43574</c:v>
                </c:pt>
                <c:pt idx="281">
                  <c:v>43567</c:v>
                </c:pt>
                <c:pt idx="282">
                  <c:v>43560</c:v>
                </c:pt>
                <c:pt idx="283">
                  <c:v>43553</c:v>
                </c:pt>
                <c:pt idx="284">
                  <c:v>43546</c:v>
                </c:pt>
                <c:pt idx="285">
                  <c:v>43539</c:v>
                </c:pt>
                <c:pt idx="286">
                  <c:v>43532</c:v>
                </c:pt>
                <c:pt idx="287">
                  <c:v>43525</c:v>
                </c:pt>
                <c:pt idx="288">
                  <c:v>43518</c:v>
                </c:pt>
                <c:pt idx="289">
                  <c:v>43511</c:v>
                </c:pt>
                <c:pt idx="290">
                  <c:v>43504</c:v>
                </c:pt>
                <c:pt idx="291">
                  <c:v>43497</c:v>
                </c:pt>
                <c:pt idx="292">
                  <c:v>43490</c:v>
                </c:pt>
                <c:pt idx="293">
                  <c:v>43483</c:v>
                </c:pt>
                <c:pt idx="294">
                  <c:v>43476</c:v>
                </c:pt>
                <c:pt idx="295">
                  <c:v>43469</c:v>
                </c:pt>
                <c:pt idx="296">
                  <c:v>43462</c:v>
                </c:pt>
                <c:pt idx="297">
                  <c:v>43455</c:v>
                </c:pt>
                <c:pt idx="298">
                  <c:v>43448</c:v>
                </c:pt>
                <c:pt idx="299">
                  <c:v>43441</c:v>
                </c:pt>
                <c:pt idx="300">
                  <c:v>43434</c:v>
                </c:pt>
                <c:pt idx="301">
                  <c:v>43427</c:v>
                </c:pt>
                <c:pt idx="302">
                  <c:v>43420</c:v>
                </c:pt>
                <c:pt idx="303">
                  <c:v>43413</c:v>
                </c:pt>
                <c:pt idx="304">
                  <c:v>43406</c:v>
                </c:pt>
                <c:pt idx="305">
                  <c:v>43399</c:v>
                </c:pt>
                <c:pt idx="306">
                  <c:v>43392</c:v>
                </c:pt>
                <c:pt idx="307">
                  <c:v>43385</c:v>
                </c:pt>
                <c:pt idx="308">
                  <c:v>43378</c:v>
                </c:pt>
                <c:pt idx="309">
                  <c:v>43371</c:v>
                </c:pt>
                <c:pt idx="310">
                  <c:v>43364</c:v>
                </c:pt>
                <c:pt idx="311">
                  <c:v>43357</c:v>
                </c:pt>
                <c:pt idx="312">
                  <c:v>43350</c:v>
                </c:pt>
                <c:pt idx="313">
                  <c:v>43343</c:v>
                </c:pt>
                <c:pt idx="314">
                  <c:v>43336</c:v>
                </c:pt>
                <c:pt idx="315">
                  <c:v>43329</c:v>
                </c:pt>
                <c:pt idx="316">
                  <c:v>43322</c:v>
                </c:pt>
                <c:pt idx="317">
                  <c:v>43315</c:v>
                </c:pt>
                <c:pt idx="318">
                  <c:v>43308</c:v>
                </c:pt>
                <c:pt idx="319">
                  <c:v>43301</c:v>
                </c:pt>
                <c:pt idx="320">
                  <c:v>43294</c:v>
                </c:pt>
                <c:pt idx="321">
                  <c:v>43287</c:v>
                </c:pt>
                <c:pt idx="322">
                  <c:v>43280</c:v>
                </c:pt>
                <c:pt idx="323">
                  <c:v>43273</c:v>
                </c:pt>
                <c:pt idx="324">
                  <c:v>43266</c:v>
                </c:pt>
                <c:pt idx="325">
                  <c:v>43259</c:v>
                </c:pt>
                <c:pt idx="326">
                  <c:v>43252</c:v>
                </c:pt>
                <c:pt idx="327">
                  <c:v>43245</c:v>
                </c:pt>
                <c:pt idx="328">
                  <c:v>43238</c:v>
                </c:pt>
                <c:pt idx="329">
                  <c:v>43231</c:v>
                </c:pt>
                <c:pt idx="330">
                  <c:v>43224</c:v>
                </c:pt>
                <c:pt idx="331">
                  <c:v>43217</c:v>
                </c:pt>
                <c:pt idx="332">
                  <c:v>43210</c:v>
                </c:pt>
                <c:pt idx="333">
                  <c:v>43203</c:v>
                </c:pt>
                <c:pt idx="334">
                  <c:v>43196</c:v>
                </c:pt>
                <c:pt idx="335">
                  <c:v>43189</c:v>
                </c:pt>
                <c:pt idx="336">
                  <c:v>43182</c:v>
                </c:pt>
                <c:pt idx="337">
                  <c:v>43175</c:v>
                </c:pt>
                <c:pt idx="338">
                  <c:v>43168</c:v>
                </c:pt>
                <c:pt idx="339">
                  <c:v>43161</c:v>
                </c:pt>
                <c:pt idx="340">
                  <c:v>43154</c:v>
                </c:pt>
                <c:pt idx="341">
                  <c:v>43147</c:v>
                </c:pt>
                <c:pt idx="342">
                  <c:v>43140</c:v>
                </c:pt>
                <c:pt idx="343">
                  <c:v>43133</c:v>
                </c:pt>
                <c:pt idx="344">
                  <c:v>43126</c:v>
                </c:pt>
                <c:pt idx="345">
                  <c:v>43119</c:v>
                </c:pt>
                <c:pt idx="346">
                  <c:v>43112</c:v>
                </c:pt>
                <c:pt idx="347">
                  <c:v>43105</c:v>
                </c:pt>
                <c:pt idx="348">
                  <c:v>43098</c:v>
                </c:pt>
                <c:pt idx="349">
                  <c:v>43091</c:v>
                </c:pt>
                <c:pt idx="350">
                  <c:v>43084</c:v>
                </c:pt>
                <c:pt idx="351">
                  <c:v>43077</c:v>
                </c:pt>
                <c:pt idx="352">
                  <c:v>43070</c:v>
                </c:pt>
                <c:pt idx="353">
                  <c:v>43063</c:v>
                </c:pt>
                <c:pt idx="354">
                  <c:v>43056</c:v>
                </c:pt>
                <c:pt idx="355">
                  <c:v>43049</c:v>
                </c:pt>
                <c:pt idx="356">
                  <c:v>43042</c:v>
                </c:pt>
                <c:pt idx="357">
                  <c:v>43035</c:v>
                </c:pt>
                <c:pt idx="358">
                  <c:v>43028</c:v>
                </c:pt>
                <c:pt idx="359">
                  <c:v>43021</c:v>
                </c:pt>
                <c:pt idx="360">
                  <c:v>43014</c:v>
                </c:pt>
                <c:pt idx="361">
                  <c:v>43007</c:v>
                </c:pt>
                <c:pt idx="362">
                  <c:v>43000</c:v>
                </c:pt>
                <c:pt idx="363">
                  <c:v>42993</c:v>
                </c:pt>
                <c:pt idx="364">
                  <c:v>42986</c:v>
                </c:pt>
                <c:pt idx="365">
                  <c:v>42979</c:v>
                </c:pt>
                <c:pt idx="366">
                  <c:v>42972</c:v>
                </c:pt>
                <c:pt idx="367">
                  <c:v>42965</c:v>
                </c:pt>
                <c:pt idx="368">
                  <c:v>42958</c:v>
                </c:pt>
                <c:pt idx="369">
                  <c:v>42951</c:v>
                </c:pt>
                <c:pt idx="370">
                  <c:v>42944</c:v>
                </c:pt>
                <c:pt idx="371">
                  <c:v>42937</c:v>
                </c:pt>
                <c:pt idx="372">
                  <c:v>42930</c:v>
                </c:pt>
                <c:pt idx="373">
                  <c:v>42923</c:v>
                </c:pt>
                <c:pt idx="374">
                  <c:v>42916</c:v>
                </c:pt>
                <c:pt idx="375">
                  <c:v>42909</c:v>
                </c:pt>
                <c:pt idx="376">
                  <c:v>42902</c:v>
                </c:pt>
                <c:pt idx="377">
                  <c:v>42895</c:v>
                </c:pt>
                <c:pt idx="378">
                  <c:v>42888</c:v>
                </c:pt>
                <c:pt idx="379">
                  <c:v>42881</c:v>
                </c:pt>
                <c:pt idx="380">
                  <c:v>42874</c:v>
                </c:pt>
                <c:pt idx="381">
                  <c:v>42867</c:v>
                </c:pt>
                <c:pt idx="382">
                  <c:v>42860</c:v>
                </c:pt>
                <c:pt idx="383">
                  <c:v>42853</c:v>
                </c:pt>
                <c:pt idx="384">
                  <c:v>42846</c:v>
                </c:pt>
                <c:pt idx="385">
                  <c:v>42839</c:v>
                </c:pt>
                <c:pt idx="386">
                  <c:v>42832</c:v>
                </c:pt>
                <c:pt idx="387">
                  <c:v>42825</c:v>
                </c:pt>
                <c:pt idx="388">
                  <c:v>42818</c:v>
                </c:pt>
                <c:pt idx="389">
                  <c:v>42811</c:v>
                </c:pt>
                <c:pt idx="390">
                  <c:v>42804</c:v>
                </c:pt>
                <c:pt idx="391">
                  <c:v>42797</c:v>
                </c:pt>
                <c:pt idx="392">
                  <c:v>42790</c:v>
                </c:pt>
                <c:pt idx="393">
                  <c:v>42783</c:v>
                </c:pt>
                <c:pt idx="394">
                  <c:v>42776</c:v>
                </c:pt>
                <c:pt idx="395">
                  <c:v>42769</c:v>
                </c:pt>
                <c:pt idx="396">
                  <c:v>42762</c:v>
                </c:pt>
                <c:pt idx="397">
                  <c:v>42755</c:v>
                </c:pt>
                <c:pt idx="398">
                  <c:v>42748</c:v>
                </c:pt>
                <c:pt idx="399">
                  <c:v>42741</c:v>
                </c:pt>
                <c:pt idx="400">
                  <c:v>42734</c:v>
                </c:pt>
                <c:pt idx="401">
                  <c:v>42727</c:v>
                </c:pt>
                <c:pt idx="402">
                  <c:v>42720</c:v>
                </c:pt>
                <c:pt idx="403">
                  <c:v>42713</c:v>
                </c:pt>
                <c:pt idx="404">
                  <c:v>42706</c:v>
                </c:pt>
                <c:pt idx="405">
                  <c:v>42699</c:v>
                </c:pt>
                <c:pt idx="406">
                  <c:v>42692</c:v>
                </c:pt>
                <c:pt idx="407">
                  <c:v>42685</c:v>
                </c:pt>
                <c:pt idx="408">
                  <c:v>42678</c:v>
                </c:pt>
                <c:pt idx="409">
                  <c:v>42671</c:v>
                </c:pt>
                <c:pt idx="410">
                  <c:v>42664</c:v>
                </c:pt>
                <c:pt idx="411">
                  <c:v>42657</c:v>
                </c:pt>
                <c:pt idx="412">
                  <c:v>42650</c:v>
                </c:pt>
                <c:pt idx="413">
                  <c:v>42643</c:v>
                </c:pt>
                <c:pt idx="414">
                  <c:v>42636</c:v>
                </c:pt>
                <c:pt idx="415">
                  <c:v>42629</c:v>
                </c:pt>
                <c:pt idx="416">
                  <c:v>42622</c:v>
                </c:pt>
                <c:pt idx="417">
                  <c:v>42615</c:v>
                </c:pt>
                <c:pt idx="418">
                  <c:v>42608</c:v>
                </c:pt>
                <c:pt idx="419">
                  <c:v>42601</c:v>
                </c:pt>
                <c:pt idx="420">
                  <c:v>42594</c:v>
                </c:pt>
                <c:pt idx="421">
                  <c:v>42587</c:v>
                </c:pt>
                <c:pt idx="422">
                  <c:v>42580</c:v>
                </c:pt>
                <c:pt idx="423">
                  <c:v>42573</c:v>
                </c:pt>
                <c:pt idx="424">
                  <c:v>42566</c:v>
                </c:pt>
                <c:pt idx="425">
                  <c:v>42559</c:v>
                </c:pt>
                <c:pt idx="426">
                  <c:v>42552</c:v>
                </c:pt>
                <c:pt idx="427">
                  <c:v>42545</c:v>
                </c:pt>
                <c:pt idx="428">
                  <c:v>42538</c:v>
                </c:pt>
                <c:pt idx="429">
                  <c:v>42531</c:v>
                </c:pt>
                <c:pt idx="430">
                  <c:v>42524</c:v>
                </c:pt>
                <c:pt idx="431">
                  <c:v>42517</c:v>
                </c:pt>
                <c:pt idx="432">
                  <c:v>42510</c:v>
                </c:pt>
                <c:pt idx="433">
                  <c:v>42503</c:v>
                </c:pt>
                <c:pt idx="434">
                  <c:v>42496</c:v>
                </c:pt>
                <c:pt idx="435">
                  <c:v>42489</c:v>
                </c:pt>
                <c:pt idx="436">
                  <c:v>42482</c:v>
                </c:pt>
                <c:pt idx="437">
                  <c:v>42475</c:v>
                </c:pt>
                <c:pt idx="438">
                  <c:v>42468</c:v>
                </c:pt>
                <c:pt idx="439">
                  <c:v>42461</c:v>
                </c:pt>
                <c:pt idx="440">
                  <c:v>42454</c:v>
                </c:pt>
                <c:pt idx="441">
                  <c:v>42447</c:v>
                </c:pt>
                <c:pt idx="442">
                  <c:v>42440</c:v>
                </c:pt>
                <c:pt idx="443">
                  <c:v>42433</c:v>
                </c:pt>
                <c:pt idx="444">
                  <c:v>42426</c:v>
                </c:pt>
                <c:pt idx="445">
                  <c:v>42419</c:v>
                </c:pt>
                <c:pt idx="446">
                  <c:v>42412</c:v>
                </c:pt>
                <c:pt idx="447">
                  <c:v>42405</c:v>
                </c:pt>
                <c:pt idx="448">
                  <c:v>42398</c:v>
                </c:pt>
                <c:pt idx="449">
                  <c:v>42391</c:v>
                </c:pt>
                <c:pt idx="450">
                  <c:v>42384</c:v>
                </c:pt>
                <c:pt idx="451">
                  <c:v>42377</c:v>
                </c:pt>
                <c:pt idx="452">
                  <c:v>42370</c:v>
                </c:pt>
                <c:pt idx="453">
                  <c:v>42363</c:v>
                </c:pt>
                <c:pt idx="454">
                  <c:v>42356</c:v>
                </c:pt>
                <c:pt idx="455">
                  <c:v>42349</c:v>
                </c:pt>
                <c:pt idx="456">
                  <c:v>42342</c:v>
                </c:pt>
                <c:pt idx="457">
                  <c:v>42335</c:v>
                </c:pt>
                <c:pt idx="458">
                  <c:v>42328</c:v>
                </c:pt>
                <c:pt idx="459">
                  <c:v>42321</c:v>
                </c:pt>
                <c:pt idx="460">
                  <c:v>42314</c:v>
                </c:pt>
                <c:pt idx="461">
                  <c:v>42307</c:v>
                </c:pt>
                <c:pt idx="462">
                  <c:v>42300</c:v>
                </c:pt>
                <c:pt idx="463">
                  <c:v>42293</c:v>
                </c:pt>
                <c:pt idx="464">
                  <c:v>42286</c:v>
                </c:pt>
                <c:pt idx="465">
                  <c:v>42279</c:v>
                </c:pt>
                <c:pt idx="466">
                  <c:v>42272</c:v>
                </c:pt>
                <c:pt idx="467">
                  <c:v>42265</c:v>
                </c:pt>
                <c:pt idx="468">
                  <c:v>42258</c:v>
                </c:pt>
                <c:pt idx="469">
                  <c:v>42251</c:v>
                </c:pt>
                <c:pt idx="470">
                  <c:v>42244</c:v>
                </c:pt>
                <c:pt idx="471">
                  <c:v>42237</c:v>
                </c:pt>
                <c:pt idx="472">
                  <c:v>42230</c:v>
                </c:pt>
                <c:pt idx="473">
                  <c:v>42223</c:v>
                </c:pt>
                <c:pt idx="474">
                  <c:v>42216</c:v>
                </c:pt>
                <c:pt idx="475">
                  <c:v>42209</c:v>
                </c:pt>
                <c:pt idx="476">
                  <c:v>42202</c:v>
                </c:pt>
                <c:pt idx="477">
                  <c:v>42195</c:v>
                </c:pt>
                <c:pt idx="478">
                  <c:v>42188</c:v>
                </c:pt>
                <c:pt idx="479">
                  <c:v>42181</c:v>
                </c:pt>
                <c:pt idx="480">
                  <c:v>42174</c:v>
                </c:pt>
                <c:pt idx="481">
                  <c:v>42167</c:v>
                </c:pt>
                <c:pt idx="482">
                  <c:v>42160</c:v>
                </c:pt>
                <c:pt idx="483">
                  <c:v>42153</c:v>
                </c:pt>
                <c:pt idx="484">
                  <c:v>42146</c:v>
                </c:pt>
                <c:pt idx="485">
                  <c:v>42139</c:v>
                </c:pt>
                <c:pt idx="486">
                  <c:v>42132</c:v>
                </c:pt>
                <c:pt idx="487">
                  <c:v>42125</c:v>
                </c:pt>
                <c:pt idx="488">
                  <c:v>42118</c:v>
                </c:pt>
                <c:pt idx="489">
                  <c:v>42111</c:v>
                </c:pt>
                <c:pt idx="490">
                  <c:v>42104</c:v>
                </c:pt>
                <c:pt idx="491">
                  <c:v>42097</c:v>
                </c:pt>
                <c:pt idx="492">
                  <c:v>42090</c:v>
                </c:pt>
                <c:pt idx="493">
                  <c:v>42083</c:v>
                </c:pt>
                <c:pt idx="494">
                  <c:v>42076</c:v>
                </c:pt>
                <c:pt idx="495">
                  <c:v>42069</c:v>
                </c:pt>
                <c:pt idx="496">
                  <c:v>42062</c:v>
                </c:pt>
                <c:pt idx="497">
                  <c:v>42055</c:v>
                </c:pt>
                <c:pt idx="498">
                  <c:v>42048</c:v>
                </c:pt>
                <c:pt idx="499">
                  <c:v>42041</c:v>
                </c:pt>
                <c:pt idx="500">
                  <c:v>42034</c:v>
                </c:pt>
                <c:pt idx="501">
                  <c:v>42027</c:v>
                </c:pt>
                <c:pt idx="502">
                  <c:v>42020</c:v>
                </c:pt>
                <c:pt idx="503">
                  <c:v>42013</c:v>
                </c:pt>
                <c:pt idx="504">
                  <c:v>42006</c:v>
                </c:pt>
                <c:pt idx="505">
                  <c:v>41999</c:v>
                </c:pt>
                <c:pt idx="506">
                  <c:v>41992</c:v>
                </c:pt>
                <c:pt idx="507">
                  <c:v>41985</c:v>
                </c:pt>
                <c:pt idx="508">
                  <c:v>41978</c:v>
                </c:pt>
                <c:pt idx="509">
                  <c:v>41971</c:v>
                </c:pt>
                <c:pt idx="510">
                  <c:v>41964</c:v>
                </c:pt>
                <c:pt idx="511">
                  <c:v>41957</c:v>
                </c:pt>
                <c:pt idx="512">
                  <c:v>41950</c:v>
                </c:pt>
                <c:pt idx="513">
                  <c:v>41943</c:v>
                </c:pt>
                <c:pt idx="514">
                  <c:v>41936</c:v>
                </c:pt>
                <c:pt idx="515">
                  <c:v>41929</c:v>
                </c:pt>
                <c:pt idx="516">
                  <c:v>41922</c:v>
                </c:pt>
                <c:pt idx="517">
                  <c:v>41915</c:v>
                </c:pt>
                <c:pt idx="518">
                  <c:v>41908</c:v>
                </c:pt>
                <c:pt idx="519">
                  <c:v>41901</c:v>
                </c:pt>
                <c:pt idx="520">
                  <c:v>41894</c:v>
                </c:pt>
                <c:pt idx="521">
                  <c:v>41887</c:v>
                </c:pt>
                <c:pt idx="522">
                  <c:v>41880</c:v>
                </c:pt>
                <c:pt idx="523">
                  <c:v>41873</c:v>
                </c:pt>
                <c:pt idx="524">
                  <c:v>41866</c:v>
                </c:pt>
                <c:pt idx="525">
                  <c:v>41859</c:v>
                </c:pt>
                <c:pt idx="526">
                  <c:v>41852</c:v>
                </c:pt>
                <c:pt idx="527">
                  <c:v>41845</c:v>
                </c:pt>
                <c:pt idx="528">
                  <c:v>41838</c:v>
                </c:pt>
                <c:pt idx="529">
                  <c:v>41831</c:v>
                </c:pt>
                <c:pt idx="530">
                  <c:v>41824</c:v>
                </c:pt>
                <c:pt idx="531">
                  <c:v>41817</c:v>
                </c:pt>
                <c:pt idx="532">
                  <c:v>41810</c:v>
                </c:pt>
                <c:pt idx="533">
                  <c:v>41803</c:v>
                </c:pt>
                <c:pt idx="534">
                  <c:v>41796</c:v>
                </c:pt>
                <c:pt idx="535">
                  <c:v>41789</c:v>
                </c:pt>
                <c:pt idx="536">
                  <c:v>41782</c:v>
                </c:pt>
                <c:pt idx="537">
                  <c:v>41775</c:v>
                </c:pt>
                <c:pt idx="538">
                  <c:v>41768</c:v>
                </c:pt>
                <c:pt idx="539">
                  <c:v>41761</c:v>
                </c:pt>
                <c:pt idx="540">
                  <c:v>41754</c:v>
                </c:pt>
                <c:pt idx="541">
                  <c:v>41747</c:v>
                </c:pt>
                <c:pt idx="542">
                  <c:v>41740</c:v>
                </c:pt>
                <c:pt idx="543">
                  <c:v>41733</c:v>
                </c:pt>
                <c:pt idx="544">
                  <c:v>41726</c:v>
                </c:pt>
                <c:pt idx="545">
                  <c:v>41719</c:v>
                </c:pt>
                <c:pt idx="546">
                  <c:v>41712</c:v>
                </c:pt>
                <c:pt idx="547">
                  <c:v>41705</c:v>
                </c:pt>
                <c:pt idx="548">
                  <c:v>41698</c:v>
                </c:pt>
                <c:pt idx="549">
                  <c:v>41691</c:v>
                </c:pt>
                <c:pt idx="550">
                  <c:v>41684</c:v>
                </c:pt>
                <c:pt idx="551">
                  <c:v>41677</c:v>
                </c:pt>
                <c:pt idx="552">
                  <c:v>41670</c:v>
                </c:pt>
                <c:pt idx="553">
                  <c:v>41663</c:v>
                </c:pt>
                <c:pt idx="554">
                  <c:v>41656</c:v>
                </c:pt>
                <c:pt idx="555">
                  <c:v>41649</c:v>
                </c:pt>
                <c:pt idx="556">
                  <c:v>41642</c:v>
                </c:pt>
              </c:numCache>
            </c:numRef>
          </c:cat>
          <c:val>
            <c:numRef>
              <c:f>'3yr5yrCallableSpreads'!$G$8:$G$564</c:f>
              <c:numCache>
                <c:formatCode>General</c:formatCode>
                <c:ptCount val="557"/>
                <c:pt idx="0">
                  <c:v>80</c:v>
                </c:pt>
                <c:pt idx="1">
                  <c:v>82</c:v>
                </c:pt>
                <c:pt idx="2">
                  <c:v>99</c:v>
                </c:pt>
                <c:pt idx="3">
                  <c:v>82</c:v>
                </c:pt>
                <c:pt idx="4">
                  <c:v>83</c:v>
                </c:pt>
                <c:pt idx="5">
                  <c:v>89</c:v>
                </c:pt>
                <c:pt idx="6">
                  <c:v>88</c:v>
                </c:pt>
                <c:pt idx="7">
                  <c:v>90</c:v>
                </c:pt>
                <c:pt idx="8">
                  <c:v>93</c:v>
                </c:pt>
                <c:pt idx="9">
                  <c:v>88</c:v>
                </c:pt>
                <c:pt idx="10">
                  <c:v>96</c:v>
                </c:pt>
                <c:pt idx="11">
                  <c:v>98</c:v>
                </c:pt>
                <c:pt idx="12">
                  <c:v>92</c:v>
                </c:pt>
                <c:pt idx="13">
                  <c:v>92</c:v>
                </c:pt>
                <c:pt idx="14">
                  <c:v>89</c:v>
                </c:pt>
                <c:pt idx="15">
                  <c:v>94</c:v>
                </c:pt>
                <c:pt idx="16">
                  <c:v>92</c:v>
                </c:pt>
                <c:pt idx="17">
                  <c:v>93</c:v>
                </c:pt>
                <c:pt idx="18">
                  <c:v>90</c:v>
                </c:pt>
                <c:pt idx="19">
                  <c:v>88</c:v>
                </c:pt>
                <c:pt idx="20">
                  <c:v>90</c:v>
                </c:pt>
                <c:pt idx="21">
                  <c:v>90</c:v>
                </c:pt>
                <c:pt idx="22">
                  <c:v>99</c:v>
                </c:pt>
                <c:pt idx="23">
                  <c:v>100</c:v>
                </c:pt>
                <c:pt idx="24">
                  <c:v>101</c:v>
                </c:pt>
                <c:pt idx="25">
                  <c:v>100</c:v>
                </c:pt>
                <c:pt idx="26">
                  <c:v>108</c:v>
                </c:pt>
                <c:pt idx="27">
                  <c:v>105</c:v>
                </c:pt>
                <c:pt idx="28">
                  <c:v>92</c:v>
                </c:pt>
                <c:pt idx="29">
                  <c:v>89</c:v>
                </c:pt>
                <c:pt idx="30">
                  <c:v>90</c:v>
                </c:pt>
                <c:pt idx="31">
                  <c:v>90</c:v>
                </c:pt>
                <c:pt idx="32">
                  <c:v>93</c:v>
                </c:pt>
                <c:pt idx="33">
                  <c:v>91</c:v>
                </c:pt>
                <c:pt idx="34">
                  <c:v>95</c:v>
                </c:pt>
                <c:pt idx="35">
                  <c:v>97</c:v>
                </c:pt>
                <c:pt idx="36">
                  <c:v>99</c:v>
                </c:pt>
                <c:pt idx="37">
                  <c:v>103</c:v>
                </c:pt>
                <c:pt idx="38">
                  <c:v>95</c:v>
                </c:pt>
                <c:pt idx="39">
                  <c:v>98</c:v>
                </c:pt>
                <c:pt idx="40">
                  <c:v>94</c:v>
                </c:pt>
                <c:pt idx="41">
                  <c:v>96</c:v>
                </c:pt>
                <c:pt idx="42">
                  <c:v>89</c:v>
                </c:pt>
                <c:pt idx="43">
                  <c:v>91</c:v>
                </c:pt>
                <c:pt idx="44">
                  <c:v>83</c:v>
                </c:pt>
                <c:pt idx="45">
                  <c:v>85</c:v>
                </c:pt>
                <c:pt idx="46">
                  <c:v>96</c:v>
                </c:pt>
                <c:pt idx="47">
                  <c:v>97</c:v>
                </c:pt>
                <c:pt idx="48">
                  <c:v>101</c:v>
                </c:pt>
                <c:pt idx="49">
                  <c:v>102</c:v>
                </c:pt>
                <c:pt idx="50">
                  <c:v>108</c:v>
                </c:pt>
                <c:pt idx="51">
                  <c:v>115</c:v>
                </c:pt>
                <c:pt idx="52">
                  <c:v>115</c:v>
                </c:pt>
                <c:pt idx="53">
                  <c:v>119</c:v>
                </c:pt>
                <c:pt idx="54">
                  <c:v>114</c:v>
                </c:pt>
                <c:pt idx="55">
                  <c:v>118</c:v>
                </c:pt>
                <c:pt idx="56">
                  <c:v>123</c:v>
                </c:pt>
                <c:pt idx="57">
                  <c:v>130</c:v>
                </c:pt>
                <c:pt idx="58">
                  <c:v>137</c:v>
                </c:pt>
                <c:pt idx="59">
                  <c:v>131</c:v>
                </c:pt>
                <c:pt idx="60">
                  <c:v>122</c:v>
                </c:pt>
                <c:pt idx="61">
                  <c:v>129</c:v>
                </c:pt>
                <c:pt idx="62">
                  <c:v>133</c:v>
                </c:pt>
                <c:pt idx="63">
                  <c:v>129</c:v>
                </c:pt>
                <c:pt idx="64">
                  <c:v>127</c:v>
                </c:pt>
                <c:pt idx="65">
                  <c:v>131</c:v>
                </c:pt>
                <c:pt idx="66">
                  <c:v>132</c:v>
                </c:pt>
                <c:pt idx="67">
                  <c:v>122</c:v>
                </c:pt>
                <c:pt idx="68">
                  <c:v>126</c:v>
                </c:pt>
                <c:pt idx="69">
                  <c:v>130</c:v>
                </c:pt>
                <c:pt idx="70">
                  <c:v>134</c:v>
                </c:pt>
                <c:pt idx="71">
                  <c:v>129</c:v>
                </c:pt>
                <c:pt idx="72">
                  <c:v>126</c:v>
                </c:pt>
                <c:pt idx="73">
                  <c:v>126</c:v>
                </c:pt>
                <c:pt idx="74">
                  <c:v>122</c:v>
                </c:pt>
                <c:pt idx="75">
                  <c:v>111</c:v>
                </c:pt>
                <c:pt idx="76">
                  <c:v>111</c:v>
                </c:pt>
                <c:pt idx="77">
                  <c:v>97</c:v>
                </c:pt>
                <c:pt idx="78">
                  <c:v>124</c:v>
                </c:pt>
                <c:pt idx="79">
                  <c:v>124</c:v>
                </c:pt>
                <c:pt idx="80">
                  <c:v>121.1</c:v>
                </c:pt>
                <c:pt idx="81">
                  <c:v>124.5</c:v>
                </c:pt>
                <c:pt idx="82">
                  <c:v>121.24</c:v>
                </c:pt>
                <c:pt idx="83">
                  <c:v>121.24</c:v>
                </c:pt>
                <c:pt idx="84">
                  <c:v>121.49</c:v>
                </c:pt>
                <c:pt idx="85">
                  <c:v>120.71</c:v>
                </c:pt>
                <c:pt idx="86">
                  <c:v>119.74</c:v>
                </c:pt>
                <c:pt idx="87">
                  <c:v>106.21</c:v>
                </c:pt>
                <c:pt idx="88">
                  <c:v>112.41</c:v>
                </c:pt>
                <c:pt idx="89">
                  <c:v>116.81</c:v>
                </c:pt>
                <c:pt idx="90">
                  <c:v>124.27</c:v>
                </c:pt>
                <c:pt idx="91">
                  <c:v>121.58</c:v>
                </c:pt>
                <c:pt idx="92">
                  <c:v>119.86</c:v>
                </c:pt>
                <c:pt idx="93">
                  <c:v>108.91</c:v>
                </c:pt>
                <c:pt idx="94">
                  <c:v>95.218457142857105</c:v>
                </c:pt>
                <c:pt idx="95">
                  <c:v>92.051714285714297</c:v>
                </c:pt>
                <c:pt idx="96">
                  <c:v>93.0640761904762</c:v>
                </c:pt>
                <c:pt idx="97">
                  <c:v>89.542742857142898</c:v>
                </c:pt>
                <c:pt idx="98">
                  <c:v>109.102971428571</c:v>
                </c:pt>
                <c:pt idx="99">
                  <c:v>106.28463809523799</c:v>
                </c:pt>
                <c:pt idx="100">
                  <c:v>124</c:v>
                </c:pt>
                <c:pt idx="101">
                  <c:v>124</c:v>
                </c:pt>
                <c:pt idx="102">
                  <c:v>114</c:v>
                </c:pt>
                <c:pt idx="103">
                  <c:v>79</c:v>
                </c:pt>
                <c:pt idx="104">
                  <c:v>64</c:v>
                </c:pt>
                <c:pt idx="105">
                  <c:v>69</c:v>
                </c:pt>
                <c:pt idx="106">
                  <c:v>67</c:v>
                </c:pt>
                <c:pt idx="107">
                  <c:v>61</c:v>
                </c:pt>
                <c:pt idx="108">
                  <c:v>64</c:v>
                </c:pt>
                <c:pt idx="109">
                  <c:v>64</c:v>
                </c:pt>
                <c:pt idx="110">
                  <c:v>69</c:v>
                </c:pt>
                <c:pt idx="111">
                  <c:v>62</c:v>
                </c:pt>
                <c:pt idx="112">
                  <c:v>62</c:v>
                </c:pt>
                <c:pt idx="113">
                  <c:v>64</c:v>
                </c:pt>
                <c:pt idx="114">
                  <c:v>55</c:v>
                </c:pt>
                <c:pt idx="115">
                  <c:v>61</c:v>
                </c:pt>
                <c:pt idx="116">
                  <c:v>55</c:v>
                </c:pt>
                <c:pt idx="117">
                  <c:v>52</c:v>
                </c:pt>
                <c:pt idx="118">
                  <c:v>50</c:v>
                </c:pt>
                <c:pt idx="119">
                  <c:v>55</c:v>
                </c:pt>
                <c:pt idx="120">
                  <c:v>57</c:v>
                </c:pt>
                <c:pt idx="121">
                  <c:v>57</c:v>
                </c:pt>
                <c:pt idx="122">
                  <c:v>70</c:v>
                </c:pt>
                <c:pt idx="123">
                  <c:v>64</c:v>
                </c:pt>
                <c:pt idx="124">
                  <c:v>54</c:v>
                </c:pt>
                <c:pt idx="125">
                  <c:v>61</c:v>
                </c:pt>
                <c:pt idx="126">
                  <c:v>68</c:v>
                </c:pt>
                <c:pt idx="127">
                  <c:v>66</c:v>
                </c:pt>
                <c:pt idx="128">
                  <c:v>46</c:v>
                </c:pt>
                <c:pt idx="129">
                  <c:v>49</c:v>
                </c:pt>
                <c:pt idx="130">
                  <c:v>49</c:v>
                </c:pt>
                <c:pt idx="131">
                  <c:v>31</c:v>
                </c:pt>
                <c:pt idx="132">
                  <c:v>32</c:v>
                </c:pt>
                <c:pt idx="133">
                  <c:v>37</c:v>
                </c:pt>
                <c:pt idx="134">
                  <c:v>27</c:v>
                </c:pt>
                <c:pt idx="135">
                  <c:v>26</c:v>
                </c:pt>
                <c:pt idx="136">
                  <c:v>19</c:v>
                </c:pt>
                <c:pt idx="137">
                  <c:v>19</c:v>
                </c:pt>
                <c:pt idx="138">
                  <c:v>15</c:v>
                </c:pt>
                <c:pt idx="139">
                  <c:v>20</c:v>
                </c:pt>
                <c:pt idx="140">
                  <c:v>21</c:v>
                </c:pt>
                <c:pt idx="141">
                  <c:v>23</c:v>
                </c:pt>
                <c:pt idx="142">
                  <c:v>21</c:v>
                </c:pt>
                <c:pt idx="143">
                  <c:v>27</c:v>
                </c:pt>
                <c:pt idx="144">
                  <c:v>22</c:v>
                </c:pt>
                <c:pt idx="145">
                  <c:v>19</c:v>
                </c:pt>
                <c:pt idx="146">
                  <c:v>22</c:v>
                </c:pt>
                <c:pt idx="147">
                  <c:v>14</c:v>
                </c:pt>
                <c:pt idx="148">
                  <c:v>20</c:v>
                </c:pt>
                <c:pt idx="149">
                  <c:v>12</c:v>
                </c:pt>
                <c:pt idx="150">
                  <c:v>10</c:v>
                </c:pt>
                <c:pt idx="151">
                  <c:v>7</c:v>
                </c:pt>
                <c:pt idx="152">
                  <c:v>8</c:v>
                </c:pt>
                <c:pt idx="153">
                  <c:v>8</c:v>
                </c:pt>
                <c:pt idx="154">
                  <c:v>7</c:v>
                </c:pt>
                <c:pt idx="155">
                  <c:v>6</c:v>
                </c:pt>
                <c:pt idx="156">
                  <c:v>6</c:v>
                </c:pt>
                <c:pt idx="157">
                  <c:v>8</c:v>
                </c:pt>
                <c:pt idx="158">
                  <c:v>8</c:v>
                </c:pt>
                <c:pt idx="159">
                  <c:v>8</c:v>
                </c:pt>
                <c:pt idx="160">
                  <c:v>13</c:v>
                </c:pt>
                <c:pt idx="161">
                  <c:v>11</c:v>
                </c:pt>
                <c:pt idx="162">
                  <c:v>11</c:v>
                </c:pt>
                <c:pt idx="163">
                  <c:v>11</c:v>
                </c:pt>
                <c:pt idx="164">
                  <c:v>12</c:v>
                </c:pt>
                <c:pt idx="165">
                  <c:v>13</c:v>
                </c:pt>
                <c:pt idx="166">
                  <c:v>12</c:v>
                </c:pt>
                <c:pt idx="167">
                  <c:v>16</c:v>
                </c:pt>
                <c:pt idx="168">
                  <c:v>16</c:v>
                </c:pt>
                <c:pt idx="169">
                  <c:v>16</c:v>
                </c:pt>
                <c:pt idx="170">
                  <c:v>19</c:v>
                </c:pt>
                <c:pt idx="171">
                  <c:v>22</c:v>
                </c:pt>
                <c:pt idx="172">
                  <c:v>22</c:v>
                </c:pt>
                <c:pt idx="173">
                  <c:v>22</c:v>
                </c:pt>
                <c:pt idx="174">
                  <c:v>19</c:v>
                </c:pt>
                <c:pt idx="175">
                  <c:v>18</c:v>
                </c:pt>
                <c:pt idx="176">
                  <c:v>18</c:v>
                </c:pt>
                <c:pt idx="177">
                  <c:v>17</c:v>
                </c:pt>
                <c:pt idx="178">
                  <c:v>14</c:v>
                </c:pt>
                <c:pt idx="179">
                  <c:v>11</c:v>
                </c:pt>
                <c:pt idx="180">
                  <c:v>14</c:v>
                </c:pt>
                <c:pt idx="181">
                  <c:v>19</c:v>
                </c:pt>
                <c:pt idx="182">
                  <c:v>17</c:v>
                </c:pt>
                <c:pt idx="183">
                  <c:v>22</c:v>
                </c:pt>
                <c:pt idx="184">
                  <c:v>11</c:v>
                </c:pt>
                <c:pt idx="185">
                  <c:v>9</c:v>
                </c:pt>
                <c:pt idx="186">
                  <c:v>8</c:v>
                </c:pt>
                <c:pt idx="187">
                  <c:v>7</c:v>
                </c:pt>
                <c:pt idx="188">
                  <c:v>6</c:v>
                </c:pt>
                <c:pt idx="189">
                  <c:v>5</c:v>
                </c:pt>
                <c:pt idx="190">
                  <c:v>5</c:v>
                </c:pt>
                <c:pt idx="191">
                  <c:v>8</c:v>
                </c:pt>
                <c:pt idx="192">
                  <c:v>8</c:v>
                </c:pt>
                <c:pt idx="193">
                  <c:v>12</c:v>
                </c:pt>
                <c:pt idx="194">
                  <c:v>14</c:v>
                </c:pt>
                <c:pt idx="195">
                  <c:v>16</c:v>
                </c:pt>
                <c:pt idx="196">
                  <c:v>16</c:v>
                </c:pt>
                <c:pt idx="197">
                  <c:v>17</c:v>
                </c:pt>
                <c:pt idx="198">
                  <c:v>18</c:v>
                </c:pt>
                <c:pt idx="199">
                  <c:v>14</c:v>
                </c:pt>
                <c:pt idx="200">
                  <c:v>19</c:v>
                </c:pt>
                <c:pt idx="201">
                  <c:v>17</c:v>
                </c:pt>
                <c:pt idx="202">
                  <c:v>19</c:v>
                </c:pt>
                <c:pt idx="203">
                  <c:v>19</c:v>
                </c:pt>
                <c:pt idx="204">
                  <c:v>19</c:v>
                </c:pt>
                <c:pt idx="205">
                  <c:v>21</c:v>
                </c:pt>
                <c:pt idx="206">
                  <c:v>23</c:v>
                </c:pt>
                <c:pt idx="207">
                  <c:v>28</c:v>
                </c:pt>
                <c:pt idx="208">
                  <c:v>30</c:v>
                </c:pt>
                <c:pt idx="209">
                  <c:v>32</c:v>
                </c:pt>
                <c:pt idx="210">
                  <c:v>32</c:v>
                </c:pt>
                <c:pt idx="211">
                  <c:v>33</c:v>
                </c:pt>
                <c:pt idx="212">
                  <c:v>35</c:v>
                </c:pt>
                <c:pt idx="213">
                  <c:v>38</c:v>
                </c:pt>
                <c:pt idx="214">
                  <c:v>39</c:v>
                </c:pt>
                <c:pt idx="215">
                  <c:v>40</c:v>
                </c:pt>
                <c:pt idx="216">
                  <c:v>40</c:v>
                </c:pt>
                <c:pt idx="217">
                  <c:v>40</c:v>
                </c:pt>
                <c:pt idx="218">
                  <c:v>43</c:v>
                </c:pt>
                <c:pt idx="219">
                  <c:v>40</c:v>
                </c:pt>
                <c:pt idx="220">
                  <c:v>38</c:v>
                </c:pt>
                <c:pt idx="221">
                  <c:v>33</c:v>
                </c:pt>
                <c:pt idx="222">
                  <c:v>38</c:v>
                </c:pt>
                <c:pt idx="223">
                  <c:v>38</c:v>
                </c:pt>
                <c:pt idx="224">
                  <c:v>38</c:v>
                </c:pt>
                <c:pt idx="225">
                  <c:v>40</c:v>
                </c:pt>
                <c:pt idx="226">
                  <c:v>43</c:v>
                </c:pt>
                <c:pt idx="227">
                  <c:v>47</c:v>
                </c:pt>
                <c:pt idx="228">
                  <c:v>51</c:v>
                </c:pt>
                <c:pt idx="229">
                  <c:v>54</c:v>
                </c:pt>
                <c:pt idx="230">
                  <c:v>59</c:v>
                </c:pt>
                <c:pt idx="231">
                  <c:v>64</c:v>
                </c:pt>
                <c:pt idx="232">
                  <c:v>79</c:v>
                </c:pt>
                <c:pt idx="233">
                  <c:v>69</c:v>
                </c:pt>
                <c:pt idx="234">
                  <c:v>54</c:v>
                </c:pt>
                <c:pt idx="235">
                  <c:v>39</c:v>
                </c:pt>
                <c:pt idx="236">
                  <c:v>24</c:v>
                </c:pt>
                <c:pt idx="237">
                  <c:v>23</c:v>
                </c:pt>
                <c:pt idx="238">
                  <c:v>23</c:v>
                </c:pt>
                <c:pt idx="239">
                  <c:v>33</c:v>
                </c:pt>
                <c:pt idx="240">
                  <c:v>16</c:v>
                </c:pt>
                <c:pt idx="241">
                  <c:v>16</c:v>
                </c:pt>
                <c:pt idx="242">
                  <c:v>18</c:v>
                </c:pt>
                <c:pt idx="243">
                  <c:v>20</c:v>
                </c:pt>
                <c:pt idx="244">
                  <c:v>19.599999999999898</c:v>
                </c:pt>
                <c:pt idx="245">
                  <c:v>16.799999999999901</c:v>
                </c:pt>
                <c:pt idx="246">
                  <c:v>17</c:v>
                </c:pt>
                <c:pt idx="247">
                  <c:v>16.799999999999901</c:v>
                </c:pt>
                <c:pt idx="248">
                  <c:v>16</c:v>
                </c:pt>
                <c:pt idx="249">
                  <c:v>19</c:v>
                </c:pt>
                <c:pt idx="250">
                  <c:v>17</c:v>
                </c:pt>
                <c:pt idx="251">
                  <c:v>14.5999999999999</c:v>
                </c:pt>
                <c:pt idx="252">
                  <c:v>26</c:v>
                </c:pt>
                <c:pt idx="253">
                  <c:v>28</c:v>
                </c:pt>
                <c:pt idx="254">
                  <c:v>30</c:v>
                </c:pt>
                <c:pt idx="255">
                  <c:v>30</c:v>
                </c:pt>
                <c:pt idx="256">
                  <c:v>40</c:v>
                </c:pt>
                <c:pt idx="257">
                  <c:v>35</c:v>
                </c:pt>
                <c:pt idx="258">
                  <c:v>31</c:v>
                </c:pt>
                <c:pt idx="259">
                  <c:v>35</c:v>
                </c:pt>
                <c:pt idx="260">
                  <c:v>43</c:v>
                </c:pt>
                <c:pt idx="261">
                  <c:v>46</c:v>
                </c:pt>
                <c:pt idx="262">
                  <c:v>50</c:v>
                </c:pt>
                <c:pt idx="263">
                  <c:v>53</c:v>
                </c:pt>
                <c:pt idx="264">
                  <c:v>51</c:v>
                </c:pt>
                <c:pt idx="265">
                  <c:v>49</c:v>
                </c:pt>
                <c:pt idx="266">
                  <c:v>46</c:v>
                </c:pt>
                <c:pt idx="267">
                  <c:v>48</c:v>
                </c:pt>
                <c:pt idx="268">
                  <c:v>50</c:v>
                </c:pt>
                <c:pt idx="269">
                  <c:v>52</c:v>
                </c:pt>
                <c:pt idx="270">
                  <c:v>55</c:v>
                </c:pt>
                <c:pt idx="271">
                  <c:v>53</c:v>
                </c:pt>
                <c:pt idx="272">
                  <c:v>56</c:v>
                </c:pt>
                <c:pt idx="273">
                  <c:v>55</c:v>
                </c:pt>
                <c:pt idx="274">
                  <c:v>53</c:v>
                </c:pt>
                <c:pt idx="275">
                  <c:v>33</c:v>
                </c:pt>
                <c:pt idx="276">
                  <c:v>23</c:v>
                </c:pt>
                <c:pt idx="277">
                  <c:v>23</c:v>
                </c:pt>
                <c:pt idx="278">
                  <c:v>25</c:v>
                </c:pt>
                <c:pt idx="279">
                  <c:v>28</c:v>
                </c:pt>
                <c:pt idx="280">
                  <c:v>28</c:v>
                </c:pt>
                <c:pt idx="281">
                  <c:v>30</c:v>
                </c:pt>
                <c:pt idx="282">
                  <c:v>32</c:v>
                </c:pt>
                <c:pt idx="283">
                  <c:v>34</c:v>
                </c:pt>
                <c:pt idx="284">
                  <c:v>36</c:v>
                </c:pt>
                <c:pt idx="285">
                  <c:v>36</c:v>
                </c:pt>
                <c:pt idx="286">
                  <c:v>36</c:v>
                </c:pt>
                <c:pt idx="287">
                  <c:v>36</c:v>
                </c:pt>
                <c:pt idx="288">
                  <c:v>37</c:v>
                </c:pt>
                <c:pt idx="289">
                  <c:v>38</c:v>
                </c:pt>
                <c:pt idx="290">
                  <c:v>38</c:v>
                </c:pt>
                <c:pt idx="291">
                  <c:v>37</c:v>
                </c:pt>
                <c:pt idx="292">
                  <c:v>36</c:v>
                </c:pt>
                <c:pt idx="293">
                  <c:v>35</c:v>
                </c:pt>
                <c:pt idx="294">
                  <c:v>36</c:v>
                </c:pt>
                <c:pt idx="295">
                  <c:v>35</c:v>
                </c:pt>
                <c:pt idx="296">
                  <c:v>35</c:v>
                </c:pt>
                <c:pt idx="297">
                  <c:v>33</c:v>
                </c:pt>
                <c:pt idx="298">
                  <c:v>31</c:v>
                </c:pt>
                <c:pt idx="299">
                  <c:v>31</c:v>
                </c:pt>
                <c:pt idx="300">
                  <c:v>28</c:v>
                </c:pt>
                <c:pt idx="301">
                  <c:v>27</c:v>
                </c:pt>
                <c:pt idx="302">
                  <c:v>25</c:v>
                </c:pt>
                <c:pt idx="303">
                  <c:v>22</c:v>
                </c:pt>
                <c:pt idx="304">
                  <c:v>22</c:v>
                </c:pt>
                <c:pt idx="305">
                  <c:v>22</c:v>
                </c:pt>
                <c:pt idx="306">
                  <c:v>19</c:v>
                </c:pt>
                <c:pt idx="307">
                  <c:v>20</c:v>
                </c:pt>
                <c:pt idx="308">
                  <c:v>20</c:v>
                </c:pt>
                <c:pt idx="309">
                  <c:v>19</c:v>
                </c:pt>
                <c:pt idx="310">
                  <c:v>19</c:v>
                </c:pt>
                <c:pt idx="311">
                  <c:v>19</c:v>
                </c:pt>
                <c:pt idx="312">
                  <c:v>19</c:v>
                </c:pt>
                <c:pt idx="313">
                  <c:v>19</c:v>
                </c:pt>
                <c:pt idx="314">
                  <c:v>19</c:v>
                </c:pt>
                <c:pt idx="315">
                  <c:v>20</c:v>
                </c:pt>
                <c:pt idx="316">
                  <c:v>21</c:v>
                </c:pt>
                <c:pt idx="317">
                  <c:v>20</c:v>
                </c:pt>
                <c:pt idx="318">
                  <c:v>21</c:v>
                </c:pt>
                <c:pt idx="319">
                  <c:v>21</c:v>
                </c:pt>
                <c:pt idx="320">
                  <c:v>21</c:v>
                </c:pt>
                <c:pt idx="321">
                  <c:v>22</c:v>
                </c:pt>
                <c:pt idx="322">
                  <c:v>22</c:v>
                </c:pt>
                <c:pt idx="323">
                  <c:v>21</c:v>
                </c:pt>
                <c:pt idx="324">
                  <c:v>21</c:v>
                </c:pt>
                <c:pt idx="325">
                  <c:v>21</c:v>
                </c:pt>
                <c:pt idx="326">
                  <c:v>21</c:v>
                </c:pt>
                <c:pt idx="327">
                  <c:v>20</c:v>
                </c:pt>
                <c:pt idx="328">
                  <c:v>21</c:v>
                </c:pt>
                <c:pt idx="329">
                  <c:v>21</c:v>
                </c:pt>
                <c:pt idx="330">
                  <c:v>20</c:v>
                </c:pt>
                <c:pt idx="331">
                  <c:v>20</c:v>
                </c:pt>
                <c:pt idx="332">
                  <c:v>20</c:v>
                </c:pt>
                <c:pt idx="333">
                  <c:v>21</c:v>
                </c:pt>
                <c:pt idx="334">
                  <c:v>22</c:v>
                </c:pt>
                <c:pt idx="335">
                  <c:v>23</c:v>
                </c:pt>
                <c:pt idx="336">
                  <c:v>23</c:v>
                </c:pt>
                <c:pt idx="337">
                  <c:v>21</c:v>
                </c:pt>
                <c:pt idx="338">
                  <c:v>23</c:v>
                </c:pt>
                <c:pt idx="339">
                  <c:v>21</c:v>
                </c:pt>
                <c:pt idx="340">
                  <c:v>20</c:v>
                </c:pt>
                <c:pt idx="341">
                  <c:v>18</c:v>
                </c:pt>
                <c:pt idx="342">
                  <c:v>18</c:v>
                </c:pt>
                <c:pt idx="343">
                  <c:v>15</c:v>
                </c:pt>
                <c:pt idx="344">
                  <c:v>14</c:v>
                </c:pt>
                <c:pt idx="345">
                  <c:v>15</c:v>
                </c:pt>
                <c:pt idx="346">
                  <c:v>13</c:v>
                </c:pt>
                <c:pt idx="347">
                  <c:v>12</c:v>
                </c:pt>
                <c:pt idx="348">
                  <c:v>13</c:v>
                </c:pt>
                <c:pt idx="349">
                  <c:v>14</c:v>
                </c:pt>
                <c:pt idx="350">
                  <c:v>14</c:v>
                </c:pt>
                <c:pt idx="351">
                  <c:v>14</c:v>
                </c:pt>
                <c:pt idx="352">
                  <c:v>13</c:v>
                </c:pt>
                <c:pt idx="353">
                  <c:v>13</c:v>
                </c:pt>
                <c:pt idx="354">
                  <c:v>13</c:v>
                </c:pt>
                <c:pt idx="355">
                  <c:v>12</c:v>
                </c:pt>
                <c:pt idx="356">
                  <c:v>11</c:v>
                </c:pt>
                <c:pt idx="357">
                  <c:v>11</c:v>
                </c:pt>
                <c:pt idx="358">
                  <c:v>11</c:v>
                </c:pt>
                <c:pt idx="359">
                  <c:v>13</c:v>
                </c:pt>
                <c:pt idx="360">
                  <c:v>13</c:v>
                </c:pt>
                <c:pt idx="361">
                  <c:v>13</c:v>
                </c:pt>
                <c:pt idx="362">
                  <c:v>14</c:v>
                </c:pt>
                <c:pt idx="363">
                  <c:v>14</c:v>
                </c:pt>
                <c:pt idx="364">
                  <c:v>14</c:v>
                </c:pt>
                <c:pt idx="365">
                  <c:v>12</c:v>
                </c:pt>
                <c:pt idx="366">
                  <c:v>13</c:v>
                </c:pt>
                <c:pt idx="367">
                  <c:v>15</c:v>
                </c:pt>
                <c:pt idx="368">
                  <c:v>16</c:v>
                </c:pt>
                <c:pt idx="369">
                  <c:v>18</c:v>
                </c:pt>
                <c:pt idx="370">
                  <c:v>18</c:v>
                </c:pt>
                <c:pt idx="371">
                  <c:v>19</c:v>
                </c:pt>
                <c:pt idx="372">
                  <c:v>16</c:v>
                </c:pt>
                <c:pt idx="373">
                  <c:v>17</c:v>
                </c:pt>
                <c:pt idx="374">
                  <c:v>16</c:v>
                </c:pt>
                <c:pt idx="375">
                  <c:v>18</c:v>
                </c:pt>
                <c:pt idx="376">
                  <c:v>20</c:v>
                </c:pt>
                <c:pt idx="377">
                  <c:v>20</c:v>
                </c:pt>
                <c:pt idx="378">
                  <c:v>19</c:v>
                </c:pt>
                <c:pt idx="379">
                  <c:v>18</c:v>
                </c:pt>
                <c:pt idx="380">
                  <c:v>19</c:v>
                </c:pt>
                <c:pt idx="381">
                  <c:v>16</c:v>
                </c:pt>
                <c:pt idx="382">
                  <c:v>19</c:v>
                </c:pt>
                <c:pt idx="383">
                  <c:v>21</c:v>
                </c:pt>
                <c:pt idx="384">
                  <c:v>18</c:v>
                </c:pt>
                <c:pt idx="385">
                  <c:v>22</c:v>
                </c:pt>
                <c:pt idx="386">
                  <c:v>20</c:v>
                </c:pt>
                <c:pt idx="387">
                  <c:v>17</c:v>
                </c:pt>
                <c:pt idx="388">
                  <c:v>16</c:v>
                </c:pt>
                <c:pt idx="389">
                  <c:v>14</c:v>
                </c:pt>
                <c:pt idx="390">
                  <c:v>15</c:v>
                </c:pt>
                <c:pt idx="391">
                  <c:v>17</c:v>
                </c:pt>
                <c:pt idx="392">
                  <c:v>22</c:v>
                </c:pt>
                <c:pt idx="393">
                  <c:v>21</c:v>
                </c:pt>
                <c:pt idx="394">
                  <c:v>19</c:v>
                </c:pt>
                <c:pt idx="395">
                  <c:v>18</c:v>
                </c:pt>
                <c:pt idx="396">
                  <c:v>20</c:v>
                </c:pt>
                <c:pt idx="397">
                  <c:v>20</c:v>
                </c:pt>
                <c:pt idx="398">
                  <c:v>18</c:v>
                </c:pt>
                <c:pt idx="399">
                  <c:v>22</c:v>
                </c:pt>
                <c:pt idx="400">
                  <c:v>23</c:v>
                </c:pt>
                <c:pt idx="401">
                  <c:v>16</c:v>
                </c:pt>
                <c:pt idx="402">
                  <c:v>17</c:v>
                </c:pt>
                <c:pt idx="403">
                  <c:v>18</c:v>
                </c:pt>
                <c:pt idx="404">
                  <c:v>17</c:v>
                </c:pt>
                <c:pt idx="405">
                  <c:v>18</c:v>
                </c:pt>
                <c:pt idx="406">
                  <c:v>18</c:v>
                </c:pt>
                <c:pt idx="407">
                  <c:v>24</c:v>
                </c:pt>
                <c:pt idx="408">
                  <c:v>17</c:v>
                </c:pt>
                <c:pt idx="409">
                  <c:v>16</c:v>
                </c:pt>
                <c:pt idx="410">
                  <c:v>16</c:v>
                </c:pt>
                <c:pt idx="411">
                  <c:v>16</c:v>
                </c:pt>
                <c:pt idx="412">
                  <c:v>24</c:v>
                </c:pt>
                <c:pt idx="413">
                  <c:v>26</c:v>
                </c:pt>
                <c:pt idx="414">
                  <c:v>24</c:v>
                </c:pt>
                <c:pt idx="415">
                  <c:v>26</c:v>
                </c:pt>
                <c:pt idx="416">
                  <c:v>26</c:v>
                </c:pt>
                <c:pt idx="417">
                  <c:v>30</c:v>
                </c:pt>
                <c:pt idx="418">
                  <c:v>25</c:v>
                </c:pt>
                <c:pt idx="419">
                  <c:v>29</c:v>
                </c:pt>
                <c:pt idx="420">
                  <c:v>26</c:v>
                </c:pt>
                <c:pt idx="421">
                  <c:v>31</c:v>
                </c:pt>
                <c:pt idx="422">
                  <c:v>36</c:v>
                </c:pt>
                <c:pt idx="423">
                  <c:v>29</c:v>
                </c:pt>
                <c:pt idx="424">
                  <c:v>29</c:v>
                </c:pt>
                <c:pt idx="425">
                  <c:v>35</c:v>
                </c:pt>
                <c:pt idx="426">
                  <c:v>26</c:v>
                </c:pt>
                <c:pt idx="427">
                  <c:v>20</c:v>
                </c:pt>
                <c:pt idx="428">
                  <c:v>26</c:v>
                </c:pt>
                <c:pt idx="429">
                  <c:v>24</c:v>
                </c:pt>
                <c:pt idx="430">
                  <c:v>24</c:v>
                </c:pt>
                <c:pt idx="431">
                  <c:v>18</c:v>
                </c:pt>
                <c:pt idx="432">
                  <c:v>25</c:v>
                </c:pt>
                <c:pt idx="433">
                  <c:v>25</c:v>
                </c:pt>
                <c:pt idx="434">
                  <c:v>20</c:v>
                </c:pt>
                <c:pt idx="435">
                  <c:v>24</c:v>
                </c:pt>
                <c:pt idx="436">
                  <c:v>22</c:v>
                </c:pt>
                <c:pt idx="437">
                  <c:v>25</c:v>
                </c:pt>
                <c:pt idx="438">
                  <c:v>32</c:v>
                </c:pt>
                <c:pt idx="439">
                  <c:v>28</c:v>
                </c:pt>
                <c:pt idx="440">
                  <c:v>27</c:v>
                </c:pt>
                <c:pt idx="441">
                  <c:v>24</c:v>
                </c:pt>
                <c:pt idx="442">
                  <c:v>17</c:v>
                </c:pt>
                <c:pt idx="443">
                  <c:v>23</c:v>
                </c:pt>
                <c:pt idx="444">
                  <c:v>30</c:v>
                </c:pt>
                <c:pt idx="445">
                  <c:v>27</c:v>
                </c:pt>
                <c:pt idx="446">
                  <c:v>29</c:v>
                </c:pt>
                <c:pt idx="447">
                  <c:v>24</c:v>
                </c:pt>
                <c:pt idx="448">
                  <c:v>21</c:v>
                </c:pt>
                <c:pt idx="449">
                  <c:v>16</c:v>
                </c:pt>
                <c:pt idx="450">
                  <c:v>17</c:v>
                </c:pt>
                <c:pt idx="451">
                  <c:v>29</c:v>
                </c:pt>
                <c:pt idx="452">
                  <c:v>10</c:v>
                </c:pt>
                <c:pt idx="453">
                  <c:v>17</c:v>
                </c:pt>
                <c:pt idx="454">
                  <c:v>20</c:v>
                </c:pt>
                <c:pt idx="455">
                  <c:v>25</c:v>
                </c:pt>
                <c:pt idx="456">
                  <c:v>14</c:v>
                </c:pt>
                <c:pt idx="457">
                  <c:v>13</c:v>
                </c:pt>
                <c:pt idx="458">
                  <c:v>9</c:v>
                </c:pt>
                <c:pt idx="459">
                  <c:v>14</c:v>
                </c:pt>
                <c:pt idx="460">
                  <c:v>13</c:v>
                </c:pt>
                <c:pt idx="461">
                  <c:v>19</c:v>
                </c:pt>
                <c:pt idx="462">
                  <c:v>19</c:v>
                </c:pt>
                <c:pt idx="463">
                  <c:v>20</c:v>
                </c:pt>
                <c:pt idx="464">
                  <c:v>16</c:v>
                </c:pt>
                <c:pt idx="465">
                  <c:v>20.049839551849701</c:v>
                </c:pt>
                <c:pt idx="466">
                  <c:v>9.7904923540295101</c:v>
                </c:pt>
                <c:pt idx="467">
                  <c:v>24.114401387023602</c:v>
                </c:pt>
                <c:pt idx="468">
                  <c:v>19.1269157235267</c:v>
                </c:pt>
                <c:pt idx="469">
                  <c:v>23.081577403449899</c:v>
                </c:pt>
                <c:pt idx="470">
                  <c:v>24.561964043222702</c:v>
                </c:pt>
                <c:pt idx="471">
                  <c:v>18.060018432727201</c:v>
                </c:pt>
                <c:pt idx="472">
                  <c:v>19.599742113750601</c:v>
                </c:pt>
                <c:pt idx="473">
                  <c:v>31.799999999999901</c:v>
                </c:pt>
                <c:pt idx="474">
                  <c:v>24</c:v>
                </c:pt>
                <c:pt idx="475">
                  <c:v>18</c:v>
                </c:pt>
                <c:pt idx="476">
                  <c:v>23.3</c:v>
                </c:pt>
                <c:pt idx="477">
                  <c:v>26.099999999999898</c:v>
                </c:pt>
                <c:pt idx="478">
                  <c:v>21.6999999999999</c:v>
                </c:pt>
                <c:pt idx="479">
                  <c:v>15.6</c:v>
                </c:pt>
                <c:pt idx="480">
                  <c:v>28.899999999999899</c:v>
                </c:pt>
                <c:pt idx="481">
                  <c:v>18.099999999999898</c:v>
                </c:pt>
                <c:pt idx="482">
                  <c:v>17.599999999999898</c:v>
                </c:pt>
                <c:pt idx="483">
                  <c:v>27.6</c:v>
                </c:pt>
                <c:pt idx="484">
                  <c:v>24</c:v>
                </c:pt>
                <c:pt idx="485">
                  <c:v>30.899999999999899</c:v>
                </c:pt>
                <c:pt idx="486">
                  <c:v>22.1</c:v>
                </c:pt>
                <c:pt idx="487">
                  <c:v>30.2</c:v>
                </c:pt>
                <c:pt idx="488">
                  <c:v>32.099999999999902</c:v>
                </c:pt>
                <c:pt idx="489">
                  <c:v>31.3</c:v>
                </c:pt>
                <c:pt idx="490">
                  <c:v>20.5</c:v>
                </c:pt>
                <c:pt idx="491">
                  <c:v>35</c:v>
                </c:pt>
                <c:pt idx="492">
                  <c:v>20</c:v>
                </c:pt>
                <c:pt idx="493">
                  <c:v>27</c:v>
                </c:pt>
                <c:pt idx="494">
                  <c:v>22</c:v>
                </c:pt>
                <c:pt idx="495">
                  <c:v>14</c:v>
                </c:pt>
                <c:pt idx="496">
                  <c:v>30.099999999999898</c:v>
                </c:pt>
                <c:pt idx="497">
                  <c:v>21.5</c:v>
                </c:pt>
                <c:pt idx="498">
                  <c:v>26.1999999999999</c:v>
                </c:pt>
                <c:pt idx="499">
                  <c:v>32</c:v>
                </c:pt>
                <c:pt idx="500">
                  <c:v>34</c:v>
                </c:pt>
                <c:pt idx="501">
                  <c:v>32.999999999999901</c:v>
                </c:pt>
                <c:pt idx="502">
                  <c:v>29</c:v>
                </c:pt>
                <c:pt idx="503">
                  <c:v>22</c:v>
                </c:pt>
                <c:pt idx="504">
                  <c:v>21.1999999999999</c:v>
                </c:pt>
                <c:pt idx="505">
                  <c:v>21.9</c:v>
                </c:pt>
                <c:pt idx="506">
                  <c:v>23</c:v>
                </c:pt>
                <c:pt idx="507">
                  <c:v>27.8</c:v>
                </c:pt>
                <c:pt idx="508">
                  <c:v>17.5</c:v>
                </c:pt>
                <c:pt idx="509">
                  <c:v>29.9</c:v>
                </c:pt>
                <c:pt idx="510">
                  <c:v>19.1999999999999</c:v>
                </c:pt>
                <c:pt idx="511">
                  <c:v>23.4</c:v>
                </c:pt>
                <c:pt idx="512">
                  <c:v>23.599999999999898</c:v>
                </c:pt>
                <c:pt idx="513">
                  <c:v>20</c:v>
                </c:pt>
                <c:pt idx="514">
                  <c:v>18.399999999999899</c:v>
                </c:pt>
                <c:pt idx="515">
                  <c:v>26.4</c:v>
                </c:pt>
                <c:pt idx="516">
                  <c:v>25.8</c:v>
                </c:pt>
                <c:pt idx="517">
                  <c:v>18.7</c:v>
                </c:pt>
                <c:pt idx="518">
                  <c:v>14.299999999999899</c:v>
                </c:pt>
                <c:pt idx="519">
                  <c:v>14.799999999999899</c:v>
                </c:pt>
                <c:pt idx="520">
                  <c:v>13.1999999999999</c:v>
                </c:pt>
                <c:pt idx="521">
                  <c:v>13.7</c:v>
                </c:pt>
                <c:pt idx="522">
                  <c:v>15.4</c:v>
                </c:pt>
                <c:pt idx="523">
                  <c:v>11.899999999999901</c:v>
                </c:pt>
                <c:pt idx="524">
                  <c:v>21.3</c:v>
                </c:pt>
                <c:pt idx="525">
                  <c:v>19.599999999999898</c:v>
                </c:pt>
                <c:pt idx="526">
                  <c:v>20.7</c:v>
                </c:pt>
                <c:pt idx="527">
                  <c:v>9.7999999999999794</c:v>
                </c:pt>
                <c:pt idx="528">
                  <c:v>10.0999999999999</c:v>
                </c:pt>
                <c:pt idx="529">
                  <c:v>7.8999999999999897</c:v>
                </c:pt>
                <c:pt idx="530">
                  <c:v>-0.6</c:v>
                </c:pt>
                <c:pt idx="531">
                  <c:v>10.0999999999999</c:v>
                </c:pt>
                <c:pt idx="532">
                  <c:v>13.9</c:v>
                </c:pt>
                <c:pt idx="533">
                  <c:v>10.6</c:v>
                </c:pt>
                <c:pt idx="534">
                  <c:v>8.5999999999999801</c:v>
                </c:pt>
                <c:pt idx="535">
                  <c:v>6</c:v>
                </c:pt>
                <c:pt idx="536">
                  <c:v>14.5</c:v>
                </c:pt>
                <c:pt idx="537">
                  <c:v>12.499999999999901</c:v>
                </c:pt>
                <c:pt idx="538">
                  <c:v>23.1</c:v>
                </c:pt>
                <c:pt idx="539">
                  <c:v>19.7</c:v>
                </c:pt>
                <c:pt idx="540">
                  <c:v>12.4</c:v>
                </c:pt>
                <c:pt idx="541">
                  <c:v>9.5000000000000107</c:v>
                </c:pt>
                <c:pt idx="542">
                  <c:v>12.399999999999901</c:v>
                </c:pt>
                <c:pt idx="543">
                  <c:v>12.2</c:v>
                </c:pt>
                <c:pt idx="544">
                  <c:v>16.099999999999898</c:v>
                </c:pt>
                <c:pt idx="545">
                  <c:v>23.1999999999999</c:v>
                </c:pt>
                <c:pt idx="546">
                  <c:v>18.499999999999901</c:v>
                </c:pt>
                <c:pt idx="547">
                  <c:v>13.3</c:v>
                </c:pt>
                <c:pt idx="548">
                  <c:v>16.799999999999901</c:v>
                </c:pt>
                <c:pt idx="549">
                  <c:v>23.599999999999898</c:v>
                </c:pt>
                <c:pt idx="550">
                  <c:v>21.5</c:v>
                </c:pt>
                <c:pt idx="551">
                  <c:v>33</c:v>
                </c:pt>
                <c:pt idx="552">
                  <c:v>22.899999999999899</c:v>
                </c:pt>
                <c:pt idx="553">
                  <c:v>23.799999999999901</c:v>
                </c:pt>
                <c:pt idx="554">
                  <c:v>20.399999999999999</c:v>
                </c:pt>
                <c:pt idx="555">
                  <c:v>15.9</c:v>
                </c:pt>
                <c:pt idx="556">
                  <c:v>17.599999999999898</c:v>
                </c:pt>
              </c:numCache>
            </c:numRef>
          </c:val>
          <c:smooth val="0"/>
          <c:extLst>
            <c:ext xmlns:c16="http://schemas.microsoft.com/office/drawing/2014/chart" uri="{C3380CC4-5D6E-409C-BE32-E72D297353CC}">
              <c16:uniqueId val="{00000004-22FE-4AEA-A7AE-4582658223DB}"/>
            </c:ext>
          </c:extLst>
        </c:ser>
        <c:ser>
          <c:idx val="5"/>
          <c:order val="5"/>
          <c:tx>
            <c:strRef>
              <c:f>'3yr5yrCallableSpreads'!$H$6:$H$7</c:f>
              <c:strCache>
                <c:ptCount val="2"/>
                <c:pt idx="0">
                  <c:v>5yr</c:v>
                </c:pt>
                <c:pt idx="1">
                  <c:v>quaterly</c:v>
                </c:pt>
              </c:strCache>
            </c:strRef>
          </c:tx>
          <c:spPr>
            <a:ln w="28575" cap="rnd">
              <a:solidFill>
                <a:schemeClr val="accent4"/>
              </a:solidFill>
              <a:prstDash val="sysDot"/>
              <a:round/>
            </a:ln>
            <a:effectLst/>
          </c:spPr>
          <c:marker>
            <c:symbol val="none"/>
          </c:marker>
          <c:cat>
            <c:numRef>
              <c:f>'3yr5yrCallableSpreads'!$B$8:$B$564</c:f>
              <c:numCache>
                <c:formatCode>m/d/yyyy</c:formatCode>
                <c:ptCount val="557"/>
                <c:pt idx="0">
                  <c:v>45534</c:v>
                </c:pt>
                <c:pt idx="1">
                  <c:v>45527</c:v>
                </c:pt>
                <c:pt idx="2">
                  <c:v>45520</c:v>
                </c:pt>
                <c:pt idx="3">
                  <c:v>45513</c:v>
                </c:pt>
                <c:pt idx="4">
                  <c:v>45506</c:v>
                </c:pt>
                <c:pt idx="5">
                  <c:v>45499</c:v>
                </c:pt>
                <c:pt idx="6">
                  <c:v>45492</c:v>
                </c:pt>
                <c:pt idx="7">
                  <c:v>45485</c:v>
                </c:pt>
                <c:pt idx="8">
                  <c:v>45478</c:v>
                </c:pt>
                <c:pt idx="9">
                  <c:v>45471</c:v>
                </c:pt>
                <c:pt idx="10">
                  <c:v>45464</c:v>
                </c:pt>
                <c:pt idx="11">
                  <c:v>45457</c:v>
                </c:pt>
                <c:pt idx="12">
                  <c:v>45450</c:v>
                </c:pt>
                <c:pt idx="13">
                  <c:v>45443</c:v>
                </c:pt>
                <c:pt idx="14">
                  <c:v>45436</c:v>
                </c:pt>
                <c:pt idx="15">
                  <c:v>45429</c:v>
                </c:pt>
                <c:pt idx="16">
                  <c:v>45422</c:v>
                </c:pt>
                <c:pt idx="17">
                  <c:v>45415</c:v>
                </c:pt>
                <c:pt idx="18">
                  <c:v>45408</c:v>
                </c:pt>
                <c:pt idx="19">
                  <c:v>45401</c:v>
                </c:pt>
                <c:pt idx="20">
                  <c:v>45394</c:v>
                </c:pt>
                <c:pt idx="21">
                  <c:v>45387</c:v>
                </c:pt>
                <c:pt idx="22">
                  <c:v>45379</c:v>
                </c:pt>
                <c:pt idx="23">
                  <c:v>45373</c:v>
                </c:pt>
                <c:pt idx="24">
                  <c:v>45366</c:v>
                </c:pt>
                <c:pt idx="25">
                  <c:v>45359</c:v>
                </c:pt>
                <c:pt idx="26">
                  <c:v>45352</c:v>
                </c:pt>
                <c:pt idx="27">
                  <c:v>45345</c:v>
                </c:pt>
                <c:pt idx="28">
                  <c:v>45338</c:v>
                </c:pt>
                <c:pt idx="29">
                  <c:v>45331</c:v>
                </c:pt>
                <c:pt idx="30">
                  <c:v>45324</c:v>
                </c:pt>
                <c:pt idx="31">
                  <c:v>45317</c:v>
                </c:pt>
                <c:pt idx="32">
                  <c:v>45310</c:v>
                </c:pt>
                <c:pt idx="33">
                  <c:v>45303</c:v>
                </c:pt>
                <c:pt idx="34">
                  <c:v>45296</c:v>
                </c:pt>
                <c:pt idx="35">
                  <c:v>45289</c:v>
                </c:pt>
                <c:pt idx="36">
                  <c:v>45282</c:v>
                </c:pt>
                <c:pt idx="37">
                  <c:v>45275</c:v>
                </c:pt>
                <c:pt idx="38">
                  <c:v>45268</c:v>
                </c:pt>
                <c:pt idx="39">
                  <c:v>45261</c:v>
                </c:pt>
                <c:pt idx="40">
                  <c:v>45254</c:v>
                </c:pt>
                <c:pt idx="41">
                  <c:v>45247</c:v>
                </c:pt>
                <c:pt idx="42">
                  <c:v>45240</c:v>
                </c:pt>
                <c:pt idx="43">
                  <c:v>45233</c:v>
                </c:pt>
                <c:pt idx="44">
                  <c:v>45226</c:v>
                </c:pt>
                <c:pt idx="45">
                  <c:v>45219</c:v>
                </c:pt>
                <c:pt idx="46">
                  <c:v>45212</c:v>
                </c:pt>
                <c:pt idx="47">
                  <c:v>45205</c:v>
                </c:pt>
                <c:pt idx="48">
                  <c:v>45198</c:v>
                </c:pt>
                <c:pt idx="49">
                  <c:v>45191</c:v>
                </c:pt>
                <c:pt idx="50">
                  <c:v>45184</c:v>
                </c:pt>
                <c:pt idx="51">
                  <c:v>45177</c:v>
                </c:pt>
                <c:pt idx="52">
                  <c:v>45170</c:v>
                </c:pt>
                <c:pt idx="53">
                  <c:v>45163</c:v>
                </c:pt>
                <c:pt idx="54">
                  <c:v>45156</c:v>
                </c:pt>
                <c:pt idx="55">
                  <c:v>45149</c:v>
                </c:pt>
                <c:pt idx="56">
                  <c:v>45142</c:v>
                </c:pt>
                <c:pt idx="57">
                  <c:v>45135</c:v>
                </c:pt>
                <c:pt idx="58">
                  <c:v>45128</c:v>
                </c:pt>
                <c:pt idx="59">
                  <c:v>45121</c:v>
                </c:pt>
                <c:pt idx="60">
                  <c:v>45114</c:v>
                </c:pt>
                <c:pt idx="61">
                  <c:v>45107</c:v>
                </c:pt>
                <c:pt idx="62">
                  <c:v>45100</c:v>
                </c:pt>
                <c:pt idx="63">
                  <c:v>45093</c:v>
                </c:pt>
                <c:pt idx="64">
                  <c:v>45086</c:v>
                </c:pt>
                <c:pt idx="65">
                  <c:v>45079</c:v>
                </c:pt>
                <c:pt idx="66">
                  <c:v>45072</c:v>
                </c:pt>
                <c:pt idx="67">
                  <c:v>45065</c:v>
                </c:pt>
                <c:pt idx="68">
                  <c:v>45058</c:v>
                </c:pt>
                <c:pt idx="69">
                  <c:v>45051</c:v>
                </c:pt>
                <c:pt idx="70">
                  <c:v>45044</c:v>
                </c:pt>
                <c:pt idx="71">
                  <c:v>45037</c:v>
                </c:pt>
                <c:pt idx="72">
                  <c:v>45030</c:v>
                </c:pt>
                <c:pt idx="73">
                  <c:v>45023</c:v>
                </c:pt>
                <c:pt idx="74">
                  <c:v>45016</c:v>
                </c:pt>
                <c:pt idx="75">
                  <c:v>45009</c:v>
                </c:pt>
                <c:pt idx="76">
                  <c:v>45002</c:v>
                </c:pt>
                <c:pt idx="77">
                  <c:v>44995</c:v>
                </c:pt>
                <c:pt idx="78">
                  <c:v>44988</c:v>
                </c:pt>
                <c:pt idx="79">
                  <c:v>44981</c:v>
                </c:pt>
                <c:pt idx="80">
                  <c:v>44974</c:v>
                </c:pt>
                <c:pt idx="81">
                  <c:v>44967</c:v>
                </c:pt>
                <c:pt idx="82">
                  <c:v>44960</c:v>
                </c:pt>
                <c:pt idx="83">
                  <c:v>44953</c:v>
                </c:pt>
                <c:pt idx="84">
                  <c:v>44946</c:v>
                </c:pt>
                <c:pt idx="85">
                  <c:v>44939</c:v>
                </c:pt>
                <c:pt idx="86">
                  <c:v>44932</c:v>
                </c:pt>
                <c:pt idx="87">
                  <c:v>44925</c:v>
                </c:pt>
                <c:pt idx="88">
                  <c:v>44918</c:v>
                </c:pt>
                <c:pt idx="89">
                  <c:v>44911</c:v>
                </c:pt>
                <c:pt idx="90">
                  <c:v>44904</c:v>
                </c:pt>
                <c:pt idx="91">
                  <c:v>44897</c:v>
                </c:pt>
                <c:pt idx="92">
                  <c:v>44890</c:v>
                </c:pt>
                <c:pt idx="93">
                  <c:v>44883</c:v>
                </c:pt>
                <c:pt idx="94">
                  <c:v>44875</c:v>
                </c:pt>
                <c:pt idx="95">
                  <c:v>44869</c:v>
                </c:pt>
                <c:pt idx="96">
                  <c:v>44862</c:v>
                </c:pt>
                <c:pt idx="97">
                  <c:v>44855</c:v>
                </c:pt>
                <c:pt idx="98">
                  <c:v>44848</c:v>
                </c:pt>
                <c:pt idx="99">
                  <c:v>44841</c:v>
                </c:pt>
                <c:pt idx="100">
                  <c:v>44834</c:v>
                </c:pt>
                <c:pt idx="101">
                  <c:v>44827</c:v>
                </c:pt>
                <c:pt idx="102">
                  <c:v>44820</c:v>
                </c:pt>
                <c:pt idx="103">
                  <c:v>44813</c:v>
                </c:pt>
                <c:pt idx="104">
                  <c:v>44806</c:v>
                </c:pt>
                <c:pt idx="105">
                  <c:v>44799</c:v>
                </c:pt>
                <c:pt idx="106">
                  <c:v>44792</c:v>
                </c:pt>
                <c:pt idx="107">
                  <c:v>44785</c:v>
                </c:pt>
                <c:pt idx="108">
                  <c:v>44778</c:v>
                </c:pt>
                <c:pt idx="109">
                  <c:v>44771</c:v>
                </c:pt>
                <c:pt idx="110">
                  <c:v>44764</c:v>
                </c:pt>
                <c:pt idx="111">
                  <c:v>44757</c:v>
                </c:pt>
                <c:pt idx="112">
                  <c:v>44750</c:v>
                </c:pt>
                <c:pt idx="113">
                  <c:v>44743</c:v>
                </c:pt>
                <c:pt idx="114">
                  <c:v>44736</c:v>
                </c:pt>
                <c:pt idx="115">
                  <c:v>44729</c:v>
                </c:pt>
                <c:pt idx="116">
                  <c:v>44722</c:v>
                </c:pt>
                <c:pt idx="117">
                  <c:v>44715</c:v>
                </c:pt>
                <c:pt idx="118">
                  <c:v>44708</c:v>
                </c:pt>
                <c:pt idx="119">
                  <c:v>44701</c:v>
                </c:pt>
                <c:pt idx="120">
                  <c:v>44694</c:v>
                </c:pt>
                <c:pt idx="121">
                  <c:v>44687</c:v>
                </c:pt>
                <c:pt idx="122">
                  <c:v>44680</c:v>
                </c:pt>
                <c:pt idx="123">
                  <c:v>44673</c:v>
                </c:pt>
                <c:pt idx="124">
                  <c:v>44666</c:v>
                </c:pt>
                <c:pt idx="125">
                  <c:v>44659</c:v>
                </c:pt>
                <c:pt idx="126">
                  <c:v>44652</c:v>
                </c:pt>
                <c:pt idx="127">
                  <c:v>44645</c:v>
                </c:pt>
                <c:pt idx="128">
                  <c:v>44638</c:v>
                </c:pt>
                <c:pt idx="129">
                  <c:v>44631</c:v>
                </c:pt>
                <c:pt idx="130">
                  <c:v>44624</c:v>
                </c:pt>
                <c:pt idx="131">
                  <c:v>44617</c:v>
                </c:pt>
                <c:pt idx="132">
                  <c:v>44610</c:v>
                </c:pt>
                <c:pt idx="133">
                  <c:v>44603</c:v>
                </c:pt>
                <c:pt idx="134">
                  <c:v>44596</c:v>
                </c:pt>
                <c:pt idx="135">
                  <c:v>44589</c:v>
                </c:pt>
                <c:pt idx="136">
                  <c:v>44582</c:v>
                </c:pt>
                <c:pt idx="137">
                  <c:v>44575</c:v>
                </c:pt>
                <c:pt idx="138">
                  <c:v>44568</c:v>
                </c:pt>
                <c:pt idx="139">
                  <c:v>44561</c:v>
                </c:pt>
                <c:pt idx="140">
                  <c:v>44554</c:v>
                </c:pt>
                <c:pt idx="141">
                  <c:v>44547</c:v>
                </c:pt>
                <c:pt idx="142">
                  <c:v>44540</c:v>
                </c:pt>
                <c:pt idx="143">
                  <c:v>44533</c:v>
                </c:pt>
                <c:pt idx="144">
                  <c:v>44526</c:v>
                </c:pt>
                <c:pt idx="145">
                  <c:v>44519</c:v>
                </c:pt>
                <c:pt idx="146">
                  <c:v>44512</c:v>
                </c:pt>
                <c:pt idx="147">
                  <c:v>44505</c:v>
                </c:pt>
                <c:pt idx="148">
                  <c:v>44498</c:v>
                </c:pt>
                <c:pt idx="149">
                  <c:v>44491</c:v>
                </c:pt>
                <c:pt idx="150">
                  <c:v>44484</c:v>
                </c:pt>
                <c:pt idx="151">
                  <c:v>44477</c:v>
                </c:pt>
                <c:pt idx="152">
                  <c:v>44470</c:v>
                </c:pt>
                <c:pt idx="153">
                  <c:v>44463</c:v>
                </c:pt>
                <c:pt idx="154">
                  <c:v>44456</c:v>
                </c:pt>
                <c:pt idx="155">
                  <c:v>44449</c:v>
                </c:pt>
                <c:pt idx="156">
                  <c:v>44442</c:v>
                </c:pt>
                <c:pt idx="157">
                  <c:v>44435</c:v>
                </c:pt>
                <c:pt idx="158">
                  <c:v>44428</c:v>
                </c:pt>
                <c:pt idx="159">
                  <c:v>44421</c:v>
                </c:pt>
                <c:pt idx="160">
                  <c:v>44414</c:v>
                </c:pt>
                <c:pt idx="161">
                  <c:v>44407</c:v>
                </c:pt>
                <c:pt idx="162">
                  <c:v>44400</c:v>
                </c:pt>
                <c:pt idx="163">
                  <c:v>44393</c:v>
                </c:pt>
                <c:pt idx="164">
                  <c:v>44386</c:v>
                </c:pt>
                <c:pt idx="165">
                  <c:v>44379</c:v>
                </c:pt>
                <c:pt idx="166">
                  <c:v>44372</c:v>
                </c:pt>
                <c:pt idx="167">
                  <c:v>44365</c:v>
                </c:pt>
                <c:pt idx="168">
                  <c:v>44358</c:v>
                </c:pt>
                <c:pt idx="169">
                  <c:v>44351</c:v>
                </c:pt>
                <c:pt idx="170">
                  <c:v>44344</c:v>
                </c:pt>
                <c:pt idx="171">
                  <c:v>44337</c:v>
                </c:pt>
                <c:pt idx="172">
                  <c:v>44330</c:v>
                </c:pt>
                <c:pt idx="173">
                  <c:v>44323</c:v>
                </c:pt>
                <c:pt idx="174">
                  <c:v>44316</c:v>
                </c:pt>
                <c:pt idx="175">
                  <c:v>44309</c:v>
                </c:pt>
                <c:pt idx="176">
                  <c:v>44302</c:v>
                </c:pt>
                <c:pt idx="177">
                  <c:v>44295</c:v>
                </c:pt>
                <c:pt idx="178">
                  <c:v>44288</c:v>
                </c:pt>
                <c:pt idx="179">
                  <c:v>44281</c:v>
                </c:pt>
                <c:pt idx="180">
                  <c:v>44274</c:v>
                </c:pt>
                <c:pt idx="181">
                  <c:v>44267</c:v>
                </c:pt>
                <c:pt idx="182">
                  <c:v>44260</c:v>
                </c:pt>
                <c:pt idx="183">
                  <c:v>44253</c:v>
                </c:pt>
                <c:pt idx="184">
                  <c:v>44246</c:v>
                </c:pt>
                <c:pt idx="185">
                  <c:v>44239</c:v>
                </c:pt>
                <c:pt idx="186">
                  <c:v>44232</c:v>
                </c:pt>
                <c:pt idx="187">
                  <c:v>44225</c:v>
                </c:pt>
                <c:pt idx="188">
                  <c:v>44218</c:v>
                </c:pt>
                <c:pt idx="189">
                  <c:v>44211</c:v>
                </c:pt>
                <c:pt idx="190">
                  <c:v>44204</c:v>
                </c:pt>
                <c:pt idx="191">
                  <c:v>44197</c:v>
                </c:pt>
                <c:pt idx="192">
                  <c:v>44190</c:v>
                </c:pt>
                <c:pt idx="193">
                  <c:v>44183</c:v>
                </c:pt>
                <c:pt idx="194">
                  <c:v>44176</c:v>
                </c:pt>
                <c:pt idx="195">
                  <c:v>44169</c:v>
                </c:pt>
                <c:pt idx="196">
                  <c:v>44162</c:v>
                </c:pt>
                <c:pt idx="197">
                  <c:v>44155</c:v>
                </c:pt>
                <c:pt idx="198">
                  <c:v>44148</c:v>
                </c:pt>
                <c:pt idx="199">
                  <c:v>44141</c:v>
                </c:pt>
                <c:pt idx="200">
                  <c:v>44134</c:v>
                </c:pt>
                <c:pt idx="201">
                  <c:v>44127</c:v>
                </c:pt>
                <c:pt idx="202">
                  <c:v>44120</c:v>
                </c:pt>
                <c:pt idx="203">
                  <c:v>44113</c:v>
                </c:pt>
                <c:pt idx="204">
                  <c:v>44106</c:v>
                </c:pt>
                <c:pt idx="205">
                  <c:v>44099</c:v>
                </c:pt>
                <c:pt idx="206">
                  <c:v>44092</c:v>
                </c:pt>
                <c:pt idx="207">
                  <c:v>44085</c:v>
                </c:pt>
                <c:pt idx="208">
                  <c:v>44078</c:v>
                </c:pt>
                <c:pt idx="209">
                  <c:v>44071</c:v>
                </c:pt>
                <c:pt idx="210">
                  <c:v>44064</c:v>
                </c:pt>
                <c:pt idx="211">
                  <c:v>44057</c:v>
                </c:pt>
                <c:pt idx="212">
                  <c:v>44050</c:v>
                </c:pt>
                <c:pt idx="213">
                  <c:v>44043</c:v>
                </c:pt>
                <c:pt idx="214">
                  <c:v>44036</c:v>
                </c:pt>
                <c:pt idx="215">
                  <c:v>44029</c:v>
                </c:pt>
                <c:pt idx="216">
                  <c:v>44022</c:v>
                </c:pt>
                <c:pt idx="217">
                  <c:v>44015</c:v>
                </c:pt>
                <c:pt idx="218">
                  <c:v>44008</c:v>
                </c:pt>
                <c:pt idx="219">
                  <c:v>44001</c:v>
                </c:pt>
                <c:pt idx="220">
                  <c:v>43994</c:v>
                </c:pt>
                <c:pt idx="221">
                  <c:v>43987</c:v>
                </c:pt>
                <c:pt idx="222">
                  <c:v>43980</c:v>
                </c:pt>
                <c:pt idx="223">
                  <c:v>43973</c:v>
                </c:pt>
                <c:pt idx="224">
                  <c:v>43966</c:v>
                </c:pt>
                <c:pt idx="225">
                  <c:v>43959</c:v>
                </c:pt>
                <c:pt idx="226">
                  <c:v>43952</c:v>
                </c:pt>
                <c:pt idx="227">
                  <c:v>43945</c:v>
                </c:pt>
                <c:pt idx="228">
                  <c:v>43938</c:v>
                </c:pt>
                <c:pt idx="229">
                  <c:v>43931</c:v>
                </c:pt>
                <c:pt idx="230">
                  <c:v>43924</c:v>
                </c:pt>
                <c:pt idx="231">
                  <c:v>43917</c:v>
                </c:pt>
                <c:pt idx="232">
                  <c:v>43910</c:v>
                </c:pt>
                <c:pt idx="233">
                  <c:v>43903</c:v>
                </c:pt>
                <c:pt idx="234">
                  <c:v>43896</c:v>
                </c:pt>
                <c:pt idx="235">
                  <c:v>43889</c:v>
                </c:pt>
                <c:pt idx="236">
                  <c:v>43882</c:v>
                </c:pt>
                <c:pt idx="237">
                  <c:v>43875</c:v>
                </c:pt>
                <c:pt idx="238">
                  <c:v>43868</c:v>
                </c:pt>
                <c:pt idx="239">
                  <c:v>43861</c:v>
                </c:pt>
                <c:pt idx="240">
                  <c:v>43854</c:v>
                </c:pt>
                <c:pt idx="241">
                  <c:v>43847</c:v>
                </c:pt>
                <c:pt idx="242">
                  <c:v>43840</c:v>
                </c:pt>
                <c:pt idx="243">
                  <c:v>43833</c:v>
                </c:pt>
                <c:pt idx="244">
                  <c:v>43826</c:v>
                </c:pt>
                <c:pt idx="245">
                  <c:v>43819</c:v>
                </c:pt>
                <c:pt idx="246">
                  <c:v>43812</c:v>
                </c:pt>
                <c:pt idx="247">
                  <c:v>43805</c:v>
                </c:pt>
                <c:pt idx="248">
                  <c:v>43798</c:v>
                </c:pt>
                <c:pt idx="249">
                  <c:v>43791</c:v>
                </c:pt>
                <c:pt idx="250">
                  <c:v>43784</c:v>
                </c:pt>
                <c:pt idx="251">
                  <c:v>43777</c:v>
                </c:pt>
                <c:pt idx="252">
                  <c:v>43770</c:v>
                </c:pt>
                <c:pt idx="253">
                  <c:v>43763</c:v>
                </c:pt>
                <c:pt idx="254">
                  <c:v>43756</c:v>
                </c:pt>
                <c:pt idx="255">
                  <c:v>43749</c:v>
                </c:pt>
                <c:pt idx="256">
                  <c:v>43742</c:v>
                </c:pt>
                <c:pt idx="257">
                  <c:v>43735</c:v>
                </c:pt>
                <c:pt idx="258">
                  <c:v>43728</c:v>
                </c:pt>
                <c:pt idx="259">
                  <c:v>43721</c:v>
                </c:pt>
                <c:pt idx="260">
                  <c:v>43714</c:v>
                </c:pt>
                <c:pt idx="261">
                  <c:v>43707</c:v>
                </c:pt>
                <c:pt idx="262">
                  <c:v>43700</c:v>
                </c:pt>
                <c:pt idx="263">
                  <c:v>43693</c:v>
                </c:pt>
                <c:pt idx="264">
                  <c:v>43686</c:v>
                </c:pt>
                <c:pt idx="265">
                  <c:v>43679</c:v>
                </c:pt>
                <c:pt idx="266">
                  <c:v>43672</c:v>
                </c:pt>
                <c:pt idx="267">
                  <c:v>43665</c:v>
                </c:pt>
                <c:pt idx="268">
                  <c:v>43658</c:v>
                </c:pt>
                <c:pt idx="269">
                  <c:v>43651</c:v>
                </c:pt>
                <c:pt idx="270">
                  <c:v>43644</c:v>
                </c:pt>
                <c:pt idx="271">
                  <c:v>43637</c:v>
                </c:pt>
                <c:pt idx="272">
                  <c:v>43630</c:v>
                </c:pt>
                <c:pt idx="273">
                  <c:v>43623</c:v>
                </c:pt>
                <c:pt idx="274">
                  <c:v>43616</c:v>
                </c:pt>
                <c:pt idx="275">
                  <c:v>43609</c:v>
                </c:pt>
                <c:pt idx="276">
                  <c:v>43602</c:v>
                </c:pt>
                <c:pt idx="277">
                  <c:v>43595</c:v>
                </c:pt>
                <c:pt idx="278">
                  <c:v>43588</c:v>
                </c:pt>
                <c:pt idx="279">
                  <c:v>43581</c:v>
                </c:pt>
                <c:pt idx="280">
                  <c:v>43574</c:v>
                </c:pt>
                <c:pt idx="281">
                  <c:v>43567</c:v>
                </c:pt>
                <c:pt idx="282">
                  <c:v>43560</c:v>
                </c:pt>
                <c:pt idx="283">
                  <c:v>43553</c:v>
                </c:pt>
                <c:pt idx="284">
                  <c:v>43546</c:v>
                </c:pt>
                <c:pt idx="285">
                  <c:v>43539</c:v>
                </c:pt>
                <c:pt idx="286">
                  <c:v>43532</c:v>
                </c:pt>
                <c:pt idx="287">
                  <c:v>43525</c:v>
                </c:pt>
                <c:pt idx="288">
                  <c:v>43518</c:v>
                </c:pt>
                <c:pt idx="289">
                  <c:v>43511</c:v>
                </c:pt>
                <c:pt idx="290">
                  <c:v>43504</c:v>
                </c:pt>
                <c:pt idx="291">
                  <c:v>43497</c:v>
                </c:pt>
                <c:pt idx="292">
                  <c:v>43490</c:v>
                </c:pt>
                <c:pt idx="293">
                  <c:v>43483</c:v>
                </c:pt>
                <c:pt idx="294">
                  <c:v>43476</c:v>
                </c:pt>
                <c:pt idx="295">
                  <c:v>43469</c:v>
                </c:pt>
                <c:pt idx="296">
                  <c:v>43462</c:v>
                </c:pt>
                <c:pt idx="297">
                  <c:v>43455</c:v>
                </c:pt>
                <c:pt idx="298">
                  <c:v>43448</c:v>
                </c:pt>
                <c:pt idx="299">
                  <c:v>43441</c:v>
                </c:pt>
                <c:pt idx="300">
                  <c:v>43434</c:v>
                </c:pt>
                <c:pt idx="301">
                  <c:v>43427</c:v>
                </c:pt>
                <c:pt idx="302">
                  <c:v>43420</c:v>
                </c:pt>
                <c:pt idx="303">
                  <c:v>43413</c:v>
                </c:pt>
                <c:pt idx="304">
                  <c:v>43406</c:v>
                </c:pt>
                <c:pt idx="305">
                  <c:v>43399</c:v>
                </c:pt>
                <c:pt idx="306">
                  <c:v>43392</c:v>
                </c:pt>
                <c:pt idx="307">
                  <c:v>43385</c:v>
                </c:pt>
                <c:pt idx="308">
                  <c:v>43378</c:v>
                </c:pt>
                <c:pt idx="309">
                  <c:v>43371</c:v>
                </c:pt>
                <c:pt idx="310">
                  <c:v>43364</c:v>
                </c:pt>
                <c:pt idx="311">
                  <c:v>43357</c:v>
                </c:pt>
                <c:pt idx="312">
                  <c:v>43350</c:v>
                </c:pt>
                <c:pt idx="313">
                  <c:v>43343</c:v>
                </c:pt>
                <c:pt idx="314">
                  <c:v>43336</c:v>
                </c:pt>
                <c:pt idx="315">
                  <c:v>43329</c:v>
                </c:pt>
                <c:pt idx="316">
                  <c:v>43322</c:v>
                </c:pt>
                <c:pt idx="317">
                  <c:v>43315</c:v>
                </c:pt>
                <c:pt idx="318">
                  <c:v>43308</c:v>
                </c:pt>
                <c:pt idx="319">
                  <c:v>43301</c:v>
                </c:pt>
                <c:pt idx="320">
                  <c:v>43294</c:v>
                </c:pt>
                <c:pt idx="321">
                  <c:v>43287</c:v>
                </c:pt>
                <c:pt idx="322">
                  <c:v>43280</c:v>
                </c:pt>
                <c:pt idx="323">
                  <c:v>43273</c:v>
                </c:pt>
                <c:pt idx="324">
                  <c:v>43266</c:v>
                </c:pt>
                <c:pt idx="325">
                  <c:v>43259</c:v>
                </c:pt>
                <c:pt idx="326">
                  <c:v>43252</c:v>
                </c:pt>
                <c:pt idx="327">
                  <c:v>43245</c:v>
                </c:pt>
                <c:pt idx="328">
                  <c:v>43238</c:v>
                </c:pt>
                <c:pt idx="329">
                  <c:v>43231</c:v>
                </c:pt>
                <c:pt idx="330">
                  <c:v>43224</c:v>
                </c:pt>
                <c:pt idx="331">
                  <c:v>43217</c:v>
                </c:pt>
                <c:pt idx="332">
                  <c:v>43210</c:v>
                </c:pt>
                <c:pt idx="333">
                  <c:v>43203</c:v>
                </c:pt>
                <c:pt idx="334">
                  <c:v>43196</c:v>
                </c:pt>
                <c:pt idx="335">
                  <c:v>43189</c:v>
                </c:pt>
                <c:pt idx="336">
                  <c:v>43182</c:v>
                </c:pt>
                <c:pt idx="337">
                  <c:v>43175</c:v>
                </c:pt>
                <c:pt idx="338">
                  <c:v>43168</c:v>
                </c:pt>
                <c:pt idx="339">
                  <c:v>43161</c:v>
                </c:pt>
                <c:pt idx="340">
                  <c:v>43154</c:v>
                </c:pt>
                <c:pt idx="341">
                  <c:v>43147</c:v>
                </c:pt>
                <c:pt idx="342">
                  <c:v>43140</c:v>
                </c:pt>
                <c:pt idx="343">
                  <c:v>43133</c:v>
                </c:pt>
                <c:pt idx="344">
                  <c:v>43126</c:v>
                </c:pt>
                <c:pt idx="345">
                  <c:v>43119</c:v>
                </c:pt>
                <c:pt idx="346">
                  <c:v>43112</c:v>
                </c:pt>
                <c:pt idx="347">
                  <c:v>43105</c:v>
                </c:pt>
                <c:pt idx="348">
                  <c:v>43098</c:v>
                </c:pt>
                <c:pt idx="349">
                  <c:v>43091</c:v>
                </c:pt>
                <c:pt idx="350">
                  <c:v>43084</c:v>
                </c:pt>
                <c:pt idx="351">
                  <c:v>43077</c:v>
                </c:pt>
                <c:pt idx="352">
                  <c:v>43070</c:v>
                </c:pt>
                <c:pt idx="353">
                  <c:v>43063</c:v>
                </c:pt>
                <c:pt idx="354">
                  <c:v>43056</c:v>
                </c:pt>
                <c:pt idx="355">
                  <c:v>43049</c:v>
                </c:pt>
                <c:pt idx="356">
                  <c:v>43042</c:v>
                </c:pt>
                <c:pt idx="357">
                  <c:v>43035</c:v>
                </c:pt>
                <c:pt idx="358">
                  <c:v>43028</c:v>
                </c:pt>
                <c:pt idx="359">
                  <c:v>43021</c:v>
                </c:pt>
                <c:pt idx="360">
                  <c:v>43014</c:v>
                </c:pt>
                <c:pt idx="361">
                  <c:v>43007</c:v>
                </c:pt>
                <c:pt idx="362">
                  <c:v>43000</c:v>
                </c:pt>
                <c:pt idx="363">
                  <c:v>42993</c:v>
                </c:pt>
                <c:pt idx="364">
                  <c:v>42986</c:v>
                </c:pt>
                <c:pt idx="365">
                  <c:v>42979</c:v>
                </c:pt>
                <c:pt idx="366">
                  <c:v>42972</c:v>
                </c:pt>
                <c:pt idx="367">
                  <c:v>42965</c:v>
                </c:pt>
                <c:pt idx="368">
                  <c:v>42958</c:v>
                </c:pt>
                <c:pt idx="369">
                  <c:v>42951</c:v>
                </c:pt>
                <c:pt idx="370">
                  <c:v>42944</c:v>
                </c:pt>
                <c:pt idx="371">
                  <c:v>42937</c:v>
                </c:pt>
                <c:pt idx="372">
                  <c:v>42930</c:v>
                </c:pt>
                <c:pt idx="373">
                  <c:v>42923</c:v>
                </c:pt>
                <c:pt idx="374">
                  <c:v>42916</c:v>
                </c:pt>
                <c:pt idx="375">
                  <c:v>42909</c:v>
                </c:pt>
                <c:pt idx="376">
                  <c:v>42902</c:v>
                </c:pt>
                <c:pt idx="377">
                  <c:v>42895</c:v>
                </c:pt>
                <c:pt idx="378">
                  <c:v>42888</c:v>
                </c:pt>
                <c:pt idx="379">
                  <c:v>42881</c:v>
                </c:pt>
                <c:pt idx="380">
                  <c:v>42874</c:v>
                </c:pt>
                <c:pt idx="381">
                  <c:v>42867</c:v>
                </c:pt>
                <c:pt idx="382">
                  <c:v>42860</c:v>
                </c:pt>
                <c:pt idx="383">
                  <c:v>42853</c:v>
                </c:pt>
                <c:pt idx="384">
                  <c:v>42846</c:v>
                </c:pt>
                <c:pt idx="385">
                  <c:v>42839</c:v>
                </c:pt>
                <c:pt idx="386">
                  <c:v>42832</c:v>
                </c:pt>
                <c:pt idx="387">
                  <c:v>42825</c:v>
                </c:pt>
                <c:pt idx="388">
                  <c:v>42818</c:v>
                </c:pt>
                <c:pt idx="389">
                  <c:v>42811</c:v>
                </c:pt>
                <c:pt idx="390">
                  <c:v>42804</c:v>
                </c:pt>
                <c:pt idx="391">
                  <c:v>42797</c:v>
                </c:pt>
                <c:pt idx="392">
                  <c:v>42790</c:v>
                </c:pt>
                <c:pt idx="393">
                  <c:v>42783</c:v>
                </c:pt>
                <c:pt idx="394">
                  <c:v>42776</c:v>
                </c:pt>
                <c:pt idx="395">
                  <c:v>42769</c:v>
                </c:pt>
                <c:pt idx="396">
                  <c:v>42762</c:v>
                </c:pt>
                <c:pt idx="397">
                  <c:v>42755</c:v>
                </c:pt>
                <c:pt idx="398">
                  <c:v>42748</c:v>
                </c:pt>
                <c:pt idx="399">
                  <c:v>42741</c:v>
                </c:pt>
                <c:pt idx="400">
                  <c:v>42734</c:v>
                </c:pt>
                <c:pt idx="401">
                  <c:v>42727</c:v>
                </c:pt>
                <c:pt idx="402">
                  <c:v>42720</c:v>
                </c:pt>
                <c:pt idx="403">
                  <c:v>42713</c:v>
                </c:pt>
                <c:pt idx="404">
                  <c:v>42706</c:v>
                </c:pt>
                <c:pt idx="405">
                  <c:v>42699</c:v>
                </c:pt>
                <c:pt idx="406">
                  <c:v>42692</c:v>
                </c:pt>
                <c:pt idx="407">
                  <c:v>42685</c:v>
                </c:pt>
                <c:pt idx="408">
                  <c:v>42678</c:v>
                </c:pt>
                <c:pt idx="409">
                  <c:v>42671</c:v>
                </c:pt>
                <c:pt idx="410">
                  <c:v>42664</c:v>
                </c:pt>
                <c:pt idx="411">
                  <c:v>42657</c:v>
                </c:pt>
                <c:pt idx="412">
                  <c:v>42650</c:v>
                </c:pt>
                <c:pt idx="413">
                  <c:v>42643</c:v>
                </c:pt>
                <c:pt idx="414">
                  <c:v>42636</c:v>
                </c:pt>
                <c:pt idx="415">
                  <c:v>42629</c:v>
                </c:pt>
                <c:pt idx="416">
                  <c:v>42622</c:v>
                </c:pt>
                <c:pt idx="417">
                  <c:v>42615</c:v>
                </c:pt>
                <c:pt idx="418">
                  <c:v>42608</c:v>
                </c:pt>
                <c:pt idx="419">
                  <c:v>42601</c:v>
                </c:pt>
                <c:pt idx="420">
                  <c:v>42594</c:v>
                </c:pt>
                <c:pt idx="421">
                  <c:v>42587</c:v>
                </c:pt>
                <c:pt idx="422">
                  <c:v>42580</c:v>
                </c:pt>
                <c:pt idx="423">
                  <c:v>42573</c:v>
                </c:pt>
                <c:pt idx="424">
                  <c:v>42566</c:v>
                </c:pt>
                <c:pt idx="425">
                  <c:v>42559</c:v>
                </c:pt>
                <c:pt idx="426">
                  <c:v>42552</c:v>
                </c:pt>
                <c:pt idx="427">
                  <c:v>42545</c:v>
                </c:pt>
                <c:pt idx="428">
                  <c:v>42538</c:v>
                </c:pt>
                <c:pt idx="429">
                  <c:v>42531</c:v>
                </c:pt>
                <c:pt idx="430">
                  <c:v>42524</c:v>
                </c:pt>
                <c:pt idx="431">
                  <c:v>42517</c:v>
                </c:pt>
                <c:pt idx="432">
                  <c:v>42510</c:v>
                </c:pt>
                <c:pt idx="433">
                  <c:v>42503</c:v>
                </c:pt>
                <c:pt idx="434">
                  <c:v>42496</c:v>
                </c:pt>
                <c:pt idx="435">
                  <c:v>42489</c:v>
                </c:pt>
                <c:pt idx="436">
                  <c:v>42482</c:v>
                </c:pt>
                <c:pt idx="437">
                  <c:v>42475</c:v>
                </c:pt>
                <c:pt idx="438">
                  <c:v>42468</c:v>
                </c:pt>
                <c:pt idx="439">
                  <c:v>42461</c:v>
                </c:pt>
                <c:pt idx="440">
                  <c:v>42454</c:v>
                </c:pt>
                <c:pt idx="441">
                  <c:v>42447</c:v>
                </c:pt>
                <c:pt idx="442">
                  <c:v>42440</c:v>
                </c:pt>
                <c:pt idx="443">
                  <c:v>42433</c:v>
                </c:pt>
                <c:pt idx="444">
                  <c:v>42426</c:v>
                </c:pt>
                <c:pt idx="445">
                  <c:v>42419</c:v>
                </c:pt>
                <c:pt idx="446">
                  <c:v>42412</c:v>
                </c:pt>
                <c:pt idx="447">
                  <c:v>42405</c:v>
                </c:pt>
                <c:pt idx="448">
                  <c:v>42398</c:v>
                </c:pt>
                <c:pt idx="449">
                  <c:v>42391</c:v>
                </c:pt>
                <c:pt idx="450">
                  <c:v>42384</c:v>
                </c:pt>
                <c:pt idx="451">
                  <c:v>42377</c:v>
                </c:pt>
                <c:pt idx="452">
                  <c:v>42370</c:v>
                </c:pt>
                <c:pt idx="453">
                  <c:v>42363</c:v>
                </c:pt>
                <c:pt idx="454">
                  <c:v>42356</c:v>
                </c:pt>
                <c:pt idx="455">
                  <c:v>42349</c:v>
                </c:pt>
                <c:pt idx="456">
                  <c:v>42342</c:v>
                </c:pt>
                <c:pt idx="457">
                  <c:v>42335</c:v>
                </c:pt>
                <c:pt idx="458">
                  <c:v>42328</c:v>
                </c:pt>
                <c:pt idx="459">
                  <c:v>42321</c:v>
                </c:pt>
                <c:pt idx="460">
                  <c:v>42314</c:v>
                </c:pt>
                <c:pt idx="461">
                  <c:v>42307</c:v>
                </c:pt>
                <c:pt idx="462">
                  <c:v>42300</c:v>
                </c:pt>
                <c:pt idx="463">
                  <c:v>42293</c:v>
                </c:pt>
                <c:pt idx="464">
                  <c:v>42286</c:v>
                </c:pt>
                <c:pt idx="465">
                  <c:v>42279</c:v>
                </c:pt>
                <c:pt idx="466">
                  <c:v>42272</c:v>
                </c:pt>
                <c:pt idx="467">
                  <c:v>42265</c:v>
                </c:pt>
                <c:pt idx="468">
                  <c:v>42258</c:v>
                </c:pt>
                <c:pt idx="469">
                  <c:v>42251</c:v>
                </c:pt>
                <c:pt idx="470">
                  <c:v>42244</c:v>
                </c:pt>
                <c:pt idx="471">
                  <c:v>42237</c:v>
                </c:pt>
                <c:pt idx="472">
                  <c:v>42230</c:v>
                </c:pt>
                <c:pt idx="473">
                  <c:v>42223</c:v>
                </c:pt>
                <c:pt idx="474">
                  <c:v>42216</c:v>
                </c:pt>
                <c:pt idx="475">
                  <c:v>42209</c:v>
                </c:pt>
                <c:pt idx="476">
                  <c:v>42202</c:v>
                </c:pt>
                <c:pt idx="477">
                  <c:v>42195</c:v>
                </c:pt>
                <c:pt idx="478">
                  <c:v>42188</c:v>
                </c:pt>
                <c:pt idx="479">
                  <c:v>42181</c:v>
                </c:pt>
                <c:pt idx="480">
                  <c:v>42174</c:v>
                </c:pt>
                <c:pt idx="481">
                  <c:v>42167</c:v>
                </c:pt>
                <c:pt idx="482">
                  <c:v>42160</c:v>
                </c:pt>
                <c:pt idx="483">
                  <c:v>42153</c:v>
                </c:pt>
                <c:pt idx="484">
                  <c:v>42146</c:v>
                </c:pt>
                <c:pt idx="485">
                  <c:v>42139</c:v>
                </c:pt>
                <c:pt idx="486">
                  <c:v>42132</c:v>
                </c:pt>
                <c:pt idx="487">
                  <c:v>42125</c:v>
                </c:pt>
                <c:pt idx="488">
                  <c:v>42118</c:v>
                </c:pt>
                <c:pt idx="489">
                  <c:v>42111</c:v>
                </c:pt>
                <c:pt idx="490">
                  <c:v>42104</c:v>
                </c:pt>
                <c:pt idx="491">
                  <c:v>42097</c:v>
                </c:pt>
                <c:pt idx="492">
                  <c:v>42090</c:v>
                </c:pt>
                <c:pt idx="493">
                  <c:v>42083</c:v>
                </c:pt>
                <c:pt idx="494">
                  <c:v>42076</c:v>
                </c:pt>
                <c:pt idx="495">
                  <c:v>42069</c:v>
                </c:pt>
                <c:pt idx="496">
                  <c:v>42062</c:v>
                </c:pt>
                <c:pt idx="497">
                  <c:v>42055</c:v>
                </c:pt>
                <c:pt idx="498">
                  <c:v>42048</c:v>
                </c:pt>
                <c:pt idx="499">
                  <c:v>42041</c:v>
                </c:pt>
                <c:pt idx="500">
                  <c:v>42034</c:v>
                </c:pt>
                <c:pt idx="501">
                  <c:v>42027</c:v>
                </c:pt>
                <c:pt idx="502">
                  <c:v>42020</c:v>
                </c:pt>
                <c:pt idx="503">
                  <c:v>42013</c:v>
                </c:pt>
                <c:pt idx="504">
                  <c:v>42006</c:v>
                </c:pt>
                <c:pt idx="505">
                  <c:v>41999</c:v>
                </c:pt>
                <c:pt idx="506">
                  <c:v>41992</c:v>
                </c:pt>
                <c:pt idx="507">
                  <c:v>41985</c:v>
                </c:pt>
                <c:pt idx="508">
                  <c:v>41978</c:v>
                </c:pt>
                <c:pt idx="509">
                  <c:v>41971</c:v>
                </c:pt>
                <c:pt idx="510">
                  <c:v>41964</c:v>
                </c:pt>
                <c:pt idx="511">
                  <c:v>41957</c:v>
                </c:pt>
                <c:pt idx="512">
                  <c:v>41950</c:v>
                </c:pt>
                <c:pt idx="513">
                  <c:v>41943</c:v>
                </c:pt>
                <c:pt idx="514">
                  <c:v>41936</c:v>
                </c:pt>
                <c:pt idx="515">
                  <c:v>41929</c:v>
                </c:pt>
                <c:pt idx="516">
                  <c:v>41922</c:v>
                </c:pt>
                <c:pt idx="517">
                  <c:v>41915</c:v>
                </c:pt>
                <c:pt idx="518">
                  <c:v>41908</c:v>
                </c:pt>
                <c:pt idx="519">
                  <c:v>41901</c:v>
                </c:pt>
                <c:pt idx="520">
                  <c:v>41894</c:v>
                </c:pt>
                <c:pt idx="521">
                  <c:v>41887</c:v>
                </c:pt>
                <c:pt idx="522">
                  <c:v>41880</c:v>
                </c:pt>
                <c:pt idx="523">
                  <c:v>41873</c:v>
                </c:pt>
                <c:pt idx="524">
                  <c:v>41866</c:v>
                </c:pt>
                <c:pt idx="525">
                  <c:v>41859</c:v>
                </c:pt>
                <c:pt idx="526">
                  <c:v>41852</c:v>
                </c:pt>
                <c:pt idx="527">
                  <c:v>41845</c:v>
                </c:pt>
                <c:pt idx="528">
                  <c:v>41838</c:v>
                </c:pt>
                <c:pt idx="529">
                  <c:v>41831</c:v>
                </c:pt>
                <c:pt idx="530">
                  <c:v>41824</c:v>
                </c:pt>
                <c:pt idx="531">
                  <c:v>41817</c:v>
                </c:pt>
                <c:pt idx="532">
                  <c:v>41810</c:v>
                </c:pt>
                <c:pt idx="533">
                  <c:v>41803</c:v>
                </c:pt>
                <c:pt idx="534">
                  <c:v>41796</c:v>
                </c:pt>
                <c:pt idx="535">
                  <c:v>41789</c:v>
                </c:pt>
                <c:pt idx="536">
                  <c:v>41782</c:v>
                </c:pt>
                <c:pt idx="537">
                  <c:v>41775</c:v>
                </c:pt>
                <c:pt idx="538">
                  <c:v>41768</c:v>
                </c:pt>
                <c:pt idx="539">
                  <c:v>41761</c:v>
                </c:pt>
                <c:pt idx="540">
                  <c:v>41754</c:v>
                </c:pt>
                <c:pt idx="541">
                  <c:v>41747</c:v>
                </c:pt>
                <c:pt idx="542">
                  <c:v>41740</c:v>
                </c:pt>
                <c:pt idx="543">
                  <c:v>41733</c:v>
                </c:pt>
                <c:pt idx="544">
                  <c:v>41726</c:v>
                </c:pt>
                <c:pt idx="545">
                  <c:v>41719</c:v>
                </c:pt>
                <c:pt idx="546">
                  <c:v>41712</c:v>
                </c:pt>
                <c:pt idx="547">
                  <c:v>41705</c:v>
                </c:pt>
                <c:pt idx="548">
                  <c:v>41698</c:v>
                </c:pt>
                <c:pt idx="549">
                  <c:v>41691</c:v>
                </c:pt>
                <c:pt idx="550">
                  <c:v>41684</c:v>
                </c:pt>
                <c:pt idx="551">
                  <c:v>41677</c:v>
                </c:pt>
                <c:pt idx="552">
                  <c:v>41670</c:v>
                </c:pt>
                <c:pt idx="553">
                  <c:v>41663</c:v>
                </c:pt>
                <c:pt idx="554">
                  <c:v>41656</c:v>
                </c:pt>
                <c:pt idx="555">
                  <c:v>41649</c:v>
                </c:pt>
                <c:pt idx="556">
                  <c:v>41642</c:v>
                </c:pt>
              </c:numCache>
            </c:numRef>
          </c:cat>
          <c:val>
            <c:numRef>
              <c:f>'3yr5yrCallableSpreads'!$H$8:$H$564</c:f>
              <c:numCache>
                <c:formatCode>General</c:formatCode>
                <c:ptCount val="557"/>
                <c:pt idx="0">
                  <c:v>168</c:v>
                </c:pt>
                <c:pt idx="1">
                  <c:v>171</c:v>
                </c:pt>
                <c:pt idx="2">
                  <c:v>185</c:v>
                </c:pt>
                <c:pt idx="3">
                  <c:v>172</c:v>
                </c:pt>
                <c:pt idx="4">
                  <c:v>181</c:v>
                </c:pt>
                <c:pt idx="5">
                  <c:v>169</c:v>
                </c:pt>
                <c:pt idx="6">
                  <c:v>165</c:v>
                </c:pt>
                <c:pt idx="7">
                  <c:v>166</c:v>
                </c:pt>
                <c:pt idx="8">
                  <c:v>165</c:v>
                </c:pt>
                <c:pt idx="9">
                  <c:v>158</c:v>
                </c:pt>
                <c:pt idx="10">
                  <c:v>166</c:v>
                </c:pt>
                <c:pt idx="11">
                  <c:v>169</c:v>
                </c:pt>
                <c:pt idx="12">
                  <c:v>156</c:v>
                </c:pt>
                <c:pt idx="13">
                  <c:v>157</c:v>
                </c:pt>
                <c:pt idx="14">
                  <c:v>150</c:v>
                </c:pt>
                <c:pt idx="15">
                  <c:v>159</c:v>
                </c:pt>
                <c:pt idx="16">
                  <c:v>159</c:v>
                </c:pt>
                <c:pt idx="17">
                  <c:v>162</c:v>
                </c:pt>
                <c:pt idx="18">
                  <c:v>158</c:v>
                </c:pt>
                <c:pt idx="19">
                  <c:v>154</c:v>
                </c:pt>
                <c:pt idx="20">
                  <c:v>158</c:v>
                </c:pt>
                <c:pt idx="21">
                  <c:v>155</c:v>
                </c:pt>
                <c:pt idx="22">
                  <c:v>163</c:v>
                </c:pt>
                <c:pt idx="23">
                  <c:v>170</c:v>
                </c:pt>
                <c:pt idx="24">
                  <c:v>175</c:v>
                </c:pt>
                <c:pt idx="25">
                  <c:v>173</c:v>
                </c:pt>
                <c:pt idx="26">
                  <c:v>187</c:v>
                </c:pt>
                <c:pt idx="27">
                  <c:v>184</c:v>
                </c:pt>
                <c:pt idx="28">
                  <c:v>163</c:v>
                </c:pt>
                <c:pt idx="29">
                  <c:v>152</c:v>
                </c:pt>
                <c:pt idx="30">
                  <c:v>152</c:v>
                </c:pt>
                <c:pt idx="31">
                  <c:v>159</c:v>
                </c:pt>
                <c:pt idx="32">
                  <c:v>162</c:v>
                </c:pt>
                <c:pt idx="33">
                  <c:v>168</c:v>
                </c:pt>
                <c:pt idx="34">
                  <c:v>168</c:v>
                </c:pt>
                <c:pt idx="35">
                  <c:v>172</c:v>
                </c:pt>
                <c:pt idx="36">
                  <c:v>176</c:v>
                </c:pt>
                <c:pt idx="37">
                  <c:v>171</c:v>
                </c:pt>
                <c:pt idx="38">
                  <c:v>160</c:v>
                </c:pt>
                <c:pt idx="39">
                  <c:v>167</c:v>
                </c:pt>
                <c:pt idx="40">
                  <c:v>155</c:v>
                </c:pt>
                <c:pt idx="41">
                  <c:v>159</c:v>
                </c:pt>
                <c:pt idx="42">
                  <c:v>151</c:v>
                </c:pt>
                <c:pt idx="43">
                  <c:v>156</c:v>
                </c:pt>
                <c:pt idx="44">
                  <c:v>147</c:v>
                </c:pt>
                <c:pt idx="45">
                  <c:v>153</c:v>
                </c:pt>
                <c:pt idx="46">
                  <c:v>166</c:v>
                </c:pt>
                <c:pt idx="47">
                  <c:v>168</c:v>
                </c:pt>
                <c:pt idx="48">
                  <c:v>169</c:v>
                </c:pt>
                <c:pt idx="49">
                  <c:v>165</c:v>
                </c:pt>
                <c:pt idx="50">
                  <c:v>168</c:v>
                </c:pt>
                <c:pt idx="51">
                  <c:v>181</c:v>
                </c:pt>
                <c:pt idx="52">
                  <c:v>179</c:v>
                </c:pt>
                <c:pt idx="53">
                  <c:v>184</c:v>
                </c:pt>
                <c:pt idx="54">
                  <c:v>185</c:v>
                </c:pt>
                <c:pt idx="55">
                  <c:v>189</c:v>
                </c:pt>
                <c:pt idx="56">
                  <c:v>200</c:v>
                </c:pt>
                <c:pt idx="57">
                  <c:v>193</c:v>
                </c:pt>
                <c:pt idx="58">
                  <c:v>188</c:v>
                </c:pt>
                <c:pt idx="59">
                  <c:v>198</c:v>
                </c:pt>
                <c:pt idx="60">
                  <c:v>192</c:v>
                </c:pt>
                <c:pt idx="61">
                  <c:v>195</c:v>
                </c:pt>
                <c:pt idx="62">
                  <c:v>199</c:v>
                </c:pt>
                <c:pt idx="63">
                  <c:v>192</c:v>
                </c:pt>
                <c:pt idx="64">
                  <c:v>195</c:v>
                </c:pt>
                <c:pt idx="65">
                  <c:v>201</c:v>
                </c:pt>
                <c:pt idx="66">
                  <c:v>205</c:v>
                </c:pt>
                <c:pt idx="67">
                  <c:v>194</c:v>
                </c:pt>
                <c:pt idx="68">
                  <c:v>202</c:v>
                </c:pt>
                <c:pt idx="69">
                  <c:v>212</c:v>
                </c:pt>
                <c:pt idx="70">
                  <c:v>212</c:v>
                </c:pt>
                <c:pt idx="71">
                  <c:v>204</c:v>
                </c:pt>
                <c:pt idx="72">
                  <c:v>200</c:v>
                </c:pt>
                <c:pt idx="73">
                  <c:v>200</c:v>
                </c:pt>
                <c:pt idx="74">
                  <c:v>198</c:v>
                </c:pt>
                <c:pt idx="75">
                  <c:v>188</c:v>
                </c:pt>
                <c:pt idx="76">
                  <c:v>200</c:v>
                </c:pt>
                <c:pt idx="77">
                  <c:v>189</c:v>
                </c:pt>
                <c:pt idx="78">
                  <c:v>189</c:v>
                </c:pt>
                <c:pt idx="79">
                  <c:v>189</c:v>
                </c:pt>
                <c:pt idx="80">
                  <c:v>189</c:v>
                </c:pt>
                <c:pt idx="81">
                  <c:v>185</c:v>
                </c:pt>
                <c:pt idx="82">
                  <c:v>178</c:v>
                </c:pt>
                <c:pt idx="83">
                  <c:v>178</c:v>
                </c:pt>
                <c:pt idx="84">
                  <c:v>181</c:v>
                </c:pt>
                <c:pt idx="85">
                  <c:v>180</c:v>
                </c:pt>
                <c:pt idx="86">
                  <c:v>173</c:v>
                </c:pt>
                <c:pt idx="87">
                  <c:v>184</c:v>
                </c:pt>
                <c:pt idx="88">
                  <c:v>175</c:v>
                </c:pt>
                <c:pt idx="89">
                  <c:v>179</c:v>
                </c:pt>
                <c:pt idx="90">
                  <c:v>190</c:v>
                </c:pt>
                <c:pt idx="91">
                  <c:v>190</c:v>
                </c:pt>
                <c:pt idx="92">
                  <c:v>187</c:v>
                </c:pt>
                <c:pt idx="93">
                  <c:v>175</c:v>
                </c:pt>
                <c:pt idx="94">
                  <c:v>153</c:v>
                </c:pt>
                <c:pt idx="95">
                  <c:v>146</c:v>
                </c:pt>
                <c:pt idx="96">
                  <c:v>152</c:v>
                </c:pt>
                <c:pt idx="97">
                  <c:v>156</c:v>
                </c:pt>
                <c:pt idx="98">
                  <c:v>166</c:v>
                </c:pt>
                <c:pt idx="99">
                  <c:v>157</c:v>
                </c:pt>
                <c:pt idx="100">
                  <c:v>125</c:v>
                </c:pt>
                <c:pt idx="101">
                  <c:v>125</c:v>
                </c:pt>
                <c:pt idx="102">
                  <c:v>115</c:v>
                </c:pt>
                <c:pt idx="103">
                  <c:v>80</c:v>
                </c:pt>
                <c:pt idx="104">
                  <c:v>65</c:v>
                </c:pt>
                <c:pt idx="105">
                  <c:v>70</c:v>
                </c:pt>
                <c:pt idx="106">
                  <c:v>68</c:v>
                </c:pt>
                <c:pt idx="107">
                  <c:v>62</c:v>
                </c:pt>
                <c:pt idx="108">
                  <c:v>65</c:v>
                </c:pt>
                <c:pt idx="109">
                  <c:v>65</c:v>
                </c:pt>
                <c:pt idx="110">
                  <c:v>70</c:v>
                </c:pt>
                <c:pt idx="111">
                  <c:v>63</c:v>
                </c:pt>
                <c:pt idx="112">
                  <c:v>63</c:v>
                </c:pt>
                <c:pt idx="113">
                  <c:v>65</c:v>
                </c:pt>
                <c:pt idx="114">
                  <c:v>56</c:v>
                </c:pt>
                <c:pt idx="115">
                  <c:v>62</c:v>
                </c:pt>
                <c:pt idx="116">
                  <c:v>56</c:v>
                </c:pt>
                <c:pt idx="117">
                  <c:v>53</c:v>
                </c:pt>
                <c:pt idx="118">
                  <c:v>51</c:v>
                </c:pt>
                <c:pt idx="119">
                  <c:v>56</c:v>
                </c:pt>
                <c:pt idx="120">
                  <c:v>58</c:v>
                </c:pt>
                <c:pt idx="121">
                  <c:v>58</c:v>
                </c:pt>
                <c:pt idx="122">
                  <c:v>71</c:v>
                </c:pt>
                <c:pt idx="123">
                  <c:v>65</c:v>
                </c:pt>
                <c:pt idx="124">
                  <c:v>55</c:v>
                </c:pt>
                <c:pt idx="125">
                  <c:v>62</c:v>
                </c:pt>
                <c:pt idx="126">
                  <c:v>69</c:v>
                </c:pt>
                <c:pt idx="127">
                  <c:v>67</c:v>
                </c:pt>
                <c:pt idx="128">
                  <c:v>47</c:v>
                </c:pt>
                <c:pt idx="129">
                  <c:v>50</c:v>
                </c:pt>
                <c:pt idx="130">
                  <c:v>50</c:v>
                </c:pt>
                <c:pt idx="131">
                  <c:v>32</c:v>
                </c:pt>
                <c:pt idx="132">
                  <c:v>33</c:v>
                </c:pt>
                <c:pt idx="133">
                  <c:v>38</c:v>
                </c:pt>
                <c:pt idx="134">
                  <c:v>28</c:v>
                </c:pt>
                <c:pt idx="135">
                  <c:v>27</c:v>
                </c:pt>
                <c:pt idx="136">
                  <c:v>20</c:v>
                </c:pt>
                <c:pt idx="137">
                  <c:v>20</c:v>
                </c:pt>
                <c:pt idx="138">
                  <c:v>16</c:v>
                </c:pt>
                <c:pt idx="139">
                  <c:v>21</c:v>
                </c:pt>
                <c:pt idx="140">
                  <c:v>22</c:v>
                </c:pt>
                <c:pt idx="141">
                  <c:v>24</c:v>
                </c:pt>
                <c:pt idx="142">
                  <c:v>22</c:v>
                </c:pt>
                <c:pt idx="143">
                  <c:v>28</c:v>
                </c:pt>
                <c:pt idx="144">
                  <c:v>23</c:v>
                </c:pt>
                <c:pt idx="145">
                  <c:v>20</c:v>
                </c:pt>
                <c:pt idx="146">
                  <c:v>23</c:v>
                </c:pt>
                <c:pt idx="147">
                  <c:v>15</c:v>
                </c:pt>
                <c:pt idx="148">
                  <c:v>25</c:v>
                </c:pt>
                <c:pt idx="149">
                  <c:v>17</c:v>
                </c:pt>
                <c:pt idx="150">
                  <c:v>15</c:v>
                </c:pt>
                <c:pt idx="151">
                  <c:v>12</c:v>
                </c:pt>
                <c:pt idx="152">
                  <c:v>13</c:v>
                </c:pt>
                <c:pt idx="153">
                  <c:v>15</c:v>
                </c:pt>
                <c:pt idx="154">
                  <c:v>14</c:v>
                </c:pt>
                <c:pt idx="155">
                  <c:v>13</c:v>
                </c:pt>
                <c:pt idx="156">
                  <c:v>8</c:v>
                </c:pt>
                <c:pt idx="157">
                  <c:v>10</c:v>
                </c:pt>
                <c:pt idx="158">
                  <c:v>10</c:v>
                </c:pt>
                <c:pt idx="159">
                  <c:v>10</c:v>
                </c:pt>
                <c:pt idx="160">
                  <c:v>17</c:v>
                </c:pt>
                <c:pt idx="161">
                  <c:v>15</c:v>
                </c:pt>
                <c:pt idx="162">
                  <c:v>15</c:v>
                </c:pt>
                <c:pt idx="163">
                  <c:v>15</c:v>
                </c:pt>
                <c:pt idx="164">
                  <c:v>16</c:v>
                </c:pt>
                <c:pt idx="165">
                  <c:v>17</c:v>
                </c:pt>
                <c:pt idx="166">
                  <c:v>16</c:v>
                </c:pt>
                <c:pt idx="167">
                  <c:v>21</c:v>
                </c:pt>
                <c:pt idx="168">
                  <c:v>21</c:v>
                </c:pt>
                <c:pt idx="169">
                  <c:v>21</c:v>
                </c:pt>
                <c:pt idx="170">
                  <c:v>24</c:v>
                </c:pt>
                <c:pt idx="171">
                  <c:v>27</c:v>
                </c:pt>
                <c:pt idx="172">
                  <c:v>27</c:v>
                </c:pt>
                <c:pt idx="173">
                  <c:v>27</c:v>
                </c:pt>
                <c:pt idx="174">
                  <c:v>24</c:v>
                </c:pt>
                <c:pt idx="175">
                  <c:v>23</c:v>
                </c:pt>
                <c:pt idx="176">
                  <c:v>23</c:v>
                </c:pt>
                <c:pt idx="177">
                  <c:v>22</c:v>
                </c:pt>
                <c:pt idx="178">
                  <c:v>19</c:v>
                </c:pt>
                <c:pt idx="179">
                  <c:v>16</c:v>
                </c:pt>
                <c:pt idx="180">
                  <c:v>19</c:v>
                </c:pt>
                <c:pt idx="181">
                  <c:v>24</c:v>
                </c:pt>
                <c:pt idx="182">
                  <c:v>22</c:v>
                </c:pt>
                <c:pt idx="183">
                  <c:v>27</c:v>
                </c:pt>
                <c:pt idx="184">
                  <c:v>16</c:v>
                </c:pt>
                <c:pt idx="185">
                  <c:v>14</c:v>
                </c:pt>
                <c:pt idx="186">
                  <c:v>13</c:v>
                </c:pt>
                <c:pt idx="187">
                  <c:v>12</c:v>
                </c:pt>
                <c:pt idx="188">
                  <c:v>11</c:v>
                </c:pt>
                <c:pt idx="189">
                  <c:v>10</c:v>
                </c:pt>
                <c:pt idx="190">
                  <c:v>10</c:v>
                </c:pt>
                <c:pt idx="191">
                  <c:v>15</c:v>
                </c:pt>
                <c:pt idx="192">
                  <c:v>15</c:v>
                </c:pt>
                <c:pt idx="193">
                  <c:v>17</c:v>
                </c:pt>
                <c:pt idx="194">
                  <c:v>19</c:v>
                </c:pt>
                <c:pt idx="195">
                  <c:v>21</c:v>
                </c:pt>
                <c:pt idx="196">
                  <c:v>20</c:v>
                </c:pt>
                <c:pt idx="197">
                  <c:v>19</c:v>
                </c:pt>
                <c:pt idx="198">
                  <c:v>18</c:v>
                </c:pt>
                <c:pt idx="199">
                  <c:v>16</c:v>
                </c:pt>
                <c:pt idx="200">
                  <c:v>21</c:v>
                </c:pt>
                <c:pt idx="201">
                  <c:v>25</c:v>
                </c:pt>
                <c:pt idx="202">
                  <c:v>27</c:v>
                </c:pt>
                <c:pt idx="203">
                  <c:v>27</c:v>
                </c:pt>
                <c:pt idx="204">
                  <c:v>27</c:v>
                </c:pt>
                <c:pt idx="205">
                  <c:v>29</c:v>
                </c:pt>
                <c:pt idx="206">
                  <c:v>31</c:v>
                </c:pt>
                <c:pt idx="207">
                  <c:v>36</c:v>
                </c:pt>
                <c:pt idx="208">
                  <c:v>38</c:v>
                </c:pt>
                <c:pt idx="209">
                  <c:v>40</c:v>
                </c:pt>
                <c:pt idx="210">
                  <c:v>40</c:v>
                </c:pt>
                <c:pt idx="211">
                  <c:v>41</c:v>
                </c:pt>
                <c:pt idx="212">
                  <c:v>43</c:v>
                </c:pt>
                <c:pt idx="213">
                  <c:v>46</c:v>
                </c:pt>
                <c:pt idx="214">
                  <c:v>47</c:v>
                </c:pt>
                <c:pt idx="215">
                  <c:v>48</c:v>
                </c:pt>
                <c:pt idx="216">
                  <c:v>48</c:v>
                </c:pt>
                <c:pt idx="217">
                  <c:v>48</c:v>
                </c:pt>
                <c:pt idx="218">
                  <c:v>51</c:v>
                </c:pt>
                <c:pt idx="219">
                  <c:v>48</c:v>
                </c:pt>
                <c:pt idx="220">
                  <c:v>46</c:v>
                </c:pt>
                <c:pt idx="221">
                  <c:v>41</c:v>
                </c:pt>
                <c:pt idx="222">
                  <c:v>52</c:v>
                </c:pt>
                <c:pt idx="223">
                  <c:v>57</c:v>
                </c:pt>
                <c:pt idx="224">
                  <c:v>62</c:v>
                </c:pt>
                <c:pt idx="225">
                  <c:v>64</c:v>
                </c:pt>
                <c:pt idx="226">
                  <c:v>67</c:v>
                </c:pt>
                <c:pt idx="227">
                  <c:v>71</c:v>
                </c:pt>
                <c:pt idx="228">
                  <c:v>75</c:v>
                </c:pt>
                <c:pt idx="229">
                  <c:v>78</c:v>
                </c:pt>
                <c:pt idx="230">
                  <c:v>83</c:v>
                </c:pt>
                <c:pt idx="231">
                  <c:v>88</c:v>
                </c:pt>
                <c:pt idx="232">
                  <c:v>103</c:v>
                </c:pt>
                <c:pt idx="233">
                  <c:v>93</c:v>
                </c:pt>
                <c:pt idx="234">
                  <c:v>78</c:v>
                </c:pt>
                <c:pt idx="235">
                  <c:v>63</c:v>
                </c:pt>
                <c:pt idx="236">
                  <c:v>48</c:v>
                </c:pt>
                <c:pt idx="237">
                  <c:v>42</c:v>
                </c:pt>
                <c:pt idx="238">
                  <c:v>42</c:v>
                </c:pt>
                <c:pt idx="239">
                  <c:v>53</c:v>
                </c:pt>
                <c:pt idx="240">
                  <c:v>34</c:v>
                </c:pt>
                <c:pt idx="241">
                  <c:v>34</c:v>
                </c:pt>
                <c:pt idx="242">
                  <c:v>36</c:v>
                </c:pt>
                <c:pt idx="243">
                  <c:v>37</c:v>
                </c:pt>
                <c:pt idx="244">
                  <c:v>37</c:v>
                </c:pt>
                <c:pt idx="245">
                  <c:v>35</c:v>
                </c:pt>
                <c:pt idx="246">
                  <c:v>40</c:v>
                </c:pt>
                <c:pt idx="247">
                  <c:v>39.6</c:v>
                </c:pt>
                <c:pt idx="248">
                  <c:v>40</c:v>
                </c:pt>
                <c:pt idx="249">
                  <c:v>42</c:v>
                </c:pt>
                <c:pt idx="250">
                  <c:v>38</c:v>
                </c:pt>
                <c:pt idx="251">
                  <c:v>34.9</c:v>
                </c:pt>
                <c:pt idx="252">
                  <c:v>48</c:v>
                </c:pt>
                <c:pt idx="253">
                  <c:v>50</c:v>
                </c:pt>
                <c:pt idx="254">
                  <c:v>55.8</c:v>
                </c:pt>
                <c:pt idx="255">
                  <c:v>62</c:v>
                </c:pt>
                <c:pt idx="256">
                  <c:v>72</c:v>
                </c:pt>
                <c:pt idx="257">
                  <c:v>66</c:v>
                </c:pt>
                <c:pt idx="258">
                  <c:v>63</c:v>
                </c:pt>
                <c:pt idx="259">
                  <c:v>65</c:v>
                </c:pt>
                <c:pt idx="260">
                  <c:v>72</c:v>
                </c:pt>
                <c:pt idx="261">
                  <c:v>74</c:v>
                </c:pt>
                <c:pt idx="262">
                  <c:v>77</c:v>
                </c:pt>
                <c:pt idx="263">
                  <c:v>80</c:v>
                </c:pt>
                <c:pt idx="264">
                  <c:v>77</c:v>
                </c:pt>
                <c:pt idx="265">
                  <c:v>75</c:v>
                </c:pt>
                <c:pt idx="266">
                  <c:v>72</c:v>
                </c:pt>
                <c:pt idx="267">
                  <c:v>74</c:v>
                </c:pt>
                <c:pt idx="268">
                  <c:v>76</c:v>
                </c:pt>
                <c:pt idx="269">
                  <c:v>78</c:v>
                </c:pt>
                <c:pt idx="270">
                  <c:v>80</c:v>
                </c:pt>
                <c:pt idx="271">
                  <c:v>78</c:v>
                </c:pt>
                <c:pt idx="272">
                  <c:v>80</c:v>
                </c:pt>
                <c:pt idx="273">
                  <c:v>78</c:v>
                </c:pt>
                <c:pt idx="274">
                  <c:v>74</c:v>
                </c:pt>
                <c:pt idx="275">
                  <c:v>54</c:v>
                </c:pt>
                <c:pt idx="276">
                  <c:v>44</c:v>
                </c:pt>
                <c:pt idx="277">
                  <c:v>44</c:v>
                </c:pt>
                <c:pt idx="278">
                  <c:v>45</c:v>
                </c:pt>
                <c:pt idx="279">
                  <c:v>47</c:v>
                </c:pt>
                <c:pt idx="280">
                  <c:v>47.8</c:v>
                </c:pt>
                <c:pt idx="281">
                  <c:v>48.8</c:v>
                </c:pt>
                <c:pt idx="282">
                  <c:v>50.8</c:v>
                </c:pt>
                <c:pt idx="283">
                  <c:v>52.8</c:v>
                </c:pt>
                <c:pt idx="284">
                  <c:v>54</c:v>
                </c:pt>
                <c:pt idx="285">
                  <c:v>54.8</c:v>
                </c:pt>
                <c:pt idx="286">
                  <c:v>54.8</c:v>
                </c:pt>
                <c:pt idx="287">
                  <c:v>54.8</c:v>
                </c:pt>
                <c:pt idx="288">
                  <c:v>55.8</c:v>
                </c:pt>
                <c:pt idx="289">
                  <c:v>56.8</c:v>
                </c:pt>
                <c:pt idx="290">
                  <c:v>56.8</c:v>
                </c:pt>
                <c:pt idx="291">
                  <c:v>55.8</c:v>
                </c:pt>
                <c:pt idx="292">
                  <c:v>54.8</c:v>
                </c:pt>
                <c:pt idx="293">
                  <c:v>53.8</c:v>
                </c:pt>
                <c:pt idx="294">
                  <c:v>54.8</c:v>
                </c:pt>
                <c:pt idx="295">
                  <c:v>53.8</c:v>
                </c:pt>
                <c:pt idx="296">
                  <c:v>53.8</c:v>
                </c:pt>
                <c:pt idx="297">
                  <c:v>51.8</c:v>
                </c:pt>
                <c:pt idx="298">
                  <c:v>49.8</c:v>
                </c:pt>
                <c:pt idx="299">
                  <c:v>49.8</c:v>
                </c:pt>
                <c:pt idx="300">
                  <c:v>46.8</c:v>
                </c:pt>
                <c:pt idx="301">
                  <c:v>45.8</c:v>
                </c:pt>
                <c:pt idx="302">
                  <c:v>43.8</c:v>
                </c:pt>
                <c:pt idx="303">
                  <c:v>40.799999999999997</c:v>
                </c:pt>
                <c:pt idx="304">
                  <c:v>40.799999999999997</c:v>
                </c:pt>
                <c:pt idx="305">
                  <c:v>40.799999999999997</c:v>
                </c:pt>
                <c:pt idx="306">
                  <c:v>37.799999999999997</c:v>
                </c:pt>
                <c:pt idx="307">
                  <c:v>38.799999999999997</c:v>
                </c:pt>
                <c:pt idx="308">
                  <c:v>38.799999999999997</c:v>
                </c:pt>
                <c:pt idx="309">
                  <c:v>37.799999999999997</c:v>
                </c:pt>
                <c:pt idx="310">
                  <c:v>37.799999999999997</c:v>
                </c:pt>
                <c:pt idx="311">
                  <c:v>37.799999999999997</c:v>
                </c:pt>
                <c:pt idx="312">
                  <c:v>37.799999999999997</c:v>
                </c:pt>
                <c:pt idx="313">
                  <c:v>37.799999999999997</c:v>
                </c:pt>
                <c:pt idx="314">
                  <c:v>37.799999999999997</c:v>
                </c:pt>
                <c:pt idx="315">
                  <c:v>38.799999999999997</c:v>
                </c:pt>
                <c:pt idx="316">
                  <c:v>39.799999999999997</c:v>
                </c:pt>
                <c:pt idx="317">
                  <c:v>38.799999999999997</c:v>
                </c:pt>
                <c:pt idx="318">
                  <c:v>39.799999999999997</c:v>
                </c:pt>
                <c:pt idx="319">
                  <c:v>39.799999999999997</c:v>
                </c:pt>
                <c:pt idx="320">
                  <c:v>39.799999999999997</c:v>
                </c:pt>
                <c:pt idx="321">
                  <c:v>40.799999999999997</c:v>
                </c:pt>
                <c:pt idx="322">
                  <c:v>40.799999999999997</c:v>
                </c:pt>
                <c:pt idx="323">
                  <c:v>39.799999999999997</c:v>
                </c:pt>
                <c:pt idx="324">
                  <c:v>39.799999999999997</c:v>
                </c:pt>
                <c:pt idx="325">
                  <c:v>40</c:v>
                </c:pt>
                <c:pt idx="326">
                  <c:v>40</c:v>
                </c:pt>
                <c:pt idx="327">
                  <c:v>39</c:v>
                </c:pt>
                <c:pt idx="328">
                  <c:v>40</c:v>
                </c:pt>
                <c:pt idx="329">
                  <c:v>40</c:v>
                </c:pt>
                <c:pt idx="330">
                  <c:v>39</c:v>
                </c:pt>
                <c:pt idx="331">
                  <c:v>39</c:v>
                </c:pt>
                <c:pt idx="332">
                  <c:v>39</c:v>
                </c:pt>
                <c:pt idx="333">
                  <c:v>40</c:v>
                </c:pt>
                <c:pt idx="334">
                  <c:v>41</c:v>
                </c:pt>
                <c:pt idx="335">
                  <c:v>42</c:v>
                </c:pt>
                <c:pt idx="336">
                  <c:v>42</c:v>
                </c:pt>
                <c:pt idx="337">
                  <c:v>40</c:v>
                </c:pt>
                <c:pt idx="338">
                  <c:v>42</c:v>
                </c:pt>
                <c:pt idx="339">
                  <c:v>41</c:v>
                </c:pt>
                <c:pt idx="340">
                  <c:v>40</c:v>
                </c:pt>
                <c:pt idx="341">
                  <c:v>31</c:v>
                </c:pt>
                <c:pt idx="342">
                  <c:v>31</c:v>
                </c:pt>
                <c:pt idx="343">
                  <c:v>28</c:v>
                </c:pt>
                <c:pt idx="344">
                  <c:v>27</c:v>
                </c:pt>
                <c:pt idx="345">
                  <c:v>28</c:v>
                </c:pt>
                <c:pt idx="346">
                  <c:v>26</c:v>
                </c:pt>
                <c:pt idx="347">
                  <c:v>25</c:v>
                </c:pt>
                <c:pt idx="348">
                  <c:v>26</c:v>
                </c:pt>
                <c:pt idx="349">
                  <c:v>27</c:v>
                </c:pt>
                <c:pt idx="350">
                  <c:v>27</c:v>
                </c:pt>
                <c:pt idx="351">
                  <c:v>27</c:v>
                </c:pt>
                <c:pt idx="352">
                  <c:v>26</c:v>
                </c:pt>
                <c:pt idx="353">
                  <c:v>26</c:v>
                </c:pt>
                <c:pt idx="354">
                  <c:v>26</c:v>
                </c:pt>
                <c:pt idx="355">
                  <c:v>25</c:v>
                </c:pt>
                <c:pt idx="356">
                  <c:v>24</c:v>
                </c:pt>
                <c:pt idx="357">
                  <c:v>24</c:v>
                </c:pt>
                <c:pt idx="358">
                  <c:v>24</c:v>
                </c:pt>
                <c:pt idx="359">
                  <c:v>26</c:v>
                </c:pt>
                <c:pt idx="360">
                  <c:v>26</c:v>
                </c:pt>
                <c:pt idx="361">
                  <c:v>26</c:v>
                </c:pt>
                <c:pt idx="362">
                  <c:v>27</c:v>
                </c:pt>
                <c:pt idx="363">
                  <c:v>27</c:v>
                </c:pt>
                <c:pt idx="364">
                  <c:v>28</c:v>
                </c:pt>
                <c:pt idx="365">
                  <c:v>26</c:v>
                </c:pt>
                <c:pt idx="366">
                  <c:v>27</c:v>
                </c:pt>
                <c:pt idx="367">
                  <c:v>29</c:v>
                </c:pt>
                <c:pt idx="368">
                  <c:v>30</c:v>
                </c:pt>
                <c:pt idx="369">
                  <c:v>27</c:v>
                </c:pt>
                <c:pt idx="370">
                  <c:v>27</c:v>
                </c:pt>
                <c:pt idx="371">
                  <c:v>28</c:v>
                </c:pt>
                <c:pt idx="372">
                  <c:v>25</c:v>
                </c:pt>
                <c:pt idx="373">
                  <c:v>26</c:v>
                </c:pt>
                <c:pt idx="374">
                  <c:v>25</c:v>
                </c:pt>
                <c:pt idx="375">
                  <c:v>27</c:v>
                </c:pt>
                <c:pt idx="376">
                  <c:v>28</c:v>
                </c:pt>
                <c:pt idx="377">
                  <c:v>28</c:v>
                </c:pt>
                <c:pt idx="378">
                  <c:v>27</c:v>
                </c:pt>
                <c:pt idx="379">
                  <c:v>26</c:v>
                </c:pt>
                <c:pt idx="380">
                  <c:v>27</c:v>
                </c:pt>
                <c:pt idx="381">
                  <c:v>24</c:v>
                </c:pt>
                <c:pt idx="382">
                  <c:v>28</c:v>
                </c:pt>
                <c:pt idx="383">
                  <c:v>29</c:v>
                </c:pt>
                <c:pt idx="384">
                  <c:v>27</c:v>
                </c:pt>
                <c:pt idx="385">
                  <c:v>30</c:v>
                </c:pt>
                <c:pt idx="386">
                  <c:v>28</c:v>
                </c:pt>
                <c:pt idx="387">
                  <c:v>27</c:v>
                </c:pt>
                <c:pt idx="388">
                  <c:v>27</c:v>
                </c:pt>
                <c:pt idx="389">
                  <c:v>22</c:v>
                </c:pt>
                <c:pt idx="390">
                  <c:v>24</c:v>
                </c:pt>
                <c:pt idx="391">
                  <c:v>28</c:v>
                </c:pt>
                <c:pt idx="392">
                  <c:v>37</c:v>
                </c:pt>
                <c:pt idx="393">
                  <c:v>35</c:v>
                </c:pt>
                <c:pt idx="394">
                  <c:v>31</c:v>
                </c:pt>
                <c:pt idx="395">
                  <c:v>27</c:v>
                </c:pt>
                <c:pt idx="396">
                  <c:v>30</c:v>
                </c:pt>
                <c:pt idx="397">
                  <c:v>29</c:v>
                </c:pt>
                <c:pt idx="398">
                  <c:v>27</c:v>
                </c:pt>
                <c:pt idx="399">
                  <c:v>31</c:v>
                </c:pt>
                <c:pt idx="400">
                  <c:v>33</c:v>
                </c:pt>
                <c:pt idx="401">
                  <c:v>26</c:v>
                </c:pt>
                <c:pt idx="402">
                  <c:v>23</c:v>
                </c:pt>
                <c:pt idx="403">
                  <c:v>24</c:v>
                </c:pt>
                <c:pt idx="404">
                  <c:v>27</c:v>
                </c:pt>
                <c:pt idx="405">
                  <c:v>30</c:v>
                </c:pt>
                <c:pt idx="406">
                  <c:v>30</c:v>
                </c:pt>
                <c:pt idx="407">
                  <c:v>39</c:v>
                </c:pt>
                <c:pt idx="408">
                  <c:v>38</c:v>
                </c:pt>
                <c:pt idx="409">
                  <c:v>28</c:v>
                </c:pt>
                <c:pt idx="410">
                  <c:v>30</c:v>
                </c:pt>
                <c:pt idx="411">
                  <c:v>30</c:v>
                </c:pt>
                <c:pt idx="412">
                  <c:v>36</c:v>
                </c:pt>
                <c:pt idx="413">
                  <c:v>38</c:v>
                </c:pt>
                <c:pt idx="414">
                  <c:v>35</c:v>
                </c:pt>
                <c:pt idx="415">
                  <c:v>42</c:v>
                </c:pt>
                <c:pt idx="416">
                  <c:v>40</c:v>
                </c:pt>
                <c:pt idx="417">
                  <c:v>45</c:v>
                </c:pt>
                <c:pt idx="418">
                  <c:v>41</c:v>
                </c:pt>
                <c:pt idx="419">
                  <c:v>44</c:v>
                </c:pt>
                <c:pt idx="420">
                  <c:v>48</c:v>
                </c:pt>
                <c:pt idx="421">
                  <c:v>49</c:v>
                </c:pt>
                <c:pt idx="422">
                  <c:v>48</c:v>
                </c:pt>
                <c:pt idx="423">
                  <c:v>46</c:v>
                </c:pt>
                <c:pt idx="424">
                  <c:v>48</c:v>
                </c:pt>
                <c:pt idx="425">
                  <c:v>53</c:v>
                </c:pt>
                <c:pt idx="426">
                  <c:v>41</c:v>
                </c:pt>
                <c:pt idx="427">
                  <c:v>36</c:v>
                </c:pt>
                <c:pt idx="428">
                  <c:v>52</c:v>
                </c:pt>
                <c:pt idx="429">
                  <c:v>42</c:v>
                </c:pt>
                <c:pt idx="430">
                  <c:v>41</c:v>
                </c:pt>
                <c:pt idx="431">
                  <c:v>40</c:v>
                </c:pt>
                <c:pt idx="432">
                  <c:v>43</c:v>
                </c:pt>
                <c:pt idx="433">
                  <c:v>44</c:v>
                </c:pt>
                <c:pt idx="434">
                  <c:v>37</c:v>
                </c:pt>
                <c:pt idx="435">
                  <c:v>42</c:v>
                </c:pt>
                <c:pt idx="436">
                  <c:v>39</c:v>
                </c:pt>
                <c:pt idx="437">
                  <c:v>46</c:v>
                </c:pt>
                <c:pt idx="438">
                  <c:v>52</c:v>
                </c:pt>
                <c:pt idx="439">
                  <c:v>46</c:v>
                </c:pt>
                <c:pt idx="440">
                  <c:v>42</c:v>
                </c:pt>
                <c:pt idx="441">
                  <c:v>39</c:v>
                </c:pt>
                <c:pt idx="442">
                  <c:v>31</c:v>
                </c:pt>
                <c:pt idx="443">
                  <c:v>37</c:v>
                </c:pt>
                <c:pt idx="444">
                  <c:v>42</c:v>
                </c:pt>
                <c:pt idx="445">
                  <c:v>41</c:v>
                </c:pt>
                <c:pt idx="446">
                  <c:v>44</c:v>
                </c:pt>
                <c:pt idx="447">
                  <c:v>39</c:v>
                </c:pt>
                <c:pt idx="448">
                  <c:v>35</c:v>
                </c:pt>
                <c:pt idx="449">
                  <c:v>30</c:v>
                </c:pt>
                <c:pt idx="450">
                  <c:v>31</c:v>
                </c:pt>
                <c:pt idx="451">
                  <c:v>34</c:v>
                </c:pt>
                <c:pt idx="452">
                  <c:v>26</c:v>
                </c:pt>
                <c:pt idx="453">
                  <c:v>34</c:v>
                </c:pt>
                <c:pt idx="454">
                  <c:v>34</c:v>
                </c:pt>
                <c:pt idx="455">
                  <c:v>41</c:v>
                </c:pt>
                <c:pt idx="456">
                  <c:v>29</c:v>
                </c:pt>
                <c:pt idx="457">
                  <c:v>31</c:v>
                </c:pt>
                <c:pt idx="458">
                  <c:v>26</c:v>
                </c:pt>
                <c:pt idx="459">
                  <c:v>28</c:v>
                </c:pt>
                <c:pt idx="460">
                  <c:v>24</c:v>
                </c:pt>
                <c:pt idx="461">
                  <c:v>31</c:v>
                </c:pt>
                <c:pt idx="462">
                  <c:v>30</c:v>
                </c:pt>
                <c:pt idx="463">
                  <c:v>34</c:v>
                </c:pt>
                <c:pt idx="464">
                  <c:v>37</c:v>
                </c:pt>
                <c:pt idx="465">
                  <c:v>36.373761201280701</c:v>
                </c:pt>
                <c:pt idx="466">
                  <c:v>32.729675092418603</c:v>
                </c:pt>
                <c:pt idx="467">
                  <c:v>40.240049014624901</c:v>
                </c:pt>
                <c:pt idx="468">
                  <c:v>34.873257954332303</c:v>
                </c:pt>
                <c:pt idx="469">
                  <c:v>39.619034277008602</c:v>
                </c:pt>
                <c:pt idx="470">
                  <c:v>41.621178273991397</c:v>
                </c:pt>
                <c:pt idx="471">
                  <c:v>34.606634873202999</c:v>
                </c:pt>
                <c:pt idx="472">
                  <c:v>38.251398590410297</c:v>
                </c:pt>
                <c:pt idx="473">
                  <c:v>46.799999999999898</c:v>
                </c:pt>
                <c:pt idx="474">
                  <c:v>40</c:v>
                </c:pt>
                <c:pt idx="475">
                  <c:v>33</c:v>
                </c:pt>
                <c:pt idx="476">
                  <c:v>39.999999999999901</c:v>
                </c:pt>
                <c:pt idx="477">
                  <c:v>42.799999999999898</c:v>
                </c:pt>
                <c:pt idx="478">
                  <c:v>39.5</c:v>
                </c:pt>
                <c:pt idx="479">
                  <c:v>31.3</c:v>
                </c:pt>
                <c:pt idx="480">
                  <c:v>44.099999999999902</c:v>
                </c:pt>
                <c:pt idx="481">
                  <c:v>34.299999999999898</c:v>
                </c:pt>
                <c:pt idx="482">
                  <c:v>33.999999999999901</c:v>
                </c:pt>
                <c:pt idx="483">
                  <c:v>44.999999999999901</c:v>
                </c:pt>
                <c:pt idx="484">
                  <c:v>41</c:v>
                </c:pt>
                <c:pt idx="485">
                  <c:v>41.899999999999899</c:v>
                </c:pt>
                <c:pt idx="486">
                  <c:v>43.1</c:v>
                </c:pt>
                <c:pt idx="487">
                  <c:v>46.799999999999898</c:v>
                </c:pt>
                <c:pt idx="488">
                  <c:v>48.799999999999898</c:v>
                </c:pt>
                <c:pt idx="489">
                  <c:v>42.3</c:v>
                </c:pt>
                <c:pt idx="490">
                  <c:v>38.5</c:v>
                </c:pt>
                <c:pt idx="491">
                  <c:v>54</c:v>
                </c:pt>
                <c:pt idx="492">
                  <c:v>41</c:v>
                </c:pt>
                <c:pt idx="493">
                  <c:v>48</c:v>
                </c:pt>
                <c:pt idx="494">
                  <c:v>43</c:v>
                </c:pt>
                <c:pt idx="495">
                  <c:v>32</c:v>
                </c:pt>
                <c:pt idx="496">
                  <c:v>49.9</c:v>
                </c:pt>
                <c:pt idx="497">
                  <c:v>41.3</c:v>
                </c:pt>
                <c:pt idx="498">
                  <c:v>46</c:v>
                </c:pt>
                <c:pt idx="499">
                  <c:v>52</c:v>
                </c:pt>
                <c:pt idx="500">
                  <c:v>55</c:v>
                </c:pt>
                <c:pt idx="501">
                  <c:v>52</c:v>
                </c:pt>
                <c:pt idx="502">
                  <c:v>47</c:v>
                </c:pt>
                <c:pt idx="503">
                  <c:v>40</c:v>
                </c:pt>
                <c:pt idx="504">
                  <c:v>39.199999999999903</c:v>
                </c:pt>
                <c:pt idx="505">
                  <c:v>40.499999999999901</c:v>
                </c:pt>
                <c:pt idx="506">
                  <c:v>44</c:v>
                </c:pt>
                <c:pt idx="507">
                  <c:v>45.799999999999898</c:v>
                </c:pt>
                <c:pt idx="508">
                  <c:v>31.499999999999901</c:v>
                </c:pt>
                <c:pt idx="509">
                  <c:v>43.9</c:v>
                </c:pt>
                <c:pt idx="510">
                  <c:v>33.199999999999903</c:v>
                </c:pt>
                <c:pt idx="511">
                  <c:v>37.4</c:v>
                </c:pt>
                <c:pt idx="512">
                  <c:v>40.599999999999902</c:v>
                </c:pt>
                <c:pt idx="513">
                  <c:v>37</c:v>
                </c:pt>
                <c:pt idx="514">
                  <c:v>27.4</c:v>
                </c:pt>
                <c:pt idx="515">
                  <c:v>35.4</c:v>
                </c:pt>
                <c:pt idx="516">
                  <c:v>34.799999999999898</c:v>
                </c:pt>
                <c:pt idx="517">
                  <c:v>29.7</c:v>
                </c:pt>
                <c:pt idx="518">
                  <c:v>26.299999999999901</c:v>
                </c:pt>
                <c:pt idx="519">
                  <c:v>26.8</c:v>
                </c:pt>
                <c:pt idx="520">
                  <c:v>25.1999999999999</c:v>
                </c:pt>
                <c:pt idx="521">
                  <c:v>25.6999999999999</c:v>
                </c:pt>
                <c:pt idx="522">
                  <c:v>27.4</c:v>
                </c:pt>
                <c:pt idx="523">
                  <c:v>23.899999999999899</c:v>
                </c:pt>
                <c:pt idx="524">
                  <c:v>32.299999999999997</c:v>
                </c:pt>
                <c:pt idx="525">
                  <c:v>30.599999999999898</c:v>
                </c:pt>
                <c:pt idx="526">
                  <c:v>31.6999999999999</c:v>
                </c:pt>
                <c:pt idx="527">
                  <c:v>20.799999999999901</c:v>
                </c:pt>
                <c:pt idx="528">
                  <c:v>21.099999999999898</c:v>
                </c:pt>
                <c:pt idx="529">
                  <c:v>18.899999999999999</c:v>
                </c:pt>
                <c:pt idx="530">
                  <c:v>10.4</c:v>
                </c:pt>
                <c:pt idx="531">
                  <c:v>21.1</c:v>
                </c:pt>
                <c:pt idx="532">
                  <c:v>25.899999999999899</c:v>
                </c:pt>
                <c:pt idx="533">
                  <c:v>22.599999999999898</c:v>
                </c:pt>
                <c:pt idx="534">
                  <c:v>20.599999999999898</c:v>
                </c:pt>
                <c:pt idx="535">
                  <c:v>17.999999999999901</c:v>
                </c:pt>
                <c:pt idx="536">
                  <c:v>24.5</c:v>
                </c:pt>
                <c:pt idx="537">
                  <c:v>21.499999999999901</c:v>
                </c:pt>
                <c:pt idx="538">
                  <c:v>37.1</c:v>
                </c:pt>
                <c:pt idx="539">
                  <c:v>33.699999999999903</c:v>
                </c:pt>
                <c:pt idx="540">
                  <c:v>26.4</c:v>
                </c:pt>
                <c:pt idx="541">
                  <c:v>19.5</c:v>
                </c:pt>
                <c:pt idx="542">
                  <c:v>22.399999999999899</c:v>
                </c:pt>
                <c:pt idx="543">
                  <c:v>21.1999999999999</c:v>
                </c:pt>
                <c:pt idx="544">
                  <c:v>25.099999999999898</c:v>
                </c:pt>
                <c:pt idx="545">
                  <c:v>29.2</c:v>
                </c:pt>
                <c:pt idx="546">
                  <c:v>27.499999999999901</c:v>
                </c:pt>
                <c:pt idx="547">
                  <c:v>25.299999999999901</c:v>
                </c:pt>
                <c:pt idx="548">
                  <c:v>23.799999999999901</c:v>
                </c:pt>
                <c:pt idx="549">
                  <c:v>31.6</c:v>
                </c:pt>
                <c:pt idx="550">
                  <c:v>28.5</c:v>
                </c:pt>
                <c:pt idx="551">
                  <c:v>39</c:v>
                </c:pt>
                <c:pt idx="552">
                  <c:v>33.899999999999899</c:v>
                </c:pt>
                <c:pt idx="553">
                  <c:v>31.8</c:v>
                </c:pt>
                <c:pt idx="554">
                  <c:v>27.4</c:v>
                </c:pt>
                <c:pt idx="555">
                  <c:v>22.9</c:v>
                </c:pt>
                <c:pt idx="556">
                  <c:v>22.599999999999898</c:v>
                </c:pt>
              </c:numCache>
            </c:numRef>
          </c:val>
          <c:smooth val="0"/>
          <c:extLst>
            <c:ext xmlns:c16="http://schemas.microsoft.com/office/drawing/2014/chart" uri="{C3380CC4-5D6E-409C-BE32-E72D297353CC}">
              <c16:uniqueId val="{00000005-22FE-4AEA-A7AE-4582658223DB}"/>
            </c:ext>
          </c:extLst>
        </c:ser>
        <c:ser>
          <c:idx val="6"/>
          <c:order val="6"/>
          <c:tx>
            <c:strRef>
              <c:f>'3yr5yrCallableSpreads'!$I$6:$I$7</c:f>
              <c:strCache>
                <c:ptCount val="2"/>
                <c:pt idx="0">
                  <c:v>10yr</c:v>
                </c:pt>
                <c:pt idx="1">
                  <c:v>bullet</c:v>
                </c:pt>
              </c:strCache>
            </c:strRef>
          </c:tx>
          <c:spPr>
            <a:ln w="28575" cap="rnd">
              <a:solidFill>
                <a:srgbClr val="B42D19"/>
              </a:solidFill>
              <a:round/>
            </a:ln>
            <a:effectLst/>
          </c:spPr>
          <c:marker>
            <c:symbol val="none"/>
          </c:marker>
          <c:cat>
            <c:numRef>
              <c:f>'3yr5yrCallableSpreads'!$B$8:$B$564</c:f>
              <c:numCache>
                <c:formatCode>m/d/yyyy</c:formatCode>
                <c:ptCount val="557"/>
                <c:pt idx="0">
                  <c:v>45534</c:v>
                </c:pt>
                <c:pt idx="1">
                  <c:v>45527</c:v>
                </c:pt>
                <c:pt idx="2">
                  <c:v>45520</c:v>
                </c:pt>
                <c:pt idx="3">
                  <c:v>45513</c:v>
                </c:pt>
                <c:pt idx="4">
                  <c:v>45506</c:v>
                </c:pt>
                <c:pt idx="5">
                  <c:v>45499</c:v>
                </c:pt>
                <c:pt idx="6">
                  <c:v>45492</c:v>
                </c:pt>
                <c:pt idx="7">
                  <c:v>45485</c:v>
                </c:pt>
                <c:pt idx="8">
                  <c:v>45478</c:v>
                </c:pt>
                <c:pt idx="9">
                  <c:v>45471</c:v>
                </c:pt>
                <c:pt idx="10">
                  <c:v>45464</c:v>
                </c:pt>
                <c:pt idx="11">
                  <c:v>45457</c:v>
                </c:pt>
                <c:pt idx="12">
                  <c:v>45450</c:v>
                </c:pt>
                <c:pt idx="13">
                  <c:v>45443</c:v>
                </c:pt>
                <c:pt idx="14">
                  <c:v>45436</c:v>
                </c:pt>
                <c:pt idx="15">
                  <c:v>45429</c:v>
                </c:pt>
                <c:pt idx="16">
                  <c:v>45422</c:v>
                </c:pt>
                <c:pt idx="17">
                  <c:v>45415</c:v>
                </c:pt>
                <c:pt idx="18">
                  <c:v>45408</c:v>
                </c:pt>
                <c:pt idx="19">
                  <c:v>45401</c:v>
                </c:pt>
                <c:pt idx="20">
                  <c:v>45394</c:v>
                </c:pt>
                <c:pt idx="21">
                  <c:v>45387</c:v>
                </c:pt>
                <c:pt idx="22">
                  <c:v>45379</c:v>
                </c:pt>
                <c:pt idx="23">
                  <c:v>45373</c:v>
                </c:pt>
                <c:pt idx="24">
                  <c:v>45366</c:v>
                </c:pt>
                <c:pt idx="25">
                  <c:v>45359</c:v>
                </c:pt>
                <c:pt idx="26">
                  <c:v>45352</c:v>
                </c:pt>
                <c:pt idx="27">
                  <c:v>45345</c:v>
                </c:pt>
                <c:pt idx="28">
                  <c:v>45338</c:v>
                </c:pt>
                <c:pt idx="29">
                  <c:v>45331</c:v>
                </c:pt>
                <c:pt idx="30">
                  <c:v>45324</c:v>
                </c:pt>
                <c:pt idx="31">
                  <c:v>45317</c:v>
                </c:pt>
                <c:pt idx="32">
                  <c:v>45310</c:v>
                </c:pt>
                <c:pt idx="33">
                  <c:v>45303</c:v>
                </c:pt>
                <c:pt idx="34">
                  <c:v>45296</c:v>
                </c:pt>
                <c:pt idx="35">
                  <c:v>45289</c:v>
                </c:pt>
                <c:pt idx="36">
                  <c:v>45282</c:v>
                </c:pt>
                <c:pt idx="37">
                  <c:v>45275</c:v>
                </c:pt>
                <c:pt idx="38">
                  <c:v>45268</c:v>
                </c:pt>
                <c:pt idx="39">
                  <c:v>45261</c:v>
                </c:pt>
                <c:pt idx="40">
                  <c:v>45254</c:v>
                </c:pt>
                <c:pt idx="41">
                  <c:v>45247</c:v>
                </c:pt>
                <c:pt idx="42">
                  <c:v>45240</c:v>
                </c:pt>
                <c:pt idx="43">
                  <c:v>45233</c:v>
                </c:pt>
                <c:pt idx="44">
                  <c:v>45226</c:v>
                </c:pt>
                <c:pt idx="45">
                  <c:v>45219</c:v>
                </c:pt>
                <c:pt idx="46">
                  <c:v>45212</c:v>
                </c:pt>
                <c:pt idx="47">
                  <c:v>45205</c:v>
                </c:pt>
                <c:pt idx="48">
                  <c:v>45198</c:v>
                </c:pt>
                <c:pt idx="49">
                  <c:v>45191</c:v>
                </c:pt>
                <c:pt idx="50">
                  <c:v>45184</c:v>
                </c:pt>
                <c:pt idx="51">
                  <c:v>45177</c:v>
                </c:pt>
                <c:pt idx="52">
                  <c:v>45170</c:v>
                </c:pt>
                <c:pt idx="53">
                  <c:v>45163</c:v>
                </c:pt>
                <c:pt idx="54">
                  <c:v>45156</c:v>
                </c:pt>
                <c:pt idx="55">
                  <c:v>45149</c:v>
                </c:pt>
                <c:pt idx="56">
                  <c:v>45142</c:v>
                </c:pt>
                <c:pt idx="57">
                  <c:v>45135</c:v>
                </c:pt>
                <c:pt idx="58">
                  <c:v>45128</c:v>
                </c:pt>
                <c:pt idx="59">
                  <c:v>45121</c:v>
                </c:pt>
                <c:pt idx="60">
                  <c:v>45114</c:v>
                </c:pt>
                <c:pt idx="61">
                  <c:v>45107</c:v>
                </c:pt>
                <c:pt idx="62">
                  <c:v>45100</c:v>
                </c:pt>
                <c:pt idx="63">
                  <c:v>45093</c:v>
                </c:pt>
                <c:pt idx="64">
                  <c:v>45086</c:v>
                </c:pt>
                <c:pt idx="65">
                  <c:v>45079</c:v>
                </c:pt>
                <c:pt idx="66">
                  <c:v>45072</c:v>
                </c:pt>
                <c:pt idx="67">
                  <c:v>45065</c:v>
                </c:pt>
                <c:pt idx="68">
                  <c:v>45058</c:v>
                </c:pt>
                <c:pt idx="69">
                  <c:v>45051</c:v>
                </c:pt>
                <c:pt idx="70">
                  <c:v>45044</c:v>
                </c:pt>
                <c:pt idx="71">
                  <c:v>45037</c:v>
                </c:pt>
                <c:pt idx="72">
                  <c:v>45030</c:v>
                </c:pt>
                <c:pt idx="73">
                  <c:v>45023</c:v>
                </c:pt>
                <c:pt idx="74">
                  <c:v>45016</c:v>
                </c:pt>
                <c:pt idx="75">
                  <c:v>45009</c:v>
                </c:pt>
                <c:pt idx="76">
                  <c:v>45002</c:v>
                </c:pt>
                <c:pt idx="77">
                  <c:v>44995</c:v>
                </c:pt>
                <c:pt idx="78">
                  <c:v>44988</c:v>
                </c:pt>
                <c:pt idx="79">
                  <c:v>44981</c:v>
                </c:pt>
                <c:pt idx="80">
                  <c:v>44974</c:v>
                </c:pt>
                <c:pt idx="81">
                  <c:v>44967</c:v>
                </c:pt>
                <c:pt idx="82">
                  <c:v>44960</c:v>
                </c:pt>
                <c:pt idx="83">
                  <c:v>44953</c:v>
                </c:pt>
                <c:pt idx="84">
                  <c:v>44946</c:v>
                </c:pt>
                <c:pt idx="85">
                  <c:v>44939</c:v>
                </c:pt>
                <c:pt idx="86">
                  <c:v>44932</c:v>
                </c:pt>
                <c:pt idx="87">
                  <c:v>44925</c:v>
                </c:pt>
                <c:pt idx="88">
                  <c:v>44918</c:v>
                </c:pt>
                <c:pt idx="89">
                  <c:v>44911</c:v>
                </c:pt>
                <c:pt idx="90">
                  <c:v>44904</c:v>
                </c:pt>
                <c:pt idx="91">
                  <c:v>44897</c:v>
                </c:pt>
                <c:pt idx="92">
                  <c:v>44890</c:v>
                </c:pt>
                <c:pt idx="93">
                  <c:v>44883</c:v>
                </c:pt>
                <c:pt idx="94">
                  <c:v>44875</c:v>
                </c:pt>
                <c:pt idx="95">
                  <c:v>44869</c:v>
                </c:pt>
                <c:pt idx="96">
                  <c:v>44862</c:v>
                </c:pt>
                <c:pt idx="97">
                  <c:v>44855</c:v>
                </c:pt>
                <c:pt idx="98">
                  <c:v>44848</c:v>
                </c:pt>
                <c:pt idx="99">
                  <c:v>44841</c:v>
                </c:pt>
                <c:pt idx="100">
                  <c:v>44834</c:v>
                </c:pt>
                <c:pt idx="101">
                  <c:v>44827</c:v>
                </c:pt>
                <c:pt idx="102">
                  <c:v>44820</c:v>
                </c:pt>
                <c:pt idx="103">
                  <c:v>44813</c:v>
                </c:pt>
                <c:pt idx="104">
                  <c:v>44806</c:v>
                </c:pt>
                <c:pt idx="105">
                  <c:v>44799</c:v>
                </c:pt>
                <c:pt idx="106">
                  <c:v>44792</c:v>
                </c:pt>
                <c:pt idx="107">
                  <c:v>44785</c:v>
                </c:pt>
                <c:pt idx="108">
                  <c:v>44778</c:v>
                </c:pt>
                <c:pt idx="109">
                  <c:v>44771</c:v>
                </c:pt>
                <c:pt idx="110">
                  <c:v>44764</c:v>
                </c:pt>
                <c:pt idx="111">
                  <c:v>44757</c:v>
                </c:pt>
                <c:pt idx="112">
                  <c:v>44750</c:v>
                </c:pt>
                <c:pt idx="113">
                  <c:v>44743</c:v>
                </c:pt>
                <c:pt idx="114">
                  <c:v>44736</c:v>
                </c:pt>
                <c:pt idx="115">
                  <c:v>44729</c:v>
                </c:pt>
                <c:pt idx="116">
                  <c:v>44722</c:v>
                </c:pt>
                <c:pt idx="117">
                  <c:v>44715</c:v>
                </c:pt>
                <c:pt idx="118">
                  <c:v>44708</c:v>
                </c:pt>
                <c:pt idx="119">
                  <c:v>44701</c:v>
                </c:pt>
                <c:pt idx="120">
                  <c:v>44694</c:v>
                </c:pt>
                <c:pt idx="121">
                  <c:v>44687</c:v>
                </c:pt>
                <c:pt idx="122">
                  <c:v>44680</c:v>
                </c:pt>
                <c:pt idx="123">
                  <c:v>44673</c:v>
                </c:pt>
                <c:pt idx="124">
                  <c:v>44666</c:v>
                </c:pt>
                <c:pt idx="125">
                  <c:v>44659</c:v>
                </c:pt>
                <c:pt idx="126">
                  <c:v>44652</c:v>
                </c:pt>
                <c:pt idx="127">
                  <c:v>44645</c:v>
                </c:pt>
                <c:pt idx="128">
                  <c:v>44638</c:v>
                </c:pt>
                <c:pt idx="129">
                  <c:v>44631</c:v>
                </c:pt>
                <c:pt idx="130">
                  <c:v>44624</c:v>
                </c:pt>
                <c:pt idx="131">
                  <c:v>44617</c:v>
                </c:pt>
                <c:pt idx="132">
                  <c:v>44610</c:v>
                </c:pt>
                <c:pt idx="133">
                  <c:v>44603</c:v>
                </c:pt>
                <c:pt idx="134">
                  <c:v>44596</c:v>
                </c:pt>
                <c:pt idx="135">
                  <c:v>44589</c:v>
                </c:pt>
                <c:pt idx="136">
                  <c:v>44582</c:v>
                </c:pt>
                <c:pt idx="137">
                  <c:v>44575</c:v>
                </c:pt>
                <c:pt idx="138">
                  <c:v>44568</c:v>
                </c:pt>
                <c:pt idx="139">
                  <c:v>44561</c:v>
                </c:pt>
                <c:pt idx="140">
                  <c:v>44554</c:v>
                </c:pt>
                <c:pt idx="141">
                  <c:v>44547</c:v>
                </c:pt>
                <c:pt idx="142">
                  <c:v>44540</c:v>
                </c:pt>
                <c:pt idx="143">
                  <c:v>44533</c:v>
                </c:pt>
                <c:pt idx="144">
                  <c:v>44526</c:v>
                </c:pt>
                <c:pt idx="145">
                  <c:v>44519</c:v>
                </c:pt>
                <c:pt idx="146">
                  <c:v>44512</c:v>
                </c:pt>
                <c:pt idx="147">
                  <c:v>44505</c:v>
                </c:pt>
                <c:pt idx="148">
                  <c:v>44498</c:v>
                </c:pt>
                <c:pt idx="149">
                  <c:v>44491</c:v>
                </c:pt>
                <c:pt idx="150">
                  <c:v>44484</c:v>
                </c:pt>
                <c:pt idx="151">
                  <c:v>44477</c:v>
                </c:pt>
                <c:pt idx="152">
                  <c:v>44470</c:v>
                </c:pt>
                <c:pt idx="153">
                  <c:v>44463</c:v>
                </c:pt>
                <c:pt idx="154">
                  <c:v>44456</c:v>
                </c:pt>
                <c:pt idx="155">
                  <c:v>44449</c:v>
                </c:pt>
                <c:pt idx="156">
                  <c:v>44442</c:v>
                </c:pt>
                <c:pt idx="157">
                  <c:v>44435</c:v>
                </c:pt>
                <c:pt idx="158">
                  <c:v>44428</c:v>
                </c:pt>
                <c:pt idx="159">
                  <c:v>44421</c:v>
                </c:pt>
                <c:pt idx="160">
                  <c:v>44414</c:v>
                </c:pt>
                <c:pt idx="161">
                  <c:v>44407</c:v>
                </c:pt>
                <c:pt idx="162">
                  <c:v>44400</c:v>
                </c:pt>
                <c:pt idx="163">
                  <c:v>44393</c:v>
                </c:pt>
                <c:pt idx="164">
                  <c:v>44386</c:v>
                </c:pt>
                <c:pt idx="165">
                  <c:v>44379</c:v>
                </c:pt>
                <c:pt idx="166">
                  <c:v>44372</c:v>
                </c:pt>
                <c:pt idx="167">
                  <c:v>44365</c:v>
                </c:pt>
                <c:pt idx="168">
                  <c:v>44358</c:v>
                </c:pt>
                <c:pt idx="169">
                  <c:v>44351</c:v>
                </c:pt>
                <c:pt idx="170">
                  <c:v>44344</c:v>
                </c:pt>
                <c:pt idx="171">
                  <c:v>44337</c:v>
                </c:pt>
                <c:pt idx="172">
                  <c:v>44330</c:v>
                </c:pt>
                <c:pt idx="173">
                  <c:v>44323</c:v>
                </c:pt>
                <c:pt idx="174">
                  <c:v>44316</c:v>
                </c:pt>
                <c:pt idx="175">
                  <c:v>44309</c:v>
                </c:pt>
                <c:pt idx="176">
                  <c:v>44302</c:v>
                </c:pt>
                <c:pt idx="177">
                  <c:v>44295</c:v>
                </c:pt>
                <c:pt idx="178">
                  <c:v>44288</c:v>
                </c:pt>
                <c:pt idx="179">
                  <c:v>44281</c:v>
                </c:pt>
                <c:pt idx="180">
                  <c:v>44274</c:v>
                </c:pt>
                <c:pt idx="181">
                  <c:v>44267</c:v>
                </c:pt>
                <c:pt idx="182">
                  <c:v>44260</c:v>
                </c:pt>
                <c:pt idx="183">
                  <c:v>44253</c:v>
                </c:pt>
                <c:pt idx="184">
                  <c:v>44246</c:v>
                </c:pt>
                <c:pt idx="185">
                  <c:v>44239</c:v>
                </c:pt>
                <c:pt idx="186">
                  <c:v>44232</c:v>
                </c:pt>
                <c:pt idx="187">
                  <c:v>44225</c:v>
                </c:pt>
                <c:pt idx="188">
                  <c:v>44218</c:v>
                </c:pt>
                <c:pt idx="189">
                  <c:v>44211</c:v>
                </c:pt>
                <c:pt idx="190">
                  <c:v>44204</c:v>
                </c:pt>
                <c:pt idx="191">
                  <c:v>44197</c:v>
                </c:pt>
                <c:pt idx="192">
                  <c:v>44190</c:v>
                </c:pt>
                <c:pt idx="193">
                  <c:v>44183</c:v>
                </c:pt>
                <c:pt idx="194">
                  <c:v>44176</c:v>
                </c:pt>
                <c:pt idx="195">
                  <c:v>44169</c:v>
                </c:pt>
                <c:pt idx="196">
                  <c:v>44162</c:v>
                </c:pt>
                <c:pt idx="197">
                  <c:v>44155</c:v>
                </c:pt>
                <c:pt idx="198">
                  <c:v>44148</c:v>
                </c:pt>
                <c:pt idx="199">
                  <c:v>44141</c:v>
                </c:pt>
                <c:pt idx="200">
                  <c:v>44134</c:v>
                </c:pt>
                <c:pt idx="201">
                  <c:v>44127</c:v>
                </c:pt>
                <c:pt idx="202">
                  <c:v>44120</c:v>
                </c:pt>
                <c:pt idx="203">
                  <c:v>44113</c:v>
                </c:pt>
                <c:pt idx="204">
                  <c:v>44106</c:v>
                </c:pt>
                <c:pt idx="205">
                  <c:v>44099</c:v>
                </c:pt>
                <c:pt idx="206">
                  <c:v>44092</c:v>
                </c:pt>
                <c:pt idx="207">
                  <c:v>44085</c:v>
                </c:pt>
                <c:pt idx="208">
                  <c:v>44078</c:v>
                </c:pt>
                <c:pt idx="209">
                  <c:v>44071</c:v>
                </c:pt>
                <c:pt idx="210">
                  <c:v>44064</c:v>
                </c:pt>
                <c:pt idx="211">
                  <c:v>44057</c:v>
                </c:pt>
                <c:pt idx="212">
                  <c:v>44050</c:v>
                </c:pt>
                <c:pt idx="213">
                  <c:v>44043</c:v>
                </c:pt>
                <c:pt idx="214">
                  <c:v>44036</c:v>
                </c:pt>
                <c:pt idx="215">
                  <c:v>44029</c:v>
                </c:pt>
                <c:pt idx="216">
                  <c:v>44022</c:v>
                </c:pt>
                <c:pt idx="217">
                  <c:v>44015</c:v>
                </c:pt>
                <c:pt idx="218">
                  <c:v>44008</c:v>
                </c:pt>
                <c:pt idx="219">
                  <c:v>44001</c:v>
                </c:pt>
                <c:pt idx="220">
                  <c:v>43994</c:v>
                </c:pt>
                <c:pt idx="221">
                  <c:v>43987</c:v>
                </c:pt>
                <c:pt idx="222">
                  <c:v>43980</c:v>
                </c:pt>
                <c:pt idx="223">
                  <c:v>43973</c:v>
                </c:pt>
                <c:pt idx="224">
                  <c:v>43966</c:v>
                </c:pt>
                <c:pt idx="225">
                  <c:v>43959</c:v>
                </c:pt>
                <c:pt idx="226">
                  <c:v>43952</c:v>
                </c:pt>
                <c:pt idx="227">
                  <c:v>43945</c:v>
                </c:pt>
                <c:pt idx="228">
                  <c:v>43938</c:v>
                </c:pt>
                <c:pt idx="229">
                  <c:v>43931</c:v>
                </c:pt>
                <c:pt idx="230">
                  <c:v>43924</c:v>
                </c:pt>
                <c:pt idx="231">
                  <c:v>43917</c:v>
                </c:pt>
                <c:pt idx="232">
                  <c:v>43910</c:v>
                </c:pt>
                <c:pt idx="233">
                  <c:v>43903</c:v>
                </c:pt>
                <c:pt idx="234">
                  <c:v>43896</c:v>
                </c:pt>
                <c:pt idx="235">
                  <c:v>43889</c:v>
                </c:pt>
                <c:pt idx="236">
                  <c:v>43882</c:v>
                </c:pt>
                <c:pt idx="237">
                  <c:v>43875</c:v>
                </c:pt>
                <c:pt idx="238">
                  <c:v>43868</c:v>
                </c:pt>
                <c:pt idx="239">
                  <c:v>43861</c:v>
                </c:pt>
                <c:pt idx="240">
                  <c:v>43854</c:v>
                </c:pt>
                <c:pt idx="241">
                  <c:v>43847</c:v>
                </c:pt>
                <c:pt idx="242">
                  <c:v>43840</c:v>
                </c:pt>
                <c:pt idx="243">
                  <c:v>43833</c:v>
                </c:pt>
                <c:pt idx="244">
                  <c:v>43826</c:v>
                </c:pt>
                <c:pt idx="245">
                  <c:v>43819</c:v>
                </c:pt>
                <c:pt idx="246">
                  <c:v>43812</c:v>
                </c:pt>
                <c:pt idx="247">
                  <c:v>43805</c:v>
                </c:pt>
                <c:pt idx="248">
                  <c:v>43798</c:v>
                </c:pt>
                <c:pt idx="249">
                  <c:v>43791</c:v>
                </c:pt>
                <c:pt idx="250">
                  <c:v>43784</c:v>
                </c:pt>
                <c:pt idx="251">
                  <c:v>43777</c:v>
                </c:pt>
                <c:pt idx="252">
                  <c:v>43770</c:v>
                </c:pt>
                <c:pt idx="253">
                  <c:v>43763</c:v>
                </c:pt>
                <c:pt idx="254">
                  <c:v>43756</c:v>
                </c:pt>
                <c:pt idx="255">
                  <c:v>43749</c:v>
                </c:pt>
                <c:pt idx="256">
                  <c:v>43742</c:v>
                </c:pt>
                <c:pt idx="257">
                  <c:v>43735</c:v>
                </c:pt>
                <c:pt idx="258">
                  <c:v>43728</c:v>
                </c:pt>
                <c:pt idx="259">
                  <c:v>43721</c:v>
                </c:pt>
                <c:pt idx="260">
                  <c:v>43714</c:v>
                </c:pt>
                <c:pt idx="261">
                  <c:v>43707</c:v>
                </c:pt>
                <c:pt idx="262">
                  <c:v>43700</c:v>
                </c:pt>
                <c:pt idx="263">
                  <c:v>43693</c:v>
                </c:pt>
                <c:pt idx="264">
                  <c:v>43686</c:v>
                </c:pt>
                <c:pt idx="265">
                  <c:v>43679</c:v>
                </c:pt>
                <c:pt idx="266">
                  <c:v>43672</c:v>
                </c:pt>
                <c:pt idx="267">
                  <c:v>43665</c:v>
                </c:pt>
                <c:pt idx="268">
                  <c:v>43658</c:v>
                </c:pt>
                <c:pt idx="269">
                  <c:v>43651</c:v>
                </c:pt>
                <c:pt idx="270">
                  <c:v>43644</c:v>
                </c:pt>
                <c:pt idx="271">
                  <c:v>43637</c:v>
                </c:pt>
                <c:pt idx="272">
                  <c:v>43630</c:v>
                </c:pt>
                <c:pt idx="273">
                  <c:v>43623</c:v>
                </c:pt>
                <c:pt idx="274">
                  <c:v>43616</c:v>
                </c:pt>
                <c:pt idx="275">
                  <c:v>43609</c:v>
                </c:pt>
                <c:pt idx="276">
                  <c:v>43602</c:v>
                </c:pt>
                <c:pt idx="277">
                  <c:v>43595</c:v>
                </c:pt>
                <c:pt idx="278">
                  <c:v>43588</c:v>
                </c:pt>
                <c:pt idx="279">
                  <c:v>43581</c:v>
                </c:pt>
                <c:pt idx="280">
                  <c:v>43574</c:v>
                </c:pt>
                <c:pt idx="281">
                  <c:v>43567</c:v>
                </c:pt>
                <c:pt idx="282">
                  <c:v>43560</c:v>
                </c:pt>
                <c:pt idx="283">
                  <c:v>43553</c:v>
                </c:pt>
                <c:pt idx="284">
                  <c:v>43546</c:v>
                </c:pt>
                <c:pt idx="285">
                  <c:v>43539</c:v>
                </c:pt>
                <c:pt idx="286">
                  <c:v>43532</c:v>
                </c:pt>
                <c:pt idx="287">
                  <c:v>43525</c:v>
                </c:pt>
                <c:pt idx="288">
                  <c:v>43518</c:v>
                </c:pt>
                <c:pt idx="289">
                  <c:v>43511</c:v>
                </c:pt>
                <c:pt idx="290">
                  <c:v>43504</c:v>
                </c:pt>
                <c:pt idx="291">
                  <c:v>43497</c:v>
                </c:pt>
                <c:pt idx="292">
                  <c:v>43490</c:v>
                </c:pt>
                <c:pt idx="293">
                  <c:v>43483</c:v>
                </c:pt>
                <c:pt idx="294">
                  <c:v>43476</c:v>
                </c:pt>
                <c:pt idx="295">
                  <c:v>43469</c:v>
                </c:pt>
                <c:pt idx="296">
                  <c:v>43462</c:v>
                </c:pt>
                <c:pt idx="297">
                  <c:v>43455</c:v>
                </c:pt>
                <c:pt idx="298">
                  <c:v>43448</c:v>
                </c:pt>
                <c:pt idx="299">
                  <c:v>43441</c:v>
                </c:pt>
                <c:pt idx="300">
                  <c:v>43434</c:v>
                </c:pt>
                <c:pt idx="301">
                  <c:v>43427</c:v>
                </c:pt>
                <c:pt idx="302">
                  <c:v>43420</c:v>
                </c:pt>
                <c:pt idx="303">
                  <c:v>43413</c:v>
                </c:pt>
                <c:pt idx="304">
                  <c:v>43406</c:v>
                </c:pt>
                <c:pt idx="305">
                  <c:v>43399</c:v>
                </c:pt>
                <c:pt idx="306">
                  <c:v>43392</c:v>
                </c:pt>
                <c:pt idx="307">
                  <c:v>43385</c:v>
                </c:pt>
                <c:pt idx="308">
                  <c:v>43378</c:v>
                </c:pt>
                <c:pt idx="309">
                  <c:v>43371</c:v>
                </c:pt>
                <c:pt idx="310">
                  <c:v>43364</c:v>
                </c:pt>
                <c:pt idx="311">
                  <c:v>43357</c:v>
                </c:pt>
                <c:pt idx="312">
                  <c:v>43350</c:v>
                </c:pt>
                <c:pt idx="313">
                  <c:v>43343</c:v>
                </c:pt>
                <c:pt idx="314">
                  <c:v>43336</c:v>
                </c:pt>
                <c:pt idx="315">
                  <c:v>43329</c:v>
                </c:pt>
                <c:pt idx="316">
                  <c:v>43322</c:v>
                </c:pt>
                <c:pt idx="317">
                  <c:v>43315</c:v>
                </c:pt>
                <c:pt idx="318">
                  <c:v>43308</c:v>
                </c:pt>
                <c:pt idx="319">
                  <c:v>43301</c:v>
                </c:pt>
                <c:pt idx="320">
                  <c:v>43294</c:v>
                </c:pt>
                <c:pt idx="321">
                  <c:v>43287</c:v>
                </c:pt>
                <c:pt idx="322">
                  <c:v>43280</c:v>
                </c:pt>
                <c:pt idx="323">
                  <c:v>43273</c:v>
                </c:pt>
                <c:pt idx="324">
                  <c:v>43266</c:v>
                </c:pt>
                <c:pt idx="325">
                  <c:v>43259</c:v>
                </c:pt>
                <c:pt idx="326">
                  <c:v>43252</c:v>
                </c:pt>
                <c:pt idx="327">
                  <c:v>43245</c:v>
                </c:pt>
                <c:pt idx="328">
                  <c:v>43238</c:v>
                </c:pt>
                <c:pt idx="329">
                  <c:v>43231</c:v>
                </c:pt>
                <c:pt idx="330">
                  <c:v>43224</c:v>
                </c:pt>
                <c:pt idx="331">
                  <c:v>43217</c:v>
                </c:pt>
                <c:pt idx="332">
                  <c:v>43210</c:v>
                </c:pt>
                <c:pt idx="333">
                  <c:v>43203</c:v>
                </c:pt>
                <c:pt idx="334">
                  <c:v>43196</c:v>
                </c:pt>
                <c:pt idx="335">
                  <c:v>43189</c:v>
                </c:pt>
                <c:pt idx="336">
                  <c:v>43182</c:v>
                </c:pt>
                <c:pt idx="337">
                  <c:v>43175</c:v>
                </c:pt>
                <c:pt idx="338">
                  <c:v>43168</c:v>
                </c:pt>
                <c:pt idx="339">
                  <c:v>43161</c:v>
                </c:pt>
                <c:pt idx="340">
                  <c:v>43154</c:v>
                </c:pt>
                <c:pt idx="341">
                  <c:v>43147</c:v>
                </c:pt>
                <c:pt idx="342">
                  <c:v>43140</c:v>
                </c:pt>
                <c:pt idx="343">
                  <c:v>43133</c:v>
                </c:pt>
                <c:pt idx="344">
                  <c:v>43126</c:v>
                </c:pt>
                <c:pt idx="345">
                  <c:v>43119</c:v>
                </c:pt>
                <c:pt idx="346">
                  <c:v>43112</c:v>
                </c:pt>
                <c:pt idx="347">
                  <c:v>43105</c:v>
                </c:pt>
                <c:pt idx="348">
                  <c:v>43098</c:v>
                </c:pt>
                <c:pt idx="349">
                  <c:v>43091</c:v>
                </c:pt>
                <c:pt idx="350">
                  <c:v>43084</c:v>
                </c:pt>
                <c:pt idx="351">
                  <c:v>43077</c:v>
                </c:pt>
                <c:pt idx="352">
                  <c:v>43070</c:v>
                </c:pt>
                <c:pt idx="353">
                  <c:v>43063</c:v>
                </c:pt>
                <c:pt idx="354">
                  <c:v>43056</c:v>
                </c:pt>
                <c:pt idx="355">
                  <c:v>43049</c:v>
                </c:pt>
                <c:pt idx="356">
                  <c:v>43042</c:v>
                </c:pt>
                <c:pt idx="357">
                  <c:v>43035</c:v>
                </c:pt>
                <c:pt idx="358">
                  <c:v>43028</c:v>
                </c:pt>
                <c:pt idx="359">
                  <c:v>43021</c:v>
                </c:pt>
                <c:pt idx="360">
                  <c:v>43014</c:v>
                </c:pt>
                <c:pt idx="361">
                  <c:v>43007</c:v>
                </c:pt>
                <c:pt idx="362">
                  <c:v>43000</c:v>
                </c:pt>
                <c:pt idx="363">
                  <c:v>42993</c:v>
                </c:pt>
                <c:pt idx="364">
                  <c:v>42986</c:v>
                </c:pt>
                <c:pt idx="365">
                  <c:v>42979</c:v>
                </c:pt>
                <c:pt idx="366">
                  <c:v>42972</c:v>
                </c:pt>
                <c:pt idx="367">
                  <c:v>42965</c:v>
                </c:pt>
                <c:pt idx="368">
                  <c:v>42958</c:v>
                </c:pt>
                <c:pt idx="369">
                  <c:v>42951</c:v>
                </c:pt>
                <c:pt idx="370">
                  <c:v>42944</c:v>
                </c:pt>
                <c:pt idx="371">
                  <c:v>42937</c:v>
                </c:pt>
                <c:pt idx="372">
                  <c:v>42930</c:v>
                </c:pt>
                <c:pt idx="373">
                  <c:v>42923</c:v>
                </c:pt>
                <c:pt idx="374">
                  <c:v>42916</c:v>
                </c:pt>
                <c:pt idx="375">
                  <c:v>42909</c:v>
                </c:pt>
                <c:pt idx="376">
                  <c:v>42902</c:v>
                </c:pt>
                <c:pt idx="377">
                  <c:v>42895</c:v>
                </c:pt>
                <c:pt idx="378">
                  <c:v>42888</c:v>
                </c:pt>
                <c:pt idx="379">
                  <c:v>42881</c:v>
                </c:pt>
                <c:pt idx="380">
                  <c:v>42874</c:v>
                </c:pt>
                <c:pt idx="381">
                  <c:v>42867</c:v>
                </c:pt>
                <c:pt idx="382">
                  <c:v>42860</c:v>
                </c:pt>
                <c:pt idx="383">
                  <c:v>42853</c:v>
                </c:pt>
                <c:pt idx="384">
                  <c:v>42846</c:v>
                </c:pt>
                <c:pt idx="385">
                  <c:v>42839</c:v>
                </c:pt>
                <c:pt idx="386">
                  <c:v>42832</c:v>
                </c:pt>
                <c:pt idx="387">
                  <c:v>42825</c:v>
                </c:pt>
                <c:pt idx="388">
                  <c:v>42818</c:v>
                </c:pt>
                <c:pt idx="389">
                  <c:v>42811</c:v>
                </c:pt>
                <c:pt idx="390">
                  <c:v>42804</c:v>
                </c:pt>
                <c:pt idx="391">
                  <c:v>42797</c:v>
                </c:pt>
                <c:pt idx="392">
                  <c:v>42790</c:v>
                </c:pt>
                <c:pt idx="393">
                  <c:v>42783</c:v>
                </c:pt>
                <c:pt idx="394">
                  <c:v>42776</c:v>
                </c:pt>
                <c:pt idx="395">
                  <c:v>42769</c:v>
                </c:pt>
                <c:pt idx="396">
                  <c:v>42762</c:v>
                </c:pt>
                <c:pt idx="397">
                  <c:v>42755</c:v>
                </c:pt>
                <c:pt idx="398">
                  <c:v>42748</c:v>
                </c:pt>
                <c:pt idx="399">
                  <c:v>42741</c:v>
                </c:pt>
                <c:pt idx="400">
                  <c:v>42734</c:v>
                </c:pt>
                <c:pt idx="401">
                  <c:v>42727</c:v>
                </c:pt>
                <c:pt idx="402">
                  <c:v>42720</c:v>
                </c:pt>
                <c:pt idx="403">
                  <c:v>42713</c:v>
                </c:pt>
                <c:pt idx="404">
                  <c:v>42706</c:v>
                </c:pt>
                <c:pt idx="405">
                  <c:v>42699</c:v>
                </c:pt>
                <c:pt idx="406">
                  <c:v>42692</c:v>
                </c:pt>
                <c:pt idx="407">
                  <c:v>42685</c:v>
                </c:pt>
                <c:pt idx="408">
                  <c:v>42678</c:v>
                </c:pt>
                <c:pt idx="409">
                  <c:v>42671</c:v>
                </c:pt>
                <c:pt idx="410">
                  <c:v>42664</c:v>
                </c:pt>
                <c:pt idx="411">
                  <c:v>42657</c:v>
                </c:pt>
                <c:pt idx="412">
                  <c:v>42650</c:v>
                </c:pt>
                <c:pt idx="413">
                  <c:v>42643</c:v>
                </c:pt>
                <c:pt idx="414">
                  <c:v>42636</c:v>
                </c:pt>
                <c:pt idx="415">
                  <c:v>42629</c:v>
                </c:pt>
                <c:pt idx="416">
                  <c:v>42622</c:v>
                </c:pt>
                <c:pt idx="417">
                  <c:v>42615</c:v>
                </c:pt>
                <c:pt idx="418">
                  <c:v>42608</c:v>
                </c:pt>
                <c:pt idx="419">
                  <c:v>42601</c:v>
                </c:pt>
                <c:pt idx="420">
                  <c:v>42594</c:v>
                </c:pt>
                <c:pt idx="421">
                  <c:v>42587</c:v>
                </c:pt>
                <c:pt idx="422">
                  <c:v>42580</c:v>
                </c:pt>
                <c:pt idx="423">
                  <c:v>42573</c:v>
                </c:pt>
                <c:pt idx="424">
                  <c:v>42566</c:v>
                </c:pt>
                <c:pt idx="425">
                  <c:v>42559</c:v>
                </c:pt>
                <c:pt idx="426">
                  <c:v>42552</c:v>
                </c:pt>
                <c:pt idx="427">
                  <c:v>42545</c:v>
                </c:pt>
                <c:pt idx="428">
                  <c:v>42538</c:v>
                </c:pt>
                <c:pt idx="429">
                  <c:v>42531</c:v>
                </c:pt>
                <c:pt idx="430">
                  <c:v>42524</c:v>
                </c:pt>
                <c:pt idx="431">
                  <c:v>42517</c:v>
                </c:pt>
                <c:pt idx="432">
                  <c:v>42510</c:v>
                </c:pt>
                <c:pt idx="433">
                  <c:v>42503</c:v>
                </c:pt>
                <c:pt idx="434">
                  <c:v>42496</c:v>
                </c:pt>
                <c:pt idx="435">
                  <c:v>42489</c:v>
                </c:pt>
                <c:pt idx="436">
                  <c:v>42482</c:v>
                </c:pt>
                <c:pt idx="437">
                  <c:v>42475</c:v>
                </c:pt>
                <c:pt idx="438">
                  <c:v>42468</c:v>
                </c:pt>
                <c:pt idx="439">
                  <c:v>42461</c:v>
                </c:pt>
                <c:pt idx="440">
                  <c:v>42454</c:v>
                </c:pt>
                <c:pt idx="441">
                  <c:v>42447</c:v>
                </c:pt>
                <c:pt idx="442">
                  <c:v>42440</c:v>
                </c:pt>
                <c:pt idx="443">
                  <c:v>42433</c:v>
                </c:pt>
                <c:pt idx="444">
                  <c:v>42426</c:v>
                </c:pt>
                <c:pt idx="445">
                  <c:v>42419</c:v>
                </c:pt>
                <c:pt idx="446">
                  <c:v>42412</c:v>
                </c:pt>
                <c:pt idx="447">
                  <c:v>42405</c:v>
                </c:pt>
                <c:pt idx="448">
                  <c:v>42398</c:v>
                </c:pt>
                <c:pt idx="449">
                  <c:v>42391</c:v>
                </c:pt>
                <c:pt idx="450">
                  <c:v>42384</c:v>
                </c:pt>
                <c:pt idx="451">
                  <c:v>42377</c:v>
                </c:pt>
                <c:pt idx="452">
                  <c:v>42370</c:v>
                </c:pt>
                <c:pt idx="453">
                  <c:v>42363</c:v>
                </c:pt>
                <c:pt idx="454">
                  <c:v>42356</c:v>
                </c:pt>
                <c:pt idx="455">
                  <c:v>42349</c:v>
                </c:pt>
                <c:pt idx="456">
                  <c:v>42342</c:v>
                </c:pt>
                <c:pt idx="457">
                  <c:v>42335</c:v>
                </c:pt>
                <c:pt idx="458">
                  <c:v>42328</c:v>
                </c:pt>
                <c:pt idx="459">
                  <c:v>42321</c:v>
                </c:pt>
                <c:pt idx="460">
                  <c:v>42314</c:v>
                </c:pt>
                <c:pt idx="461">
                  <c:v>42307</c:v>
                </c:pt>
                <c:pt idx="462">
                  <c:v>42300</c:v>
                </c:pt>
                <c:pt idx="463">
                  <c:v>42293</c:v>
                </c:pt>
                <c:pt idx="464">
                  <c:v>42286</c:v>
                </c:pt>
                <c:pt idx="465">
                  <c:v>42279</c:v>
                </c:pt>
                <c:pt idx="466">
                  <c:v>42272</c:v>
                </c:pt>
                <c:pt idx="467">
                  <c:v>42265</c:v>
                </c:pt>
                <c:pt idx="468">
                  <c:v>42258</c:v>
                </c:pt>
                <c:pt idx="469">
                  <c:v>42251</c:v>
                </c:pt>
                <c:pt idx="470">
                  <c:v>42244</c:v>
                </c:pt>
                <c:pt idx="471">
                  <c:v>42237</c:v>
                </c:pt>
                <c:pt idx="472">
                  <c:v>42230</c:v>
                </c:pt>
                <c:pt idx="473">
                  <c:v>42223</c:v>
                </c:pt>
                <c:pt idx="474">
                  <c:v>42216</c:v>
                </c:pt>
                <c:pt idx="475">
                  <c:v>42209</c:v>
                </c:pt>
                <c:pt idx="476">
                  <c:v>42202</c:v>
                </c:pt>
                <c:pt idx="477">
                  <c:v>42195</c:v>
                </c:pt>
                <c:pt idx="478">
                  <c:v>42188</c:v>
                </c:pt>
                <c:pt idx="479">
                  <c:v>42181</c:v>
                </c:pt>
                <c:pt idx="480">
                  <c:v>42174</c:v>
                </c:pt>
                <c:pt idx="481">
                  <c:v>42167</c:v>
                </c:pt>
                <c:pt idx="482">
                  <c:v>42160</c:v>
                </c:pt>
                <c:pt idx="483">
                  <c:v>42153</c:v>
                </c:pt>
                <c:pt idx="484">
                  <c:v>42146</c:v>
                </c:pt>
                <c:pt idx="485">
                  <c:v>42139</c:v>
                </c:pt>
                <c:pt idx="486">
                  <c:v>42132</c:v>
                </c:pt>
                <c:pt idx="487">
                  <c:v>42125</c:v>
                </c:pt>
                <c:pt idx="488">
                  <c:v>42118</c:v>
                </c:pt>
                <c:pt idx="489">
                  <c:v>42111</c:v>
                </c:pt>
                <c:pt idx="490">
                  <c:v>42104</c:v>
                </c:pt>
                <c:pt idx="491">
                  <c:v>42097</c:v>
                </c:pt>
                <c:pt idx="492">
                  <c:v>42090</c:v>
                </c:pt>
                <c:pt idx="493">
                  <c:v>42083</c:v>
                </c:pt>
                <c:pt idx="494">
                  <c:v>42076</c:v>
                </c:pt>
                <c:pt idx="495">
                  <c:v>42069</c:v>
                </c:pt>
                <c:pt idx="496">
                  <c:v>42062</c:v>
                </c:pt>
                <c:pt idx="497">
                  <c:v>42055</c:v>
                </c:pt>
                <c:pt idx="498">
                  <c:v>42048</c:v>
                </c:pt>
                <c:pt idx="499">
                  <c:v>42041</c:v>
                </c:pt>
                <c:pt idx="500">
                  <c:v>42034</c:v>
                </c:pt>
                <c:pt idx="501">
                  <c:v>42027</c:v>
                </c:pt>
                <c:pt idx="502">
                  <c:v>42020</c:v>
                </c:pt>
                <c:pt idx="503">
                  <c:v>42013</c:v>
                </c:pt>
                <c:pt idx="504">
                  <c:v>42006</c:v>
                </c:pt>
                <c:pt idx="505">
                  <c:v>41999</c:v>
                </c:pt>
                <c:pt idx="506">
                  <c:v>41992</c:v>
                </c:pt>
                <c:pt idx="507">
                  <c:v>41985</c:v>
                </c:pt>
                <c:pt idx="508">
                  <c:v>41978</c:v>
                </c:pt>
                <c:pt idx="509">
                  <c:v>41971</c:v>
                </c:pt>
                <c:pt idx="510">
                  <c:v>41964</c:v>
                </c:pt>
                <c:pt idx="511">
                  <c:v>41957</c:v>
                </c:pt>
                <c:pt idx="512">
                  <c:v>41950</c:v>
                </c:pt>
                <c:pt idx="513">
                  <c:v>41943</c:v>
                </c:pt>
                <c:pt idx="514">
                  <c:v>41936</c:v>
                </c:pt>
                <c:pt idx="515">
                  <c:v>41929</c:v>
                </c:pt>
                <c:pt idx="516">
                  <c:v>41922</c:v>
                </c:pt>
                <c:pt idx="517">
                  <c:v>41915</c:v>
                </c:pt>
                <c:pt idx="518">
                  <c:v>41908</c:v>
                </c:pt>
                <c:pt idx="519">
                  <c:v>41901</c:v>
                </c:pt>
                <c:pt idx="520">
                  <c:v>41894</c:v>
                </c:pt>
                <c:pt idx="521">
                  <c:v>41887</c:v>
                </c:pt>
                <c:pt idx="522">
                  <c:v>41880</c:v>
                </c:pt>
                <c:pt idx="523">
                  <c:v>41873</c:v>
                </c:pt>
                <c:pt idx="524">
                  <c:v>41866</c:v>
                </c:pt>
                <c:pt idx="525">
                  <c:v>41859</c:v>
                </c:pt>
                <c:pt idx="526">
                  <c:v>41852</c:v>
                </c:pt>
                <c:pt idx="527">
                  <c:v>41845</c:v>
                </c:pt>
                <c:pt idx="528">
                  <c:v>41838</c:v>
                </c:pt>
                <c:pt idx="529">
                  <c:v>41831</c:v>
                </c:pt>
                <c:pt idx="530">
                  <c:v>41824</c:v>
                </c:pt>
                <c:pt idx="531">
                  <c:v>41817</c:v>
                </c:pt>
                <c:pt idx="532">
                  <c:v>41810</c:v>
                </c:pt>
                <c:pt idx="533">
                  <c:v>41803</c:v>
                </c:pt>
                <c:pt idx="534">
                  <c:v>41796</c:v>
                </c:pt>
                <c:pt idx="535">
                  <c:v>41789</c:v>
                </c:pt>
                <c:pt idx="536">
                  <c:v>41782</c:v>
                </c:pt>
                <c:pt idx="537">
                  <c:v>41775</c:v>
                </c:pt>
                <c:pt idx="538">
                  <c:v>41768</c:v>
                </c:pt>
                <c:pt idx="539">
                  <c:v>41761</c:v>
                </c:pt>
                <c:pt idx="540">
                  <c:v>41754</c:v>
                </c:pt>
                <c:pt idx="541">
                  <c:v>41747</c:v>
                </c:pt>
                <c:pt idx="542">
                  <c:v>41740</c:v>
                </c:pt>
                <c:pt idx="543">
                  <c:v>41733</c:v>
                </c:pt>
                <c:pt idx="544">
                  <c:v>41726</c:v>
                </c:pt>
                <c:pt idx="545">
                  <c:v>41719</c:v>
                </c:pt>
                <c:pt idx="546">
                  <c:v>41712</c:v>
                </c:pt>
                <c:pt idx="547">
                  <c:v>41705</c:v>
                </c:pt>
                <c:pt idx="548">
                  <c:v>41698</c:v>
                </c:pt>
                <c:pt idx="549">
                  <c:v>41691</c:v>
                </c:pt>
                <c:pt idx="550">
                  <c:v>41684</c:v>
                </c:pt>
                <c:pt idx="551">
                  <c:v>41677</c:v>
                </c:pt>
                <c:pt idx="552">
                  <c:v>41670</c:v>
                </c:pt>
                <c:pt idx="553">
                  <c:v>41663</c:v>
                </c:pt>
                <c:pt idx="554">
                  <c:v>41656</c:v>
                </c:pt>
                <c:pt idx="555">
                  <c:v>41649</c:v>
                </c:pt>
                <c:pt idx="556">
                  <c:v>41642</c:v>
                </c:pt>
              </c:numCache>
            </c:numRef>
          </c:cat>
          <c:val>
            <c:numRef>
              <c:f>'3yr5yrCallableSpreads'!$I$8:$I$564</c:f>
              <c:numCache>
                <c:formatCode>General</c:formatCode>
                <c:ptCount val="557"/>
                <c:pt idx="0">
                  <c:v>30</c:v>
                </c:pt>
                <c:pt idx="1">
                  <c:v>31.5</c:v>
                </c:pt>
                <c:pt idx="2">
                  <c:v>33</c:v>
                </c:pt>
                <c:pt idx="3">
                  <c:v>34</c:v>
                </c:pt>
                <c:pt idx="4">
                  <c:v>33</c:v>
                </c:pt>
                <c:pt idx="5">
                  <c:v>31.5</c:v>
                </c:pt>
                <c:pt idx="6">
                  <c:v>30</c:v>
                </c:pt>
                <c:pt idx="7">
                  <c:v>30</c:v>
                </c:pt>
                <c:pt idx="8">
                  <c:v>29</c:v>
                </c:pt>
                <c:pt idx="9">
                  <c:v>28</c:v>
                </c:pt>
                <c:pt idx="10">
                  <c:v>28</c:v>
                </c:pt>
                <c:pt idx="11">
                  <c:v>28</c:v>
                </c:pt>
                <c:pt idx="12">
                  <c:v>27</c:v>
                </c:pt>
                <c:pt idx="13">
                  <c:v>27</c:v>
                </c:pt>
                <c:pt idx="14">
                  <c:v>26.5</c:v>
                </c:pt>
                <c:pt idx="15">
                  <c:v>27</c:v>
                </c:pt>
                <c:pt idx="16">
                  <c:v>26</c:v>
                </c:pt>
                <c:pt idx="17">
                  <c:v>27</c:v>
                </c:pt>
                <c:pt idx="18">
                  <c:v>27</c:v>
                </c:pt>
                <c:pt idx="19">
                  <c:v>26</c:v>
                </c:pt>
                <c:pt idx="20">
                  <c:v>27</c:v>
                </c:pt>
                <c:pt idx="21">
                  <c:v>26.5</c:v>
                </c:pt>
                <c:pt idx="22">
                  <c:v>27</c:v>
                </c:pt>
                <c:pt idx="23">
                  <c:v>27</c:v>
                </c:pt>
                <c:pt idx="24">
                  <c:v>27</c:v>
                </c:pt>
                <c:pt idx="25">
                  <c:v>27</c:v>
                </c:pt>
                <c:pt idx="26">
                  <c:v>28</c:v>
                </c:pt>
                <c:pt idx="27">
                  <c:v>28</c:v>
                </c:pt>
                <c:pt idx="28">
                  <c:v>29</c:v>
                </c:pt>
                <c:pt idx="29">
                  <c:v>30</c:v>
                </c:pt>
                <c:pt idx="30">
                  <c:v>30</c:v>
                </c:pt>
                <c:pt idx="31">
                  <c:v>31</c:v>
                </c:pt>
                <c:pt idx="32">
                  <c:v>33</c:v>
                </c:pt>
                <c:pt idx="33">
                  <c:v>33</c:v>
                </c:pt>
                <c:pt idx="34">
                  <c:v>35</c:v>
                </c:pt>
                <c:pt idx="35">
                  <c:v>39</c:v>
                </c:pt>
                <c:pt idx="36">
                  <c:v>42</c:v>
                </c:pt>
                <c:pt idx="37">
                  <c:v>43</c:v>
                </c:pt>
                <c:pt idx="38">
                  <c:v>43</c:v>
                </c:pt>
                <c:pt idx="39">
                  <c:v>44</c:v>
                </c:pt>
                <c:pt idx="40">
                  <c:v>43</c:v>
                </c:pt>
                <c:pt idx="41">
                  <c:v>43</c:v>
                </c:pt>
                <c:pt idx="42">
                  <c:v>43</c:v>
                </c:pt>
                <c:pt idx="43">
                  <c:v>43</c:v>
                </c:pt>
                <c:pt idx="44">
                  <c:v>43</c:v>
                </c:pt>
                <c:pt idx="45">
                  <c:v>44</c:v>
                </c:pt>
                <c:pt idx="46">
                  <c:v>45</c:v>
                </c:pt>
                <c:pt idx="47">
                  <c:v>45</c:v>
                </c:pt>
                <c:pt idx="48">
                  <c:v>45</c:v>
                </c:pt>
                <c:pt idx="49">
                  <c:v>46</c:v>
                </c:pt>
                <c:pt idx="50">
                  <c:v>46</c:v>
                </c:pt>
                <c:pt idx="51">
                  <c:v>47</c:v>
                </c:pt>
                <c:pt idx="52">
                  <c:v>48</c:v>
                </c:pt>
                <c:pt idx="53">
                  <c:v>47</c:v>
                </c:pt>
                <c:pt idx="54">
                  <c:v>49</c:v>
                </c:pt>
                <c:pt idx="55">
                  <c:v>49</c:v>
                </c:pt>
                <c:pt idx="56">
                  <c:v>49</c:v>
                </c:pt>
                <c:pt idx="57">
                  <c:v>49</c:v>
                </c:pt>
                <c:pt idx="58">
                  <c:v>49</c:v>
                </c:pt>
                <c:pt idx="59">
                  <c:v>49</c:v>
                </c:pt>
                <c:pt idx="60">
                  <c:v>49</c:v>
                </c:pt>
                <c:pt idx="61">
                  <c:v>53</c:v>
                </c:pt>
                <c:pt idx="62">
                  <c:v>52</c:v>
                </c:pt>
                <c:pt idx="63">
                  <c:v>53</c:v>
                </c:pt>
                <c:pt idx="64">
                  <c:v>54</c:v>
                </c:pt>
                <c:pt idx="65">
                  <c:v>56</c:v>
                </c:pt>
                <c:pt idx="66">
                  <c:v>58</c:v>
                </c:pt>
                <c:pt idx="67">
                  <c:v>58</c:v>
                </c:pt>
                <c:pt idx="68">
                  <c:v>59</c:v>
                </c:pt>
                <c:pt idx="69">
                  <c:v>60</c:v>
                </c:pt>
                <c:pt idx="70">
                  <c:v>58.5</c:v>
                </c:pt>
                <c:pt idx="71">
                  <c:v>58</c:v>
                </c:pt>
                <c:pt idx="72">
                  <c:v>58</c:v>
                </c:pt>
                <c:pt idx="73">
                  <c:v>59</c:v>
                </c:pt>
                <c:pt idx="74">
                  <c:v>58</c:v>
                </c:pt>
                <c:pt idx="75">
                  <c:v>63</c:v>
                </c:pt>
                <c:pt idx="76">
                  <c:v>60</c:v>
                </c:pt>
                <c:pt idx="77">
                  <c:v>50</c:v>
                </c:pt>
                <c:pt idx="78">
                  <c:v>50</c:v>
                </c:pt>
                <c:pt idx="79">
                  <c:v>49</c:v>
                </c:pt>
                <c:pt idx="80">
                  <c:v>50</c:v>
                </c:pt>
                <c:pt idx="81">
                  <c:v>50</c:v>
                </c:pt>
                <c:pt idx="82">
                  <c:v>50</c:v>
                </c:pt>
                <c:pt idx="83">
                  <c:v>53</c:v>
                </c:pt>
                <c:pt idx="84">
                  <c:v>54</c:v>
                </c:pt>
                <c:pt idx="85">
                  <c:v>56</c:v>
                </c:pt>
                <c:pt idx="86">
                  <c:v>60</c:v>
                </c:pt>
                <c:pt idx="87">
                  <c:v>62</c:v>
                </c:pt>
                <c:pt idx="88">
                  <c:v>67</c:v>
                </c:pt>
                <c:pt idx="89">
                  <c:v>69</c:v>
                </c:pt>
                <c:pt idx="90">
                  <c:v>73</c:v>
                </c:pt>
                <c:pt idx="91">
                  <c:v>75</c:v>
                </c:pt>
                <c:pt idx="92">
                  <c:v>73</c:v>
                </c:pt>
                <c:pt idx="93">
                  <c:v>55</c:v>
                </c:pt>
                <c:pt idx="94">
                  <c:v>51</c:v>
                </c:pt>
                <c:pt idx="95">
                  <c:v>50</c:v>
                </c:pt>
                <c:pt idx="96">
                  <c:v>50</c:v>
                </c:pt>
                <c:pt idx="97">
                  <c:v>60</c:v>
                </c:pt>
                <c:pt idx="98">
                  <c:v>56</c:v>
                </c:pt>
                <c:pt idx="99">
                  <c:v>54</c:v>
                </c:pt>
                <c:pt idx="100">
                  <c:v>52</c:v>
                </c:pt>
                <c:pt idx="101">
                  <c:v>53</c:v>
                </c:pt>
                <c:pt idx="102">
                  <c:v>48</c:v>
                </c:pt>
                <c:pt idx="103">
                  <c:v>48</c:v>
                </c:pt>
                <c:pt idx="104">
                  <c:v>48</c:v>
                </c:pt>
                <c:pt idx="105">
                  <c:v>48</c:v>
                </c:pt>
                <c:pt idx="106">
                  <c:v>47</c:v>
                </c:pt>
                <c:pt idx="107">
                  <c:v>47</c:v>
                </c:pt>
                <c:pt idx="108">
                  <c:v>44</c:v>
                </c:pt>
                <c:pt idx="109">
                  <c:v>43</c:v>
                </c:pt>
                <c:pt idx="110">
                  <c:v>43</c:v>
                </c:pt>
                <c:pt idx="111">
                  <c:v>42</c:v>
                </c:pt>
                <c:pt idx="112">
                  <c:v>42</c:v>
                </c:pt>
                <c:pt idx="113">
                  <c:v>42</c:v>
                </c:pt>
                <c:pt idx="114">
                  <c:v>43</c:v>
                </c:pt>
                <c:pt idx="115">
                  <c:v>42</c:v>
                </c:pt>
                <c:pt idx="116">
                  <c:v>42</c:v>
                </c:pt>
                <c:pt idx="117">
                  <c:v>41</c:v>
                </c:pt>
                <c:pt idx="118">
                  <c:v>38</c:v>
                </c:pt>
                <c:pt idx="119">
                  <c:v>40</c:v>
                </c:pt>
                <c:pt idx="120">
                  <c:v>38</c:v>
                </c:pt>
                <c:pt idx="121">
                  <c:v>38</c:v>
                </c:pt>
                <c:pt idx="122">
                  <c:v>38</c:v>
                </c:pt>
                <c:pt idx="123">
                  <c:v>35</c:v>
                </c:pt>
                <c:pt idx="124">
                  <c:v>35</c:v>
                </c:pt>
                <c:pt idx="125">
                  <c:v>35</c:v>
                </c:pt>
                <c:pt idx="126">
                  <c:v>35</c:v>
                </c:pt>
                <c:pt idx="127">
                  <c:v>37</c:v>
                </c:pt>
                <c:pt idx="128">
                  <c:v>34</c:v>
                </c:pt>
                <c:pt idx="129">
                  <c:v>35</c:v>
                </c:pt>
                <c:pt idx="130">
                  <c:v>35</c:v>
                </c:pt>
                <c:pt idx="131">
                  <c:v>33</c:v>
                </c:pt>
                <c:pt idx="132">
                  <c:v>25</c:v>
                </c:pt>
                <c:pt idx="133">
                  <c:v>25</c:v>
                </c:pt>
                <c:pt idx="134">
                  <c:v>20</c:v>
                </c:pt>
                <c:pt idx="135">
                  <c:v>20</c:v>
                </c:pt>
                <c:pt idx="136">
                  <c:v>20</c:v>
                </c:pt>
                <c:pt idx="137">
                  <c:v>20</c:v>
                </c:pt>
                <c:pt idx="138">
                  <c:v>20</c:v>
                </c:pt>
                <c:pt idx="139">
                  <c:v>20</c:v>
                </c:pt>
                <c:pt idx="140">
                  <c:v>20</c:v>
                </c:pt>
                <c:pt idx="141">
                  <c:v>20</c:v>
                </c:pt>
                <c:pt idx="142">
                  <c:v>19</c:v>
                </c:pt>
                <c:pt idx="143">
                  <c:v>19</c:v>
                </c:pt>
                <c:pt idx="144">
                  <c:v>15</c:v>
                </c:pt>
                <c:pt idx="145">
                  <c:v>17</c:v>
                </c:pt>
                <c:pt idx="146">
                  <c:v>15</c:v>
                </c:pt>
                <c:pt idx="147">
                  <c:v>15</c:v>
                </c:pt>
                <c:pt idx="148">
                  <c:v>15</c:v>
                </c:pt>
                <c:pt idx="149">
                  <c:v>12</c:v>
                </c:pt>
                <c:pt idx="150">
                  <c:v>12</c:v>
                </c:pt>
                <c:pt idx="151">
                  <c:v>12</c:v>
                </c:pt>
                <c:pt idx="152">
                  <c:v>12</c:v>
                </c:pt>
                <c:pt idx="153">
                  <c:v>12</c:v>
                </c:pt>
                <c:pt idx="154">
                  <c:v>12</c:v>
                </c:pt>
                <c:pt idx="155">
                  <c:v>12</c:v>
                </c:pt>
                <c:pt idx="156">
                  <c:v>12</c:v>
                </c:pt>
                <c:pt idx="157">
                  <c:v>12</c:v>
                </c:pt>
                <c:pt idx="158">
                  <c:v>12</c:v>
                </c:pt>
                <c:pt idx="159">
                  <c:v>12</c:v>
                </c:pt>
                <c:pt idx="160">
                  <c:v>10</c:v>
                </c:pt>
                <c:pt idx="161">
                  <c:v>8</c:v>
                </c:pt>
                <c:pt idx="162">
                  <c:v>8</c:v>
                </c:pt>
                <c:pt idx="163">
                  <c:v>8</c:v>
                </c:pt>
                <c:pt idx="164">
                  <c:v>9</c:v>
                </c:pt>
                <c:pt idx="165">
                  <c:v>9</c:v>
                </c:pt>
                <c:pt idx="166">
                  <c:v>9</c:v>
                </c:pt>
                <c:pt idx="167">
                  <c:v>9</c:v>
                </c:pt>
                <c:pt idx="168">
                  <c:v>9</c:v>
                </c:pt>
                <c:pt idx="169">
                  <c:v>9</c:v>
                </c:pt>
                <c:pt idx="170">
                  <c:v>10</c:v>
                </c:pt>
                <c:pt idx="171">
                  <c:v>10</c:v>
                </c:pt>
                <c:pt idx="172">
                  <c:v>10</c:v>
                </c:pt>
                <c:pt idx="173">
                  <c:v>10</c:v>
                </c:pt>
                <c:pt idx="174">
                  <c:v>10</c:v>
                </c:pt>
                <c:pt idx="175">
                  <c:v>8</c:v>
                </c:pt>
                <c:pt idx="176">
                  <c:v>8</c:v>
                </c:pt>
                <c:pt idx="177">
                  <c:v>8</c:v>
                </c:pt>
                <c:pt idx="178">
                  <c:v>8</c:v>
                </c:pt>
                <c:pt idx="179">
                  <c:v>10</c:v>
                </c:pt>
                <c:pt idx="180">
                  <c:v>10</c:v>
                </c:pt>
                <c:pt idx="181">
                  <c:v>14</c:v>
                </c:pt>
                <c:pt idx="182">
                  <c:v>14</c:v>
                </c:pt>
                <c:pt idx="183">
                  <c:v>15</c:v>
                </c:pt>
                <c:pt idx="184">
                  <c:v>11</c:v>
                </c:pt>
                <c:pt idx="185">
                  <c:v>11</c:v>
                </c:pt>
                <c:pt idx="186">
                  <c:v>15</c:v>
                </c:pt>
                <c:pt idx="187">
                  <c:v>16</c:v>
                </c:pt>
                <c:pt idx="188">
                  <c:v>15</c:v>
                </c:pt>
                <c:pt idx="189">
                  <c:v>16</c:v>
                </c:pt>
                <c:pt idx="190">
                  <c:v>16</c:v>
                </c:pt>
                <c:pt idx="191">
                  <c:v>20</c:v>
                </c:pt>
                <c:pt idx="192">
                  <c:v>21</c:v>
                </c:pt>
                <c:pt idx="193">
                  <c:v>20</c:v>
                </c:pt>
                <c:pt idx="194">
                  <c:v>23</c:v>
                </c:pt>
                <c:pt idx="195">
                  <c:v>23</c:v>
                </c:pt>
                <c:pt idx="196">
                  <c:v>28</c:v>
                </c:pt>
                <c:pt idx="197">
                  <c:v>28</c:v>
                </c:pt>
                <c:pt idx="198">
                  <c:v>28</c:v>
                </c:pt>
                <c:pt idx="199">
                  <c:v>30</c:v>
                </c:pt>
                <c:pt idx="200">
                  <c:v>30</c:v>
                </c:pt>
                <c:pt idx="201">
                  <c:v>30</c:v>
                </c:pt>
                <c:pt idx="202">
                  <c:v>32</c:v>
                </c:pt>
                <c:pt idx="203">
                  <c:v>32</c:v>
                </c:pt>
                <c:pt idx="204">
                  <c:v>34</c:v>
                </c:pt>
                <c:pt idx="205">
                  <c:v>34</c:v>
                </c:pt>
                <c:pt idx="206">
                  <c:v>34</c:v>
                </c:pt>
                <c:pt idx="207">
                  <c:v>35</c:v>
                </c:pt>
                <c:pt idx="208">
                  <c:v>36</c:v>
                </c:pt>
                <c:pt idx="209">
                  <c:v>35</c:v>
                </c:pt>
                <c:pt idx="210">
                  <c:v>34</c:v>
                </c:pt>
                <c:pt idx="211">
                  <c:v>38</c:v>
                </c:pt>
                <c:pt idx="212">
                  <c:v>38</c:v>
                </c:pt>
                <c:pt idx="213">
                  <c:v>36</c:v>
                </c:pt>
                <c:pt idx="214">
                  <c:v>36</c:v>
                </c:pt>
                <c:pt idx="215">
                  <c:v>41</c:v>
                </c:pt>
                <c:pt idx="216">
                  <c:v>39</c:v>
                </c:pt>
                <c:pt idx="217">
                  <c:v>39</c:v>
                </c:pt>
                <c:pt idx="218">
                  <c:v>30</c:v>
                </c:pt>
                <c:pt idx="219">
                  <c:v>30</c:v>
                </c:pt>
                <c:pt idx="220">
                  <c:v>36</c:v>
                </c:pt>
                <c:pt idx="221">
                  <c:v>37</c:v>
                </c:pt>
                <c:pt idx="222">
                  <c:v>42</c:v>
                </c:pt>
                <c:pt idx="223">
                  <c:v>45</c:v>
                </c:pt>
                <c:pt idx="224">
                  <c:v>45</c:v>
                </c:pt>
                <c:pt idx="225">
                  <c:v>47</c:v>
                </c:pt>
                <c:pt idx="226">
                  <c:v>50</c:v>
                </c:pt>
                <c:pt idx="227">
                  <c:v>55</c:v>
                </c:pt>
                <c:pt idx="228">
                  <c:v>65</c:v>
                </c:pt>
                <c:pt idx="229">
                  <c:v>65</c:v>
                </c:pt>
                <c:pt idx="230">
                  <c:v>60</c:v>
                </c:pt>
                <c:pt idx="231">
                  <c:v>60</c:v>
                </c:pt>
                <c:pt idx="232">
                  <c:v>65</c:v>
                </c:pt>
                <c:pt idx="233">
                  <c:v>50</c:v>
                </c:pt>
                <c:pt idx="234">
                  <c:v>37</c:v>
                </c:pt>
                <c:pt idx="235">
                  <c:v>33</c:v>
                </c:pt>
                <c:pt idx="236">
                  <c:v>24</c:v>
                </c:pt>
                <c:pt idx="237">
                  <c:v>24</c:v>
                </c:pt>
                <c:pt idx="238">
                  <c:v>24</c:v>
                </c:pt>
                <c:pt idx="239">
                  <c:v>24</c:v>
                </c:pt>
                <c:pt idx="240">
                  <c:v>24</c:v>
                </c:pt>
                <c:pt idx="241">
                  <c:v>24</c:v>
                </c:pt>
                <c:pt idx="242">
                  <c:v>24</c:v>
                </c:pt>
                <c:pt idx="243">
                  <c:v>24</c:v>
                </c:pt>
                <c:pt idx="244">
                  <c:v>23</c:v>
                </c:pt>
                <c:pt idx="245">
                  <c:v>23</c:v>
                </c:pt>
                <c:pt idx="246">
                  <c:v>23</c:v>
                </c:pt>
                <c:pt idx="247">
                  <c:v>22</c:v>
                </c:pt>
                <c:pt idx="248">
                  <c:v>22</c:v>
                </c:pt>
                <c:pt idx="249">
                  <c:v>23</c:v>
                </c:pt>
                <c:pt idx="250">
                  <c:v>23</c:v>
                </c:pt>
                <c:pt idx="251">
                  <c:v>23</c:v>
                </c:pt>
                <c:pt idx="252">
                  <c:v>23</c:v>
                </c:pt>
                <c:pt idx="253">
                  <c:v>22</c:v>
                </c:pt>
                <c:pt idx="254">
                  <c:v>22</c:v>
                </c:pt>
                <c:pt idx="255">
                  <c:v>22</c:v>
                </c:pt>
                <c:pt idx="256">
                  <c:v>22</c:v>
                </c:pt>
                <c:pt idx="257">
                  <c:v>22</c:v>
                </c:pt>
                <c:pt idx="258">
                  <c:v>22</c:v>
                </c:pt>
                <c:pt idx="259">
                  <c:v>23</c:v>
                </c:pt>
                <c:pt idx="260">
                  <c:v>20</c:v>
                </c:pt>
                <c:pt idx="261">
                  <c:v>20</c:v>
                </c:pt>
                <c:pt idx="262">
                  <c:v>22</c:v>
                </c:pt>
                <c:pt idx="263">
                  <c:v>23</c:v>
                </c:pt>
                <c:pt idx="264">
                  <c:v>25</c:v>
                </c:pt>
                <c:pt idx="265">
                  <c:v>27</c:v>
                </c:pt>
                <c:pt idx="266">
                  <c:v>26</c:v>
                </c:pt>
                <c:pt idx="267">
                  <c:v>26</c:v>
                </c:pt>
                <c:pt idx="268">
                  <c:v>27</c:v>
                </c:pt>
                <c:pt idx="269">
                  <c:v>29</c:v>
                </c:pt>
                <c:pt idx="270">
                  <c:v>29</c:v>
                </c:pt>
                <c:pt idx="271">
                  <c:v>29</c:v>
                </c:pt>
                <c:pt idx="272">
                  <c:v>29</c:v>
                </c:pt>
                <c:pt idx="273">
                  <c:v>29</c:v>
                </c:pt>
                <c:pt idx="274">
                  <c:v>29</c:v>
                </c:pt>
                <c:pt idx="275">
                  <c:v>28</c:v>
                </c:pt>
                <c:pt idx="276">
                  <c:v>28</c:v>
                </c:pt>
                <c:pt idx="277">
                  <c:v>24</c:v>
                </c:pt>
                <c:pt idx="278">
                  <c:v>26</c:v>
                </c:pt>
                <c:pt idx="279">
                  <c:v>27</c:v>
                </c:pt>
                <c:pt idx="280">
                  <c:v>28</c:v>
                </c:pt>
                <c:pt idx="281">
                  <c:v>30</c:v>
                </c:pt>
                <c:pt idx="282">
                  <c:v>30</c:v>
                </c:pt>
                <c:pt idx="283">
                  <c:v>32</c:v>
                </c:pt>
                <c:pt idx="284">
                  <c:v>32</c:v>
                </c:pt>
                <c:pt idx="285">
                  <c:v>33</c:v>
                </c:pt>
                <c:pt idx="286">
                  <c:v>34</c:v>
                </c:pt>
                <c:pt idx="287">
                  <c:v>34</c:v>
                </c:pt>
                <c:pt idx="288">
                  <c:v>34</c:v>
                </c:pt>
                <c:pt idx="289">
                  <c:v>34</c:v>
                </c:pt>
                <c:pt idx="290">
                  <c:v>35</c:v>
                </c:pt>
                <c:pt idx="291">
                  <c:v>37</c:v>
                </c:pt>
                <c:pt idx="292">
                  <c:v>37</c:v>
                </c:pt>
                <c:pt idx="293">
                  <c:v>36</c:v>
                </c:pt>
                <c:pt idx="294">
                  <c:v>36</c:v>
                </c:pt>
                <c:pt idx="295">
                  <c:v>36</c:v>
                </c:pt>
                <c:pt idx="296">
                  <c:v>35</c:v>
                </c:pt>
                <c:pt idx="297">
                  <c:v>34</c:v>
                </c:pt>
                <c:pt idx="298">
                  <c:v>33</c:v>
                </c:pt>
                <c:pt idx="299">
                  <c:v>29</c:v>
                </c:pt>
                <c:pt idx="300">
                  <c:v>29</c:v>
                </c:pt>
                <c:pt idx="301">
                  <c:v>27</c:v>
                </c:pt>
                <c:pt idx="302">
                  <c:v>29</c:v>
                </c:pt>
                <c:pt idx="303">
                  <c:v>28</c:v>
                </c:pt>
                <c:pt idx="304">
                  <c:v>28</c:v>
                </c:pt>
                <c:pt idx="305">
                  <c:v>28</c:v>
                </c:pt>
                <c:pt idx="306">
                  <c:v>28</c:v>
                </c:pt>
                <c:pt idx="307">
                  <c:v>28</c:v>
                </c:pt>
                <c:pt idx="308">
                  <c:v>27</c:v>
                </c:pt>
                <c:pt idx="309">
                  <c:v>27</c:v>
                </c:pt>
                <c:pt idx="310">
                  <c:v>27</c:v>
                </c:pt>
                <c:pt idx="311">
                  <c:v>25</c:v>
                </c:pt>
                <c:pt idx="312">
                  <c:v>27</c:v>
                </c:pt>
                <c:pt idx="313">
                  <c:v>27</c:v>
                </c:pt>
                <c:pt idx="314">
                  <c:v>28</c:v>
                </c:pt>
                <c:pt idx="315">
                  <c:v>30</c:v>
                </c:pt>
                <c:pt idx="316">
                  <c:v>32</c:v>
                </c:pt>
                <c:pt idx="317">
                  <c:v>30</c:v>
                </c:pt>
                <c:pt idx="318">
                  <c:v>28</c:v>
                </c:pt>
                <c:pt idx="319">
                  <c:v>25</c:v>
                </c:pt>
                <c:pt idx="320">
                  <c:v>26</c:v>
                </c:pt>
                <c:pt idx="321">
                  <c:v>26</c:v>
                </c:pt>
                <c:pt idx="322">
                  <c:v>25</c:v>
                </c:pt>
                <c:pt idx="323">
                  <c:v>26</c:v>
                </c:pt>
                <c:pt idx="324">
                  <c:v>29</c:v>
                </c:pt>
                <c:pt idx="325">
                  <c:v>29</c:v>
                </c:pt>
                <c:pt idx="326">
                  <c:v>31</c:v>
                </c:pt>
                <c:pt idx="327">
                  <c:v>33</c:v>
                </c:pt>
                <c:pt idx="328">
                  <c:v>35</c:v>
                </c:pt>
                <c:pt idx="329">
                  <c:v>35</c:v>
                </c:pt>
                <c:pt idx="330">
                  <c:v>35</c:v>
                </c:pt>
                <c:pt idx="331">
                  <c:v>33</c:v>
                </c:pt>
                <c:pt idx="332">
                  <c:v>31</c:v>
                </c:pt>
                <c:pt idx="333">
                  <c:v>33</c:v>
                </c:pt>
                <c:pt idx="334">
                  <c:v>34</c:v>
                </c:pt>
                <c:pt idx="335">
                  <c:v>34</c:v>
                </c:pt>
                <c:pt idx="336">
                  <c:v>33</c:v>
                </c:pt>
                <c:pt idx="337">
                  <c:v>31</c:v>
                </c:pt>
                <c:pt idx="338">
                  <c:v>31</c:v>
                </c:pt>
                <c:pt idx="339">
                  <c:v>31</c:v>
                </c:pt>
                <c:pt idx="340">
                  <c:v>31</c:v>
                </c:pt>
                <c:pt idx="341">
                  <c:v>32</c:v>
                </c:pt>
                <c:pt idx="342">
                  <c:v>32</c:v>
                </c:pt>
                <c:pt idx="343">
                  <c:v>32</c:v>
                </c:pt>
                <c:pt idx="344">
                  <c:v>33</c:v>
                </c:pt>
                <c:pt idx="345">
                  <c:v>34</c:v>
                </c:pt>
                <c:pt idx="346">
                  <c:v>36</c:v>
                </c:pt>
                <c:pt idx="347">
                  <c:v>37</c:v>
                </c:pt>
                <c:pt idx="348">
                  <c:v>37</c:v>
                </c:pt>
                <c:pt idx="349">
                  <c:v>36</c:v>
                </c:pt>
                <c:pt idx="350">
                  <c:v>35</c:v>
                </c:pt>
                <c:pt idx="351">
                  <c:v>35</c:v>
                </c:pt>
                <c:pt idx="352">
                  <c:v>34</c:v>
                </c:pt>
                <c:pt idx="353">
                  <c:v>34</c:v>
                </c:pt>
                <c:pt idx="354">
                  <c:v>33</c:v>
                </c:pt>
                <c:pt idx="355">
                  <c:v>31</c:v>
                </c:pt>
                <c:pt idx="356">
                  <c:v>33</c:v>
                </c:pt>
                <c:pt idx="357">
                  <c:v>33</c:v>
                </c:pt>
                <c:pt idx="358">
                  <c:v>33</c:v>
                </c:pt>
                <c:pt idx="359">
                  <c:v>34</c:v>
                </c:pt>
                <c:pt idx="360">
                  <c:v>34</c:v>
                </c:pt>
                <c:pt idx="361">
                  <c:v>34</c:v>
                </c:pt>
                <c:pt idx="362">
                  <c:v>34</c:v>
                </c:pt>
                <c:pt idx="363">
                  <c:v>33</c:v>
                </c:pt>
                <c:pt idx="364">
                  <c:v>33</c:v>
                </c:pt>
                <c:pt idx="365">
                  <c:v>34</c:v>
                </c:pt>
                <c:pt idx="366">
                  <c:v>35</c:v>
                </c:pt>
                <c:pt idx="367">
                  <c:v>35</c:v>
                </c:pt>
                <c:pt idx="368">
                  <c:v>36</c:v>
                </c:pt>
                <c:pt idx="369">
                  <c:v>36</c:v>
                </c:pt>
                <c:pt idx="370">
                  <c:v>36</c:v>
                </c:pt>
                <c:pt idx="371">
                  <c:v>37</c:v>
                </c:pt>
                <c:pt idx="372">
                  <c:v>38</c:v>
                </c:pt>
                <c:pt idx="373">
                  <c:v>38</c:v>
                </c:pt>
                <c:pt idx="374">
                  <c:v>39</c:v>
                </c:pt>
                <c:pt idx="375">
                  <c:v>39</c:v>
                </c:pt>
                <c:pt idx="376">
                  <c:v>42</c:v>
                </c:pt>
                <c:pt idx="377">
                  <c:v>44</c:v>
                </c:pt>
                <c:pt idx="378">
                  <c:v>45</c:v>
                </c:pt>
                <c:pt idx="379">
                  <c:v>45</c:v>
                </c:pt>
                <c:pt idx="380">
                  <c:v>45</c:v>
                </c:pt>
                <c:pt idx="381">
                  <c:v>45</c:v>
                </c:pt>
                <c:pt idx="382">
                  <c:v>45</c:v>
                </c:pt>
                <c:pt idx="383">
                  <c:v>45</c:v>
                </c:pt>
                <c:pt idx="384">
                  <c:v>42</c:v>
                </c:pt>
                <c:pt idx="385">
                  <c:v>42</c:v>
                </c:pt>
                <c:pt idx="386">
                  <c:v>42</c:v>
                </c:pt>
                <c:pt idx="387">
                  <c:v>47</c:v>
                </c:pt>
                <c:pt idx="388">
                  <c:v>47</c:v>
                </c:pt>
                <c:pt idx="389">
                  <c:v>47</c:v>
                </c:pt>
                <c:pt idx="390">
                  <c:v>47</c:v>
                </c:pt>
                <c:pt idx="391">
                  <c:v>45</c:v>
                </c:pt>
                <c:pt idx="392">
                  <c:v>45</c:v>
                </c:pt>
                <c:pt idx="393">
                  <c:v>43</c:v>
                </c:pt>
                <c:pt idx="394">
                  <c:v>45</c:v>
                </c:pt>
                <c:pt idx="395">
                  <c:v>43</c:v>
                </c:pt>
                <c:pt idx="396">
                  <c:v>43</c:v>
                </c:pt>
                <c:pt idx="397">
                  <c:v>43</c:v>
                </c:pt>
                <c:pt idx="398">
                  <c:v>45</c:v>
                </c:pt>
                <c:pt idx="399">
                  <c:v>46</c:v>
                </c:pt>
                <c:pt idx="400">
                  <c:v>46</c:v>
                </c:pt>
                <c:pt idx="401">
                  <c:v>44</c:v>
                </c:pt>
                <c:pt idx="402">
                  <c:v>42</c:v>
                </c:pt>
                <c:pt idx="403">
                  <c:v>42</c:v>
                </c:pt>
                <c:pt idx="404">
                  <c:v>40</c:v>
                </c:pt>
                <c:pt idx="405">
                  <c:v>38</c:v>
                </c:pt>
                <c:pt idx="406">
                  <c:v>36</c:v>
                </c:pt>
                <c:pt idx="407">
                  <c:v>34</c:v>
                </c:pt>
                <c:pt idx="408">
                  <c:v>34</c:v>
                </c:pt>
                <c:pt idx="409">
                  <c:v>32</c:v>
                </c:pt>
                <c:pt idx="410">
                  <c:v>32</c:v>
                </c:pt>
                <c:pt idx="411">
                  <c:v>32</c:v>
                </c:pt>
                <c:pt idx="412">
                  <c:v>32</c:v>
                </c:pt>
                <c:pt idx="413">
                  <c:v>32</c:v>
                </c:pt>
                <c:pt idx="414">
                  <c:v>32</c:v>
                </c:pt>
                <c:pt idx="415">
                  <c:v>33</c:v>
                </c:pt>
                <c:pt idx="416">
                  <c:v>33</c:v>
                </c:pt>
                <c:pt idx="417">
                  <c:v>31</c:v>
                </c:pt>
                <c:pt idx="418">
                  <c:v>31</c:v>
                </c:pt>
                <c:pt idx="419">
                  <c:v>31</c:v>
                </c:pt>
                <c:pt idx="420">
                  <c:v>33</c:v>
                </c:pt>
                <c:pt idx="421">
                  <c:v>35</c:v>
                </c:pt>
                <c:pt idx="422">
                  <c:v>35</c:v>
                </c:pt>
                <c:pt idx="423">
                  <c:v>35</c:v>
                </c:pt>
                <c:pt idx="424">
                  <c:v>35</c:v>
                </c:pt>
                <c:pt idx="425">
                  <c:v>35</c:v>
                </c:pt>
                <c:pt idx="426">
                  <c:v>35</c:v>
                </c:pt>
                <c:pt idx="427">
                  <c:v>35</c:v>
                </c:pt>
                <c:pt idx="428">
                  <c:v>32</c:v>
                </c:pt>
                <c:pt idx="429">
                  <c:v>31</c:v>
                </c:pt>
                <c:pt idx="430">
                  <c:v>32</c:v>
                </c:pt>
                <c:pt idx="431">
                  <c:v>32</c:v>
                </c:pt>
                <c:pt idx="432">
                  <c:v>34</c:v>
                </c:pt>
                <c:pt idx="433">
                  <c:v>37</c:v>
                </c:pt>
                <c:pt idx="434">
                  <c:v>40</c:v>
                </c:pt>
                <c:pt idx="435">
                  <c:v>42</c:v>
                </c:pt>
                <c:pt idx="436">
                  <c:v>45</c:v>
                </c:pt>
                <c:pt idx="437">
                  <c:v>47</c:v>
                </c:pt>
                <c:pt idx="438">
                  <c:v>50</c:v>
                </c:pt>
                <c:pt idx="439">
                  <c:v>50</c:v>
                </c:pt>
                <c:pt idx="440">
                  <c:v>50</c:v>
                </c:pt>
                <c:pt idx="441">
                  <c:v>50</c:v>
                </c:pt>
                <c:pt idx="442">
                  <c:v>50</c:v>
                </c:pt>
                <c:pt idx="443">
                  <c:v>50</c:v>
                </c:pt>
                <c:pt idx="444">
                  <c:v>45</c:v>
                </c:pt>
                <c:pt idx="445">
                  <c:v>41</c:v>
                </c:pt>
                <c:pt idx="446">
                  <c:v>35</c:v>
                </c:pt>
                <c:pt idx="447">
                  <c:v>30</c:v>
                </c:pt>
                <c:pt idx="448">
                  <c:v>25</c:v>
                </c:pt>
                <c:pt idx="449">
                  <c:v>20</c:v>
                </c:pt>
                <c:pt idx="450">
                  <c:v>16</c:v>
                </c:pt>
                <c:pt idx="451">
                  <c:v>18</c:v>
                </c:pt>
                <c:pt idx="452">
                  <c:v>20</c:v>
                </c:pt>
                <c:pt idx="453">
                  <c:v>21</c:v>
                </c:pt>
                <c:pt idx="454">
                  <c:v>21</c:v>
                </c:pt>
                <c:pt idx="455">
                  <c:v>21</c:v>
                </c:pt>
                <c:pt idx="456">
                  <c:v>18</c:v>
                </c:pt>
                <c:pt idx="457">
                  <c:v>19</c:v>
                </c:pt>
                <c:pt idx="458">
                  <c:v>17</c:v>
                </c:pt>
                <c:pt idx="459">
                  <c:v>18</c:v>
                </c:pt>
                <c:pt idx="460">
                  <c:v>19</c:v>
                </c:pt>
                <c:pt idx="461">
                  <c:v>19</c:v>
                </c:pt>
                <c:pt idx="462">
                  <c:v>23</c:v>
                </c:pt>
                <c:pt idx="463">
                  <c:v>25</c:v>
                </c:pt>
                <c:pt idx="464">
                  <c:v>25</c:v>
                </c:pt>
                <c:pt idx="465">
                  <c:v>27</c:v>
                </c:pt>
                <c:pt idx="466">
                  <c:v>27</c:v>
                </c:pt>
                <c:pt idx="467">
                  <c:v>30</c:v>
                </c:pt>
                <c:pt idx="468">
                  <c:v>30</c:v>
                </c:pt>
                <c:pt idx="469">
                  <c:v>31</c:v>
                </c:pt>
                <c:pt idx="470">
                  <c:v>31</c:v>
                </c:pt>
                <c:pt idx="471">
                  <c:v>32</c:v>
                </c:pt>
                <c:pt idx="472">
                  <c:v>29</c:v>
                </c:pt>
                <c:pt idx="473">
                  <c:v>29</c:v>
                </c:pt>
                <c:pt idx="474">
                  <c:v>27</c:v>
                </c:pt>
                <c:pt idx="475">
                  <c:v>26</c:v>
                </c:pt>
                <c:pt idx="476">
                  <c:v>26</c:v>
                </c:pt>
                <c:pt idx="477">
                  <c:v>26</c:v>
                </c:pt>
                <c:pt idx="478">
                  <c:v>26</c:v>
                </c:pt>
                <c:pt idx="479">
                  <c:v>26</c:v>
                </c:pt>
                <c:pt idx="480">
                  <c:v>26</c:v>
                </c:pt>
                <c:pt idx="481">
                  <c:v>25</c:v>
                </c:pt>
                <c:pt idx="482">
                  <c:v>24</c:v>
                </c:pt>
                <c:pt idx="483">
                  <c:v>23</c:v>
                </c:pt>
                <c:pt idx="484">
                  <c:v>23</c:v>
                </c:pt>
                <c:pt idx="485">
                  <c:v>23</c:v>
                </c:pt>
                <c:pt idx="486">
                  <c:v>21</c:v>
                </c:pt>
                <c:pt idx="487">
                  <c:v>21</c:v>
                </c:pt>
                <c:pt idx="488">
                  <c:v>23</c:v>
                </c:pt>
                <c:pt idx="489">
                  <c:v>24</c:v>
                </c:pt>
                <c:pt idx="490">
                  <c:v>25</c:v>
                </c:pt>
                <c:pt idx="491">
                  <c:v>26</c:v>
                </c:pt>
                <c:pt idx="492">
                  <c:v>26</c:v>
                </c:pt>
                <c:pt idx="493">
                  <c:v>26</c:v>
                </c:pt>
                <c:pt idx="494">
                  <c:v>26</c:v>
                </c:pt>
                <c:pt idx="495">
                  <c:v>26</c:v>
                </c:pt>
                <c:pt idx="496">
                  <c:v>29</c:v>
                </c:pt>
                <c:pt idx="497">
                  <c:v>29</c:v>
                </c:pt>
                <c:pt idx="498">
                  <c:v>29</c:v>
                </c:pt>
                <c:pt idx="499">
                  <c:v>30</c:v>
                </c:pt>
                <c:pt idx="500">
                  <c:v>31</c:v>
                </c:pt>
                <c:pt idx="501">
                  <c:v>32</c:v>
                </c:pt>
                <c:pt idx="502">
                  <c:v>33</c:v>
                </c:pt>
                <c:pt idx="503">
                  <c:v>29</c:v>
                </c:pt>
                <c:pt idx="504">
                  <c:v>30</c:v>
                </c:pt>
                <c:pt idx="505">
                  <c:v>31</c:v>
                </c:pt>
                <c:pt idx="506">
                  <c:v>31</c:v>
                </c:pt>
                <c:pt idx="507">
                  <c:v>31</c:v>
                </c:pt>
                <c:pt idx="508">
                  <c:v>29</c:v>
                </c:pt>
                <c:pt idx="509">
                  <c:v>30</c:v>
                </c:pt>
                <c:pt idx="510">
                  <c:v>31</c:v>
                </c:pt>
                <c:pt idx="511">
                  <c:v>32</c:v>
                </c:pt>
                <c:pt idx="512">
                  <c:v>33</c:v>
                </c:pt>
                <c:pt idx="513">
                  <c:v>33</c:v>
                </c:pt>
                <c:pt idx="514">
                  <c:v>37</c:v>
                </c:pt>
                <c:pt idx="515">
                  <c:v>38</c:v>
                </c:pt>
                <c:pt idx="516">
                  <c:v>32</c:v>
                </c:pt>
                <c:pt idx="517">
                  <c:v>32</c:v>
                </c:pt>
                <c:pt idx="518">
                  <c:v>32</c:v>
                </c:pt>
                <c:pt idx="519">
                  <c:v>35</c:v>
                </c:pt>
                <c:pt idx="520">
                  <c:v>38</c:v>
                </c:pt>
                <c:pt idx="521">
                  <c:v>41</c:v>
                </c:pt>
                <c:pt idx="522">
                  <c:v>44</c:v>
                </c:pt>
                <c:pt idx="523">
                  <c:v>44</c:v>
                </c:pt>
                <c:pt idx="524">
                  <c:v>43</c:v>
                </c:pt>
                <c:pt idx="525">
                  <c:v>40</c:v>
                </c:pt>
                <c:pt idx="526">
                  <c:v>38</c:v>
                </c:pt>
                <c:pt idx="527">
                  <c:v>35</c:v>
                </c:pt>
                <c:pt idx="528">
                  <c:v>33</c:v>
                </c:pt>
                <c:pt idx="529">
                  <c:v>30</c:v>
                </c:pt>
                <c:pt idx="530">
                  <c:v>27</c:v>
                </c:pt>
                <c:pt idx="531">
                  <c:v>23</c:v>
                </c:pt>
                <c:pt idx="532">
                  <c:v>20</c:v>
                </c:pt>
                <c:pt idx="533">
                  <c:v>17</c:v>
                </c:pt>
                <c:pt idx="534">
                  <c:v>13</c:v>
                </c:pt>
                <c:pt idx="535">
                  <c:v>10</c:v>
                </c:pt>
                <c:pt idx="536">
                  <c:v>7</c:v>
                </c:pt>
                <c:pt idx="537">
                  <c:v>4</c:v>
                </c:pt>
                <c:pt idx="538">
                  <c:v>1</c:v>
                </c:pt>
                <c:pt idx="539">
                  <c:v>-2</c:v>
                </c:pt>
                <c:pt idx="540">
                  <c:v>-6</c:v>
                </c:pt>
                <c:pt idx="541">
                  <c:v>-4</c:v>
                </c:pt>
                <c:pt idx="542">
                  <c:v>-8</c:v>
                </c:pt>
                <c:pt idx="543">
                  <c:v>-8</c:v>
                </c:pt>
                <c:pt idx="544">
                  <c:v>-2</c:v>
                </c:pt>
                <c:pt idx="545">
                  <c:v>0</c:v>
                </c:pt>
                <c:pt idx="546">
                  <c:v>-4</c:v>
                </c:pt>
                <c:pt idx="547">
                  <c:v>-6</c:v>
                </c:pt>
                <c:pt idx="548">
                  <c:v>-5</c:v>
                </c:pt>
                <c:pt idx="549">
                  <c:v>-4</c:v>
                </c:pt>
                <c:pt idx="550">
                  <c:v>-1</c:v>
                </c:pt>
                <c:pt idx="551">
                  <c:v>3</c:v>
                </c:pt>
                <c:pt idx="552">
                  <c:v>5</c:v>
                </c:pt>
                <c:pt idx="553">
                  <c:v>4</c:v>
                </c:pt>
                <c:pt idx="554">
                  <c:v>1</c:v>
                </c:pt>
                <c:pt idx="555">
                  <c:v>2</c:v>
                </c:pt>
                <c:pt idx="556">
                  <c:v>1</c:v>
                </c:pt>
              </c:numCache>
            </c:numRef>
          </c:val>
          <c:smooth val="0"/>
          <c:extLst>
            <c:ext xmlns:c16="http://schemas.microsoft.com/office/drawing/2014/chart" uri="{C3380CC4-5D6E-409C-BE32-E72D297353CC}">
              <c16:uniqueId val="{00000006-22FE-4AEA-A7AE-4582658223DB}"/>
            </c:ext>
          </c:extLst>
        </c:ser>
        <c:ser>
          <c:idx val="7"/>
          <c:order val="7"/>
          <c:tx>
            <c:strRef>
              <c:f>'3yr5yrCallableSpreads'!$J$6:$J$7</c:f>
              <c:strCache>
                <c:ptCount val="2"/>
                <c:pt idx="0">
                  <c:v>10yr</c:v>
                </c:pt>
                <c:pt idx="1">
                  <c:v>1x</c:v>
                </c:pt>
              </c:strCache>
            </c:strRef>
          </c:tx>
          <c:spPr>
            <a:ln w="28575" cap="rnd">
              <a:solidFill>
                <a:srgbClr val="B42D19"/>
              </a:solidFill>
              <a:prstDash val="dash"/>
              <a:round/>
            </a:ln>
            <a:effectLst/>
          </c:spPr>
          <c:marker>
            <c:symbol val="none"/>
          </c:marker>
          <c:cat>
            <c:numRef>
              <c:f>'3yr5yrCallableSpreads'!$B$8:$B$564</c:f>
              <c:numCache>
                <c:formatCode>m/d/yyyy</c:formatCode>
                <c:ptCount val="557"/>
                <c:pt idx="0">
                  <c:v>45534</c:v>
                </c:pt>
                <c:pt idx="1">
                  <c:v>45527</c:v>
                </c:pt>
                <c:pt idx="2">
                  <c:v>45520</c:v>
                </c:pt>
                <c:pt idx="3">
                  <c:v>45513</c:v>
                </c:pt>
                <c:pt idx="4">
                  <c:v>45506</c:v>
                </c:pt>
                <c:pt idx="5">
                  <c:v>45499</c:v>
                </c:pt>
                <c:pt idx="6">
                  <c:v>45492</c:v>
                </c:pt>
                <c:pt idx="7">
                  <c:v>45485</c:v>
                </c:pt>
                <c:pt idx="8">
                  <c:v>45478</c:v>
                </c:pt>
                <c:pt idx="9">
                  <c:v>45471</c:v>
                </c:pt>
                <c:pt idx="10">
                  <c:v>45464</c:v>
                </c:pt>
                <c:pt idx="11">
                  <c:v>45457</c:v>
                </c:pt>
                <c:pt idx="12">
                  <c:v>45450</c:v>
                </c:pt>
                <c:pt idx="13">
                  <c:v>45443</c:v>
                </c:pt>
                <c:pt idx="14">
                  <c:v>45436</c:v>
                </c:pt>
                <c:pt idx="15">
                  <c:v>45429</c:v>
                </c:pt>
                <c:pt idx="16">
                  <c:v>45422</c:v>
                </c:pt>
                <c:pt idx="17">
                  <c:v>45415</c:v>
                </c:pt>
                <c:pt idx="18">
                  <c:v>45408</c:v>
                </c:pt>
                <c:pt idx="19">
                  <c:v>45401</c:v>
                </c:pt>
                <c:pt idx="20">
                  <c:v>45394</c:v>
                </c:pt>
                <c:pt idx="21">
                  <c:v>45387</c:v>
                </c:pt>
                <c:pt idx="22">
                  <c:v>45379</c:v>
                </c:pt>
                <c:pt idx="23">
                  <c:v>45373</c:v>
                </c:pt>
                <c:pt idx="24">
                  <c:v>45366</c:v>
                </c:pt>
                <c:pt idx="25">
                  <c:v>45359</c:v>
                </c:pt>
                <c:pt idx="26">
                  <c:v>45352</c:v>
                </c:pt>
                <c:pt idx="27">
                  <c:v>45345</c:v>
                </c:pt>
                <c:pt idx="28">
                  <c:v>45338</c:v>
                </c:pt>
                <c:pt idx="29">
                  <c:v>45331</c:v>
                </c:pt>
                <c:pt idx="30">
                  <c:v>45324</c:v>
                </c:pt>
                <c:pt idx="31">
                  <c:v>45317</c:v>
                </c:pt>
                <c:pt idx="32">
                  <c:v>45310</c:v>
                </c:pt>
                <c:pt idx="33">
                  <c:v>45303</c:v>
                </c:pt>
                <c:pt idx="34">
                  <c:v>45296</c:v>
                </c:pt>
                <c:pt idx="35">
                  <c:v>45289</c:v>
                </c:pt>
                <c:pt idx="36">
                  <c:v>45282</c:v>
                </c:pt>
                <c:pt idx="37">
                  <c:v>45275</c:v>
                </c:pt>
                <c:pt idx="38">
                  <c:v>45268</c:v>
                </c:pt>
                <c:pt idx="39">
                  <c:v>45261</c:v>
                </c:pt>
                <c:pt idx="40">
                  <c:v>45254</c:v>
                </c:pt>
                <c:pt idx="41">
                  <c:v>45247</c:v>
                </c:pt>
                <c:pt idx="42">
                  <c:v>45240</c:v>
                </c:pt>
                <c:pt idx="43">
                  <c:v>45233</c:v>
                </c:pt>
                <c:pt idx="44">
                  <c:v>45226</c:v>
                </c:pt>
                <c:pt idx="45">
                  <c:v>45219</c:v>
                </c:pt>
                <c:pt idx="46">
                  <c:v>45212</c:v>
                </c:pt>
                <c:pt idx="47">
                  <c:v>45205</c:v>
                </c:pt>
                <c:pt idx="48">
                  <c:v>45198</c:v>
                </c:pt>
                <c:pt idx="49">
                  <c:v>45191</c:v>
                </c:pt>
                <c:pt idx="50">
                  <c:v>45184</c:v>
                </c:pt>
                <c:pt idx="51">
                  <c:v>45177</c:v>
                </c:pt>
                <c:pt idx="52">
                  <c:v>45170</c:v>
                </c:pt>
                <c:pt idx="53">
                  <c:v>45163</c:v>
                </c:pt>
                <c:pt idx="54">
                  <c:v>45156</c:v>
                </c:pt>
                <c:pt idx="55">
                  <c:v>45149</c:v>
                </c:pt>
                <c:pt idx="56">
                  <c:v>45142</c:v>
                </c:pt>
                <c:pt idx="57">
                  <c:v>45135</c:v>
                </c:pt>
                <c:pt idx="58">
                  <c:v>45128</c:v>
                </c:pt>
                <c:pt idx="59">
                  <c:v>45121</c:v>
                </c:pt>
                <c:pt idx="60">
                  <c:v>45114</c:v>
                </c:pt>
                <c:pt idx="61">
                  <c:v>45107</c:v>
                </c:pt>
                <c:pt idx="62">
                  <c:v>45100</c:v>
                </c:pt>
                <c:pt idx="63">
                  <c:v>45093</c:v>
                </c:pt>
                <c:pt idx="64">
                  <c:v>45086</c:v>
                </c:pt>
                <c:pt idx="65">
                  <c:v>45079</c:v>
                </c:pt>
                <c:pt idx="66">
                  <c:v>45072</c:v>
                </c:pt>
                <c:pt idx="67">
                  <c:v>45065</c:v>
                </c:pt>
                <c:pt idx="68">
                  <c:v>45058</c:v>
                </c:pt>
                <c:pt idx="69">
                  <c:v>45051</c:v>
                </c:pt>
                <c:pt idx="70">
                  <c:v>45044</c:v>
                </c:pt>
                <c:pt idx="71">
                  <c:v>45037</c:v>
                </c:pt>
                <c:pt idx="72">
                  <c:v>45030</c:v>
                </c:pt>
                <c:pt idx="73">
                  <c:v>45023</c:v>
                </c:pt>
                <c:pt idx="74">
                  <c:v>45016</c:v>
                </c:pt>
                <c:pt idx="75">
                  <c:v>45009</c:v>
                </c:pt>
                <c:pt idx="76">
                  <c:v>45002</c:v>
                </c:pt>
                <c:pt idx="77">
                  <c:v>44995</c:v>
                </c:pt>
                <c:pt idx="78">
                  <c:v>44988</c:v>
                </c:pt>
                <c:pt idx="79">
                  <c:v>44981</c:v>
                </c:pt>
                <c:pt idx="80">
                  <c:v>44974</c:v>
                </c:pt>
                <c:pt idx="81">
                  <c:v>44967</c:v>
                </c:pt>
                <c:pt idx="82">
                  <c:v>44960</c:v>
                </c:pt>
                <c:pt idx="83">
                  <c:v>44953</c:v>
                </c:pt>
                <c:pt idx="84">
                  <c:v>44946</c:v>
                </c:pt>
                <c:pt idx="85">
                  <c:v>44939</c:v>
                </c:pt>
                <c:pt idx="86">
                  <c:v>44932</c:v>
                </c:pt>
                <c:pt idx="87">
                  <c:v>44925</c:v>
                </c:pt>
                <c:pt idx="88">
                  <c:v>44918</c:v>
                </c:pt>
                <c:pt idx="89">
                  <c:v>44911</c:v>
                </c:pt>
                <c:pt idx="90">
                  <c:v>44904</c:v>
                </c:pt>
                <c:pt idx="91">
                  <c:v>44897</c:v>
                </c:pt>
                <c:pt idx="92">
                  <c:v>44890</c:v>
                </c:pt>
                <c:pt idx="93">
                  <c:v>44883</c:v>
                </c:pt>
                <c:pt idx="94">
                  <c:v>44875</c:v>
                </c:pt>
                <c:pt idx="95">
                  <c:v>44869</c:v>
                </c:pt>
                <c:pt idx="96">
                  <c:v>44862</c:v>
                </c:pt>
                <c:pt idx="97">
                  <c:v>44855</c:v>
                </c:pt>
                <c:pt idx="98">
                  <c:v>44848</c:v>
                </c:pt>
                <c:pt idx="99">
                  <c:v>44841</c:v>
                </c:pt>
                <c:pt idx="100">
                  <c:v>44834</c:v>
                </c:pt>
                <c:pt idx="101">
                  <c:v>44827</c:v>
                </c:pt>
                <c:pt idx="102">
                  <c:v>44820</c:v>
                </c:pt>
                <c:pt idx="103">
                  <c:v>44813</c:v>
                </c:pt>
                <c:pt idx="104">
                  <c:v>44806</c:v>
                </c:pt>
                <c:pt idx="105">
                  <c:v>44799</c:v>
                </c:pt>
                <c:pt idx="106">
                  <c:v>44792</c:v>
                </c:pt>
                <c:pt idx="107">
                  <c:v>44785</c:v>
                </c:pt>
                <c:pt idx="108">
                  <c:v>44778</c:v>
                </c:pt>
                <c:pt idx="109">
                  <c:v>44771</c:v>
                </c:pt>
                <c:pt idx="110">
                  <c:v>44764</c:v>
                </c:pt>
                <c:pt idx="111">
                  <c:v>44757</c:v>
                </c:pt>
                <c:pt idx="112">
                  <c:v>44750</c:v>
                </c:pt>
                <c:pt idx="113">
                  <c:v>44743</c:v>
                </c:pt>
                <c:pt idx="114">
                  <c:v>44736</c:v>
                </c:pt>
                <c:pt idx="115">
                  <c:v>44729</c:v>
                </c:pt>
                <c:pt idx="116">
                  <c:v>44722</c:v>
                </c:pt>
                <c:pt idx="117">
                  <c:v>44715</c:v>
                </c:pt>
                <c:pt idx="118">
                  <c:v>44708</c:v>
                </c:pt>
                <c:pt idx="119">
                  <c:v>44701</c:v>
                </c:pt>
                <c:pt idx="120">
                  <c:v>44694</c:v>
                </c:pt>
                <c:pt idx="121">
                  <c:v>44687</c:v>
                </c:pt>
                <c:pt idx="122">
                  <c:v>44680</c:v>
                </c:pt>
                <c:pt idx="123">
                  <c:v>44673</c:v>
                </c:pt>
                <c:pt idx="124">
                  <c:v>44666</c:v>
                </c:pt>
                <c:pt idx="125">
                  <c:v>44659</c:v>
                </c:pt>
                <c:pt idx="126">
                  <c:v>44652</c:v>
                </c:pt>
                <c:pt idx="127">
                  <c:v>44645</c:v>
                </c:pt>
                <c:pt idx="128">
                  <c:v>44638</c:v>
                </c:pt>
                <c:pt idx="129">
                  <c:v>44631</c:v>
                </c:pt>
                <c:pt idx="130">
                  <c:v>44624</c:v>
                </c:pt>
                <c:pt idx="131">
                  <c:v>44617</c:v>
                </c:pt>
                <c:pt idx="132">
                  <c:v>44610</c:v>
                </c:pt>
                <c:pt idx="133">
                  <c:v>44603</c:v>
                </c:pt>
                <c:pt idx="134">
                  <c:v>44596</c:v>
                </c:pt>
                <c:pt idx="135">
                  <c:v>44589</c:v>
                </c:pt>
                <c:pt idx="136">
                  <c:v>44582</c:v>
                </c:pt>
                <c:pt idx="137">
                  <c:v>44575</c:v>
                </c:pt>
                <c:pt idx="138">
                  <c:v>44568</c:v>
                </c:pt>
                <c:pt idx="139">
                  <c:v>44561</c:v>
                </c:pt>
                <c:pt idx="140">
                  <c:v>44554</c:v>
                </c:pt>
                <c:pt idx="141">
                  <c:v>44547</c:v>
                </c:pt>
                <c:pt idx="142">
                  <c:v>44540</c:v>
                </c:pt>
                <c:pt idx="143">
                  <c:v>44533</c:v>
                </c:pt>
                <c:pt idx="144">
                  <c:v>44526</c:v>
                </c:pt>
                <c:pt idx="145">
                  <c:v>44519</c:v>
                </c:pt>
                <c:pt idx="146">
                  <c:v>44512</c:v>
                </c:pt>
                <c:pt idx="147">
                  <c:v>44505</c:v>
                </c:pt>
                <c:pt idx="148">
                  <c:v>44498</c:v>
                </c:pt>
                <c:pt idx="149">
                  <c:v>44491</c:v>
                </c:pt>
                <c:pt idx="150">
                  <c:v>44484</c:v>
                </c:pt>
                <c:pt idx="151">
                  <c:v>44477</c:v>
                </c:pt>
                <c:pt idx="152">
                  <c:v>44470</c:v>
                </c:pt>
                <c:pt idx="153">
                  <c:v>44463</c:v>
                </c:pt>
                <c:pt idx="154">
                  <c:v>44456</c:v>
                </c:pt>
                <c:pt idx="155">
                  <c:v>44449</c:v>
                </c:pt>
                <c:pt idx="156">
                  <c:v>44442</c:v>
                </c:pt>
                <c:pt idx="157">
                  <c:v>44435</c:v>
                </c:pt>
                <c:pt idx="158">
                  <c:v>44428</c:v>
                </c:pt>
                <c:pt idx="159">
                  <c:v>44421</c:v>
                </c:pt>
                <c:pt idx="160">
                  <c:v>44414</c:v>
                </c:pt>
                <c:pt idx="161">
                  <c:v>44407</c:v>
                </c:pt>
                <c:pt idx="162">
                  <c:v>44400</c:v>
                </c:pt>
                <c:pt idx="163">
                  <c:v>44393</c:v>
                </c:pt>
                <c:pt idx="164">
                  <c:v>44386</c:v>
                </c:pt>
                <c:pt idx="165">
                  <c:v>44379</c:v>
                </c:pt>
                <c:pt idx="166">
                  <c:v>44372</c:v>
                </c:pt>
                <c:pt idx="167">
                  <c:v>44365</c:v>
                </c:pt>
                <c:pt idx="168">
                  <c:v>44358</c:v>
                </c:pt>
                <c:pt idx="169">
                  <c:v>44351</c:v>
                </c:pt>
                <c:pt idx="170">
                  <c:v>44344</c:v>
                </c:pt>
                <c:pt idx="171">
                  <c:v>44337</c:v>
                </c:pt>
                <c:pt idx="172">
                  <c:v>44330</c:v>
                </c:pt>
                <c:pt idx="173">
                  <c:v>44323</c:v>
                </c:pt>
                <c:pt idx="174">
                  <c:v>44316</c:v>
                </c:pt>
                <c:pt idx="175">
                  <c:v>44309</c:v>
                </c:pt>
                <c:pt idx="176">
                  <c:v>44302</c:v>
                </c:pt>
                <c:pt idx="177">
                  <c:v>44295</c:v>
                </c:pt>
                <c:pt idx="178">
                  <c:v>44288</c:v>
                </c:pt>
                <c:pt idx="179">
                  <c:v>44281</c:v>
                </c:pt>
                <c:pt idx="180">
                  <c:v>44274</c:v>
                </c:pt>
                <c:pt idx="181">
                  <c:v>44267</c:v>
                </c:pt>
                <c:pt idx="182">
                  <c:v>44260</c:v>
                </c:pt>
                <c:pt idx="183">
                  <c:v>44253</c:v>
                </c:pt>
                <c:pt idx="184">
                  <c:v>44246</c:v>
                </c:pt>
                <c:pt idx="185">
                  <c:v>44239</c:v>
                </c:pt>
                <c:pt idx="186">
                  <c:v>44232</c:v>
                </c:pt>
                <c:pt idx="187">
                  <c:v>44225</c:v>
                </c:pt>
                <c:pt idx="188">
                  <c:v>44218</c:v>
                </c:pt>
                <c:pt idx="189">
                  <c:v>44211</c:v>
                </c:pt>
                <c:pt idx="190">
                  <c:v>44204</c:v>
                </c:pt>
                <c:pt idx="191">
                  <c:v>44197</c:v>
                </c:pt>
                <c:pt idx="192">
                  <c:v>44190</c:v>
                </c:pt>
                <c:pt idx="193">
                  <c:v>44183</c:v>
                </c:pt>
                <c:pt idx="194">
                  <c:v>44176</c:v>
                </c:pt>
                <c:pt idx="195">
                  <c:v>44169</c:v>
                </c:pt>
                <c:pt idx="196">
                  <c:v>44162</c:v>
                </c:pt>
                <c:pt idx="197">
                  <c:v>44155</c:v>
                </c:pt>
                <c:pt idx="198">
                  <c:v>44148</c:v>
                </c:pt>
                <c:pt idx="199">
                  <c:v>44141</c:v>
                </c:pt>
                <c:pt idx="200">
                  <c:v>44134</c:v>
                </c:pt>
                <c:pt idx="201">
                  <c:v>44127</c:v>
                </c:pt>
                <c:pt idx="202">
                  <c:v>44120</c:v>
                </c:pt>
                <c:pt idx="203">
                  <c:v>44113</c:v>
                </c:pt>
                <c:pt idx="204">
                  <c:v>44106</c:v>
                </c:pt>
                <c:pt idx="205">
                  <c:v>44099</c:v>
                </c:pt>
                <c:pt idx="206">
                  <c:v>44092</c:v>
                </c:pt>
                <c:pt idx="207">
                  <c:v>44085</c:v>
                </c:pt>
                <c:pt idx="208">
                  <c:v>44078</c:v>
                </c:pt>
                <c:pt idx="209">
                  <c:v>44071</c:v>
                </c:pt>
                <c:pt idx="210">
                  <c:v>44064</c:v>
                </c:pt>
                <c:pt idx="211">
                  <c:v>44057</c:v>
                </c:pt>
                <c:pt idx="212">
                  <c:v>44050</c:v>
                </c:pt>
                <c:pt idx="213">
                  <c:v>44043</c:v>
                </c:pt>
                <c:pt idx="214">
                  <c:v>44036</c:v>
                </c:pt>
                <c:pt idx="215">
                  <c:v>44029</c:v>
                </c:pt>
                <c:pt idx="216">
                  <c:v>44022</c:v>
                </c:pt>
                <c:pt idx="217">
                  <c:v>44015</c:v>
                </c:pt>
                <c:pt idx="218">
                  <c:v>44008</c:v>
                </c:pt>
                <c:pt idx="219">
                  <c:v>44001</c:v>
                </c:pt>
                <c:pt idx="220">
                  <c:v>43994</c:v>
                </c:pt>
                <c:pt idx="221">
                  <c:v>43987</c:v>
                </c:pt>
                <c:pt idx="222">
                  <c:v>43980</c:v>
                </c:pt>
                <c:pt idx="223">
                  <c:v>43973</c:v>
                </c:pt>
                <c:pt idx="224">
                  <c:v>43966</c:v>
                </c:pt>
                <c:pt idx="225">
                  <c:v>43959</c:v>
                </c:pt>
                <c:pt idx="226">
                  <c:v>43952</c:v>
                </c:pt>
                <c:pt idx="227">
                  <c:v>43945</c:v>
                </c:pt>
                <c:pt idx="228">
                  <c:v>43938</c:v>
                </c:pt>
                <c:pt idx="229">
                  <c:v>43931</c:v>
                </c:pt>
                <c:pt idx="230">
                  <c:v>43924</c:v>
                </c:pt>
                <c:pt idx="231">
                  <c:v>43917</c:v>
                </c:pt>
                <c:pt idx="232">
                  <c:v>43910</c:v>
                </c:pt>
                <c:pt idx="233">
                  <c:v>43903</c:v>
                </c:pt>
                <c:pt idx="234">
                  <c:v>43896</c:v>
                </c:pt>
                <c:pt idx="235">
                  <c:v>43889</c:v>
                </c:pt>
                <c:pt idx="236">
                  <c:v>43882</c:v>
                </c:pt>
                <c:pt idx="237">
                  <c:v>43875</c:v>
                </c:pt>
                <c:pt idx="238">
                  <c:v>43868</c:v>
                </c:pt>
                <c:pt idx="239">
                  <c:v>43861</c:v>
                </c:pt>
                <c:pt idx="240">
                  <c:v>43854</c:v>
                </c:pt>
                <c:pt idx="241">
                  <c:v>43847</c:v>
                </c:pt>
                <c:pt idx="242">
                  <c:v>43840</c:v>
                </c:pt>
                <c:pt idx="243">
                  <c:v>43833</c:v>
                </c:pt>
                <c:pt idx="244">
                  <c:v>43826</c:v>
                </c:pt>
                <c:pt idx="245">
                  <c:v>43819</c:v>
                </c:pt>
                <c:pt idx="246">
                  <c:v>43812</c:v>
                </c:pt>
                <c:pt idx="247">
                  <c:v>43805</c:v>
                </c:pt>
                <c:pt idx="248">
                  <c:v>43798</c:v>
                </c:pt>
                <c:pt idx="249">
                  <c:v>43791</c:v>
                </c:pt>
                <c:pt idx="250">
                  <c:v>43784</c:v>
                </c:pt>
                <c:pt idx="251">
                  <c:v>43777</c:v>
                </c:pt>
                <c:pt idx="252">
                  <c:v>43770</c:v>
                </c:pt>
                <c:pt idx="253">
                  <c:v>43763</c:v>
                </c:pt>
                <c:pt idx="254">
                  <c:v>43756</c:v>
                </c:pt>
                <c:pt idx="255">
                  <c:v>43749</c:v>
                </c:pt>
                <c:pt idx="256">
                  <c:v>43742</c:v>
                </c:pt>
                <c:pt idx="257">
                  <c:v>43735</c:v>
                </c:pt>
                <c:pt idx="258">
                  <c:v>43728</c:v>
                </c:pt>
                <c:pt idx="259">
                  <c:v>43721</c:v>
                </c:pt>
                <c:pt idx="260">
                  <c:v>43714</c:v>
                </c:pt>
                <c:pt idx="261">
                  <c:v>43707</c:v>
                </c:pt>
                <c:pt idx="262">
                  <c:v>43700</c:v>
                </c:pt>
                <c:pt idx="263">
                  <c:v>43693</c:v>
                </c:pt>
                <c:pt idx="264">
                  <c:v>43686</c:v>
                </c:pt>
                <c:pt idx="265">
                  <c:v>43679</c:v>
                </c:pt>
                <c:pt idx="266">
                  <c:v>43672</c:v>
                </c:pt>
                <c:pt idx="267">
                  <c:v>43665</c:v>
                </c:pt>
                <c:pt idx="268">
                  <c:v>43658</c:v>
                </c:pt>
                <c:pt idx="269">
                  <c:v>43651</c:v>
                </c:pt>
                <c:pt idx="270">
                  <c:v>43644</c:v>
                </c:pt>
                <c:pt idx="271">
                  <c:v>43637</c:v>
                </c:pt>
                <c:pt idx="272">
                  <c:v>43630</c:v>
                </c:pt>
                <c:pt idx="273">
                  <c:v>43623</c:v>
                </c:pt>
                <c:pt idx="274">
                  <c:v>43616</c:v>
                </c:pt>
                <c:pt idx="275">
                  <c:v>43609</c:v>
                </c:pt>
                <c:pt idx="276">
                  <c:v>43602</c:v>
                </c:pt>
                <c:pt idx="277">
                  <c:v>43595</c:v>
                </c:pt>
                <c:pt idx="278">
                  <c:v>43588</c:v>
                </c:pt>
                <c:pt idx="279">
                  <c:v>43581</c:v>
                </c:pt>
                <c:pt idx="280">
                  <c:v>43574</c:v>
                </c:pt>
                <c:pt idx="281">
                  <c:v>43567</c:v>
                </c:pt>
                <c:pt idx="282">
                  <c:v>43560</c:v>
                </c:pt>
                <c:pt idx="283">
                  <c:v>43553</c:v>
                </c:pt>
                <c:pt idx="284">
                  <c:v>43546</c:v>
                </c:pt>
                <c:pt idx="285">
                  <c:v>43539</c:v>
                </c:pt>
                <c:pt idx="286">
                  <c:v>43532</c:v>
                </c:pt>
                <c:pt idx="287">
                  <c:v>43525</c:v>
                </c:pt>
                <c:pt idx="288">
                  <c:v>43518</c:v>
                </c:pt>
                <c:pt idx="289">
                  <c:v>43511</c:v>
                </c:pt>
                <c:pt idx="290">
                  <c:v>43504</c:v>
                </c:pt>
                <c:pt idx="291">
                  <c:v>43497</c:v>
                </c:pt>
                <c:pt idx="292">
                  <c:v>43490</c:v>
                </c:pt>
                <c:pt idx="293">
                  <c:v>43483</c:v>
                </c:pt>
                <c:pt idx="294">
                  <c:v>43476</c:v>
                </c:pt>
                <c:pt idx="295">
                  <c:v>43469</c:v>
                </c:pt>
                <c:pt idx="296">
                  <c:v>43462</c:v>
                </c:pt>
                <c:pt idx="297">
                  <c:v>43455</c:v>
                </c:pt>
                <c:pt idx="298">
                  <c:v>43448</c:v>
                </c:pt>
                <c:pt idx="299">
                  <c:v>43441</c:v>
                </c:pt>
                <c:pt idx="300">
                  <c:v>43434</c:v>
                </c:pt>
                <c:pt idx="301">
                  <c:v>43427</c:v>
                </c:pt>
                <c:pt idx="302">
                  <c:v>43420</c:v>
                </c:pt>
                <c:pt idx="303">
                  <c:v>43413</c:v>
                </c:pt>
                <c:pt idx="304">
                  <c:v>43406</c:v>
                </c:pt>
                <c:pt idx="305">
                  <c:v>43399</c:v>
                </c:pt>
                <c:pt idx="306">
                  <c:v>43392</c:v>
                </c:pt>
                <c:pt idx="307">
                  <c:v>43385</c:v>
                </c:pt>
                <c:pt idx="308">
                  <c:v>43378</c:v>
                </c:pt>
                <c:pt idx="309">
                  <c:v>43371</c:v>
                </c:pt>
                <c:pt idx="310">
                  <c:v>43364</c:v>
                </c:pt>
                <c:pt idx="311">
                  <c:v>43357</c:v>
                </c:pt>
                <c:pt idx="312">
                  <c:v>43350</c:v>
                </c:pt>
                <c:pt idx="313">
                  <c:v>43343</c:v>
                </c:pt>
                <c:pt idx="314">
                  <c:v>43336</c:v>
                </c:pt>
                <c:pt idx="315">
                  <c:v>43329</c:v>
                </c:pt>
                <c:pt idx="316">
                  <c:v>43322</c:v>
                </c:pt>
                <c:pt idx="317">
                  <c:v>43315</c:v>
                </c:pt>
                <c:pt idx="318">
                  <c:v>43308</c:v>
                </c:pt>
                <c:pt idx="319">
                  <c:v>43301</c:v>
                </c:pt>
                <c:pt idx="320">
                  <c:v>43294</c:v>
                </c:pt>
                <c:pt idx="321">
                  <c:v>43287</c:v>
                </c:pt>
                <c:pt idx="322">
                  <c:v>43280</c:v>
                </c:pt>
                <c:pt idx="323">
                  <c:v>43273</c:v>
                </c:pt>
                <c:pt idx="324">
                  <c:v>43266</c:v>
                </c:pt>
                <c:pt idx="325">
                  <c:v>43259</c:v>
                </c:pt>
                <c:pt idx="326">
                  <c:v>43252</c:v>
                </c:pt>
                <c:pt idx="327">
                  <c:v>43245</c:v>
                </c:pt>
                <c:pt idx="328">
                  <c:v>43238</c:v>
                </c:pt>
                <c:pt idx="329">
                  <c:v>43231</c:v>
                </c:pt>
                <c:pt idx="330">
                  <c:v>43224</c:v>
                </c:pt>
                <c:pt idx="331">
                  <c:v>43217</c:v>
                </c:pt>
                <c:pt idx="332">
                  <c:v>43210</c:v>
                </c:pt>
                <c:pt idx="333">
                  <c:v>43203</c:v>
                </c:pt>
                <c:pt idx="334">
                  <c:v>43196</c:v>
                </c:pt>
                <c:pt idx="335">
                  <c:v>43189</c:v>
                </c:pt>
                <c:pt idx="336">
                  <c:v>43182</c:v>
                </c:pt>
                <c:pt idx="337">
                  <c:v>43175</c:v>
                </c:pt>
                <c:pt idx="338">
                  <c:v>43168</c:v>
                </c:pt>
                <c:pt idx="339">
                  <c:v>43161</c:v>
                </c:pt>
                <c:pt idx="340">
                  <c:v>43154</c:v>
                </c:pt>
                <c:pt idx="341">
                  <c:v>43147</c:v>
                </c:pt>
                <c:pt idx="342">
                  <c:v>43140</c:v>
                </c:pt>
                <c:pt idx="343">
                  <c:v>43133</c:v>
                </c:pt>
                <c:pt idx="344">
                  <c:v>43126</c:v>
                </c:pt>
                <c:pt idx="345">
                  <c:v>43119</c:v>
                </c:pt>
                <c:pt idx="346">
                  <c:v>43112</c:v>
                </c:pt>
                <c:pt idx="347">
                  <c:v>43105</c:v>
                </c:pt>
                <c:pt idx="348">
                  <c:v>43098</c:v>
                </c:pt>
                <c:pt idx="349">
                  <c:v>43091</c:v>
                </c:pt>
                <c:pt idx="350">
                  <c:v>43084</c:v>
                </c:pt>
                <c:pt idx="351">
                  <c:v>43077</c:v>
                </c:pt>
                <c:pt idx="352">
                  <c:v>43070</c:v>
                </c:pt>
                <c:pt idx="353">
                  <c:v>43063</c:v>
                </c:pt>
                <c:pt idx="354">
                  <c:v>43056</c:v>
                </c:pt>
                <c:pt idx="355">
                  <c:v>43049</c:v>
                </c:pt>
                <c:pt idx="356">
                  <c:v>43042</c:v>
                </c:pt>
                <c:pt idx="357">
                  <c:v>43035</c:v>
                </c:pt>
                <c:pt idx="358">
                  <c:v>43028</c:v>
                </c:pt>
                <c:pt idx="359">
                  <c:v>43021</c:v>
                </c:pt>
                <c:pt idx="360">
                  <c:v>43014</c:v>
                </c:pt>
                <c:pt idx="361">
                  <c:v>43007</c:v>
                </c:pt>
                <c:pt idx="362">
                  <c:v>43000</c:v>
                </c:pt>
                <c:pt idx="363">
                  <c:v>42993</c:v>
                </c:pt>
                <c:pt idx="364">
                  <c:v>42986</c:v>
                </c:pt>
                <c:pt idx="365">
                  <c:v>42979</c:v>
                </c:pt>
                <c:pt idx="366">
                  <c:v>42972</c:v>
                </c:pt>
                <c:pt idx="367">
                  <c:v>42965</c:v>
                </c:pt>
                <c:pt idx="368">
                  <c:v>42958</c:v>
                </c:pt>
                <c:pt idx="369">
                  <c:v>42951</c:v>
                </c:pt>
                <c:pt idx="370">
                  <c:v>42944</c:v>
                </c:pt>
                <c:pt idx="371">
                  <c:v>42937</c:v>
                </c:pt>
                <c:pt idx="372">
                  <c:v>42930</c:v>
                </c:pt>
                <c:pt idx="373">
                  <c:v>42923</c:v>
                </c:pt>
                <c:pt idx="374">
                  <c:v>42916</c:v>
                </c:pt>
                <c:pt idx="375">
                  <c:v>42909</c:v>
                </c:pt>
                <c:pt idx="376">
                  <c:v>42902</c:v>
                </c:pt>
                <c:pt idx="377">
                  <c:v>42895</c:v>
                </c:pt>
                <c:pt idx="378">
                  <c:v>42888</c:v>
                </c:pt>
                <c:pt idx="379">
                  <c:v>42881</c:v>
                </c:pt>
                <c:pt idx="380">
                  <c:v>42874</c:v>
                </c:pt>
                <c:pt idx="381">
                  <c:v>42867</c:v>
                </c:pt>
                <c:pt idx="382">
                  <c:v>42860</c:v>
                </c:pt>
                <c:pt idx="383">
                  <c:v>42853</c:v>
                </c:pt>
                <c:pt idx="384">
                  <c:v>42846</c:v>
                </c:pt>
                <c:pt idx="385">
                  <c:v>42839</c:v>
                </c:pt>
                <c:pt idx="386">
                  <c:v>42832</c:v>
                </c:pt>
                <c:pt idx="387">
                  <c:v>42825</c:v>
                </c:pt>
                <c:pt idx="388">
                  <c:v>42818</c:v>
                </c:pt>
                <c:pt idx="389">
                  <c:v>42811</c:v>
                </c:pt>
                <c:pt idx="390">
                  <c:v>42804</c:v>
                </c:pt>
                <c:pt idx="391">
                  <c:v>42797</c:v>
                </c:pt>
                <c:pt idx="392">
                  <c:v>42790</c:v>
                </c:pt>
                <c:pt idx="393">
                  <c:v>42783</c:v>
                </c:pt>
                <c:pt idx="394">
                  <c:v>42776</c:v>
                </c:pt>
                <c:pt idx="395">
                  <c:v>42769</c:v>
                </c:pt>
                <c:pt idx="396">
                  <c:v>42762</c:v>
                </c:pt>
                <c:pt idx="397">
                  <c:v>42755</c:v>
                </c:pt>
                <c:pt idx="398">
                  <c:v>42748</c:v>
                </c:pt>
                <c:pt idx="399">
                  <c:v>42741</c:v>
                </c:pt>
                <c:pt idx="400">
                  <c:v>42734</c:v>
                </c:pt>
                <c:pt idx="401">
                  <c:v>42727</c:v>
                </c:pt>
                <c:pt idx="402">
                  <c:v>42720</c:v>
                </c:pt>
                <c:pt idx="403">
                  <c:v>42713</c:v>
                </c:pt>
                <c:pt idx="404">
                  <c:v>42706</c:v>
                </c:pt>
                <c:pt idx="405">
                  <c:v>42699</c:v>
                </c:pt>
                <c:pt idx="406">
                  <c:v>42692</c:v>
                </c:pt>
                <c:pt idx="407">
                  <c:v>42685</c:v>
                </c:pt>
                <c:pt idx="408">
                  <c:v>42678</c:v>
                </c:pt>
                <c:pt idx="409">
                  <c:v>42671</c:v>
                </c:pt>
                <c:pt idx="410">
                  <c:v>42664</c:v>
                </c:pt>
                <c:pt idx="411">
                  <c:v>42657</c:v>
                </c:pt>
                <c:pt idx="412">
                  <c:v>42650</c:v>
                </c:pt>
                <c:pt idx="413">
                  <c:v>42643</c:v>
                </c:pt>
                <c:pt idx="414">
                  <c:v>42636</c:v>
                </c:pt>
                <c:pt idx="415">
                  <c:v>42629</c:v>
                </c:pt>
                <c:pt idx="416">
                  <c:v>42622</c:v>
                </c:pt>
                <c:pt idx="417">
                  <c:v>42615</c:v>
                </c:pt>
                <c:pt idx="418">
                  <c:v>42608</c:v>
                </c:pt>
                <c:pt idx="419">
                  <c:v>42601</c:v>
                </c:pt>
                <c:pt idx="420">
                  <c:v>42594</c:v>
                </c:pt>
                <c:pt idx="421">
                  <c:v>42587</c:v>
                </c:pt>
                <c:pt idx="422">
                  <c:v>42580</c:v>
                </c:pt>
                <c:pt idx="423">
                  <c:v>42573</c:v>
                </c:pt>
                <c:pt idx="424">
                  <c:v>42566</c:v>
                </c:pt>
                <c:pt idx="425">
                  <c:v>42559</c:v>
                </c:pt>
                <c:pt idx="426">
                  <c:v>42552</c:v>
                </c:pt>
                <c:pt idx="427">
                  <c:v>42545</c:v>
                </c:pt>
                <c:pt idx="428">
                  <c:v>42538</c:v>
                </c:pt>
                <c:pt idx="429">
                  <c:v>42531</c:v>
                </c:pt>
                <c:pt idx="430">
                  <c:v>42524</c:v>
                </c:pt>
                <c:pt idx="431">
                  <c:v>42517</c:v>
                </c:pt>
                <c:pt idx="432">
                  <c:v>42510</c:v>
                </c:pt>
                <c:pt idx="433">
                  <c:v>42503</c:v>
                </c:pt>
                <c:pt idx="434">
                  <c:v>42496</c:v>
                </c:pt>
                <c:pt idx="435">
                  <c:v>42489</c:v>
                </c:pt>
                <c:pt idx="436">
                  <c:v>42482</c:v>
                </c:pt>
                <c:pt idx="437">
                  <c:v>42475</c:v>
                </c:pt>
                <c:pt idx="438">
                  <c:v>42468</c:v>
                </c:pt>
                <c:pt idx="439">
                  <c:v>42461</c:v>
                </c:pt>
                <c:pt idx="440">
                  <c:v>42454</c:v>
                </c:pt>
                <c:pt idx="441">
                  <c:v>42447</c:v>
                </c:pt>
                <c:pt idx="442">
                  <c:v>42440</c:v>
                </c:pt>
                <c:pt idx="443">
                  <c:v>42433</c:v>
                </c:pt>
                <c:pt idx="444">
                  <c:v>42426</c:v>
                </c:pt>
                <c:pt idx="445">
                  <c:v>42419</c:v>
                </c:pt>
                <c:pt idx="446">
                  <c:v>42412</c:v>
                </c:pt>
                <c:pt idx="447">
                  <c:v>42405</c:v>
                </c:pt>
                <c:pt idx="448">
                  <c:v>42398</c:v>
                </c:pt>
                <c:pt idx="449">
                  <c:v>42391</c:v>
                </c:pt>
                <c:pt idx="450">
                  <c:v>42384</c:v>
                </c:pt>
                <c:pt idx="451">
                  <c:v>42377</c:v>
                </c:pt>
                <c:pt idx="452">
                  <c:v>42370</c:v>
                </c:pt>
                <c:pt idx="453">
                  <c:v>42363</c:v>
                </c:pt>
                <c:pt idx="454">
                  <c:v>42356</c:v>
                </c:pt>
                <c:pt idx="455">
                  <c:v>42349</c:v>
                </c:pt>
                <c:pt idx="456">
                  <c:v>42342</c:v>
                </c:pt>
                <c:pt idx="457">
                  <c:v>42335</c:v>
                </c:pt>
                <c:pt idx="458">
                  <c:v>42328</c:v>
                </c:pt>
                <c:pt idx="459">
                  <c:v>42321</c:v>
                </c:pt>
                <c:pt idx="460">
                  <c:v>42314</c:v>
                </c:pt>
                <c:pt idx="461">
                  <c:v>42307</c:v>
                </c:pt>
                <c:pt idx="462">
                  <c:v>42300</c:v>
                </c:pt>
                <c:pt idx="463">
                  <c:v>42293</c:v>
                </c:pt>
                <c:pt idx="464">
                  <c:v>42286</c:v>
                </c:pt>
                <c:pt idx="465">
                  <c:v>42279</c:v>
                </c:pt>
                <c:pt idx="466">
                  <c:v>42272</c:v>
                </c:pt>
                <c:pt idx="467">
                  <c:v>42265</c:v>
                </c:pt>
                <c:pt idx="468">
                  <c:v>42258</c:v>
                </c:pt>
                <c:pt idx="469">
                  <c:v>42251</c:v>
                </c:pt>
                <c:pt idx="470">
                  <c:v>42244</c:v>
                </c:pt>
                <c:pt idx="471">
                  <c:v>42237</c:v>
                </c:pt>
                <c:pt idx="472">
                  <c:v>42230</c:v>
                </c:pt>
                <c:pt idx="473">
                  <c:v>42223</c:v>
                </c:pt>
                <c:pt idx="474">
                  <c:v>42216</c:v>
                </c:pt>
                <c:pt idx="475">
                  <c:v>42209</c:v>
                </c:pt>
                <c:pt idx="476">
                  <c:v>42202</c:v>
                </c:pt>
                <c:pt idx="477">
                  <c:v>42195</c:v>
                </c:pt>
                <c:pt idx="478">
                  <c:v>42188</c:v>
                </c:pt>
                <c:pt idx="479">
                  <c:v>42181</c:v>
                </c:pt>
                <c:pt idx="480">
                  <c:v>42174</c:v>
                </c:pt>
                <c:pt idx="481">
                  <c:v>42167</c:v>
                </c:pt>
                <c:pt idx="482">
                  <c:v>42160</c:v>
                </c:pt>
                <c:pt idx="483">
                  <c:v>42153</c:v>
                </c:pt>
                <c:pt idx="484">
                  <c:v>42146</c:v>
                </c:pt>
                <c:pt idx="485">
                  <c:v>42139</c:v>
                </c:pt>
                <c:pt idx="486">
                  <c:v>42132</c:v>
                </c:pt>
                <c:pt idx="487">
                  <c:v>42125</c:v>
                </c:pt>
                <c:pt idx="488">
                  <c:v>42118</c:v>
                </c:pt>
                <c:pt idx="489">
                  <c:v>42111</c:v>
                </c:pt>
                <c:pt idx="490">
                  <c:v>42104</c:v>
                </c:pt>
                <c:pt idx="491">
                  <c:v>42097</c:v>
                </c:pt>
                <c:pt idx="492">
                  <c:v>42090</c:v>
                </c:pt>
                <c:pt idx="493">
                  <c:v>42083</c:v>
                </c:pt>
                <c:pt idx="494">
                  <c:v>42076</c:v>
                </c:pt>
                <c:pt idx="495">
                  <c:v>42069</c:v>
                </c:pt>
                <c:pt idx="496">
                  <c:v>42062</c:v>
                </c:pt>
                <c:pt idx="497">
                  <c:v>42055</c:v>
                </c:pt>
                <c:pt idx="498">
                  <c:v>42048</c:v>
                </c:pt>
                <c:pt idx="499">
                  <c:v>42041</c:v>
                </c:pt>
                <c:pt idx="500">
                  <c:v>42034</c:v>
                </c:pt>
                <c:pt idx="501">
                  <c:v>42027</c:v>
                </c:pt>
                <c:pt idx="502">
                  <c:v>42020</c:v>
                </c:pt>
                <c:pt idx="503">
                  <c:v>42013</c:v>
                </c:pt>
                <c:pt idx="504">
                  <c:v>42006</c:v>
                </c:pt>
                <c:pt idx="505">
                  <c:v>41999</c:v>
                </c:pt>
                <c:pt idx="506">
                  <c:v>41992</c:v>
                </c:pt>
                <c:pt idx="507">
                  <c:v>41985</c:v>
                </c:pt>
                <c:pt idx="508">
                  <c:v>41978</c:v>
                </c:pt>
                <c:pt idx="509">
                  <c:v>41971</c:v>
                </c:pt>
                <c:pt idx="510">
                  <c:v>41964</c:v>
                </c:pt>
                <c:pt idx="511">
                  <c:v>41957</c:v>
                </c:pt>
                <c:pt idx="512">
                  <c:v>41950</c:v>
                </c:pt>
                <c:pt idx="513">
                  <c:v>41943</c:v>
                </c:pt>
                <c:pt idx="514">
                  <c:v>41936</c:v>
                </c:pt>
                <c:pt idx="515">
                  <c:v>41929</c:v>
                </c:pt>
                <c:pt idx="516">
                  <c:v>41922</c:v>
                </c:pt>
                <c:pt idx="517">
                  <c:v>41915</c:v>
                </c:pt>
                <c:pt idx="518">
                  <c:v>41908</c:v>
                </c:pt>
                <c:pt idx="519">
                  <c:v>41901</c:v>
                </c:pt>
                <c:pt idx="520">
                  <c:v>41894</c:v>
                </c:pt>
                <c:pt idx="521">
                  <c:v>41887</c:v>
                </c:pt>
                <c:pt idx="522">
                  <c:v>41880</c:v>
                </c:pt>
                <c:pt idx="523">
                  <c:v>41873</c:v>
                </c:pt>
                <c:pt idx="524">
                  <c:v>41866</c:v>
                </c:pt>
                <c:pt idx="525">
                  <c:v>41859</c:v>
                </c:pt>
                <c:pt idx="526">
                  <c:v>41852</c:v>
                </c:pt>
                <c:pt idx="527">
                  <c:v>41845</c:v>
                </c:pt>
                <c:pt idx="528">
                  <c:v>41838</c:v>
                </c:pt>
                <c:pt idx="529">
                  <c:v>41831</c:v>
                </c:pt>
                <c:pt idx="530">
                  <c:v>41824</c:v>
                </c:pt>
                <c:pt idx="531">
                  <c:v>41817</c:v>
                </c:pt>
                <c:pt idx="532">
                  <c:v>41810</c:v>
                </c:pt>
                <c:pt idx="533">
                  <c:v>41803</c:v>
                </c:pt>
                <c:pt idx="534">
                  <c:v>41796</c:v>
                </c:pt>
                <c:pt idx="535">
                  <c:v>41789</c:v>
                </c:pt>
                <c:pt idx="536">
                  <c:v>41782</c:v>
                </c:pt>
                <c:pt idx="537">
                  <c:v>41775</c:v>
                </c:pt>
                <c:pt idx="538">
                  <c:v>41768</c:v>
                </c:pt>
                <c:pt idx="539">
                  <c:v>41761</c:v>
                </c:pt>
                <c:pt idx="540">
                  <c:v>41754</c:v>
                </c:pt>
                <c:pt idx="541">
                  <c:v>41747</c:v>
                </c:pt>
                <c:pt idx="542">
                  <c:v>41740</c:v>
                </c:pt>
                <c:pt idx="543">
                  <c:v>41733</c:v>
                </c:pt>
                <c:pt idx="544">
                  <c:v>41726</c:v>
                </c:pt>
                <c:pt idx="545">
                  <c:v>41719</c:v>
                </c:pt>
                <c:pt idx="546">
                  <c:v>41712</c:v>
                </c:pt>
                <c:pt idx="547">
                  <c:v>41705</c:v>
                </c:pt>
                <c:pt idx="548">
                  <c:v>41698</c:v>
                </c:pt>
                <c:pt idx="549">
                  <c:v>41691</c:v>
                </c:pt>
                <c:pt idx="550">
                  <c:v>41684</c:v>
                </c:pt>
                <c:pt idx="551">
                  <c:v>41677</c:v>
                </c:pt>
                <c:pt idx="552">
                  <c:v>41670</c:v>
                </c:pt>
                <c:pt idx="553">
                  <c:v>41663</c:v>
                </c:pt>
                <c:pt idx="554">
                  <c:v>41656</c:v>
                </c:pt>
                <c:pt idx="555">
                  <c:v>41649</c:v>
                </c:pt>
                <c:pt idx="556">
                  <c:v>41642</c:v>
                </c:pt>
              </c:numCache>
            </c:numRef>
          </c:cat>
          <c:val>
            <c:numRef>
              <c:f>'3yr5yrCallableSpreads'!$J$8:$J$564</c:f>
              <c:numCache>
                <c:formatCode>General</c:formatCode>
                <c:ptCount val="557"/>
                <c:pt idx="0">
                  <c:v>84</c:v>
                </c:pt>
                <c:pt idx="1">
                  <c:v>88</c:v>
                </c:pt>
                <c:pt idx="2">
                  <c:v>102</c:v>
                </c:pt>
                <c:pt idx="3">
                  <c:v>86</c:v>
                </c:pt>
                <c:pt idx="4">
                  <c:v>81</c:v>
                </c:pt>
                <c:pt idx="5">
                  <c:v>92</c:v>
                </c:pt>
                <c:pt idx="6">
                  <c:v>94</c:v>
                </c:pt>
                <c:pt idx="7">
                  <c:v>94</c:v>
                </c:pt>
                <c:pt idx="8">
                  <c:v>100</c:v>
                </c:pt>
                <c:pt idx="9">
                  <c:v>98</c:v>
                </c:pt>
                <c:pt idx="10">
                  <c:v>106</c:v>
                </c:pt>
                <c:pt idx="11">
                  <c:v>108</c:v>
                </c:pt>
                <c:pt idx="12">
                  <c:v>102</c:v>
                </c:pt>
                <c:pt idx="13">
                  <c:v>103</c:v>
                </c:pt>
                <c:pt idx="14">
                  <c:v>101</c:v>
                </c:pt>
                <c:pt idx="15">
                  <c:v>105</c:v>
                </c:pt>
                <c:pt idx="16">
                  <c:v>102</c:v>
                </c:pt>
                <c:pt idx="17">
                  <c:v>102</c:v>
                </c:pt>
                <c:pt idx="18">
                  <c:v>104</c:v>
                </c:pt>
                <c:pt idx="19">
                  <c:v>102</c:v>
                </c:pt>
                <c:pt idx="20">
                  <c:v>104</c:v>
                </c:pt>
                <c:pt idx="21">
                  <c:v>101</c:v>
                </c:pt>
                <c:pt idx="22">
                  <c:v>109</c:v>
                </c:pt>
                <c:pt idx="23">
                  <c:v>111</c:v>
                </c:pt>
                <c:pt idx="24">
                  <c:v>112</c:v>
                </c:pt>
                <c:pt idx="25">
                  <c:v>105</c:v>
                </c:pt>
                <c:pt idx="26">
                  <c:v>123</c:v>
                </c:pt>
                <c:pt idx="27">
                  <c:v>119</c:v>
                </c:pt>
                <c:pt idx="28">
                  <c:v>101</c:v>
                </c:pt>
                <c:pt idx="29">
                  <c:v>96</c:v>
                </c:pt>
                <c:pt idx="30">
                  <c:v>96</c:v>
                </c:pt>
                <c:pt idx="31">
                  <c:v>93</c:v>
                </c:pt>
                <c:pt idx="32">
                  <c:v>98</c:v>
                </c:pt>
                <c:pt idx="33">
                  <c:v>92</c:v>
                </c:pt>
                <c:pt idx="34">
                  <c:v>104</c:v>
                </c:pt>
                <c:pt idx="35">
                  <c:v>104</c:v>
                </c:pt>
                <c:pt idx="36">
                  <c:v>108</c:v>
                </c:pt>
                <c:pt idx="37">
                  <c:v>108</c:v>
                </c:pt>
                <c:pt idx="38">
                  <c:v>107</c:v>
                </c:pt>
                <c:pt idx="39">
                  <c:v>105</c:v>
                </c:pt>
                <c:pt idx="40">
                  <c:v>109</c:v>
                </c:pt>
                <c:pt idx="41">
                  <c:v>111</c:v>
                </c:pt>
                <c:pt idx="42">
                  <c:v>107</c:v>
                </c:pt>
                <c:pt idx="43">
                  <c:v>102</c:v>
                </c:pt>
                <c:pt idx="44">
                  <c:v>99</c:v>
                </c:pt>
                <c:pt idx="45">
                  <c:v>104</c:v>
                </c:pt>
                <c:pt idx="46">
                  <c:v>116</c:v>
                </c:pt>
                <c:pt idx="47">
                  <c:v>115</c:v>
                </c:pt>
                <c:pt idx="48">
                  <c:v>121</c:v>
                </c:pt>
                <c:pt idx="49">
                  <c:v>121</c:v>
                </c:pt>
                <c:pt idx="50">
                  <c:v>125</c:v>
                </c:pt>
                <c:pt idx="51">
                  <c:v>132</c:v>
                </c:pt>
                <c:pt idx="52">
                  <c:v>130</c:v>
                </c:pt>
                <c:pt idx="53">
                  <c:v>142</c:v>
                </c:pt>
                <c:pt idx="54">
                  <c:v>132</c:v>
                </c:pt>
                <c:pt idx="55">
                  <c:v>138</c:v>
                </c:pt>
                <c:pt idx="56">
                  <c:v>137</c:v>
                </c:pt>
                <c:pt idx="57">
                  <c:v>155</c:v>
                </c:pt>
                <c:pt idx="58">
                  <c:v>150</c:v>
                </c:pt>
                <c:pt idx="59">
                  <c:v>150</c:v>
                </c:pt>
                <c:pt idx="60">
                  <c:v>147</c:v>
                </c:pt>
                <c:pt idx="61">
                  <c:v>157</c:v>
                </c:pt>
                <c:pt idx="62">
                  <c:v>156</c:v>
                </c:pt>
                <c:pt idx="63">
                  <c:v>149</c:v>
                </c:pt>
                <c:pt idx="64">
                  <c:v>144</c:v>
                </c:pt>
                <c:pt idx="65">
                  <c:v>147</c:v>
                </c:pt>
                <c:pt idx="66">
                  <c:v>147</c:v>
                </c:pt>
                <c:pt idx="67">
                  <c:v>132</c:v>
                </c:pt>
                <c:pt idx="68">
                  <c:v>125</c:v>
                </c:pt>
                <c:pt idx="69">
                  <c:v>131</c:v>
                </c:pt>
                <c:pt idx="70">
                  <c:v>142</c:v>
                </c:pt>
                <c:pt idx="71">
                  <c:v>141</c:v>
                </c:pt>
                <c:pt idx="72">
                  <c:v>139</c:v>
                </c:pt>
                <c:pt idx="73">
                  <c:v>139</c:v>
                </c:pt>
                <c:pt idx="74">
                  <c:v>132</c:v>
                </c:pt>
                <c:pt idx="75">
                  <c:v>122</c:v>
                </c:pt>
                <c:pt idx="76">
                  <c:v>121</c:v>
                </c:pt>
                <c:pt idx="77">
                  <c:v>119</c:v>
                </c:pt>
                <c:pt idx="78">
                  <c:v>150</c:v>
                </c:pt>
                <c:pt idx="79">
                  <c:v>150</c:v>
                </c:pt>
                <c:pt idx="80">
                  <c:v>143.9</c:v>
                </c:pt>
                <c:pt idx="81">
                  <c:v>145.6</c:v>
                </c:pt>
                <c:pt idx="82">
                  <c:v>137.12</c:v>
                </c:pt>
                <c:pt idx="83">
                  <c:v>137.12</c:v>
                </c:pt>
                <c:pt idx="84">
                  <c:v>137.43</c:v>
                </c:pt>
                <c:pt idx="85">
                  <c:v>135.05000000000001</c:v>
                </c:pt>
                <c:pt idx="86">
                  <c:v>140.63</c:v>
                </c:pt>
                <c:pt idx="87">
                  <c:v>127.27</c:v>
                </c:pt>
                <c:pt idx="88">
                  <c:v>130.57</c:v>
                </c:pt>
                <c:pt idx="89">
                  <c:v>138</c:v>
                </c:pt>
                <c:pt idx="90">
                  <c:v>149.35</c:v>
                </c:pt>
                <c:pt idx="91">
                  <c:v>149.13999999999999</c:v>
                </c:pt>
                <c:pt idx="92">
                  <c:v>144.61000000000001</c:v>
                </c:pt>
                <c:pt idx="93">
                  <c:v>132.52000000000001</c:v>
                </c:pt>
                <c:pt idx="94">
                  <c:v>115.240207253886</c:v>
                </c:pt>
                <c:pt idx="95">
                  <c:v>150.49158249158299</c:v>
                </c:pt>
                <c:pt idx="96">
                  <c:v>160.29449838187699</c:v>
                </c:pt>
                <c:pt idx="97">
                  <c:v>150.63658536585399</c:v>
                </c:pt>
                <c:pt idx="98">
                  <c:v>165.963665086888</c:v>
                </c:pt>
                <c:pt idx="99">
                  <c:v>169.216748768473</c:v>
                </c:pt>
                <c:pt idx="100">
                  <c:v>169</c:v>
                </c:pt>
                <c:pt idx="101">
                  <c:v>169</c:v>
                </c:pt>
                <c:pt idx="102">
                  <c:v>159</c:v>
                </c:pt>
                <c:pt idx="103">
                  <c:v>114</c:v>
                </c:pt>
                <c:pt idx="104">
                  <c:v>99</c:v>
                </c:pt>
                <c:pt idx="105">
                  <c:v>99</c:v>
                </c:pt>
                <c:pt idx="106">
                  <c:v>91</c:v>
                </c:pt>
                <c:pt idx="107">
                  <c:v>79</c:v>
                </c:pt>
                <c:pt idx="108">
                  <c:v>82</c:v>
                </c:pt>
                <c:pt idx="109">
                  <c:v>82</c:v>
                </c:pt>
                <c:pt idx="110">
                  <c:v>87</c:v>
                </c:pt>
                <c:pt idx="111">
                  <c:v>84</c:v>
                </c:pt>
                <c:pt idx="112">
                  <c:v>84</c:v>
                </c:pt>
                <c:pt idx="113">
                  <c:v>84</c:v>
                </c:pt>
                <c:pt idx="114">
                  <c:v>81</c:v>
                </c:pt>
                <c:pt idx="115">
                  <c:v>93</c:v>
                </c:pt>
                <c:pt idx="116">
                  <c:v>93</c:v>
                </c:pt>
                <c:pt idx="117">
                  <c:v>90</c:v>
                </c:pt>
                <c:pt idx="118">
                  <c:v>90</c:v>
                </c:pt>
                <c:pt idx="119">
                  <c:v>95</c:v>
                </c:pt>
                <c:pt idx="120">
                  <c:v>98</c:v>
                </c:pt>
                <c:pt idx="121">
                  <c:v>96</c:v>
                </c:pt>
                <c:pt idx="122">
                  <c:v>106</c:v>
                </c:pt>
                <c:pt idx="123">
                  <c:v>103</c:v>
                </c:pt>
                <c:pt idx="124">
                  <c:v>96</c:v>
                </c:pt>
                <c:pt idx="125">
                  <c:v>93</c:v>
                </c:pt>
                <c:pt idx="126">
                  <c:v>91</c:v>
                </c:pt>
                <c:pt idx="127">
                  <c:v>91</c:v>
                </c:pt>
                <c:pt idx="128">
                  <c:v>91</c:v>
                </c:pt>
                <c:pt idx="129">
                  <c:v>96</c:v>
                </c:pt>
                <c:pt idx="130">
                  <c:v>93</c:v>
                </c:pt>
                <c:pt idx="131">
                  <c:v>88</c:v>
                </c:pt>
                <c:pt idx="132">
                  <c:v>71</c:v>
                </c:pt>
                <c:pt idx="133">
                  <c:v>72</c:v>
                </c:pt>
                <c:pt idx="134">
                  <c:v>42</c:v>
                </c:pt>
                <c:pt idx="135">
                  <c:v>40</c:v>
                </c:pt>
                <c:pt idx="136">
                  <c:v>36</c:v>
                </c:pt>
                <c:pt idx="137">
                  <c:v>33</c:v>
                </c:pt>
                <c:pt idx="138">
                  <c:v>33</c:v>
                </c:pt>
                <c:pt idx="139">
                  <c:v>43</c:v>
                </c:pt>
                <c:pt idx="140">
                  <c:v>41</c:v>
                </c:pt>
                <c:pt idx="141">
                  <c:v>41</c:v>
                </c:pt>
                <c:pt idx="142">
                  <c:v>41</c:v>
                </c:pt>
                <c:pt idx="143">
                  <c:v>40</c:v>
                </c:pt>
                <c:pt idx="144">
                  <c:v>32</c:v>
                </c:pt>
                <c:pt idx="145">
                  <c:v>32</c:v>
                </c:pt>
                <c:pt idx="146">
                  <c:v>29</c:v>
                </c:pt>
                <c:pt idx="147">
                  <c:v>26</c:v>
                </c:pt>
                <c:pt idx="148">
                  <c:v>23</c:v>
                </c:pt>
                <c:pt idx="149">
                  <c:v>22</c:v>
                </c:pt>
                <c:pt idx="150">
                  <c:v>21</c:v>
                </c:pt>
                <c:pt idx="151">
                  <c:v>20</c:v>
                </c:pt>
                <c:pt idx="152">
                  <c:v>26</c:v>
                </c:pt>
                <c:pt idx="153">
                  <c:v>29</c:v>
                </c:pt>
                <c:pt idx="154">
                  <c:v>28</c:v>
                </c:pt>
                <c:pt idx="155">
                  <c:v>27</c:v>
                </c:pt>
                <c:pt idx="156">
                  <c:v>28</c:v>
                </c:pt>
                <c:pt idx="157">
                  <c:v>28</c:v>
                </c:pt>
                <c:pt idx="158">
                  <c:v>28</c:v>
                </c:pt>
                <c:pt idx="159">
                  <c:v>26</c:v>
                </c:pt>
                <c:pt idx="160">
                  <c:v>26</c:v>
                </c:pt>
                <c:pt idx="161">
                  <c:v>26</c:v>
                </c:pt>
                <c:pt idx="162">
                  <c:v>26</c:v>
                </c:pt>
                <c:pt idx="163">
                  <c:v>25</c:v>
                </c:pt>
                <c:pt idx="164">
                  <c:v>25</c:v>
                </c:pt>
                <c:pt idx="165">
                  <c:v>24</c:v>
                </c:pt>
                <c:pt idx="166">
                  <c:v>22</c:v>
                </c:pt>
                <c:pt idx="167">
                  <c:v>20</c:v>
                </c:pt>
                <c:pt idx="168">
                  <c:v>17</c:v>
                </c:pt>
                <c:pt idx="169">
                  <c:v>13</c:v>
                </c:pt>
                <c:pt idx="170">
                  <c:v>13</c:v>
                </c:pt>
                <c:pt idx="171">
                  <c:v>14</c:v>
                </c:pt>
                <c:pt idx="172">
                  <c:v>14</c:v>
                </c:pt>
                <c:pt idx="173">
                  <c:v>17</c:v>
                </c:pt>
                <c:pt idx="174">
                  <c:v>17</c:v>
                </c:pt>
                <c:pt idx="175">
                  <c:v>22</c:v>
                </c:pt>
                <c:pt idx="176">
                  <c:v>27</c:v>
                </c:pt>
                <c:pt idx="177">
                  <c:v>32</c:v>
                </c:pt>
                <c:pt idx="178">
                  <c:v>37</c:v>
                </c:pt>
                <c:pt idx="179">
                  <c:v>42</c:v>
                </c:pt>
                <c:pt idx="180">
                  <c:v>44</c:v>
                </c:pt>
                <c:pt idx="181">
                  <c:v>41</c:v>
                </c:pt>
                <c:pt idx="182">
                  <c:v>41</c:v>
                </c:pt>
                <c:pt idx="183">
                  <c:v>36</c:v>
                </c:pt>
                <c:pt idx="184">
                  <c:v>21</c:v>
                </c:pt>
                <c:pt idx="185">
                  <c:v>16</c:v>
                </c:pt>
                <c:pt idx="186">
                  <c:v>16</c:v>
                </c:pt>
                <c:pt idx="187">
                  <c:v>14</c:v>
                </c:pt>
                <c:pt idx="188">
                  <c:v>12</c:v>
                </c:pt>
                <c:pt idx="189">
                  <c:v>14</c:v>
                </c:pt>
                <c:pt idx="190">
                  <c:v>14</c:v>
                </c:pt>
                <c:pt idx="191">
                  <c:v>17</c:v>
                </c:pt>
                <c:pt idx="192">
                  <c:v>21</c:v>
                </c:pt>
                <c:pt idx="193">
                  <c:v>24</c:v>
                </c:pt>
                <c:pt idx="194">
                  <c:v>26</c:v>
                </c:pt>
                <c:pt idx="195">
                  <c:v>26</c:v>
                </c:pt>
                <c:pt idx="196">
                  <c:v>26</c:v>
                </c:pt>
                <c:pt idx="197">
                  <c:v>23</c:v>
                </c:pt>
                <c:pt idx="198">
                  <c:v>20</c:v>
                </c:pt>
                <c:pt idx="199">
                  <c:v>17</c:v>
                </c:pt>
                <c:pt idx="200">
                  <c:v>19</c:v>
                </c:pt>
                <c:pt idx="201">
                  <c:v>19</c:v>
                </c:pt>
                <c:pt idx="202">
                  <c:v>19</c:v>
                </c:pt>
                <c:pt idx="203">
                  <c:v>21</c:v>
                </c:pt>
                <c:pt idx="204">
                  <c:v>21</c:v>
                </c:pt>
                <c:pt idx="205">
                  <c:v>21</c:v>
                </c:pt>
                <c:pt idx="206">
                  <c:v>22</c:v>
                </c:pt>
                <c:pt idx="207">
                  <c:v>24</c:v>
                </c:pt>
                <c:pt idx="208">
                  <c:v>24</c:v>
                </c:pt>
                <c:pt idx="209">
                  <c:v>24</c:v>
                </c:pt>
                <c:pt idx="210">
                  <c:v>26</c:v>
                </c:pt>
                <c:pt idx="211">
                  <c:v>28</c:v>
                </c:pt>
                <c:pt idx="212">
                  <c:v>28</c:v>
                </c:pt>
                <c:pt idx="213">
                  <c:v>28</c:v>
                </c:pt>
                <c:pt idx="214">
                  <c:v>28</c:v>
                </c:pt>
                <c:pt idx="215">
                  <c:v>28</c:v>
                </c:pt>
                <c:pt idx="216">
                  <c:v>28</c:v>
                </c:pt>
                <c:pt idx="217">
                  <c:v>30</c:v>
                </c:pt>
                <c:pt idx="218">
                  <c:v>34</c:v>
                </c:pt>
                <c:pt idx="219">
                  <c:v>34</c:v>
                </c:pt>
                <c:pt idx="220">
                  <c:v>36</c:v>
                </c:pt>
                <c:pt idx="221">
                  <c:v>38</c:v>
                </c:pt>
                <c:pt idx="222">
                  <c:v>49</c:v>
                </c:pt>
                <c:pt idx="223">
                  <c:v>49</c:v>
                </c:pt>
                <c:pt idx="224">
                  <c:v>49</c:v>
                </c:pt>
                <c:pt idx="225">
                  <c:v>51</c:v>
                </c:pt>
                <c:pt idx="226">
                  <c:v>54</c:v>
                </c:pt>
                <c:pt idx="227">
                  <c:v>58</c:v>
                </c:pt>
                <c:pt idx="228">
                  <c:v>61</c:v>
                </c:pt>
                <c:pt idx="229">
                  <c:v>66</c:v>
                </c:pt>
                <c:pt idx="230">
                  <c:v>66</c:v>
                </c:pt>
                <c:pt idx="231">
                  <c:v>69</c:v>
                </c:pt>
                <c:pt idx="232">
                  <c:v>76</c:v>
                </c:pt>
                <c:pt idx="233">
                  <c:v>68</c:v>
                </c:pt>
                <c:pt idx="234">
                  <c:v>53</c:v>
                </c:pt>
                <c:pt idx="235">
                  <c:v>38</c:v>
                </c:pt>
                <c:pt idx="236">
                  <c:v>26</c:v>
                </c:pt>
                <c:pt idx="237">
                  <c:v>23</c:v>
                </c:pt>
                <c:pt idx="238">
                  <c:v>26</c:v>
                </c:pt>
                <c:pt idx="239">
                  <c:v>26</c:v>
                </c:pt>
                <c:pt idx="240">
                  <c:v>11</c:v>
                </c:pt>
                <c:pt idx="241">
                  <c:v>12</c:v>
                </c:pt>
                <c:pt idx="242">
                  <c:v>14</c:v>
                </c:pt>
                <c:pt idx="243">
                  <c:v>16</c:v>
                </c:pt>
                <c:pt idx="244">
                  <c:v>17</c:v>
                </c:pt>
                <c:pt idx="245">
                  <c:v>16</c:v>
                </c:pt>
                <c:pt idx="246">
                  <c:v>15</c:v>
                </c:pt>
                <c:pt idx="247">
                  <c:v>18</c:v>
                </c:pt>
                <c:pt idx="248">
                  <c:v>21</c:v>
                </c:pt>
                <c:pt idx="249">
                  <c:v>24</c:v>
                </c:pt>
                <c:pt idx="250">
                  <c:v>21</c:v>
                </c:pt>
                <c:pt idx="251">
                  <c:v>19</c:v>
                </c:pt>
                <c:pt idx="252">
                  <c:v>21</c:v>
                </c:pt>
                <c:pt idx="253">
                  <c:v>24</c:v>
                </c:pt>
                <c:pt idx="254">
                  <c:v>24</c:v>
                </c:pt>
                <c:pt idx="255">
                  <c:v>26</c:v>
                </c:pt>
                <c:pt idx="256">
                  <c:v>31</c:v>
                </c:pt>
                <c:pt idx="257">
                  <c:v>26</c:v>
                </c:pt>
                <c:pt idx="258">
                  <c:v>23</c:v>
                </c:pt>
                <c:pt idx="259">
                  <c:v>29</c:v>
                </c:pt>
                <c:pt idx="260">
                  <c:v>37</c:v>
                </c:pt>
                <c:pt idx="261">
                  <c:v>42</c:v>
                </c:pt>
                <c:pt idx="262">
                  <c:v>47</c:v>
                </c:pt>
                <c:pt idx="263">
                  <c:v>51</c:v>
                </c:pt>
                <c:pt idx="264">
                  <c:v>48</c:v>
                </c:pt>
                <c:pt idx="265">
                  <c:v>47</c:v>
                </c:pt>
                <c:pt idx="266">
                  <c:v>45</c:v>
                </c:pt>
                <c:pt idx="267">
                  <c:v>50</c:v>
                </c:pt>
                <c:pt idx="268">
                  <c:v>53</c:v>
                </c:pt>
                <c:pt idx="269">
                  <c:v>57</c:v>
                </c:pt>
                <c:pt idx="270">
                  <c:v>60</c:v>
                </c:pt>
                <c:pt idx="271">
                  <c:v>58</c:v>
                </c:pt>
                <c:pt idx="272">
                  <c:v>60</c:v>
                </c:pt>
                <c:pt idx="273">
                  <c:v>59</c:v>
                </c:pt>
                <c:pt idx="274">
                  <c:v>57</c:v>
                </c:pt>
                <c:pt idx="275">
                  <c:v>42</c:v>
                </c:pt>
                <c:pt idx="276">
                  <c:v>35</c:v>
                </c:pt>
                <c:pt idx="277">
                  <c:v>35</c:v>
                </c:pt>
                <c:pt idx="278">
                  <c:v>38</c:v>
                </c:pt>
                <c:pt idx="279">
                  <c:v>42</c:v>
                </c:pt>
                <c:pt idx="280">
                  <c:v>42</c:v>
                </c:pt>
                <c:pt idx="281">
                  <c:v>45</c:v>
                </c:pt>
                <c:pt idx="282">
                  <c:v>49</c:v>
                </c:pt>
                <c:pt idx="283">
                  <c:v>52</c:v>
                </c:pt>
                <c:pt idx="284">
                  <c:v>55</c:v>
                </c:pt>
                <c:pt idx="285">
                  <c:v>55</c:v>
                </c:pt>
                <c:pt idx="286">
                  <c:v>55</c:v>
                </c:pt>
                <c:pt idx="287">
                  <c:v>57</c:v>
                </c:pt>
                <c:pt idx="288">
                  <c:v>58</c:v>
                </c:pt>
                <c:pt idx="289">
                  <c:v>59</c:v>
                </c:pt>
                <c:pt idx="290">
                  <c:v>59</c:v>
                </c:pt>
                <c:pt idx="291">
                  <c:v>57</c:v>
                </c:pt>
                <c:pt idx="292">
                  <c:v>55</c:v>
                </c:pt>
                <c:pt idx="293">
                  <c:v>54</c:v>
                </c:pt>
                <c:pt idx="294">
                  <c:v>55</c:v>
                </c:pt>
                <c:pt idx="295">
                  <c:v>54</c:v>
                </c:pt>
                <c:pt idx="296">
                  <c:v>54</c:v>
                </c:pt>
                <c:pt idx="297">
                  <c:v>52</c:v>
                </c:pt>
                <c:pt idx="298">
                  <c:v>50</c:v>
                </c:pt>
                <c:pt idx="299">
                  <c:v>50</c:v>
                </c:pt>
                <c:pt idx="300">
                  <c:v>43</c:v>
                </c:pt>
                <c:pt idx="301">
                  <c:v>42</c:v>
                </c:pt>
                <c:pt idx="302">
                  <c:v>40</c:v>
                </c:pt>
                <c:pt idx="303">
                  <c:v>35</c:v>
                </c:pt>
                <c:pt idx="304">
                  <c:v>35</c:v>
                </c:pt>
                <c:pt idx="305">
                  <c:v>36</c:v>
                </c:pt>
                <c:pt idx="306">
                  <c:v>33</c:v>
                </c:pt>
                <c:pt idx="307">
                  <c:v>34</c:v>
                </c:pt>
                <c:pt idx="308">
                  <c:v>34</c:v>
                </c:pt>
                <c:pt idx="309">
                  <c:v>33</c:v>
                </c:pt>
                <c:pt idx="310">
                  <c:v>33</c:v>
                </c:pt>
                <c:pt idx="311">
                  <c:v>33</c:v>
                </c:pt>
                <c:pt idx="312">
                  <c:v>33</c:v>
                </c:pt>
                <c:pt idx="313">
                  <c:v>33</c:v>
                </c:pt>
                <c:pt idx="314">
                  <c:v>33</c:v>
                </c:pt>
                <c:pt idx="315">
                  <c:v>34</c:v>
                </c:pt>
                <c:pt idx="316">
                  <c:v>35</c:v>
                </c:pt>
                <c:pt idx="317">
                  <c:v>34</c:v>
                </c:pt>
                <c:pt idx="318">
                  <c:v>35</c:v>
                </c:pt>
                <c:pt idx="319">
                  <c:v>35</c:v>
                </c:pt>
                <c:pt idx="320">
                  <c:v>35</c:v>
                </c:pt>
                <c:pt idx="321">
                  <c:v>36</c:v>
                </c:pt>
                <c:pt idx="322">
                  <c:v>36</c:v>
                </c:pt>
                <c:pt idx="323">
                  <c:v>35</c:v>
                </c:pt>
                <c:pt idx="324">
                  <c:v>35</c:v>
                </c:pt>
                <c:pt idx="325">
                  <c:v>36</c:v>
                </c:pt>
                <c:pt idx="326">
                  <c:v>36</c:v>
                </c:pt>
                <c:pt idx="327">
                  <c:v>35</c:v>
                </c:pt>
                <c:pt idx="328">
                  <c:v>34</c:v>
                </c:pt>
                <c:pt idx="329">
                  <c:v>34</c:v>
                </c:pt>
                <c:pt idx="330">
                  <c:v>33</c:v>
                </c:pt>
                <c:pt idx="331">
                  <c:v>33</c:v>
                </c:pt>
                <c:pt idx="332">
                  <c:v>33</c:v>
                </c:pt>
                <c:pt idx="333">
                  <c:v>35</c:v>
                </c:pt>
                <c:pt idx="334">
                  <c:v>37</c:v>
                </c:pt>
                <c:pt idx="335">
                  <c:v>38</c:v>
                </c:pt>
                <c:pt idx="336">
                  <c:v>38</c:v>
                </c:pt>
                <c:pt idx="337">
                  <c:v>36</c:v>
                </c:pt>
                <c:pt idx="338">
                  <c:v>38</c:v>
                </c:pt>
                <c:pt idx="339">
                  <c:v>36</c:v>
                </c:pt>
                <c:pt idx="340">
                  <c:v>33</c:v>
                </c:pt>
                <c:pt idx="341">
                  <c:v>27</c:v>
                </c:pt>
                <c:pt idx="342">
                  <c:v>27</c:v>
                </c:pt>
                <c:pt idx="343">
                  <c:v>24</c:v>
                </c:pt>
                <c:pt idx="344">
                  <c:v>22</c:v>
                </c:pt>
                <c:pt idx="345">
                  <c:v>23</c:v>
                </c:pt>
                <c:pt idx="346">
                  <c:v>21</c:v>
                </c:pt>
                <c:pt idx="347">
                  <c:v>20</c:v>
                </c:pt>
                <c:pt idx="348">
                  <c:v>21</c:v>
                </c:pt>
                <c:pt idx="349">
                  <c:v>22</c:v>
                </c:pt>
                <c:pt idx="350">
                  <c:v>22</c:v>
                </c:pt>
                <c:pt idx="351">
                  <c:v>22</c:v>
                </c:pt>
                <c:pt idx="352">
                  <c:v>22</c:v>
                </c:pt>
                <c:pt idx="353">
                  <c:v>22</c:v>
                </c:pt>
                <c:pt idx="354">
                  <c:v>22</c:v>
                </c:pt>
                <c:pt idx="355">
                  <c:v>20</c:v>
                </c:pt>
                <c:pt idx="356">
                  <c:v>20</c:v>
                </c:pt>
                <c:pt idx="357">
                  <c:v>20</c:v>
                </c:pt>
                <c:pt idx="358">
                  <c:v>20</c:v>
                </c:pt>
                <c:pt idx="359">
                  <c:v>22</c:v>
                </c:pt>
                <c:pt idx="360">
                  <c:v>22</c:v>
                </c:pt>
                <c:pt idx="361">
                  <c:v>23</c:v>
                </c:pt>
                <c:pt idx="362">
                  <c:v>24</c:v>
                </c:pt>
                <c:pt idx="363">
                  <c:v>24</c:v>
                </c:pt>
                <c:pt idx="364">
                  <c:v>25</c:v>
                </c:pt>
                <c:pt idx="365">
                  <c:v>23</c:v>
                </c:pt>
                <c:pt idx="366">
                  <c:v>24</c:v>
                </c:pt>
                <c:pt idx="367">
                  <c:v>26</c:v>
                </c:pt>
                <c:pt idx="368">
                  <c:v>27</c:v>
                </c:pt>
                <c:pt idx="369">
                  <c:v>28</c:v>
                </c:pt>
                <c:pt idx="370">
                  <c:v>28</c:v>
                </c:pt>
                <c:pt idx="371">
                  <c:v>29</c:v>
                </c:pt>
                <c:pt idx="372">
                  <c:v>26</c:v>
                </c:pt>
                <c:pt idx="373">
                  <c:v>27</c:v>
                </c:pt>
                <c:pt idx="374">
                  <c:v>26</c:v>
                </c:pt>
                <c:pt idx="375">
                  <c:v>28</c:v>
                </c:pt>
                <c:pt idx="376">
                  <c:v>30</c:v>
                </c:pt>
                <c:pt idx="377">
                  <c:v>30</c:v>
                </c:pt>
                <c:pt idx="378">
                  <c:v>29</c:v>
                </c:pt>
                <c:pt idx="379">
                  <c:v>27</c:v>
                </c:pt>
                <c:pt idx="380">
                  <c:v>28</c:v>
                </c:pt>
                <c:pt idx="381">
                  <c:v>25</c:v>
                </c:pt>
                <c:pt idx="382">
                  <c:v>28</c:v>
                </c:pt>
                <c:pt idx="383">
                  <c:v>30</c:v>
                </c:pt>
                <c:pt idx="384">
                  <c:v>27</c:v>
                </c:pt>
                <c:pt idx="385">
                  <c:v>30</c:v>
                </c:pt>
                <c:pt idx="386">
                  <c:v>28</c:v>
                </c:pt>
                <c:pt idx="387">
                  <c:v>25</c:v>
                </c:pt>
                <c:pt idx="388">
                  <c:v>24</c:v>
                </c:pt>
                <c:pt idx="389">
                  <c:v>22</c:v>
                </c:pt>
                <c:pt idx="390">
                  <c:v>23</c:v>
                </c:pt>
                <c:pt idx="391">
                  <c:v>25</c:v>
                </c:pt>
                <c:pt idx="392">
                  <c:v>30</c:v>
                </c:pt>
                <c:pt idx="393">
                  <c:v>29</c:v>
                </c:pt>
                <c:pt idx="394">
                  <c:v>27</c:v>
                </c:pt>
                <c:pt idx="395">
                  <c:v>26</c:v>
                </c:pt>
                <c:pt idx="396">
                  <c:v>29</c:v>
                </c:pt>
                <c:pt idx="397">
                  <c:v>29</c:v>
                </c:pt>
                <c:pt idx="398">
                  <c:v>27</c:v>
                </c:pt>
                <c:pt idx="399">
                  <c:v>31</c:v>
                </c:pt>
                <c:pt idx="400">
                  <c:v>33</c:v>
                </c:pt>
                <c:pt idx="401">
                  <c:v>27</c:v>
                </c:pt>
                <c:pt idx="402">
                  <c:v>28</c:v>
                </c:pt>
                <c:pt idx="403">
                  <c:v>29</c:v>
                </c:pt>
                <c:pt idx="404">
                  <c:v>28</c:v>
                </c:pt>
                <c:pt idx="405">
                  <c:v>29</c:v>
                </c:pt>
                <c:pt idx="406">
                  <c:v>29</c:v>
                </c:pt>
                <c:pt idx="407">
                  <c:v>35</c:v>
                </c:pt>
                <c:pt idx="408">
                  <c:v>28</c:v>
                </c:pt>
                <c:pt idx="409">
                  <c:v>27</c:v>
                </c:pt>
                <c:pt idx="410">
                  <c:v>27</c:v>
                </c:pt>
                <c:pt idx="411">
                  <c:v>27</c:v>
                </c:pt>
                <c:pt idx="412">
                  <c:v>35</c:v>
                </c:pt>
                <c:pt idx="413">
                  <c:v>37</c:v>
                </c:pt>
                <c:pt idx="414">
                  <c:v>33</c:v>
                </c:pt>
                <c:pt idx="415">
                  <c:v>35</c:v>
                </c:pt>
                <c:pt idx="416">
                  <c:v>37</c:v>
                </c:pt>
                <c:pt idx="417">
                  <c:v>44</c:v>
                </c:pt>
                <c:pt idx="418">
                  <c:v>40</c:v>
                </c:pt>
                <c:pt idx="419">
                  <c:v>44</c:v>
                </c:pt>
                <c:pt idx="420">
                  <c:v>43</c:v>
                </c:pt>
                <c:pt idx="421">
                  <c:v>48</c:v>
                </c:pt>
                <c:pt idx="422">
                  <c:v>56</c:v>
                </c:pt>
                <c:pt idx="423">
                  <c:v>45</c:v>
                </c:pt>
                <c:pt idx="424">
                  <c:v>30</c:v>
                </c:pt>
                <c:pt idx="425">
                  <c:v>39</c:v>
                </c:pt>
                <c:pt idx="426">
                  <c:v>29</c:v>
                </c:pt>
                <c:pt idx="427">
                  <c:v>22</c:v>
                </c:pt>
                <c:pt idx="428">
                  <c:v>26</c:v>
                </c:pt>
                <c:pt idx="429">
                  <c:v>27</c:v>
                </c:pt>
                <c:pt idx="430">
                  <c:v>26</c:v>
                </c:pt>
                <c:pt idx="431">
                  <c:v>20</c:v>
                </c:pt>
                <c:pt idx="432">
                  <c:v>25</c:v>
                </c:pt>
                <c:pt idx="433">
                  <c:v>28</c:v>
                </c:pt>
                <c:pt idx="434">
                  <c:v>21</c:v>
                </c:pt>
                <c:pt idx="435">
                  <c:v>27</c:v>
                </c:pt>
                <c:pt idx="436">
                  <c:v>24</c:v>
                </c:pt>
                <c:pt idx="437">
                  <c:v>27</c:v>
                </c:pt>
                <c:pt idx="438">
                  <c:v>33</c:v>
                </c:pt>
                <c:pt idx="439">
                  <c:v>28</c:v>
                </c:pt>
                <c:pt idx="440">
                  <c:v>28</c:v>
                </c:pt>
                <c:pt idx="441">
                  <c:v>24</c:v>
                </c:pt>
                <c:pt idx="442">
                  <c:v>21</c:v>
                </c:pt>
                <c:pt idx="443">
                  <c:v>28</c:v>
                </c:pt>
                <c:pt idx="444">
                  <c:v>28</c:v>
                </c:pt>
                <c:pt idx="445">
                  <c:v>32</c:v>
                </c:pt>
                <c:pt idx="446">
                  <c:v>35</c:v>
                </c:pt>
                <c:pt idx="447">
                  <c:v>28</c:v>
                </c:pt>
                <c:pt idx="448">
                  <c:v>22</c:v>
                </c:pt>
                <c:pt idx="449">
                  <c:v>18</c:v>
                </c:pt>
                <c:pt idx="450">
                  <c:v>41</c:v>
                </c:pt>
                <c:pt idx="451">
                  <c:v>33</c:v>
                </c:pt>
                <c:pt idx="452">
                  <c:v>16</c:v>
                </c:pt>
                <c:pt idx="453">
                  <c:v>23</c:v>
                </c:pt>
                <c:pt idx="454">
                  <c:v>24</c:v>
                </c:pt>
                <c:pt idx="455">
                  <c:v>32</c:v>
                </c:pt>
                <c:pt idx="456">
                  <c:v>20</c:v>
                </c:pt>
                <c:pt idx="457">
                  <c:v>18</c:v>
                </c:pt>
                <c:pt idx="458">
                  <c:v>13</c:v>
                </c:pt>
                <c:pt idx="459">
                  <c:v>17</c:v>
                </c:pt>
                <c:pt idx="460">
                  <c:v>18</c:v>
                </c:pt>
                <c:pt idx="461">
                  <c:v>24</c:v>
                </c:pt>
                <c:pt idx="462">
                  <c:v>23</c:v>
                </c:pt>
                <c:pt idx="463">
                  <c:v>20</c:v>
                </c:pt>
                <c:pt idx="464">
                  <c:v>21</c:v>
                </c:pt>
                <c:pt idx="465">
                  <c:v>25.437463324761801</c:v>
                </c:pt>
                <c:pt idx="466">
                  <c:v>15.278466856649199</c:v>
                </c:pt>
                <c:pt idx="467">
                  <c:v>29.2873954146378</c:v>
                </c:pt>
                <c:pt idx="468">
                  <c:v>25.322053067577801</c:v>
                </c:pt>
                <c:pt idx="469">
                  <c:v>31.2946057766245</c:v>
                </c:pt>
                <c:pt idx="470">
                  <c:v>28.617284445826101</c:v>
                </c:pt>
                <c:pt idx="471">
                  <c:v>25.475805718470699</c:v>
                </c:pt>
                <c:pt idx="472">
                  <c:v>28.8724544261459</c:v>
                </c:pt>
                <c:pt idx="473">
                  <c:v>36.700000000000003</c:v>
                </c:pt>
                <c:pt idx="474">
                  <c:v>31</c:v>
                </c:pt>
                <c:pt idx="475">
                  <c:v>25</c:v>
                </c:pt>
                <c:pt idx="476">
                  <c:v>33.899999999999899</c:v>
                </c:pt>
                <c:pt idx="477">
                  <c:v>35.599999999999902</c:v>
                </c:pt>
                <c:pt idx="478">
                  <c:v>31.3</c:v>
                </c:pt>
                <c:pt idx="479">
                  <c:v>22.099999999999898</c:v>
                </c:pt>
                <c:pt idx="480">
                  <c:v>35.4</c:v>
                </c:pt>
                <c:pt idx="481">
                  <c:v>26.2</c:v>
                </c:pt>
                <c:pt idx="482">
                  <c:v>25.899999999999899</c:v>
                </c:pt>
                <c:pt idx="483">
                  <c:v>35.700000000000003</c:v>
                </c:pt>
                <c:pt idx="484">
                  <c:v>27</c:v>
                </c:pt>
                <c:pt idx="485">
                  <c:v>63.7</c:v>
                </c:pt>
                <c:pt idx="486">
                  <c:v>37.1</c:v>
                </c:pt>
                <c:pt idx="487">
                  <c:v>40.92</c:v>
                </c:pt>
                <c:pt idx="488">
                  <c:v>40.9</c:v>
                </c:pt>
                <c:pt idx="489">
                  <c:v>40.399999999999899</c:v>
                </c:pt>
                <c:pt idx="490">
                  <c:v>43.199999999999903</c:v>
                </c:pt>
                <c:pt idx="491">
                  <c:v>53</c:v>
                </c:pt>
                <c:pt idx="492">
                  <c:v>35</c:v>
                </c:pt>
                <c:pt idx="493">
                  <c:v>43</c:v>
                </c:pt>
                <c:pt idx="494">
                  <c:v>39</c:v>
                </c:pt>
                <c:pt idx="495">
                  <c:v>28</c:v>
                </c:pt>
                <c:pt idx="496">
                  <c:v>43.099999999999902</c:v>
                </c:pt>
                <c:pt idx="497">
                  <c:v>31.1999999999999</c:v>
                </c:pt>
                <c:pt idx="498">
                  <c:v>37.399999999999899</c:v>
                </c:pt>
                <c:pt idx="499">
                  <c:v>47</c:v>
                </c:pt>
                <c:pt idx="500">
                  <c:v>53</c:v>
                </c:pt>
                <c:pt idx="501">
                  <c:v>47.499999999999901</c:v>
                </c:pt>
                <c:pt idx="502">
                  <c:v>50</c:v>
                </c:pt>
                <c:pt idx="503">
                  <c:v>51</c:v>
                </c:pt>
                <c:pt idx="504">
                  <c:v>46.899999999999899</c:v>
                </c:pt>
                <c:pt idx="505">
                  <c:v>42.3</c:v>
                </c:pt>
                <c:pt idx="506">
                  <c:v>35</c:v>
                </c:pt>
                <c:pt idx="507">
                  <c:v>44.699999999999903</c:v>
                </c:pt>
                <c:pt idx="508">
                  <c:v>31.3</c:v>
                </c:pt>
                <c:pt idx="509">
                  <c:v>46.499999999999901</c:v>
                </c:pt>
                <c:pt idx="510">
                  <c:v>34.9</c:v>
                </c:pt>
                <c:pt idx="511">
                  <c:v>37.899999999999899</c:v>
                </c:pt>
                <c:pt idx="512">
                  <c:v>38.200000000000003</c:v>
                </c:pt>
                <c:pt idx="513">
                  <c:v>33.4</c:v>
                </c:pt>
                <c:pt idx="514">
                  <c:v>42.099999999999902</c:v>
                </c:pt>
                <c:pt idx="515">
                  <c:v>49.6</c:v>
                </c:pt>
                <c:pt idx="516">
                  <c:v>48.899999999999899</c:v>
                </c:pt>
                <c:pt idx="517">
                  <c:v>50.499999999999901</c:v>
                </c:pt>
                <c:pt idx="518">
                  <c:v>44.1</c:v>
                </c:pt>
                <c:pt idx="519">
                  <c:v>45.499999999999901</c:v>
                </c:pt>
                <c:pt idx="520">
                  <c:v>38.9</c:v>
                </c:pt>
                <c:pt idx="521">
                  <c:v>39.999999999999901</c:v>
                </c:pt>
                <c:pt idx="522">
                  <c:v>55.6</c:v>
                </c:pt>
                <c:pt idx="523">
                  <c:v>49.699999999999903</c:v>
                </c:pt>
                <c:pt idx="524">
                  <c:v>48.899999999999899</c:v>
                </c:pt>
                <c:pt idx="525">
                  <c:v>49.9</c:v>
                </c:pt>
                <c:pt idx="526">
                  <c:v>50.7</c:v>
                </c:pt>
                <c:pt idx="527">
                  <c:v>46.399999999999899</c:v>
                </c:pt>
                <c:pt idx="528">
                  <c:v>44.799999999999898</c:v>
                </c:pt>
                <c:pt idx="529">
                  <c:v>42.3</c:v>
                </c:pt>
                <c:pt idx="530">
                  <c:v>31.099999999999898</c:v>
                </c:pt>
                <c:pt idx="531">
                  <c:v>41.5</c:v>
                </c:pt>
                <c:pt idx="532">
                  <c:v>42.399999999999899</c:v>
                </c:pt>
                <c:pt idx="533">
                  <c:v>46.599999999999902</c:v>
                </c:pt>
                <c:pt idx="534">
                  <c:v>29.1999999999999</c:v>
                </c:pt>
                <c:pt idx="535">
                  <c:v>27.3</c:v>
                </c:pt>
                <c:pt idx="536">
                  <c:v>28.6999999999999</c:v>
                </c:pt>
                <c:pt idx="537">
                  <c:v>41.599999999999902</c:v>
                </c:pt>
                <c:pt idx="538">
                  <c:v>46.599999999999902</c:v>
                </c:pt>
                <c:pt idx="539">
                  <c:v>50.499999999999901</c:v>
                </c:pt>
                <c:pt idx="540">
                  <c:v>47.699999999999903</c:v>
                </c:pt>
                <c:pt idx="541">
                  <c:v>39.799999999999997</c:v>
                </c:pt>
                <c:pt idx="542">
                  <c:v>41.4</c:v>
                </c:pt>
                <c:pt idx="543">
                  <c:v>43.8</c:v>
                </c:pt>
                <c:pt idx="544">
                  <c:v>43.8</c:v>
                </c:pt>
                <c:pt idx="545">
                  <c:v>44.7</c:v>
                </c:pt>
                <c:pt idx="546">
                  <c:v>47.499999999999901</c:v>
                </c:pt>
                <c:pt idx="547">
                  <c:v>45.1</c:v>
                </c:pt>
                <c:pt idx="548">
                  <c:v>43.199999999999903</c:v>
                </c:pt>
                <c:pt idx="549">
                  <c:v>30.799999999999901</c:v>
                </c:pt>
                <c:pt idx="550">
                  <c:v>39.6</c:v>
                </c:pt>
                <c:pt idx="551">
                  <c:v>47.599999999999902</c:v>
                </c:pt>
                <c:pt idx="552">
                  <c:v>51.5</c:v>
                </c:pt>
                <c:pt idx="553">
                  <c:v>48.399999999999899</c:v>
                </c:pt>
                <c:pt idx="554">
                  <c:v>36</c:v>
                </c:pt>
                <c:pt idx="555">
                  <c:v>32.1</c:v>
                </c:pt>
                <c:pt idx="556">
                  <c:v>31.4</c:v>
                </c:pt>
              </c:numCache>
            </c:numRef>
          </c:val>
          <c:smooth val="0"/>
          <c:extLst>
            <c:ext xmlns:c16="http://schemas.microsoft.com/office/drawing/2014/chart" uri="{C3380CC4-5D6E-409C-BE32-E72D297353CC}">
              <c16:uniqueId val="{00000007-22FE-4AEA-A7AE-4582658223DB}"/>
            </c:ext>
          </c:extLst>
        </c:ser>
        <c:ser>
          <c:idx val="8"/>
          <c:order val="8"/>
          <c:tx>
            <c:strRef>
              <c:f>'3yr5yrCallableSpreads'!$K$6:$K$7</c:f>
              <c:strCache>
                <c:ptCount val="2"/>
                <c:pt idx="0">
                  <c:v>10yr</c:v>
                </c:pt>
                <c:pt idx="1">
                  <c:v>quaterly</c:v>
                </c:pt>
              </c:strCache>
            </c:strRef>
          </c:tx>
          <c:spPr>
            <a:ln w="28575" cap="rnd">
              <a:solidFill>
                <a:srgbClr val="B42D19"/>
              </a:solidFill>
              <a:prstDash val="sysDot"/>
              <a:round/>
            </a:ln>
            <a:effectLst/>
          </c:spPr>
          <c:marker>
            <c:symbol val="none"/>
          </c:marker>
          <c:cat>
            <c:numRef>
              <c:f>'3yr5yrCallableSpreads'!$B$8:$B$564</c:f>
              <c:numCache>
                <c:formatCode>m/d/yyyy</c:formatCode>
                <c:ptCount val="557"/>
                <c:pt idx="0">
                  <c:v>45534</c:v>
                </c:pt>
                <c:pt idx="1">
                  <c:v>45527</c:v>
                </c:pt>
                <c:pt idx="2">
                  <c:v>45520</c:v>
                </c:pt>
                <c:pt idx="3">
                  <c:v>45513</c:v>
                </c:pt>
                <c:pt idx="4">
                  <c:v>45506</c:v>
                </c:pt>
                <c:pt idx="5">
                  <c:v>45499</c:v>
                </c:pt>
                <c:pt idx="6">
                  <c:v>45492</c:v>
                </c:pt>
                <c:pt idx="7">
                  <c:v>45485</c:v>
                </c:pt>
                <c:pt idx="8">
                  <c:v>45478</c:v>
                </c:pt>
                <c:pt idx="9">
                  <c:v>45471</c:v>
                </c:pt>
                <c:pt idx="10">
                  <c:v>45464</c:v>
                </c:pt>
                <c:pt idx="11">
                  <c:v>45457</c:v>
                </c:pt>
                <c:pt idx="12">
                  <c:v>45450</c:v>
                </c:pt>
                <c:pt idx="13">
                  <c:v>45443</c:v>
                </c:pt>
                <c:pt idx="14">
                  <c:v>45436</c:v>
                </c:pt>
                <c:pt idx="15">
                  <c:v>45429</c:v>
                </c:pt>
                <c:pt idx="16">
                  <c:v>45422</c:v>
                </c:pt>
                <c:pt idx="17">
                  <c:v>45415</c:v>
                </c:pt>
                <c:pt idx="18">
                  <c:v>45408</c:v>
                </c:pt>
                <c:pt idx="19">
                  <c:v>45401</c:v>
                </c:pt>
                <c:pt idx="20">
                  <c:v>45394</c:v>
                </c:pt>
                <c:pt idx="21">
                  <c:v>45387</c:v>
                </c:pt>
                <c:pt idx="22">
                  <c:v>45379</c:v>
                </c:pt>
                <c:pt idx="23">
                  <c:v>45373</c:v>
                </c:pt>
                <c:pt idx="24">
                  <c:v>45366</c:v>
                </c:pt>
                <c:pt idx="25">
                  <c:v>45359</c:v>
                </c:pt>
                <c:pt idx="26">
                  <c:v>45352</c:v>
                </c:pt>
                <c:pt idx="27">
                  <c:v>45345</c:v>
                </c:pt>
                <c:pt idx="28">
                  <c:v>45338</c:v>
                </c:pt>
                <c:pt idx="29">
                  <c:v>45331</c:v>
                </c:pt>
                <c:pt idx="30">
                  <c:v>45324</c:v>
                </c:pt>
                <c:pt idx="31">
                  <c:v>45317</c:v>
                </c:pt>
                <c:pt idx="32">
                  <c:v>45310</c:v>
                </c:pt>
                <c:pt idx="33">
                  <c:v>45303</c:v>
                </c:pt>
                <c:pt idx="34">
                  <c:v>45296</c:v>
                </c:pt>
                <c:pt idx="35">
                  <c:v>45289</c:v>
                </c:pt>
                <c:pt idx="36">
                  <c:v>45282</c:v>
                </c:pt>
                <c:pt idx="37">
                  <c:v>45275</c:v>
                </c:pt>
                <c:pt idx="38">
                  <c:v>45268</c:v>
                </c:pt>
                <c:pt idx="39">
                  <c:v>45261</c:v>
                </c:pt>
                <c:pt idx="40">
                  <c:v>45254</c:v>
                </c:pt>
                <c:pt idx="41">
                  <c:v>45247</c:v>
                </c:pt>
                <c:pt idx="42">
                  <c:v>45240</c:v>
                </c:pt>
                <c:pt idx="43">
                  <c:v>45233</c:v>
                </c:pt>
                <c:pt idx="44">
                  <c:v>45226</c:v>
                </c:pt>
                <c:pt idx="45">
                  <c:v>45219</c:v>
                </c:pt>
                <c:pt idx="46">
                  <c:v>45212</c:v>
                </c:pt>
                <c:pt idx="47">
                  <c:v>45205</c:v>
                </c:pt>
                <c:pt idx="48">
                  <c:v>45198</c:v>
                </c:pt>
                <c:pt idx="49">
                  <c:v>45191</c:v>
                </c:pt>
                <c:pt idx="50">
                  <c:v>45184</c:v>
                </c:pt>
                <c:pt idx="51">
                  <c:v>45177</c:v>
                </c:pt>
                <c:pt idx="52">
                  <c:v>45170</c:v>
                </c:pt>
                <c:pt idx="53">
                  <c:v>45163</c:v>
                </c:pt>
                <c:pt idx="54">
                  <c:v>45156</c:v>
                </c:pt>
                <c:pt idx="55">
                  <c:v>45149</c:v>
                </c:pt>
                <c:pt idx="56">
                  <c:v>45142</c:v>
                </c:pt>
                <c:pt idx="57">
                  <c:v>45135</c:v>
                </c:pt>
                <c:pt idx="58">
                  <c:v>45128</c:v>
                </c:pt>
                <c:pt idx="59">
                  <c:v>45121</c:v>
                </c:pt>
                <c:pt idx="60">
                  <c:v>45114</c:v>
                </c:pt>
                <c:pt idx="61">
                  <c:v>45107</c:v>
                </c:pt>
                <c:pt idx="62">
                  <c:v>45100</c:v>
                </c:pt>
                <c:pt idx="63">
                  <c:v>45093</c:v>
                </c:pt>
                <c:pt idx="64">
                  <c:v>45086</c:v>
                </c:pt>
                <c:pt idx="65">
                  <c:v>45079</c:v>
                </c:pt>
                <c:pt idx="66">
                  <c:v>45072</c:v>
                </c:pt>
                <c:pt idx="67">
                  <c:v>45065</c:v>
                </c:pt>
                <c:pt idx="68">
                  <c:v>45058</c:v>
                </c:pt>
                <c:pt idx="69">
                  <c:v>45051</c:v>
                </c:pt>
                <c:pt idx="70">
                  <c:v>45044</c:v>
                </c:pt>
                <c:pt idx="71">
                  <c:v>45037</c:v>
                </c:pt>
                <c:pt idx="72">
                  <c:v>45030</c:v>
                </c:pt>
                <c:pt idx="73">
                  <c:v>45023</c:v>
                </c:pt>
                <c:pt idx="74">
                  <c:v>45016</c:v>
                </c:pt>
                <c:pt idx="75">
                  <c:v>45009</c:v>
                </c:pt>
                <c:pt idx="76">
                  <c:v>45002</c:v>
                </c:pt>
                <c:pt idx="77">
                  <c:v>44995</c:v>
                </c:pt>
                <c:pt idx="78">
                  <c:v>44988</c:v>
                </c:pt>
                <c:pt idx="79">
                  <c:v>44981</c:v>
                </c:pt>
                <c:pt idx="80">
                  <c:v>44974</c:v>
                </c:pt>
                <c:pt idx="81">
                  <c:v>44967</c:v>
                </c:pt>
                <c:pt idx="82">
                  <c:v>44960</c:v>
                </c:pt>
                <c:pt idx="83">
                  <c:v>44953</c:v>
                </c:pt>
                <c:pt idx="84">
                  <c:v>44946</c:v>
                </c:pt>
                <c:pt idx="85">
                  <c:v>44939</c:v>
                </c:pt>
                <c:pt idx="86">
                  <c:v>44932</c:v>
                </c:pt>
                <c:pt idx="87">
                  <c:v>44925</c:v>
                </c:pt>
                <c:pt idx="88">
                  <c:v>44918</c:v>
                </c:pt>
                <c:pt idx="89">
                  <c:v>44911</c:v>
                </c:pt>
                <c:pt idx="90">
                  <c:v>44904</c:v>
                </c:pt>
                <c:pt idx="91">
                  <c:v>44897</c:v>
                </c:pt>
                <c:pt idx="92">
                  <c:v>44890</c:v>
                </c:pt>
                <c:pt idx="93">
                  <c:v>44883</c:v>
                </c:pt>
                <c:pt idx="94">
                  <c:v>44875</c:v>
                </c:pt>
                <c:pt idx="95">
                  <c:v>44869</c:v>
                </c:pt>
                <c:pt idx="96">
                  <c:v>44862</c:v>
                </c:pt>
                <c:pt idx="97">
                  <c:v>44855</c:v>
                </c:pt>
                <c:pt idx="98">
                  <c:v>44848</c:v>
                </c:pt>
                <c:pt idx="99">
                  <c:v>44841</c:v>
                </c:pt>
                <c:pt idx="100">
                  <c:v>44834</c:v>
                </c:pt>
                <c:pt idx="101">
                  <c:v>44827</c:v>
                </c:pt>
                <c:pt idx="102">
                  <c:v>44820</c:v>
                </c:pt>
                <c:pt idx="103">
                  <c:v>44813</c:v>
                </c:pt>
                <c:pt idx="104">
                  <c:v>44806</c:v>
                </c:pt>
                <c:pt idx="105">
                  <c:v>44799</c:v>
                </c:pt>
                <c:pt idx="106">
                  <c:v>44792</c:v>
                </c:pt>
                <c:pt idx="107">
                  <c:v>44785</c:v>
                </c:pt>
                <c:pt idx="108">
                  <c:v>44778</c:v>
                </c:pt>
                <c:pt idx="109">
                  <c:v>44771</c:v>
                </c:pt>
                <c:pt idx="110">
                  <c:v>44764</c:v>
                </c:pt>
                <c:pt idx="111">
                  <c:v>44757</c:v>
                </c:pt>
                <c:pt idx="112">
                  <c:v>44750</c:v>
                </c:pt>
                <c:pt idx="113">
                  <c:v>44743</c:v>
                </c:pt>
                <c:pt idx="114">
                  <c:v>44736</c:v>
                </c:pt>
                <c:pt idx="115">
                  <c:v>44729</c:v>
                </c:pt>
                <c:pt idx="116">
                  <c:v>44722</c:v>
                </c:pt>
                <c:pt idx="117">
                  <c:v>44715</c:v>
                </c:pt>
                <c:pt idx="118">
                  <c:v>44708</c:v>
                </c:pt>
                <c:pt idx="119">
                  <c:v>44701</c:v>
                </c:pt>
                <c:pt idx="120">
                  <c:v>44694</c:v>
                </c:pt>
                <c:pt idx="121">
                  <c:v>44687</c:v>
                </c:pt>
                <c:pt idx="122">
                  <c:v>44680</c:v>
                </c:pt>
                <c:pt idx="123">
                  <c:v>44673</c:v>
                </c:pt>
                <c:pt idx="124">
                  <c:v>44666</c:v>
                </c:pt>
                <c:pt idx="125">
                  <c:v>44659</c:v>
                </c:pt>
                <c:pt idx="126">
                  <c:v>44652</c:v>
                </c:pt>
                <c:pt idx="127">
                  <c:v>44645</c:v>
                </c:pt>
                <c:pt idx="128">
                  <c:v>44638</c:v>
                </c:pt>
                <c:pt idx="129">
                  <c:v>44631</c:v>
                </c:pt>
                <c:pt idx="130">
                  <c:v>44624</c:v>
                </c:pt>
                <c:pt idx="131">
                  <c:v>44617</c:v>
                </c:pt>
                <c:pt idx="132">
                  <c:v>44610</c:v>
                </c:pt>
                <c:pt idx="133">
                  <c:v>44603</c:v>
                </c:pt>
                <c:pt idx="134">
                  <c:v>44596</c:v>
                </c:pt>
                <c:pt idx="135">
                  <c:v>44589</c:v>
                </c:pt>
                <c:pt idx="136">
                  <c:v>44582</c:v>
                </c:pt>
                <c:pt idx="137">
                  <c:v>44575</c:v>
                </c:pt>
                <c:pt idx="138">
                  <c:v>44568</c:v>
                </c:pt>
                <c:pt idx="139">
                  <c:v>44561</c:v>
                </c:pt>
                <c:pt idx="140">
                  <c:v>44554</c:v>
                </c:pt>
                <c:pt idx="141">
                  <c:v>44547</c:v>
                </c:pt>
                <c:pt idx="142">
                  <c:v>44540</c:v>
                </c:pt>
                <c:pt idx="143">
                  <c:v>44533</c:v>
                </c:pt>
                <c:pt idx="144">
                  <c:v>44526</c:v>
                </c:pt>
                <c:pt idx="145">
                  <c:v>44519</c:v>
                </c:pt>
                <c:pt idx="146">
                  <c:v>44512</c:v>
                </c:pt>
                <c:pt idx="147">
                  <c:v>44505</c:v>
                </c:pt>
                <c:pt idx="148">
                  <c:v>44498</c:v>
                </c:pt>
                <c:pt idx="149">
                  <c:v>44491</c:v>
                </c:pt>
                <c:pt idx="150">
                  <c:v>44484</c:v>
                </c:pt>
                <c:pt idx="151">
                  <c:v>44477</c:v>
                </c:pt>
                <c:pt idx="152">
                  <c:v>44470</c:v>
                </c:pt>
                <c:pt idx="153">
                  <c:v>44463</c:v>
                </c:pt>
                <c:pt idx="154">
                  <c:v>44456</c:v>
                </c:pt>
                <c:pt idx="155">
                  <c:v>44449</c:v>
                </c:pt>
                <c:pt idx="156">
                  <c:v>44442</c:v>
                </c:pt>
                <c:pt idx="157">
                  <c:v>44435</c:v>
                </c:pt>
                <c:pt idx="158">
                  <c:v>44428</c:v>
                </c:pt>
                <c:pt idx="159">
                  <c:v>44421</c:v>
                </c:pt>
                <c:pt idx="160">
                  <c:v>44414</c:v>
                </c:pt>
                <c:pt idx="161">
                  <c:v>44407</c:v>
                </c:pt>
                <c:pt idx="162">
                  <c:v>44400</c:v>
                </c:pt>
                <c:pt idx="163">
                  <c:v>44393</c:v>
                </c:pt>
                <c:pt idx="164">
                  <c:v>44386</c:v>
                </c:pt>
                <c:pt idx="165">
                  <c:v>44379</c:v>
                </c:pt>
                <c:pt idx="166">
                  <c:v>44372</c:v>
                </c:pt>
                <c:pt idx="167">
                  <c:v>44365</c:v>
                </c:pt>
                <c:pt idx="168">
                  <c:v>44358</c:v>
                </c:pt>
                <c:pt idx="169">
                  <c:v>44351</c:v>
                </c:pt>
                <c:pt idx="170">
                  <c:v>44344</c:v>
                </c:pt>
                <c:pt idx="171">
                  <c:v>44337</c:v>
                </c:pt>
                <c:pt idx="172">
                  <c:v>44330</c:v>
                </c:pt>
                <c:pt idx="173">
                  <c:v>44323</c:v>
                </c:pt>
                <c:pt idx="174">
                  <c:v>44316</c:v>
                </c:pt>
                <c:pt idx="175">
                  <c:v>44309</c:v>
                </c:pt>
                <c:pt idx="176">
                  <c:v>44302</c:v>
                </c:pt>
                <c:pt idx="177">
                  <c:v>44295</c:v>
                </c:pt>
                <c:pt idx="178">
                  <c:v>44288</c:v>
                </c:pt>
                <c:pt idx="179">
                  <c:v>44281</c:v>
                </c:pt>
                <c:pt idx="180">
                  <c:v>44274</c:v>
                </c:pt>
                <c:pt idx="181">
                  <c:v>44267</c:v>
                </c:pt>
                <c:pt idx="182">
                  <c:v>44260</c:v>
                </c:pt>
                <c:pt idx="183">
                  <c:v>44253</c:v>
                </c:pt>
                <c:pt idx="184">
                  <c:v>44246</c:v>
                </c:pt>
                <c:pt idx="185">
                  <c:v>44239</c:v>
                </c:pt>
                <c:pt idx="186">
                  <c:v>44232</c:v>
                </c:pt>
                <c:pt idx="187">
                  <c:v>44225</c:v>
                </c:pt>
                <c:pt idx="188">
                  <c:v>44218</c:v>
                </c:pt>
                <c:pt idx="189">
                  <c:v>44211</c:v>
                </c:pt>
                <c:pt idx="190">
                  <c:v>44204</c:v>
                </c:pt>
                <c:pt idx="191">
                  <c:v>44197</c:v>
                </c:pt>
                <c:pt idx="192">
                  <c:v>44190</c:v>
                </c:pt>
                <c:pt idx="193">
                  <c:v>44183</c:v>
                </c:pt>
                <c:pt idx="194">
                  <c:v>44176</c:v>
                </c:pt>
                <c:pt idx="195">
                  <c:v>44169</c:v>
                </c:pt>
                <c:pt idx="196">
                  <c:v>44162</c:v>
                </c:pt>
                <c:pt idx="197">
                  <c:v>44155</c:v>
                </c:pt>
                <c:pt idx="198">
                  <c:v>44148</c:v>
                </c:pt>
                <c:pt idx="199">
                  <c:v>44141</c:v>
                </c:pt>
                <c:pt idx="200">
                  <c:v>44134</c:v>
                </c:pt>
                <c:pt idx="201">
                  <c:v>44127</c:v>
                </c:pt>
                <c:pt idx="202">
                  <c:v>44120</c:v>
                </c:pt>
                <c:pt idx="203">
                  <c:v>44113</c:v>
                </c:pt>
                <c:pt idx="204">
                  <c:v>44106</c:v>
                </c:pt>
                <c:pt idx="205">
                  <c:v>44099</c:v>
                </c:pt>
                <c:pt idx="206">
                  <c:v>44092</c:v>
                </c:pt>
                <c:pt idx="207">
                  <c:v>44085</c:v>
                </c:pt>
                <c:pt idx="208">
                  <c:v>44078</c:v>
                </c:pt>
                <c:pt idx="209">
                  <c:v>44071</c:v>
                </c:pt>
                <c:pt idx="210">
                  <c:v>44064</c:v>
                </c:pt>
                <c:pt idx="211">
                  <c:v>44057</c:v>
                </c:pt>
                <c:pt idx="212">
                  <c:v>44050</c:v>
                </c:pt>
                <c:pt idx="213">
                  <c:v>44043</c:v>
                </c:pt>
                <c:pt idx="214">
                  <c:v>44036</c:v>
                </c:pt>
                <c:pt idx="215">
                  <c:v>44029</c:v>
                </c:pt>
                <c:pt idx="216">
                  <c:v>44022</c:v>
                </c:pt>
                <c:pt idx="217">
                  <c:v>44015</c:v>
                </c:pt>
                <c:pt idx="218">
                  <c:v>44008</c:v>
                </c:pt>
                <c:pt idx="219">
                  <c:v>44001</c:v>
                </c:pt>
                <c:pt idx="220">
                  <c:v>43994</c:v>
                </c:pt>
                <c:pt idx="221">
                  <c:v>43987</c:v>
                </c:pt>
                <c:pt idx="222">
                  <c:v>43980</c:v>
                </c:pt>
                <c:pt idx="223">
                  <c:v>43973</c:v>
                </c:pt>
                <c:pt idx="224">
                  <c:v>43966</c:v>
                </c:pt>
                <c:pt idx="225">
                  <c:v>43959</c:v>
                </c:pt>
                <c:pt idx="226">
                  <c:v>43952</c:v>
                </c:pt>
                <c:pt idx="227">
                  <c:v>43945</c:v>
                </c:pt>
                <c:pt idx="228">
                  <c:v>43938</c:v>
                </c:pt>
                <c:pt idx="229">
                  <c:v>43931</c:v>
                </c:pt>
                <c:pt idx="230">
                  <c:v>43924</c:v>
                </c:pt>
                <c:pt idx="231">
                  <c:v>43917</c:v>
                </c:pt>
                <c:pt idx="232">
                  <c:v>43910</c:v>
                </c:pt>
                <c:pt idx="233">
                  <c:v>43903</c:v>
                </c:pt>
                <c:pt idx="234">
                  <c:v>43896</c:v>
                </c:pt>
                <c:pt idx="235">
                  <c:v>43889</c:v>
                </c:pt>
                <c:pt idx="236">
                  <c:v>43882</c:v>
                </c:pt>
                <c:pt idx="237">
                  <c:v>43875</c:v>
                </c:pt>
                <c:pt idx="238">
                  <c:v>43868</c:v>
                </c:pt>
                <c:pt idx="239">
                  <c:v>43861</c:v>
                </c:pt>
                <c:pt idx="240">
                  <c:v>43854</c:v>
                </c:pt>
                <c:pt idx="241">
                  <c:v>43847</c:v>
                </c:pt>
                <c:pt idx="242">
                  <c:v>43840</c:v>
                </c:pt>
                <c:pt idx="243">
                  <c:v>43833</c:v>
                </c:pt>
                <c:pt idx="244">
                  <c:v>43826</c:v>
                </c:pt>
                <c:pt idx="245">
                  <c:v>43819</c:v>
                </c:pt>
                <c:pt idx="246">
                  <c:v>43812</c:v>
                </c:pt>
                <c:pt idx="247">
                  <c:v>43805</c:v>
                </c:pt>
                <c:pt idx="248">
                  <c:v>43798</c:v>
                </c:pt>
                <c:pt idx="249">
                  <c:v>43791</c:v>
                </c:pt>
                <c:pt idx="250">
                  <c:v>43784</c:v>
                </c:pt>
                <c:pt idx="251">
                  <c:v>43777</c:v>
                </c:pt>
                <c:pt idx="252">
                  <c:v>43770</c:v>
                </c:pt>
                <c:pt idx="253">
                  <c:v>43763</c:v>
                </c:pt>
                <c:pt idx="254">
                  <c:v>43756</c:v>
                </c:pt>
                <c:pt idx="255">
                  <c:v>43749</c:v>
                </c:pt>
                <c:pt idx="256">
                  <c:v>43742</c:v>
                </c:pt>
                <c:pt idx="257">
                  <c:v>43735</c:v>
                </c:pt>
                <c:pt idx="258">
                  <c:v>43728</c:v>
                </c:pt>
                <c:pt idx="259">
                  <c:v>43721</c:v>
                </c:pt>
                <c:pt idx="260">
                  <c:v>43714</c:v>
                </c:pt>
                <c:pt idx="261">
                  <c:v>43707</c:v>
                </c:pt>
                <c:pt idx="262">
                  <c:v>43700</c:v>
                </c:pt>
                <c:pt idx="263">
                  <c:v>43693</c:v>
                </c:pt>
                <c:pt idx="264">
                  <c:v>43686</c:v>
                </c:pt>
                <c:pt idx="265">
                  <c:v>43679</c:v>
                </c:pt>
                <c:pt idx="266">
                  <c:v>43672</c:v>
                </c:pt>
                <c:pt idx="267">
                  <c:v>43665</c:v>
                </c:pt>
                <c:pt idx="268">
                  <c:v>43658</c:v>
                </c:pt>
                <c:pt idx="269">
                  <c:v>43651</c:v>
                </c:pt>
                <c:pt idx="270">
                  <c:v>43644</c:v>
                </c:pt>
                <c:pt idx="271">
                  <c:v>43637</c:v>
                </c:pt>
                <c:pt idx="272">
                  <c:v>43630</c:v>
                </c:pt>
                <c:pt idx="273">
                  <c:v>43623</c:v>
                </c:pt>
                <c:pt idx="274">
                  <c:v>43616</c:v>
                </c:pt>
                <c:pt idx="275">
                  <c:v>43609</c:v>
                </c:pt>
                <c:pt idx="276">
                  <c:v>43602</c:v>
                </c:pt>
                <c:pt idx="277">
                  <c:v>43595</c:v>
                </c:pt>
                <c:pt idx="278">
                  <c:v>43588</c:v>
                </c:pt>
                <c:pt idx="279">
                  <c:v>43581</c:v>
                </c:pt>
                <c:pt idx="280">
                  <c:v>43574</c:v>
                </c:pt>
                <c:pt idx="281">
                  <c:v>43567</c:v>
                </c:pt>
                <c:pt idx="282">
                  <c:v>43560</c:v>
                </c:pt>
                <c:pt idx="283">
                  <c:v>43553</c:v>
                </c:pt>
                <c:pt idx="284">
                  <c:v>43546</c:v>
                </c:pt>
                <c:pt idx="285">
                  <c:v>43539</c:v>
                </c:pt>
                <c:pt idx="286">
                  <c:v>43532</c:v>
                </c:pt>
                <c:pt idx="287">
                  <c:v>43525</c:v>
                </c:pt>
                <c:pt idx="288">
                  <c:v>43518</c:v>
                </c:pt>
                <c:pt idx="289">
                  <c:v>43511</c:v>
                </c:pt>
                <c:pt idx="290">
                  <c:v>43504</c:v>
                </c:pt>
                <c:pt idx="291">
                  <c:v>43497</c:v>
                </c:pt>
                <c:pt idx="292">
                  <c:v>43490</c:v>
                </c:pt>
                <c:pt idx="293">
                  <c:v>43483</c:v>
                </c:pt>
                <c:pt idx="294">
                  <c:v>43476</c:v>
                </c:pt>
                <c:pt idx="295">
                  <c:v>43469</c:v>
                </c:pt>
                <c:pt idx="296">
                  <c:v>43462</c:v>
                </c:pt>
                <c:pt idx="297">
                  <c:v>43455</c:v>
                </c:pt>
                <c:pt idx="298">
                  <c:v>43448</c:v>
                </c:pt>
                <c:pt idx="299">
                  <c:v>43441</c:v>
                </c:pt>
                <c:pt idx="300">
                  <c:v>43434</c:v>
                </c:pt>
                <c:pt idx="301">
                  <c:v>43427</c:v>
                </c:pt>
                <c:pt idx="302">
                  <c:v>43420</c:v>
                </c:pt>
                <c:pt idx="303">
                  <c:v>43413</c:v>
                </c:pt>
                <c:pt idx="304">
                  <c:v>43406</c:v>
                </c:pt>
                <c:pt idx="305">
                  <c:v>43399</c:v>
                </c:pt>
                <c:pt idx="306">
                  <c:v>43392</c:v>
                </c:pt>
                <c:pt idx="307">
                  <c:v>43385</c:v>
                </c:pt>
                <c:pt idx="308">
                  <c:v>43378</c:v>
                </c:pt>
                <c:pt idx="309">
                  <c:v>43371</c:v>
                </c:pt>
                <c:pt idx="310">
                  <c:v>43364</c:v>
                </c:pt>
                <c:pt idx="311">
                  <c:v>43357</c:v>
                </c:pt>
                <c:pt idx="312">
                  <c:v>43350</c:v>
                </c:pt>
                <c:pt idx="313">
                  <c:v>43343</c:v>
                </c:pt>
                <c:pt idx="314">
                  <c:v>43336</c:v>
                </c:pt>
                <c:pt idx="315">
                  <c:v>43329</c:v>
                </c:pt>
                <c:pt idx="316">
                  <c:v>43322</c:v>
                </c:pt>
                <c:pt idx="317">
                  <c:v>43315</c:v>
                </c:pt>
                <c:pt idx="318">
                  <c:v>43308</c:v>
                </c:pt>
                <c:pt idx="319">
                  <c:v>43301</c:v>
                </c:pt>
                <c:pt idx="320">
                  <c:v>43294</c:v>
                </c:pt>
                <c:pt idx="321">
                  <c:v>43287</c:v>
                </c:pt>
                <c:pt idx="322">
                  <c:v>43280</c:v>
                </c:pt>
                <c:pt idx="323">
                  <c:v>43273</c:v>
                </c:pt>
                <c:pt idx="324">
                  <c:v>43266</c:v>
                </c:pt>
                <c:pt idx="325">
                  <c:v>43259</c:v>
                </c:pt>
                <c:pt idx="326">
                  <c:v>43252</c:v>
                </c:pt>
                <c:pt idx="327">
                  <c:v>43245</c:v>
                </c:pt>
                <c:pt idx="328">
                  <c:v>43238</c:v>
                </c:pt>
                <c:pt idx="329">
                  <c:v>43231</c:v>
                </c:pt>
                <c:pt idx="330">
                  <c:v>43224</c:v>
                </c:pt>
                <c:pt idx="331">
                  <c:v>43217</c:v>
                </c:pt>
                <c:pt idx="332">
                  <c:v>43210</c:v>
                </c:pt>
                <c:pt idx="333">
                  <c:v>43203</c:v>
                </c:pt>
                <c:pt idx="334">
                  <c:v>43196</c:v>
                </c:pt>
                <c:pt idx="335">
                  <c:v>43189</c:v>
                </c:pt>
                <c:pt idx="336">
                  <c:v>43182</c:v>
                </c:pt>
                <c:pt idx="337">
                  <c:v>43175</c:v>
                </c:pt>
                <c:pt idx="338">
                  <c:v>43168</c:v>
                </c:pt>
                <c:pt idx="339">
                  <c:v>43161</c:v>
                </c:pt>
                <c:pt idx="340">
                  <c:v>43154</c:v>
                </c:pt>
                <c:pt idx="341">
                  <c:v>43147</c:v>
                </c:pt>
                <c:pt idx="342">
                  <c:v>43140</c:v>
                </c:pt>
                <c:pt idx="343">
                  <c:v>43133</c:v>
                </c:pt>
                <c:pt idx="344">
                  <c:v>43126</c:v>
                </c:pt>
                <c:pt idx="345">
                  <c:v>43119</c:v>
                </c:pt>
                <c:pt idx="346">
                  <c:v>43112</c:v>
                </c:pt>
                <c:pt idx="347">
                  <c:v>43105</c:v>
                </c:pt>
                <c:pt idx="348">
                  <c:v>43098</c:v>
                </c:pt>
                <c:pt idx="349">
                  <c:v>43091</c:v>
                </c:pt>
                <c:pt idx="350">
                  <c:v>43084</c:v>
                </c:pt>
                <c:pt idx="351">
                  <c:v>43077</c:v>
                </c:pt>
                <c:pt idx="352">
                  <c:v>43070</c:v>
                </c:pt>
                <c:pt idx="353">
                  <c:v>43063</c:v>
                </c:pt>
                <c:pt idx="354">
                  <c:v>43056</c:v>
                </c:pt>
                <c:pt idx="355">
                  <c:v>43049</c:v>
                </c:pt>
                <c:pt idx="356">
                  <c:v>43042</c:v>
                </c:pt>
                <c:pt idx="357">
                  <c:v>43035</c:v>
                </c:pt>
                <c:pt idx="358">
                  <c:v>43028</c:v>
                </c:pt>
                <c:pt idx="359">
                  <c:v>43021</c:v>
                </c:pt>
                <c:pt idx="360">
                  <c:v>43014</c:v>
                </c:pt>
                <c:pt idx="361">
                  <c:v>43007</c:v>
                </c:pt>
                <c:pt idx="362">
                  <c:v>43000</c:v>
                </c:pt>
                <c:pt idx="363">
                  <c:v>42993</c:v>
                </c:pt>
                <c:pt idx="364">
                  <c:v>42986</c:v>
                </c:pt>
                <c:pt idx="365">
                  <c:v>42979</c:v>
                </c:pt>
                <c:pt idx="366">
                  <c:v>42972</c:v>
                </c:pt>
                <c:pt idx="367">
                  <c:v>42965</c:v>
                </c:pt>
                <c:pt idx="368">
                  <c:v>42958</c:v>
                </c:pt>
                <c:pt idx="369">
                  <c:v>42951</c:v>
                </c:pt>
                <c:pt idx="370">
                  <c:v>42944</c:v>
                </c:pt>
                <c:pt idx="371">
                  <c:v>42937</c:v>
                </c:pt>
                <c:pt idx="372">
                  <c:v>42930</c:v>
                </c:pt>
                <c:pt idx="373">
                  <c:v>42923</c:v>
                </c:pt>
                <c:pt idx="374">
                  <c:v>42916</c:v>
                </c:pt>
                <c:pt idx="375">
                  <c:v>42909</c:v>
                </c:pt>
                <c:pt idx="376">
                  <c:v>42902</c:v>
                </c:pt>
                <c:pt idx="377">
                  <c:v>42895</c:v>
                </c:pt>
                <c:pt idx="378">
                  <c:v>42888</c:v>
                </c:pt>
                <c:pt idx="379">
                  <c:v>42881</c:v>
                </c:pt>
                <c:pt idx="380">
                  <c:v>42874</c:v>
                </c:pt>
                <c:pt idx="381">
                  <c:v>42867</c:v>
                </c:pt>
                <c:pt idx="382">
                  <c:v>42860</c:v>
                </c:pt>
                <c:pt idx="383">
                  <c:v>42853</c:v>
                </c:pt>
                <c:pt idx="384">
                  <c:v>42846</c:v>
                </c:pt>
                <c:pt idx="385">
                  <c:v>42839</c:v>
                </c:pt>
                <c:pt idx="386">
                  <c:v>42832</c:v>
                </c:pt>
                <c:pt idx="387">
                  <c:v>42825</c:v>
                </c:pt>
                <c:pt idx="388">
                  <c:v>42818</c:v>
                </c:pt>
                <c:pt idx="389">
                  <c:v>42811</c:v>
                </c:pt>
                <c:pt idx="390">
                  <c:v>42804</c:v>
                </c:pt>
                <c:pt idx="391">
                  <c:v>42797</c:v>
                </c:pt>
                <c:pt idx="392">
                  <c:v>42790</c:v>
                </c:pt>
                <c:pt idx="393">
                  <c:v>42783</c:v>
                </c:pt>
                <c:pt idx="394">
                  <c:v>42776</c:v>
                </c:pt>
                <c:pt idx="395">
                  <c:v>42769</c:v>
                </c:pt>
                <c:pt idx="396">
                  <c:v>42762</c:v>
                </c:pt>
                <c:pt idx="397">
                  <c:v>42755</c:v>
                </c:pt>
                <c:pt idx="398">
                  <c:v>42748</c:v>
                </c:pt>
                <c:pt idx="399">
                  <c:v>42741</c:v>
                </c:pt>
                <c:pt idx="400">
                  <c:v>42734</c:v>
                </c:pt>
                <c:pt idx="401">
                  <c:v>42727</c:v>
                </c:pt>
                <c:pt idx="402">
                  <c:v>42720</c:v>
                </c:pt>
                <c:pt idx="403">
                  <c:v>42713</c:v>
                </c:pt>
                <c:pt idx="404">
                  <c:v>42706</c:v>
                </c:pt>
                <c:pt idx="405">
                  <c:v>42699</c:v>
                </c:pt>
                <c:pt idx="406">
                  <c:v>42692</c:v>
                </c:pt>
                <c:pt idx="407">
                  <c:v>42685</c:v>
                </c:pt>
                <c:pt idx="408">
                  <c:v>42678</c:v>
                </c:pt>
                <c:pt idx="409">
                  <c:v>42671</c:v>
                </c:pt>
                <c:pt idx="410">
                  <c:v>42664</c:v>
                </c:pt>
                <c:pt idx="411">
                  <c:v>42657</c:v>
                </c:pt>
                <c:pt idx="412">
                  <c:v>42650</c:v>
                </c:pt>
                <c:pt idx="413">
                  <c:v>42643</c:v>
                </c:pt>
                <c:pt idx="414">
                  <c:v>42636</c:v>
                </c:pt>
                <c:pt idx="415">
                  <c:v>42629</c:v>
                </c:pt>
                <c:pt idx="416">
                  <c:v>42622</c:v>
                </c:pt>
                <c:pt idx="417">
                  <c:v>42615</c:v>
                </c:pt>
                <c:pt idx="418">
                  <c:v>42608</c:v>
                </c:pt>
                <c:pt idx="419">
                  <c:v>42601</c:v>
                </c:pt>
                <c:pt idx="420">
                  <c:v>42594</c:v>
                </c:pt>
                <c:pt idx="421">
                  <c:v>42587</c:v>
                </c:pt>
                <c:pt idx="422">
                  <c:v>42580</c:v>
                </c:pt>
                <c:pt idx="423">
                  <c:v>42573</c:v>
                </c:pt>
                <c:pt idx="424">
                  <c:v>42566</c:v>
                </c:pt>
                <c:pt idx="425">
                  <c:v>42559</c:v>
                </c:pt>
                <c:pt idx="426">
                  <c:v>42552</c:v>
                </c:pt>
                <c:pt idx="427">
                  <c:v>42545</c:v>
                </c:pt>
                <c:pt idx="428">
                  <c:v>42538</c:v>
                </c:pt>
                <c:pt idx="429">
                  <c:v>42531</c:v>
                </c:pt>
                <c:pt idx="430">
                  <c:v>42524</c:v>
                </c:pt>
                <c:pt idx="431">
                  <c:v>42517</c:v>
                </c:pt>
                <c:pt idx="432">
                  <c:v>42510</c:v>
                </c:pt>
                <c:pt idx="433">
                  <c:v>42503</c:v>
                </c:pt>
                <c:pt idx="434">
                  <c:v>42496</c:v>
                </c:pt>
                <c:pt idx="435">
                  <c:v>42489</c:v>
                </c:pt>
                <c:pt idx="436">
                  <c:v>42482</c:v>
                </c:pt>
                <c:pt idx="437">
                  <c:v>42475</c:v>
                </c:pt>
                <c:pt idx="438">
                  <c:v>42468</c:v>
                </c:pt>
                <c:pt idx="439">
                  <c:v>42461</c:v>
                </c:pt>
                <c:pt idx="440">
                  <c:v>42454</c:v>
                </c:pt>
                <c:pt idx="441">
                  <c:v>42447</c:v>
                </c:pt>
                <c:pt idx="442">
                  <c:v>42440</c:v>
                </c:pt>
                <c:pt idx="443">
                  <c:v>42433</c:v>
                </c:pt>
                <c:pt idx="444">
                  <c:v>42426</c:v>
                </c:pt>
                <c:pt idx="445">
                  <c:v>42419</c:v>
                </c:pt>
                <c:pt idx="446">
                  <c:v>42412</c:v>
                </c:pt>
                <c:pt idx="447">
                  <c:v>42405</c:v>
                </c:pt>
                <c:pt idx="448">
                  <c:v>42398</c:v>
                </c:pt>
                <c:pt idx="449">
                  <c:v>42391</c:v>
                </c:pt>
                <c:pt idx="450">
                  <c:v>42384</c:v>
                </c:pt>
                <c:pt idx="451">
                  <c:v>42377</c:v>
                </c:pt>
                <c:pt idx="452">
                  <c:v>42370</c:v>
                </c:pt>
                <c:pt idx="453">
                  <c:v>42363</c:v>
                </c:pt>
                <c:pt idx="454">
                  <c:v>42356</c:v>
                </c:pt>
                <c:pt idx="455">
                  <c:v>42349</c:v>
                </c:pt>
                <c:pt idx="456">
                  <c:v>42342</c:v>
                </c:pt>
                <c:pt idx="457">
                  <c:v>42335</c:v>
                </c:pt>
                <c:pt idx="458">
                  <c:v>42328</c:v>
                </c:pt>
                <c:pt idx="459">
                  <c:v>42321</c:v>
                </c:pt>
                <c:pt idx="460">
                  <c:v>42314</c:v>
                </c:pt>
                <c:pt idx="461">
                  <c:v>42307</c:v>
                </c:pt>
                <c:pt idx="462">
                  <c:v>42300</c:v>
                </c:pt>
                <c:pt idx="463">
                  <c:v>42293</c:v>
                </c:pt>
                <c:pt idx="464">
                  <c:v>42286</c:v>
                </c:pt>
                <c:pt idx="465">
                  <c:v>42279</c:v>
                </c:pt>
                <c:pt idx="466">
                  <c:v>42272</c:v>
                </c:pt>
                <c:pt idx="467">
                  <c:v>42265</c:v>
                </c:pt>
                <c:pt idx="468">
                  <c:v>42258</c:v>
                </c:pt>
                <c:pt idx="469">
                  <c:v>42251</c:v>
                </c:pt>
                <c:pt idx="470">
                  <c:v>42244</c:v>
                </c:pt>
                <c:pt idx="471">
                  <c:v>42237</c:v>
                </c:pt>
                <c:pt idx="472">
                  <c:v>42230</c:v>
                </c:pt>
                <c:pt idx="473">
                  <c:v>42223</c:v>
                </c:pt>
                <c:pt idx="474">
                  <c:v>42216</c:v>
                </c:pt>
                <c:pt idx="475">
                  <c:v>42209</c:v>
                </c:pt>
                <c:pt idx="476">
                  <c:v>42202</c:v>
                </c:pt>
                <c:pt idx="477">
                  <c:v>42195</c:v>
                </c:pt>
                <c:pt idx="478">
                  <c:v>42188</c:v>
                </c:pt>
                <c:pt idx="479">
                  <c:v>42181</c:v>
                </c:pt>
                <c:pt idx="480">
                  <c:v>42174</c:v>
                </c:pt>
                <c:pt idx="481">
                  <c:v>42167</c:v>
                </c:pt>
                <c:pt idx="482">
                  <c:v>42160</c:v>
                </c:pt>
                <c:pt idx="483">
                  <c:v>42153</c:v>
                </c:pt>
                <c:pt idx="484">
                  <c:v>42146</c:v>
                </c:pt>
                <c:pt idx="485">
                  <c:v>42139</c:v>
                </c:pt>
                <c:pt idx="486">
                  <c:v>42132</c:v>
                </c:pt>
                <c:pt idx="487">
                  <c:v>42125</c:v>
                </c:pt>
                <c:pt idx="488">
                  <c:v>42118</c:v>
                </c:pt>
                <c:pt idx="489">
                  <c:v>42111</c:v>
                </c:pt>
                <c:pt idx="490">
                  <c:v>42104</c:v>
                </c:pt>
                <c:pt idx="491">
                  <c:v>42097</c:v>
                </c:pt>
                <c:pt idx="492">
                  <c:v>42090</c:v>
                </c:pt>
                <c:pt idx="493">
                  <c:v>42083</c:v>
                </c:pt>
                <c:pt idx="494">
                  <c:v>42076</c:v>
                </c:pt>
                <c:pt idx="495">
                  <c:v>42069</c:v>
                </c:pt>
                <c:pt idx="496">
                  <c:v>42062</c:v>
                </c:pt>
                <c:pt idx="497">
                  <c:v>42055</c:v>
                </c:pt>
                <c:pt idx="498">
                  <c:v>42048</c:v>
                </c:pt>
                <c:pt idx="499">
                  <c:v>42041</c:v>
                </c:pt>
                <c:pt idx="500">
                  <c:v>42034</c:v>
                </c:pt>
                <c:pt idx="501">
                  <c:v>42027</c:v>
                </c:pt>
                <c:pt idx="502">
                  <c:v>42020</c:v>
                </c:pt>
                <c:pt idx="503">
                  <c:v>42013</c:v>
                </c:pt>
                <c:pt idx="504">
                  <c:v>42006</c:v>
                </c:pt>
                <c:pt idx="505">
                  <c:v>41999</c:v>
                </c:pt>
                <c:pt idx="506">
                  <c:v>41992</c:v>
                </c:pt>
                <c:pt idx="507">
                  <c:v>41985</c:v>
                </c:pt>
                <c:pt idx="508">
                  <c:v>41978</c:v>
                </c:pt>
                <c:pt idx="509">
                  <c:v>41971</c:v>
                </c:pt>
                <c:pt idx="510">
                  <c:v>41964</c:v>
                </c:pt>
                <c:pt idx="511">
                  <c:v>41957</c:v>
                </c:pt>
                <c:pt idx="512">
                  <c:v>41950</c:v>
                </c:pt>
                <c:pt idx="513">
                  <c:v>41943</c:v>
                </c:pt>
                <c:pt idx="514">
                  <c:v>41936</c:v>
                </c:pt>
                <c:pt idx="515">
                  <c:v>41929</c:v>
                </c:pt>
                <c:pt idx="516">
                  <c:v>41922</c:v>
                </c:pt>
                <c:pt idx="517">
                  <c:v>41915</c:v>
                </c:pt>
                <c:pt idx="518">
                  <c:v>41908</c:v>
                </c:pt>
                <c:pt idx="519">
                  <c:v>41901</c:v>
                </c:pt>
                <c:pt idx="520">
                  <c:v>41894</c:v>
                </c:pt>
                <c:pt idx="521">
                  <c:v>41887</c:v>
                </c:pt>
                <c:pt idx="522">
                  <c:v>41880</c:v>
                </c:pt>
                <c:pt idx="523">
                  <c:v>41873</c:v>
                </c:pt>
                <c:pt idx="524">
                  <c:v>41866</c:v>
                </c:pt>
                <c:pt idx="525">
                  <c:v>41859</c:v>
                </c:pt>
                <c:pt idx="526">
                  <c:v>41852</c:v>
                </c:pt>
                <c:pt idx="527">
                  <c:v>41845</c:v>
                </c:pt>
                <c:pt idx="528">
                  <c:v>41838</c:v>
                </c:pt>
                <c:pt idx="529">
                  <c:v>41831</c:v>
                </c:pt>
                <c:pt idx="530">
                  <c:v>41824</c:v>
                </c:pt>
                <c:pt idx="531">
                  <c:v>41817</c:v>
                </c:pt>
                <c:pt idx="532">
                  <c:v>41810</c:v>
                </c:pt>
                <c:pt idx="533">
                  <c:v>41803</c:v>
                </c:pt>
                <c:pt idx="534">
                  <c:v>41796</c:v>
                </c:pt>
                <c:pt idx="535">
                  <c:v>41789</c:v>
                </c:pt>
                <c:pt idx="536">
                  <c:v>41782</c:v>
                </c:pt>
                <c:pt idx="537">
                  <c:v>41775</c:v>
                </c:pt>
                <c:pt idx="538">
                  <c:v>41768</c:v>
                </c:pt>
                <c:pt idx="539">
                  <c:v>41761</c:v>
                </c:pt>
                <c:pt idx="540">
                  <c:v>41754</c:v>
                </c:pt>
                <c:pt idx="541">
                  <c:v>41747</c:v>
                </c:pt>
                <c:pt idx="542">
                  <c:v>41740</c:v>
                </c:pt>
                <c:pt idx="543">
                  <c:v>41733</c:v>
                </c:pt>
                <c:pt idx="544">
                  <c:v>41726</c:v>
                </c:pt>
                <c:pt idx="545">
                  <c:v>41719</c:v>
                </c:pt>
                <c:pt idx="546">
                  <c:v>41712</c:v>
                </c:pt>
                <c:pt idx="547">
                  <c:v>41705</c:v>
                </c:pt>
                <c:pt idx="548">
                  <c:v>41698</c:v>
                </c:pt>
                <c:pt idx="549">
                  <c:v>41691</c:v>
                </c:pt>
                <c:pt idx="550">
                  <c:v>41684</c:v>
                </c:pt>
                <c:pt idx="551">
                  <c:v>41677</c:v>
                </c:pt>
                <c:pt idx="552">
                  <c:v>41670</c:v>
                </c:pt>
                <c:pt idx="553">
                  <c:v>41663</c:v>
                </c:pt>
                <c:pt idx="554">
                  <c:v>41656</c:v>
                </c:pt>
                <c:pt idx="555">
                  <c:v>41649</c:v>
                </c:pt>
                <c:pt idx="556">
                  <c:v>41642</c:v>
                </c:pt>
              </c:numCache>
            </c:numRef>
          </c:cat>
          <c:val>
            <c:numRef>
              <c:f>'3yr5yrCallableSpreads'!$K$8:$K$564</c:f>
              <c:numCache>
                <c:formatCode>General</c:formatCode>
                <c:ptCount val="557"/>
                <c:pt idx="0">
                  <c:v>185</c:v>
                </c:pt>
                <c:pt idx="1">
                  <c:v>189</c:v>
                </c:pt>
                <c:pt idx="2">
                  <c:v>204</c:v>
                </c:pt>
                <c:pt idx="3">
                  <c:v>192</c:v>
                </c:pt>
                <c:pt idx="4">
                  <c:v>192</c:v>
                </c:pt>
                <c:pt idx="5">
                  <c:v>191</c:v>
                </c:pt>
                <c:pt idx="6">
                  <c:v>192</c:v>
                </c:pt>
                <c:pt idx="7">
                  <c:v>190</c:v>
                </c:pt>
                <c:pt idx="8">
                  <c:v>196</c:v>
                </c:pt>
                <c:pt idx="9">
                  <c:v>193</c:v>
                </c:pt>
                <c:pt idx="10">
                  <c:v>199</c:v>
                </c:pt>
                <c:pt idx="11">
                  <c:v>202</c:v>
                </c:pt>
                <c:pt idx="12">
                  <c:v>190</c:v>
                </c:pt>
                <c:pt idx="13">
                  <c:v>192</c:v>
                </c:pt>
                <c:pt idx="14">
                  <c:v>186</c:v>
                </c:pt>
                <c:pt idx="15">
                  <c:v>192</c:v>
                </c:pt>
                <c:pt idx="16">
                  <c:v>194</c:v>
                </c:pt>
                <c:pt idx="17">
                  <c:v>195</c:v>
                </c:pt>
                <c:pt idx="18">
                  <c:v>198</c:v>
                </c:pt>
                <c:pt idx="19">
                  <c:v>196</c:v>
                </c:pt>
                <c:pt idx="20">
                  <c:v>200</c:v>
                </c:pt>
                <c:pt idx="21">
                  <c:v>188</c:v>
                </c:pt>
                <c:pt idx="22">
                  <c:v>195</c:v>
                </c:pt>
                <c:pt idx="23">
                  <c:v>202</c:v>
                </c:pt>
                <c:pt idx="24">
                  <c:v>209</c:v>
                </c:pt>
                <c:pt idx="25">
                  <c:v>195</c:v>
                </c:pt>
                <c:pt idx="26">
                  <c:v>215</c:v>
                </c:pt>
                <c:pt idx="27">
                  <c:v>220</c:v>
                </c:pt>
                <c:pt idx="28">
                  <c:v>192</c:v>
                </c:pt>
                <c:pt idx="29">
                  <c:v>179</c:v>
                </c:pt>
                <c:pt idx="30">
                  <c:v>178</c:v>
                </c:pt>
                <c:pt idx="31">
                  <c:v>178</c:v>
                </c:pt>
                <c:pt idx="32">
                  <c:v>183</c:v>
                </c:pt>
                <c:pt idx="33">
                  <c:v>183</c:v>
                </c:pt>
                <c:pt idx="34">
                  <c:v>194</c:v>
                </c:pt>
                <c:pt idx="35">
                  <c:v>195</c:v>
                </c:pt>
                <c:pt idx="36">
                  <c:v>198</c:v>
                </c:pt>
                <c:pt idx="37">
                  <c:v>190</c:v>
                </c:pt>
                <c:pt idx="38">
                  <c:v>189</c:v>
                </c:pt>
                <c:pt idx="39">
                  <c:v>190</c:v>
                </c:pt>
                <c:pt idx="40">
                  <c:v>191</c:v>
                </c:pt>
                <c:pt idx="41">
                  <c:v>197</c:v>
                </c:pt>
                <c:pt idx="42">
                  <c:v>195</c:v>
                </c:pt>
                <c:pt idx="43">
                  <c:v>190</c:v>
                </c:pt>
                <c:pt idx="44">
                  <c:v>191</c:v>
                </c:pt>
                <c:pt idx="45">
                  <c:v>203</c:v>
                </c:pt>
                <c:pt idx="46">
                  <c:v>213</c:v>
                </c:pt>
                <c:pt idx="47">
                  <c:v>214</c:v>
                </c:pt>
                <c:pt idx="48">
                  <c:v>214</c:v>
                </c:pt>
                <c:pt idx="49">
                  <c:v>209</c:v>
                </c:pt>
                <c:pt idx="50">
                  <c:v>208</c:v>
                </c:pt>
                <c:pt idx="51">
                  <c:v>219</c:v>
                </c:pt>
                <c:pt idx="52">
                  <c:v>215</c:v>
                </c:pt>
                <c:pt idx="53">
                  <c:v>230</c:v>
                </c:pt>
                <c:pt idx="54">
                  <c:v>226</c:v>
                </c:pt>
                <c:pt idx="55">
                  <c:v>230</c:v>
                </c:pt>
                <c:pt idx="56">
                  <c:v>234</c:v>
                </c:pt>
                <c:pt idx="57">
                  <c:v>229</c:v>
                </c:pt>
                <c:pt idx="58">
                  <c:v>229</c:v>
                </c:pt>
                <c:pt idx="59">
                  <c:v>229</c:v>
                </c:pt>
                <c:pt idx="60">
                  <c:v>233</c:v>
                </c:pt>
                <c:pt idx="61">
                  <c:v>236</c:v>
                </c:pt>
                <c:pt idx="62">
                  <c:v>234</c:v>
                </c:pt>
                <c:pt idx="63">
                  <c:v>224</c:v>
                </c:pt>
                <c:pt idx="64">
                  <c:v>223</c:v>
                </c:pt>
                <c:pt idx="65">
                  <c:v>226</c:v>
                </c:pt>
                <c:pt idx="66">
                  <c:v>232</c:v>
                </c:pt>
                <c:pt idx="67">
                  <c:v>214</c:v>
                </c:pt>
                <c:pt idx="68">
                  <c:v>207</c:v>
                </c:pt>
                <c:pt idx="69">
                  <c:v>219</c:v>
                </c:pt>
                <c:pt idx="70">
                  <c:v>227</c:v>
                </c:pt>
                <c:pt idx="71">
                  <c:v>226</c:v>
                </c:pt>
                <c:pt idx="72">
                  <c:v>223</c:v>
                </c:pt>
                <c:pt idx="73">
                  <c:v>223</c:v>
                </c:pt>
                <c:pt idx="74">
                  <c:v>219</c:v>
                </c:pt>
                <c:pt idx="75">
                  <c:v>214</c:v>
                </c:pt>
                <c:pt idx="76">
                  <c:v>221</c:v>
                </c:pt>
                <c:pt idx="77">
                  <c:v>229</c:v>
                </c:pt>
                <c:pt idx="78">
                  <c:v>232</c:v>
                </c:pt>
                <c:pt idx="79">
                  <c:v>232</c:v>
                </c:pt>
                <c:pt idx="80">
                  <c:v>227</c:v>
                </c:pt>
                <c:pt idx="81">
                  <c:v>215</c:v>
                </c:pt>
                <c:pt idx="82">
                  <c:v>213</c:v>
                </c:pt>
                <c:pt idx="83">
                  <c:v>213</c:v>
                </c:pt>
                <c:pt idx="84">
                  <c:v>209</c:v>
                </c:pt>
                <c:pt idx="85">
                  <c:v>210</c:v>
                </c:pt>
                <c:pt idx="86">
                  <c:v>213</c:v>
                </c:pt>
                <c:pt idx="87">
                  <c:v>229</c:v>
                </c:pt>
                <c:pt idx="88">
                  <c:v>217</c:v>
                </c:pt>
                <c:pt idx="89">
                  <c:v>217</c:v>
                </c:pt>
                <c:pt idx="90">
                  <c:v>234</c:v>
                </c:pt>
                <c:pt idx="91">
                  <c:v>233</c:v>
                </c:pt>
                <c:pt idx="92">
                  <c:v>230</c:v>
                </c:pt>
                <c:pt idx="93">
                  <c:v>216</c:v>
                </c:pt>
                <c:pt idx="94">
                  <c:v>193</c:v>
                </c:pt>
                <c:pt idx="95">
                  <c:v>198</c:v>
                </c:pt>
                <c:pt idx="96">
                  <c:v>206</c:v>
                </c:pt>
                <c:pt idx="97">
                  <c:v>205</c:v>
                </c:pt>
                <c:pt idx="98">
                  <c:v>211</c:v>
                </c:pt>
                <c:pt idx="99">
                  <c:v>203</c:v>
                </c:pt>
                <c:pt idx="100">
                  <c:v>199</c:v>
                </c:pt>
                <c:pt idx="101">
                  <c:v>199</c:v>
                </c:pt>
                <c:pt idx="102">
                  <c:v>189</c:v>
                </c:pt>
                <c:pt idx="103">
                  <c:v>144</c:v>
                </c:pt>
                <c:pt idx="104">
                  <c:v>129</c:v>
                </c:pt>
                <c:pt idx="105">
                  <c:v>129</c:v>
                </c:pt>
                <c:pt idx="106">
                  <c:v>121</c:v>
                </c:pt>
                <c:pt idx="107">
                  <c:v>109</c:v>
                </c:pt>
                <c:pt idx="108">
                  <c:v>112</c:v>
                </c:pt>
                <c:pt idx="109">
                  <c:v>112</c:v>
                </c:pt>
                <c:pt idx="110">
                  <c:v>117</c:v>
                </c:pt>
                <c:pt idx="111">
                  <c:v>114</c:v>
                </c:pt>
                <c:pt idx="112">
                  <c:v>114</c:v>
                </c:pt>
                <c:pt idx="113">
                  <c:v>114</c:v>
                </c:pt>
                <c:pt idx="114">
                  <c:v>111</c:v>
                </c:pt>
                <c:pt idx="115">
                  <c:v>123</c:v>
                </c:pt>
                <c:pt idx="116">
                  <c:v>123</c:v>
                </c:pt>
                <c:pt idx="117">
                  <c:v>120</c:v>
                </c:pt>
                <c:pt idx="118">
                  <c:v>120</c:v>
                </c:pt>
                <c:pt idx="119">
                  <c:v>125</c:v>
                </c:pt>
                <c:pt idx="120">
                  <c:v>128</c:v>
                </c:pt>
                <c:pt idx="121">
                  <c:v>126</c:v>
                </c:pt>
                <c:pt idx="122">
                  <c:v>136</c:v>
                </c:pt>
                <c:pt idx="123">
                  <c:v>133</c:v>
                </c:pt>
                <c:pt idx="124">
                  <c:v>126</c:v>
                </c:pt>
                <c:pt idx="125">
                  <c:v>123</c:v>
                </c:pt>
                <c:pt idx="126">
                  <c:v>121</c:v>
                </c:pt>
                <c:pt idx="127">
                  <c:v>121</c:v>
                </c:pt>
                <c:pt idx="128">
                  <c:v>121</c:v>
                </c:pt>
                <c:pt idx="129">
                  <c:v>126</c:v>
                </c:pt>
                <c:pt idx="130">
                  <c:v>123</c:v>
                </c:pt>
                <c:pt idx="131">
                  <c:v>118</c:v>
                </c:pt>
                <c:pt idx="132">
                  <c:v>101</c:v>
                </c:pt>
                <c:pt idx="133">
                  <c:v>102</c:v>
                </c:pt>
                <c:pt idx="134">
                  <c:v>71</c:v>
                </c:pt>
                <c:pt idx="135">
                  <c:v>69</c:v>
                </c:pt>
                <c:pt idx="136">
                  <c:v>65</c:v>
                </c:pt>
                <c:pt idx="137">
                  <c:v>62</c:v>
                </c:pt>
                <c:pt idx="138">
                  <c:v>62</c:v>
                </c:pt>
                <c:pt idx="139">
                  <c:v>72</c:v>
                </c:pt>
                <c:pt idx="140">
                  <c:v>70</c:v>
                </c:pt>
                <c:pt idx="141">
                  <c:v>70</c:v>
                </c:pt>
                <c:pt idx="142">
                  <c:v>70</c:v>
                </c:pt>
                <c:pt idx="143">
                  <c:v>69</c:v>
                </c:pt>
                <c:pt idx="144">
                  <c:v>61</c:v>
                </c:pt>
                <c:pt idx="145">
                  <c:v>61</c:v>
                </c:pt>
                <c:pt idx="146">
                  <c:v>58</c:v>
                </c:pt>
                <c:pt idx="147">
                  <c:v>55</c:v>
                </c:pt>
                <c:pt idx="148">
                  <c:v>52</c:v>
                </c:pt>
                <c:pt idx="149">
                  <c:v>51</c:v>
                </c:pt>
                <c:pt idx="150">
                  <c:v>50</c:v>
                </c:pt>
                <c:pt idx="151">
                  <c:v>49</c:v>
                </c:pt>
                <c:pt idx="152">
                  <c:v>56</c:v>
                </c:pt>
                <c:pt idx="153">
                  <c:v>59</c:v>
                </c:pt>
                <c:pt idx="154">
                  <c:v>58</c:v>
                </c:pt>
                <c:pt idx="155">
                  <c:v>57</c:v>
                </c:pt>
                <c:pt idx="156">
                  <c:v>58</c:v>
                </c:pt>
                <c:pt idx="157">
                  <c:v>58</c:v>
                </c:pt>
                <c:pt idx="158">
                  <c:v>58</c:v>
                </c:pt>
                <c:pt idx="159">
                  <c:v>56</c:v>
                </c:pt>
                <c:pt idx="160">
                  <c:v>56</c:v>
                </c:pt>
                <c:pt idx="161">
                  <c:v>56</c:v>
                </c:pt>
                <c:pt idx="162">
                  <c:v>56</c:v>
                </c:pt>
                <c:pt idx="163">
                  <c:v>55</c:v>
                </c:pt>
                <c:pt idx="164">
                  <c:v>55</c:v>
                </c:pt>
                <c:pt idx="165">
                  <c:v>54</c:v>
                </c:pt>
                <c:pt idx="166">
                  <c:v>52</c:v>
                </c:pt>
                <c:pt idx="167">
                  <c:v>50</c:v>
                </c:pt>
                <c:pt idx="168">
                  <c:v>47</c:v>
                </c:pt>
                <c:pt idx="169">
                  <c:v>43</c:v>
                </c:pt>
                <c:pt idx="170">
                  <c:v>43</c:v>
                </c:pt>
                <c:pt idx="171">
                  <c:v>44</c:v>
                </c:pt>
                <c:pt idx="172">
                  <c:v>44</c:v>
                </c:pt>
                <c:pt idx="173">
                  <c:v>47</c:v>
                </c:pt>
                <c:pt idx="174">
                  <c:v>47</c:v>
                </c:pt>
                <c:pt idx="175">
                  <c:v>52</c:v>
                </c:pt>
                <c:pt idx="176">
                  <c:v>57</c:v>
                </c:pt>
                <c:pt idx="177">
                  <c:v>62</c:v>
                </c:pt>
                <c:pt idx="178">
                  <c:v>67</c:v>
                </c:pt>
                <c:pt idx="179">
                  <c:v>72</c:v>
                </c:pt>
                <c:pt idx="180">
                  <c:v>76</c:v>
                </c:pt>
                <c:pt idx="181">
                  <c:v>73</c:v>
                </c:pt>
                <c:pt idx="182">
                  <c:v>73</c:v>
                </c:pt>
                <c:pt idx="183">
                  <c:v>68</c:v>
                </c:pt>
                <c:pt idx="184">
                  <c:v>53</c:v>
                </c:pt>
                <c:pt idx="185">
                  <c:v>48</c:v>
                </c:pt>
                <c:pt idx="186">
                  <c:v>48</c:v>
                </c:pt>
                <c:pt idx="187">
                  <c:v>46</c:v>
                </c:pt>
                <c:pt idx="188">
                  <c:v>44</c:v>
                </c:pt>
                <c:pt idx="189">
                  <c:v>46</c:v>
                </c:pt>
                <c:pt idx="190">
                  <c:v>46</c:v>
                </c:pt>
                <c:pt idx="191">
                  <c:v>49</c:v>
                </c:pt>
                <c:pt idx="192">
                  <c:v>50</c:v>
                </c:pt>
                <c:pt idx="193">
                  <c:v>51</c:v>
                </c:pt>
                <c:pt idx="194">
                  <c:v>53</c:v>
                </c:pt>
                <c:pt idx="195">
                  <c:v>53</c:v>
                </c:pt>
                <c:pt idx="196">
                  <c:v>53</c:v>
                </c:pt>
                <c:pt idx="197">
                  <c:v>57</c:v>
                </c:pt>
                <c:pt idx="198">
                  <c:v>62</c:v>
                </c:pt>
                <c:pt idx="199">
                  <c:v>59</c:v>
                </c:pt>
                <c:pt idx="200">
                  <c:v>61</c:v>
                </c:pt>
                <c:pt idx="201">
                  <c:v>61</c:v>
                </c:pt>
                <c:pt idx="202">
                  <c:v>61</c:v>
                </c:pt>
                <c:pt idx="203">
                  <c:v>63</c:v>
                </c:pt>
                <c:pt idx="204">
                  <c:v>63</c:v>
                </c:pt>
                <c:pt idx="205">
                  <c:v>63</c:v>
                </c:pt>
                <c:pt idx="206">
                  <c:v>64</c:v>
                </c:pt>
                <c:pt idx="207">
                  <c:v>66</c:v>
                </c:pt>
                <c:pt idx="208">
                  <c:v>66</c:v>
                </c:pt>
                <c:pt idx="209">
                  <c:v>66</c:v>
                </c:pt>
                <c:pt idx="210">
                  <c:v>68</c:v>
                </c:pt>
                <c:pt idx="211">
                  <c:v>70</c:v>
                </c:pt>
                <c:pt idx="212">
                  <c:v>70</c:v>
                </c:pt>
                <c:pt idx="213">
                  <c:v>70</c:v>
                </c:pt>
                <c:pt idx="214">
                  <c:v>70</c:v>
                </c:pt>
                <c:pt idx="215">
                  <c:v>70</c:v>
                </c:pt>
                <c:pt idx="216">
                  <c:v>70</c:v>
                </c:pt>
                <c:pt idx="217">
                  <c:v>72</c:v>
                </c:pt>
                <c:pt idx="218">
                  <c:v>76</c:v>
                </c:pt>
                <c:pt idx="219">
                  <c:v>76</c:v>
                </c:pt>
                <c:pt idx="220">
                  <c:v>78</c:v>
                </c:pt>
                <c:pt idx="221">
                  <c:v>80</c:v>
                </c:pt>
                <c:pt idx="222">
                  <c:v>87</c:v>
                </c:pt>
                <c:pt idx="223">
                  <c:v>95</c:v>
                </c:pt>
                <c:pt idx="224">
                  <c:v>110</c:v>
                </c:pt>
                <c:pt idx="225">
                  <c:v>119</c:v>
                </c:pt>
                <c:pt idx="226">
                  <c:v>122</c:v>
                </c:pt>
                <c:pt idx="227">
                  <c:v>126</c:v>
                </c:pt>
                <c:pt idx="228">
                  <c:v>129</c:v>
                </c:pt>
                <c:pt idx="229">
                  <c:v>134</c:v>
                </c:pt>
                <c:pt idx="230">
                  <c:v>134</c:v>
                </c:pt>
                <c:pt idx="231">
                  <c:v>137</c:v>
                </c:pt>
                <c:pt idx="232">
                  <c:v>144</c:v>
                </c:pt>
                <c:pt idx="233">
                  <c:v>136</c:v>
                </c:pt>
                <c:pt idx="234">
                  <c:v>121</c:v>
                </c:pt>
                <c:pt idx="235">
                  <c:v>106</c:v>
                </c:pt>
                <c:pt idx="236">
                  <c:v>94</c:v>
                </c:pt>
                <c:pt idx="237">
                  <c:v>91</c:v>
                </c:pt>
                <c:pt idx="238">
                  <c:v>94</c:v>
                </c:pt>
                <c:pt idx="239">
                  <c:v>94</c:v>
                </c:pt>
                <c:pt idx="240">
                  <c:v>79</c:v>
                </c:pt>
                <c:pt idx="241">
                  <c:v>82</c:v>
                </c:pt>
                <c:pt idx="242">
                  <c:v>85</c:v>
                </c:pt>
                <c:pt idx="243">
                  <c:v>87</c:v>
                </c:pt>
                <c:pt idx="244">
                  <c:v>88</c:v>
                </c:pt>
                <c:pt idx="245">
                  <c:v>87</c:v>
                </c:pt>
                <c:pt idx="246">
                  <c:v>86</c:v>
                </c:pt>
                <c:pt idx="247">
                  <c:v>89</c:v>
                </c:pt>
                <c:pt idx="248">
                  <c:v>92</c:v>
                </c:pt>
                <c:pt idx="249">
                  <c:v>95</c:v>
                </c:pt>
                <c:pt idx="250">
                  <c:v>92</c:v>
                </c:pt>
                <c:pt idx="251">
                  <c:v>90</c:v>
                </c:pt>
                <c:pt idx="252">
                  <c:v>92</c:v>
                </c:pt>
                <c:pt idx="253">
                  <c:v>95</c:v>
                </c:pt>
                <c:pt idx="254">
                  <c:v>95</c:v>
                </c:pt>
                <c:pt idx="255">
                  <c:v>97</c:v>
                </c:pt>
                <c:pt idx="256">
                  <c:v>100</c:v>
                </c:pt>
                <c:pt idx="257">
                  <c:v>95</c:v>
                </c:pt>
                <c:pt idx="258">
                  <c:v>92</c:v>
                </c:pt>
                <c:pt idx="259">
                  <c:v>94</c:v>
                </c:pt>
                <c:pt idx="260">
                  <c:v>96</c:v>
                </c:pt>
                <c:pt idx="261">
                  <c:v>98</c:v>
                </c:pt>
                <c:pt idx="262">
                  <c:v>100</c:v>
                </c:pt>
                <c:pt idx="263">
                  <c:v>100</c:v>
                </c:pt>
                <c:pt idx="264">
                  <c:v>95</c:v>
                </c:pt>
                <c:pt idx="265">
                  <c:v>97</c:v>
                </c:pt>
                <c:pt idx="266">
                  <c:v>92</c:v>
                </c:pt>
                <c:pt idx="267">
                  <c:v>94</c:v>
                </c:pt>
                <c:pt idx="268">
                  <c:v>96</c:v>
                </c:pt>
                <c:pt idx="269">
                  <c:v>98</c:v>
                </c:pt>
                <c:pt idx="270">
                  <c:v>100</c:v>
                </c:pt>
                <c:pt idx="271">
                  <c:v>102</c:v>
                </c:pt>
                <c:pt idx="272">
                  <c:v>104</c:v>
                </c:pt>
                <c:pt idx="273">
                  <c:v>102</c:v>
                </c:pt>
                <c:pt idx="274">
                  <c:v>97</c:v>
                </c:pt>
                <c:pt idx="275">
                  <c:v>72</c:v>
                </c:pt>
                <c:pt idx="276">
                  <c:v>62</c:v>
                </c:pt>
                <c:pt idx="277">
                  <c:v>62</c:v>
                </c:pt>
                <c:pt idx="278">
                  <c:v>63</c:v>
                </c:pt>
                <c:pt idx="279">
                  <c:v>64</c:v>
                </c:pt>
                <c:pt idx="280">
                  <c:v>65</c:v>
                </c:pt>
                <c:pt idx="281">
                  <c:v>66</c:v>
                </c:pt>
                <c:pt idx="282">
                  <c:v>67</c:v>
                </c:pt>
                <c:pt idx="283">
                  <c:v>68</c:v>
                </c:pt>
                <c:pt idx="284">
                  <c:v>69</c:v>
                </c:pt>
                <c:pt idx="285">
                  <c:v>70</c:v>
                </c:pt>
                <c:pt idx="286">
                  <c:v>70</c:v>
                </c:pt>
                <c:pt idx="287">
                  <c:v>70</c:v>
                </c:pt>
                <c:pt idx="288">
                  <c:v>71</c:v>
                </c:pt>
                <c:pt idx="289">
                  <c:v>72</c:v>
                </c:pt>
                <c:pt idx="290">
                  <c:v>72</c:v>
                </c:pt>
                <c:pt idx="291">
                  <c:v>70</c:v>
                </c:pt>
                <c:pt idx="292">
                  <c:v>68</c:v>
                </c:pt>
                <c:pt idx="293">
                  <c:v>67</c:v>
                </c:pt>
                <c:pt idx="294">
                  <c:v>68</c:v>
                </c:pt>
                <c:pt idx="295">
                  <c:v>67</c:v>
                </c:pt>
                <c:pt idx="296">
                  <c:v>67</c:v>
                </c:pt>
                <c:pt idx="297">
                  <c:v>65</c:v>
                </c:pt>
                <c:pt idx="298">
                  <c:v>63</c:v>
                </c:pt>
                <c:pt idx="299">
                  <c:v>63</c:v>
                </c:pt>
                <c:pt idx="300">
                  <c:v>56</c:v>
                </c:pt>
                <c:pt idx="301">
                  <c:v>55</c:v>
                </c:pt>
                <c:pt idx="302">
                  <c:v>53</c:v>
                </c:pt>
                <c:pt idx="303">
                  <c:v>48</c:v>
                </c:pt>
                <c:pt idx="304">
                  <c:v>48</c:v>
                </c:pt>
                <c:pt idx="305">
                  <c:v>49</c:v>
                </c:pt>
                <c:pt idx="306">
                  <c:v>46</c:v>
                </c:pt>
                <c:pt idx="307">
                  <c:v>47</c:v>
                </c:pt>
                <c:pt idx="308">
                  <c:v>47</c:v>
                </c:pt>
                <c:pt idx="309">
                  <c:v>46</c:v>
                </c:pt>
                <c:pt idx="310">
                  <c:v>46</c:v>
                </c:pt>
                <c:pt idx="311">
                  <c:v>46</c:v>
                </c:pt>
                <c:pt idx="312">
                  <c:v>46</c:v>
                </c:pt>
                <c:pt idx="313">
                  <c:v>46</c:v>
                </c:pt>
                <c:pt idx="314">
                  <c:v>46</c:v>
                </c:pt>
                <c:pt idx="315">
                  <c:v>47</c:v>
                </c:pt>
                <c:pt idx="316">
                  <c:v>48</c:v>
                </c:pt>
                <c:pt idx="317">
                  <c:v>47</c:v>
                </c:pt>
                <c:pt idx="318">
                  <c:v>48</c:v>
                </c:pt>
                <c:pt idx="319">
                  <c:v>48</c:v>
                </c:pt>
                <c:pt idx="320">
                  <c:v>48</c:v>
                </c:pt>
                <c:pt idx="321">
                  <c:v>49</c:v>
                </c:pt>
                <c:pt idx="322">
                  <c:v>49</c:v>
                </c:pt>
                <c:pt idx="323">
                  <c:v>48</c:v>
                </c:pt>
                <c:pt idx="324">
                  <c:v>48</c:v>
                </c:pt>
                <c:pt idx="325">
                  <c:v>49</c:v>
                </c:pt>
                <c:pt idx="326">
                  <c:v>49</c:v>
                </c:pt>
                <c:pt idx="327">
                  <c:v>48</c:v>
                </c:pt>
                <c:pt idx="328">
                  <c:v>47</c:v>
                </c:pt>
                <c:pt idx="329">
                  <c:v>47</c:v>
                </c:pt>
                <c:pt idx="330">
                  <c:v>46</c:v>
                </c:pt>
                <c:pt idx="331">
                  <c:v>46</c:v>
                </c:pt>
                <c:pt idx="332">
                  <c:v>46</c:v>
                </c:pt>
                <c:pt idx="333">
                  <c:v>48</c:v>
                </c:pt>
                <c:pt idx="334">
                  <c:v>50</c:v>
                </c:pt>
                <c:pt idx="335">
                  <c:v>51</c:v>
                </c:pt>
                <c:pt idx="336">
                  <c:v>51</c:v>
                </c:pt>
                <c:pt idx="337">
                  <c:v>49</c:v>
                </c:pt>
                <c:pt idx="338">
                  <c:v>51</c:v>
                </c:pt>
                <c:pt idx="339">
                  <c:v>50</c:v>
                </c:pt>
                <c:pt idx="340">
                  <c:v>47</c:v>
                </c:pt>
                <c:pt idx="341">
                  <c:v>41</c:v>
                </c:pt>
                <c:pt idx="342">
                  <c:v>41</c:v>
                </c:pt>
                <c:pt idx="343">
                  <c:v>38</c:v>
                </c:pt>
                <c:pt idx="344">
                  <c:v>36</c:v>
                </c:pt>
                <c:pt idx="345">
                  <c:v>37</c:v>
                </c:pt>
                <c:pt idx="346">
                  <c:v>35</c:v>
                </c:pt>
                <c:pt idx="347">
                  <c:v>34</c:v>
                </c:pt>
                <c:pt idx="348">
                  <c:v>35</c:v>
                </c:pt>
                <c:pt idx="349">
                  <c:v>36</c:v>
                </c:pt>
                <c:pt idx="350">
                  <c:v>36</c:v>
                </c:pt>
                <c:pt idx="351">
                  <c:v>36</c:v>
                </c:pt>
                <c:pt idx="352">
                  <c:v>36</c:v>
                </c:pt>
                <c:pt idx="353">
                  <c:v>36</c:v>
                </c:pt>
                <c:pt idx="354">
                  <c:v>36</c:v>
                </c:pt>
                <c:pt idx="355">
                  <c:v>34</c:v>
                </c:pt>
                <c:pt idx="356">
                  <c:v>34</c:v>
                </c:pt>
                <c:pt idx="357">
                  <c:v>34</c:v>
                </c:pt>
                <c:pt idx="358">
                  <c:v>34</c:v>
                </c:pt>
                <c:pt idx="359">
                  <c:v>36</c:v>
                </c:pt>
                <c:pt idx="360">
                  <c:v>36</c:v>
                </c:pt>
                <c:pt idx="361">
                  <c:v>37</c:v>
                </c:pt>
                <c:pt idx="362">
                  <c:v>38</c:v>
                </c:pt>
                <c:pt idx="363">
                  <c:v>38</c:v>
                </c:pt>
                <c:pt idx="364">
                  <c:v>39</c:v>
                </c:pt>
                <c:pt idx="365">
                  <c:v>37</c:v>
                </c:pt>
                <c:pt idx="366">
                  <c:v>38</c:v>
                </c:pt>
                <c:pt idx="367">
                  <c:v>40</c:v>
                </c:pt>
                <c:pt idx="368">
                  <c:v>41</c:v>
                </c:pt>
                <c:pt idx="369">
                  <c:v>42</c:v>
                </c:pt>
                <c:pt idx="370">
                  <c:v>42</c:v>
                </c:pt>
                <c:pt idx="371">
                  <c:v>43</c:v>
                </c:pt>
                <c:pt idx="372">
                  <c:v>40</c:v>
                </c:pt>
                <c:pt idx="373">
                  <c:v>41</c:v>
                </c:pt>
                <c:pt idx="374">
                  <c:v>40</c:v>
                </c:pt>
                <c:pt idx="375">
                  <c:v>42</c:v>
                </c:pt>
                <c:pt idx="376">
                  <c:v>42</c:v>
                </c:pt>
                <c:pt idx="377">
                  <c:v>42</c:v>
                </c:pt>
                <c:pt idx="378">
                  <c:v>41</c:v>
                </c:pt>
                <c:pt idx="379">
                  <c:v>39</c:v>
                </c:pt>
                <c:pt idx="380">
                  <c:v>40</c:v>
                </c:pt>
                <c:pt idx="381">
                  <c:v>37</c:v>
                </c:pt>
                <c:pt idx="382">
                  <c:v>41</c:v>
                </c:pt>
                <c:pt idx="383">
                  <c:v>43</c:v>
                </c:pt>
                <c:pt idx="384">
                  <c:v>41</c:v>
                </c:pt>
                <c:pt idx="385">
                  <c:v>43</c:v>
                </c:pt>
                <c:pt idx="386">
                  <c:v>41</c:v>
                </c:pt>
                <c:pt idx="387">
                  <c:v>39</c:v>
                </c:pt>
                <c:pt idx="388">
                  <c:v>40</c:v>
                </c:pt>
                <c:pt idx="389">
                  <c:v>36</c:v>
                </c:pt>
                <c:pt idx="390">
                  <c:v>39</c:v>
                </c:pt>
                <c:pt idx="391">
                  <c:v>43</c:v>
                </c:pt>
                <c:pt idx="392">
                  <c:v>50</c:v>
                </c:pt>
                <c:pt idx="393">
                  <c:v>49</c:v>
                </c:pt>
                <c:pt idx="394">
                  <c:v>45</c:v>
                </c:pt>
                <c:pt idx="395">
                  <c:v>39</c:v>
                </c:pt>
                <c:pt idx="396">
                  <c:v>43</c:v>
                </c:pt>
                <c:pt idx="397">
                  <c:v>42</c:v>
                </c:pt>
                <c:pt idx="398">
                  <c:v>41</c:v>
                </c:pt>
                <c:pt idx="399">
                  <c:v>45</c:v>
                </c:pt>
                <c:pt idx="400">
                  <c:v>49</c:v>
                </c:pt>
                <c:pt idx="401">
                  <c:v>43</c:v>
                </c:pt>
                <c:pt idx="402">
                  <c:v>35</c:v>
                </c:pt>
                <c:pt idx="403">
                  <c:v>38</c:v>
                </c:pt>
                <c:pt idx="404">
                  <c:v>39</c:v>
                </c:pt>
                <c:pt idx="405">
                  <c:v>37</c:v>
                </c:pt>
                <c:pt idx="406">
                  <c:v>37</c:v>
                </c:pt>
                <c:pt idx="407">
                  <c:v>46</c:v>
                </c:pt>
                <c:pt idx="408">
                  <c:v>39</c:v>
                </c:pt>
                <c:pt idx="409">
                  <c:v>35</c:v>
                </c:pt>
                <c:pt idx="410">
                  <c:v>36</c:v>
                </c:pt>
                <c:pt idx="411">
                  <c:v>32</c:v>
                </c:pt>
                <c:pt idx="412">
                  <c:v>42</c:v>
                </c:pt>
                <c:pt idx="413">
                  <c:v>45</c:v>
                </c:pt>
                <c:pt idx="414">
                  <c:v>40</c:v>
                </c:pt>
                <c:pt idx="415">
                  <c:v>45</c:v>
                </c:pt>
                <c:pt idx="416">
                  <c:v>46</c:v>
                </c:pt>
                <c:pt idx="417">
                  <c:v>52</c:v>
                </c:pt>
                <c:pt idx="418">
                  <c:v>49</c:v>
                </c:pt>
                <c:pt idx="419">
                  <c:v>52</c:v>
                </c:pt>
                <c:pt idx="420">
                  <c:v>54</c:v>
                </c:pt>
                <c:pt idx="421">
                  <c:v>57</c:v>
                </c:pt>
                <c:pt idx="422">
                  <c:v>71</c:v>
                </c:pt>
                <c:pt idx="423">
                  <c:v>57</c:v>
                </c:pt>
                <c:pt idx="424">
                  <c:v>60</c:v>
                </c:pt>
                <c:pt idx="425">
                  <c:v>69</c:v>
                </c:pt>
                <c:pt idx="426">
                  <c:v>56</c:v>
                </c:pt>
                <c:pt idx="427">
                  <c:v>49</c:v>
                </c:pt>
                <c:pt idx="428">
                  <c:v>65</c:v>
                </c:pt>
                <c:pt idx="429">
                  <c:v>55</c:v>
                </c:pt>
                <c:pt idx="430">
                  <c:v>53</c:v>
                </c:pt>
                <c:pt idx="431">
                  <c:v>46</c:v>
                </c:pt>
                <c:pt idx="432">
                  <c:v>52</c:v>
                </c:pt>
                <c:pt idx="433">
                  <c:v>57</c:v>
                </c:pt>
                <c:pt idx="434">
                  <c:v>47</c:v>
                </c:pt>
                <c:pt idx="435">
                  <c:v>53</c:v>
                </c:pt>
                <c:pt idx="436">
                  <c:v>50</c:v>
                </c:pt>
                <c:pt idx="437">
                  <c:v>53</c:v>
                </c:pt>
                <c:pt idx="438">
                  <c:v>58</c:v>
                </c:pt>
                <c:pt idx="439">
                  <c:v>52</c:v>
                </c:pt>
                <c:pt idx="440">
                  <c:v>53</c:v>
                </c:pt>
                <c:pt idx="441">
                  <c:v>49</c:v>
                </c:pt>
                <c:pt idx="442">
                  <c:v>45</c:v>
                </c:pt>
                <c:pt idx="443">
                  <c:v>52</c:v>
                </c:pt>
                <c:pt idx="444">
                  <c:v>52</c:v>
                </c:pt>
                <c:pt idx="445">
                  <c:v>55</c:v>
                </c:pt>
                <c:pt idx="446">
                  <c:v>60</c:v>
                </c:pt>
                <c:pt idx="447">
                  <c:v>51</c:v>
                </c:pt>
                <c:pt idx="448">
                  <c:v>46</c:v>
                </c:pt>
                <c:pt idx="449">
                  <c:v>42</c:v>
                </c:pt>
                <c:pt idx="450">
                  <c:v>44</c:v>
                </c:pt>
                <c:pt idx="451">
                  <c:v>48</c:v>
                </c:pt>
                <c:pt idx="452">
                  <c:v>41</c:v>
                </c:pt>
                <c:pt idx="453">
                  <c:v>48</c:v>
                </c:pt>
                <c:pt idx="454">
                  <c:v>49</c:v>
                </c:pt>
                <c:pt idx="455">
                  <c:v>57</c:v>
                </c:pt>
                <c:pt idx="456">
                  <c:v>44</c:v>
                </c:pt>
                <c:pt idx="457">
                  <c:v>46</c:v>
                </c:pt>
                <c:pt idx="458">
                  <c:v>40</c:v>
                </c:pt>
                <c:pt idx="459">
                  <c:v>40</c:v>
                </c:pt>
                <c:pt idx="460">
                  <c:v>40</c:v>
                </c:pt>
                <c:pt idx="461">
                  <c:v>47</c:v>
                </c:pt>
                <c:pt idx="462">
                  <c:v>45</c:v>
                </c:pt>
                <c:pt idx="463">
                  <c:v>48</c:v>
                </c:pt>
                <c:pt idx="464">
                  <c:v>48</c:v>
                </c:pt>
                <c:pt idx="465">
                  <c:v>51.284550676189802</c:v>
                </c:pt>
                <c:pt idx="466">
                  <c:v>42.114993315790997</c:v>
                </c:pt>
                <c:pt idx="467">
                  <c:v>54.056318282377603</c:v>
                </c:pt>
                <c:pt idx="468">
                  <c:v>49.324387922136403</c:v>
                </c:pt>
                <c:pt idx="469">
                  <c:v>56.453229318880901</c:v>
                </c:pt>
                <c:pt idx="470">
                  <c:v>55.4574051933836</c:v>
                </c:pt>
                <c:pt idx="471">
                  <c:v>51.787429369772497</c:v>
                </c:pt>
                <c:pt idx="472">
                  <c:v>56.908757447479402</c:v>
                </c:pt>
                <c:pt idx="473">
                  <c:v>63.7</c:v>
                </c:pt>
                <c:pt idx="474">
                  <c:v>58</c:v>
                </c:pt>
                <c:pt idx="475">
                  <c:v>51</c:v>
                </c:pt>
                <c:pt idx="476">
                  <c:v>62.2</c:v>
                </c:pt>
                <c:pt idx="477">
                  <c:v>59.399999999999899</c:v>
                </c:pt>
                <c:pt idx="478">
                  <c:v>62.299999999999898</c:v>
                </c:pt>
                <c:pt idx="479">
                  <c:v>48.599999999999902</c:v>
                </c:pt>
                <c:pt idx="480">
                  <c:v>61.5</c:v>
                </c:pt>
                <c:pt idx="481">
                  <c:v>53</c:v>
                </c:pt>
                <c:pt idx="482">
                  <c:v>52.7</c:v>
                </c:pt>
                <c:pt idx="483">
                  <c:v>64.900000000000006</c:v>
                </c:pt>
                <c:pt idx="484">
                  <c:v>56</c:v>
                </c:pt>
                <c:pt idx="485">
                  <c:v>70.7</c:v>
                </c:pt>
                <c:pt idx="486">
                  <c:v>71.099999999999895</c:v>
                </c:pt>
                <c:pt idx="487">
                  <c:v>74.8</c:v>
                </c:pt>
                <c:pt idx="488">
                  <c:v>77.5</c:v>
                </c:pt>
                <c:pt idx="489">
                  <c:v>64.399999999999906</c:v>
                </c:pt>
                <c:pt idx="490">
                  <c:v>67.2</c:v>
                </c:pt>
                <c:pt idx="491">
                  <c:v>86</c:v>
                </c:pt>
                <c:pt idx="492">
                  <c:v>69</c:v>
                </c:pt>
                <c:pt idx="493">
                  <c:v>81</c:v>
                </c:pt>
                <c:pt idx="494">
                  <c:v>73</c:v>
                </c:pt>
                <c:pt idx="495">
                  <c:v>62</c:v>
                </c:pt>
                <c:pt idx="496">
                  <c:v>84.999999999999901</c:v>
                </c:pt>
                <c:pt idx="497">
                  <c:v>73.099999999999895</c:v>
                </c:pt>
                <c:pt idx="498">
                  <c:v>79.299999999999898</c:v>
                </c:pt>
                <c:pt idx="499">
                  <c:v>89</c:v>
                </c:pt>
                <c:pt idx="500">
                  <c:v>75</c:v>
                </c:pt>
                <c:pt idx="501">
                  <c:v>69.5</c:v>
                </c:pt>
                <c:pt idx="502">
                  <c:v>68</c:v>
                </c:pt>
                <c:pt idx="503">
                  <c:v>69</c:v>
                </c:pt>
                <c:pt idx="504">
                  <c:v>64.899999999999906</c:v>
                </c:pt>
                <c:pt idx="505">
                  <c:v>77.3</c:v>
                </c:pt>
                <c:pt idx="506">
                  <c:v>79</c:v>
                </c:pt>
                <c:pt idx="507">
                  <c:v>68.699999999999903</c:v>
                </c:pt>
                <c:pt idx="508">
                  <c:v>55.299999999999898</c:v>
                </c:pt>
                <c:pt idx="509">
                  <c:v>70.5</c:v>
                </c:pt>
                <c:pt idx="510">
                  <c:v>58.899999999999899</c:v>
                </c:pt>
                <c:pt idx="511">
                  <c:v>61.899999999999899</c:v>
                </c:pt>
                <c:pt idx="512">
                  <c:v>62.199999999999903</c:v>
                </c:pt>
                <c:pt idx="513">
                  <c:v>57.4</c:v>
                </c:pt>
                <c:pt idx="514">
                  <c:v>45.1</c:v>
                </c:pt>
                <c:pt idx="515">
                  <c:v>52.6</c:v>
                </c:pt>
                <c:pt idx="516">
                  <c:v>51.899999999999899</c:v>
                </c:pt>
                <c:pt idx="517">
                  <c:v>49.5</c:v>
                </c:pt>
                <c:pt idx="518">
                  <c:v>51.1</c:v>
                </c:pt>
                <c:pt idx="519">
                  <c:v>52.499999999999901</c:v>
                </c:pt>
                <c:pt idx="520">
                  <c:v>45.9</c:v>
                </c:pt>
                <c:pt idx="521">
                  <c:v>49</c:v>
                </c:pt>
                <c:pt idx="522">
                  <c:v>58.6</c:v>
                </c:pt>
                <c:pt idx="523">
                  <c:v>52.7</c:v>
                </c:pt>
                <c:pt idx="524">
                  <c:v>55.899999999999899</c:v>
                </c:pt>
                <c:pt idx="525">
                  <c:v>50.9</c:v>
                </c:pt>
                <c:pt idx="526">
                  <c:v>51.699999999999903</c:v>
                </c:pt>
                <c:pt idx="527">
                  <c:v>43.399999999999899</c:v>
                </c:pt>
                <c:pt idx="528">
                  <c:v>41.799999999999898</c:v>
                </c:pt>
                <c:pt idx="529">
                  <c:v>39.299999999999997</c:v>
                </c:pt>
                <c:pt idx="530">
                  <c:v>28.099999999999898</c:v>
                </c:pt>
                <c:pt idx="531">
                  <c:v>38.499999999999901</c:v>
                </c:pt>
                <c:pt idx="532">
                  <c:v>39.4</c:v>
                </c:pt>
                <c:pt idx="533">
                  <c:v>39.599999999999902</c:v>
                </c:pt>
                <c:pt idx="534">
                  <c:v>39.199999999999903</c:v>
                </c:pt>
                <c:pt idx="535">
                  <c:v>37.299999999999997</c:v>
                </c:pt>
                <c:pt idx="536">
                  <c:v>38.700000000000003</c:v>
                </c:pt>
                <c:pt idx="537">
                  <c:v>29.599999999999898</c:v>
                </c:pt>
                <c:pt idx="538">
                  <c:v>39.599999999999902</c:v>
                </c:pt>
                <c:pt idx="539">
                  <c:v>43.5</c:v>
                </c:pt>
                <c:pt idx="540">
                  <c:v>40.699999999999903</c:v>
                </c:pt>
                <c:pt idx="541">
                  <c:v>32.799999999999898</c:v>
                </c:pt>
                <c:pt idx="542">
                  <c:v>34.4</c:v>
                </c:pt>
                <c:pt idx="543">
                  <c:v>36.799999999999898</c:v>
                </c:pt>
                <c:pt idx="544">
                  <c:v>41.8</c:v>
                </c:pt>
                <c:pt idx="545">
                  <c:v>42.7</c:v>
                </c:pt>
                <c:pt idx="546">
                  <c:v>44.499999999999901</c:v>
                </c:pt>
                <c:pt idx="547">
                  <c:v>41.1</c:v>
                </c:pt>
                <c:pt idx="548">
                  <c:v>40.199999999999903</c:v>
                </c:pt>
                <c:pt idx="549">
                  <c:v>47.799999999999898</c:v>
                </c:pt>
                <c:pt idx="550">
                  <c:v>54.6</c:v>
                </c:pt>
                <c:pt idx="551">
                  <c:v>62.599999999999902</c:v>
                </c:pt>
                <c:pt idx="552">
                  <c:v>61.499999999999901</c:v>
                </c:pt>
                <c:pt idx="553">
                  <c:v>58.399999999999899</c:v>
                </c:pt>
                <c:pt idx="554">
                  <c:v>56</c:v>
                </c:pt>
                <c:pt idx="555">
                  <c:v>52.099999999999902</c:v>
                </c:pt>
                <c:pt idx="556">
                  <c:v>53.399999999999899</c:v>
                </c:pt>
              </c:numCache>
            </c:numRef>
          </c:val>
          <c:smooth val="0"/>
          <c:extLst>
            <c:ext xmlns:c16="http://schemas.microsoft.com/office/drawing/2014/chart" uri="{C3380CC4-5D6E-409C-BE32-E72D297353CC}">
              <c16:uniqueId val="{00000008-22FE-4AEA-A7AE-4582658223DB}"/>
            </c:ext>
          </c:extLst>
        </c:ser>
        <c:dLbls>
          <c:showLegendKey val="0"/>
          <c:showVal val="0"/>
          <c:showCatName val="0"/>
          <c:showSerName val="0"/>
          <c:showPercent val="0"/>
          <c:showBubbleSize val="0"/>
        </c:dLbls>
        <c:smooth val="0"/>
        <c:axId val="673144255"/>
        <c:axId val="673127455"/>
      </c:lineChart>
      <c:dateAx>
        <c:axId val="673144255"/>
        <c:scaling>
          <c:orientation val="minMax"/>
        </c:scaling>
        <c:delete val="0"/>
        <c:axPos val="b"/>
        <c:numFmt formatCode="yyyy" sourceLinked="0"/>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rgbClr val="403C3A"/>
                </a:solidFill>
                <a:latin typeface="+mn-lt"/>
                <a:ea typeface="+mn-ea"/>
                <a:cs typeface="+mn-cs"/>
              </a:defRPr>
            </a:pPr>
            <a:endParaRPr lang="en-US"/>
          </a:p>
        </c:txPr>
        <c:crossAx val="673127455"/>
        <c:crosses val="autoZero"/>
        <c:auto val="1"/>
        <c:lblOffset val="100"/>
        <c:baseTimeUnit val="months"/>
        <c:majorUnit val="24"/>
        <c:majorTimeUnit val="months"/>
      </c:dateAx>
      <c:valAx>
        <c:axId val="673127455"/>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0" i="0" u="none" strike="noStrike" kern="1200" baseline="0">
                    <a:solidFill>
                      <a:srgbClr val="403C3A"/>
                    </a:solidFill>
                    <a:latin typeface="+mn-lt"/>
                    <a:ea typeface="+mn-ea"/>
                    <a:cs typeface="+mn-cs"/>
                  </a:defRPr>
                </a:pPr>
                <a:r>
                  <a:rPr lang="en-US"/>
                  <a:t>Spread (basis points)</a:t>
                </a:r>
              </a:p>
            </c:rich>
          </c:tx>
          <c:layout>
            <c:manualLayout>
              <c:xMode val="edge"/>
              <c:yMode val="edge"/>
              <c:x val="0"/>
              <c:y val="0.27254987754406412"/>
            </c:manualLayout>
          </c:layout>
          <c:overlay val="0"/>
          <c:spPr>
            <a:noFill/>
            <a:ln>
              <a:noFill/>
            </a:ln>
            <a:effectLst/>
          </c:spPr>
          <c:txPr>
            <a:bodyPr rot="-5400000" spcFirstLastPara="1" vertOverflow="ellipsis" vert="horz" wrap="square" anchor="ctr" anchorCtr="1"/>
            <a:lstStyle/>
            <a:p>
              <a:pPr>
                <a:defRPr sz="800" b="0" i="0" u="none" strike="noStrike" kern="1200" baseline="0">
                  <a:solidFill>
                    <a:srgbClr val="403C3A"/>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rgbClr val="403C3A"/>
                </a:solidFill>
                <a:latin typeface="+mn-lt"/>
                <a:ea typeface="+mn-ea"/>
                <a:cs typeface="+mn-cs"/>
              </a:defRPr>
            </a:pPr>
            <a:endParaRPr lang="en-US"/>
          </a:p>
        </c:txPr>
        <c:crossAx val="673144255"/>
        <c:crosses val="autoZero"/>
        <c:crossBetween val="midCat"/>
      </c:valAx>
      <c:spPr>
        <a:noFill/>
        <a:ln>
          <a:noFill/>
        </a:ln>
        <a:effectLst/>
      </c:spPr>
    </c:plotArea>
    <c:legend>
      <c:legendPos val="b"/>
      <c:layout>
        <c:manualLayout>
          <c:xMode val="edge"/>
          <c:yMode val="edge"/>
          <c:x val="0.11313638129496592"/>
          <c:y val="8.0646290634239934E-2"/>
          <c:w val="0.8374426307639824"/>
          <c:h val="0.12662204505881122"/>
        </c:manualLayout>
      </c:layout>
      <c:overlay val="0"/>
      <c:spPr>
        <a:noFill/>
        <a:ln>
          <a:noFill/>
        </a:ln>
        <a:effectLst/>
      </c:spPr>
      <c:txPr>
        <a:bodyPr rot="0" spcFirstLastPara="1" vertOverflow="ellipsis" vert="horz" wrap="square" anchor="ctr" anchorCtr="1"/>
        <a:lstStyle/>
        <a:p>
          <a:pPr>
            <a:defRPr sz="800" b="0" i="0" u="none" strike="noStrike" kern="1200" baseline="0">
              <a:solidFill>
                <a:srgbClr val="403C3A"/>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800">
          <a:solidFill>
            <a:srgbClr val="403C3A"/>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960" b="1" i="0" u="none" strike="noStrike" kern="1200" spc="0" baseline="0">
                <a:solidFill>
                  <a:srgbClr val="141414"/>
                </a:solidFill>
                <a:latin typeface="+mn-lt"/>
                <a:ea typeface="+mn-ea"/>
                <a:cs typeface="+mn-cs"/>
              </a:defRPr>
            </a:pPr>
            <a:r>
              <a:rPr lang="en-US" b="1">
                <a:solidFill>
                  <a:srgbClr val="141414"/>
                </a:solidFill>
              </a:rPr>
              <a:t>Yield Curve</a:t>
            </a:r>
          </a:p>
        </c:rich>
      </c:tx>
      <c:layout>
        <c:manualLayout>
          <c:xMode val="edge"/>
          <c:yMode val="edge"/>
          <c:x val="0.39513888888888887"/>
          <c:y val="0"/>
        </c:manualLayout>
      </c:layout>
      <c:overlay val="0"/>
      <c:spPr>
        <a:noFill/>
        <a:ln>
          <a:noFill/>
        </a:ln>
        <a:effectLst/>
      </c:spPr>
      <c:txPr>
        <a:bodyPr rot="0" spcFirstLastPara="1" vertOverflow="ellipsis" vert="horz" wrap="square" anchor="ctr" anchorCtr="1"/>
        <a:lstStyle/>
        <a:p>
          <a:pPr>
            <a:defRPr sz="960" b="1" i="0" u="none" strike="noStrike" kern="1200" spc="0" baseline="0">
              <a:solidFill>
                <a:srgbClr val="141414"/>
              </a:solidFill>
              <a:latin typeface="+mn-lt"/>
              <a:ea typeface="+mn-ea"/>
              <a:cs typeface="+mn-cs"/>
            </a:defRPr>
          </a:pPr>
          <a:endParaRPr lang="en-US"/>
        </a:p>
      </c:txPr>
    </c:title>
    <c:autoTitleDeleted val="0"/>
    <c:plotArea>
      <c:layout>
        <c:manualLayout>
          <c:layoutTarget val="inner"/>
          <c:xMode val="edge"/>
          <c:yMode val="edge"/>
          <c:x val="0.11825712569970188"/>
          <c:y val="0.10689814814814814"/>
          <c:w val="0.8614013876080383"/>
          <c:h val="0.71447412823397083"/>
        </c:manualLayout>
      </c:layout>
      <c:lineChart>
        <c:grouping val="standard"/>
        <c:varyColors val="0"/>
        <c:ser>
          <c:idx val="0"/>
          <c:order val="0"/>
          <c:tx>
            <c:strRef>
              <c:f>Sheet6!$B$2</c:f>
              <c:strCache>
                <c:ptCount val="1"/>
                <c:pt idx="0">
                  <c:v>12/31/2024</c:v>
                </c:pt>
              </c:strCache>
            </c:strRef>
          </c:tx>
          <c:spPr>
            <a:ln w="28575" cap="rnd">
              <a:solidFill>
                <a:schemeClr val="accent1"/>
              </a:solidFill>
              <a:round/>
            </a:ln>
            <a:effectLst/>
          </c:spPr>
          <c:marker>
            <c:symbol val="none"/>
          </c:marker>
          <c:cat>
            <c:strRef>
              <c:f>Sheet6!$A$3:$A$15</c:f>
              <c:strCache>
                <c:ptCount val="13"/>
                <c:pt idx="0">
                  <c:v>1 Mo</c:v>
                </c:pt>
                <c:pt idx="1">
                  <c:v>2 Mo</c:v>
                </c:pt>
                <c:pt idx="2">
                  <c:v>3 Mo</c:v>
                </c:pt>
                <c:pt idx="3">
                  <c:v>6 Mo</c:v>
                </c:pt>
                <c:pt idx="4">
                  <c:v>9 Mo</c:v>
                </c:pt>
                <c:pt idx="5">
                  <c:v>1 Yr</c:v>
                </c:pt>
                <c:pt idx="6">
                  <c:v>2 Yr</c:v>
                </c:pt>
                <c:pt idx="7">
                  <c:v>3 Yr</c:v>
                </c:pt>
                <c:pt idx="8">
                  <c:v>4 Yr</c:v>
                </c:pt>
                <c:pt idx="9">
                  <c:v>5 Yr</c:v>
                </c:pt>
                <c:pt idx="10">
                  <c:v>7 Yr</c:v>
                </c:pt>
                <c:pt idx="11">
                  <c:v>9 Yr</c:v>
                </c:pt>
                <c:pt idx="12">
                  <c:v>10 Yr</c:v>
                </c:pt>
              </c:strCache>
            </c:strRef>
          </c:cat>
          <c:val>
            <c:numRef>
              <c:f>Sheet6!$B$3:$B$15</c:f>
              <c:numCache>
                <c:formatCode>General</c:formatCode>
                <c:ptCount val="13"/>
                <c:pt idx="0">
                  <c:v>4.2796799999999999</c:v>
                </c:pt>
                <c:pt idx="1">
                  <c:v>4.2834399999999997</c:v>
                </c:pt>
                <c:pt idx="2">
                  <c:v>4.3184100000000001</c:v>
                </c:pt>
                <c:pt idx="3">
                  <c:v>4.23773</c:v>
                </c:pt>
                <c:pt idx="4">
                  <c:v>4.1640899999999998</c:v>
                </c:pt>
                <c:pt idx="5">
                  <c:v>4.1574299999999997</c:v>
                </c:pt>
                <c:pt idx="6">
                  <c:v>4.2426000000000004</c:v>
                </c:pt>
                <c:pt idx="7">
                  <c:v>4.2773300000000001</c:v>
                </c:pt>
                <c:pt idx="8">
                  <c:v>4.3447199999999997</c:v>
                </c:pt>
                <c:pt idx="9">
                  <c:v>4.3827199999999999</c:v>
                </c:pt>
                <c:pt idx="10">
                  <c:v>4.4814299999999996</c:v>
                </c:pt>
                <c:pt idx="11">
                  <c:v>4.5491700000000002</c:v>
                </c:pt>
                <c:pt idx="12">
                  <c:v>4.5769399999999996</c:v>
                </c:pt>
              </c:numCache>
            </c:numRef>
          </c:val>
          <c:smooth val="0"/>
          <c:extLst>
            <c:ext xmlns:c16="http://schemas.microsoft.com/office/drawing/2014/chart" uri="{C3380CC4-5D6E-409C-BE32-E72D297353CC}">
              <c16:uniqueId val="{00000000-6B02-48EB-9538-5FE961858586}"/>
            </c:ext>
          </c:extLst>
        </c:ser>
        <c:ser>
          <c:idx val="1"/>
          <c:order val="1"/>
          <c:tx>
            <c:strRef>
              <c:f>Sheet6!$C$2</c:f>
              <c:strCache>
                <c:ptCount val="1"/>
                <c:pt idx="0">
                  <c:v>12/31/2023</c:v>
                </c:pt>
              </c:strCache>
            </c:strRef>
          </c:tx>
          <c:spPr>
            <a:ln w="28575" cap="rnd">
              <a:solidFill>
                <a:schemeClr val="accent2"/>
              </a:solidFill>
              <a:round/>
            </a:ln>
            <a:effectLst/>
          </c:spPr>
          <c:marker>
            <c:symbol val="none"/>
          </c:marker>
          <c:cat>
            <c:strRef>
              <c:f>Sheet6!$A$3:$A$15</c:f>
              <c:strCache>
                <c:ptCount val="13"/>
                <c:pt idx="0">
                  <c:v>1 Mo</c:v>
                </c:pt>
                <c:pt idx="1">
                  <c:v>2 Mo</c:v>
                </c:pt>
                <c:pt idx="2">
                  <c:v>3 Mo</c:v>
                </c:pt>
                <c:pt idx="3">
                  <c:v>6 Mo</c:v>
                </c:pt>
                <c:pt idx="4">
                  <c:v>9 Mo</c:v>
                </c:pt>
                <c:pt idx="5">
                  <c:v>1 Yr</c:v>
                </c:pt>
                <c:pt idx="6">
                  <c:v>2 Yr</c:v>
                </c:pt>
                <c:pt idx="7">
                  <c:v>3 Yr</c:v>
                </c:pt>
                <c:pt idx="8">
                  <c:v>4 Yr</c:v>
                </c:pt>
                <c:pt idx="9">
                  <c:v>5 Yr</c:v>
                </c:pt>
                <c:pt idx="10">
                  <c:v>7 Yr</c:v>
                </c:pt>
                <c:pt idx="11">
                  <c:v>9 Yr</c:v>
                </c:pt>
                <c:pt idx="12">
                  <c:v>10 Yr</c:v>
                </c:pt>
              </c:strCache>
            </c:strRef>
          </c:cat>
          <c:val>
            <c:numRef>
              <c:f>Sheet6!$C$3:$C$15</c:f>
              <c:numCache>
                <c:formatCode>General</c:formatCode>
                <c:ptCount val="13"/>
                <c:pt idx="0">
                  <c:v>5.3893800000000001</c:v>
                </c:pt>
                <c:pt idx="1">
                  <c:v>5.3927699999999996</c:v>
                </c:pt>
                <c:pt idx="2">
                  <c:v>5.33596</c:v>
                </c:pt>
                <c:pt idx="3">
                  <c:v>5.2518700000000003</c:v>
                </c:pt>
                <c:pt idx="4">
                  <c:v>4.9252900000000004</c:v>
                </c:pt>
                <c:pt idx="5">
                  <c:v>4.7787800000000002</c:v>
                </c:pt>
                <c:pt idx="6">
                  <c:v>4.25936</c:v>
                </c:pt>
                <c:pt idx="7">
                  <c:v>4.0091799999999997</c:v>
                </c:pt>
                <c:pt idx="8">
                  <c:v>3.91018</c:v>
                </c:pt>
                <c:pt idx="9">
                  <c:v>3.8526899999999999</c:v>
                </c:pt>
                <c:pt idx="10">
                  <c:v>3.8856799999999998</c:v>
                </c:pt>
                <c:pt idx="11">
                  <c:v>3.8824200000000002</c:v>
                </c:pt>
                <c:pt idx="12">
                  <c:v>3.8889300000000002</c:v>
                </c:pt>
              </c:numCache>
            </c:numRef>
          </c:val>
          <c:smooth val="0"/>
          <c:extLst>
            <c:ext xmlns:c16="http://schemas.microsoft.com/office/drawing/2014/chart" uri="{C3380CC4-5D6E-409C-BE32-E72D297353CC}">
              <c16:uniqueId val="{00000001-6B02-48EB-9538-5FE961858586}"/>
            </c:ext>
          </c:extLst>
        </c:ser>
        <c:dLbls>
          <c:showLegendKey val="0"/>
          <c:showVal val="0"/>
          <c:showCatName val="0"/>
          <c:showSerName val="0"/>
          <c:showPercent val="0"/>
          <c:showBubbleSize val="0"/>
        </c:dLbls>
        <c:smooth val="0"/>
        <c:axId val="554485248"/>
        <c:axId val="554485728"/>
      </c:lineChart>
      <c:catAx>
        <c:axId val="554485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800" b="0" i="0" u="none" strike="noStrike" kern="1200" baseline="0">
                <a:solidFill>
                  <a:srgbClr val="403C3A"/>
                </a:solidFill>
                <a:latin typeface="+mn-lt"/>
                <a:ea typeface="+mn-ea"/>
                <a:cs typeface="+mn-cs"/>
              </a:defRPr>
            </a:pPr>
            <a:endParaRPr lang="en-US"/>
          </a:p>
        </c:txPr>
        <c:crossAx val="554485728"/>
        <c:crosses val="autoZero"/>
        <c:auto val="1"/>
        <c:lblAlgn val="ctr"/>
        <c:lblOffset val="100"/>
        <c:noMultiLvlLbl val="0"/>
      </c:catAx>
      <c:valAx>
        <c:axId val="554485728"/>
        <c:scaling>
          <c:orientation val="minMax"/>
          <c:min val="3.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0" i="0" u="none" strike="noStrike" kern="1200" baseline="0">
                    <a:solidFill>
                      <a:srgbClr val="403C3A"/>
                    </a:solidFill>
                    <a:latin typeface="+mn-lt"/>
                    <a:ea typeface="+mn-ea"/>
                    <a:cs typeface="+mn-cs"/>
                  </a:defRPr>
                </a:pPr>
                <a:r>
                  <a:rPr lang="en-US"/>
                  <a:t>Rate (%)</a:t>
                </a:r>
              </a:p>
            </c:rich>
          </c:tx>
          <c:layout>
            <c:manualLayout>
              <c:xMode val="edge"/>
              <c:yMode val="edge"/>
              <c:x val="2.7777777777777779E-3"/>
              <c:y val="0.36342957130358705"/>
            </c:manualLayout>
          </c:layout>
          <c:overlay val="0"/>
          <c:spPr>
            <a:noFill/>
            <a:ln>
              <a:noFill/>
            </a:ln>
            <a:effectLst/>
          </c:spPr>
          <c:txPr>
            <a:bodyPr rot="-5400000" spcFirstLastPara="1" vertOverflow="ellipsis" vert="horz" wrap="square" anchor="ctr" anchorCtr="1"/>
            <a:lstStyle/>
            <a:p>
              <a:pPr>
                <a:defRPr sz="800" b="0" i="0" u="none" strike="noStrike" kern="1200" baseline="0">
                  <a:solidFill>
                    <a:srgbClr val="403C3A"/>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rgbClr val="403C3A"/>
                </a:solidFill>
                <a:latin typeface="+mn-lt"/>
                <a:ea typeface="+mn-ea"/>
                <a:cs typeface="+mn-cs"/>
              </a:defRPr>
            </a:pPr>
            <a:endParaRPr lang="en-US"/>
          </a:p>
        </c:txPr>
        <c:crossAx val="554485248"/>
        <c:crosses val="autoZero"/>
        <c:crossBetween val="between"/>
      </c:valAx>
      <c:spPr>
        <a:noFill/>
        <a:ln>
          <a:noFill/>
        </a:ln>
        <a:effectLst/>
      </c:spPr>
    </c:plotArea>
    <c:legend>
      <c:legendPos val="b"/>
      <c:layout>
        <c:manualLayout>
          <c:xMode val="edge"/>
          <c:yMode val="edge"/>
          <c:x val="0.55023315835520548"/>
          <c:y val="7.002260134149893E-2"/>
          <c:w val="0.44953368328958881"/>
          <c:h val="0.1138397878836574"/>
        </c:manualLayout>
      </c:layout>
      <c:overlay val="0"/>
      <c:spPr>
        <a:noFill/>
        <a:ln>
          <a:noFill/>
        </a:ln>
        <a:effectLst/>
      </c:spPr>
      <c:txPr>
        <a:bodyPr rot="0" spcFirstLastPara="1" vertOverflow="ellipsis" vert="horz" wrap="square" anchor="ctr" anchorCtr="1"/>
        <a:lstStyle/>
        <a:p>
          <a:pPr>
            <a:defRPr sz="800" b="0" i="0" u="none" strike="noStrike" kern="1200" baseline="0">
              <a:solidFill>
                <a:srgbClr val="403C3A"/>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solidFill>
            <a:srgbClr val="403C3A"/>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263722348520513E-2"/>
          <c:y val="2.9617338716903158E-2"/>
          <c:w val="0.9191645658228621"/>
          <c:h val="0.85955365056988997"/>
        </c:manualLayout>
      </c:layout>
      <c:scatterChart>
        <c:scatterStyle val="lineMarker"/>
        <c:varyColors val="0"/>
        <c:ser>
          <c:idx val="19"/>
          <c:order val="0"/>
          <c:tx>
            <c:strRef>
              <c:f>'Monetary Policy Proj'!$K$50</c:f>
              <c:strCache>
                <c:ptCount val="1"/>
                <c:pt idx="0">
                  <c:v>Dec Projections</c:v>
                </c:pt>
              </c:strCache>
            </c:strRef>
          </c:tx>
          <c:spPr>
            <a:ln w="28575">
              <a:noFill/>
            </a:ln>
          </c:spPr>
          <c:marker>
            <c:symbol val="circle"/>
            <c:size val="4"/>
            <c:spPr>
              <a:solidFill>
                <a:schemeClr val="accent2"/>
              </a:solidFill>
              <a:ln>
                <a:noFill/>
              </a:ln>
            </c:spPr>
          </c:marker>
          <c:xVal>
            <c:numRef>
              <c:f>'Monetary Policy Proj'!$L$8:$O$8</c:f>
              <c:numCache>
                <c:formatCode>0</c:formatCode>
                <c:ptCount val="4"/>
                <c:pt idx="0">
                  <c:v>45</c:v>
                </c:pt>
                <c:pt idx="1">
                  <c:v>95</c:v>
                </c:pt>
                <c:pt idx="2">
                  <c:v>145</c:v>
                </c:pt>
                <c:pt idx="3">
                  <c:v>190</c:v>
                </c:pt>
              </c:numCache>
            </c:numRef>
          </c:xVal>
          <c:yVal>
            <c:numRef>
              <c:f>'Monetary Policy Proj'!$L$7:$O$7</c:f>
              <c:numCache>
                <c:formatCode>0.000</c:formatCode>
                <c:ptCount val="4"/>
                <c:pt idx="0">
                  <c:v>3.125</c:v>
                </c:pt>
                <c:pt idx="1">
                  <c:v>2.375</c:v>
                </c:pt>
                <c:pt idx="2">
                  <c:v>2.375</c:v>
                </c:pt>
                <c:pt idx="3">
                  <c:v>2.375</c:v>
                </c:pt>
              </c:numCache>
            </c:numRef>
          </c:yVal>
          <c:smooth val="0"/>
          <c:extLst>
            <c:ext xmlns:c16="http://schemas.microsoft.com/office/drawing/2014/chart" uri="{C3380CC4-5D6E-409C-BE32-E72D297353CC}">
              <c16:uniqueId val="{00000000-9DAD-41BB-92B7-B9DAA3CBB447}"/>
            </c:ext>
          </c:extLst>
        </c:ser>
        <c:ser>
          <c:idx val="20"/>
          <c:order val="1"/>
          <c:tx>
            <c:v>2</c:v>
          </c:tx>
          <c:spPr>
            <a:ln w="28575">
              <a:noFill/>
            </a:ln>
          </c:spPr>
          <c:marker>
            <c:symbol val="circle"/>
            <c:size val="4"/>
            <c:spPr>
              <a:solidFill>
                <a:schemeClr val="accent2"/>
              </a:solidFill>
              <a:ln>
                <a:solidFill>
                  <a:schemeClr val="accent2"/>
                </a:solidFill>
              </a:ln>
            </c:spPr>
          </c:marker>
          <c:xVal>
            <c:numRef>
              <c:f>'Monetary Policy Proj'!$L$10:$O$10</c:f>
              <c:numCache>
                <c:formatCode>0</c:formatCode>
                <c:ptCount val="4"/>
                <c:pt idx="0">
                  <c:v>45</c:v>
                </c:pt>
                <c:pt idx="1">
                  <c:v>95</c:v>
                </c:pt>
                <c:pt idx="2">
                  <c:v>145</c:v>
                </c:pt>
                <c:pt idx="3">
                  <c:v>190</c:v>
                </c:pt>
              </c:numCache>
            </c:numRef>
          </c:xVal>
          <c:yVal>
            <c:numRef>
              <c:f>'Monetary Policy Proj'!$L$9:$O$9</c:f>
              <c:numCache>
                <c:formatCode>0.000</c:formatCode>
                <c:ptCount val="4"/>
                <c:pt idx="0">
                  <c:v>3.375</c:v>
                </c:pt>
                <c:pt idx="1">
                  <c:v>2.75</c:v>
                </c:pt>
                <c:pt idx="2">
                  <c:v>2.625</c:v>
                </c:pt>
                <c:pt idx="3">
                  <c:v>2.5</c:v>
                </c:pt>
              </c:numCache>
            </c:numRef>
          </c:yVal>
          <c:smooth val="0"/>
          <c:extLst>
            <c:ext xmlns:c16="http://schemas.microsoft.com/office/drawing/2014/chart" uri="{C3380CC4-5D6E-409C-BE32-E72D297353CC}">
              <c16:uniqueId val="{00000001-9DAD-41BB-92B7-B9DAA3CBB447}"/>
            </c:ext>
          </c:extLst>
        </c:ser>
        <c:ser>
          <c:idx val="21"/>
          <c:order val="2"/>
          <c:tx>
            <c:v>3</c:v>
          </c:tx>
          <c:spPr>
            <a:ln w="28575">
              <a:noFill/>
            </a:ln>
          </c:spPr>
          <c:marker>
            <c:symbol val="circle"/>
            <c:size val="4"/>
            <c:spPr>
              <a:solidFill>
                <a:schemeClr val="accent2"/>
              </a:solidFill>
              <a:ln>
                <a:solidFill>
                  <a:schemeClr val="accent2"/>
                </a:solidFill>
              </a:ln>
            </c:spPr>
          </c:marker>
          <c:xVal>
            <c:numRef>
              <c:f>'Monetary Policy Proj'!$L$12:$O$12</c:f>
              <c:numCache>
                <c:formatCode>0</c:formatCode>
                <c:ptCount val="4"/>
                <c:pt idx="0">
                  <c:v>43</c:v>
                </c:pt>
                <c:pt idx="1">
                  <c:v>95</c:v>
                </c:pt>
                <c:pt idx="2">
                  <c:v>145</c:v>
                </c:pt>
                <c:pt idx="3">
                  <c:v>190</c:v>
                </c:pt>
              </c:numCache>
            </c:numRef>
          </c:xVal>
          <c:yVal>
            <c:numRef>
              <c:f>'Monetary Policy Proj'!$L$11:$O$11</c:f>
              <c:numCache>
                <c:formatCode>0.000</c:formatCode>
                <c:ptCount val="4"/>
                <c:pt idx="0">
                  <c:v>3.625</c:v>
                </c:pt>
                <c:pt idx="1">
                  <c:v>2.875</c:v>
                </c:pt>
                <c:pt idx="2">
                  <c:v>2.75</c:v>
                </c:pt>
                <c:pt idx="3">
                  <c:v>2.625</c:v>
                </c:pt>
              </c:numCache>
            </c:numRef>
          </c:yVal>
          <c:smooth val="0"/>
          <c:extLst>
            <c:ext xmlns:c16="http://schemas.microsoft.com/office/drawing/2014/chart" uri="{C3380CC4-5D6E-409C-BE32-E72D297353CC}">
              <c16:uniqueId val="{00000002-9DAD-41BB-92B7-B9DAA3CBB447}"/>
            </c:ext>
          </c:extLst>
        </c:ser>
        <c:ser>
          <c:idx val="22"/>
          <c:order val="3"/>
          <c:tx>
            <c:v>4</c:v>
          </c:tx>
          <c:spPr>
            <a:ln w="28575">
              <a:noFill/>
            </a:ln>
          </c:spPr>
          <c:marker>
            <c:symbol val="circle"/>
            <c:size val="4"/>
            <c:spPr>
              <a:solidFill>
                <a:schemeClr val="accent2"/>
              </a:solidFill>
              <a:ln>
                <a:solidFill>
                  <a:schemeClr val="accent2"/>
                </a:solidFill>
              </a:ln>
            </c:spPr>
          </c:marker>
          <c:xVal>
            <c:numRef>
              <c:f>'Monetary Policy Proj'!$L$14:$O$14</c:f>
              <c:numCache>
                <c:formatCode>0</c:formatCode>
                <c:ptCount val="4"/>
                <c:pt idx="0">
                  <c:v>45</c:v>
                </c:pt>
                <c:pt idx="1">
                  <c:v>92</c:v>
                </c:pt>
                <c:pt idx="2">
                  <c:v>144</c:v>
                </c:pt>
                <c:pt idx="3">
                  <c:v>190</c:v>
                </c:pt>
              </c:numCache>
            </c:numRef>
          </c:xVal>
          <c:yVal>
            <c:numRef>
              <c:f>'Monetary Policy Proj'!$L$13:$O$13</c:f>
              <c:numCache>
                <c:formatCode>0.000</c:formatCode>
                <c:ptCount val="4"/>
                <c:pt idx="0">
                  <c:v>3.625</c:v>
                </c:pt>
                <c:pt idx="1">
                  <c:v>3.125</c:v>
                </c:pt>
                <c:pt idx="2">
                  <c:v>2.875</c:v>
                </c:pt>
                <c:pt idx="3">
                  <c:v>2.75</c:v>
                </c:pt>
              </c:numCache>
            </c:numRef>
          </c:yVal>
          <c:smooth val="0"/>
          <c:extLst>
            <c:ext xmlns:c16="http://schemas.microsoft.com/office/drawing/2014/chart" uri="{C3380CC4-5D6E-409C-BE32-E72D297353CC}">
              <c16:uniqueId val="{00000003-9DAD-41BB-92B7-B9DAA3CBB447}"/>
            </c:ext>
          </c:extLst>
        </c:ser>
        <c:ser>
          <c:idx val="23"/>
          <c:order val="4"/>
          <c:tx>
            <c:v>5</c:v>
          </c:tx>
          <c:spPr>
            <a:ln w="28575">
              <a:noFill/>
            </a:ln>
          </c:spPr>
          <c:marker>
            <c:symbol val="circle"/>
            <c:size val="4"/>
            <c:spPr>
              <a:solidFill>
                <a:schemeClr val="accent2"/>
              </a:solidFill>
              <a:ln>
                <a:solidFill>
                  <a:schemeClr val="accent2"/>
                </a:solidFill>
              </a:ln>
            </c:spPr>
          </c:marker>
          <c:xVal>
            <c:numRef>
              <c:f>'Monetary Policy Proj'!$L$16:$O$16</c:f>
              <c:numCache>
                <c:formatCode>0</c:formatCode>
                <c:ptCount val="4"/>
                <c:pt idx="0">
                  <c:v>47</c:v>
                </c:pt>
                <c:pt idx="1">
                  <c:v>94</c:v>
                </c:pt>
                <c:pt idx="2">
                  <c:v>146</c:v>
                </c:pt>
                <c:pt idx="3">
                  <c:v>187</c:v>
                </c:pt>
              </c:numCache>
            </c:numRef>
          </c:xVal>
          <c:yVal>
            <c:numRef>
              <c:f>'Monetary Policy Proj'!$L$15:$O$15</c:f>
              <c:numCache>
                <c:formatCode>0.000</c:formatCode>
                <c:ptCount val="4"/>
                <c:pt idx="0">
                  <c:v>3.625</c:v>
                </c:pt>
                <c:pt idx="1">
                  <c:v>3.125</c:v>
                </c:pt>
                <c:pt idx="2">
                  <c:v>2.875</c:v>
                </c:pt>
                <c:pt idx="3">
                  <c:v>2.875</c:v>
                </c:pt>
              </c:numCache>
            </c:numRef>
          </c:yVal>
          <c:smooth val="0"/>
          <c:extLst>
            <c:ext xmlns:c16="http://schemas.microsoft.com/office/drawing/2014/chart" uri="{C3380CC4-5D6E-409C-BE32-E72D297353CC}">
              <c16:uniqueId val="{00000004-9DAD-41BB-92B7-B9DAA3CBB447}"/>
            </c:ext>
          </c:extLst>
        </c:ser>
        <c:ser>
          <c:idx val="24"/>
          <c:order val="5"/>
          <c:tx>
            <c:v>6</c:v>
          </c:tx>
          <c:spPr>
            <a:ln w="28575">
              <a:noFill/>
            </a:ln>
          </c:spPr>
          <c:marker>
            <c:symbol val="circle"/>
            <c:size val="4"/>
            <c:spPr>
              <a:solidFill>
                <a:schemeClr val="accent2"/>
              </a:solidFill>
              <a:ln>
                <a:solidFill>
                  <a:schemeClr val="accent2"/>
                </a:solidFill>
              </a:ln>
            </c:spPr>
          </c:marker>
          <c:xVal>
            <c:numRef>
              <c:f>'Monetary Policy Proj'!$L$18:$O$18</c:f>
              <c:numCache>
                <c:formatCode>0</c:formatCode>
                <c:ptCount val="4"/>
                <c:pt idx="0">
                  <c:v>36</c:v>
                </c:pt>
                <c:pt idx="1">
                  <c:v>96</c:v>
                </c:pt>
                <c:pt idx="2">
                  <c:v>139</c:v>
                </c:pt>
                <c:pt idx="3">
                  <c:v>189</c:v>
                </c:pt>
              </c:numCache>
            </c:numRef>
          </c:xVal>
          <c:yVal>
            <c:numRef>
              <c:f>'Monetary Policy Proj'!$L$17:$O$17</c:f>
              <c:numCache>
                <c:formatCode>0.000</c:formatCode>
                <c:ptCount val="4"/>
                <c:pt idx="0">
                  <c:v>3.875</c:v>
                </c:pt>
                <c:pt idx="1">
                  <c:v>3.125</c:v>
                </c:pt>
                <c:pt idx="2">
                  <c:v>3.125</c:v>
                </c:pt>
                <c:pt idx="3">
                  <c:v>2.875</c:v>
                </c:pt>
              </c:numCache>
            </c:numRef>
          </c:yVal>
          <c:smooth val="0"/>
          <c:extLst>
            <c:ext xmlns:c16="http://schemas.microsoft.com/office/drawing/2014/chart" uri="{C3380CC4-5D6E-409C-BE32-E72D297353CC}">
              <c16:uniqueId val="{00000005-9DAD-41BB-92B7-B9DAA3CBB447}"/>
            </c:ext>
          </c:extLst>
        </c:ser>
        <c:ser>
          <c:idx val="25"/>
          <c:order val="6"/>
          <c:tx>
            <c:v>7</c:v>
          </c:tx>
          <c:spPr>
            <a:ln w="28575">
              <a:noFill/>
            </a:ln>
          </c:spPr>
          <c:marker>
            <c:symbol val="circle"/>
            <c:size val="4"/>
            <c:spPr>
              <a:solidFill>
                <a:schemeClr val="accent2"/>
              </a:solidFill>
              <a:ln>
                <a:solidFill>
                  <a:schemeClr val="accent2"/>
                </a:solidFill>
              </a:ln>
            </c:spPr>
          </c:marker>
          <c:xVal>
            <c:numRef>
              <c:f>'Monetary Policy Proj'!$L$20:$O$20</c:f>
              <c:numCache>
                <c:formatCode>0</c:formatCode>
                <c:ptCount val="4"/>
                <c:pt idx="0">
                  <c:v>38</c:v>
                </c:pt>
                <c:pt idx="1">
                  <c:v>98</c:v>
                </c:pt>
                <c:pt idx="2">
                  <c:v>141</c:v>
                </c:pt>
                <c:pt idx="3">
                  <c:v>191</c:v>
                </c:pt>
              </c:numCache>
            </c:numRef>
          </c:xVal>
          <c:yVal>
            <c:numRef>
              <c:f>'Monetary Policy Proj'!$L$19:$O$19</c:f>
              <c:numCache>
                <c:formatCode>0.000</c:formatCode>
                <c:ptCount val="4"/>
                <c:pt idx="0">
                  <c:v>3.875</c:v>
                </c:pt>
                <c:pt idx="1">
                  <c:v>3.125</c:v>
                </c:pt>
                <c:pt idx="2">
                  <c:v>3.125</c:v>
                </c:pt>
                <c:pt idx="3">
                  <c:v>2.875</c:v>
                </c:pt>
              </c:numCache>
            </c:numRef>
          </c:yVal>
          <c:smooth val="0"/>
          <c:extLst>
            <c:ext xmlns:c16="http://schemas.microsoft.com/office/drawing/2014/chart" uri="{C3380CC4-5D6E-409C-BE32-E72D297353CC}">
              <c16:uniqueId val="{00000006-9DAD-41BB-92B7-B9DAA3CBB447}"/>
            </c:ext>
          </c:extLst>
        </c:ser>
        <c:ser>
          <c:idx val="26"/>
          <c:order val="7"/>
          <c:tx>
            <c:v>8</c:v>
          </c:tx>
          <c:spPr>
            <a:ln w="28575">
              <a:noFill/>
            </a:ln>
          </c:spPr>
          <c:marker>
            <c:symbol val="circle"/>
            <c:size val="4"/>
            <c:spPr>
              <a:solidFill>
                <a:schemeClr val="accent2"/>
              </a:solidFill>
              <a:ln>
                <a:solidFill>
                  <a:schemeClr val="accent2"/>
                </a:solidFill>
              </a:ln>
            </c:spPr>
          </c:marker>
          <c:xVal>
            <c:numRef>
              <c:f>'Monetary Policy Proj'!$L$22:$O$22</c:f>
              <c:numCache>
                <c:formatCode>0</c:formatCode>
                <c:ptCount val="4"/>
                <c:pt idx="0">
                  <c:v>40</c:v>
                </c:pt>
                <c:pt idx="1">
                  <c:v>91</c:v>
                </c:pt>
                <c:pt idx="2">
                  <c:v>143</c:v>
                </c:pt>
                <c:pt idx="3">
                  <c:v>193</c:v>
                </c:pt>
              </c:numCache>
            </c:numRef>
          </c:xVal>
          <c:yVal>
            <c:numRef>
              <c:f>'Monetary Policy Proj'!$L$21:$O$21</c:f>
              <c:numCache>
                <c:formatCode>0.000</c:formatCode>
                <c:ptCount val="4"/>
                <c:pt idx="0">
                  <c:v>3.875</c:v>
                </c:pt>
                <c:pt idx="1">
                  <c:v>3.375</c:v>
                </c:pt>
                <c:pt idx="2">
                  <c:v>3.125</c:v>
                </c:pt>
                <c:pt idx="3">
                  <c:v>2.875</c:v>
                </c:pt>
              </c:numCache>
            </c:numRef>
          </c:yVal>
          <c:smooth val="0"/>
          <c:extLst>
            <c:ext xmlns:c16="http://schemas.microsoft.com/office/drawing/2014/chart" uri="{C3380CC4-5D6E-409C-BE32-E72D297353CC}">
              <c16:uniqueId val="{00000007-9DAD-41BB-92B7-B9DAA3CBB447}"/>
            </c:ext>
          </c:extLst>
        </c:ser>
        <c:ser>
          <c:idx val="27"/>
          <c:order val="8"/>
          <c:tx>
            <c:v>9</c:v>
          </c:tx>
          <c:spPr>
            <a:ln w="28575">
              <a:noFill/>
            </a:ln>
          </c:spPr>
          <c:marker>
            <c:symbol val="circle"/>
            <c:size val="4"/>
            <c:spPr>
              <a:solidFill>
                <a:schemeClr val="accent2"/>
              </a:solidFill>
              <a:ln>
                <a:solidFill>
                  <a:schemeClr val="accent2"/>
                </a:solidFill>
              </a:ln>
            </c:spPr>
          </c:marker>
          <c:xVal>
            <c:numRef>
              <c:f>'Monetary Policy Proj'!$L$24:$O$24</c:f>
              <c:numCache>
                <c:formatCode>0</c:formatCode>
                <c:ptCount val="4"/>
                <c:pt idx="0">
                  <c:v>42</c:v>
                </c:pt>
                <c:pt idx="1">
                  <c:v>93</c:v>
                </c:pt>
                <c:pt idx="2">
                  <c:v>145</c:v>
                </c:pt>
                <c:pt idx="3">
                  <c:v>188</c:v>
                </c:pt>
              </c:numCache>
            </c:numRef>
          </c:xVal>
          <c:yVal>
            <c:numRef>
              <c:f>'Monetary Policy Proj'!$L$23:$O$23</c:f>
              <c:numCache>
                <c:formatCode>0.000</c:formatCode>
                <c:ptCount val="4"/>
                <c:pt idx="0">
                  <c:v>3.875</c:v>
                </c:pt>
                <c:pt idx="1">
                  <c:v>3.375</c:v>
                </c:pt>
                <c:pt idx="2">
                  <c:v>3.125</c:v>
                </c:pt>
                <c:pt idx="3">
                  <c:v>3</c:v>
                </c:pt>
              </c:numCache>
            </c:numRef>
          </c:yVal>
          <c:smooth val="0"/>
          <c:extLst>
            <c:ext xmlns:c16="http://schemas.microsoft.com/office/drawing/2014/chart" uri="{C3380CC4-5D6E-409C-BE32-E72D297353CC}">
              <c16:uniqueId val="{00000008-9DAD-41BB-92B7-B9DAA3CBB447}"/>
            </c:ext>
          </c:extLst>
        </c:ser>
        <c:ser>
          <c:idx val="28"/>
          <c:order val="9"/>
          <c:tx>
            <c:v>10</c:v>
          </c:tx>
          <c:spPr>
            <a:ln w="28575">
              <a:noFill/>
            </a:ln>
          </c:spPr>
          <c:marker>
            <c:symbol val="circle"/>
            <c:size val="4"/>
            <c:spPr>
              <a:solidFill>
                <a:schemeClr val="accent2"/>
              </a:solidFill>
              <a:ln>
                <a:solidFill>
                  <a:schemeClr val="accent2"/>
                </a:solidFill>
              </a:ln>
            </c:spPr>
          </c:marker>
          <c:xVal>
            <c:numRef>
              <c:f>'Monetary Policy Proj'!$L$26:$O$26</c:f>
              <c:numCache>
                <c:formatCode>0</c:formatCode>
                <c:ptCount val="4"/>
                <c:pt idx="0">
                  <c:v>44</c:v>
                </c:pt>
                <c:pt idx="1">
                  <c:v>95</c:v>
                </c:pt>
                <c:pt idx="2">
                  <c:v>147</c:v>
                </c:pt>
                <c:pt idx="3">
                  <c:v>190</c:v>
                </c:pt>
              </c:numCache>
            </c:numRef>
          </c:xVal>
          <c:yVal>
            <c:numRef>
              <c:f>'Monetary Policy Proj'!$L$25:$O$25</c:f>
              <c:numCache>
                <c:formatCode>0.000</c:formatCode>
                <c:ptCount val="4"/>
                <c:pt idx="0">
                  <c:v>3.875</c:v>
                </c:pt>
                <c:pt idx="1">
                  <c:v>3.375</c:v>
                </c:pt>
                <c:pt idx="2">
                  <c:v>3.125</c:v>
                </c:pt>
                <c:pt idx="3">
                  <c:v>3</c:v>
                </c:pt>
              </c:numCache>
            </c:numRef>
          </c:yVal>
          <c:smooth val="0"/>
          <c:extLst>
            <c:ext xmlns:c16="http://schemas.microsoft.com/office/drawing/2014/chart" uri="{C3380CC4-5D6E-409C-BE32-E72D297353CC}">
              <c16:uniqueId val="{00000009-9DAD-41BB-92B7-B9DAA3CBB447}"/>
            </c:ext>
          </c:extLst>
        </c:ser>
        <c:ser>
          <c:idx val="29"/>
          <c:order val="10"/>
          <c:tx>
            <c:v>11</c:v>
          </c:tx>
          <c:spPr>
            <a:ln w="28575">
              <a:noFill/>
            </a:ln>
          </c:spPr>
          <c:marker>
            <c:symbol val="circle"/>
            <c:size val="4"/>
            <c:spPr>
              <a:solidFill>
                <a:schemeClr val="accent2"/>
              </a:solidFill>
              <a:ln>
                <a:solidFill>
                  <a:schemeClr val="accent2"/>
                </a:solidFill>
              </a:ln>
            </c:spPr>
          </c:marker>
          <c:xVal>
            <c:numRef>
              <c:f>'Monetary Policy Proj'!$L$28:$O$28</c:f>
              <c:numCache>
                <c:formatCode>0</c:formatCode>
                <c:ptCount val="4"/>
                <c:pt idx="0">
                  <c:v>46</c:v>
                </c:pt>
                <c:pt idx="1">
                  <c:v>97</c:v>
                </c:pt>
                <c:pt idx="2">
                  <c:v>149</c:v>
                </c:pt>
                <c:pt idx="3">
                  <c:v>192</c:v>
                </c:pt>
              </c:numCache>
            </c:numRef>
          </c:xVal>
          <c:yVal>
            <c:numRef>
              <c:f>'Monetary Policy Proj'!$L$27:$O$27</c:f>
              <c:numCache>
                <c:formatCode>0.000</c:formatCode>
                <c:ptCount val="4"/>
                <c:pt idx="0">
                  <c:v>3.875</c:v>
                </c:pt>
                <c:pt idx="1">
                  <c:v>3.375</c:v>
                </c:pt>
                <c:pt idx="2">
                  <c:v>3.125</c:v>
                </c:pt>
                <c:pt idx="3">
                  <c:v>3</c:v>
                </c:pt>
              </c:numCache>
            </c:numRef>
          </c:yVal>
          <c:smooth val="0"/>
          <c:extLst>
            <c:ext xmlns:c16="http://schemas.microsoft.com/office/drawing/2014/chart" uri="{C3380CC4-5D6E-409C-BE32-E72D297353CC}">
              <c16:uniqueId val="{0000000A-9DAD-41BB-92B7-B9DAA3CBB447}"/>
            </c:ext>
          </c:extLst>
        </c:ser>
        <c:ser>
          <c:idx val="30"/>
          <c:order val="11"/>
          <c:tx>
            <c:v>12</c:v>
          </c:tx>
          <c:spPr>
            <a:ln w="28575">
              <a:noFill/>
            </a:ln>
          </c:spPr>
          <c:marker>
            <c:symbol val="circle"/>
            <c:size val="4"/>
            <c:spPr>
              <a:solidFill>
                <a:schemeClr val="accent2"/>
              </a:solidFill>
              <a:ln>
                <a:solidFill>
                  <a:schemeClr val="accent2"/>
                </a:solidFill>
              </a:ln>
            </c:spPr>
          </c:marker>
          <c:xVal>
            <c:numRef>
              <c:f>'Monetary Policy Proj'!$L$30:$O$30</c:f>
              <c:numCache>
                <c:formatCode>0</c:formatCode>
                <c:ptCount val="4"/>
                <c:pt idx="0">
                  <c:v>48</c:v>
                </c:pt>
                <c:pt idx="1">
                  <c:v>99</c:v>
                </c:pt>
                <c:pt idx="2">
                  <c:v>151</c:v>
                </c:pt>
                <c:pt idx="3">
                  <c:v>190</c:v>
                </c:pt>
              </c:numCache>
            </c:numRef>
          </c:xVal>
          <c:yVal>
            <c:numRef>
              <c:f>'Monetary Policy Proj'!$L$29:$O$29</c:f>
              <c:numCache>
                <c:formatCode>0.000</c:formatCode>
                <c:ptCount val="4"/>
                <c:pt idx="0">
                  <c:v>3.875</c:v>
                </c:pt>
                <c:pt idx="1">
                  <c:v>3.375</c:v>
                </c:pt>
                <c:pt idx="2">
                  <c:v>3.125</c:v>
                </c:pt>
                <c:pt idx="3">
                  <c:v>3.125</c:v>
                </c:pt>
              </c:numCache>
            </c:numRef>
          </c:yVal>
          <c:smooth val="0"/>
          <c:extLst>
            <c:ext xmlns:c16="http://schemas.microsoft.com/office/drawing/2014/chart" uri="{C3380CC4-5D6E-409C-BE32-E72D297353CC}">
              <c16:uniqueId val="{0000000B-9DAD-41BB-92B7-B9DAA3CBB447}"/>
            </c:ext>
          </c:extLst>
        </c:ser>
        <c:ser>
          <c:idx val="31"/>
          <c:order val="12"/>
          <c:tx>
            <c:v>13</c:v>
          </c:tx>
          <c:spPr>
            <a:ln w="28575">
              <a:noFill/>
            </a:ln>
          </c:spPr>
          <c:marker>
            <c:symbol val="circle"/>
            <c:size val="4"/>
            <c:spPr>
              <a:solidFill>
                <a:schemeClr val="accent2"/>
              </a:solidFill>
              <a:ln>
                <a:solidFill>
                  <a:schemeClr val="accent2"/>
                </a:solidFill>
              </a:ln>
            </c:spPr>
          </c:marker>
          <c:xVal>
            <c:numRef>
              <c:f>'Monetary Policy Proj'!$L$32:$O$32</c:f>
              <c:numCache>
                <c:formatCode>0</c:formatCode>
                <c:ptCount val="4"/>
                <c:pt idx="0">
                  <c:v>50</c:v>
                </c:pt>
                <c:pt idx="1">
                  <c:v>92</c:v>
                </c:pt>
                <c:pt idx="2">
                  <c:v>145</c:v>
                </c:pt>
                <c:pt idx="3">
                  <c:v>190</c:v>
                </c:pt>
              </c:numCache>
            </c:numRef>
          </c:xVal>
          <c:yVal>
            <c:numRef>
              <c:f>'Monetary Policy Proj'!$L$31:$O$31</c:f>
              <c:numCache>
                <c:formatCode>0.000</c:formatCode>
                <c:ptCount val="4"/>
                <c:pt idx="0">
                  <c:v>3.875</c:v>
                </c:pt>
                <c:pt idx="1">
                  <c:v>3.625</c:v>
                </c:pt>
                <c:pt idx="2">
                  <c:v>3.375</c:v>
                </c:pt>
                <c:pt idx="3">
                  <c:v>3.375</c:v>
                </c:pt>
              </c:numCache>
            </c:numRef>
          </c:yVal>
          <c:smooth val="0"/>
          <c:extLst>
            <c:ext xmlns:c16="http://schemas.microsoft.com/office/drawing/2014/chart" uri="{C3380CC4-5D6E-409C-BE32-E72D297353CC}">
              <c16:uniqueId val="{0000000C-9DAD-41BB-92B7-B9DAA3CBB447}"/>
            </c:ext>
          </c:extLst>
        </c:ser>
        <c:ser>
          <c:idx val="32"/>
          <c:order val="13"/>
          <c:tx>
            <c:v>14</c:v>
          </c:tx>
          <c:spPr>
            <a:ln w="28575">
              <a:noFill/>
            </a:ln>
          </c:spPr>
          <c:marker>
            <c:symbol val="circle"/>
            <c:size val="4"/>
            <c:spPr>
              <a:solidFill>
                <a:schemeClr val="accent2"/>
              </a:solidFill>
              <a:ln>
                <a:solidFill>
                  <a:schemeClr val="accent2"/>
                </a:solidFill>
              </a:ln>
            </c:spPr>
          </c:marker>
          <c:xVal>
            <c:numRef>
              <c:f>'Monetary Policy Proj'!$L$34:$O$34</c:f>
              <c:numCache>
                <c:formatCode>0</c:formatCode>
                <c:ptCount val="4"/>
                <c:pt idx="0">
                  <c:v>52</c:v>
                </c:pt>
                <c:pt idx="1">
                  <c:v>94</c:v>
                </c:pt>
                <c:pt idx="2">
                  <c:v>142</c:v>
                </c:pt>
                <c:pt idx="3">
                  <c:v>189</c:v>
                </c:pt>
              </c:numCache>
            </c:numRef>
          </c:xVal>
          <c:yVal>
            <c:numRef>
              <c:f>'Monetary Policy Proj'!$L$33:$O$33</c:f>
              <c:numCache>
                <c:formatCode>0.000</c:formatCode>
                <c:ptCount val="4"/>
                <c:pt idx="0">
                  <c:v>3.875</c:v>
                </c:pt>
                <c:pt idx="1">
                  <c:v>3.625</c:v>
                </c:pt>
                <c:pt idx="2">
                  <c:v>3.625</c:v>
                </c:pt>
                <c:pt idx="3">
                  <c:v>3.5</c:v>
                </c:pt>
              </c:numCache>
            </c:numRef>
          </c:yVal>
          <c:smooth val="0"/>
          <c:extLst>
            <c:ext xmlns:c16="http://schemas.microsoft.com/office/drawing/2014/chart" uri="{C3380CC4-5D6E-409C-BE32-E72D297353CC}">
              <c16:uniqueId val="{0000000D-9DAD-41BB-92B7-B9DAA3CBB447}"/>
            </c:ext>
          </c:extLst>
        </c:ser>
        <c:ser>
          <c:idx val="33"/>
          <c:order val="14"/>
          <c:tx>
            <c:v>15</c:v>
          </c:tx>
          <c:spPr>
            <a:ln w="28575">
              <a:noFill/>
            </a:ln>
          </c:spPr>
          <c:marker>
            <c:symbol val="circle"/>
            <c:size val="4"/>
            <c:spPr>
              <a:solidFill>
                <a:schemeClr val="accent2"/>
              </a:solidFill>
              <a:ln>
                <a:solidFill>
                  <a:schemeClr val="accent2"/>
                </a:solidFill>
              </a:ln>
            </c:spPr>
          </c:marker>
          <c:xVal>
            <c:numRef>
              <c:f>'Monetary Policy Proj'!$L$36:$O$36</c:f>
              <c:numCache>
                <c:formatCode>0</c:formatCode>
                <c:ptCount val="4"/>
                <c:pt idx="0">
                  <c:v>54</c:v>
                </c:pt>
                <c:pt idx="1">
                  <c:v>96</c:v>
                </c:pt>
                <c:pt idx="2">
                  <c:v>144</c:v>
                </c:pt>
                <c:pt idx="3">
                  <c:v>191</c:v>
                </c:pt>
              </c:numCache>
            </c:numRef>
          </c:xVal>
          <c:yVal>
            <c:numRef>
              <c:f>'Monetary Policy Proj'!$L$35:$O$35</c:f>
              <c:numCache>
                <c:formatCode>0.000</c:formatCode>
                <c:ptCount val="4"/>
                <c:pt idx="0">
                  <c:v>3.875</c:v>
                </c:pt>
                <c:pt idx="1">
                  <c:v>3.625</c:v>
                </c:pt>
                <c:pt idx="2">
                  <c:v>3.625</c:v>
                </c:pt>
                <c:pt idx="3">
                  <c:v>3.5</c:v>
                </c:pt>
              </c:numCache>
            </c:numRef>
          </c:yVal>
          <c:smooth val="0"/>
          <c:extLst>
            <c:ext xmlns:c16="http://schemas.microsoft.com/office/drawing/2014/chart" uri="{C3380CC4-5D6E-409C-BE32-E72D297353CC}">
              <c16:uniqueId val="{0000000E-9DAD-41BB-92B7-B9DAA3CBB447}"/>
            </c:ext>
          </c:extLst>
        </c:ser>
        <c:ser>
          <c:idx val="34"/>
          <c:order val="15"/>
          <c:tx>
            <c:v>16</c:v>
          </c:tx>
          <c:spPr>
            <a:ln w="28575">
              <a:noFill/>
            </a:ln>
          </c:spPr>
          <c:marker>
            <c:symbol val="circle"/>
            <c:size val="4"/>
            <c:spPr>
              <a:solidFill>
                <a:schemeClr val="accent2"/>
              </a:solidFill>
              <a:ln>
                <a:solidFill>
                  <a:schemeClr val="accent2"/>
                </a:solidFill>
              </a:ln>
            </c:spPr>
          </c:marker>
          <c:xVal>
            <c:numRef>
              <c:f>'Monetary Policy Proj'!$L$38:$O$38</c:f>
              <c:numCache>
                <c:formatCode>0</c:formatCode>
                <c:ptCount val="4"/>
                <c:pt idx="0">
                  <c:v>43</c:v>
                </c:pt>
                <c:pt idx="1">
                  <c:v>98</c:v>
                </c:pt>
                <c:pt idx="2">
                  <c:v>146</c:v>
                </c:pt>
                <c:pt idx="3">
                  <c:v>189</c:v>
                </c:pt>
              </c:numCache>
            </c:numRef>
          </c:xVal>
          <c:yVal>
            <c:numRef>
              <c:f>'Monetary Policy Proj'!$L$37:$O$37</c:f>
              <c:numCache>
                <c:formatCode>0.000</c:formatCode>
                <c:ptCount val="4"/>
                <c:pt idx="0">
                  <c:v>4.125</c:v>
                </c:pt>
                <c:pt idx="1">
                  <c:v>3.625</c:v>
                </c:pt>
                <c:pt idx="2">
                  <c:v>3.625</c:v>
                </c:pt>
                <c:pt idx="3">
                  <c:v>3.625</c:v>
                </c:pt>
              </c:numCache>
            </c:numRef>
          </c:yVal>
          <c:smooth val="0"/>
          <c:extLst>
            <c:ext xmlns:c16="http://schemas.microsoft.com/office/drawing/2014/chart" uri="{C3380CC4-5D6E-409C-BE32-E72D297353CC}">
              <c16:uniqueId val="{0000000F-9DAD-41BB-92B7-B9DAA3CBB447}"/>
            </c:ext>
          </c:extLst>
        </c:ser>
        <c:ser>
          <c:idx val="35"/>
          <c:order val="16"/>
          <c:spPr>
            <a:ln w="28575">
              <a:noFill/>
            </a:ln>
          </c:spPr>
          <c:marker>
            <c:symbol val="circle"/>
            <c:size val="4"/>
            <c:spPr>
              <a:solidFill>
                <a:schemeClr val="accent2">
                  <a:alpha val="98000"/>
                </a:schemeClr>
              </a:solidFill>
              <a:ln>
                <a:solidFill>
                  <a:schemeClr val="accent2"/>
                </a:solidFill>
              </a:ln>
            </c:spPr>
          </c:marker>
          <c:xVal>
            <c:numRef>
              <c:f>'Monetary Policy Proj'!$K$40:$O$40</c:f>
              <c:numCache>
                <c:formatCode>0</c:formatCode>
                <c:ptCount val="5"/>
                <c:pt idx="0">
                  <c:v>-109</c:v>
                </c:pt>
                <c:pt idx="1">
                  <c:v>45</c:v>
                </c:pt>
                <c:pt idx="2">
                  <c:v>93</c:v>
                </c:pt>
                <c:pt idx="3">
                  <c:v>148</c:v>
                </c:pt>
                <c:pt idx="4">
                  <c:v>191</c:v>
                </c:pt>
              </c:numCache>
            </c:numRef>
          </c:xVal>
          <c:yVal>
            <c:numRef>
              <c:f>'Monetary Policy Proj'!$K$39:$O$39</c:f>
              <c:numCache>
                <c:formatCode>0.000</c:formatCode>
                <c:ptCount val="5"/>
                <c:pt idx="0">
                  <c:v>4.625</c:v>
                </c:pt>
                <c:pt idx="1">
                  <c:v>4.125</c:v>
                </c:pt>
                <c:pt idx="2">
                  <c:v>3.875</c:v>
                </c:pt>
                <c:pt idx="3">
                  <c:v>3.625</c:v>
                </c:pt>
                <c:pt idx="4">
                  <c:v>3.625</c:v>
                </c:pt>
              </c:numCache>
            </c:numRef>
          </c:yVal>
          <c:smooth val="0"/>
          <c:extLst>
            <c:ext xmlns:c16="http://schemas.microsoft.com/office/drawing/2014/chart" uri="{C3380CC4-5D6E-409C-BE32-E72D297353CC}">
              <c16:uniqueId val="{00000010-9DAD-41BB-92B7-B9DAA3CBB447}"/>
            </c:ext>
          </c:extLst>
        </c:ser>
        <c:ser>
          <c:idx val="36"/>
          <c:order val="17"/>
          <c:spPr>
            <a:ln w="28575">
              <a:noFill/>
            </a:ln>
          </c:spPr>
          <c:marker>
            <c:symbol val="circle"/>
            <c:size val="4"/>
            <c:spPr>
              <a:solidFill>
                <a:schemeClr val="accent2"/>
              </a:solidFill>
              <a:ln>
                <a:solidFill>
                  <a:schemeClr val="accent2"/>
                </a:solidFill>
              </a:ln>
            </c:spPr>
          </c:marker>
          <c:xVal>
            <c:numRef>
              <c:f>'Monetary Policy Proj'!$K$42:$O$42</c:f>
              <c:numCache>
                <c:formatCode>0</c:formatCode>
                <c:ptCount val="5"/>
                <c:pt idx="0">
                  <c:v>-106</c:v>
                </c:pt>
                <c:pt idx="1">
                  <c:v>47</c:v>
                </c:pt>
                <c:pt idx="2">
                  <c:v>95</c:v>
                </c:pt>
                <c:pt idx="3">
                  <c:v>144</c:v>
                </c:pt>
                <c:pt idx="4">
                  <c:v>190</c:v>
                </c:pt>
              </c:numCache>
            </c:numRef>
          </c:xVal>
          <c:yVal>
            <c:numRef>
              <c:f>'Monetary Policy Proj'!$K$41:$O$41</c:f>
              <c:numCache>
                <c:formatCode>0.000</c:formatCode>
                <c:ptCount val="5"/>
                <c:pt idx="0">
                  <c:v>4.625</c:v>
                </c:pt>
                <c:pt idx="1">
                  <c:v>4.125</c:v>
                </c:pt>
                <c:pt idx="2">
                  <c:v>3.875</c:v>
                </c:pt>
                <c:pt idx="3">
                  <c:v>3.875</c:v>
                </c:pt>
                <c:pt idx="4">
                  <c:v>3.75</c:v>
                </c:pt>
              </c:numCache>
            </c:numRef>
          </c:yVal>
          <c:smooth val="0"/>
          <c:extLst>
            <c:ext xmlns:c16="http://schemas.microsoft.com/office/drawing/2014/chart" uri="{C3380CC4-5D6E-409C-BE32-E72D297353CC}">
              <c16:uniqueId val="{00000011-9DAD-41BB-92B7-B9DAA3CBB447}"/>
            </c:ext>
          </c:extLst>
        </c:ser>
        <c:ser>
          <c:idx val="38"/>
          <c:order val="18"/>
          <c:spPr>
            <a:ln w="28575">
              <a:noFill/>
            </a:ln>
          </c:spPr>
          <c:marker>
            <c:symbol val="circle"/>
            <c:size val="4"/>
            <c:spPr>
              <a:solidFill>
                <a:schemeClr val="accent2"/>
              </a:solidFill>
              <a:ln>
                <a:solidFill>
                  <a:schemeClr val="accent2"/>
                </a:solidFill>
              </a:ln>
            </c:spPr>
          </c:marker>
          <c:xVal>
            <c:numRef>
              <c:f>'Monetary Policy Proj'!$K$44:$O$44</c:f>
              <c:numCache>
                <c:formatCode>0</c:formatCode>
                <c:ptCount val="5"/>
                <c:pt idx="0">
                  <c:v>-103</c:v>
                </c:pt>
                <c:pt idx="1">
                  <c:v>45</c:v>
                </c:pt>
                <c:pt idx="2">
                  <c:v>97</c:v>
                </c:pt>
                <c:pt idx="3">
                  <c:v>146</c:v>
                </c:pt>
                <c:pt idx="4">
                  <c:v>146</c:v>
                </c:pt>
              </c:numCache>
            </c:numRef>
          </c:xVal>
          <c:yVal>
            <c:numRef>
              <c:f>'Monetary Policy Proj'!$K$43:$O$43</c:f>
              <c:numCache>
                <c:formatCode>0.000</c:formatCode>
                <c:ptCount val="5"/>
                <c:pt idx="0">
                  <c:v>4.625</c:v>
                </c:pt>
                <c:pt idx="1">
                  <c:v>4.375</c:v>
                </c:pt>
                <c:pt idx="2">
                  <c:v>3.875</c:v>
                </c:pt>
                <c:pt idx="3">
                  <c:v>3.875</c:v>
                </c:pt>
                <c:pt idx="4">
                  <c:v>3.875</c:v>
                </c:pt>
              </c:numCache>
            </c:numRef>
          </c:yVal>
          <c:smooth val="0"/>
          <c:extLst>
            <c:ext xmlns:c16="http://schemas.microsoft.com/office/drawing/2014/chart" uri="{C3380CC4-5D6E-409C-BE32-E72D297353CC}">
              <c16:uniqueId val="{00000012-9DAD-41BB-92B7-B9DAA3CBB447}"/>
            </c:ext>
          </c:extLst>
        </c:ser>
        <c:dLbls>
          <c:showLegendKey val="0"/>
          <c:showVal val="0"/>
          <c:showCatName val="0"/>
          <c:showSerName val="0"/>
          <c:showPercent val="0"/>
          <c:showBubbleSize val="0"/>
        </c:dLbls>
        <c:axId val="659237120"/>
        <c:axId val="659266944"/>
        <c:extLst>
          <c:ext xmlns:c15="http://schemas.microsoft.com/office/drawing/2012/chart" uri="{02D57815-91ED-43cb-92C2-25804820EDAC}">
            <c15:filteredScatterSeries>
              <c15:ser>
                <c:idx val="37"/>
                <c:order val="19"/>
                <c:tx>
                  <c:strRef>
                    <c:extLst>
                      <c:ext uri="{02D57815-91ED-43cb-92C2-25804820EDAC}">
                        <c15:formulaRef>
                          <c15:sqref>'Monetary Policy Proj'!$Q$11</c15:sqref>
                        </c15:formulaRef>
                      </c:ext>
                    </c:extLst>
                    <c:strCache>
                      <c:ptCount val="1"/>
                      <c:pt idx="0">
                        <c:v>FF Futures (September)</c:v>
                      </c:pt>
                    </c:strCache>
                  </c:strRef>
                </c:tx>
                <c:spPr>
                  <a:ln w="25400">
                    <a:solidFill>
                      <a:schemeClr val="accent5"/>
                    </a:solidFill>
                    <a:prstDash val="sysDash"/>
                  </a:ln>
                </c:spPr>
                <c:marker>
                  <c:symbol val="none"/>
                </c:marker>
                <c:xVal>
                  <c:numRef>
                    <c:extLst>
                      <c:ext uri="{02D57815-91ED-43cb-92C2-25804820EDAC}">
                        <c15:formulaRef>
                          <c15:sqref>'Monetary Policy Proj'!$R$12:$U$12</c15:sqref>
                        </c15:formulaRef>
                      </c:ext>
                    </c:extLst>
                    <c:numCache>
                      <c:formatCode>0</c:formatCode>
                      <c:ptCount val="4"/>
                      <c:pt idx="0">
                        <c:v>20</c:v>
                      </c:pt>
                      <c:pt idx="1">
                        <c:v>74</c:v>
                      </c:pt>
                      <c:pt idx="2">
                        <c:v>145</c:v>
                      </c:pt>
                      <c:pt idx="3" formatCode="0.00">
                        <c:v>180</c:v>
                      </c:pt>
                    </c:numCache>
                  </c:numRef>
                </c:xVal>
                <c:yVal>
                  <c:numRef>
                    <c:extLst>
                      <c:ext uri="{02D57815-91ED-43cb-92C2-25804820EDAC}">
                        <c15:formulaRef>
                          <c15:sqref>'Monetary Policy Proj'!$R$11:$U$11</c15:sqref>
                        </c15:formulaRef>
                      </c:ext>
                    </c:extLst>
                    <c:numCache>
                      <c:formatCode>0.000</c:formatCode>
                      <c:ptCount val="4"/>
                      <c:pt idx="0">
                        <c:v>4.33</c:v>
                      </c:pt>
                      <c:pt idx="1">
                        <c:v>2.8650000000000002</c:v>
                      </c:pt>
                      <c:pt idx="2">
                        <c:v>2.92</c:v>
                      </c:pt>
                      <c:pt idx="3">
                        <c:v>3.1949999999999998</c:v>
                      </c:pt>
                    </c:numCache>
                  </c:numRef>
                </c:yVal>
                <c:smooth val="0"/>
                <c:extLst>
                  <c:ext xmlns:c16="http://schemas.microsoft.com/office/drawing/2014/chart" uri="{C3380CC4-5D6E-409C-BE32-E72D297353CC}">
                    <c16:uniqueId val="{00000013-9DAD-41BB-92B7-B9DAA3CBB447}"/>
                  </c:ext>
                </c:extLst>
              </c15:ser>
            </c15:filteredScatterSeries>
            <c15:filteredScatterSeries>
              <c15:ser>
                <c:idx val="17"/>
                <c:order val="20"/>
                <c:tx>
                  <c:strRef>
                    <c:extLst xmlns:c15="http://schemas.microsoft.com/office/drawing/2012/chart">
                      <c:ext xmlns:c15="http://schemas.microsoft.com/office/drawing/2012/chart" uri="{02D57815-91ED-43cb-92C2-25804820EDAC}">
                        <c15:formulaRef>
                          <c15:sqref>'Monetary Policy Proj'!$Q$15</c15:sqref>
                        </c15:formulaRef>
                      </c:ext>
                    </c:extLst>
                    <c:strCache>
                      <c:ptCount val="1"/>
                      <c:pt idx="0">
                        <c:v>FF Futures (December)</c:v>
                      </c:pt>
                    </c:strCache>
                  </c:strRef>
                </c:tx>
                <c:spPr>
                  <a:ln w="25400">
                    <a:solidFill>
                      <a:schemeClr val="bg1">
                        <a:lumMod val="65000"/>
                      </a:schemeClr>
                    </a:solidFill>
                    <a:prstDash val="sysDash"/>
                  </a:ln>
                </c:spPr>
                <c:marker>
                  <c:symbol val="none"/>
                </c:marker>
                <c:xVal>
                  <c:numRef>
                    <c:extLst xmlns:c15="http://schemas.microsoft.com/office/drawing/2012/chart">
                      <c:ext xmlns:c15="http://schemas.microsoft.com/office/drawing/2012/chart" uri="{02D57815-91ED-43cb-92C2-25804820EDAC}">
                        <c15:formulaRef>
                          <c15:sqref>'Monetary Policy Proj'!$R$16:$U$16</c15:sqref>
                        </c15:formulaRef>
                      </c:ext>
                    </c:extLst>
                    <c:numCache>
                      <c:formatCode>0</c:formatCode>
                      <c:ptCount val="4"/>
                      <c:pt idx="0">
                        <c:v>20</c:v>
                      </c:pt>
                      <c:pt idx="1">
                        <c:v>74</c:v>
                      </c:pt>
                      <c:pt idx="2">
                        <c:v>145</c:v>
                      </c:pt>
                      <c:pt idx="3">
                        <c:v>180</c:v>
                      </c:pt>
                    </c:numCache>
                  </c:numRef>
                </c:xVal>
                <c:yVal>
                  <c:numRef>
                    <c:extLst xmlns:c15="http://schemas.microsoft.com/office/drawing/2012/chart">
                      <c:ext xmlns:c15="http://schemas.microsoft.com/office/drawing/2012/chart" uri="{02D57815-91ED-43cb-92C2-25804820EDAC}">
                        <c15:formulaRef>
                          <c15:sqref>'Monetary Policy Proj'!$R$15:$U$15</c15:sqref>
                        </c15:formulaRef>
                      </c:ext>
                    </c:extLst>
                    <c:numCache>
                      <c:formatCode>0.000</c:formatCode>
                      <c:ptCount val="4"/>
                      <c:pt idx="0">
                        <c:v>4.4725000000000001</c:v>
                      </c:pt>
                      <c:pt idx="1">
                        <c:v>4</c:v>
                      </c:pt>
                      <c:pt idx="2">
                        <c:v>3.7450000000000001</c:v>
                      </c:pt>
                      <c:pt idx="3">
                        <c:v>4.0199999999999996</c:v>
                      </c:pt>
                    </c:numCache>
                  </c:numRef>
                </c:yVal>
                <c:smooth val="0"/>
                <c:extLst xmlns:c15="http://schemas.microsoft.com/office/drawing/2012/chart">
                  <c:ext xmlns:c16="http://schemas.microsoft.com/office/drawing/2014/chart" uri="{C3380CC4-5D6E-409C-BE32-E72D297353CC}">
                    <c16:uniqueId val="{00000014-9DAD-41BB-92B7-B9DAA3CBB447}"/>
                  </c:ext>
                </c:extLst>
              </c15:ser>
            </c15:filteredScatterSeries>
          </c:ext>
        </c:extLst>
      </c:scatterChart>
      <c:valAx>
        <c:axId val="659237120"/>
        <c:scaling>
          <c:orientation val="minMax"/>
          <c:max val="226"/>
          <c:min val="0"/>
        </c:scaling>
        <c:delete val="0"/>
        <c:axPos val="b"/>
        <c:majorGridlines>
          <c:spPr>
            <a:ln>
              <a:noFill/>
              <a:prstDash val="dash"/>
            </a:ln>
          </c:spPr>
        </c:majorGridlines>
        <c:numFmt formatCode="0" sourceLinked="1"/>
        <c:majorTickMark val="in"/>
        <c:minorTickMark val="none"/>
        <c:tickLblPos val="none"/>
        <c:crossAx val="659266944"/>
        <c:crossesAt val="0"/>
        <c:crossBetween val="midCat"/>
        <c:majorUnit val="24"/>
      </c:valAx>
      <c:valAx>
        <c:axId val="659266944"/>
        <c:scaling>
          <c:orientation val="minMax"/>
          <c:min val="2"/>
        </c:scaling>
        <c:delete val="0"/>
        <c:axPos val="l"/>
        <c:majorGridlines>
          <c:spPr>
            <a:ln>
              <a:noFill/>
            </a:ln>
          </c:spPr>
        </c:majorGridlines>
        <c:title>
          <c:tx>
            <c:rich>
              <a:bodyPr rot="-5400000" vert="horz"/>
              <a:lstStyle/>
              <a:p>
                <a:pPr>
                  <a:defRPr b="0"/>
                </a:pPr>
                <a:r>
                  <a:rPr lang="en-US" b="0"/>
                  <a:t>Rate (%)</a:t>
                </a:r>
              </a:p>
            </c:rich>
          </c:tx>
          <c:layout>
            <c:manualLayout>
              <c:xMode val="edge"/>
              <c:yMode val="edge"/>
              <c:x val="0"/>
              <c:y val="0.36431829133002386"/>
            </c:manualLayout>
          </c:layout>
          <c:overlay val="0"/>
        </c:title>
        <c:numFmt formatCode="0.0_);[Red]\(0.0\)" sourceLinked="0"/>
        <c:majorTickMark val="out"/>
        <c:minorTickMark val="none"/>
        <c:tickLblPos val="nextTo"/>
        <c:crossAx val="659237120"/>
        <c:crosses val="autoZero"/>
        <c:crossBetween val="midCat"/>
        <c:minorUnit val="0.125"/>
      </c:valAx>
    </c:plotArea>
    <c:legend>
      <c:legendPos val="r"/>
      <c:legendEntry>
        <c:idx val="1"/>
        <c:delete val="1"/>
      </c:legendEntry>
      <c:legendEntry>
        <c:idx val="2"/>
        <c:delete val="1"/>
      </c:legendEntry>
      <c:legendEntry>
        <c:idx val="3"/>
        <c:delete val="1"/>
      </c:legendEntry>
      <c:legendEntry>
        <c:idx val="4"/>
        <c:delete val="1"/>
      </c:legendEntry>
      <c:legendEntry>
        <c:idx val="5"/>
        <c:delete val="1"/>
      </c:legendEntry>
      <c:legendEntry>
        <c:idx val="6"/>
        <c:delete val="1"/>
      </c:legendEntry>
      <c:legendEntry>
        <c:idx val="7"/>
        <c:delete val="1"/>
      </c:legendEntry>
      <c:legendEntry>
        <c:idx val="8"/>
        <c:delete val="1"/>
      </c:legendEntry>
      <c:legendEntry>
        <c:idx val="9"/>
        <c:delete val="1"/>
      </c:legendEntry>
      <c:legendEntry>
        <c:idx val="10"/>
        <c:delete val="1"/>
      </c:legendEntry>
      <c:legendEntry>
        <c:idx val="11"/>
        <c:delete val="1"/>
      </c:legendEntry>
      <c:legendEntry>
        <c:idx val="12"/>
        <c:delete val="1"/>
      </c:legendEntry>
      <c:legendEntry>
        <c:idx val="13"/>
        <c:delete val="1"/>
      </c:legendEntry>
      <c:legendEntry>
        <c:idx val="14"/>
        <c:delete val="1"/>
      </c:legendEntry>
      <c:legendEntry>
        <c:idx val="15"/>
        <c:delete val="1"/>
      </c:legendEntry>
      <c:legendEntry>
        <c:idx val="16"/>
        <c:delete val="1"/>
      </c:legendEntry>
      <c:legendEntry>
        <c:idx val="17"/>
        <c:delete val="1"/>
      </c:legendEntry>
      <c:legendEntry>
        <c:idx val="18"/>
        <c:delete val="1"/>
      </c:legendEntry>
      <c:layout>
        <c:manualLayout>
          <c:xMode val="edge"/>
          <c:yMode val="edge"/>
          <c:x val="0.84141293610141665"/>
          <c:y val="8.8271335234515903E-3"/>
          <c:w val="0.15352011581280967"/>
          <c:h val="5.9069096035856396E-2"/>
        </c:manualLayout>
      </c:layout>
      <c:overlay val="0"/>
    </c:legend>
    <c:plotVisOnly val="1"/>
    <c:dispBlanksAs val="gap"/>
    <c:showDLblsOverMax val="0"/>
  </c:chart>
  <c:spPr>
    <a:ln>
      <a:noFill/>
    </a:ln>
  </c:spPr>
  <c:txPr>
    <a:bodyPr/>
    <a:lstStyle/>
    <a:p>
      <a:pPr>
        <a:defRPr sz="800">
          <a:latin typeface="Wells Fargo Sans" panose="020B0503020203020204" pitchFamily="34" charset="0"/>
          <a:ea typeface="Verdana" panose="020B0604030504040204" pitchFamily="34" charset="0"/>
          <a:cs typeface="Verdana" panose="020B0604030504040204" pitchFamily="34" charset="0"/>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43454367792062E-2"/>
          <c:y val="7.3723536675989618E-2"/>
          <c:w val="0.87333713789317913"/>
          <c:h val="0.75865090972175775"/>
        </c:manualLayout>
      </c:layout>
      <c:lineChart>
        <c:grouping val="standard"/>
        <c:varyColors val="0"/>
        <c:ser>
          <c:idx val="0"/>
          <c:order val="0"/>
          <c:tx>
            <c:strRef>
              <c:f>Data!$J$6</c:f>
              <c:strCache>
                <c:ptCount val="1"/>
                <c:pt idx="0">
                  <c:v>Rate</c:v>
                </c:pt>
              </c:strCache>
            </c:strRef>
          </c:tx>
          <c:spPr>
            <a:ln w="28575" cap="rnd">
              <a:solidFill>
                <a:schemeClr val="accent1"/>
              </a:solidFill>
              <a:round/>
            </a:ln>
            <a:effectLst/>
          </c:spPr>
          <c:marker>
            <c:symbol val="none"/>
          </c:marker>
          <c:cat>
            <c:numRef>
              <c:f>Data!$I$7:$I$22</c:f>
              <c:numCache>
                <c:formatCode>[$-409]mmm\-yy;@</c:formatCode>
                <c:ptCount val="16"/>
                <c:pt idx="0">
                  <c:v>45735</c:v>
                </c:pt>
                <c:pt idx="1">
                  <c:v>45784</c:v>
                </c:pt>
                <c:pt idx="2">
                  <c:v>45826</c:v>
                </c:pt>
                <c:pt idx="3">
                  <c:v>45868</c:v>
                </c:pt>
                <c:pt idx="4">
                  <c:v>45917</c:v>
                </c:pt>
                <c:pt idx="5">
                  <c:v>45959</c:v>
                </c:pt>
                <c:pt idx="6">
                  <c:v>46001</c:v>
                </c:pt>
                <c:pt idx="7">
                  <c:v>46050</c:v>
                </c:pt>
                <c:pt idx="8">
                  <c:v>46099</c:v>
                </c:pt>
                <c:pt idx="9">
                  <c:v>46141</c:v>
                </c:pt>
                <c:pt idx="10">
                  <c:v>46190</c:v>
                </c:pt>
                <c:pt idx="11">
                  <c:v>46232</c:v>
                </c:pt>
                <c:pt idx="12">
                  <c:v>46281</c:v>
                </c:pt>
                <c:pt idx="13">
                  <c:v>46323</c:v>
                </c:pt>
                <c:pt idx="14">
                  <c:v>46365</c:v>
                </c:pt>
                <c:pt idx="15">
                  <c:v>46414</c:v>
                </c:pt>
              </c:numCache>
            </c:numRef>
          </c:cat>
          <c:val>
            <c:numRef>
              <c:f>Data!$J$7:$J$22</c:f>
              <c:numCache>
                <c:formatCode>0.00</c:formatCode>
                <c:ptCount val="16"/>
                <c:pt idx="0">
                  <c:v>4.3150000000000004</c:v>
                </c:pt>
                <c:pt idx="1">
                  <c:v>4.266</c:v>
                </c:pt>
                <c:pt idx="2">
                  <c:v>4.181</c:v>
                </c:pt>
                <c:pt idx="3">
                  <c:v>4.1379999999999999</c:v>
                </c:pt>
                <c:pt idx="4">
                  <c:v>4.0670000000000002</c:v>
                </c:pt>
                <c:pt idx="5">
                  <c:v>4.0229999999999997</c:v>
                </c:pt>
                <c:pt idx="6">
                  <c:v>3.97</c:v>
                </c:pt>
                <c:pt idx="7">
                  <c:v>3.948</c:v>
                </c:pt>
                <c:pt idx="8">
                  <c:v>3.9260000000000002</c:v>
                </c:pt>
                <c:pt idx="9">
                  <c:v>3.9079999999999999</c:v>
                </c:pt>
                <c:pt idx="10">
                  <c:v>3.9009999999999998</c:v>
                </c:pt>
                <c:pt idx="11">
                  <c:v>3.9079999999999999</c:v>
                </c:pt>
                <c:pt idx="12">
                  <c:v>3.9390000000000001</c:v>
                </c:pt>
                <c:pt idx="13">
                  <c:v>3.9449999999999998</c:v>
                </c:pt>
                <c:pt idx="14">
                  <c:v>3.7770000000000001</c:v>
                </c:pt>
                <c:pt idx="15">
                  <c:v>3.82</c:v>
                </c:pt>
              </c:numCache>
            </c:numRef>
          </c:val>
          <c:smooth val="0"/>
          <c:extLst>
            <c:ext xmlns:c16="http://schemas.microsoft.com/office/drawing/2014/chart" uri="{C3380CC4-5D6E-409C-BE32-E72D297353CC}">
              <c16:uniqueId val="{00000000-4184-481F-8466-DD52B7FD74F6}"/>
            </c:ext>
          </c:extLst>
        </c:ser>
        <c:dLbls>
          <c:showLegendKey val="0"/>
          <c:showVal val="0"/>
          <c:showCatName val="0"/>
          <c:showSerName val="0"/>
          <c:showPercent val="0"/>
          <c:showBubbleSize val="0"/>
        </c:dLbls>
        <c:smooth val="0"/>
        <c:axId val="306000672"/>
        <c:axId val="305980512"/>
      </c:lineChart>
      <c:dateAx>
        <c:axId val="306000672"/>
        <c:scaling>
          <c:orientation val="minMax"/>
        </c:scaling>
        <c:delete val="0"/>
        <c:axPos val="b"/>
        <c:numFmt formatCode="[$-409]mmm\-yy;@" sourceLinked="0"/>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800" b="0" i="0" u="none" strike="noStrike" kern="1200" baseline="0">
                <a:solidFill>
                  <a:schemeClr val="tx1"/>
                </a:solidFill>
                <a:latin typeface="+mn-lt"/>
                <a:ea typeface="+mn-ea"/>
                <a:cs typeface="+mn-cs"/>
              </a:defRPr>
            </a:pPr>
            <a:endParaRPr lang="en-US"/>
          </a:p>
        </c:txPr>
        <c:crossAx val="305980512"/>
        <c:crosses val="autoZero"/>
        <c:auto val="1"/>
        <c:lblOffset val="100"/>
        <c:baseTimeUnit val="months"/>
        <c:majorUnit val="2"/>
        <c:majorTimeUnit val="months"/>
      </c:dateAx>
      <c:valAx>
        <c:axId val="305980512"/>
        <c:scaling>
          <c:orientation val="minMax"/>
          <c:max val="4.5"/>
          <c:min val="3.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0" i="0" u="none" strike="noStrike" kern="1200" baseline="0">
                    <a:solidFill>
                      <a:schemeClr val="tx1"/>
                    </a:solidFill>
                    <a:latin typeface="+mn-lt"/>
                    <a:ea typeface="+mn-ea"/>
                    <a:cs typeface="+mn-cs"/>
                  </a:defRPr>
                </a:pPr>
                <a:r>
                  <a:rPr lang="en-US"/>
                  <a:t>Rate (%)</a:t>
                </a:r>
              </a:p>
            </c:rich>
          </c:tx>
          <c:layout>
            <c:manualLayout>
              <c:xMode val="edge"/>
              <c:yMode val="edge"/>
              <c:x val="2.7777777777777779E-3"/>
              <c:y val="0.37588983668708076"/>
            </c:manualLayout>
          </c:layout>
          <c:overlay val="0"/>
          <c:spPr>
            <a:noFill/>
            <a:ln>
              <a:noFill/>
            </a:ln>
            <a:effectLst/>
          </c:spPr>
          <c:txPr>
            <a:bodyPr rot="-54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306000672"/>
        <c:crosses val="autoZero"/>
        <c:crossBetween val="between"/>
        <c:majorUnit val="0.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800">
          <a:solidFill>
            <a:schemeClr val="tx1"/>
          </a:solidFill>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rgbClr val="403C3A"/>
                </a:solidFill>
                <a:latin typeface="+mn-lt"/>
                <a:ea typeface="+mn-ea"/>
                <a:cs typeface="+mn-cs"/>
              </a:defRPr>
            </a:pPr>
            <a:r>
              <a:rPr lang="en-US" b="1"/>
              <a:t>Federal Funds Rate (Upper Bound of Range)</a:t>
            </a:r>
          </a:p>
        </c:rich>
      </c:tx>
      <c:layout>
        <c:manualLayout>
          <c:xMode val="edge"/>
          <c:yMode val="edge"/>
          <c:x val="0.34887116937234136"/>
          <c:y val="0"/>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rgbClr val="403C3A"/>
              </a:solidFill>
              <a:latin typeface="+mn-lt"/>
              <a:ea typeface="+mn-ea"/>
              <a:cs typeface="+mn-cs"/>
            </a:defRPr>
          </a:pPr>
          <a:endParaRPr lang="en-US"/>
        </a:p>
      </c:txPr>
    </c:title>
    <c:autoTitleDeleted val="0"/>
    <c:plotArea>
      <c:layout>
        <c:manualLayout>
          <c:layoutTarget val="inner"/>
          <c:xMode val="edge"/>
          <c:yMode val="edge"/>
          <c:x val="4.1639378418265482E-2"/>
          <c:y val="0.12456759026028548"/>
          <c:w val="0.94213647017970326"/>
          <c:h val="0.68330679740476596"/>
        </c:manualLayout>
      </c:layout>
      <c:lineChart>
        <c:grouping val="standard"/>
        <c:varyColors val="0"/>
        <c:ser>
          <c:idx val="0"/>
          <c:order val="0"/>
          <c:spPr>
            <a:ln w="28575" cap="rnd">
              <a:solidFill>
                <a:schemeClr val="accent1"/>
              </a:solidFill>
              <a:round/>
            </a:ln>
            <a:effectLst/>
          </c:spPr>
          <c:marker>
            <c:symbol val="none"/>
          </c:marker>
          <c:cat>
            <c:numRef>
              <c:f>Worksheet!$A$7:$A$6472</c:f>
              <c:numCache>
                <c:formatCode>m/d/yyyy</c:formatCode>
                <c:ptCount val="6466"/>
                <c:pt idx="0">
                  <c:v>36525</c:v>
                </c:pt>
                <c:pt idx="1">
                  <c:v>36528</c:v>
                </c:pt>
                <c:pt idx="2">
                  <c:v>36529</c:v>
                </c:pt>
                <c:pt idx="3">
                  <c:v>36530</c:v>
                </c:pt>
                <c:pt idx="4">
                  <c:v>36531</c:v>
                </c:pt>
                <c:pt idx="5">
                  <c:v>36532</c:v>
                </c:pt>
                <c:pt idx="6">
                  <c:v>36535</c:v>
                </c:pt>
                <c:pt idx="7">
                  <c:v>36536</c:v>
                </c:pt>
                <c:pt idx="8">
                  <c:v>36537</c:v>
                </c:pt>
                <c:pt idx="9">
                  <c:v>36538</c:v>
                </c:pt>
                <c:pt idx="10">
                  <c:v>36539</c:v>
                </c:pt>
                <c:pt idx="11">
                  <c:v>36543</c:v>
                </c:pt>
                <c:pt idx="12">
                  <c:v>36544</c:v>
                </c:pt>
                <c:pt idx="13">
                  <c:v>36545</c:v>
                </c:pt>
                <c:pt idx="14">
                  <c:v>36546</c:v>
                </c:pt>
                <c:pt idx="15">
                  <c:v>36549</c:v>
                </c:pt>
                <c:pt idx="16">
                  <c:v>36550</c:v>
                </c:pt>
                <c:pt idx="17">
                  <c:v>36551</c:v>
                </c:pt>
                <c:pt idx="18">
                  <c:v>36552</c:v>
                </c:pt>
                <c:pt idx="19">
                  <c:v>36553</c:v>
                </c:pt>
                <c:pt idx="20">
                  <c:v>36556</c:v>
                </c:pt>
                <c:pt idx="21">
                  <c:v>36557</c:v>
                </c:pt>
                <c:pt idx="22">
                  <c:v>36558</c:v>
                </c:pt>
                <c:pt idx="23">
                  <c:v>36559</c:v>
                </c:pt>
                <c:pt idx="24">
                  <c:v>36560</c:v>
                </c:pt>
                <c:pt idx="25">
                  <c:v>36563</c:v>
                </c:pt>
                <c:pt idx="26">
                  <c:v>36564</c:v>
                </c:pt>
                <c:pt idx="27">
                  <c:v>36565</c:v>
                </c:pt>
                <c:pt idx="28">
                  <c:v>36566</c:v>
                </c:pt>
                <c:pt idx="29">
                  <c:v>36567</c:v>
                </c:pt>
                <c:pt idx="30">
                  <c:v>36570</c:v>
                </c:pt>
                <c:pt idx="31">
                  <c:v>36571</c:v>
                </c:pt>
                <c:pt idx="32">
                  <c:v>36572</c:v>
                </c:pt>
                <c:pt idx="33">
                  <c:v>36573</c:v>
                </c:pt>
                <c:pt idx="34">
                  <c:v>36574</c:v>
                </c:pt>
                <c:pt idx="35">
                  <c:v>36578</c:v>
                </c:pt>
                <c:pt idx="36">
                  <c:v>36579</c:v>
                </c:pt>
                <c:pt idx="37">
                  <c:v>36580</c:v>
                </c:pt>
                <c:pt idx="38">
                  <c:v>36581</c:v>
                </c:pt>
                <c:pt idx="39">
                  <c:v>36584</c:v>
                </c:pt>
                <c:pt idx="40">
                  <c:v>36585</c:v>
                </c:pt>
                <c:pt idx="41">
                  <c:v>36586</c:v>
                </c:pt>
                <c:pt idx="42">
                  <c:v>36587</c:v>
                </c:pt>
                <c:pt idx="43">
                  <c:v>36588</c:v>
                </c:pt>
                <c:pt idx="44">
                  <c:v>36591</c:v>
                </c:pt>
                <c:pt idx="45">
                  <c:v>36592</c:v>
                </c:pt>
                <c:pt idx="46">
                  <c:v>36593</c:v>
                </c:pt>
                <c:pt idx="47">
                  <c:v>36594</c:v>
                </c:pt>
                <c:pt idx="48">
                  <c:v>36595</c:v>
                </c:pt>
                <c:pt idx="49">
                  <c:v>36598</c:v>
                </c:pt>
                <c:pt idx="50">
                  <c:v>36599</c:v>
                </c:pt>
                <c:pt idx="51">
                  <c:v>36600</c:v>
                </c:pt>
                <c:pt idx="52">
                  <c:v>36601</c:v>
                </c:pt>
                <c:pt idx="53">
                  <c:v>36602</c:v>
                </c:pt>
                <c:pt idx="54">
                  <c:v>36605</c:v>
                </c:pt>
                <c:pt idx="55">
                  <c:v>36606</c:v>
                </c:pt>
                <c:pt idx="56">
                  <c:v>36607</c:v>
                </c:pt>
                <c:pt idx="57">
                  <c:v>36608</c:v>
                </c:pt>
                <c:pt idx="58">
                  <c:v>36609</c:v>
                </c:pt>
                <c:pt idx="59">
                  <c:v>36612</c:v>
                </c:pt>
                <c:pt idx="60">
                  <c:v>36613</c:v>
                </c:pt>
                <c:pt idx="61">
                  <c:v>36614</c:v>
                </c:pt>
                <c:pt idx="62">
                  <c:v>36615</c:v>
                </c:pt>
                <c:pt idx="63">
                  <c:v>36616</c:v>
                </c:pt>
                <c:pt idx="64">
                  <c:v>36619</c:v>
                </c:pt>
                <c:pt idx="65">
                  <c:v>36620</c:v>
                </c:pt>
                <c:pt idx="66">
                  <c:v>36621</c:v>
                </c:pt>
                <c:pt idx="67">
                  <c:v>36622</c:v>
                </c:pt>
                <c:pt idx="68">
                  <c:v>36623</c:v>
                </c:pt>
                <c:pt idx="69">
                  <c:v>36626</c:v>
                </c:pt>
                <c:pt idx="70">
                  <c:v>36627</c:v>
                </c:pt>
                <c:pt idx="71">
                  <c:v>36628</c:v>
                </c:pt>
                <c:pt idx="72">
                  <c:v>36629</c:v>
                </c:pt>
                <c:pt idx="73">
                  <c:v>36630</c:v>
                </c:pt>
                <c:pt idx="74">
                  <c:v>36633</c:v>
                </c:pt>
                <c:pt idx="75">
                  <c:v>36634</c:v>
                </c:pt>
                <c:pt idx="76">
                  <c:v>36635</c:v>
                </c:pt>
                <c:pt idx="77">
                  <c:v>36636</c:v>
                </c:pt>
                <c:pt idx="78">
                  <c:v>36640</c:v>
                </c:pt>
                <c:pt idx="79">
                  <c:v>36641</c:v>
                </c:pt>
                <c:pt idx="80">
                  <c:v>36642</c:v>
                </c:pt>
                <c:pt idx="81">
                  <c:v>36643</c:v>
                </c:pt>
                <c:pt idx="82">
                  <c:v>36644</c:v>
                </c:pt>
                <c:pt idx="83">
                  <c:v>36647</c:v>
                </c:pt>
                <c:pt idx="84">
                  <c:v>36648</c:v>
                </c:pt>
                <c:pt idx="85">
                  <c:v>36649</c:v>
                </c:pt>
                <c:pt idx="86">
                  <c:v>36650</c:v>
                </c:pt>
                <c:pt idx="87">
                  <c:v>36651</c:v>
                </c:pt>
                <c:pt idx="88">
                  <c:v>36654</c:v>
                </c:pt>
                <c:pt idx="89">
                  <c:v>36655</c:v>
                </c:pt>
                <c:pt idx="90">
                  <c:v>36656</c:v>
                </c:pt>
                <c:pt idx="91">
                  <c:v>36657</c:v>
                </c:pt>
                <c:pt idx="92">
                  <c:v>36658</c:v>
                </c:pt>
                <c:pt idx="93">
                  <c:v>36661</c:v>
                </c:pt>
                <c:pt idx="94">
                  <c:v>36662</c:v>
                </c:pt>
                <c:pt idx="95">
                  <c:v>36663</c:v>
                </c:pt>
                <c:pt idx="96">
                  <c:v>36664</c:v>
                </c:pt>
                <c:pt idx="97">
                  <c:v>36665</c:v>
                </c:pt>
                <c:pt idx="98">
                  <c:v>36668</c:v>
                </c:pt>
                <c:pt idx="99">
                  <c:v>36669</c:v>
                </c:pt>
                <c:pt idx="100">
                  <c:v>36670</c:v>
                </c:pt>
                <c:pt idx="101">
                  <c:v>36671</c:v>
                </c:pt>
                <c:pt idx="102">
                  <c:v>36672</c:v>
                </c:pt>
                <c:pt idx="103">
                  <c:v>36675</c:v>
                </c:pt>
                <c:pt idx="104">
                  <c:v>36676</c:v>
                </c:pt>
                <c:pt idx="105">
                  <c:v>36677</c:v>
                </c:pt>
                <c:pt idx="106">
                  <c:v>36678</c:v>
                </c:pt>
                <c:pt idx="107">
                  <c:v>36679</c:v>
                </c:pt>
                <c:pt idx="108">
                  <c:v>36682</c:v>
                </c:pt>
                <c:pt idx="109">
                  <c:v>36683</c:v>
                </c:pt>
                <c:pt idx="110">
                  <c:v>36684</c:v>
                </c:pt>
                <c:pt idx="111">
                  <c:v>36685</c:v>
                </c:pt>
                <c:pt idx="112">
                  <c:v>36686</c:v>
                </c:pt>
                <c:pt idx="113">
                  <c:v>36689</c:v>
                </c:pt>
                <c:pt idx="114">
                  <c:v>36690</c:v>
                </c:pt>
                <c:pt idx="115">
                  <c:v>36691</c:v>
                </c:pt>
                <c:pt idx="116">
                  <c:v>36692</c:v>
                </c:pt>
                <c:pt idx="117">
                  <c:v>36693</c:v>
                </c:pt>
                <c:pt idx="118">
                  <c:v>36696</c:v>
                </c:pt>
                <c:pt idx="119">
                  <c:v>36697</c:v>
                </c:pt>
                <c:pt idx="120">
                  <c:v>36698</c:v>
                </c:pt>
                <c:pt idx="121">
                  <c:v>36699</c:v>
                </c:pt>
                <c:pt idx="122">
                  <c:v>36700</c:v>
                </c:pt>
                <c:pt idx="123">
                  <c:v>36703</c:v>
                </c:pt>
                <c:pt idx="124">
                  <c:v>36704</c:v>
                </c:pt>
                <c:pt idx="125">
                  <c:v>36705</c:v>
                </c:pt>
                <c:pt idx="126">
                  <c:v>36706</c:v>
                </c:pt>
                <c:pt idx="127">
                  <c:v>36707</c:v>
                </c:pt>
                <c:pt idx="128">
                  <c:v>36710</c:v>
                </c:pt>
                <c:pt idx="129">
                  <c:v>36711</c:v>
                </c:pt>
                <c:pt idx="130">
                  <c:v>36712</c:v>
                </c:pt>
                <c:pt idx="131">
                  <c:v>36713</c:v>
                </c:pt>
                <c:pt idx="132">
                  <c:v>36714</c:v>
                </c:pt>
                <c:pt idx="133">
                  <c:v>36717</c:v>
                </c:pt>
                <c:pt idx="134">
                  <c:v>36718</c:v>
                </c:pt>
                <c:pt idx="135">
                  <c:v>36719</c:v>
                </c:pt>
                <c:pt idx="136">
                  <c:v>36720</c:v>
                </c:pt>
                <c:pt idx="137">
                  <c:v>36721</c:v>
                </c:pt>
                <c:pt idx="138">
                  <c:v>36724</c:v>
                </c:pt>
                <c:pt idx="139">
                  <c:v>36725</c:v>
                </c:pt>
                <c:pt idx="140">
                  <c:v>36726</c:v>
                </c:pt>
                <c:pt idx="141">
                  <c:v>36727</c:v>
                </c:pt>
                <c:pt idx="142">
                  <c:v>36728</c:v>
                </c:pt>
                <c:pt idx="143">
                  <c:v>36731</c:v>
                </c:pt>
                <c:pt idx="144">
                  <c:v>36732</c:v>
                </c:pt>
                <c:pt idx="145">
                  <c:v>36733</c:v>
                </c:pt>
                <c:pt idx="146">
                  <c:v>36734</c:v>
                </c:pt>
                <c:pt idx="147">
                  <c:v>36735</c:v>
                </c:pt>
                <c:pt idx="148">
                  <c:v>36738</c:v>
                </c:pt>
                <c:pt idx="149">
                  <c:v>36739</c:v>
                </c:pt>
                <c:pt idx="150">
                  <c:v>36740</c:v>
                </c:pt>
                <c:pt idx="151">
                  <c:v>36741</c:v>
                </c:pt>
                <c:pt idx="152">
                  <c:v>36742</c:v>
                </c:pt>
                <c:pt idx="153">
                  <c:v>36745</c:v>
                </c:pt>
                <c:pt idx="154">
                  <c:v>36746</c:v>
                </c:pt>
                <c:pt idx="155">
                  <c:v>36747</c:v>
                </c:pt>
                <c:pt idx="156">
                  <c:v>36748</c:v>
                </c:pt>
                <c:pt idx="157">
                  <c:v>36749</c:v>
                </c:pt>
                <c:pt idx="158">
                  <c:v>36752</c:v>
                </c:pt>
                <c:pt idx="159">
                  <c:v>36753</c:v>
                </c:pt>
                <c:pt idx="160">
                  <c:v>36754</c:v>
                </c:pt>
                <c:pt idx="161">
                  <c:v>36755</c:v>
                </c:pt>
                <c:pt idx="162">
                  <c:v>36756</c:v>
                </c:pt>
                <c:pt idx="163">
                  <c:v>36759</c:v>
                </c:pt>
                <c:pt idx="164">
                  <c:v>36760</c:v>
                </c:pt>
                <c:pt idx="165">
                  <c:v>36761</c:v>
                </c:pt>
                <c:pt idx="166">
                  <c:v>36762</c:v>
                </c:pt>
                <c:pt idx="167">
                  <c:v>36763</c:v>
                </c:pt>
                <c:pt idx="168">
                  <c:v>36766</c:v>
                </c:pt>
                <c:pt idx="169">
                  <c:v>36767</c:v>
                </c:pt>
                <c:pt idx="170">
                  <c:v>36768</c:v>
                </c:pt>
                <c:pt idx="171">
                  <c:v>36769</c:v>
                </c:pt>
                <c:pt idx="172">
                  <c:v>36770</c:v>
                </c:pt>
                <c:pt idx="173">
                  <c:v>36773</c:v>
                </c:pt>
                <c:pt idx="174">
                  <c:v>36774</c:v>
                </c:pt>
                <c:pt idx="175">
                  <c:v>36775</c:v>
                </c:pt>
                <c:pt idx="176">
                  <c:v>36776</c:v>
                </c:pt>
                <c:pt idx="177">
                  <c:v>36777</c:v>
                </c:pt>
                <c:pt idx="178">
                  <c:v>36780</c:v>
                </c:pt>
                <c:pt idx="179">
                  <c:v>36781</c:v>
                </c:pt>
                <c:pt idx="180">
                  <c:v>36782</c:v>
                </c:pt>
                <c:pt idx="181">
                  <c:v>36783</c:v>
                </c:pt>
                <c:pt idx="182">
                  <c:v>36784</c:v>
                </c:pt>
                <c:pt idx="183">
                  <c:v>36787</c:v>
                </c:pt>
                <c:pt idx="184">
                  <c:v>36788</c:v>
                </c:pt>
                <c:pt idx="185">
                  <c:v>36789</c:v>
                </c:pt>
                <c:pt idx="186">
                  <c:v>36790</c:v>
                </c:pt>
                <c:pt idx="187">
                  <c:v>36791</c:v>
                </c:pt>
                <c:pt idx="188">
                  <c:v>36794</c:v>
                </c:pt>
                <c:pt idx="189">
                  <c:v>36795</c:v>
                </c:pt>
                <c:pt idx="190">
                  <c:v>36796</c:v>
                </c:pt>
                <c:pt idx="191">
                  <c:v>36797</c:v>
                </c:pt>
                <c:pt idx="192">
                  <c:v>36798</c:v>
                </c:pt>
                <c:pt idx="193">
                  <c:v>36801</c:v>
                </c:pt>
                <c:pt idx="194">
                  <c:v>36802</c:v>
                </c:pt>
                <c:pt idx="195">
                  <c:v>36803</c:v>
                </c:pt>
                <c:pt idx="196">
                  <c:v>36804</c:v>
                </c:pt>
                <c:pt idx="197">
                  <c:v>36805</c:v>
                </c:pt>
                <c:pt idx="198">
                  <c:v>36808</c:v>
                </c:pt>
                <c:pt idx="199">
                  <c:v>36809</c:v>
                </c:pt>
                <c:pt idx="200">
                  <c:v>36810</c:v>
                </c:pt>
                <c:pt idx="201">
                  <c:v>36811</c:v>
                </c:pt>
                <c:pt idx="202">
                  <c:v>36812</c:v>
                </c:pt>
                <c:pt idx="203">
                  <c:v>36815</c:v>
                </c:pt>
                <c:pt idx="204">
                  <c:v>36816</c:v>
                </c:pt>
                <c:pt idx="205">
                  <c:v>36817</c:v>
                </c:pt>
                <c:pt idx="206">
                  <c:v>36818</c:v>
                </c:pt>
                <c:pt idx="207">
                  <c:v>36819</c:v>
                </c:pt>
                <c:pt idx="208">
                  <c:v>36822</c:v>
                </c:pt>
                <c:pt idx="209">
                  <c:v>36823</c:v>
                </c:pt>
                <c:pt idx="210">
                  <c:v>36824</c:v>
                </c:pt>
                <c:pt idx="211">
                  <c:v>36825</c:v>
                </c:pt>
                <c:pt idx="212">
                  <c:v>36826</c:v>
                </c:pt>
                <c:pt idx="213">
                  <c:v>36829</c:v>
                </c:pt>
                <c:pt idx="214">
                  <c:v>36830</c:v>
                </c:pt>
                <c:pt idx="215">
                  <c:v>36831</c:v>
                </c:pt>
                <c:pt idx="216">
                  <c:v>36832</c:v>
                </c:pt>
                <c:pt idx="217">
                  <c:v>36833</c:v>
                </c:pt>
                <c:pt idx="218">
                  <c:v>36836</c:v>
                </c:pt>
                <c:pt idx="219">
                  <c:v>36837</c:v>
                </c:pt>
                <c:pt idx="220">
                  <c:v>36838</c:v>
                </c:pt>
                <c:pt idx="221">
                  <c:v>36839</c:v>
                </c:pt>
                <c:pt idx="222">
                  <c:v>36840</c:v>
                </c:pt>
                <c:pt idx="223">
                  <c:v>36843</c:v>
                </c:pt>
                <c:pt idx="224">
                  <c:v>36844</c:v>
                </c:pt>
                <c:pt idx="225">
                  <c:v>36845</c:v>
                </c:pt>
                <c:pt idx="226">
                  <c:v>36846</c:v>
                </c:pt>
                <c:pt idx="227">
                  <c:v>36847</c:v>
                </c:pt>
                <c:pt idx="228">
                  <c:v>36850</c:v>
                </c:pt>
                <c:pt idx="229">
                  <c:v>36851</c:v>
                </c:pt>
                <c:pt idx="230">
                  <c:v>36852</c:v>
                </c:pt>
                <c:pt idx="231">
                  <c:v>36853</c:v>
                </c:pt>
                <c:pt idx="232">
                  <c:v>36854</c:v>
                </c:pt>
                <c:pt idx="233">
                  <c:v>36857</c:v>
                </c:pt>
                <c:pt idx="234">
                  <c:v>36858</c:v>
                </c:pt>
                <c:pt idx="235">
                  <c:v>36859</c:v>
                </c:pt>
                <c:pt idx="236">
                  <c:v>36860</c:v>
                </c:pt>
                <c:pt idx="237">
                  <c:v>36861</c:v>
                </c:pt>
                <c:pt idx="238">
                  <c:v>36864</c:v>
                </c:pt>
                <c:pt idx="239">
                  <c:v>36865</c:v>
                </c:pt>
                <c:pt idx="240">
                  <c:v>36866</c:v>
                </c:pt>
                <c:pt idx="241">
                  <c:v>36867</c:v>
                </c:pt>
                <c:pt idx="242">
                  <c:v>36868</c:v>
                </c:pt>
                <c:pt idx="243">
                  <c:v>36871</c:v>
                </c:pt>
                <c:pt idx="244">
                  <c:v>36872</c:v>
                </c:pt>
                <c:pt idx="245">
                  <c:v>36873</c:v>
                </c:pt>
                <c:pt idx="246">
                  <c:v>36874</c:v>
                </c:pt>
                <c:pt idx="247">
                  <c:v>36875</c:v>
                </c:pt>
                <c:pt idx="248">
                  <c:v>36878</c:v>
                </c:pt>
                <c:pt idx="249">
                  <c:v>36879</c:v>
                </c:pt>
                <c:pt idx="250">
                  <c:v>36880</c:v>
                </c:pt>
                <c:pt idx="251">
                  <c:v>36881</c:v>
                </c:pt>
                <c:pt idx="252">
                  <c:v>36882</c:v>
                </c:pt>
                <c:pt idx="253">
                  <c:v>36885</c:v>
                </c:pt>
                <c:pt idx="254">
                  <c:v>36886</c:v>
                </c:pt>
                <c:pt idx="255">
                  <c:v>36887</c:v>
                </c:pt>
                <c:pt idx="256">
                  <c:v>36888</c:v>
                </c:pt>
                <c:pt idx="257">
                  <c:v>36889</c:v>
                </c:pt>
                <c:pt idx="258">
                  <c:v>36892</c:v>
                </c:pt>
                <c:pt idx="259">
                  <c:v>36893</c:v>
                </c:pt>
                <c:pt idx="260">
                  <c:v>36894</c:v>
                </c:pt>
                <c:pt idx="261">
                  <c:v>36895</c:v>
                </c:pt>
                <c:pt idx="262">
                  <c:v>36896</c:v>
                </c:pt>
                <c:pt idx="263">
                  <c:v>36899</c:v>
                </c:pt>
                <c:pt idx="264">
                  <c:v>36900</c:v>
                </c:pt>
                <c:pt idx="265">
                  <c:v>36901</c:v>
                </c:pt>
                <c:pt idx="266">
                  <c:v>36902</c:v>
                </c:pt>
                <c:pt idx="267">
                  <c:v>36903</c:v>
                </c:pt>
                <c:pt idx="268">
                  <c:v>36906</c:v>
                </c:pt>
                <c:pt idx="269">
                  <c:v>36907</c:v>
                </c:pt>
                <c:pt idx="270">
                  <c:v>36908</c:v>
                </c:pt>
                <c:pt idx="271">
                  <c:v>36909</c:v>
                </c:pt>
                <c:pt idx="272">
                  <c:v>36910</c:v>
                </c:pt>
                <c:pt idx="273">
                  <c:v>36913</c:v>
                </c:pt>
                <c:pt idx="274">
                  <c:v>36914</c:v>
                </c:pt>
                <c:pt idx="275">
                  <c:v>36915</c:v>
                </c:pt>
                <c:pt idx="276">
                  <c:v>36916</c:v>
                </c:pt>
                <c:pt idx="277">
                  <c:v>36917</c:v>
                </c:pt>
                <c:pt idx="278">
                  <c:v>36920</c:v>
                </c:pt>
                <c:pt idx="279">
                  <c:v>36921</c:v>
                </c:pt>
                <c:pt idx="280">
                  <c:v>36922</c:v>
                </c:pt>
                <c:pt idx="281">
                  <c:v>36923</c:v>
                </c:pt>
                <c:pt idx="282">
                  <c:v>36924</c:v>
                </c:pt>
                <c:pt idx="283">
                  <c:v>36927</c:v>
                </c:pt>
                <c:pt idx="284">
                  <c:v>36928</c:v>
                </c:pt>
                <c:pt idx="285">
                  <c:v>36929</c:v>
                </c:pt>
                <c:pt idx="286">
                  <c:v>36930</c:v>
                </c:pt>
                <c:pt idx="287">
                  <c:v>36931</c:v>
                </c:pt>
                <c:pt idx="288">
                  <c:v>36934</c:v>
                </c:pt>
                <c:pt idx="289">
                  <c:v>36935</c:v>
                </c:pt>
                <c:pt idx="290">
                  <c:v>36936</c:v>
                </c:pt>
                <c:pt idx="291">
                  <c:v>36937</c:v>
                </c:pt>
                <c:pt idx="292">
                  <c:v>36938</c:v>
                </c:pt>
                <c:pt idx="293">
                  <c:v>36941</c:v>
                </c:pt>
                <c:pt idx="294">
                  <c:v>36942</c:v>
                </c:pt>
                <c:pt idx="295">
                  <c:v>36943</c:v>
                </c:pt>
                <c:pt idx="296">
                  <c:v>36944</c:v>
                </c:pt>
                <c:pt idx="297">
                  <c:v>36945</c:v>
                </c:pt>
                <c:pt idx="298">
                  <c:v>36948</c:v>
                </c:pt>
                <c:pt idx="299">
                  <c:v>36949</c:v>
                </c:pt>
                <c:pt idx="300">
                  <c:v>36950</c:v>
                </c:pt>
                <c:pt idx="301">
                  <c:v>36951</c:v>
                </c:pt>
                <c:pt idx="302">
                  <c:v>36952</c:v>
                </c:pt>
                <c:pt idx="303">
                  <c:v>36955</c:v>
                </c:pt>
                <c:pt idx="304">
                  <c:v>36956</c:v>
                </c:pt>
                <c:pt idx="305">
                  <c:v>36957</c:v>
                </c:pt>
                <c:pt idx="306">
                  <c:v>36958</c:v>
                </c:pt>
                <c:pt idx="307">
                  <c:v>36959</c:v>
                </c:pt>
                <c:pt idx="308">
                  <c:v>36962</c:v>
                </c:pt>
                <c:pt idx="309">
                  <c:v>36963</c:v>
                </c:pt>
                <c:pt idx="310">
                  <c:v>36964</c:v>
                </c:pt>
                <c:pt idx="311">
                  <c:v>36965</c:v>
                </c:pt>
                <c:pt idx="312">
                  <c:v>36966</c:v>
                </c:pt>
                <c:pt idx="313">
                  <c:v>36969</c:v>
                </c:pt>
                <c:pt idx="314">
                  <c:v>36970</c:v>
                </c:pt>
                <c:pt idx="315">
                  <c:v>36971</c:v>
                </c:pt>
                <c:pt idx="316">
                  <c:v>36972</c:v>
                </c:pt>
                <c:pt idx="317">
                  <c:v>36973</c:v>
                </c:pt>
                <c:pt idx="318">
                  <c:v>36976</c:v>
                </c:pt>
                <c:pt idx="319">
                  <c:v>36977</c:v>
                </c:pt>
                <c:pt idx="320">
                  <c:v>36978</c:v>
                </c:pt>
                <c:pt idx="321">
                  <c:v>36979</c:v>
                </c:pt>
                <c:pt idx="322">
                  <c:v>36980</c:v>
                </c:pt>
                <c:pt idx="323">
                  <c:v>36983</c:v>
                </c:pt>
                <c:pt idx="324">
                  <c:v>36984</c:v>
                </c:pt>
                <c:pt idx="325">
                  <c:v>36985</c:v>
                </c:pt>
                <c:pt idx="326">
                  <c:v>36986</c:v>
                </c:pt>
                <c:pt idx="327">
                  <c:v>36987</c:v>
                </c:pt>
                <c:pt idx="328">
                  <c:v>36990</c:v>
                </c:pt>
                <c:pt idx="329">
                  <c:v>36991</c:v>
                </c:pt>
                <c:pt idx="330">
                  <c:v>36992</c:v>
                </c:pt>
                <c:pt idx="331">
                  <c:v>36993</c:v>
                </c:pt>
                <c:pt idx="332">
                  <c:v>36994</c:v>
                </c:pt>
                <c:pt idx="333">
                  <c:v>36997</c:v>
                </c:pt>
                <c:pt idx="334">
                  <c:v>36998</c:v>
                </c:pt>
                <c:pt idx="335">
                  <c:v>36999</c:v>
                </c:pt>
                <c:pt idx="336">
                  <c:v>37000</c:v>
                </c:pt>
                <c:pt idx="337">
                  <c:v>37001</c:v>
                </c:pt>
                <c:pt idx="338">
                  <c:v>37004</c:v>
                </c:pt>
                <c:pt idx="339">
                  <c:v>37005</c:v>
                </c:pt>
                <c:pt idx="340">
                  <c:v>37006</c:v>
                </c:pt>
                <c:pt idx="341">
                  <c:v>37007</c:v>
                </c:pt>
                <c:pt idx="342">
                  <c:v>37008</c:v>
                </c:pt>
                <c:pt idx="343">
                  <c:v>37011</c:v>
                </c:pt>
                <c:pt idx="344">
                  <c:v>37012</c:v>
                </c:pt>
                <c:pt idx="345">
                  <c:v>37013</c:v>
                </c:pt>
                <c:pt idx="346">
                  <c:v>37014</c:v>
                </c:pt>
                <c:pt idx="347">
                  <c:v>37015</c:v>
                </c:pt>
                <c:pt idx="348">
                  <c:v>37018</c:v>
                </c:pt>
                <c:pt idx="349">
                  <c:v>37019</c:v>
                </c:pt>
                <c:pt idx="350">
                  <c:v>37020</c:v>
                </c:pt>
                <c:pt idx="351">
                  <c:v>37021</c:v>
                </c:pt>
                <c:pt idx="352">
                  <c:v>37022</c:v>
                </c:pt>
                <c:pt idx="353">
                  <c:v>37025</c:v>
                </c:pt>
                <c:pt idx="354">
                  <c:v>37026</c:v>
                </c:pt>
                <c:pt idx="355">
                  <c:v>37027</c:v>
                </c:pt>
                <c:pt idx="356">
                  <c:v>37028</c:v>
                </c:pt>
                <c:pt idx="357">
                  <c:v>37029</c:v>
                </c:pt>
                <c:pt idx="358">
                  <c:v>37032</c:v>
                </c:pt>
                <c:pt idx="359">
                  <c:v>37033</c:v>
                </c:pt>
                <c:pt idx="360">
                  <c:v>37034</c:v>
                </c:pt>
                <c:pt idx="361">
                  <c:v>37035</c:v>
                </c:pt>
                <c:pt idx="362">
                  <c:v>37036</c:v>
                </c:pt>
                <c:pt idx="363">
                  <c:v>37040</c:v>
                </c:pt>
                <c:pt idx="364">
                  <c:v>37041</c:v>
                </c:pt>
                <c:pt idx="365">
                  <c:v>37042</c:v>
                </c:pt>
                <c:pt idx="366">
                  <c:v>37043</c:v>
                </c:pt>
                <c:pt idx="367">
                  <c:v>37046</c:v>
                </c:pt>
                <c:pt idx="368">
                  <c:v>37047</c:v>
                </c:pt>
                <c:pt idx="369">
                  <c:v>37048</c:v>
                </c:pt>
                <c:pt idx="370">
                  <c:v>37049</c:v>
                </c:pt>
                <c:pt idx="371">
                  <c:v>37050</c:v>
                </c:pt>
                <c:pt idx="372">
                  <c:v>37053</c:v>
                </c:pt>
                <c:pt idx="373">
                  <c:v>37054</c:v>
                </c:pt>
                <c:pt idx="374">
                  <c:v>37055</c:v>
                </c:pt>
                <c:pt idx="375">
                  <c:v>37056</c:v>
                </c:pt>
                <c:pt idx="376">
                  <c:v>37057</c:v>
                </c:pt>
                <c:pt idx="377">
                  <c:v>37060</c:v>
                </c:pt>
                <c:pt idx="378">
                  <c:v>37061</c:v>
                </c:pt>
                <c:pt idx="379">
                  <c:v>37062</c:v>
                </c:pt>
                <c:pt idx="380">
                  <c:v>37063</c:v>
                </c:pt>
                <c:pt idx="381">
                  <c:v>37064</c:v>
                </c:pt>
                <c:pt idx="382">
                  <c:v>37067</c:v>
                </c:pt>
                <c:pt idx="383">
                  <c:v>37068</c:v>
                </c:pt>
                <c:pt idx="384">
                  <c:v>37069</c:v>
                </c:pt>
                <c:pt idx="385">
                  <c:v>37070</c:v>
                </c:pt>
                <c:pt idx="386">
                  <c:v>37071</c:v>
                </c:pt>
                <c:pt idx="387">
                  <c:v>37074</c:v>
                </c:pt>
                <c:pt idx="388">
                  <c:v>37075</c:v>
                </c:pt>
                <c:pt idx="389">
                  <c:v>37077</c:v>
                </c:pt>
                <c:pt idx="390">
                  <c:v>37078</c:v>
                </c:pt>
                <c:pt idx="391">
                  <c:v>37081</c:v>
                </c:pt>
                <c:pt idx="392">
                  <c:v>37082</c:v>
                </c:pt>
                <c:pt idx="393">
                  <c:v>37083</c:v>
                </c:pt>
                <c:pt idx="394">
                  <c:v>37084</c:v>
                </c:pt>
                <c:pt idx="395">
                  <c:v>37085</c:v>
                </c:pt>
                <c:pt idx="396">
                  <c:v>37088</c:v>
                </c:pt>
                <c:pt idx="397">
                  <c:v>37089</c:v>
                </c:pt>
                <c:pt idx="398">
                  <c:v>37090</c:v>
                </c:pt>
                <c:pt idx="399">
                  <c:v>37091</c:v>
                </c:pt>
                <c:pt idx="400">
                  <c:v>37092</c:v>
                </c:pt>
                <c:pt idx="401">
                  <c:v>37095</c:v>
                </c:pt>
                <c:pt idx="402">
                  <c:v>37096</c:v>
                </c:pt>
                <c:pt idx="403">
                  <c:v>37097</c:v>
                </c:pt>
                <c:pt idx="404">
                  <c:v>37098</c:v>
                </c:pt>
                <c:pt idx="405">
                  <c:v>37099</c:v>
                </c:pt>
                <c:pt idx="406">
                  <c:v>37102</c:v>
                </c:pt>
                <c:pt idx="407">
                  <c:v>37103</c:v>
                </c:pt>
                <c:pt idx="408">
                  <c:v>37104</c:v>
                </c:pt>
                <c:pt idx="409">
                  <c:v>37105</c:v>
                </c:pt>
                <c:pt idx="410">
                  <c:v>37106</c:v>
                </c:pt>
                <c:pt idx="411">
                  <c:v>37109</c:v>
                </c:pt>
                <c:pt idx="412">
                  <c:v>37110</c:v>
                </c:pt>
                <c:pt idx="413">
                  <c:v>37111</c:v>
                </c:pt>
                <c:pt idx="414">
                  <c:v>37112</c:v>
                </c:pt>
                <c:pt idx="415">
                  <c:v>37113</c:v>
                </c:pt>
                <c:pt idx="416">
                  <c:v>37116</c:v>
                </c:pt>
                <c:pt idx="417">
                  <c:v>37117</c:v>
                </c:pt>
                <c:pt idx="418">
                  <c:v>37118</c:v>
                </c:pt>
                <c:pt idx="419">
                  <c:v>37119</c:v>
                </c:pt>
                <c:pt idx="420">
                  <c:v>37120</c:v>
                </c:pt>
                <c:pt idx="421">
                  <c:v>37123</c:v>
                </c:pt>
                <c:pt idx="422">
                  <c:v>37124</c:v>
                </c:pt>
                <c:pt idx="423">
                  <c:v>37125</c:v>
                </c:pt>
                <c:pt idx="424">
                  <c:v>37126</c:v>
                </c:pt>
                <c:pt idx="425">
                  <c:v>37127</c:v>
                </c:pt>
                <c:pt idx="426">
                  <c:v>37130</c:v>
                </c:pt>
                <c:pt idx="427">
                  <c:v>37131</c:v>
                </c:pt>
                <c:pt idx="428">
                  <c:v>37132</c:v>
                </c:pt>
                <c:pt idx="429">
                  <c:v>37133</c:v>
                </c:pt>
                <c:pt idx="430">
                  <c:v>37134</c:v>
                </c:pt>
                <c:pt idx="431">
                  <c:v>37138</c:v>
                </c:pt>
                <c:pt idx="432">
                  <c:v>37139</c:v>
                </c:pt>
                <c:pt idx="433">
                  <c:v>37140</c:v>
                </c:pt>
                <c:pt idx="434">
                  <c:v>37141</c:v>
                </c:pt>
                <c:pt idx="435">
                  <c:v>37144</c:v>
                </c:pt>
                <c:pt idx="436">
                  <c:v>37145</c:v>
                </c:pt>
                <c:pt idx="437">
                  <c:v>37146</c:v>
                </c:pt>
                <c:pt idx="438">
                  <c:v>37147</c:v>
                </c:pt>
                <c:pt idx="439">
                  <c:v>37148</c:v>
                </c:pt>
                <c:pt idx="440">
                  <c:v>37151</c:v>
                </c:pt>
                <c:pt idx="441">
                  <c:v>37152</c:v>
                </c:pt>
                <c:pt idx="442">
                  <c:v>37153</c:v>
                </c:pt>
                <c:pt idx="443">
                  <c:v>37154</c:v>
                </c:pt>
                <c:pt idx="444">
                  <c:v>37155</c:v>
                </c:pt>
                <c:pt idx="445">
                  <c:v>37158</c:v>
                </c:pt>
                <c:pt idx="446">
                  <c:v>37159</c:v>
                </c:pt>
                <c:pt idx="447">
                  <c:v>37160</c:v>
                </c:pt>
                <c:pt idx="448">
                  <c:v>37161</c:v>
                </c:pt>
                <c:pt idx="449">
                  <c:v>37162</c:v>
                </c:pt>
                <c:pt idx="450">
                  <c:v>37165</c:v>
                </c:pt>
                <c:pt idx="451">
                  <c:v>37166</c:v>
                </c:pt>
                <c:pt idx="452">
                  <c:v>37167</c:v>
                </c:pt>
                <c:pt idx="453">
                  <c:v>37168</c:v>
                </c:pt>
                <c:pt idx="454">
                  <c:v>37169</c:v>
                </c:pt>
                <c:pt idx="455">
                  <c:v>37172</c:v>
                </c:pt>
                <c:pt idx="456">
                  <c:v>37173</c:v>
                </c:pt>
                <c:pt idx="457">
                  <c:v>37174</c:v>
                </c:pt>
                <c:pt idx="458">
                  <c:v>37175</c:v>
                </c:pt>
                <c:pt idx="459">
                  <c:v>37176</c:v>
                </c:pt>
                <c:pt idx="460">
                  <c:v>37179</c:v>
                </c:pt>
                <c:pt idx="461">
                  <c:v>37180</c:v>
                </c:pt>
                <c:pt idx="462">
                  <c:v>37181</c:v>
                </c:pt>
                <c:pt idx="463">
                  <c:v>37182</c:v>
                </c:pt>
                <c:pt idx="464">
                  <c:v>37183</c:v>
                </c:pt>
                <c:pt idx="465">
                  <c:v>37186</c:v>
                </c:pt>
                <c:pt idx="466">
                  <c:v>37187</c:v>
                </c:pt>
                <c:pt idx="467">
                  <c:v>37188</c:v>
                </c:pt>
                <c:pt idx="468">
                  <c:v>37189</c:v>
                </c:pt>
                <c:pt idx="469">
                  <c:v>37190</c:v>
                </c:pt>
                <c:pt idx="470">
                  <c:v>37193</c:v>
                </c:pt>
                <c:pt idx="471">
                  <c:v>37194</c:v>
                </c:pt>
                <c:pt idx="472">
                  <c:v>37195</c:v>
                </c:pt>
                <c:pt idx="473">
                  <c:v>37196</c:v>
                </c:pt>
                <c:pt idx="474">
                  <c:v>37197</c:v>
                </c:pt>
                <c:pt idx="475">
                  <c:v>37200</c:v>
                </c:pt>
                <c:pt idx="476">
                  <c:v>37201</c:v>
                </c:pt>
                <c:pt idx="477">
                  <c:v>37202</c:v>
                </c:pt>
                <c:pt idx="478">
                  <c:v>37203</c:v>
                </c:pt>
                <c:pt idx="479">
                  <c:v>37204</c:v>
                </c:pt>
                <c:pt idx="480">
                  <c:v>37207</c:v>
                </c:pt>
                <c:pt idx="481">
                  <c:v>37208</c:v>
                </c:pt>
                <c:pt idx="482">
                  <c:v>37209</c:v>
                </c:pt>
                <c:pt idx="483">
                  <c:v>37210</c:v>
                </c:pt>
                <c:pt idx="484">
                  <c:v>37211</c:v>
                </c:pt>
                <c:pt idx="485">
                  <c:v>37214</c:v>
                </c:pt>
                <c:pt idx="486">
                  <c:v>37215</c:v>
                </c:pt>
                <c:pt idx="487">
                  <c:v>37216</c:v>
                </c:pt>
                <c:pt idx="488">
                  <c:v>37218</c:v>
                </c:pt>
                <c:pt idx="489">
                  <c:v>37221</c:v>
                </c:pt>
                <c:pt idx="490">
                  <c:v>37222</c:v>
                </c:pt>
                <c:pt idx="491">
                  <c:v>37223</c:v>
                </c:pt>
                <c:pt idx="492">
                  <c:v>37224</c:v>
                </c:pt>
                <c:pt idx="493">
                  <c:v>37225</c:v>
                </c:pt>
                <c:pt idx="494">
                  <c:v>37228</c:v>
                </c:pt>
                <c:pt idx="495">
                  <c:v>37229</c:v>
                </c:pt>
                <c:pt idx="496">
                  <c:v>37230</c:v>
                </c:pt>
                <c:pt idx="497">
                  <c:v>37231</c:v>
                </c:pt>
                <c:pt idx="498">
                  <c:v>37232</c:v>
                </c:pt>
                <c:pt idx="499">
                  <c:v>37235</c:v>
                </c:pt>
                <c:pt idx="500">
                  <c:v>37236</c:v>
                </c:pt>
                <c:pt idx="501">
                  <c:v>37237</c:v>
                </c:pt>
                <c:pt idx="502">
                  <c:v>37238</c:v>
                </c:pt>
                <c:pt idx="503">
                  <c:v>37239</c:v>
                </c:pt>
                <c:pt idx="504">
                  <c:v>37242</c:v>
                </c:pt>
                <c:pt idx="505">
                  <c:v>37243</c:v>
                </c:pt>
                <c:pt idx="506">
                  <c:v>37244</c:v>
                </c:pt>
                <c:pt idx="507">
                  <c:v>37245</c:v>
                </c:pt>
                <c:pt idx="508">
                  <c:v>37246</c:v>
                </c:pt>
                <c:pt idx="509">
                  <c:v>37249</c:v>
                </c:pt>
                <c:pt idx="510">
                  <c:v>37251</c:v>
                </c:pt>
                <c:pt idx="511">
                  <c:v>37252</c:v>
                </c:pt>
                <c:pt idx="512">
                  <c:v>37253</c:v>
                </c:pt>
                <c:pt idx="513">
                  <c:v>37256</c:v>
                </c:pt>
                <c:pt idx="514">
                  <c:v>37258</c:v>
                </c:pt>
                <c:pt idx="515">
                  <c:v>37259</c:v>
                </c:pt>
                <c:pt idx="516">
                  <c:v>37260</c:v>
                </c:pt>
                <c:pt idx="517">
                  <c:v>37263</c:v>
                </c:pt>
                <c:pt idx="518">
                  <c:v>37264</c:v>
                </c:pt>
                <c:pt idx="519">
                  <c:v>37265</c:v>
                </c:pt>
                <c:pt idx="520">
                  <c:v>37266</c:v>
                </c:pt>
                <c:pt idx="521">
                  <c:v>37267</c:v>
                </c:pt>
                <c:pt idx="522">
                  <c:v>37270</c:v>
                </c:pt>
                <c:pt idx="523">
                  <c:v>37271</c:v>
                </c:pt>
                <c:pt idx="524">
                  <c:v>37272</c:v>
                </c:pt>
                <c:pt idx="525">
                  <c:v>37273</c:v>
                </c:pt>
                <c:pt idx="526">
                  <c:v>37274</c:v>
                </c:pt>
                <c:pt idx="527">
                  <c:v>37278</c:v>
                </c:pt>
                <c:pt idx="528">
                  <c:v>37279</c:v>
                </c:pt>
                <c:pt idx="529">
                  <c:v>37280</c:v>
                </c:pt>
                <c:pt idx="530">
                  <c:v>37281</c:v>
                </c:pt>
                <c:pt idx="531">
                  <c:v>37284</c:v>
                </c:pt>
                <c:pt idx="532">
                  <c:v>37285</c:v>
                </c:pt>
                <c:pt idx="533">
                  <c:v>37286</c:v>
                </c:pt>
                <c:pt idx="534">
                  <c:v>37287</c:v>
                </c:pt>
                <c:pt idx="535">
                  <c:v>37288</c:v>
                </c:pt>
                <c:pt idx="536">
                  <c:v>37291</c:v>
                </c:pt>
                <c:pt idx="537">
                  <c:v>37292</c:v>
                </c:pt>
                <c:pt idx="538">
                  <c:v>37293</c:v>
                </c:pt>
                <c:pt idx="539">
                  <c:v>37294</c:v>
                </c:pt>
                <c:pt idx="540">
                  <c:v>37295</c:v>
                </c:pt>
                <c:pt idx="541">
                  <c:v>37298</c:v>
                </c:pt>
                <c:pt idx="542">
                  <c:v>37299</c:v>
                </c:pt>
                <c:pt idx="543">
                  <c:v>37300</c:v>
                </c:pt>
                <c:pt idx="544">
                  <c:v>37301</c:v>
                </c:pt>
                <c:pt idx="545">
                  <c:v>37302</c:v>
                </c:pt>
                <c:pt idx="546">
                  <c:v>37306</c:v>
                </c:pt>
                <c:pt idx="547">
                  <c:v>37307</c:v>
                </c:pt>
                <c:pt idx="548">
                  <c:v>37308</c:v>
                </c:pt>
                <c:pt idx="549">
                  <c:v>37309</c:v>
                </c:pt>
                <c:pt idx="550">
                  <c:v>37312</c:v>
                </c:pt>
                <c:pt idx="551">
                  <c:v>37313</c:v>
                </c:pt>
                <c:pt idx="552">
                  <c:v>37314</c:v>
                </c:pt>
                <c:pt idx="553">
                  <c:v>37315</c:v>
                </c:pt>
                <c:pt idx="554">
                  <c:v>37316</c:v>
                </c:pt>
                <c:pt idx="555">
                  <c:v>37319</c:v>
                </c:pt>
                <c:pt idx="556">
                  <c:v>37320</c:v>
                </c:pt>
                <c:pt idx="557">
                  <c:v>37321</c:v>
                </c:pt>
                <c:pt idx="558">
                  <c:v>37322</c:v>
                </c:pt>
                <c:pt idx="559">
                  <c:v>37323</c:v>
                </c:pt>
                <c:pt idx="560">
                  <c:v>37326</c:v>
                </c:pt>
                <c:pt idx="561">
                  <c:v>37327</c:v>
                </c:pt>
                <c:pt idx="562">
                  <c:v>37328</c:v>
                </c:pt>
                <c:pt idx="563">
                  <c:v>37329</c:v>
                </c:pt>
                <c:pt idx="564">
                  <c:v>37330</c:v>
                </c:pt>
                <c:pt idx="565">
                  <c:v>37333</c:v>
                </c:pt>
                <c:pt idx="566">
                  <c:v>37334</c:v>
                </c:pt>
                <c:pt idx="567">
                  <c:v>37335</c:v>
                </c:pt>
                <c:pt idx="568">
                  <c:v>37336</c:v>
                </c:pt>
                <c:pt idx="569">
                  <c:v>37337</c:v>
                </c:pt>
                <c:pt idx="570">
                  <c:v>37340</c:v>
                </c:pt>
                <c:pt idx="571">
                  <c:v>37341</c:v>
                </c:pt>
                <c:pt idx="572">
                  <c:v>37342</c:v>
                </c:pt>
                <c:pt idx="573">
                  <c:v>37343</c:v>
                </c:pt>
                <c:pt idx="574">
                  <c:v>37344</c:v>
                </c:pt>
                <c:pt idx="575">
                  <c:v>37347</c:v>
                </c:pt>
                <c:pt idx="576">
                  <c:v>37348</c:v>
                </c:pt>
                <c:pt idx="577">
                  <c:v>37349</c:v>
                </c:pt>
                <c:pt idx="578">
                  <c:v>37350</c:v>
                </c:pt>
                <c:pt idx="579">
                  <c:v>37351</c:v>
                </c:pt>
                <c:pt idx="580">
                  <c:v>37354</c:v>
                </c:pt>
                <c:pt idx="581">
                  <c:v>37355</c:v>
                </c:pt>
                <c:pt idx="582">
                  <c:v>37356</c:v>
                </c:pt>
                <c:pt idx="583">
                  <c:v>37357</c:v>
                </c:pt>
                <c:pt idx="584">
                  <c:v>37358</c:v>
                </c:pt>
                <c:pt idx="585">
                  <c:v>37361</c:v>
                </c:pt>
                <c:pt idx="586">
                  <c:v>37362</c:v>
                </c:pt>
                <c:pt idx="587">
                  <c:v>37363</c:v>
                </c:pt>
                <c:pt idx="588">
                  <c:v>37364</c:v>
                </c:pt>
                <c:pt idx="589">
                  <c:v>37365</c:v>
                </c:pt>
                <c:pt idx="590">
                  <c:v>37368</c:v>
                </c:pt>
                <c:pt idx="591">
                  <c:v>37369</c:v>
                </c:pt>
                <c:pt idx="592">
                  <c:v>37370</c:v>
                </c:pt>
                <c:pt idx="593">
                  <c:v>37371</c:v>
                </c:pt>
                <c:pt idx="594">
                  <c:v>37372</c:v>
                </c:pt>
                <c:pt idx="595">
                  <c:v>37375</c:v>
                </c:pt>
                <c:pt idx="596">
                  <c:v>37376</c:v>
                </c:pt>
                <c:pt idx="597">
                  <c:v>37377</c:v>
                </c:pt>
                <c:pt idx="598">
                  <c:v>37378</c:v>
                </c:pt>
                <c:pt idx="599">
                  <c:v>37379</c:v>
                </c:pt>
                <c:pt idx="600">
                  <c:v>37382</c:v>
                </c:pt>
                <c:pt idx="601">
                  <c:v>37383</c:v>
                </c:pt>
                <c:pt idx="602">
                  <c:v>37384</c:v>
                </c:pt>
                <c:pt idx="603">
                  <c:v>37385</c:v>
                </c:pt>
                <c:pt idx="604">
                  <c:v>37386</c:v>
                </c:pt>
                <c:pt idx="605">
                  <c:v>37389</c:v>
                </c:pt>
                <c:pt idx="606">
                  <c:v>37390</c:v>
                </c:pt>
                <c:pt idx="607">
                  <c:v>37391</c:v>
                </c:pt>
                <c:pt idx="608">
                  <c:v>37392</c:v>
                </c:pt>
                <c:pt idx="609">
                  <c:v>37393</c:v>
                </c:pt>
                <c:pt idx="610">
                  <c:v>37396</c:v>
                </c:pt>
                <c:pt idx="611">
                  <c:v>37397</c:v>
                </c:pt>
                <c:pt idx="612">
                  <c:v>37398</c:v>
                </c:pt>
                <c:pt idx="613">
                  <c:v>37399</c:v>
                </c:pt>
                <c:pt idx="614">
                  <c:v>37400</c:v>
                </c:pt>
                <c:pt idx="615">
                  <c:v>37404</c:v>
                </c:pt>
                <c:pt idx="616">
                  <c:v>37405</c:v>
                </c:pt>
                <c:pt idx="617">
                  <c:v>37406</c:v>
                </c:pt>
                <c:pt idx="618">
                  <c:v>37407</c:v>
                </c:pt>
                <c:pt idx="619">
                  <c:v>37410</c:v>
                </c:pt>
                <c:pt idx="620">
                  <c:v>37411</c:v>
                </c:pt>
                <c:pt idx="621">
                  <c:v>37412</c:v>
                </c:pt>
                <c:pt idx="622">
                  <c:v>37413</c:v>
                </c:pt>
                <c:pt idx="623">
                  <c:v>37414</c:v>
                </c:pt>
                <c:pt idx="624">
                  <c:v>37417</c:v>
                </c:pt>
                <c:pt idx="625">
                  <c:v>37418</c:v>
                </c:pt>
                <c:pt idx="626">
                  <c:v>37419</c:v>
                </c:pt>
                <c:pt idx="627">
                  <c:v>37420</c:v>
                </c:pt>
                <c:pt idx="628">
                  <c:v>37421</c:v>
                </c:pt>
                <c:pt idx="629">
                  <c:v>37424</c:v>
                </c:pt>
                <c:pt idx="630">
                  <c:v>37425</c:v>
                </c:pt>
                <c:pt idx="631">
                  <c:v>37426</c:v>
                </c:pt>
                <c:pt idx="632">
                  <c:v>37427</c:v>
                </c:pt>
                <c:pt idx="633">
                  <c:v>37428</c:v>
                </c:pt>
                <c:pt idx="634">
                  <c:v>37431</c:v>
                </c:pt>
                <c:pt idx="635">
                  <c:v>37432</c:v>
                </c:pt>
                <c:pt idx="636">
                  <c:v>37433</c:v>
                </c:pt>
                <c:pt idx="637">
                  <c:v>37434</c:v>
                </c:pt>
                <c:pt idx="638">
                  <c:v>37435</c:v>
                </c:pt>
                <c:pt idx="639">
                  <c:v>37438</c:v>
                </c:pt>
                <c:pt idx="640">
                  <c:v>37439</c:v>
                </c:pt>
                <c:pt idx="641">
                  <c:v>37440</c:v>
                </c:pt>
                <c:pt idx="642">
                  <c:v>37442</c:v>
                </c:pt>
                <c:pt idx="643">
                  <c:v>37445</c:v>
                </c:pt>
                <c:pt idx="644">
                  <c:v>37446</c:v>
                </c:pt>
                <c:pt idx="645">
                  <c:v>37447</c:v>
                </c:pt>
                <c:pt idx="646">
                  <c:v>37448</c:v>
                </c:pt>
                <c:pt idx="647">
                  <c:v>37449</c:v>
                </c:pt>
                <c:pt idx="648">
                  <c:v>37452</c:v>
                </c:pt>
                <c:pt idx="649">
                  <c:v>37453</c:v>
                </c:pt>
                <c:pt idx="650">
                  <c:v>37454</c:v>
                </c:pt>
                <c:pt idx="651">
                  <c:v>37455</c:v>
                </c:pt>
                <c:pt idx="652">
                  <c:v>37456</c:v>
                </c:pt>
                <c:pt idx="653">
                  <c:v>37459</c:v>
                </c:pt>
                <c:pt idx="654">
                  <c:v>37460</c:v>
                </c:pt>
                <c:pt idx="655">
                  <c:v>37461</c:v>
                </c:pt>
                <c:pt idx="656">
                  <c:v>37462</c:v>
                </c:pt>
                <c:pt idx="657">
                  <c:v>37463</c:v>
                </c:pt>
                <c:pt idx="658">
                  <c:v>37466</c:v>
                </c:pt>
                <c:pt idx="659">
                  <c:v>37467</c:v>
                </c:pt>
                <c:pt idx="660">
                  <c:v>37468</c:v>
                </c:pt>
                <c:pt idx="661">
                  <c:v>37469</c:v>
                </c:pt>
                <c:pt idx="662">
                  <c:v>37470</c:v>
                </c:pt>
                <c:pt idx="663">
                  <c:v>37473</c:v>
                </c:pt>
                <c:pt idx="664">
                  <c:v>37474</c:v>
                </c:pt>
                <c:pt idx="665">
                  <c:v>37475</c:v>
                </c:pt>
                <c:pt idx="666">
                  <c:v>37476</c:v>
                </c:pt>
                <c:pt idx="667">
                  <c:v>37477</c:v>
                </c:pt>
                <c:pt idx="668">
                  <c:v>37480</c:v>
                </c:pt>
                <c:pt idx="669">
                  <c:v>37481</c:v>
                </c:pt>
                <c:pt idx="670">
                  <c:v>37482</c:v>
                </c:pt>
                <c:pt idx="671">
                  <c:v>37483</c:v>
                </c:pt>
                <c:pt idx="672">
                  <c:v>37484</c:v>
                </c:pt>
                <c:pt idx="673">
                  <c:v>37487</c:v>
                </c:pt>
                <c:pt idx="674">
                  <c:v>37488</c:v>
                </c:pt>
                <c:pt idx="675">
                  <c:v>37489</c:v>
                </c:pt>
                <c:pt idx="676">
                  <c:v>37490</c:v>
                </c:pt>
                <c:pt idx="677">
                  <c:v>37491</c:v>
                </c:pt>
                <c:pt idx="678">
                  <c:v>37494</c:v>
                </c:pt>
                <c:pt idx="679">
                  <c:v>37495</c:v>
                </c:pt>
                <c:pt idx="680">
                  <c:v>37496</c:v>
                </c:pt>
                <c:pt idx="681">
                  <c:v>37497</c:v>
                </c:pt>
                <c:pt idx="682">
                  <c:v>37498</c:v>
                </c:pt>
                <c:pt idx="683">
                  <c:v>37502</c:v>
                </c:pt>
                <c:pt idx="684">
                  <c:v>37503</c:v>
                </c:pt>
                <c:pt idx="685">
                  <c:v>37504</c:v>
                </c:pt>
                <c:pt idx="686">
                  <c:v>37505</c:v>
                </c:pt>
                <c:pt idx="687">
                  <c:v>37508</c:v>
                </c:pt>
                <c:pt idx="688">
                  <c:v>37509</c:v>
                </c:pt>
                <c:pt idx="689">
                  <c:v>37510</c:v>
                </c:pt>
                <c:pt idx="690">
                  <c:v>37511</c:v>
                </c:pt>
                <c:pt idx="691">
                  <c:v>37512</c:v>
                </c:pt>
                <c:pt idx="692">
                  <c:v>37515</c:v>
                </c:pt>
                <c:pt idx="693">
                  <c:v>37516</c:v>
                </c:pt>
                <c:pt idx="694">
                  <c:v>37517</c:v>
                </c:pt>
                <c:pt idx="695">
                  <c:v>37518</c:v>
                </c:pt>
                <c:pt idx="696">
                  <c:v>37519</c:v>
                </c:pt>
                <c:pt idx="697">
                  <c:v>37522</c:v>
                </c:pt>
                <c:pt idx="698">
                  <c:v>37523</c:v>
                </c:pt>
                <c:pt idx="699">
                  <c:v>37524</c:v>
                </c:pt>
                <c:pt idx="700">
                  <c:v>37525</c:v>
                </c:pt>
                <c:pt idx="701">
                  <c:v>37526</c:v>
                </c:pt>
                <c:pt idx="702">
                  <c:v>37529</c:v>
                </c:pt>
                <c:pt idx="703">
                  <c:v>37530</c:v>
                </c:pt>
                <c:pt idx="704">
                  <c:v>37531</c:v>
                </c:pt>
                <c:pt idx="705">
                  <c:v>37532</c:v>
                </c:pt>
                <c:pt idx="706">
                  <c:v>37533</c:v>
                </c:pt>
                <c:pt idx="707">
                  <c:v>37536</c:v>
                </c:pt>
                <c:pt idx="708">
                  <c:v>37537</c:v>
                </c:pt>
                <c:pt idx="709">
                  <c:v>37538</c:v>
                </c:pt>
                <c:pt idx="710">
                  <c:v>37539</c:v>
                </c:pt>
                <c:pt idx="711">
                  <c:v>37540</c:v>
                </c:pt>
                <c:pt idx="712">
                  <c:v>37543</c:v>
                </c:pt>
                <c:pt idx="713">
                  <c:v>37544</c:v>
                </c:pt>
                <c:pt idx="714">
                  <c:v>37545</c:v>
                </c:pt>
                <c:pt idx="715">
                  <c:v>37546</c:v>
                </c:pt>
                <c:pt idx="716">
                  <c:v>37547</c:v>
                </c:pt>
                <c:pt idx="717">
                  <c:v>37550</c:v>
                </c:pt>
                <c:pt idx="718">
                  <c:v>37551</c:v>
                </c:pt>
                <c:pt idx="719">
                  <c:v>37552</c:v>
                </c:pt>
                <c:pt idx="720">
                  <c:v>37553</c:v>
                </c:pt>
                <c:pt idx="721">
                  <c:v>37554</c:v>
                </c:pt>
                <c:pt idx="722">
                  <c:v>37557</c:v>
                </c:pt>
                <c:pt idx="723">
                  <c:v>37558</c:v>
                </c:pt>
                <c:pt idx="724">
                  <c:v>37559</c:v>
                </c:pt>
                <c:pt idx="725">
                  <c:v>37560</c:v>
                </c:pt>
                <c:pt idx="726">
                  <c:v>37561</c:v>
                </c:pt>
                <c:pt idx="727">
                  <c:v>37564</c:v>
                </c:pt>
                <c:pt idx="728">
                  <c:v>37565</c:v>
                </c:pt>
                <c:pt idx="729">
                  <c:v>37566</c:v>
                </c:pt>
                <c:pt idx="730">
                  <c:v>37567</c:v>
                </c:pt>
                <c:pt idx="731">
                  <c:v>37568</c:v>
                </c:pt>
                <c:pt idx="732">
                  <c:v>37571</c:v>
                </c:pt>
                <c:pt idx="733">
                  <c:v>37572</c:v>
                </c:pt>
                <c:pt idx="734">
                  <c:v>37573</c:v>
                </c:pt>
                <c:pt idx="735">
                  <c:v>37574</c:v>
                </c:pt>
                <c:pt idx="736">
                  <c:v>37575</c:v>
                </c:pt>
                <c:pt idx="737">
                  <c:v>37578</c:v>
                </c:pt>
                <c:pt idx="738">
                  <c:v>37579</c:v>
                </c:pt>
                <c:pt idx="739">
                  <c:v>37580</c:v>
                </c:pt>
                <c:pt idx="740">
                  <c:v>37581</c:v>
                </c:pt>
                <c:pt idx="741">
                  <c:v>37582</c:v>
                </c:pt>
                <c:pt idx="742">
                  <c:v>37585</c:v>
                </c:pt>
                <c:pt idx="743">
                  <c:v>37586</c:v>
                </c:pt>
                <c:pt idx="744">
                  <c:v>37587</c:v>
                </c:pt>
                <c:pt idx="745">
                  <c:v>37589</c:v>
                </c:pt>
                <c:pt idx="746">
                  <c:v>37592</c:v>
                </c:pt>
                <c:pt idx="747">
                  <c:v>37593</c:v>
                </c:pt>
                <c:pt idx="748">
                  <c:v>37594</c:v>
                </c:pt>
                <c:pt idx="749">
                  <c:v>37595</c:v>
                </c:pt>
                <c:pt idx="750">
                  <c:v>37596</c:v>
                </c:pt>
                <c:pt idx="751">
                  <c:v>37599</c:v>
                </c:pt>
                <c:pt idx="752">
                  <c:v>37600</c:v>
                </c:pt>
                <c:pt idx="753">
                  <c:v>37601</c:v>
                </c:pt>
                <c:pt idx="754">
                  <c:v>37602</c:v>
                </c:pt>
                <c:pt idx="755">
                  <c:v>37603</c:v>
                </c:pt>
                <c:pt idx="756">
                  <c:v>37606</c:v>
                </c:pt>
                <c:pt idx="757">
                  <c:v>37607</c:v>
                </c:pt>
                <c:pt idx="758">
                  <c:v>37608</c:v>
                </c:pt>
                <c:pt idx="759">
                  <c:v>37609</c:v>
                </c:pt>
                <c:pt idx="760">
                  <c:v>37610</c:v>
                </c:pt>
                <c:pt idx="761">
                  <c:v>37613</c:v>
                </c:pt>
                <c:pt idx="762">
                  <c:v>37614</c:v>
                </c:pt>
                <c:pt idx="763">
                  <c:v>37616</c:v>
                </c:pt>
                <c:pt idx="764">
                  <c:v>37617</c:v>
                </c:pt>
                <c:pt idx="765">
                  <c:v>37620</c:v>
                </c:pt>
                <c:pt idx="766">
                  <c:v>37621</c:v>
                </c:pt>
                <c:pt idx="767">
                  <c:v>37623</c:v>
                </c:pt>
                <c:pt idx="768">
                  <c:v>37624</c:v>
                </c:pt>
                <c:pt idx="769">
                  <c:v>37627</c:v>
                </c:pt>
                <c:pt idx="770">
                  <c:v>37628</c:v>
                </c:pt>
                <c:pt idx="771">
                  <c:v>37629</c:v>
                </c:pt>
                <c:pt idx="772">
                  <c:v>37630</c:v>
                </c:pt>
                <c:pt idx="773">
                  <c:v>37631</c:v>
                </c:pt>
                <c:pt idx="774">
                  <c:v>37634</c:v>
                </c:pt>
                <c:pt idx="775">
                  <c:v>37635</c:v>
                </c:pt>
                <c:pt idx="776">
                  <c:v>37636</c:v>
                </c:pt>
                <c:pt idx="777">
                  <c:v>37637</c:v>
                </c:pt>
                <c:pt idx="778">
                  <c:v>37638</c:v>
                </c:pt>
                <c:pt idx="779">
                  <c:v>37642</c:v>
                </c:pt>
                <c:pt idx="780">
                  <c:v>37643</c:v>
                </c:pt>
                <c:pt idx="781">
                  <c:v>37644</c:v>
                </c:pt>
                <c:pt idx="782">
                  <c:v>37645</c:v>
                </c:pt>
                <c:pt idx="783">
                  <c:v>37648</c:v>
                </c:pt>
                <c:pt idx="784">
                  <c:v>37649</c:v>
                </c:pt>
                <c:pt idx="785">
                  <c:v>37650</c:v>
                </c:pt>
                <c:pt idx="786">
                  <c:v>37651</c:v>
                </c:pt>
                <c:pt idx="787">
                  <c:v>37652</c:v>
                </c:pt>
                <c:pt idx="788">
                  <c:v>37655</c:v>
                </c:pt>
                <c:pt idx="789">
                  <c:v>37656</c:v>
                </c:pt>
                <c:pt idx="790">
                  <c:v>37657</c:v>
                </c:pt>
                <c:pt idx="791">
                  <c:v>37658</c:v>
                </c:pt>
                <c:pt idx="792">
                  <c:v>37659</c:v>
                </c:pt>
                <c:pt idx="793">
                  <c:v>37662</c:v>
                </c:pt>
                <c:pt idx="794">
                  <c:v>37663</c:v>
                </c:pt>
                <c:pt idx="795">
                  <c:v>37664</c:v>
                </c:pt>
                <c:pt idx="796">
                  <c:v>37665</c:v>
                </c:pt>
                <c:pt idx="797">
                  <c:v>37666</c:v>
                </c:pt>
                <c:pt idx="798">
                  <c:v>37670</c:v>
                </c:pt>
                <c:pt idx="799">
                  <c:v>37671</c:v>
                </c:pt>
                <c:pt idx="800">
                  <c:v>37672</c:v>
                </c:pt>
                <c:pt idx="801">
                  <c:v>37673</c:v>
                </c:pt>
                <c:pt idx="802">
                  <c:v>37676</c:v>
                </c:pt>
                <c:pt idx="803">
                  <c:v>37677</c:v>
                </c:pt>
                <c:pt idx="804">
                  <c:v>37678</c:v>
                </c:pt>
                <c:pt idx="805">
                  <c:v>37679</c:v>
                </c:pt>
                <c:pt idx="806">
                  <c:v>37680</c:v>
                </c:pt>
                <c:pt idx="807">
                  <c:v>37683</c:v>
                </c:pt>
                <c:pt idx="808">
                  <c:v>37684</c:v>
                </c:pt>
                <c:pt idx="809">
                  <c:v>37685</c:v>
                </c:pt>
                <c:pt idx="810">
                  <c:v>37686</c:v>
                </c:pt>
                <c:pt idx="811">
                  <c:v>37687</c:v>
                </c:pt>
                <c:pt idx="812">
                  <c:v>37690</c:v>
                </c:pt>
                <c:pt idx="813">
                  <c:v>37691</c:v>
                </c:pt>
                <c:pt idx="814">
                  <c:v>37692</c:v>
                </c:pt>
                <c:pt idx="815">
                  <c:v>37693</c:v>
                </c:pt>
                <c:pt idx="816">
                  <c:v>37694</c:v>
                </c:pt>
                <c:pt idx="817">
                  <c:v>37697</c:v>
                </c:pt>
                <c:pt idx="818">
                  <c:v>37698</c:v>
                </c:pt>
                <c:pt idx="819">
                  <c:v>37699</c:v>
                </c:pt>
                <c:pt idx="820">
                  <c:v>37700</c:v>
                </c:pt>
                <c:pt idx="821">
                  <c:v>37701</c:v>
                </c:pt>
                <c:pt idx="822">
                  <c:v>37704</c:v>
                </c:pt>
                <c:pt idx="823">
                  <c:v>37705</c:v>
                </c:pt>
                <c:pt idx="824">
                  <c:v>37706</c:v>
                </c:pt>
                <c:pt idx="825">
                  <c:v>37707</c:v>
                </c:pt>
                <c:pt idx="826">
                  <c:v>37708</c:v>
                </c:pt>
                <c:pt idx="827">
                  <c:v>37711</c:v>
                </c:pt>
                <c:pt idx="828">
                  <c:v>37712</c:v>
                </c:pt>
                <c:pt idx="829">
                  <c:v>37713</c:v>
                </c:pt>
                <c:pt idx="830">
                  <c:v>37714</c:v>
                </c:pt>
                <c:pt idx="831">
                  <c:v>37715</c:v>
                </c:pt>
                <c:pt idx="832">
                  <c:v>37718</c:v>
                </c:pt>
                <c:pt idx="833">
                  <c:v>37719</c:v>
                </c:pt>
                <c:pt idx="834">
                  <c:v>37720</c:v>
                </c:pt>
                <c:pt idx="835">
                  <c:v>37721</c:v>
                </c:pt>
                <c:pt idx="836">
                  <c:v>37722</c:v>
                </c:pt>
                <c:pt idx="837">
                  <c:v>37725</c:v>
                </c:pt>
                <c:pt idx="838">
                  <c:v>37726</c:v>
                </c:pt>
                <c:pt idx="839">
                  <c:v>37727</c:v>
                </c:pt>
                <c:pt idx="840">
                  <c:v>37728</c:v>
                </c:pt>
                <c:pt idx="841">
                  <c:v>37732</c:v>
                </c:pt>
                <c:pt idx="842">
                  <c:v>37733</c:v>
                </c:pt>
                <c:pt idx="843">
                  <c:v>37734</c:v>
                </c:pt>
                <c:pt idx="844">
                  <c:v>37735</c:v>
                </c:pt>
                <c:pt idx="845">
                  <c:v>37736</c:v>
                </c:pt>
                <c:pt idx="846">
                  <c:v>37739</c:v>
                </c:pt>
                <c:pt idx="847">
                  <c:v>37740</c:v>
                </c:pt>
                <c:pt idx="848">
                  <c:v>37741</c:v>
                </c:pt>
                <c:pt idx="849">
                  <c:v>37742</c:v>
                </c:pt>
                <c:pt idx="850">
                  <c:v>37743</c:v>
                </c:pt>
                <c:pt idx="851">
                  <c:v>37746</c:v>
                </c:pt>
                <c:pt idx="852">
                  <c:v>37747</c:v>
                </c:pt>
                <c:pt idx="853">
                  <c:v>37748</c:v>
                </c:pt>
                <c:pt idx="854">
                  <c:v>37749</c:v>
                </c:pt>
                <c:pt idx="855">
                  <c:v>37750</c:v>
                </c:pt>
                <c:pt idx="856">
                  <c:v>37753</c:v>
                </c:pt>
                <c:pt idx="857">
                  <c:v>37754</c:v>
                </c:pt>
                <c:pt idx="858">
                  <c:v>37755</c:v>
                </c:pt>
                <c:pt idx="859">
                  <c:v>37756</c:v>
                </c:pt>
                <c:pt idx="860">
                  <c:v>37757</c:v>
                </c:pt>
                <c:pt idx="861">
                  <c:v>37760</c:v>
                </c:pt>
                <c:pt idx="862">
                  <c:v>37761</c:v>
                </c:pt>
                <c:pt idx="863">
                  <c:v>37762</c:v>
                </c:pt>
                <c:pt idx="864">
                  <c:v>37763</c:v>
                </c:pt>
                <c:pt idx="865">
                  <c:v>37764</c:v>
                </c:pt>
                <c:pt idx="866">
                  <c:v>37768</c:v>
                </c:pt>
                <c:pt idx="867">
                  <c:v>37769</c:v>
                </c:pt>
                <c:pt idx="868">
                  <c:v>37770</c:v>
                </c:pt>
                <c:pt idx="869">
                  <c:v>37771</c:v>
                </c:pt>
                <c:pt idx="870">
                  <c:v>37774</c:v>
                </c:pt>
                <c:pt idx="871">
                  <c:v>37775</c:v>
                </c:pt>
                <c:pt idx="872">
                  <c:v>37776</c:v>
                </c:pt>
                <c:pt idx="873">
                  <c:v>37777</c:v>
                </c:pt>
                <c:pt idx="874">
                  <c:v>37778</c:v>
                </c:pt>
                <c:pt idx="875">
                  <c:v>37781</c:v>
                </c:pt>
                <c:pt idx="876">
                  <c:v>37782</c:v>
                </c:pt>
                <c:pt idx="877">
                  <c:v>37783</c:v>
                </c:pt>
                <c:pt idx="878">
                  <c:v>37784</c:v>
                </c:pt>
                <c:pt idx="879">
                  <c:v>37785</c:v>
                </c:pt>
                <c:pt idx="880">
                  <c:v>37788</c:v>
                </c:pt>
                <c:pt idx="881">
                  <c:v>37789</c:v>
                </c:pt>
                <c:pt idx="882">
                  <c:v>37790</c:v>
                </c:pt>
                <c:pt idx="883">
                  <c:v>37791</c:v>
                </c:pt>
                <c:pt idx="884">
                  <c:v>37792</c:v>
                </c:pt>
                <c:pt idx="885">
                  <c:v>37795</c:v>
                </c:pt>
                <c:pt idx="886">
                  <c:v>37796</c:v>
                </c:pt>
                <c:pt idx="887">
                  <c:v>37797</c:v>
                </c:pt>
                <c:pt idx="888">
                  <c:v>37798</c:v>
                </c:pt>
                <c:pt idx="889">
                  <c:v>37799</c:v>
                </c:pt>
                <c:pt idx="890">
                  <c:v>37802</c:v>
                </c:pt>
                <c:pt idx="891">
                  <c:v>37803</c:v>
                </c:pt>
                <c:pt idx="892">
                  <c:v>37804</c:v>
                </c:pt>
                <c:pt idx="893">
                  <c:v>37805</c:v>
                </c:pt>
                <c:pt idx="894">
                  <c:v>37809</c:v>
                </c:pt>
                <c:pt idx="895">
                  <c:v>37810</c:v>
                </c:pt>
                <c:pt idx="896">
                  <c:v>37811</c:v>
                </c:pt>
                <c:pt idx="897">
                  <c:v>37812</c:v>
                </c:pt>
                <c:pt idx="898">
                  <c:v>37813</c:v>
                </c:pt>
                <c:pt idx="899">
                  <c:v>37816</c:v>
                </c:pt>
                <c:pt idx="900">
                  <c:v>37817</c:v>
                </c:pt>
                <c:pt idx="901">
                  <c:v>37818</c:v>
                </c:pt>
                <c:pt idx="902">
                  <c:v>37819</c:v>
                </c:pt>
                <c:pt idx="903">
                  <c:v>37820</c:v>
                </c:pt>
                <c:pt idx="904">
                  <c:v>37823</c:v>
                </c:pt>
                <c:pt idx="905">
                  <c:v>37824</c:v>
                </c:pt>
                <c:pt idx="906">
                  <c:v>37825</c:v>
                </c:pt>
                <c:pt idx="907">
                  <c:v>37826</c:v>
                </c:pt>
                <c:pt idx="908">
                  <c:v>37827</c:v>
                </c:pt>
                <c:pt idx="909">
                  <c:v>37830</c:v>
                </c:pt>
                <c:pt idx="910">
                  <c:v>37831</c:v>
                </c:pt>
                <c:pt idx="911">
                  <c:v>37832</c:v>
                </c:pt>
                <c:pt idx="912">
                  <c:v>37833</c:v>
                </c:pt>
                <c:pt idx="913">
                  <c:v>37834</c:v>
                </c:pt>
                <c:pt idx="914">
                  <c:v>37837</c:v>
                </c:pt>
                <c:pt idx="915">
                  <c:v>37838</c:v>
                </c:pt>
                <c:pt idx="916">
                  <c:v>37839</c:v>
                </c:pt>
                <c:pt idx="917">
                  <c:v>37840</c:v>
                </c:pt>
                <c:pt idx="918">
                  <c:v>37841</c:v>
                </c:pt>
                <c:pt idx="919">
                  <c:v>37844</c:v>
                </c:pt>
                <c:pt idx="920">
                  <c:v>37845</c:v>
                </c:pt>
                <c:pt idx="921">
                  <c:v>37846</c:v>
                </c:pt>
                <c:pt idx="922">
                  <c:v>37847</c:v>
                </c:pt>
                <c:pt idx="923">
                  <c:v>37848</c:v>
                </c:pt>
                <c:pt idx="924">
                  <c:v>37851</c:v>
                </c:pt>
                <c:pt idx="925">
                  <c:v>37852</c:v>
                </c:pt>
                <c:pt idx="926">
                  <c:v>37853</c:v>
                </c:pt>
                <c:pt idx="927">
                  <c:v>37854</c:v>
                </c:pt>
                <c:pt idx="928">
                  <c:v>37855</c:v>
                </c:pt>
                <c:pt idx="929">
                  <c:v>37858</c:v>
                </c:pt>
                <c:pt idx="930">
                  <c:v>37859</c:v>
                </c:pt>
                <c:pt idx="931">
                  <c:v>37860</c:v>
                </c:pt>
                <c:pt idx="932">
                  <c:v>37861</c:v>
                </c:pt>
                <c:pt idx="933">
                  <c:v>37862</c:v>
                </c:pt>
                <c:pt idx="934">
                  <c:v>37866</c:v>
                </c:pt>
                <c:pt idx="935">
                  <c:v>37867</c:v>
                </c:pt>
                <c:pt idx="936">
                  <c:v>37868</c:v>
                </c:pt>
                <c:pt idx="937">
                  <c:v>37869</c:v>
                </c:pt>
                <c:pt idx="938">
                  <c:v>37872</c:v>
                </c:pt>
                <c:pt idx="939">
                  <c:v>37873</c:v>
                </c:pt>
                <c:pt idx="940">
                  <c:v>37874</c:v>
                </c:pt>
                <c:pt idx="941">
                  <c:v>37875</c:v>
                </c:pt>
                <c:pt idx="942">
                  <c:v>37876</c:v>
                </c:pt>
                <c:pt idx="943">
                  <c:v>37879</c:v>
                </c:pt>
                <c:pt idx="944">
                  <c:v>37880</c:v>
                </c:pt>
                <c:pt idx="945">
                  <c:v>37881</c:v>
                </c:pt>
                <c:pt idx="946">
                  <c:v>37882</c:v>
                </c:pt>
                <c:pt idx="947">
                  <c:v>37883</c:v>
                </c:pt>
                <c:pt idx="948">
                  <c:v>37886</c:v>
                </c:pt>
                <c:pt idx="949">
                  <c:v>37887</c:v>
                </c:pt>
                <c:pt idx="950">
                  <c:v>37888</c:v>
                </c:pt>
                <c:pt idx="951">
                  <c:v>37889</c:v>
                </c:pt>
                <c:pt idx="952">
                  <c:v>37890</c:v>
                </c:pt>
                <c:pt idx="953">
                  <c:v>37893</c:v>
                </c:pt>
                <c:pt idx="954">
                  <c:v>37894</c:v>
                </c:pt>
                <c:pt idx="955">
                  <c:v>37895</c:v>
                </c:pt>
                <c:pt idx="956">
                  <c:v>37896</c:v>
                </c:pt>
                <c:pt idx="957">
                  <c:v>37897</c:v>
                </c:pt>
                <c:pt idx="958">
                  <c:v>37900</c:v>
                </c:pt>
                <c:pt idx="959">
                  <c:v>37901</c:v>
                </c:pt>
                <c:pt idx="960">
                  <c:v>37902</c:v>
                </c:pt>
                <c:pt idx="961">
                  <c:v>37903</c:v>
                </c:pt>
                <c:pt idx="962">
                  <c:v>37904</c:v>
                </c:pt>
                <c:pt idx="963">
                  <c:v>37907</c:v>
                </c:pt>
                <c:pt idx="964">
                  <c:v>37908</c:v>
                </c:pt>
                <c:pt idx="965">
                  <c:v>37909</c:v>
                </c:pt>
                <c:pt idx="966">
                  <c:v>37910</c:v>
                </c:pt>
                <c:pt idx="967">
                  <c:v>37911</c:v>
                </c:pt>
                <c:pt idx="968">
                  <c:v>37914</c:v>
                </c:pt>
                <c:pt idx="969">
                  <c:v>37915</c:v>
                </c:pt>
                <c:pt idx="970">
                  <c:v>37916</c:v>
                </c:pt>
                <c:pt idx="971">
                  <c:v>37917</c:v>
                </c:pt>
                <c:pt idx="972">
                  <c:v>37918</c:v>
                </c:pt>
                <c:pt idx="973">
                  <c:v>37921</c:v>
                </c:pt>
                <c:pt idx="974">
                  <c:v>37922</c:v>
                </c:pt>
                <c:pt idx="975">
                  <c:v>37923</c:v>
                </c:pt>
                <c:pt idx="976">
                  <c:v>37924</c:v>
                </c:pt>
                <c:pt idx="977">
                  <c:v>37925</c:v>
                </c:pt>
                <c:pt idx="978">
                  <c:v>37928</c:v>
                </c:pt>
                <c:pt idx="979">
                  <c:v>37929</c:v>
                </c:pt>
                <c:pt idx="980">
                  <c:v>37930</c:v>
                </c:pt>
                <c:pt idx="981">
                  <c:v>37931</c:v>
                </c:pt>
                <c:pt idx="982">
                  <c:v>37932</c:v>
                </c:pt>
                <c:pt idx="983">
                  <c:v>37935</c:v>
                </c:pt>
                <c:pt idx="984">
                  <c:v>37936</c:v>
                </c:pt>
                <c:pt idx="985">
                  <c:v>37937</c:v>
                </c:pt>
                <c:pt idx="986">
                  <c:v>37938</c:v>
                </c:pt>
                <c:pt idx="987">
                  <c:v>37939</c:v>
                </c:pt>
                <c:pt idx="988">
                  <c:v>37942</c:v>
                </c:pt>
                <c:pt idx="989">
                  <c:v>37943</c:v>
                </c:pt>
                <c:pt idx="990">
                  <c:v>37944</c:v>
                </c:pt>
                <c:pt idx="991">
                  <c:v>37945</c:v>
                </c:pt>
                <c:pt idx="992">
                  <c:v>37946</c:v>
                </c:pt>
                <c:pt idx="993">
                  <c:v>37949</c:v>
                </c:pt>
                <c:pt idx="994">
                  <c:v>37950</c:v>
                </c:pt>
                <c:pt idx="995">
                  <c:v>37951</c:v>
                </c:pt>
                <c:pt idx="996">
                  <c:v>37953</c:v>
                </c:pt>
                <c:pt idx="997">
                  <c:v>37956</c:v>
                </c:pt>
                <c:pt idx="998">
                  <c:v>37957</c:v>
                </c:pt>
                <c:pt idx="999">
                  <c:v>37958</c:v>
                </c:pt>
                <c:pt idx="1000">
                  <c:v>37959</c:v>
                </c:pt>
                <c:pt idx="1001">
                  <c:v>37960</c:v>
                </c:pt>
                <c:pt idx="1002">
                  <c:v>37963</c:v>
                </c:pt>
                <c:pt idx="1003">
                  <c:v>37964</c:v>
                </c:pt>
                <c:pt idx="1004">
                  <c:v>37965</c:v>
                </c:pt>
                <c:pt idx="1005">
                  <c:v>37966</c:v>
                </c:pt>
                <c:pt idx="1006">
                  <c:v>37967</c:v>
                </c:pt>
                <c:pt idx="1007">
                  <c:v>37970</c:v>
                </c:pt>
                <c:pt idx="1008">
                  <c:v>37971</c:v>
                </c:pt>
                <c:pt idx="1009">
                  <c:v>37972</c:v>
                </c:pt>
                <c:pt idx="1010">
                  <c:v>37973</c:v>
                </c:pt>
                <c:pt idx="1011">
                  <c:v>37974</c:v>
                </c:pt>
                <c:pt idx="1012">
                  <c:v>37977</c:v>
                </c:pt>
                <c:pt idx="1013">
                  <c:v>37978</c:v>
                </c:pt>
                <c:pt idx="1014">
                  <c:v>37979</c:v>
                </c:pt>
                <c:pt idx="1015">
                  <c:v>37981</c:v>
                </c:pt>
                <c:pt idx="1016">
                  <c:v>37984</c:v>
                </c:pt>
                <c:pt idx="1017">
                  <c:v>37985</c:v>
                </c:pt>
                <c:pt idx="1018">
                  <c:v>37986</c:v>
                </c:pt>
                <c:pt idx="1019">
                  <c:v>37988</c:v>
                </c:pt>
                <c:pt idx="1020">
                  <c:v>37991</c:v>
                </c:pt>
                <c:pt idx="1021">
                  <c:v>37992</c:v>
                </c:pt>
                <c:pt idx="1022">
                  <c:v>37993</c:v>
                </c:pt>
                <c:pt idx="1023">
                  <c:v>37994</c:v>
                </c:pt>
                <c:pt idx="1024">
                  <c:v>37995</c:v>
                </c:pt>
                <c:pt idx="1025">
                  <c:v>37998</c:v>
                </c:pt>
                <c:pt idx="1026">
                  <c:v>37999</c:v>
                </c:pt>
                <c:pt idx="1027">
                  <c:v>38000</c:v>
                </c:pt>
                <c:pt idx="1028">
                  <c:v>38001</c:v>
                </c:pt>
                <c:pt idx="1029">
                  <c:v>38002</c:v>
                </c:pt>
                <c:pt idx="1030">
                  <c:v>38006</c:v>
                </c:pt>
                <c:pt idx="1031">
                  <c:v>38007</c:v>
                </c:pt>
                <c:pt idx="1032">
                  <c:v>38008</c:v>
                </c:pt>
                <c:pt idx="1033">
                  <c:v>38009</c:v>
                </c:pt>
                <c:pt idx="1034">
                  <c:v>38012</c:v>
                </c:pt>
                <c:pt idx="1035">
                  <c:v>38013</c:v>
                </c:pt>
                <c:pt idx="1036">
                  <c:v>38014</c:v>
                </c:pt>
                <c:pt idx="1037">
                  <c:v>38015</c:v>
                </c:pt>
                <c:pt idx="1038">
                  <c:v>38016</c:v>
                </c:pt>
                <c:pt idx="1039">
                  <c:v>38019</c:v>
                </c:pt>
                <c:pt idx="1040">
                  <c:v>38020</c:v>
                </c:pt>
                <c:pt idx="1041">
                  <c:v>38021</c:v>
                </c:pt>
                <c:pt idx="1042">
                  <c:v>38022</c:v>
                </c:pt>
                <c:pt idx="1043">
                  <c:v>38023</c:v>
                </c:pt>
                <c:pt idx="1044">
                  <c:v>38026</c:v>
                </c:pt>
                <c:pt idx="1045">
                  <c:v>38027</c:v>
                </c:pt>
                <c:pt idx="1046">
                  <c:v>38028</c:v>
                </c:pt>
                <c:pt idx="1047">
                  <c:v>38029</c:v>
                </c:pt>
                <c:pt idx="1048">
                  <c:v>38030</c:v>
                </c:pt>
                <c:pt idx="1049">
                  <c:v>38034</c:v>
                </c:pt>
                <c:pt idx="1050">
                  <c:v>38035</c:v>
                </c:pt>
                <c:pt idx="1051">
                  <c:v>38036</c:v>
                </c:pt>
                <c:pt idx="1052">
                  <c:v>38037</c:v>
                </c:pt>
                <c:pt idx="1053">
                  <c:v>38040</c:v>
                </c:pt>
                <c:pt idx="1054">
                  <c:v>38041</c:v>
                </c:pt>
                <c:pt idx="1055">
                  <c:v>38042</c:v>
                </c:pt>
                <c:pt idx="1056">
                  <c:v>38043</c:v>
                </c:pt>
                <c:pt idx="1057">
                  <c:v>38044</c:v>
                </c:pt>
                <c:pt idx="1058">
                  <c:v>38047</c:v>
                </c:pt>
                <c:pt idx="1059">
                  <c:v>38048</c:v>
                </c:pt>
                <c:pt idx="1060">
                  <c:v>38049</c:v>
                </c:pt>
                <c:pt idx="1061">
                  <c:v>38050</c:v>
                </c:pt>
                <c:pt idx="1062">
                  <c:v>38051</c:v>
                </c:pt>
                <c:pt idx="1063">
                  <c:v>38054</c:v>
                </c:pt>
                <c:pt idx="1064">
                  <c:v>38055</c:v>
                </c:pt>
                <c:pt idx="1065">
                  <c:v>38056</c:v>
                </c:pt>
                <c:pt idx="1066">
                  <c:v>38057</c:v>
                </c:pt>
                <c:pt idx="1067">
                  <c:v>38058</c:v>
                </c:pt>
                <c:pt idx="1068">
                  <c:v>38061</c:v>
                </c:pt>
                <c:pt idx="1069">
                  <c:v>38062</c:v>
                </c:pt>
                <c:pt idx="1070">
                  <c:v>38063</c:v>
                </c:pt>
                <c:pt idx="1071">
                  <c:v>38064</c:v>
                </c:pt>
                <c:pt idx="1072">
                  <c:v>38065</c:v>
                </c:pt>
                <c:pt idx="1073">
                  <c:v>38068</c:v>
                </c:pt>
                <c:pt idx="1074">
                  <c:v>38069</c:v>
                </c:pt>
                <c:pt idx="1075">
                  <c:v>38070</c:v>
                </c:pt>
                <c:pt idx="1076">
                  <c:v>38071</c:v>
                </c:pt>
                <c:pt idx="1077">
                  <c:v>38072</c:v>
                </c:pt>
                <c:pt idx="1078">
                  <c:v>38075</c:v>
                </c:pt>
                <c:pt idx="1079">
                  <c:v>38076</c:v>
                </c:pt>
                <c:pt idx="1080">
                  <c:v>38077</c:v>
                </c:pt>
                <c:pt idx="1081">
                  <c:v>38078</c:v>
                </c:pt>
                <c:pt idx="1082">
                  <c:v>38079</c:v>
                </c:pt>
                <c:pt idx="1083">
                  <c:v>38082</c:v>
                </c:pt>
                <c:pt idx="1084">
                  <c:v>38083</c:v>
                </c:pt>
                <c:pt idx="1085">
                  <c:v>38084</c:v>
                </c:pt>
                <c:pt idx="1086">
                  <c:v>38085</c:v>
                </c:pt>
                <c:pt idx="1087">
                  <c:v>38086</c:v>
                </c:pt>
                <c:pt idx="1088">
                  <c:v>38089</c:v>
                </c:pt>
                <c:pt idx="1089">
                  <c:v>38090</c:v>
                </c:pt>
                <c:pt idx="1090">
                  <c:v>38091</c:v>
                </c:pt>
                <c:pt idx="1091">
                  <c:v>38092</c:v>
                </c:pt>
                <c:pt idx="1092">
                  <c:v>38093</c:v>
                </c:pt>
                <c:pt idx="1093">
                  <c:v>38096</c:v>
                </c:pt>
                <c:pt idx="1094">
                  <c:v>38097</c:v>
                </c:pt>
                <c:pt idx="1095">
                  <c:v>38098</c:v>
                </c:pt>
                <c:pt idx="1096">
                  <c:v>38099</c:v>
                </c:pt>
                <c:pt idx="1097">
                  <c:v>38100</c:v>
                </c:pt>
                <c:pt idx="1098">
                  <c:v>38103</c:v>
                </c:pt>
                <c:pt idx="1099">
                  <c:v>38104</c:v>
                </c:pt>
                <c:pt idx="1100">
                  <c:v>38105</c:v>
                </c:pt>
                <c:pt idx="1101">
                  <c:v>38106</c:v>
                </c:pt>
                <c:pt idx="1102">
                  <c:v>38107</c:v>
                </c:pt>
                <c:pt idx="1103">
                  <c:v>38110</c:v>
                </c:pt>
                <c:pt idx="1104">
                  <c:v>38111</c:v>
                </c:pt>
                <c:pt idx="1105">
                  <c:v>38112</c:v>
                </c:pt>
                <c:pt idx="1106">
                  <c:v>38113</c:v>
                </c:pt>
                <c:pt idx="1107">
                  <c:v>38114</c:v>
                </c:pt>
                <c:pt idx="1108">
                  <c:v>38117</c:v>
                </c:pt>
                <c:pt idx="1109">
                  <c:v>38118</c:v>
                </c:pt>
                <c:pt idx="1110">
                  <c:v>38119</c:v>
                </c:pt>
                <c:pt idx="1111">
                  <c:v>38120</c:v>
                </c:pt>
                <c:pt idx="1112">
                  <c:v>38121</c:v>
                </c:pt>
                <c:pt idx="1113">
                  <c:v>38124</c:v>
                </c:pt>
                <c:pt idx="1114">
                  <c:v>38125</c:v>
                </c:pt>
                <c:pt idx="1115">
                  <c:v>38126</c:v>
                </c:pt>
                <c:pt idx="1116">
                  <c:v>38127</c:v>
                </c:pt>
                <c:pt idx="1117">
                  <c:v>38128</c:v>
                </c:pt>
                <c:pt idx="1118">
                  <c:v>38131</c:v>
                </c:pt>
                <c:pt idx="1119">
                  <c:v>38132</c:v>
                </c:pt>
                <c:pt idx="1120">
                  <c:v>38133</c:v>
                </c:pt>
                <c:pt idx="1121">
                  <c:v>38134</c:v>
                </c:pt>
                <c:pt idx="1122">
                  <c:v>38135</c:v>
                </c:pt>
                <c:pt idx="1123">
                  <c:v>38139</c:v>
                </c:pt>
                <c:pt idx="1124">
                  <c:v>38140</c:v>
                </c:pt>
                <c:pt idx="1125">
                  <c:v>38141</c:v>
                </c:pt>
                <c:pt idx="1126">
                  <c:v>38142</c:v>
                </c:pt>
                <c:pt idx="1127">
                  <c:v>38145</c:v>
                </c:pt>
                <c:pt idx="1128">
                  <c:v>38146</c:v>
                </c:pt>
                <c:pt idx="1129">
                  <c:v>38147</c:v>
                </c:pt>
                <c:pt idx="1130">
                  <c:v>38148</c:v>
                </c:pt>
                <c:pt idx="1131">
                  <c:v>38149</c:v>
                </c:pt>
                <c:pt idx="1132">
                  <c:v>38152</c:v>
                </c:pt>
                <c:pt idx="1133">
                  <c:v>38153</c:v>
                </c:pt>
                <c:pt idx="1134">
                  <c:v>38154</c:v>
                </c:pt>
                <c:pt idx="1135">
                  <c:v>38155</c:v>
                </c:pt>
                <c:pt idx="1136">
                  <c:v>38156</c:v>
                </c:pt>
                <c:pt idx="1137">
                  <c:v>38159</c:v>
                </c:pt>
                <c:pt idx="1138">
                  <c:v>38160</c:v>
                </c:pt>
                <c:pt idx="1139">
                  <c:v>38161</c:v>
                </c:pt>
                <c:pt idx="1140">
                  <c:v>38162</c:v>
                </c:pt>
                <c:pt idx="1141">
                  <c:v>38163</c:v>
                </c:pt>
                <c:pt idx="1142">
                  <c:v>38166</c:v>
                </c:pt>
                <c:pt idx="1143">
                  <c:v>38167</c:v>
                </c:pt>
                <c:pt idx="1144">
                  <c:v>38168</c:v>
                </c:pt>
                <c:pt idx="1145">
                  <c:v>38169</c:v>
                </c:pt>
                <c:pt idx="1146">
                  <c:v>38170</c:v>
                </c:pt>
                <c:pt idx="1147">
                  <c:v>38174</c:v>
                </c:pt>
                <c:pt idx="1148">
                  <c:v>38175</c:v>
                </c:pt>
                <c:pt idx="1149">
                  <c:v>38176</c:v>
                </c:pt>
                <c:pt idx="1150">
                  <c:v>38177</c:v>
                </c:pt>
                <c:pt idx="1151">
                  <c:v>38180</c:v>
                </c:pt>
                <c:pt idx="1152">
                  <c:v>38181</c:v>
                </c:pt>
                <c:pt idx="1153">
                  <c:v>38182</c:v>
                </c:pt>
                <c:pt idx="1154">
                  <c:v>38183</c:v>
                </c:pt>
                <c:pt idx="1155">
                  <c:v>38184</c:v>
                </c:pt>
                <c:pt idx="1156">
                  <c:v>38187</c:v>
                </c:pt>
                <c:pt idx="1157">
                  <c:v>38188</c:v>
                </c:pt>
                <c:pt idx="1158">
                  <c:v>38189</c:v>
                </c:pt>
                <c:pt idx="1159">
                  <c:v>38190</c:v>
                </c:pt>
                <c:pt idx="1160">
                  <c:v>38191</c:v>
                </c:pt>
                <c:pt idx="1161">
                  <c:v>38194</c:v>
                </c:pt>
                <c:pt idx="1162">
                  <c:v>38195</c:v>
                </c:pt>
                <c:pt idx="1163">
                  <c:v>38196</c:v>
                </c:pt>
                <c:pt idx="1164">
                  <c:v>38197</c:v>
                </c:pt>
                <c:pt idx="1165">
                  <c:v>38198</c:v>
                </c:pt>
                <c:pt idx="1166">
                  <c:v>38201</c:v>
                </c:pt>
                <c:pt idx="1167">
                  <c:v>38202</c:v>
                </c:pt>
                <c:pt idx="1168">
                  <c:v>38203</c:v>
                </c:pt>
                <c:pt idx="1169">
                  <c:v>38204</c:v>
                </c:pt>
                <c:pt idx="1170">
                  <c:v>38205</c:v>
                </c:pt>
                <c:pt idx="1171">
                  <c:v>38208</c:v>
                </c:pt>
                <c:pt idx="1172">
                  <c:v>38209</c:v>
                </c:pt>
                <c:pt idx="1173">
                  <c:v>38210</c:v>
                </c:pt>
                <c:pt idx="1174">
                  <c:v>38211</c:v>
                </c:pt>
                <c:pt idx="1175">
                  <c:v>38212</c:v>
                </c:pt>
                <c:pt idx="1176">
                  <c:v>38215</c:v>
                </c:pt>
                <c:pt idx="1177">
                  <c:v>38216</c:v>
                </c:pt>
                <c:pt idx="1178">
                  <c:v>38217</c:v>
                </c:pt>
                <c:pt idx="1179">
                  <c:v>38218</c:v>
                </c:pt>
                <c:pt idx="1180">
                  <c:v>38219</c:v>
                </c:pt>
                <c:pt idx="1181">
                  <c:v>38222</c:v>
                </c:pt>
                <c:pt idx="1182">
                  <c:v>38223</c:v>
                </c:pt>
                <c:pt idx="1183">
                  <c:v>38224</c:v>
                </c:pt>
                <c:pt idx="1184">
                  <c:v>38225</c:v>
                </c:pt>
                <c:pt idx="1185">
                  <c:v>38226</c:v>
                </c:pt>
                <c:pt idx="1186">
                  <c:v>38229</c:v>
                </c:pt>
                <c:pt idx="1187">
                  <c:v>38230</c:v>
                </c:pt>
                <c:pt idx="1188">
                  <c:v>38231</c:v>
                </c:pt>
                <c:pt idx="1189">
                  <c:v>38232</c:v>
                </c:pt>
                <c:pt idx="1190">
                  <c:v>38233</c:v>
                </c:pt>
                <c:pt idx="1191">
                  <c:v>38237</c:v>
                </c:pt>
                <c:pt idx="1192">
                  <c:v>38238</c:v>
                </c:pt>
                <c:pt idx="1193">
                  <c:v>38239</c:v>
                </c:pt>
                <c:pt idx="1194">
                  <c:v>38240</c:v>
                </c:pt>
                <c:pt idx="1195">
                  <c:v>38243</c:v>
                </c:pt>
                <c:pt idx="1196">
                  <c:v>38244</c:v>
                </c:pt>
                <c:pt idx="1197">
                  <c:v>38245</c:v>
                </c:pt>
                <c:pt idx="1198">
                  <c:v>38246</c:v>
                </c:pt>
                <c:pt idx="1199">
                  <c:v>38247</c:v>
                </c:pt>
                <c:pt idx="1200">
                  <c:v>38250</c:v>
                </c:pt>
                <c:pt idx="1201">
                  <c:v>38251</c:v>
                </c:pt>
                <c:pt idx="1202">
                  <c:v>38252</c:v>
                </c:pt>
                <c:pt idx="1203">
                  <c:v>38253</c:v>
                </c:pt>
                <c:pt idx="1204">
                  <c:v>38254</c:v>
                </c:pt>
                <c:pt idx="1205">
                  <c:v>38257</c:v>
                </c:pt>
                <c:pt idx="1206">
                  <c:v>38258</c:v>
                </c:pt>
                <c:pt idx="1207">
                  <c:v>38259</c:v>
                </c:pt>
                <c:pt idx="1208">
                  <c:v>38260</c:v>
                </c:pt>
                <c:pt idx="1209">
                  <c:v>38261</c:v>
                </c:pt>
                <c:pt idx="1210">
                  <c:v>38264</c:v>
                </c:pt>
                <c:pt idx="1211">
                  <c:v>38265</c:v>
                </c:pt>
                <c:pt idx="1212">
                  <c:v>38266</c:v>
                </c:pt>
                <c:pt idx="1213">
                  <c:v>38267</c:v>
                </c:pt>
                <c:pt idx="1214">
                  <c:v>38268</c:v>
                </c:pt>
                <c:pt idx="1215">
                  <c:v>38271</c:v>
                </c:pt>
                <c:pt idx="1216">
                  <c:v>38272</c:v>
                </c:pt>
                <c:pt idx="1217">
                  <c:v>38273</c:v>
                </c:pt>
                <c:pt idx="1218">
                  <c:v>38274</c:v>
                </c:pt>
                <c:pt idx="1219">
                  <c:v>38275</c:v>
                </c:pt>
                <c:pt idx="1220">
                  <c:v>38278</c:v>
                </c:pt>
                <c:pt idx="1221">
                  <c:v>38279</c:v>
                </c:pt>
                <c:pt idx="1222">
                  <c:v>38280</c:v>
                </c:pt>
                <c:pt idx="1223">
                  <c:v>38281</c:v>
                </c:pt>
                <c:pt idx="1224">
                  <c:v>38282</c:v>
                </c:pt>
                <c:pt idx="1225">
                  <c:v>38285</c:v>
                </c:pt>
                <c:pt idx="1226">
                  <c:v>38286</c:v>
                </c:pt>
                <c:pt idx="1227">
                  <c:v>38287</c:v>
                </c:pt>
                <c:pt idx="1228">
                  <c:v>38288</c:v>
                </c:pt>
                <c:pt idx="1229">
                  <c:v>38289</c:v>
                </c:pt>
                <c:pt idx="1230">
                  <c:v>38292</c:v>
                </c:pt>
                <c:pt idx="1231">
                  <c:v>38293</c:v>
                </c:pt>
                <c:pt idx="1232">
                  <c:v>38294</c:v>
                </c:pt>
                <c:pt idx="1233">
                  <c:v>38295</c:v>
                </c:pt>
                <c:pt idx="1234">
                  <c:v>38296</c:v>
                </c:pt>
                <c:pt idx="1235">
                  <c:v>38299</c:v>
                </c:pt>
                <c:pt idx="1236">
                  <c:v>38300</c:v>
                </c:pt>
                <c:pt idx="1237">
                  <c:v>38301</c:v>
                </c:pt>
                <c:pt idx="1238">
                  <c:v>38302</c:v>
                </c:pt>
                <c:pt idx="1239">
                  <c:v>38303</c:v>
                </c:pt>
                <c:pt idx="1240">
                  <c:v>38306</c:v>
                </c:pt>
                <c:pt idx="1241">
                  <c:v>38307</c:v>
                </c:pt>
                <c:pt idx="1242">
                  <c:v>38308</c:v>
                </c:pt>
                <c:pt idx="1243">
                  <c:v>38309</c:v>
                </c:pt>
                <c:pt idx="1244">
                  <c:v>38310</c:v>
                </c:pt>
                <c:pt idx="1245">
                  <c:v>38313</c:v>
                </c:pt>
                <c:pt idx="1246">
                  <c:v>38314</c:v>
                </c:pt>
                <c:pt idx="1247">
                  <c:v>38315</c:v>
                </c:pt>
                <c:pt idx="1248">
                  <c:v>38317</c:v>
                </c:pt>
                <c:pt idx="1249">
                  <c:v>38320</c:v>
                </c:pt>
                <c:pt idx="1250">
                  <c:v>38321</c:v>
                </c:pt>
                <c:pt idx="1251">
                  <c:v>38322</c:v>
                </c:pt>
                <c:pt idx="1252">
                  <c:v>38323</c:v>
                </c:pt>
                <c:pt idx="1253">
                  <c:v>38324</c:v>
                </c:pt>
                <c:pt idx="1254">
                  <c:v>38327</c:v>
                </c:pt>
                <c:pt idx="1255">
                  <c:v>38328</c:v>
                </c:pt>
                <c:pt idx="1256">
                  <c:v>38329</c:v>
                </c:pt>
                <c:pt idx="1257">
                  <c:v>38330</c:v>
                </c:pt>
                <c:pt idx="1258">
                  <c:v>38331</c:v>
                </c:pt>
                <c:pt idx="1259">
                  <c:v>38334</c:v>
                </c:pt>
                <c:pt idx="1260">
                  <c:v>38335</c:v>
                </c:pt>
                <c:pt idx="1261">
                  <c:v>38336</c:v>
                </c:pt>
                <c:pt idx="1262">
                  <c:v>38337</c:v>
                </c:pt>
                <c:pt idx="1263">
                  <c:v>38338</c:v>
                </c:pt>
                <c:pt idx="1264">
                  <c:v>38341</c:v>
                </c:pt>
                <c:pt idx="1265">
                  <c:v>38342</c:v>
                </c:pt>
                <c:pt idx="1266">
                  <c:v>38343</c:v>
                </c:pt>
                <c:pt idx="1267">
                  <c:v>38344</c:v>
                </c:pt>
                <c:pt idx="1268">
                  <c:v>38345</c:v>
                </c:pt>
                <c:pt idx="1269">
                  <c:v>38348</c:v>
                </c:pt>
                <c:pt idx="1270">
                  <c:v>38349</c:v>
                </c:pt>
                <c:pt idx="1271">
                  <c:v>38350</c:v>
                </c:pt>
                <c:pt idx="1272">
                  <c:v>38351</c:v>
                </c:pt>
                <c:pt idx="1273">
                  <c:v>38352</c:v>
                </c:pt>
                <c:pt idx="1274">
                  <c:v>38355</c:v>
                </c:pt>
                <c:pt idx="1275">
                  <c:v>38356</c:v>
                </c:pt>
                <c:pt idx="1276">
                  <c:v>38357</c:v>
                </c:pt>
                <c:pt idx="1277">
                  <c:v>38358</c:v>
                </c:pt>
                <c:pt idx="1278">
                  <c:v>38359</c:v>
                </c:pt>
                <c:pt idx="1279">
                  <c:v>38362</c:v>
                </c:pt>
                <c:pt idx="1280">
                  <c:v>38363</c:v>
                </c:pt>
                <c:pt idx="1281">
                  <c:v>38364</c:v>
                </c:pt>
                <c:pt idx="1282">
                  <c:v>38365</c:v>
                </c:pt>
                <c:pt idx="1283">
                  <c:v>38366</c:v>
                </c:pt>
                <c:pt idx="1284">
                  <c:v>38370</c:v>
                </c:pt>
                <c:pt idx="1285">
                  <c:v>38371</c:v>
                </c:pt>
                <c:pt idx="1286">
                  <c:v>38372</c:v>
                </c:pt>
                <c:pt idx="1287">
                  <c:v>38373</c:v>
                </c:pt>
                <c:pt idx="1288">
                  <c:v>38376</c:v>
                </c:pt>
                <c:pt idx="1289">
                  <c:v>38377</c:v>
                </c:pt>
                <c:pt idx="1290">
                  <c:v>38378</c:v>
                </c:pt>
                <c:pt idx="1291">
                  <c:v>38379</c:v>
                </c:pt>
                <c:pt idx="1292">
                  <c:v>38380</c:v>
                </c:pt>
                <c:pt idx="1293">
                  <c:v>38383</c:v>
                </c:pt>
                <c:pt idx="1294">
                  <c:v>38384</c:v>
                </c:pt>
                <c:pt idx="1295">
                  <c:v>38385</c:v>
                </c:pt>
                <c:pt idx="1296">
                  <c:v>38386</c:v>
                </c:pt>
                <c:pt idx="1297">
                  <c:v>38387</c:v>
                </c:pt>
                <c:pt idx="1298">
                  <c:v>38390</c:v>
                </c:pt>
                <c:pt idx="1299">
                  <c:v>38391</c:v>
                </c:pt>
                <c:pt idx="1300">
                  <c:v>38392</c:v>
                </c:pt>
                <c:pt idx="1301">
                  <c:v>38393</c:v>
                </c:pt>
                <c:pt idx="1302">
                  <c:v>38394</c:v>
                </c:pt>
                <c:pt idx="1303">
                  <c:v>38397</c:v>
                </c:pt>
                <c:pt idx="1304">
                  <c:v>38398</c:v>
                </c:pt>
                <c:pt idx="1305">
                  <c:v>38399</c:v>
                </c:pt>
                <c:pt idx="1306">
                  <c:v>38400</c:v>
                </c:pt>
                <c:pt idx="1307">
                  <c:v>38401</c:v>
                </c:pt>
                <c:pt idx="1308">
                  <c:v>38404</c:v>
                </c:pt>
                <c:pt idx="1309">
                  <c:v>38405</c:v>
                </c:pt>
                <c:pt idx="1310">
                  <c:v>38406</c:v>
                </c:pt>
                <c:pt idx="1311">
                  <c:v>38407</c:v>
                </c:pt>
                <c:pt idx="1312">
                  <c:v>38408</c:v>
                </c:pt>
                <c:pt idx="1313">
                  <c:v>38411</c:v>
                </c:pt>
                <c:pt idx="1314">
                  <c:v>38412</c:v>
                </c:pt>
                <c:pt idx="1315">
                  <c:v>38413</c:v>
                </c:pt>
                <c:pt idx="1316">
                  <c:v>38414</c:v>
                </c:pt>
                <c:pt idx="1317">
                  <c:v>38415</c:v>
                </c:pt>
                <c:pt idx="1318">
                  <c:v>38418</c:v>
                </c:pt>
                <c:pt idx="1319">
                  <c:v>38419</c:v>
                </c:pt>
                <c:pt idx="1320">
                  <c:v>38420</c:v>
                </c:pt>
                <c:pt idx="1321">
                  <c:v>38421</c:v>
                </c:pt>
                <c:pt idx="1322">
                  <c:v>38422</c:v>
                </c:pt>
                <c:pt idx="1323">
                  <c:v>38425</c:v>
                </c:pt>
                <c:pt idx="1324">
                  <c:v>38426</c:v>
                </c:pt>
                <c:pt idx="1325">
                  <c:v>38427</c:v>
                </c:pt>
                <c:pt idx="1326">
                  <c:v>38428</c:v>
                </c:pt>
                <c:pt idx="1327">
                  <c:v>38429</c:v>
                </c:pt>
                <c:pt idx="1328">
                  <c:v>38432</c:v>
                </c:pt>
                <c:pt idx="1329">
                  <c:v>38433</c:v>
                </c:pt>
                <c:pt idx="1330">
                  <c:v>38434</c:v>
                </c:pt>
                <c:pt idx="1331">
                  <c:v>38435</c:v>
                </c:pt>
                <c:pt idx="1332">
                  <c:v>38436</c:v>
                </c:pt>
                <c:pt idx="1333">
                  <c:v>38439</c:v>
                </c:pt>
                <c:pt idx="1334">
                  <c:v>38440</c:v>
                </c:pt>
                <c:pt idx="1335">
                  <c:v>38441</c:v>
                </c:pt>
                <c:pt idx="1336">
                  <c:v>38442</c:v>
                </c:pt>
                <c:pt idx="1337">
                  <c:v>38443</c:v>
                </c:pt>
                <c:pt idx="1338">
                  <c:v>38446</c:v>
                </c:pt>
                <c:pt idx="1339">
                  <c:v>38447</c:v>
                </c:pt>
                <c:pt idx="1340">
                  <c:v>38448</c:v>
                </c:pt>
                <c:pt idx="1341">
                  <c:v>38449</c:v>
                </c:pt>
                <c:pt idx="1342">
                  <c:v>38450</c:v>
                </c:pt>
                <c:pt idx="1343">
                  <c:v>38453</c:v>
                </c:pt>
                <c:pt idx="1344">
                  <c:v>38454</c:v>
                </c:pt>
                <c:pt idx="1345">
                  <c:v>38455</c:v>
                </c:pt>
                <c:pt idx="1346">
                  <c:v>38456</c:v>
                </c:pt>
                <c:pt idx="1347">
                  <c:v>38457</c:v>
                </c:pt>
                <c:pt idx="1348">
                  <c:v>38460</c:v>
                </c:pt>
                <c:pt idx="1349">
                  <c:v>38461</c:v>
                </c:pt>
                <c:pt idx="1350">
                  <c:v>38462</c:v>
                </c:pt>
                <c:pt idx="1351">
                  <c:v>38463</c:v>
                </c:pt>
                <c:pt idx="1352">
                  <c:v>38464</c:v>
                </c:pt>
                <c:pt idx="1353">
                  <c:v>38467</c:v>
                </c:pt>
                <c:pt idx="1354">
                  <c:v>38468</c:v>
                </c:pt>
                <c:pt idx="1355">
                  <c:v>38469</c:v>
                </c:pt>
                <c:pt idx="1356">
                  <c:v>38470</c:v>
                </c:pt>
                <c:pt idx="1357">
                  <c:v>38471</c:v>
                </c:pt>
                <c:pt idx="1358">
                  <c:v>38474</c:v>
                </c:pt>
                <c:pt idx="1359">
                  <c:v>38475</c:v>
                </c:pt>
                <c:pt idx="1360">
                  <c:v>38476</c:v>
                </c:pt>
                <c:pt idx="1361">
                  <c:v>38477</c:v>
                </c:pt>
                <c:pt idx="1362">
                  <c:v>38478</c:v>
                </c:pt>
                <c:pt idx="1363">
                  <c:v>38481</c:v>
                </c:pt>
                <c:pt idx="1364">
                  <c:v>38482</c:v>
                </c:pt>
                <c:pt idx="1365">
                  <c:v>38483</c:v>
                </c:pt>
                <c:pt idx="1366">
                  <c:v>38484</c:v>
                </c:pt>
                <c:pt idx="1367">
                  <c:v>38485</c:v>
                </c:pt>
                <c:pt idx="1368">
                  <c:v>38488</c:v>
                </c:pt>
                <c:pt idx="1369">
                  <c:v>38489</c:v>
                </c:pt>
                <c:pt idx="1370">
                  <c:v>38490</c:v>
                </c:pt>
                <c:pt idx="1371">
                  <c:v>38491</c:v>
                </c:pt>
                <c:pt idx="1372">
                  <c:v>38492</c:v>
                </c:pt>
                <c:pt idx="1373">
                  <c:v>38495</c:v>
                </c:pt>
                <c:pt idx="1374">
                  <c:v>38496</c:v>
                </c:pt>
                <c:pt idx="1375">
                  <c:v>38497</c:v>
                </c:pt>
                <c:pt idx="1376">
                  <c:v>38498</c:v>
                </c:pt>
                <c:pt idx="1377">
                  <c:v>38499</c:v>
                </c:pt>
                <c:pt idx="1378">
                  <c:v>38502</c:v>
                </c:pt>
                <c:pt idx="1379">
                  <c:v>38503</c:v>
                </c:pt>
                <c:pt idx="1380">
                  <c:v>38504</c:v>
                </c:pt>
                <c:pt idx="1381">
                  <c:v>38505</c:v>
                </c:pt>
                <c:pt idx="1382">
                  <c:v>38506</c:v>
                </c:pt>
                <c:pt idx="1383">
                  <c:v>38509</c:v>
                </c:pt>
                <c:pt idx="1384">
                  <c:v>38510</c:v>
                </c:pt>
                <c:pt idx="1385">
                  <c:v>38511</c:v>
                </c:pt>
                <c:pt idx="1386">
                  <c:v>38512</c:v>
                </c:pt>
                <c:pt idx="1387">
                  <c:v>38513</c:v>
                </c:pt>
                <c:pt idx="1388">
                  <c:v>38516</c:v>
                </c:pt>
                <c:pt idx="1389">
                  <c:v>38517</c:v>
                </c:pt>
                <c:pt idx="1390">
                  <c:v>38518</c:v>
                </c:pt>
                <c:pt idx="1391">
                  <c:v>38519</c:v>
                </c:pt>
                <c:pt idx="1392">
                  <c:v>38520</c:v>
                </c:pt>
                <c:pt idx="1393">
                  <c:v>38523</c:v>
                </c:pt>
                <c:pt idx="1394">
                  <c:v>38524</c:v>
                </c:pt>
                <c:pt idx="1395">
                  <c:v>38525</c:v>
                </c:pt>
                <c:pt idx="1396">
                  <c:v>38526</c:v>
                </c:pt>
                <c:pt idx="1397">
                  <c:v>38527</c:v>
                </c:pt>
                <c:pt idx="1398">
                  <c:v>38530</c:v>
                </c:pt>
                <c:pt idx="1399">
                  <c:v>38531</c:v>
                </c:pt>
                <c:pt idx="1400">
                  <c:v>38532</c:v>
                </c:pt>
                <c:pt idx="1401">
                  <c:v>38533</c:v>
                </c:pt>
                <c:pt idx="1402">
                  <c:v>38534</c:v>
                </c:pt>
                <c:pt idx="1403">
                  <c:v>38537</c:v>
                </c:pt>
                <c:pt idx="1404">
                  <c:v>38538</c:v>
                </c:pt>
                <c:pt idx="1405">
                  <c:v>38539</c:v>
                </c:pt>
                <c:pt idx="1406">
                  <c:v>38540</c:v>
                </c:pt>
                <c:pt idx="1407">
                  <c:v>38541</c:v>
                </c:pt>
                <c:pt idx="1408">
                  <c:v>38544</c:v>
                </c:pt>
                <c:pt idx="1409">
                  <c:v>38545</c:v>
                </c:pt>
                <c:pt idx="1410">
                  <c:v>38546</c:v>
                </c:pt>
                <c:pt idx="1411">
                  <c:v>38547</c:v>
                </c:pt>
                <c:pt idx="1412">
                  <c:v>38548</c:v>
                </c:pt>
                <c:pt idx="1413">
                  <c:v>38551</c:v>
                </c:pt>
                <c:pt idx="1414">
                  <c:v>38552</c:v>
                </c:pt>
                <c:pt idx="1415">
                  <c:v>38553</c:v>
                </c:pt>
                <c:pt idx="1416">
                  <c:v>38554</c:v>
                </c:pt>
                <c:pt idx="1417">
                  <c:v>38555</c:v>
                </c:pt>
                <c:pt idx="1418">
                  <c:v>38558</c:v>
                </c:pt>
                <c:pt idx="1419">
                  <c:v>38559</c:v>
                </c:pt>
                <c:pt idx="1420">
                  <c:v>38560</c:v>
                </c:pt>
                <c:pt idx="1421">
                  <c:v>38561</c:v>
                </c:pt>
                <c:pt idx="1422">
                  <c:v>38562</c:v>
                </c:pt>
                <c:pt idx="1423">
                  <c:v>38565</c:v>
                </c:pt>
                <c:pt idx="1424">
                  <c:v>38566</c:v>
                </c:pt>
                <c:pt idx="1425">
                  <c:v>38567</c:v>
                </c:pt>
                <c:pt idx="1426">
                  <c:v>38568</c:v>
                </c:pt>
                <c:pt idx="1427">
                  <c:v>38569</c:v>
                </c:pt>
                <c:pt idx="1428">
                  <c:v>38572</c:v>
                </c:pt>
                <c:pt idx="1429">
                  <c:v>38573</c:v>
                </c:pt>
                <c:pt idx="1430">
                  <c:v>38574</c:v>
                </c:pt>
                <c:pt idx="1431">
                  <c:v>38575</c:v>
                </c:pt>
                <c:pt idx="1432">
                  <c:v>38576</c:v>
                </c:pt>
                <c:pt idx="1433">
                  <c:v>38579</c:v>
                </c:pt>
                <c:pt idx="1434">
                  <c:v>38580</c:v>
                </c:pt>
                <c:pt idx="1435">
                  <c:v>38581</c:v>
                </c:pt>
                <c:pt idx="1436">
                  <c:v>38582</c:v>
                </c:pt>
                <c:pt idx="1437">
                  <c:v>38583</c:v>
                </c:pt>
                <c:pt idx="1438">
                  <c:v>38586</c:v>
                </c:pt>
                <c:pt idx="1439">
                  <c:v>38587</c:v>
                </c:pt>
                <c:pt idx="1440">
                  <c:v>38588</c:v>
                </c:pt>
                <c:pt idx="1441">
                  <c:v>38589</c:v>
                </c:pt>
                <c:pt idx="1442">
                  <c:v>38590</c:v>
                </c:pt>
                <c:pt idx="1443">
                  <c:v>38593</c:v>
                </c:pt>
                <c:pt idx="1444">
                  <c:v>38594</c:v>
                </c:pt>
                <c:pt idx="1445">
                  <c:v>38595</c:v>
                </c:pt>
                <c:pt idx="1446">
                  <c:v>38596</c:v>
                </c:pt>
                <c:pt idx="1447">
                  <c:v>38597</c:v>
                </c:pt>
                <c:pt idx="1448">
                  <c:v>38600</c:v>
                </c:pt>
                <c:pt idx="1449">
                  <c:v>38601</c:v>
                </c:pt>
                <c:pt idx="1450">
                  <c:v>38602</c:v>
                </c:pt>
                <c:pt idx="1451">
                  <c:v>38603</c:v>
                </c:pt>
                <c:pt idx="1452">
                  <c:v>38604</c:v>
                </c:pt>
                <c:pt idx="1453">
                  <c:v>38607</c:v>
                </c:pt>
                <c:pt idx="1454">
                  <c:v>38608</c:v>
                </c:pt>
                <c:pt idx="1455">
                  <c:v>38609</c:v>
                </c:pt>
                <c:pt idx="1456">
                  <c:v>38610</c:v>
                </c:pt>
                <c:pt idx="1457">
                  <c:v>38611</c:v>
                </c:pt>
                <c:pt idx="1458">
                  <c:v>38614</c:v>
                </c:pt>
                <c:pt idx="1459">
                  <c:v>38615</c:v>
                </c:pt>
                <c:pt idx="1460">
                  <c:v>38616</c:v>
                </c:pt>
                <c:pt idx="1461">
                  <c:v>38617</c:v>
                </c:pt>
                <c:pt idx="1462">
                  <c:v>38618</c:v>
                </c:pt>
                <c:pt idx="1463">
                  <c:v>38621</c:v>
                </c:pt>
                <c:pt idx="1464">
                  <c:v>38622</c:v>
                </c:pt>
                <c:pt idx="1465">
                  <c:v>38623</c:v>
                </c:pt>
                <c:pt idx="1466">
                  <c:v>38624</c:v>
                </c:pt>
                <c:pt idx="1467">
                  <c:v>38625</c:v>
                </c:pt>
                <c:pt idx="1468">
                  <c:v>38628</c:v>
                </c:pt>
                <c:pt idx="1469">
                  <c:v>38629</c:v>
                </c:pt>
                <c:pt idx="1470">
                  <c:v>38630</c:v>
                </c:pt>
                <c:pt idx="1471">
                  <c:v>38631</c:v>
                </c:pt>
                <c:pt idx="1472">
                  <c:v>38632</c:v>
                </c:pt>
                <c:pt idx="1473">
                  <c:v>38635</c:v>
                </c:pt>
                <c:pt idx="1474">
                  <c:v>38636</c:v>
                </c:pt>
                <c:pt idx="1475">
                  <c:v>38637</c:v>
                </c:pt>
                <c:pt idx="1476">
                  <c:v>38638</c:v>
                </c:pt>
                <c:pt idx="1477">
                  <c:v>38639</c:v>
                </c:pt>
                <c:pt idx="1478">
                  <c:v>38642</c:v>
                </c:pt>
                <c:pt idx="1479">
                  <c:v>38643</c:v>
                </c:pt>
                <c:pt idx="1480">
                  <c:v>38644</c:v>
                </c:pt>
                <c:pt idx="1481">
                  <c:v>38645</c:v>
                </c:pt>
                <c:pt idx="1482">
                  <c:v>38646</c:v>
                </c:pt>
                <c:pt idx="1483">
                  <c:v>38649</c:v>
                </c:pt>
                <c:pt idx="1484">
                  <c:v>38650</c:v>
                </c:pt>
                <c:pt idx="1485">
                  <c:v>38651</c:v>
                </c:pt>
                <c:pt idx="1486">
                  <c:v>38652</c:v>
                </c:pt>
                <c:pt idx="1487">
                  <c:v>38653</c:v>
                </c:pt>
                <c:pt idx="1488">
                  <c:v>38656</c:v>
                </c:pt>
                <c:pt idx="1489">
                  <c:v>38657</c:v>
                </c:pt>
                <c:pt idx="1490">
                  <c:v>38658</c:v>
                </c:pt>
                <c:pt idx="1491">
                  <c:v>38659</c:v>
                </c:pt>
                <c:pt idx="1492">
                  <c:v>38660</c:v>
                </c:pt>
                <c:pt idx="1493">
                  <c:v>38663</c:v>
                </c:pt>
                <c:pt idx="1494">
                  <c:v>38664</c:v>
                </c:pt>
                <c:pt idx="1495">
                  <c:v>38665</c:v>
                </c:pt>
                <c:pt idx="1496">
                  <c:v>38666</c:v>
                </c:pt>
                <c:pt idx="1497">
                  <c:v>38667</c:v>
                </c:pt>
                <c:pt idx="1498">
                  <c:v>38670</c:v>
                </c:pt>
                <c:pt idx="1499">
                  <c:v>38671</c:v>
                </c:pt>
                <c:pt idx="1500">
                  <c:v>38672</c:v>
                </c:pt>
                <c:pt idx="1501">
                  <c:v>38673</c:v>
                </c:pt>
                <c:pt idx="1502">
                  <c:v>38674</c:v>
                </c:pt>
                <c:pt idx="1503">
                  <c:v>38677</c:v>
                </c:pt>
                <c:pt idx="1504">
                  <c:v>38678</c:v>
                </c:pt>
                <c:pt idx="1505">
                  <c:v>38679</c:v>
                </c:pt>
                <c:pt idx="1506">
                  <c:v>38680</c:v>
                </c:pt>
                <c:pt idx="1507">
                  <c:v>38681</c:v>
                </c:pt>
                <c:pt idx="1508">
                  <c:v>38684</c:v>
                </c:pt>
                <c:pt idx="1509">
                  <c:v>38685</c:v>
                </c:pt>
                <c:pt idx="1510">
                  <c:v>38686</c:v>
                </c:pt>
                <c:pt idx="1511">
                  <c:v>38687</c:v>
                </c:pt>
                <c:pt idx="1512">
                  <c:v>38688</c:v>
                </c:pt>
                <c:pt idx="1513">
                  <c:v>38691</c:v>
                </c:pt>
                <c:pt idx="1514">
                  <c:v>38692</c:v>
                </c:pt>
                <c:pt idx="1515">
                  <c:v>38693</c:v>
                </c:pt>
                <c:pt idx="1516">
                  <c:v>38694</c:v>
                </c:pt>
                <c:pt idx="1517">
                  <c:v>38695</c:v>
                </c:pt>
                <c:pt idx="1518">
                  <c:v>38698</c:v>
                </c:pt>
                <c:pt idx="1519">
                  <c:v>38699</c:v>
                </c:pt>
                <c:pt idx="1520">
                  <c:v>38700</c:v>
                </c:pt>
                <c:pt idx="1521">
                  <c:v>38701</c:v>
                </c:pt>
                <c:pt idx="1522">
                  <c:v>38702</c:v>
                </c:pt>
                <c:pt idx="1523">
                  <c:v>38705</c:v>
                </c:pt>
                <c:pt idx="1524">
                  <c:v>38706</c:v>
                </c:pt>
                <c:pt idx="1525">
                  <c:v>38707</c:v>
                </c:pt>
                <c:pt idx="1526">
                  <c:v>38708</c:v>
                </c:pt>
                <c:pt idx="1527">
                  <c:v>38709</c:v>
                </c:pt>
                <c:pt idx="1528">
                  <c:v>38713</c:v>
                </c:pt>
                <c:pt idx="1529">
                  <c:v>38714</c:v>
                </c:pt>
                <c:pt idx="1530">
                  <c:v>38715</c:v>
                </c:pt>
                <c:pt idx="1531">
                  <c:v>38716</c:v>
                </c:pt>
                <c:pt idx="1532">
                  <c:v>38720</c:v>
                </c:pt>
                <c:pt idx="1533">
                  <c:v>38721</c:v>
                </c:pt>
                <c:pt idx="1534">
                  <c:v>38722</c:v>
                </c:pt>
                <c:pt idx="1535">
                  <c:v>38723</c:v>
                </c:pt>
                <c:pt idx="1536">
                  <c:v>38726</c:v>
                </c:pt>
                <c:pt idx="1537">
                  <c:v>38727</c:v>
                </c:pt>
                <c:pt idx="1538">
                  <c:v>38728</c:v>
                </c:pt>
                <c:pt idx="1539">
                  <c:v>38729</c:v>
                </c:pt>
                <c:pt idx="1540">
                  <c:v>38730</c:v>
                </c:pt>
                <c:pt idx="1541">
                  <c:v>38733</c:v>
                </c:pt>
                <c:pt idx="1542">
                  <c:v>38734</c:v>
                </c:pt>
                <c:pt idx="1543">
                  <c:v>38735</c:v>
                </c:pt>
                <c:pt idx="1544">
                  <c:v>38736</c:v>
                </c:pt>
                <c:pt idx="1545">
                  <c:v>38737</c:v>
                </c:pt>
                <c:pt idx="1546">
                  <c:v>38740</c:v>
                </c:pt>
                <c:pt idx="1547">
                  <c:v>38741</c:v>
                </c:pt>
                <c:pt idx="1548">
                  <c:v>38742</c:v>
                </c:pt>
                <c:pt idx="1549">
                  <c:v>38743</c:v>
                </c:pt>
                <c:pt idx="1550">
                  <c:v>38744</c:v>
                </c:pt>
                <c:pt idx="1551">
                  <c:v>38747</c:v>
                </c:pt>
                <c:pt idx="1552">
                  <c:v>38748</c:v>
                </c:pt>
                <c:pt idx="1553">
                  <c:v>38749</c:v>
                </c:pt>
                <c:pt idx="1554">
                  <c:v>38750</c:v>
                </c:pt>
                <c:pt idx="1555">
                  <c:v>38751</c:v>
                </c:pt>
                <c:pt idx="1556">
                  <c:v>38754</c:v>
                </c:pt>
                <c:pt idx="1557">
                  <c:v>38755</c:v>
                </c:pt>
                <c:pt idx="1558">
                  <c:v>38756</c:v>
                </c:pt>
                <c:pt idx="1559">
                  <c:v>38757</c:v>
                </c:pt>
                <c:pt idx="1560">
                  <c:v>38758</c:v>
                </c:pt>
                <c:pt idx="1561">
                  <c:v>38761</c:v>
                </c:pt>
                <c:pt idx="1562">
                  <c:v>38762</c:v>
                </c:pt>
                <c:pt idx="1563">
                  <c:v>38763</c:v>
                </c:pt>
                <c:pt idx="1564">
                  <c:v>38764</c:v>
                </c:pt>
                <c:pt idx="1565">
                  <c:v>38765</c:v>
                </c:pt>
                <c:pt idx="1566">
                  <c:v>38768</c:v>
                </c:pt>
                <c:pt idx="1567">
                  <c:v>38769</c:v>
                </c:pt>
                <c:pt idx="1568">
                  <c:v>38770</c:v>
                </c:pt>
                <c:pt idx="1569">
                  <c:v>38771</c:v>
                </c:pt>
                <c:pt idx="1570">
                  <c:v>38772</c:v>
                </c:pt>
                <c:pt idx="1571">
                  <c:v>38775</c:v>
                </c:pt>
                <c:pt idx="1572">
                  <c:v>38776</c:v>
                </c:pt>
                <c:pt idx="1573">
                  <c:v>38777</c:v>
                </c:pt>
                <c:pt idx="1574">
                  <c:v>38778</c:v>
                </c:pt>
                <c:pt idx="1575">
                  <c:v>38779</c:v>
                </c:pt>
                <c:pt idx="1576">
                  <c:v>38782</c:v>
                </c:pt>
                <c:pt idx="1577">
                  <c:v>38783</c:v>
                </c:pt>
                <c:pt idx="1578">
                  <c:v>38784</c:v>
                </c:pt>
                <c:pt idx="1579">
                  <c:v>38785</c:v>
                </c:pt>
                <c:pt idx="1580">
                  <c:v>38786</c:v>
                </c:pt>
                <c:pt idx="1581">
                  <c:v>38789</c:v>
                </c:pt>
                <c:pt idx="1582">
                  <c:v>38790</c:v>
                </c:pt>
                <c:pt idx="1583">
                  <c:v>38791</c:v>
                </c:pt>
                <c:pt idx="1584">
                  <c:v>38792</c:v>
                </c:pt>
                <c:pt idx="1585">
                  <c:v>38793</c:v>
                </c:pt>
                <c:pt idx="1586">
                  <c:v>38796</c:v>
                </c:pt>
                <c:pt idx="1587">
                  <c:v>38797</c:v>
                </c:pt>
                <c:pt idx="1588">
                  <c:v>38798</c:v>
                </c:pt>
                <c:pt idx="1589">
                  <c:v>38799</c:v>
                </c:pt>
                <c:pt idx="1590">
                  <c:v>38800</c:v>
                </c:pt>
                <c:pt idx="1591">
                  <c:v>38803</c:v>
                </c:pt>
                <c:pt idx="1592">
                  <c:v>38804</c:v>
                </c:pt>
                <c:pt idx="1593">
                  <c:v>38805</c:v>
                </c:pt>
                <c:pt idx="1594">
                  <c:v>38806</c:v>
                </c:pt>
                <c:pt idx="1595">
                  <c:v>38807</c:v>
                </c:pt>
                <c:pt idx="1596">
                  <c:v>38810</c:v>
                </c:pt>
                <c:pt idx="1597">
                  <c:v>38811</c:v>
                </c:pt>
                <c:pt idx="1598">
                  <c:v>38812</c:v>
                </c:pt>
                <c:pt idx="1599">
                  <c:v>38813</c:v>
                </c:pt>
                <c:pt idx="1600">
                  <c:v>38814</c:v>
                </c:pt>
                <c:pt idx="1601">
                  <c:v>38817</c:v>
                </c:pt>
                <c:pt idx="1602">
                  <c:v>38818</c:v>
                </c:pt>
                <c:pt idx="1603">
                  <c:v>38819</c:v>
                </c:pt>
                <c:pt idx="1604">
                  <c:v>38820</c:v>
                </c:pt>
                <c:pt idx="1605">
                  <c:v>38821</c:v>
                </c:pt>
                <c:pt idx="1606">
                  <c:v>38824</c:v>
                </c:pt>
                <c:pt idx="1607">
                  <c:v>38825</c:v>
                </c:pt>
                <c:pt idx="1608">
                  <c:v>38826</c:v>
                </c:pt>
                <c:pt idx="1609">
                  <c:v>38827</c:v>
                </c:pt>
                <c:pt idx="1610">
                  <c:v>38828</c:v>
                </c:pt>
                <c:pt idx="1611">
                  <c:v>38831</c:v>
                </c:pt>
                <c:pt idx="1612">
                  <c:v>38832</c:v>
                </c:pt>
                <c:pt idx="1613">
                  <c:v>38833</c:v>
                </c:pt>
                <c:pt idx="1614">
                  <c:v>38834</c:v>
                </c:pt>
                <c:pt idx="1615">
                  <c:v>38835</c:v>
                </c:pt>
                <c:pt idx="1616">
                  <c:v>38838</c:v>
                </c:pt>
                <c:pt idx="1617">
                  <c:v>38839</c:v>
                </c:pt>
                <c:pt idx="1618">
                  <c:v>38840</c:v>
                </c:pt>
                <c:pt idx="1619">
                  <c:v>38841</c:v>
                </c:pt>
                <c:pt idx="1620">
                  <c:v>38842</c:v>
                </c:pt>
                <c:pt idx="1621">
                  <c:v>38845</c:v>
                </c:pt>
                <c:pt idx="1622">
                  <c:v>38846</c:v>
                </c:pt>
                <c:pt idx="1623">
                  <c:v>38847</c:v>
                </c:pt>
                <c:pt idx="1624">
                  <c:v>38848</c:v>
                </c:pt>
                <c:pt idx="1625">
                  <c:v>38849</c:v>
                </c:pt>
                <c:pt idx="1626">
                  <c:v>38852</c:v>
                </c:pt>
                <c:pt idx="1627">
                  <c:v>38853</c:v>
                </c:pt>
                <c:pt idx="1628">
                  <c:v>38854</c:v>
                </c:pt>
                <c:pt idx="1629">
                  <c:v>38855</c:v>
                </c:pt>
                <c:pt idx="1630">
                  <c:v>38856</c:v>
                </c:pt>
                <c:pt idx="1631">
                  <c:v>38859</c:v>
                </c:pt>
                <c:pt idx="1632">
                  <c:v>38860</c:v>
                </c:pt>
                <c:pt idx="1633">
                  <c:v>38861</c:v>
                </c:pt>
                <c:pt idx="1634">
                  <c:v>38862</c:v>
                </c:pt>
                <c:pt idx="1635">
                  <c:v>38863</c:v>
                </c:pt>
                <c:pt idx="1636">
                  <c:v>38866</c:v>
                </c:pt>
                <c:pt idx="1637">
                  <c:v>38867</c:v>
                </c:pt>
                <c:pt idx="1638">
                  <c:v>38868</c:v>
                </c:pt>
                <c:pt idx="1639">
                  <c:v>38869</c:v>
                </c:pt>
                <c:pt idx="1640">
                  <c:v>38870</c:v>
                </c:pt>
                <c:pt idx="1641">
                  <c:v>38873</c:v>
                </c:pt>
                <c:pt idx="1642">
                  <c:v>38874</c:v>
                </c:pt>
                <c:pt idx="1643">
                  <c:v>38875</c:v>
                </c:pt>
                <c:pt idx="1644">
                  <c:v>38876</c:v>
                </c:pt>
                <c:pt idx="1645">
                  <c:v>38877</c:v>
                </c:pt>
                <c:pt idx="1646">
                  <c:v>38880</c:v>
                </c:pt>
                <c:pt idx="1647">
                  <c:v>38881</c:v>
                </c:pt>
                <c:pt idx="1648">
                  <c:v>38882</c:v>
                </c:pt>
                <c:pt idx="1649">
                  <c:v>38883</c:v>
                </c:pt>
                <c:pt idx="1650">
                  <c:v>38884</c:v>
                </c:pt>
                <c:pt idx="1651">
                  <c:v>38887</c:v>
                </c:pt>
                <c:pt idx="1652">
                  <c:v>38888</c:v>
                </c:pt>
                <c:pt idx="1653">
                  <c:v>38889</c:v>
                </c:pt>
                <c:pt idx="1654">
                  <c:v>38890</c:v>
                </c:pt>
                <c:pt idx="1655">
                  <c:v>38891</c:v>
                </c:pt>
                <c:pt idx="1656">
                  <c:v>38894</c:v>
                </c:pt>
                <c:pt idx="1657">
                  <c:v>38895</c:v>
                </c:pt>
                <c:pt idx="1658">
                  <c:v>38896</c:v>
                </c:pt>
                <c:pt idx="1659">
                  <c:v>38897</c:v>
                </c:pt>
                <c:pt idx="1660">
                  <c:v>38898</c:v>
                </c:pt>
                <c:pt idx="1661">
                  <c:v>38901</c:v>
                </c:pt>
                <c:pt idx="1662">
                  <c:v>38903</c:v>
                </c:pt>
                <c:pt idx="1663">
                  <c:v>38904</c:v>
                </c:pt>
                <c:pt idx="1664">
                  <c:v>38905</c:v>
                </c:pt>
                <c:pt idx="1665">
                  <c:v>38908</c:v>
                </c:pt>
                <c:pt idx="1666">
                  <c:v>38909</c:v>
                </c:pt>
                <c:pt idx="1667">
                  <c:v>38910</c:v>
                </c:pt>
                <c:pt idx="1668">
                  <c:v>38911</c:v>
                </c:pt>
                <c:pt idx="1669">
                  <c:v>38912</c:v>
                </c:pt>
                <c:pt idx="1670">
                  <c:v>38915</c:v>
                </c:pt>
                <c:pt idx="1671">
                  <c:v>38916</c:v>
                </c:pt>
                <c:pt idx="1672">
                  <c:v>38917</c:v>
                </c:pt>
                <c:pt idx="1673">
                  <c:v>38918</c:v>
                </c:pt>
                <c:pt idx="1674">
                  <c:v>38919</c:v>
                </c:pt>
                <c:pt idx="1675">
                  <c:v>38922</c:v>
                </c:pt>
                <c:pt idx="1676">
                  <c:v>38923</c:v>
                </c:pt>
                <c:pt idx="1677">
                  <c:v>38924</c:v>
                </c:pt>
                <c:pt idx="1678">
                  <c:v>38925</c:v>
                </c:pt>
                <c:pt idx="1679">
                  <c:v>38926</c:v>
                </c:pt>
                <c:pt idx="1680">
                  <c:v>38929</c:v>
                </c:pt>
                <c:pt idx="1681">
                  <c:v>38930</c:v>
                </c:pt>
                <c:pt idx="1682">
                  <c:v>38931</c:v>
                </c:pt>
                <c:pt idx="1683">
                  <c:v>38932</c:v>
                </c:pt>
                <c:pt idx="1684">
                  <c:v>38933</c:v>
                </c:pt>
                <c:pt idx="1685">
                  <c:v>38936</c:v>
                </c:pt>
                <c:pt idx="1686">
                  <c:v>38937</c:v>
                </c:pt>
                <c:pt idx="1687">
                  <c:v>38938</c:v>
                </c:pt>
                <c:pt idx="1688">
                  <c:v>38939</c:v>
                </c:pt>
                <c:pt idx="1689">
                  <c:v>38940</c:v>
                </c:pt>
                <c:pt idx="1690">
                  <c:v>38943</c:v>
                </c:pt>
                <c:pt idx="1691">
                  <c:v>38944</c:v>
                </c:pt>
                <c:pt idx="1692">
                  <c:v>38945</c:v>
                </c:pt>
                <c:pt idx="1693">
                  <c:v>38946</c:v>
                </c:pt>
                <c:pt idx="1694">
                  <c:v>38947</c:v>
                </c:pt>
                <c:pt idx="1695">
                  <c:v>38950</c:v>
                </c:pt>
                <c:pt idx="1696">
                  <c:v>38951</c:v>
                </c:pt>
                <c:pt idx="1697">
                  <c:v>38952</c:v>
                </c:pt>
                <c:pt idx="1698">
                  <c:v>38953</c:v>
                </c:pt>
                <c:pt idx="1699">
                  <c:v>38954</c:v>
                </c:pt>
                <c:pt idx="1700">
                  <c:v>38957</c:v>
                </c:pt>
                <c:pt idx="1701">
                  <c:v>38958</c:v>
                </c:pt>
                <c:pt idx="1702">
                  <c:v>38959</c:v>
                </c:pt>
                <c:pt idx="1703">
                  <c:v>38960</c:v>
                </c:pt>
                <c:pt idx="1704">
                  <c:v>38961</c:v>
                </c:pt>
                <c:pt idx="1705">
                  <c:v>38965</c:v>
                </c:pt>
                <c:pt idx="1706">
                  <c:v>38966</c:v>
                </c:pt>
                <c:pt idx="1707">
                  <c:v>38967</c:v>
                </c:pt>
                <c:pt idx="1708">
                  <c:v>38968</c:v>
                </c:pt>
                <c:pt idx="1709">
                  <c:v>38971</c:v>
                </c:pt>
                <c:pt idx="1710">
                  <c:v>38972</c:v>
                </c:pt>
                <c:pt idx="1711">
                  <c:v>38973</c:v>
                </c:pt>
                <c:pt idx="1712">
                  <c:v>38974</c:v>
                </c:pt>
                <c:pt idx="1713">
                  <c:v>38975</c:v>
                </c:pt>
                <c:pt idx="1714">
                  <c:v>38978</c:v>
                </c:pt>
                <c:pt idx="1715">
                  <c:v>38979</c:v>
                </c:pt>
                <c:pt idx="1716">
                  <c:v>38980</c:v>
                </c:pt>
                <c:pt idx="1717">
                  <c:v>38981</c:v>
                </c:pt>
                <c:pt idx="1718">
                  <c:v>38982</c:v>
                </c:pt>
                <c:pt idx="1719">
                  <c:v>38985</c:v>
                </c:pt>
                <c:pt idx="1720">
                  <c:v>38986</c:v>
                </c:pt>
                <c:pt idx="1721">
                  <c:v>38987</c:v>
                </c:pt>
                <c:pt idx="1722">
                  <c:v>38988</c:v>
                </c:pt>
                <c:pt idx="1723">
                  <c:v>38989</c:v>
                </c:pt>
                <c:pt idx="1724">
                  <c:v>38992</c:v>
                </c:pt>
                <c:pt idx="1725">
                  <c:v>38993</c:v>
                </c:pt>
                <c:pt idx="1726">
                  <c:v>38994</c:v>
                </c:pt>
                <c:pt idx="1727">
                  <c:v>38995</c:v>
                </c:pt>
                <c:pt idx="1728">
                  <c:v>38996</c:v>
                </c:pt>
                <c:pt idx="1729">
                  <c:v>38999</c:v>
                </c:pt>
                <c:pt idx="1730">
                  <c:v>39000</c:v>
                </c:pt>
                <c:pt idx="1731">
                  <c:v>39001</c:v>
                </c:pt>
                <c:pt idx="1732">
                  <c:v>39002</c:v>
                </c:pt>
                <c:pt idx="1733">
                  <c:v>39003</c:v>
                </c:pt>
                <c:pt idx="1734">
                  <c:v>39006</c:v>
                </c:pt>
                <c:pt idx="1735">
                  <c:v>39007</c:v>
                </c:pt>
                <c:pt idx="1736">
                  <c:v>39008</c:v>
                </c:pt>
                <c:pt idx="1737">
                  <c:v>39009</c:v>
                </c:pt>
                <c:pt idx="1738">
                  <c:v>39010</c:v>
                </c:pt>
                <c:pt idx="1739">
                  <c:v>39013</c:v>
                </c:pt>
                <c:pt idx="1740">
                  <c:v>39014</c:v>
                </c:pt>
                <c:pt idx="1741">
                  <c:v>39015</c:v>
                </c:pt>
                <c:pt idx="1742">
                  <c:v>39016</c:v>
                </c:pt>
                <c:pt idx="1743">
                  <c:v>39017</c:v>
                </c:pt>
                <c:pt idx="1744">
                  <c:v>39020</c:v>
                </c:pt>
                <c:pt idx="1745">
                  <c:v>39021</c:v>
                </c:pt>
                <c:pt idx="1746">
                  <c:v>39022</c:v>
                </c:pt>
                <c:pt idx="1747">
                  <c:v>39023</c:v>
                </c:pt>
                <c:pt idx="1748">
                  <c:v>39024</c:v>
                </c:pt>
                <c:pt idx="1749">
                  <c:v>39027</c:v>
                </c:pt>
                <c:pt idx="1750">
                  <c:v>39028</c:v>
                </c:pt>
                <c:pt idx="1751">
                  <c:v>39029</c:v>
                </c:pt>
                <c:pt idx="1752">
                  <c:v>39030</c:v>
                </c:pt>
                <c:pt idx="1753">
                  <c:v>39031</c:v>
                </c:pt>
                <c:pt idx="1754">
                  <c:v>39034</c:v>
                </c:pt>
                <c:pt idx="1755">
                  <c:v>39035</c:v>
                </c:pt>
                <c:pt idx="1756">
                  <c:v>39036</c:v>
                </c:pt>
                <c:pt idx="1757">
                  <c:v>39037</c:v>
                </c:pt>
                <c:pt idx="1758">
                  <c:v>39038</c:v>
                </c:pt>
                <c:pt idx="1759">
                  <c:v>39041</c:v>
                </c:pt>
                <c:pt idx="1760">
                  <c:v>39042</c:v>
                </c:pt>
                <c:pt idx="1761">
                  <c:v>39043</c:v>
                </c:pt>
                <c:pt idx="1762">
                  <c:v>39045</c:v>
                </c:pt>
                <c:pt idx="1763">
                  <c:v>39048</c:v>
                </c:pt>
                <c:pt idx="1764">
                  <c:v>39049</c:v>
                </c:pt>
                <c:pt idx="1765">
                  <c:v>39050</c:v>
                </c:pt>
                <c:pt idx="1766">
                  <c:v>39051</c:v>
                </c:pt>
                <c:pt idx="1767">
                  <c:v>39052</c:v>
                </c:pt>
                <c:pt idx="1768">
                  <c:v>39055</c:v>
                </c:pt>
                <c:pt idx="1769">
                  <c:v>39056</c:v>
                </c:pt>
                <c:pt idx="1770">
                  <c:v>39057</c:v>
                </c:pt>
                <c:pt idx="1771">
                  <c:v>39058</c:v>
                </c:pt>
                <c:pt idx="1772">
                  <c:v>39059</c:v>
                </c:pt>
                <c:pt idx="1773">
                  <c:v>39062</c:v>
                </c:pt>
                <c:pt idx="1774">
                  <c:v>39063</c:v>
                </c:pt>
                <c:pt idx="1775">
                  <c:v>39064</c:v>
                </c:pt>
                <c:pt idx="1776">
                  <c:v>39065</c:v>
                </c:pt>
                <c:pt idx="1777">
                  <c:v>39066</c:v>
                </c:pt>
                <c:pt idx="1778">
                  <c:v>39069</c:v>
                </c:pt>
                <c:pt idx="1779">
                  <c:v>39070</c:v>
                </c:pt>
                <c:pt idx="1780">
                  <c:v>39071</c:v>
                </c:pt>
                <c:pt idx="1781">
                  <c:v>39072</c:v>
                </c:pt>
                <c:pt idx="1782">
                  <c:v>39073</c:v>
                </c:pt>
                <c:pt idx="1783">
                  <c:v>39077</c:v>
                </c:pt>
                <c:pt idx="1784">
                  <c:v>39078</c:v>
                </c:pt>
                <c:pt idx="1785">
                  <c:v>39079</c:v>
                </c:pt>
                <c:pt idx="1786">
                  <c:v>39080</c:v>
                </c:pt>
                <c:pt idx="1787">
                  <c:v>39084</c:v>
                </c:pt>
                <c:pt idx="1788">
                  <c:v>39085</c:v>
                </c:pt>
                <c:pt idx="1789">
                  <c:v>39086</c:v>
                </c:pt>
                <c:pt idx="1790">
                  <c:v>39087</c:v>
                </c:pt>
                <c:pt idx="1791">
                  <c:v>39090</c:v>
                </c:pt>
                <c:pt idx="1792">
                  <c:v>39091</c:v>
                </c:pt>
                <c:pt idx="1793">
                  <c:v>39092</c:v>
                </c:pt>
                <c:pt idx="1794">
                  <c:v>39093</c:v>
                </c:pt>
                <c:pt idx="1795">
                  <c:v>39094</c:v>
                </c:pt>
                <c:pt idx="1796">
                  <c:v>39098</c:v>
                </c:pt>
                <c:pt idx="1797">
                  <c:v>39099</c:v>
                </c:pt>
                <c:pt idx="1798">
                  <c:v>39100</c:v>
                </c:pt>
                <c:pt idx="1799">
                  <c:v>39101</c:v>
                </c:pt>
                <c:pt idx="1800">
                  <c:v>39104</c:v>
                </c:pt>
                <c:pt idx="1801">
                  <c:v>39105</c:v>
                </c:pt>
                <c:pt idx="1802">
                  <c:v>39106</c:v>
                </c:pt>
                <c:pt idx="1803">
                  <c:v>39107</c:v>
                </c:pt>
                <c:pt idx="1804">
                  <c:v>39108</c:v>
                </c:pt>
                <c:pt idx="1805">
                  <c:v>39111</c:v>
                </c:pt>
                <c:pt idx="1806">
                  <c:v>39112</c:v>
                </c:pt>
                <c:pt idx="1807">
                  <c:v>39113</c:v>
                </c:pt>
                <c:pt idx="1808">
                  <c:v>39114</c:v>
                </c:pt>
                <c:pt idx="1809">
                  <c:v>39115</c:v>
                </c:pt>
                <c:pt idx="1810">
                  <c:v>39118</c:v>
                </c:pt>
                <c:pt idx="1811">
                  <c:v>39119</c:v>
                </c:pt>
                <c:pt idx="1812">
                  <c:v>39120</c:v>
                </c:pt>
                <c:pt idx="1813">
                  <c:v>39121</c:v>
                </c:pt>
                <c:pt idx="1814">
                  <c:v>39122</c:v>
                </c:pt>
                <c:pt idx="1815">
                  <c:v>39125</c:v>
                </c:pt>
                <c:pt idx="1816">
                  <c:v>39126</c:v>
                </c:pt>
                <c:pt idx="1817">
                  <c:v>39127</c:v>
                </c:pt>
                <c:pt idx="1818">
                  <c:v>39128</c:v>
                </c:pt>
                <c:pt idx="1819">
                  <c:v>39129</c:v>
                </c:pt>
                <c:pt idx="1820">
                  <c:v>39133</c:v>
                </c:pt>
                <c:pt idx="1821">
                  <c:v>39134</c:v>
                </c:pt>
                <c:pt idx="1822">
                  <c:v>39135</c:v>
                </c:pt>
                <c:pt idx="1823">
                  <c:v>39136</c:v>
                </c:pt>
                <c:pt idx="1824">
                  <c:v>39139</c:v>
                </c:pt>
                <c:pt idx="1825">
                  <c:v>39140</c:v>
                </c:pt>
                <c:pt idx="1826">
                  <c:v>39141</c:v>
                </c:pt>
                <c:pt idx="1827">
                  <c:v>39142</c:v>
                </c:pt>
                <c:pt idx="1828">
                  <c:v>39143</c:v>
                </c:pt>
                <c:pt idx="1829">
                  <c:v>39146</c:v>
                </c:pt>
                <c:pt idx="1830">
                  <c:v>39147</c:v>
                </c:pt>
                <c:pt idx="1831">
                  <c:v>39148</c:v>
                </c:pt>
                <c:pt idx="1832">
                  <c:v>39149</c:v>
                </c:pt>
                <c:pt idx="1833">
                  <c:v>39150</c:v>
                </c:pt>
                <c:pt idx="1834">
                  <c:v>39153</c:v>
                </c:pt>
                <c:pt idx="1835">
                  <c:v>39154</c:v>
                </c:pt>
                <c:pt idx="1836">
                  <c:v>39155</c:v>
                </c:pt>
                <c:pt idx="1837">
                  <c:v>39156</c:v>
                </c:pt>
                <c:pt idx="1838">
                  <c:v>39157</c:v>
                </c:pt>
                <c:pt idx="1839">
                  <c:v>39160</c:v>
                </c:pt>
                <c:pt idx="1840">
                  <c:v>39161</c:v>
                </c:pt>
                <c:pt idx="1841">
                  <c:v>39162</c:v>
                </c:pt>
                <c:pt idx="1842">
                  <c:v>39163</c:v>
                </c:pt>
                <c:pt idx="1843">
                  <c:v>39164</c:v>
                </c:pt>
                <c:pt idx="1844">
                  <c:v>39167</c:v>
                </c:pt>
                <c:pt idx="1845">
                  <c:v>39168</c:v>
                </c:pt>
                <c:pt idx="1846">
                  <c:v>39169</c:v>
                </c:pt>
                <c:pt idx="1847">
                  <c:v>39170</c:v>
                </c:pt>
                <c:pt idx="1848">
                  <c:v>39171</c:v>
                </c:pt>
                <c:pt idx="1849">
                  <c:v>39174</c:v>
                </c:pt>
                <c:pt idx="1850">
                  <c:v>39175</c:v>
                </c:pt>
                <c:pt idx="1851">
                  <c:v>39176</c:v>
                </c:pt>
                <c:pt idx="1852">
                  <c:v>39177</c:v>
                </c:pt>
                <c:pt idx="1853">
                  <c:v>39178</c:v>
                </c:pt>
                <c:pt idx="1854">
                  <c:v>39181</c:v>
                </c:pt>
                <c:pt idx="1855">
                  <c:v>39182</c:v>
                </c:pt>
                <c:pt idx="1856">
                  <c:v>39183</c:v>
                </c:pt>
                <c:pt idx="1857">
                  <c:v>39184</c:v>
                </c:pt>
                <c:pt idx="1858">
                  <c:v>39185</c:v>
                </c:pt>
                <c:pt idx="1859">
                  <c:v>39188</c:v>
                </c:pt>
                <c:pt idx="1860">
                  <c:v>39189</c:v>
                </c:pt>
                <c:pt idx="1861">
                  <c:v>39190</c:v>
                </c:pt>
                <c:pt idx="1862">
                  <c:v>39191</c:v>
                </c:pt>
                <c:pt idx="1863">
                  <c:v>39192</c:v>
                </c:pt>
                <c:pt idx="1864">
                  <c:v>39195</c:v>
                </c:pt>
                <c:pt idx="1865">
                  <c:v>39196</c:v>
                </c:pt>
                <c:pt idx="1866">
                  <c:v>39197</c:v>
                </c:pt>
                <c:pt idx="1867">
                  <c:v>39198</c:v>
                </c:pt>
                <c:pt idx="1868">
                  <c:v>39199</c:v>
                </c:pt>
                <c:pt idx="1869">
                  <c:v>39202</c:v>
                </c:pt>
                <c:pt idx="1870">
                  <c:v>39203</c:v>
                </c:pt>
                <c:pt idx="1871">
                  <c:v>39204</c:v>
                </c:pt>
                <c:pt idx="1872">
                  <c:v>39205</c:v>
                </c:pt>
                <c:pt idx="1873">
                  <c:v>39206</c:v>
                </c:pt>
                <c:pt idx="1874">
                  <c:v>39209</c:v>
                </c:pt>
                <c:pt idx="1875">
                  <c:v>39210</c:v>
                </c:pt>
                <c:pt idx="1876">
                  <c:v>39211</c:v>
                </c:pt>
                <c:pt idx="1877">
                  <c:v>39212</c:v>
                </c:pt>
                <c:pt idx="1878">
                  <c:v>39213</c:v>
                </c:pt>
                <c:pt idx="1879">
                  <c:v>39216</c:v>
                </c:pt>
                <c:pt idx="1880">
                  <c:v>39217</c:v>
                </c:pt>
                <c:pt idx="1881">
                  <c:v>39218</c:v>
                </c:pt>
                <c:pt idx="1882">
                  <c:v>39219</c:v>
                </c:pt>
                <c:pt idx="1883">
                  <c:v>39220</c:v>
                </c:pt>
                <c:pt idx="1884">
                  <c:v>39223</c:v>
                </c:pt>
                <c:pt idx="1885">
                  <c:v>39224</c:v>
                </c:pt>
                <c:pt idx="1886">
                  <c:v>39225</c:v>
                </c:pt>
                <c:pt idx="1887">
                  <c:v>39226</c:v>
                </c:pt>
                <c:pt idx="1888">
                  <c:v>39227</c:v>
                </c:pt>
                <c:pt idx="1889">
                  <c:v>39231</c:v>
                </c:pt>
                <c:pt idx="1890">
                  <c:v>39232</c:v>
                </c:pt>
                <c:pt idx="1891">
                  <c:v>39233</c:v>
                </c:pt>
                <c:pt idx="1892">
                  <c:v>39234</c:v>
                </c:pt>
                <c:pt idx="1893">
                  <c:v>39237</c:v>
                </c:pt>
                <c:pt idx="1894">
                  <c:v>39238</c:v>
                </c:pt>
                <c:pt idx="1895">
                  <c:v>39239</c:v>
                </c:pt>
                <c:pt idx="1896">
                  <c:v>39240</c:v>
                </c:pt>
                <c:pt idx="1897">
                  <c:v>39241</c:v>
                </c:pt>
                <c:pt idx="1898">
                  <c:v>39244</c:v>
                </c:pt>
                <c:pt idx="1899">
                  <c:v>39245</c:v>
                </c:pt>
                <c:pt idx="1900">
                  <c:v>39246</c:v>
                </c:pt>
                <c:pt idx="1901">
                  <c:v>39247</c:v>
                </c:pt>
                <c:pt idx="1902">
                  <c:v>39248</c:v>
                </c:pt>
                <c:pt idx="1903">
                  <c:v>39251</c:v>
                </c:pt>
                <c:pt idx="1904">
                  <c:v>39252</c:v>
                </c:pt>
                <c:pt idx="1905">
                  <c:v>39253</c:v>
                </c:pt>
                <c:pt idx="1906">
                  <c:v>39254</c:v>
                </c:pt>
                <c:pt idx="1907">
                  <c:v>39255</c:v>
                </c:pt>
                <c:pt idx="1908">
                  <c:v>39258</c:v>
                </c:pt>
                <c:pt idx="1909">
                  <c:v>39259</c:v>
                </c:pt>
                <c:pt idx="1910">
                  <c:v>39260</c:v>
                </c:pt>
                <c:pt idx="1911">
                  <c:v>39261</c:v>
                </c:pt>
                <c:pt idx="1912">
                  <c:v>39262</c:v>
                </c:pt>
                <c:pt idx="1913">
                  <c:v>39265</c:v>
                </c:pt>
                <c:pt idx="1914">
                  <c:v>39266</c:v>
                </c:pt>
                <c:pt idx="1915">
                  <c:v>39268</c:v>
                </c:pt>
                <c:pt idx="1916">
                  <c:v>39269</c:v>
                </c:pt>
                <c:pt idx="1917">
                  <c:v>39272</c:v>
                </c:pt>
                <c:pt idx="1918">
                  <c:v>39273</c:v>
                </c:pt>
                <c:pt idx="1919">
                  <c:v>39274</c:v>
                </c:pt>
                <c:pt idx="1920">
                  <c:v>39275</c:v>
                </c:pt>
                <c:pt idx="1921">
                  <c:v>39276</c:v>
                </c:pt>
                <c:pt idx="1922">
                  <c:v>39279</c:v>
                </c:pt>
                <c:pt idx="1923">
                  <c:v>39280</c:v>
                </c:pt>
                <c:pt idx="1924">
                  <c:v>39281</c:v>
                </c:pt>
                <c:pt idx="1925">
                  <c:v>39282</c:v>
                </c:pt>
                <c:pt idx="1926">
                  <c:v>39283</c:v>
                </c:pt>
                <c:pt idx="1927">
                  <c:v>39286</c:v>
                </c:pt>
                <c:pt idx="1928">
                  <c:v>39287</c:v>
                </c:pt>
                <c:pt idx="1929">
                  <c:v>39288</c:v>
                </c:pt>
                <c:pt idx="1930">
                  <c:v>39289</c:v>
                </c:pt>
                <c:pt idx="1931">
                  <c:v>39290</c:v>
                </c:pt>
                <c:pt idx="1932">
                  <c:v>39293</c:v>
                </c:pt>
                <c:pt idx="1933">
                  <c:v>39294</c:v>
                </c:pt>
                <c:pt idx="1934">
                  <c:v>39295</c:v>
                </c:pt>
                <c:pt idx="1935">
                  <c:v>39296</c:v>
                </c:pt>
                <c:pt idx="1936">
                  <c:v>39297</c:v>
                </c:pt>
                <c:pt idx="1937">
                  <c:v>39300</c:v>
                </c:pt>
                <c:pt idx="1938">
                  <c:v>39301</c:v>
                </c:pt>
                <c:pt idx="1939">
                  <c:v>39302</c:v>
                </c:pt>
                <c:pt idx="1940">
                  <c:v>39303</c:v>
                </c:pt>
                <c:pt idx="1941">
                  <c:v>39304</c:v>
                </c:pt>
                <c:pt idx="1942">
                  <c:v>39307</c:v>
                </c:pt>
                <c:pt idx="1943">
                  <c:v>39308</c:v>
                </c:pt>
                <c:pt idx="1944">
                  <c:v>39309</c:v>
                </c:pt>
                <c:pt idx="1945">
                  <c:v>39310</c:v>
                </c:pt>
                <c:pt idx="1946">
                  <c:v>39311</c:v>
                </c:pt>
                <c:pt idx="1947">
                  <c:v>39314</c:v>
                </c:pt>
                <c:pt idx="1948">
                  <c:v>39315</c:v>
                </c:pt>
                <c:pt idx="1949">
                  <c:v>39316</c:v>
                </c:pt>
                <c:pt idx="1950">
                  <c:v>39317</c:v>
                </c:pt>
                <c:pt idx="1951">
                  <c:v>39318</c:v>
                </c:pt>
                <c:pt idx="1952">
                  <c:v>39321</c:v>
                </c:pt>
                <c:pt idx="1953">
                  <c:v>39322</c:v>
                </c:pt>
                <c:pt idx="1954">
                  <c:v>39323</c:v>
                </c:pt>
                <c:pt idx="1955">
                  <c:v>39324</c:v>
                </c:pt>
                <c:pt idx="1956">
                  <c:v>39325</c:v>
                </c:pt>
                <c:pt idx="1957">
                  <c:v>39329</c:v>
                </c:pt>
                <c:pt idx="1958">
                  <c:v>39330</c:v>
                </c:pt>
                <c:pt idx="1959">
                  <c:v>39331</c:v>
                </c:pt>
                <c:pt idx="1960">
                  <c:v>39332</c:v>
                </c:pt>
                <c:pt idx="1961">
                  <c:v>39335</c:v>
                </c:pt>
                <c:pt idx="1962">
                  <c:v>39336</c:v>
                </c:pt>
                <c:pt idx="1963">
                  <c:v>39337</c:v>
                </c:pt>
                <c:pt idx="1964">
                  <c:v>39338</c:v>
                </c:pt>
                <c:pt idx="1965">
                  <c:v>39339</c:v>
                </c:pt>
                <c:pt idx="1966">
                  <c:v>39342</c:v>
                </c:pt>
                <c:pt idx="1967">
                  <c:v>39343</c:v>
                </c:pt>
                <c:pt idx="1968">
                  <c:v>39344</c:v>
                </c:pt>
                <c:pt idx="1969">
                  <c:v>39345</c:v>
                </c:pt>
                <c:pt idx="1970">
                  <c:v>39346</c:v>
                </c:pt>
                <c:pt idx="1971">
                  <c:v>39349</c:v>
                </c:pt>
                <c:pt idx="1972">
                  <c:v>39350</c:v>
                </c:pt>
                <c:pt idx="1973">
                  <c:v>39351</c:v>
                </c:pt>
                <c:pt idx="1974">
                  <c:v>39352</c:v>
                </c:pt>
                <c:pt idx="1975">
                  <c:v>39353</c:v>
                </c:pt>
                <c:pt idx="1976">
                  <c:v>39356</c:v>
                </c:pt>
                <c:pt idx="1977">
                  <c:v>39357</c:v>
                </c:pt>
                <c:pt idx="1978">
                  <c:v>39358</c:v>
                </c:pt>
                <c:pt idx="1979">
                  <c:v>39359</c:v>
                </c:pt>
                <c:pt idx="1980">
                  <c:v>39360</c:v>
                </c:pt>
                <c:pt idx="1981">
                  <c:v>39363</c:v>
                </c:pt>
                <c:pt idx="1982">
                  <c:v>39364</c:v>
                </c:pt>
                <c:pt idx="1983">
                  <c:v>39365</c:v>
                </c:pt>
                <c:pt idx="1984">
                  <c:v>39366</c:v>
                </c:pt>
                <c:pt idx="1985">
                  <c:v>39367</c:v>
                </c:pt>
                <c:pt idx="1986">
                  <c:v>39370</c:v>
                </c:pt>
                <c:pt idx="1987">
                  <c:v>39371</c:v>
                </c:pt>
                <c:pt idx="1988">
                  <c:v>39372</c:v>
                </c:pt>
                <c:pt idx="1989">
                  <c:v>39373</c:v>
                </c:pt>
                <c:pt idx="1990">
                  <c:v>39374</c:v>
                </c:pt>
                <c:pt idx="1991">
                  <c:v>39377</c:v>
                </c:pt>
                <c:pt idx="1992">
                  <c:v>39378</c:v>
                </c:pt>
                <c:pt idx="1993">
                  <c:v>39379</c:v>
                </c:pt>
                <c:pt idx="1994">
                  <c:v>39380</c:v>
                </c:pt>
                <c:pt idx="1995">
                  <c:v>39381</c:v>
                </c:pt>
                <c:pt idx="1996">
                  <c:v>39384</c:v>
                </c:pt>
                <c:pt idx="1997">
                  <c:v>39385</c:v>
                </c:pt>
                <c:pt idx="1998">
                  <c:v>39386</c:v>
                </c:pt>
                <c:pt idx="1999">
                  <c:v>39387</c:v>
                </c:pt>
                <c:pt idx="2000">
                  <c:v>39388</c:v>
                </c:pt>
                <c:pt idx="2001">
                  <c:v>39391</c:v>
                </c:pt>
                <c:pt idx="2002">
                  <c:v>39392</c:v>
                </c:pt>
                <c:pt idx="2003">
                  <c:v>39393</c:v>
                </c:pt>
                <c:pt idx="2004">
                  <c:v>39394</c:v>
                </c:pt>
                <c:pt idx="2005">
                  <c:v>39395</c:v>
                </c:pt>
                <c:pt idx="2006">
                  <c:v>39398</c:v>
                </c:pt>
                <c:pt idx="2007">
                  <c:v>39399</c:v>
                </c:pt>
                <c:pt idx="2008">
                  <c:v>39400</c:v>
                </c:pt>
                <c:pt idx="2009">
                  <c:v>39401</c:v>
                </c:pt>
                <c:pt idx="2010">
                  <c:v>39402</c:v>
                </c:pt>
                <c:pt idx="2011">
                  <c:v>39405</c:v>
                </c:pt>
                <c:pt idx="2012">
                  <c:v>39406</c:v>
                </c:pt>
                <c:pt idx="2013">
                  <c:v>39407</c:v>
                </c:pt>
                <c:pt idx="2014">
                  <c:v>39409</c:v>
                </c:pt>
                <c:pt idx="2015">
                  <c:v>39412</c:v>
                </c:pt>
                <c:pt idx="2016">
                  <c:v>39413</c:v>
                </c:pt>
                <c:pt idx="2017">
                  <c:v>39414</c:v>
                </c:pt>
                <c:pt idx="2018">
                  <c:v>39415</c:v>
                </c:pt>
                <c:pt idx="2019">
                  <c:v>39416</c:v>
                </c:pt>
                <c:pt idx="2020">
                  <c:v>39419</c:v>
                </c:pt>
                <c:pt idx="2021">
                  <c:v>39420</c:v>
                </c:pt>
                <c:pt idx="2022">
                  <c:v>39421</c:v>
                </c:pt>
                <c:pt idx="2023">
                  <c:v>39422</c:v>
                </c:pt>
                <c:pt idx="2024">
                  <c:v>39423</c:v>
                </c:pt>
                <c:pt idx="2025">
                  <c:v>39426</c:v>
                </c:pt>
                <c:pt idx="2026">
                  <c:v>39427</c:v>
                </c:pt>
                <c:pt idx="2027">
                  <c:v>39428</c:v>
                </c:pt>
                <c:pt idx="2028">
                  <c:v>39429</c:v>
                </c:pt>
                <c:pt idx="2029">
                  <c:v>39430</c:v>
                </c:pt>
                <c:pt idx="2030">
                  <c:v>39433</c:v>
                </c:pt>
                <c:pt idx="2031">
                  <c:v>39434</c:v>
                </c:pt>
                <c:pt idx="2032">
                  <c:v>39435</c:v>
                </c:pt>
                <c:pt idx="2033">
                  <c:v>39436</c:v>
                </c:pt>
                <c:pt idx="2034">
                  <c:v>39437</c:v>
                </c:pt>
                <c:pt idx="2035">
                  <c:v>39440</c:v>
                </c:pt>
                <c:pt idx="2036">
                  <c:v>39442</c:v>
                </c:pt>
                <c:pt idx="2037">
                  <c:v>39443</c:v>
                </c:pt>
                <c:pt idx="2038">
                  <c:v>39444</c:v>
                </c:pt>
                <c:pt idx="2039">
                  <c:v>39447</c:v>
                </c:pt>
                <c:pt idx="2040">
                  <c:v>39449</c:v>
                </c:pt>
                <c:pt idx="2041">
                  <c:v>39450</c:v>
                </c:pt>
                <c:pt idx="2042">
                  <c:v>39451</c:v>
                </c:pt>
                <c:pt idx="2043">
                  <c:v>39454</c:v>
                </c:pt>
                <c:pt idx="2044">
                  <c:v>39455</c:v>
                </c:pt>
                <c:pt idx="2045">
                  <c:v>39456</c:v>
                </c:pt>
                <c:pt idx="2046">
                  <c:v>39457</c:v>
                </c:pt>
                <c:pt idx="2047">
                  <c:v>39458</c:v>
                </c:pt>
                <c:pt idx="2048">
                  <c:v>39461</c:v>
                </c:pt>
                <c:pt idx="2049">
                  <c:v>39462</c:v>
                </c:pt>
                <c:pt idx="2050">
                  <c:v>39463</c:v>
                </c:pt>
                <c:pt idx="2051">
                  <c:v>39464</c:v>
                </c:pt>
                <c:pt idx="2052">
                  <c:v>39465</c:v>
                </c:pt>
                <c:pt idx="2053">
                  <c:v>39469</c:v>
                </c:pt>
                <c:pt idx="2054">
                  <c:v>39470</c:v>
                </c:pt>
                <c:pt idx="2055">
                  <c:v>39471</c:v>
                </c:pt>
                <c:pt idx="2056">
                  <c:v>39472</c:v>
                </c:pt>
                <c:pt idx="2057">
                  <c:v>39475</c:v>
                </c:pt>
                <c:pt idx="2058">
                  <c:v>39476</c:v>
                </c:pt>
                <c:pt idx="2059">
                  <c:v>39477</c:v>
                </c:pt>
                <c:pt idx="2060">
                  <c:v>39478</c:v>
                </c:pt>
                <c:pt idx="2061">
                  <c:v>39479</c:v>
                </c:pt>
                <c:pt idx="2062">
                  <c:v>39482</c:v>
                </c:pt>
                <c:pt idx="2063">
                  <c:v>39483</c:v>
                </c:pt>
                <c:pt idx="2064">
                  <c:v>39484</c:v>
                </c:pt>
                <c:pt idx="2065">
                  <c:v>39485</c:v>
                </c:pt>
                <c:pt idx="2066">
                  <c:v>39486</c:v>
                </c:pt>
                <c:pt idx="2067">
                  <c:v>39489</c:v>
                </c:pt>
                <c:pt idx="2068">
                  <c:v>39490</c:v>
                </c:pt>
                <c:pt idx="2069">
                  <c:v>39491</c:v>
                </c:pt>
                <c:pt idx="2070">
                  <c:v>39492</c:v>
                </c:pt>
                <c:pt idx="2071">
                  <c:v>39493</c:v>
                </c:pt>
                <c:pt idx="2072">
                  <c:v>39497</c:v>
                </c:pt>
                <c:pt idx="2073">
                  <c:v>39498</c:v>
                </c:pt>
                <c:pt idx="2074">
                  <c:v>39499</c:v>
                </c:pt>
                <c:pt idx="2075">
                  <c:v>39500</c:v>
                </c:pt>
                <c:pt idx="2076">
                  <c:v>39503</c:v>
                </c:pt>
                <c:pt idx="2077">
                  <c:v>39504</c:v>
                </c:pt>
                <c:pt idx="2078">
                  <c:v>39505</c:v>
                </c:pt>
                <c:pt idx="2079">
                  <c:v>39506</c:v>
                </c:pt>
                <c:pt idx="2080">
                  <c:v>39507</c:v>
                </c:pt>
                <c:pt idx="2081">
                  <c:v>39510</c:v>
                </c:pt>
                <c:pt idx="2082">
                  <c:v>39511</c:v>
                </c:pt>
                <c:pt idx="2083">
                  <c:v>39512</c:v>
                </c:pt>
                <c:pt idx="2084">
                  <c:v>39513</c:v>
                </c:pt>
                <c:pt idx="2085">
                  <c:v>39514</c:v>
                </c:pt>
                <c:pt idx="2086">
                  <c:v>39517</c:v>
                </c:pt>
                <c:pt idx="2087">
                  <c:v>39518</c:v>
                </c:pt>
                <c:pt idx="2088">
                  <c:v>39519</c:v>
                </c:pt>
                <c:pt idx="2089">
                  <c:v>39520</c:v>
                </c:pt>
                <c:pt idx="2090">
                  <c:v>39521</c:v>
                </c:pt>
                <c:pt idx="2091">
                  <c:v>39524</c:v>
                </c:pt>
                <c:pt idx="2092">
                  <c:v>39525</c:v>
                </c:pt>
                <c:pt idx="2093">
                  <c:v>39526</c:v>
                </c:pt>
                <c:pt idx="2094">
                  <c:v>39527</c:v>
                </c:pt>
                <c:pt idx="2095">
                  <c:v>39528</c:v>
                </c:pt>
                <c:pt idx="2096">
                  <c:v>39531</c:v>
                </c:pt>
                <c:pt idx="2097">
                  <c:v>39532</c:v>
                </c:pt>
                <c:pt idx="2098">
                  <c:v>39533</c:v>
                </c:pt>
                <c:pt idx="2099">
                  <c:v>39534</c:v>
                </c:pt>
                <c:pt idx="2100">
                  <c:v>39535</c:v>
                </c:pt>
                <c:pt idx="2101">
                  <c:v>39538</c:v>
                </c:pt>
                <c:pt idx="2102">
                  <c:v>39539</c:v>
                </c:pt>
                <c:pt idx="2103">
                  <c:v>39540</c:v>
                </c:pt>
                <c:pt idx="2104">
                  <c:v>39541</c:v>
                </c:pt>
                <c:pt idx="2105">
                  <c:v>39542</c:v>
                </c:pt>
                <c:pt idx="2106">
                  <c:v>39545</c:v>
                </c:pt>
                <c:pt idx="2107">
                  <c:v>39546</c:v>
                </c:pt>
                <c:pt idx="2108">
                  <c:v>39547</c:v>
                </c:pt>
                <c:pt idx="2109">
                  <c:v>39548</c:v>
                </c:pt>
                <c:pt idx="2110">
                  <c:v>39549</c:v>
                </c:pt>
                <c:pt idx="2111">
                  <c:v>39552</c:v>
                </c:pt>
                <c:pt idx="2112">
                  <c:v>39553</c:v>
                </c:pt>
                <c:pt idx="2113">
                  <c:v>39554</c:v>
                </c:pt>
                <c:pt idx="2114">
                  <c:v>39555</c:v>
                </c:pt>
                <c:pt idx="2115">
                  <c:v>39556</c:v>
                </c:pt>
                <c:pt idx="2116">
                  <c:v>39559</c:v>
                </c:pt>
                <c:pt idx="2117">
                  <c:v>39560</c:v>
                </c:pt>
                <c:pt idx="2118">
                  <c:v>39561</c:v>
                </c:pt>
                <c:pt idx="2119">
                  <c:v>39562</c:v>
                </c:pt>
                <c:pt idx="2120">
                  <c:v>39563</c:v>
                </c:pt>
                <c:pt idx="2121">
                  <c:v>39566</c:v>
                </c:pt>
                <c:pt idx="2122">
                  <c:v>39567</c:v>
                </c:pt>
                <c:pt idx="2123">
                  <c:v>39568</c:v>
                </c:pt>
                <c:pt idx="2124">
                  <c:v>39569</c:v>
                </c:pt>
                <c:pt idx="2125">
                  <c:v>39570</c:v>
                </c:pt>
                <c:pt idx="2126">
                  <c:v>39573</c:v>
                </c:pt>
                <c:pt idx="2127">
                  <c:v>39574</c:v>
                </c:pt>
                <c:pt idx="2128">
                  <c:v>39575</c:v>
                </c:pt>
                <c:pt idx="2129">
                  <c:v>39576</c:v>
                </c:pt>
                <c:pt idx="2130">
                  <c:v>39577</c:v>
                </c:pt>
                <c:pt idx="2131">
                  <c:v>39580</c:v>
                </c:pt>
                <c:pt idx="2132">
                  <c:v>39581</c:v>
                </c:pt>
                <c:pt idx="2133">
                  <c:v>39582</c:v>
                </c:pt>
                <c:pt idx="2134">
                  <c:v>39583</c:v>
                </c:pt>
                <c:pt idx="2135">
                  <c:v>39584</c:v>
                </c:pt>
                <c:pt idx="2136">
                  <c:v>39587</c:v>
                </c:pt>
                <c:pt idx="2137">
                  <c:v>39588</c:v>
                </c:pt>
                <c:pt idx="2138">
                  <c:v>39589</c:v>
                </c:pt>
                <c:pt idx="2139">
                  <c:v>39590</c:v>
                </c:pt>
                <c:pt idx="2140">
                  <c:v>39591</c:v>
                </c:pt>
                <c:pt idx="2141">
                  <c:v>39595</c:v>
                </c:pt>
                <c:pt idx="2142">
                  <c:v>39596</c:v>
                </c:pt>
                <c:pt idx="2143">
                  <c:v>39597</c:v>
                </c:pt>
                <c:pt idx="2144">
                  <c:v>39598</c:v>
                </c:pt>
                <c:pt idx="2145">
                  <c:v>39601</c:v>
                </c:pt>
                <c:pt idx="2146">
                  <c:v>39602</c:v>
                </c:pt>
                <c:pt idx="2147">
                  <c:v>39603</c:v>
                </c:pt>
                <c:pt idx="2148">
                  <c:v>39604</c:v>
                </c:pt>
                <c:pt idx="2149">
                  <c:v>39605</c:v>
                </c:pt>
                <c:pt idx="2150">
                  <c:v>39608</c:v>
                </c:pt>
                <c:pt idx="2151">
                  <c:v>39609</c:v>
                </c:pt>
                <c:pt idx="2152">
                  <c:v>39610</c:v>
                </c:pt>
                <c:pt idx="2153">
                  <c:v>39611</c:v>
                </c:pt>
                <c:pt idx="2154">
                  <c:v>39612</c:v>
                </c:pt>
                <c:pt idx="2155">
                  <c:v>39615</c:v>
                </c:pt>
                <c:pt idx="2156">
                  <c:v>39616</c:v>
                </c:pt>
                <c:pt idx="2157">
                  <c:v>39617</c:v>
                </c:pt>
                <c:pt idx="2158">
                  <c:v>39618</c:v>
                </c:pt>
                <c:pt idx="2159">
                  <c:v>39619</c:v>
                </c:pt>
                <c:pt idx="2160">
                  <c:v>39622</c:v>
                </c:pt>
                <c:pt idx="2161">
                  <c:v>39623</c:v>
                </c:pt>
                <c:pt idx="2162">
                  <c:v>39624</c:v>
                </c:pt>
                <c:pt idx="2163">
                  <c:v>39625</c:v>
                </c:pt>
                <c:pt idx="2164">
                  <c:v>39626</c:v>
                </c:pt>
                <c:pt idx="2165">
                  <c:v>39629</c:v>
                </c:pt>
                <c:pt idx="2166">
                  <c:v>39630</c:v>
                </c:pt>
                <c:pt idx="2167">
                  <c:v>39631</c:v>
                </c:pt>
                <c:pt idx="2168">
                  <c:v>39632</c:v>
                </c:pt>
                <c:pt idx="2169">
                  <c:v>39636</c:v>
                </c:pt>
                <c:pt idx="2170">
                  <c:v>39637</c:v>
                </c:pt>
                <c:pt idx="2171">
                  <c:v>39638</c:v>
                </c:pt>
                <c:pt idx="2172">
                  <c:v>39639</c:v>
                </c:pt>
                <c:pt idx="2173">
                  <c:v>39640</c:v>
                </c:pt>
                <c:pt idx="2174">
                  <c:v>39643</c:v>
                </c:pt>
                <c:pt idx="2175">
                  <c:v>39644</c:v>
                </c:pt>
                <c:pt idx="2176">
                  <c:v>39645</c:v>
                </c:pt>
                <c:pt idx="2177">
                  <c:v>39646</c:v>
                </c:pt>
                <c:pt idx="2178">
                  <c:v>39647</c:v>
                </c:pt>
                <c:pt idx="2179">
                  <c:v>39650</c:v>
                </c:pt>
                <c:pt idx="2180">
                  <c:v>39651</c:v>
                </c:pt>
                <c:pt idx="2181">
                  <c:v>39652</c:v>
                </c:pt>
                <c:pt idx="2182">
                  <c:v>39653</c:v>
                </c:pt>
                <c:pt idx="2183">
                  <c:v>39654</c:v>
                </c:pt>
                <c:pt idx="2184">
                  <c:v>39657</c:v>
                </c:pt>
                <c:pt idx="2185">
                  <c:v>39658</c:v>
                </c:pt>
                <c:pt idx="2186">
                  <c:v>39659</c:v>
                </c:pt>
                <c:pt idx="2187">
                  <c:v>39660</c:v>
                </c:pt>
                <c:pt idx="2188">
                  <c:v>39661</c:v>
                </c:pt>
                <c:pt idx="2189">
                  <c:v>39664</c:v>
                </c:pt>
                <c:pt idx="2190">
                  <c:v>39665</c:v>
                </c:pt>
                <c:pt idx="2191">
                  <c:v>39666</c:v>
                </c:pt>
                <c:pt idx="2192">
                  <c:v>39667</c:v>
                </c:pt>
                <c:pt idx="2193">
                  <c:v>39668</c:v>
                </c:pt>
                <c:pt idx="2194">
                  <c:v>39671</c:v>
                </c:pt>
                <c:pt idx="2195">
                  <c:v>39672</c:v>
                </c:pt>
                <c:pt idx="2196">
                  <c:v>39673</c:v>
                </c:pt>
                <c:pt idx="2197">
                  <c:v>39674</c:v>
                </c:pt>
                <c:pt idx="2198">
                  <c:v>39675</c:v>
                </c:pt>
                <c:pt idx="2199">
                  <c:v>39678</c:v>
                </c:pt>
                <c:pt idx="2200">
                  <c:v>39679</c:v>
                </c:pt>
                <c:pt idx="2201">
                  <c:v>39680</c:v>
                </c:pt>
                <c:pt idx="2202">
                  <c:v>39681</c:v>
                </c:pt>
                <c:pt idx="2203">
                  <c:v>39682</c:v>
                </c:pt>
                <c:pt idx="2204">
                  <c:v>39685</c:v>
                </c:pt>
                <c:pt idx="2205">
                  <c:v>39686</c:v>
                </c:pt>
                <c:pt idx="2206">
                  <c:v>39687</c:v>
                </c:pt>
                <c:pt idx="2207">
                  <c:v>39688</c:v>
                </c:pt>
                <c:pt idx="2208">
                  <c:v>39689</c:v>
                </c:pt>
                <c:pt idx="2209">
                  <c:v>39693</c:v>
                </c:pt>
                <c:pt idx="2210">
                  <c:v>39694</c:v>
                </c:pt>
                <c:pt idx="2211">
                  <c:v>39695</c:v>
                </c:pt>
                <c:pt idx="2212">
                  <c:v>39696</c:v>
                </c:pt>
                <c:pt idx="2213">
                  <c:v>39699</c:v>
                </c:pt>
                <c:pt idx="2214">
                  <c:v>39700</c:v>
                </c:pt>
                <c:pt idx="2215">
                  <c:v>39701</c:v>
                </c:pt>
                <c:pt idx="2216">
                  <c:v>39702</c:v>
                </c:pt>
                <c:pt idx="2217">
                  <c:v>39703</c:v>
                </c:pt>
                <c:pt idx="2218">
                  <c:v>39706</c:v>
                </c:pt>
                <c:pt idx="2219">
                  <c:v>39707</c:v>
                </c:pt>
                <c:pt idx="2220">
                  <c:v>39708</c:v>
                </c:pt>
                <c:pt idx="2221">
                  <c:v>39709</c:v>
                </c:pt>
                <c:pt idx="2222">
                  <c:v>39710</c:v>
                </c:pt>
                <c:pt idx="2223">
                  <c:v>39713</c:v>
                </c:pt>
                <c:pt idx="2224">
                  <c:v>39714</c:v>
                </c:pt>
                <c:pt idx="2225">
                  <c:v>39715</c:v>
                </c:pt>
                <c:pt idx="2226">
                  <c:v>39716</c:v>
                </c:pt>
                <c:pt idx="2227">
                  <c:v>39717</c:v>
                </c:pt>
                <c:pt idx="2228">
                  <c:v>39720</c:v>
                </c:pt>
                <c:pt idx="2229">
                  <c:v>39721</c:v>
                </c:pt>
                <c:pt idx="2230">
                  <c:v>39722</c:v>
                </c:pt>
                <c:pt idx="2231">
                  <c:v>39723</c:v>
                </c:pt>
                <c:pt idx="2232">
                  <c:v>39724</c:v>
                </c:pt>
                <c:pt idx="2233">
                  <c:v>39727</c:v>
                </c:pt>
                <c:pt idx="2234">
                  <c:v>39728</c:v>
                </c:pt>
                <c:pt idx="2235">
                  <c:v>39729</c:v>
                </c:pt>
                <c:pt idx="2236">
                  <c:v>39730</c:v>
                </c:pt>
                <c:pt idx="2237">
                  <c:v>39731</c:v>
                </c:pt>
                <c:pt idx="2238">
                  <c:v>39734</c:v>
                </c:pt>
                <c:pt idx="2239">
                  <c:v>39735</c:v>
                </c:pt>
                <c:pt idx="2240">
                  <c:v>39736</c:v>
                </c:pt>
                <c:pt idx="2241">
                  <c:v>39737</c:v>
                </c:pt>
                <c:pt idx="2242">
                  <c:v>39738</c:v>
                </c:pt>
                <c:pt idx="2243">
                  <c:v>39741</c:v>
                </c:pt>
                <c:pt idx="2244">
                  <c:v>39742</c:v>
                </c:pt>
                <c:pt idx="2245">
                  <c:v>39743</c:v>
                </c:pt>
                <c:pt idx="2246">
                  <c:v>39744</c:v>
                </c:pt>
                <c:pt idx="2247">
                  <c:v>39745</c:v>
                </c:pt>
                <c:pt idx="2248">
                  <c:v>39748</c:v>
                </c:pt>
                <c:pt idx="2249">
                  <c:v>39749</c:v>
                </c:pt>
                <c:pt idx="2250">
                  <c:v>39750</c:v>
                </c:pt>
                <c:pt idx="2251">
                  <c:v>39751</c:v>
                </c:pt>
                <c:pt idx="2252">
                  <c:v>39752</c:v>
                </c:pt>
                <c:pt idx="2253">
                  <c:v>39755</c:v>
                </c:pt>
                <c:pt idx="2254">
                  <c:v>39756</c:v>
                </c:pt>
                <c:pt idx="2255">
                  <c:v>39757</c:v>
                </c:pt>
                <c:pt idx="2256">
                  <c:v>39758</c:v>
                </c:pt>
                <c:pt idx="2257">
                  <c:v>39759</c:v>
                </c:pt>
                <c:pt idx="2258">
                  <c:v>39762</c:v>
                </c:pt>
                <c:pt idx="2259">
                  <c:v>39763</c:v>
                </c:pt>
                <c:pt idx="2260">
                  <c:v>39764</c:v>
                </c:pt>
                <c:pt idx="2261">
                  <c:v>39765</c:v>
                </c:pt>
                <c:pt idx="2262">
                  <c:v>39766</c:v>
                </c:pt>
                <c:pt idx="2263">
                  <c:v>39769</c:v>
                </c:pt>
                <c:pt idx="2264">
                  <c:v>39770</c:v>
                </c:pt>
                <c:pt idx="2265">
                  <c:v>39771</c:v>
                </c:pt>
                <c:pt idx="2266">
                  <c:v>39772</c:v>
                </c:pt>
                <c:pt idx="2267">
                  <c:v>39773</c:v>
                </c:pt>
                <c:pt idx="2268">
                  <c:v>39776</c:v>
                </c:pt>
                <c:pt idx="2269">
                  <c:v>39777</c:v>
                </c:pt>
                <c:pt idx="2270">
                  <c:v>39778</c:v>
                </c:pt>
                <c:pt idx="2271">
                  <c:v>39780</c:v>
                </c:pt>
                <c:pt idx="2272">
                  <c:v>39783</c:v>
                </c:pt>
                <c:pt idx="2273">
                  <c:v>39784</c:v>
                </c:pt>
                <c:pt idx="2274">
                  <c:v>39785</c:v>
                </c:pt>
                <c:pt idx="2275">
                  <c:v>39786</c:v>
                </c:pt>
                <c:pt idx="2276">
                  <c:v>39787</c:v>
                </c:pt>
                <c:pt idx="2277">
                  <c:v>39790</c:v>
                </c:pt>
                <c:pt idx="2278">
                  <c:v>39791</c:v>
                </c:pt>
                <c:pt idx="2279">
                  <c:v>39792</c:v>
                </c:pt>
                <c:pt idx="2280">
                  <c:v>39793</c:v>
                </c:pt>
                <c:pt idx="2281">
                  <c:v>39794</c:v>
                </c:pt>
                <c:pt idx="2282">
                  <c:v>39797</c:v>
                </c:pt>
                <c:pt idx="2283">
                  <c:v>39798</c:v>
                </c:pt>
                <c:pt idx="2284">
                  <c:v>39799</c:v>
                </c:pt>
                <c:pt idx="2285">
                  <c:v>39800</c:v>
                </c:pt>
                <c:pt idx="2286">
                  <c:v>39801</c:v>
                </c:pt>
                <c:pt idx="2287">
                  <c:v>39804</c:v>
                </c:pt>
                <c:pt idx="2288">
                  <c:v>39805</c:v>
                </c:pt>
                <c:pt idx="2289">
                  <c:v>39806</c:v>
                </c:pt>
                <c:pt idx="2290">
                  <c:v>39808</c:v>
                </c:pt>
                <c:pt idx="2291">
                  <c:v>39811</c:v>
                </c:pt>
                <c:pt idx="2292">
                  <c:v>39812</c:v>
                </c:pt>
                <c:pt idx="2293">
                  <c:v>39813</c:v>
                </c:pt>
                <c:pt idx="2294">
                  <c:v>39815</c:v>
                </c:pt>
                <c:pt idx="2295">
                  <c:v>39818</c:v>
                </c:pt>
                <c:pt idx="2296">
                  <c:v>39819</c:v>
                </c:pt>
                <c:pt idx="2297">
                  <c:v>39820</c:v>
                </c:pt>
                <c:pt idx="2298">
                  <c:v>39821</c:v>
                </c:pt>
                <c:pt idx="2299">
                  <c:v>39822</c:v>
                </c:pt>
                <c:pt idx="2300">
                  <c:v>39825</c:v>
                </c:pt>
                <c:pt idx="2301">
                  <c:v>39826</c:v>
                </c:pt>
                <c:pt idx="2302">
                  <c:v>39827</c:v>
                </c:pt>
                <c:pt idx="2303">
                  <c:v>39828</c:v>
                </c:pt>
                <c:pt idx="2304">
                  <c:v>39829</c:v>
                </c:pt>
                <c:pt idx="2305">
                  <c:v>39833</c:v>
                </c:pt>
                <c:pt idx="2306">
                  <c:v>39834</c:v>
                </c:pt>
                <c:pt idx="2307">
                  <c:v>39835</c:v>
                </c:pt>
                <c:pt idx="2308">
                  <c:v>39836</c:v>
                </c:pt>
                <c:pt idx="2309">
                  <c:v>39839</c:v>
                </c:pt>
                <c:pt idx="2310">
                  <c:v>39840</c:v>
                </c:pt>
                <c:pt idx="2311">
                  <c:v>39841</c:v>
                </c:pt>
                <c:pt idx="2312">
                  <c:v>39842</c:v>
                </c:pt>
                <c:pt idx="2313">
                  <c:v>39843</c:v>
                </c:pt>
                <c:pt idx="2314">
                  <c:v>39846</c:v>
                </c:pt>
                <c:pt idx="2315">
                  <c:v>39847</c:v>
                </c:pt>
                <c:pt idx="2316">
                  <c:v>39848</c:v>
                </c:pt>
                <c:pt idx="2317">
                  <c:v>39849</c:v>
                </c:pt>
                <c:pt idx="2318">
                  <c:v>39850</c:v>
                </c:pt>
                <c:pt idx="2319">
                  <c:v>39853</c:v>
                </c:pt>
                <c:pt idx="2320">
                  <c:v>39854</c:v>
                </c:pt>
                <c:pt idx="2321">
                  <c:v>39855</c:v>
                </c:pt>
                <c:pt idx="2322">
                  <c:v>39856</c:v>
                </c:pt>
                <c:pt idx="2323">
                  <c:v>39857</c:v>
                </c:pt>
                <c:pt idx="2324">
                  <c:v>39861</c:v>
                </c:pt>
                <c:pt idx="2325">
                  <c:v>39862</c:v>
                </c:pt>
                <c:pt idx="2326">
                  <c:v>39863</c:v>
                </c:pt>
                <c:pt idx="2327">
                  <c:v>39864</c:v>
                </c:pt>
                <c:pt idx="2328">
                  <c:v>39867</c:v>
                </c:pt>
                <c:pt idx="2329">
                  <c:v>39868</c:v>
                </c:pt>
                <c:pt idx="2330">
                  <c:v>39869</c:v>
                </c:pt>
                <c:pt idx="2331">
                  <c:v>39870</c:v>
                </c:pt>
                <c:pt idx="2332">
                  <c:v>39871</c:v>
                </c:pt>
                <c:pt idx="2333">
                  <c:v>39874</c:v>
                </c:pt>
                <c:pt idx="2334">
                  <c:v>39875</c:v>
                </c:pt>
                <c:pt idx="2335">
                  <c:v>39876</c:v>
                </c:pt>
                <c:pt idx="2336">
                  <c:v>39877</c:v>
                </c:pt>
                <c:pt idx="2337">
                  <c:v>39878</c:v>
                </c:pt>
                <c:pt idx="2338">
                  <c:v>39881</c:v>
                </c:pt>
                <c:pt idx="2339">
                  <c:v>39882</c:v>
                </c:pt>
                <c:pt idx="2340">
                  <c:v>39883</c:v>
                </c:pt>
                <c:pt idx="2341">
                  <c:v>39884</c:v>
                </c:pt>
                <c:pt idx="2342">
                  <c:v>39885</c:v>
                </c:pt>
                <c:pt idx="2343">
                  <c:v>39888</c:v>
                </c:pt>
                <c:pt idx="2344">
                  <c:v>39889</c:v>
                </c:pt>
                <c:pt idx="2345">
                  <c:v>39890</c:v>
                </c:pt>
                <c:pt idx="2346">
                  <c:v>39891</c:v>
                </c:pt>
                <c:pt idx="2347">
                  <c:v>39892</c:v>
                </c:pt>
                <c:pt idx="2348">
                  <c:v>39895</c:v>
                </c:pt>
                <c:pt idx="2349">
                  <c:v>39896</c:v>
                </c:pt>
                <c:pt idx="2350">
                  <c:v>39897</c:v>
                </c:pt>
                <c:pt idx="2351">
                  <c:v>39898</c:v>
                </c:pt>
                <c:pt idx="2352">
                  <c:v>39899</c:v>
                </c:pt>
                <c:pt idx="2353">
                  <c:v>39902</c:v>
                </c:pt>
                <c:pt idx="2354">
                  <c:v>39903</c:v>
                </c:pt>
                <c:pt idx="2355">
                  <c:v>39904</c:v>
                </c:pt>
                <c:pt idx="2356">
                  <c:v>39905</c:v>
                </c:pt>
                <c:pt idx="2357">
                  <c:v>39906</c:v>
                </c:pt>
                <c:pt idx="2358">
                  <c:v>39909</c:v>
                </c:pt>
                <c:pt idx="2359">
                  <c:v>39910</c:v>
                </c:pt>
                <c:pt idx="2360">
                  <c:v>39911</c:v>
                </c:pt>
                <c:pt idx="2361">
                  <c:v>39912</c:v>
                </c:pt>
                <c:pt idx="2362">
                  <c:v>39913</c:v>
                </c:pt>
                <c:pt idx="2363">
                  <c:v>39916</c:v>
                </c:pt>
                <c:pt idx="2364">
                  <c:v>39917</c:v>
                </c:pt>
                <c:pt idx="2365">
                  <c:v>39918</c:v>
                </c:pt>
                <c:pt idx="2366">
                  <c:v>39919</c:v>
                </c:pt>
                <c:pt idx="2367">
                  <c:v>39920</c:v>
                </c:pt>
                <c:pt idx="2368">
                  <c:v>39923</c:v>
                </c:pt>
                <c:pt idx="2369">
                  <c:v>39924</c:v>
                </c:pt>
                <c:pt idx="2370">
                  <c:v>39925</c:v>
                </c:pt>
                <c:pt idx="2371">
                  <c:v>39926</c:v>
                </c:pt>
                <c:pt idx="2372">
                  <c:v>39927</c:v>
                </c:pt>
                <c:pt idx="2373">
                  <c:v>39930</c:v>
                </c:pt>
                <c:pt idx="2374">
                  <c:v>39931</c:v>
                </c:pt>
                <c:pt idx="2375">
                  <c:v>39932</c:v>
                </c:pt>
                <c:pt idx="2376">
                  <c:v>39933</c:v>
                </c:pt>
                <c:pt idx="2377">
                  <c:v>39934</c:v>
                </c:pt>
                <c:pt idx="2378">
                  <c:v>39937</c:v>
                </c:pt>
                <c:pt idx="2379">
                  <c:v>39938</c:v>
                </c:pt>
                <c:pt idx="2380">
                  <c:v>39939</c:v>
                </c:pt>
                <c:pt idx="2381">
                  <c:v>39940</c:v>
                </c:pt>
                <c:pt idx="2382">
                  <c:v>39941</c:v>
                </c:pt>
                <c:pt idx="2383">
                  <c:v>39944</c:v>
                </c:pt>
                <c:pt idx="2384">
                  <c:v>39945</c:v>
                </c:pt>
                <c:pt idx="2385">
                  <c:v>39946</c:v>
                </c:pt>
                <c:pt idx="2386">
                  <c:v>39947</c:v>
                </c:pt>
                <c:pt idx="2387">
                  <c:v>39948</c:v>
                </c:pt>
                <c:pt idx="2388">
                  <c:v>39951</c:v>
                </c:pt>
                <c:pt idx="2389">
                  <c:v>39952</c:v>
                </c:pt>
                <c:pt idx="2390">
                  <c:v>39953</c:v>
                </c:pt>
                <c:pt idx="2391">
                  <c:v>39954</c:v>
                </c:pt>
                <c:pt idx="2392">
                  <c:v>39955</c:v>
                </c:pt>
                <c:pt idx="2393">
                  <c:v>39959</c:v>
                </c:pt>
                <c:pt idx="2394">
                  <c:v>39960</c:v>
                </c:pt>
                <c:pt idx="2395">
                  <c:v>39961</c:v>
                </c:pt>
                <c:pt idx="2396">
                  <c:v>39962</c:v>
                </c:pt>
                <c:pt idx="2397">
                  <c:v>39965</c:v>
                </c:pt>
                <c:pt idx="2398">
                  <c:v>39966</c:v>
                </c:pt>
                <c:pt idx="2399">
                  <c:v>39967</c:v>
                </c:pt>
                <c:pt idx="2400">
                  <c:v>39968</c:v>
                </c:pt>
                <c:pt idx="2401">
                  <c:v>39969</c:v>
                </c:pt>
                <c:pt idx="2402">
                  <c:v>39972</c:v>
                </c:pt>
                <c:pt idx="2403">
                  <c:v>39973</c:v>
                </c:pt>
                <c:pt idx="2404">
                  <c:v>39974</c:v>
                </c:pt>
                <c:pt idx="2405">
                  <c:v>39975</c:v>
                </c:pt>
                <c:pt idx="2406">
                  <c:v>39976</c:v>
                </c:pt>
                <c:pt idx="2407">
                  <c:v>39979</c:v>
                </c:pt>
                <c:pt idx="2408">
                  <c:v>39980</c:v>
                </c:pt>
                <c:pt idx="2409">
                  <c:v>39981</c:v>
                </c:pt>
                <c:pt idx="2410">
                  <c:v>39982</c:v>
                </c:pt>
                <c:pt idx="2411">
                  <c:v>39983</c:v>
                </c:pt>
                <c:pt idx="2412">
                  <c:v>39986</c:v>
                </c:pt>
                <c:pt idx="2413">
                  <c:v>39987</c:v>
                </c:pt>
                <c:pt idx="2414">
                  <c:v>39988</c:v>
                </c:pt>
                <c:pt idx="2415">
                  <c:v>39989</c:v>
                </c:pt>
                <c:pt idx="2416">
                  <c:v>39990</c:v>
                </c:pt>
                <c:pt idx="2417">
                  <c:v>39993</c:v>
                </c:pt>
                <c:pt idx="2418">
                  <c:v>39994</c:v>
                </c:pt>
                <c:pt idx="2419">
                  <c:v>39995</c:v>
                </c:pt>
                <c:pt idx="2420">
                  <c:v>39996</c:v>
                </c:pt>
                <c:pt idx="2421">
                  <c:v>39997</c:v>
                </c:pt>
                <c:pt idx="2422">
                  <c:v>40000</c:v>
                </c:pt>
                <c:pt idx="2423">
                  <c:v>40001</c:v>
                </c:pt>
                <c:pt idx="2424">
                  <c:v>40002</c:v>
                </c:pt>
                <c:pt idx="2425">
                  <c:v>40003</c:v>
                </c:pt>
                <c:pt idx="2426">
                  <c:v>40004</c:v>
                </c:pt>
                <c:pt idx="2427">
                  <c:v>40007</c:v>
                </c:pt>
                <c:pt idx="2428">
                  <c:v>40008</c:v>
                </c:pt>
                <c:pt idx="2429">
                  <c:v>40009</c:v>
                </c:pt>
                <c:pt idx="2430">
                  <c:v>40010</c:v>
                </c:pt>
                <c:pt idx="2431">
                  <c:v>40011</c:v>
                </c:pt>
                <c:pt idx="2432">
                  <c:v>40014</c:v>
                </c:pt>
                <c:pt idx="2433">
                  <c:v>40015</c:v>
                </c:pt>
                <c:pt idx="2434">
                  <c:v>40016</c:v>
                </c:pt>
                <c:pt idx="2435">
                  <c:v>40017</c:v>
                </c:pt>
                <c:pt idx="2436">
                  <c:v>40018</c:v>
                </c:pt>
                <c:pt idx="2437">
                  <c:v>40021</c:v>
                </c:pt>
                <c:pt idx="2438">
                  <c:v>40022</c:v>
                </c:pt>
                <c:pt idx="2439">
                  <c:v>40023</c:v>
                </c:pt>
                <c:pt idx="2440">
                  <c:v>40024</c:v>
                </c:pt>
                <c:pt idx="2441">
                  <c:v>40025</c:v>
                </c:pt>
                <c:pt idx="2442">
                  <c:v>40028</c:v>
                </c:pt>
                <c:pt idx="2443">
                  <c:v>40029</c:v>
                </c:pt>
                <c:pt idx="2444">
                  <c:v>40030</c:v>
                </c:pt>
                <c:pt idx="2445">
                  <c:v>40031</c:v>
                </c:pt>
                <c:pt idx="2446">
                  <c:v>40032</c:v>
                </c:pt>
                <c:pt idx="2447">
                  <c:v>40035</c:v>
                </c:pt>
                <c:pt idx="2448">
                  <c:v>40036</c:v>
                </c:pt>
                <c:pt idx="2449">
                  <c:v>40037</c:v>
                </c:pt>
                <c:pt idx="2450">
                  <c:v>40038</c:v>
                </c:pt>
                <c:pt idx="2451">
                  <c:v>40039</c:v>
                </c:pt>
                <c:pt idx="2452">
                  <c:v>40042</c:v>
                </c:pt>
                <c:pt idx="2453">
                  <c:v>40043</c:v>
                </c:pt>
                <c:pt idx="2454">
                  <c:v>40044</c:v>
                </c:pt>
                <c:pt idx="2455">
                  <c:v>40045</c:v>
                </c:pt>
                <c:pt idx="2456">
                  <c:v>40046</c:v>
                </c:pt>
                <c:pt idx="2457">
                  <c:v>40049</c:v>
                </c:pt>
                <c:pt idx="2458">
                  <c:v>40050</c:v>
                </c:pt>
                <c:pt idx="2459">
                  <c:v>40051</c:v>
                </c:pt>
                <c:pt idx="2460">
                  <c:v>40052</c:v>
                </c:pt>
                <c:pt idx="2461">
                  <c:v>40053</c:v>
                </c:pt>
                <c:pt idx="2462">
                  <c:v>40056</c:v>
                </c:pt>
                <c:pt idx="2463">
                  <c:v>40057</c:v>
                </c:pt>
                <c:pt idx="2464">
                  <c:v>40058</c:v>
                </c:pt>
                <c:pt idx="2465">
                  <c:v>40059</c:v>
                </c:pt>
                <c:pt idx="2466">
                  <c:v>40060</c:v>
                </c:pt>
                <c:pt idx="2467">
                  <c:v>40064</c:v>
                </c:pt>
                <c:pt idx="2468">
                  <c:v>40065</c:v>
                </c:pt>
                <c:pt idx="2469">
                  <c:v>40066</c:v>
                </c:pt>
                <c:pt idx="2470">
                  <c:v>40067</c:v>
                </c:pt>
                <c:pt idx="2471">
                  <c:v>40070</c:v>
                </c:pt>
                <c:pt idx="2472">
                  <c:v>40071</c:v>
                </c:pt>
                <c:pt idx="2473">
                  <c:v>40072</c:v>
                </c:pt>
                <c:pt idx="2474">
                  <c:v>40073</c:v>
                </c:pt>
                <c:pt idx="2475">
                  <c:v>40074</c:v>
                </c:pt>
                <c:pt idx="2476">
                  <c:v>40077</c:v>
                </c:pt>
                <c:pt idx="2477">
                  <c:v>40078</c:v>
                </c:pt>
                <c:pt idx="2478">
                  <c:v>40079</c:v>
                </c:pt>
                <c:pt idx="2479">
                  <c:v>40080</c:v>
                </c:pt>
                <c:pt idx="2480">
                  <c:v>40081</c:v>
                </c:pt>
                <c:pt idx="2481">
                  <c:v>40084</c:v>
                </c:pt>
                <c:pt idx="2482">
                  <c:v>40085</c:v>
                </c:pt>
                <c:pt idx="2483">
                  <c:v>40086</c:v>
                </c:pt>
                <c:pt idx="2484">
                  <c:v>40087</c:v>
                </c:pt>
                <c:pt idx="2485">
                  <c:v>40088</c:v>
                </c:pt>
                <c:pt idx="2486">
                  <c:v>40091</c:v>
                </c:pt>
                <c:pt idx="2487">
                  <c:v>40092</c:v>
                </c:pt>
                <c:pt idx="2488">
                  <c:v>40093</c:v>
                </c:pt>
                <c:pt idx="2489">
                  <c:v>40094</c:v>
                </c:pt>
                <c:pt idx="2490">
                  <c:v>40095</c:v>
                </c:pt>
                <c:pt idx="2491">
                  <c:v>40098</c:v>
                </c:pt>
                <c:pt idx="2492">
                  <c:v>40099</c:v>
                </c:pt>
                <c:pt idx="2493">
                  <c:v>40100</c:v>
                </c:pt>
                <c:pt idx="2494">
                  <c:v>40101</c:v>
                </c:pt>
                <c:pt idx="2495">
                  <c:v>40102</c:v>
                </c:pt>
                <c:pt idx="2496">
                  <c:v>40105</c:v>
                </c:pt>
                <c:pt idx="2497">
                  <c:v>40106</c:v>
                </c:pt>
                <c:pt idx="2498">
                  <c:v>40107</c:v>
                </c:pt>
                <c:pt idx="2499">
                  <c:v>40108</c:v>
                </c:pt>
                <c:pt idx="2500">
                  <c:v>40109</c:v>
                </c:pt>
                <c:pt idx="2501">
                  <c:v>40112</c:v>
                </c:pt>
                <c:pt idx="2502">
                  <c:v>40113</c:v>
                </c:pt>
                <c:pt idx="2503">
                  <c:v>40114</c:v>
                </c:pt>
                <c:pt idx="2504">
                  <c:v>40115</c:v>
                </c:pt>
                <c:pt idx="2505">
                  <c:v>40116</c:v>
                </c:pt>
                <c:pt idx="2506">
                  <c:v>40119</c:v>
                </c:pt>
                <c:pt idx="2507">
                  <c:v>40120</c:v>
                </c:pt>
                <c:pt idx="2508">
                  <c:v>40121</c:v>
                </c:pt>
                <c:pt idx="2509">
                  <c:v>40122</c:v>
                </c:pt>
                <c:pt idx="2510">
                  <c:v>40123</c:v>
                </c:pt>
                <c:pt idx="2511">
                  <c:v>40126</c:v>
                </c:pt>
                <c:pt idx="2512">
                  <c:v>40127</c:v>
                </c:pt>
                <c:pt idx="2513">
                  <c:v>40128</c:v>
                </c:pt>
                <c:pt idx="2514">
                  <c:v>40129</c:v>
                </c:pt>
                <c:pt idx="2515">
                  <c:v>40130</c:v>
                </c:pt>
                <c:pt idx="2516">
                  <c:v>40133</c:v>
                </c:pt>
                <c:pt idx="2517">
                  <c:v>40134</c:v>
                </c:pt>
                <c:pt idx="2518">
                  <c:v>40135</c:v>
                </c:pt>
                <c:pt idx="2519">
                  <c:v>40136</c:v>
                </c:pt>
                <c:pt idx="2520">
                  <c:v>40137</c:v>
                </c:pt>
                <c:pt idx="2521">
                  <c:v>40140</c:v>
                </c:pt>
                <c:pt idx="2522">
                  <c:v>40141</c:v>
                </c:pt>
                <c:pt idx="2523">
                  <c:v>40142</c:v>
                </c:pt>
                <c:pt idx="2524">
                  <c:v>40144</c:v>
                </c:pt>
                <c:pt idx="2525">
                  <c:v>40147</c:v>
                </c:pt>
                <c:pt idx="2526">
                  <c:v>40148</c:v>
                </c:pt>
                <c:pt idx="2527">
                  <c:v>40149</c:v>
                </c:pt>
                <c:pt idx="2528">
                  <c:v>40150</c:v>
                </c:pt>
                <c:pt idx="2529">
                  <c:v>40151</c:v>
                </c:pt>
                <c:pt idx="2530">
                  <c:v>40154</c:v>
                </c:pt>
                <c:pt idx="2531">
                  <c:v>40155</c:v>
                </c:pt>
                <c:pt idx="2532">
                  <c:v>40156</c:v>
                </c:pt>
                <c:pt idx="2533">
                  <c:v>40157</c:v>
                </c:pt>
                <c:pt idx="2534">
                  <c:v>40158</c:v>
                </c:pt>
                <c:pt idx="2535">
                  <c:v>40161</c:v>
                </c:pt>
                <c:pt idx="2536">
                  <c:v>40162</c:v>
                </c:pt>
                <c:pt idx="2537">
                  <c:v>40163</c:v>
                </c:pt>
                <c:pt idx="2538">
                  <c:v>40164</c:v>
                </c:pt>
                <c:pt idx="2539">
                  <c:v>40165</c:v>
                </c:pt>
                <c:pt idx="2540">
                  <c:v>40168</c:v>
                </c:pt>
                <c:pt idx="2541">
                  <c:v>40169</c:v>
                </c:pt>
                <c:pt idx="2542">
                  <c:v>40170</c:v>
                </c:pt>
                <c:pt idx="2543">
                  <c:v>40171</c:v>
                </c:pt>
                <c:pt idx="2544">
                  <c:v>40175</c:v>
                </c:pt>
                <c:pt idx="2545">
                  <c:v>40176</c:v>
                </c:pt>
                <c:pt idx="2546">
                  <c:v>40177</c:v>
                </c:pt>
                <c:pt idx="2547">
                  <c:v>40178</c:v>
                </c:pt>
                <c:pt idx="2548">
                  <c:v>40182</c:v>
                </c:pt>
                <c:pt idx="2549">
                  <c:v>40183</c:v>
                </c:pt>
                <c:pt idx="2550">
                  <c:v>40184</c:v>
                </c:pt>
                <c:pt idx="2551">
                  <c:v>40185</c:v>
                </c:pt>
                <c:pt idx="2552">
                  <c:v>40186</c:v>
                </c:pt>
                <c:pt idx="2553">
                  <c:v>40189</c:v>
                </c:pt>
                <c:pt idx="2554">
                  <c:v>40190</c:v>
                </c:pt>
                <c:pt idx="2555">
                  <c:v>40191</c:v>
                </c:pt>
                <c:pt idx="2556">
                  <c:v>40192</c:v>
                </c:pt>
                <c:pt idx="2557">
                  <c:v>40193</c:v>
                </c:pt>
                <c:pt idx="2558">
                  <c:v>40197</c:v>
                </c:pt>
                <c:pt idx="2559">
                  <c:v>40198</c:v>
                </c:pt>
                <c:pt idx="2560">
                  <c:v>40199</c:v>
                </c:pt>
                <c:pt idx="2561">
                  <c:v>40200</c:v>
                </c:pt>
                <c:pt idx="2562">
                  <c:v>40203</c:v>
                </c:pt>
                <c:pt idx="2563">
                  <c:v>40204</c:v>
                </c:pt>
                <c:pt idx="2564">
                  <c:v>40205</c:v>
                </c:pt>
                <c:pt idx="2565">
                  <c:v>40206</c:v>
                </c:pt>
                <c:pt idx="2566">
                  <c:v>40207</c:v>
                </c:pt>
                <c:pt idx="2567">
                  <c:v>40210</c:v>
                </c:pt>
                <c:pt idx="2568">
                  <c:v>40211</c:v>
                </c:pt>
                <c:pt idx="2569">
                  <c:v>40212</c:v>
                </c:pt>
                <c:pt idx="2570">
                  <c:v>40213</c:v>
                </c:pt>
                <c:pt idx="2571">
                  <c:v>40214</c:v>
                </c:pt>
                <c:pt idx="2572">
                  <c:v>40217</c:v>
                </c:pt>
                <c:pt idx="2573">
                  <c:v>40218</c:v>
                </c:pt>
                <c:pt idx="2574">
                  <c:v>40219</c:v>
                </c:pt>
                <c:pt idx="2575">
                  <c:v>40220</c:v>
                </c:pt>
                <c:pt idx="2576">
                  <c:v>40221</c:v>
                </c:pt>
                <c:pt idx="2577">
                  <c:v>40225</c:v>
                </c:pt>
                <c:pt idx="2578">
                  <c:v>40226</c:v>
                </c:pt>
                <c:pt idx="2579">
                  <c:v>40227</c:v>
                </c:pt>
                <c:pt idx="2580">
                  <c:v>40228</c:v>
                </c:pt>
                <c:pt idx="2581">
                  <c:v>40231</c:v>
                </c:pt>
                <c:pt idx="2582">
                  <c:v>40232</c:v>
                </c:pt>
                <c:pt idx="2583">
                  <c:v>40233</c:v>
                </c:pt>
                <c:pt idx="2584">
                  <c:v>40234</c:v>
                </c:pt>
                <c:pt idx="2585">
                  <c:v>40235</c:v>
                </c:pt>
                <c:pt idx="2586">
                  <c:v>40238</c:v>
                </c:pt>
                <c:pt idx="2587">
                  <c:v>40239</c:v>
                </c:pt>
                <c:pt idx="2588">
                  <c:v>40240</c:v>
                </c:pt>
                <c:pt idx="2589">
                  <c:v>40241</c:v>
                </c:pt>
                <c:pt idx="2590">
                  <c:v>40242</c:v>
                </c:pt>
                <c:pt idx="2591">
                  <c:v>40245</c:v>
                </c:pt>
                <c:pt idx="2592">
                  <c:v>40246</c:v>
                </c:pt>
                <c:pt idx="2593">
                  <c:v>40247</c:v>
                </c:pt>
                <c:pt idx="2594">
                  <c:v>40248</c:v>
                </c:pt>
                <c:pt idx="2595">
                  <c:v>40249</c:v>
                </c:pt>
                <c:pt idx="2596">
                  <c:v>40252</c:v>
                </c:pt>
                <c:pt idx="2597">
                  <c:v>40253</c:v>
                </c:pt>
                <c:pt idx="2598">
                  <c:v>40254</c:v>
                </c:pt>
                <c:pt idx="2599">
                  <c:v>40255</c:v>
                </c:pt>
                <c:pt idx="2600">
                  <c:v>40256</c:v>
                </c:pt>
                <c:pt idx="2601">
                  <c:v>40259</c:v>
                </c:pt>
                <c:pt idx="2602">
                  <c:v>40260</c:v>
                </c:pt>
                <c:pt idx="2603">
                  <c:v>40261</c:v>
                </c:pt>
                <c:pt idx="2604">
                  <c:v>40262</c:v>
                </c:pt>
                <c:pt idx="2605">
                  <c:v>40263</c:v>
                </c:pt>
                <c:pt idx="2606">
                  <c:v>40266</c:v>
                </c:pt>
                <c:pt idx="2607">
                  <c:v>40267</c:v>
                </c:pt>
                <c:pt idx="2608">
                  <c:v>40268</c:v>
                </c:pt>
                <c:pt idx="2609">
                  <c:v>40269</c:v>
                </c:pt>
                <c:pt idx="2610">
                  <c:v>40273</c:v>
                </c:pt>
                <c:pt idx="2611">
                  <c:v>40274</c:v>
                </c:pt>
                <c:pt idx="2612">
                  <c:v>40275</c:v>
                </c:pt>
                <c:pt idx="2613">
                  <c:v>40276</c:v>
                </c:pt>
                <c:pt idx="2614">
                  <c:v>40277</c:v>
                </c:pt>
                <c:pt idx="2615">
                  <c:v>40280</c:v>
                </c:pt>
                <c:pt idx="2616">
                  <c:v>40281</c:v>
                </c:pt>
                <c:pt idx="2617">
                  <c:v>40282</c:v>
                </c:pt>
                <c:pt idx="2618">
                  <c:v>40283</c:v>
                </c:pt>
                <c:pt idx="2619">
                  <c:v>40284</c:v>
                </c:pt>
                <c:pt idx="2620">
                  <c:v>40287</c:v>
                </c:pt>
                <c:pt idx="2621">
                  <c:v>40288</c:v>
                </c:pt>
                <c:pt idx="2622">
                  <c:v>40289</c:v>
                </c:pt>
                <c:pt idx="2623">
                  <c:v>40290</c:v>
                </c:pt>
                <c:pt idx="2624">
                  <c:v>40291</c:v>
                </c:pt>
                <c:pt idx="2625">
                  <c:v>40294</c:v>
                </c:pt>
                <c:pt idx="2626">
                  <c:v>40295</c:v>
                </c:pt>
                <c:pt idx="2627">
                  <c:v>40296</c:v>
                </c:pt>
                <c:pt idx="2628">
                  <c:v>40297</c:v>
                </c:pt>
                <c:pt idx="2629">
                  <c:v>40298</c:v>
                </c:pt>
                <c:pt idx="2630">
                  <c:v>40301</c:v>
                </c:pt>
                <c:pt idx="2631">
                  <c:v>40302</c:v>
                </c:pt>
                <c:pt idx="2632">
                  <c:v>40303</c:v>
                </c:pt>
                <c:pt idx="2633">
                  <c:v>40304</c:v>
                </c:pt>
                <c:pt idx="2634">
                  <c:v>40305</c:v>
                </c:pt>
                <c:pt idx="2635">
                  <c:v>40308</c:v>
                </c:pt>
                <c:pt idx="2636">
                  <c:v>40309</c:v>
                </c:pt>
                <c:pt idx="2637">
                  <c:v>40310</c:v>
                </c:pt>
                <c:pt idx="2638">
                  <c:v>40311</c:v>
                </c:pt>
                <c:pt idx="2639">
                  <c:v>40312</c:v>
                </c:pt>
                <c:pt idx="2640">
                  <c:v>40315</c:v>
                </c:pt>
                <c:pt idx="2641">
                  <c:v>40316</c:v>
                </c:pt>
                <c:pt idx="2642">
                  <c:v>40317</c:v>
                </c:pt>
                <c:pt idx="2643">
                  <c:v>40318</c:v>
                </c:pt>
                <c:pt idx="2644">
                  <c:v>40319</c:v>
                </c:pt>
                <c:pt idx="2645">
                  <c:v>40322</c:v>
                </c:pt>
                <c:pt idx="2646">
                  <c:v>40323</c:v>
                </c:pt>
                <c:pt idx="2647">
                  <c:v>40324</c:v>
                </c:pt>
                <c:pt idx="2648">
                  <c:v>40325</c:v>
                </c:pt>
                <c:pt idx="2649">
                  <c:v>40326</c:v>
                </c:pt>
                <c:pt idx="2650">
                  <c:v>40330</c:v>
                </c:pt>
                <c:pt idx="2651">
                  <c:v>40331</c:v>
                </c:pt>
                <c:pt idx="2652">
                  <c:v>40332</c:v>
                </c:pt>
                <c:pt idx="2653">
                  <c:v>40333</c:v>
                </c:pt>
                <c:pt idx="2654">
                  <c:v>40336</c:v>
                </c:pt>
                <c:pt idx="2655">
                  <c:v>40337</c:v>
                </c:pt>
                <c:pt idx="2656">
                  <c:v>40338</c:v>
                </c:pt>
                <c:pt idx="2657">
                  <c:v>40339</c:v>
                </c:pt>
                <c:pt idx="2658">
                  <c:v>40340</c:v>
                </c:pt>
                <c:pt idx="2659">
                  <c:v>40343</c:v>
                </c:pt>
                <c:pt idx="2660">
                  <c:v>40344</c:v>
                </c:pt>
                <c:pt idx="2661">
                  <c:v>40345</c:v>
                </c:pt>
                <c:pt idx="2662">
                  <c:v>40346</c:v>
                </c:pt>
                <c:pt idx="2663">
                  <c:v>40347</c:v>
                </c:pt>
                <c:pt idx="2664">
                  <c:v>40350</c:v>
                </c:pt>
                <c:pt idx="2665">
                  <c:v>40351</c:v>
                </c:pt>
                <c:pt idx="2666">
                  <c:v>40352</c:v>
                </c:pt>
                <c:pt idx="2667">
                  <c:v>40353</c:v>
                </c:pt>
                <c:pt idx="2668">
                  <c:v>40354</c:v>
                </c:pt>
                <c:pt idx="2669">
                  <c:v>40357</c:v>
                </c:pt>
                <c:pt idx="2670">
                  <c:v>40358</c:v>
                </c:pt>
                <c:pt idx="2671">
                  <c:v>40359</c:v>
                </c:pt>
                <c:pt idx="2672">
                  <c:v>40360</c:v>
                </c:pt>
                <c:pt idx="2673">
                  <c:v>40361</c:v>
                </c:pt>
                <c:pt idx="2674">
                  <c:v>40365</c:v>
                </c:pt>
                <c:pt idx="2675">
                  <c:v>40366</c:v>
                </c:pt>
                <c:pt idx="2676">
                  <c:v>40367</c:v>
                </c:pt>
                <c:pt idx="2677">
                  <c:v>40368</c:v>
                </c:pt>
                <c:pt idx="2678">
                  <c:v>40371</c:v>
                </c:pt>
                <c:pt idx="2679">
                  <c:v>40372</c:v>
                </c:pt>
                <c:pt idx="2680">
                  <c:v>40373</c:v>
                </c:pt>
                <c:pt idx="2681">
                  <c:v>40374</c:v>
                </c:pt>
                <c:pt idx="2682">
                  <c:v>40375</c:v>
                </c:pt>
                <c:pt idx="2683">
                  <c:v>40378</c:v>
                </c:pt>
                <c:pt idx="2684">
                  <c:v>40379</c:v>
                </c:pt>
                <c:pt idx="2685">
                  <c:v>40380</c:v>
                </c:pt>
                <c:pt idx="2686">
                  <c:v>40381</c:v>
                </c:pt>
                <c:pt idx="2687">
                  <c:v>40382</c:v>
                </c:pt>
                <c:pt idx="2688">
                  <c:v>40385</c:v>
                </c:pt>
                <c:pt idx="2689">
                  <c:v>40386</c:v>
                </c:pt>
                <c:pt idx="2690">
                  <c:v>40387</c:v>
                </c:pt>
                <c:pt idx="2691">
                  <c:v>40388</c:v>
                </c:pt>
                <c:pt idx="2692">
                  <c:v>40389</c:v>
                </c:pt>
                <c:pt idx="2693">
                  <c:v>40392</c:v>
                </c:pt>
                <c:pt idx="2694">
                  <c:v>40393</c:v>
                </c:pt>
                <c:pt idx="2695">
                  <c:v>40394</c:v>
                </c:pt>
                <c:pt idx="2696">
                  <c:v>40395</c:v>
                </c:pt>
                <c:pt idx="2697">
                  <c:v>40396</c:v>
                </c:pt>
                <c:pt idx="2698">
                  <c:v>40399</c:v>
                </c:pt>
                <c:pt idx="2699">
                  <c:v>40400</c:v>
                </c:pt>
                <c:pt idx="2700">
                  <c:v>40401</c:v>
                </c:pt>
                <c:pt idx="2701">
                  <c:v>40402</c:v>
                </c:pt>
                <c:pt idx="2702">
                  <c:v>40403</c:v>
                </c:pt>
                <c:pt idx="2703">
                  <c:v>40406</c:v>
                </c:pt>
                <c:pt idx="2704">
                  <c:v>40407</c:v>
                </c:pt>
                <c:pt idx="2705">
                  <c:v>40408</c:v>
                </c:pt>
                <c:pt idx="2706">
                  <c:v>40409</c:v>
                </c:pt>
                <c:pt idx="2707">
                  <c:v>40410</c:v>
                </c:pt>
                <c:pt idx="2708">
                  <c:v>40413</c:v>
                </c:pt>
                <c:pt idx="2709">
                  <c:v>40414</c:v>
                </c:pt>
                <c:pt idx="2710">
                  <c:v>40415</c:v>
                </c:pt>
                <c:pt idx="2711">
                  <c:v>40416</c:v>
                </c:pt>
                <c:pt idx="2712">
                  <c:v>40417</c:v>
                </c:pt>
                <c:pt idx="2713">
                  <c:v>40420</c:v>
                </c:pt>
                <c:pt idx="2714">
                  <c:v>40421</c:v>
                </c:pt>
                <c:pt idx="2715">
                  <c:v>40422</c:v>
                </c:pt>
                <c:pt idx="2716">
                  <c:v>40423</c:v>
                </c:pt>
                <c:pt idx="2717">
                  <c:v>40424</c:v>
                </c:pt>
                <c:pt idx="2718">
                  <c:v>40428</c:v>
                </c:pt>
                <c:pt idx="2719">
                  <c:v>40429</c:v>
                </c:pt>
                <c:pt idx="2720">
                  <c:v>40430</c:v>
                </c:pt>
                <c:pt idx="2721">
                  <c:v>40431</c:v>
                </c:pt>
                <c:pt idx="2722">
                  <c:v>40434</c:v>
                </c:pt>
                <c:pt idx="2723">
                  <c:v>40435</c:v>
                </c:pt>
                <c:pt idx="2724">
                  <c:v>40436</c:v>
                </c:pt>
                <c:pt idx="2725">
                  <c:v>40437</c:v>
                </c:pt>
                <c:pt idx="2726">
                  <c:v>40438</c:v>
                </c:pt>
                <c:pt idx="2727">
                  <c:v>40441</c:v>
                </c:pt>
                <c:pt idx="2728">
                  <c:v>40442</c:v>
                </c:pt>
                <c:pt idx="2729">
                  <c:v>40443</c:v>
                </c:pt>
                <c:pt idx="2730">
                  <c:v>40444</c:v>
                </c:pt>
                <c:pt idx="2731">
                  <c:v>40445</c:v>
                </c:pt>
                <c:pt idx="2732">
                  <c:v>40448</c:v>
                </c:pt>
                <c:pt idx="2733">
                  <c:v>40449</c:v>
                </c:pt>
                <c:pt idx="2734">
                  <c:v>40450</c:v>
                </c:pt>
                <c:pt idx="2735">
                  <c:v>40451</c:v>
                </c:pt>
                <c:pt idx="2736">
                  <c:v>40452</c:v>
                </c:pt>
                <c:pt idx="2737">
                  <c:v>40455</c:v>
                </c:pt>
                <c:pt idx="2738">
                  <c:v>40456</c:v>
                </c:pt>
                <c:pt idx="2739">
                  <c:v>40457</c:v>
                </c:pt>
                <c:pt idx="2740">
                  <c:v>40458</c:v>
                </c:pt>
                <c:pt idx="2741">
                  <c:v>40459</c:v>
                </c:pt>
                <c:pt idx="2742">
                  <c:v>40462</c:v>
                </c:pt>
                <c:pt idx="2743">
                  <c:v>40463</c:v>
                </c:pt>
                <c:pt idx="2744">
                  <c:v>40464</c:v>
                </c:pt>
                <c:pt idx="2745">
                  <c:v>40465</c:v>
                </c:pt>
                <c:pt idx="2746">
                  <c:v>40466</c:v>
                </c:pt>
                <c:pt idx="2747">
                  <c:v>40469</c:v>
                </c:pt>
                <c:pt idx="2748">
                  <c:v>40470</c:v>
                </c:pt>
                <c:pt idx="2749">
                  <c:v>40471</c:v>
                </c:pt>
                <c:pt idx="2750">
                  <c:v>40472</c:v>
                </c:pt>
                <c:pt idx="2751">
                  <c:v>40473</c:v>
                </c:pt>
                <c:pt idx="2752">
                  <c:v>40476</c:v>
                </c:pt>
                <c:pt idx="2753">
                  <c:v>40477</c:v>
                </c:pt>
                <c:pt idx="2754">
                  <c:v>40478</c:v>
                </c:pt>
                <c:pt idx="2755">
                  <c:v>40479</c:v>
                </c:pt>
                <c:pt idx="2756">
                  <c:v>40480</c:v>
                </c:pt>
                <c:pt idx="2757">
                  <c:v>40483</c:v>
                </c:pt>
                <c:pt idx="2758">
                  <c:v>40484</c:v>
                </c:pt>
                <c:pt idx="2759">
                  <c:v>40485</c:v>
                </c:pt>
                <c:pt idx="2760">
                  <c:v>40486</c:v>
                </c:pt>
                <c:pt idx="2761">
                  <c:v>40487</c:v>
                </c:pt>
                <c:pt idx="2762">
                  <c:v>40490</c:v>
                </c:pt>
                <c:pt idx="2763">
                  <c:v>40491</c:v>
                </c:pt>
                <c:pt idx="2764">
                  <c:v>40492</c:v>
                </c:pt>
                <c:pt idx="2765">
                  <c:v>40493</c:v>
                </c:pt>
                <c:pt idx="2766">
                  <c:v>40494</c:v>
                </c:pt>
                <c:pt idx="2767">
                  <c:v>40497</c:v>
                </c:pt>
                <c:pt idx="2768">
                  <c:v>40498</c:v>
                </c:pt>
                <c:pt idx="2769">
                  <c:v>40499</c:v>
                </c:pt>
                <c:pt idx="2770">
                  <c:v>40500</c:v>
                </c:pt>
                <c:pt idx="2771">
                  <c:v>40501</c:v>
                </c:pt>
                <c:pt idx="2772">
                  <c:v>40504</c:v>
                </c:pt>
                <c:pt idx="2773">
                  <c:v>40505</c:v>
                </c:pt>
                <c:pt idx="2774">
                  <c:v>40506</c:v>
                </c:pt>
                <c:pt idx="2775">
                  <c:v>40508</c:v>
                </c:pt>
                <c:pt idx="2776">
                  <c:v>40511</c:v>
                </c:pt>
                <c:pt idx="2777">
                  <c:v>40512</c:v>
                </c:pt>
                <c:pt idx="2778">
                  <c:v>40513</c:v>
                </c:pt>
                <c:pt idx="2779">
                  <c:v>40514</c:v>
                </c:pt>
                <c:pt idx="2780">
                  <c:v>40515</c:v>
                </c:pt>
                <c:pt idx="2781">
                  <c:v>40518</c:v>
                </c:pt>
                <c:pt idx="2782">
                  <c:v>40519</c:v>
                </c:pt>
                <c:pt idx="2783">
                  <c:v>40520</c:v>
                </c:pt>
                <c:pt idx="2784">
                  <c:v>40521</c:v>
                </c:pt>
                <c:pt idx="2785">
                  <c:v>40522</c:v>
                </c:pt>
                <c:pt idx="2786">
                  <c:v>40525</c:v>
                </c:pt>
                <c:pt idx="2787">
                  <c:v>40526</c:v>
                </c:pt>
                <c:pt idx="2788">
                  <c:v>40527</c:v>
                </c:pt>
                <c:pt idx="2789">
                  <c:v>40528</c:v>
                </c:pt>
                <c:pt idx="2790">
                  <c:v>40529</c:v>
                </c:pt>
                <c:pt idx="2791">
                  <c:v>40532</c:v>
                </c:pt>
                <c:pt idx="2792">
                  <c:v>40533</c:v>
                </c:pt>
                <c:pt idx="2793">
                  <c:v>40534</c:v>
                </c:pt>
                <c:pt idx="2794">
                  <c:v>40535</c:v>
                </c:pt>
                <c:pt idx="2795">
                  <c:v>40536</c:v>
                </c:pt>
                <c:pt idx="2796">
                  <c:v>40539</c:v>
                </c:pt>
                <c:pt idx="2797">
                  <c:v>40540</c:v>
                </c:pt>
                <c:pt idx="2798">
                  <c:v>40541</c:v>
                </c:pt>
                <c:pt idx="2799">
                  <c:v>40542</c:v>
                </c:pt>
                <c:pt idx="2800">
                  <c:v>40543</c:v>
                </c:pt>
                <c:pt idx="2801">
                  <c:v>40546</c:v>
                </c:pt>
                <c:pt idx="2802">
                  <c:v>40547</c:v>
                </c:pt>
                <c:pt idx="2803">
                  <c:v>40548</c:v>
                </c:pt>
                <c:pt idx="2804">
                  <c:v>40549</c:v>
                </c:pt>
                <c:pt idx="2805">
                  <c:v>40550</c:v>
                </c:pt>
                <c:pt idx="2806">
                  <c:v>40553</c:v>
                </c:pt>
                <c:pt idx="2807">
                  <c:v>40554</c:v>
                </c:pt>
                <c:pt idx="2808">
                  <c:v>40555</c:v>
                </c:pt>
                <c:pt idx="2809">
                  <c:v>40556</c:v>
                </c:pt>
                <c:pt idx="2810">
                  <c:v>40557</c:v>
                </c:pt>
                <c:pt idx="2811">
                  <c:v>40561</c:v>
                </c:pt>
                <c:pt idx="2812">
                  <c:v>40562</c:v>
                </c:pt>
                <c:pt idx="2813">
                  <c:v>40563</c:v>
                </c:pt>
                <c:pt idx="2814">
                  <c:v>40564</c:v>
                </c:pt>
                <c:pt idx="2815">
                  <c:v>40567</c:v>
                </c:pt>
                <c:pt idx="2816">
                  <c:v>40568</c:v>
                </c:pt>
                <c:pt idx="2817">
                  <c:v>40569</c:v>
                </c:pt>
                <c:pt idx="2818">
                  <c:v>40570</c:v>
                </c:pt>
                <c:pt idx="2819">
                  <c:v>40571</c:v>
                </c:pt>
                <c:pt idx="2820">
                  <c:v>40574</c:v>
                </c:pt>
                <c:pt idx="2821">
                  <c:v>40575</c:v>
                </c:pt>
                <c:pt idx="2822">
                  <c:v>40576</c:v>
                </c:pt>
                <c:pt idx="2823">
                  <c:v>40577</c:v>
                </c:pt>
                <c:pt idx="2824">
                  <c:v>40578</c:v>
                </c:pt>
                <c:pt idx="2825">
                  <c:v>40581</c:v>
                </c:pt>
                <c:pt idx="2826">
                  <c:v>40582</c:v>
                </c:pt>
                <c:pt idx="2827">
                  <c:v>40583</c:v>
                </c:pt>
                <c:pt idx="2828">
                  <c:v>40584</c:v>
                </c:pt>
                <c:pt idx="2829">
                  <c:v>40585</c:v>
                </c:pt>
                <c:pt idx="2830">
                  <c:v>40588</c:v>
                </c:pt>
                <c:pt idx="2831">
                  <c:v>40589</c:v>
                </c:pt>
                <c:pt idx="2832">
                  <c:v>40590</c:v>
                </c:pt>
                <c:pt idx="2833">
                  <c:v>40591</c:v>
                </c:pt>
                <c:pt idx="2834">
                  <c:v>40592</c:v>
                </c:pt>
                <c:pt idx="2835">
                  <c:v>40596</c:v>
                </c:pt>
                <c:pt idx="2836">
                  <c:v>40597</c:v>
                </c:pt>
                <c:pt idx="2837">
                  <c:v>40598</c:v>
                </c:pt>
                <c:pt idx="2838">
                  <c:v>40599</c:v>
                </c:pt>
                <c:pt idx="2839">
                  <c:v>40602</c:v>
                </c:pt>
                <c:pt idx="2840">
                  <c:v>40603</c:v>
                </c:pt>
                <c:pt idx="2841">
                  <c:v>40604</c:v>
                </c:pt>
                <c:pt idx="2842">
                  <c:v>40605</c:v>
                </c:pt>
                <c:pt idx="2843">
                  <c:v>40606</c:v>
                </c:pt>
                <c:pt idx="2844">
                  <c:v>40609</c:v>
                </c:pt>
                <c:pt idx="2845">
                  <c:v>40610</c:v>
                </c:pt>
                <c:pt idx="2846">
                  <c:v>40611</c:v>
                </c:pt>
                <c:pt idx="2847">
                  <c:v>40612</c:v>
                </c:pt>
                <c:pt idx="2848">
                  <c:v>40613</c:v>
                </c:pt>
                <c:pt idx="2849">
                  <c:v>40616</c:v>
                </c:pt>
                <c:pt idx="2850">
                  <c:v>40617</c:v>
                </c:pt>
                <c:pt idx="2851">
                  <c:v>40618</c:v>
                </c:pt>
                <c:pt idx="2852">
                  <c:v>40619</c:v>
                </c:pt>
                <c:pt idx="2853">
                  <c:v>40620</c:v>
                </c:pt>
                <c:pt idx="2854">
                  <c:v>40623</c:v>
                </c:pt>
                <c:pt idx="2855">
                  <c:v>40624</c:v>
                </c:pt>
                <c:pt idx="2856">
                  <c:v>40625</c:v>
                </c:pt>
                <c:pt idx="2857">
                  <c:v>40626</c:v>
                </c:pt>
                <c:pt idx="2858">
                  <c:v>40627</c:v>
                </c:pt>
                <c:pt idx="2859">
                  <c:v>40630</c:v>
                </c:pt>
                <c:pt idx="2860">
                  <c:v>40631</c:v>
                </c:pt>
                <c:pt idx="2861">
                  <c:v>40632</c:v>
                </c:pt>
                <c:pt idx="2862">
                  <c:v>40633</c:v>
                </c:pt>
                <c:pt idx="2863">
                  <c:v>40634</c:v>
                </c:pt>
                <c:pt idx="2864">
                  <c:v>40637</c:v>
                </c:pt>
                <c:pt idx="2865">
                  <c:v>40638</c:v>
                </c:pt>
                <c:pt idx="2866">
                  <c:v>40639</c:v>
                </c:pt>
                <c:pt idx="2867">
                  <c:v>40640</c:v>
                </c:pt>
                <c:pt idx="2868">
                  <c:v>40641</c:v>
                </c:pt>
                <c:pt idx="2869">
                  <c:v>40644</c:v>
                </c:pt>
                <c:pt idx="2870">
                  <c:v>40645</c:v>
                </c:pt>
                <c:pt idx="2871">
                  <c:v>40646</c:v>
                </c:pt>
                <c:pt idx="2872">
                  <c:v>40647</c:v>
                </c:pt>
                <c:pt idx="2873">
                  <c:v>40648</c:v>
                </c:pt>
                <c:pt idx="2874">
                  <c:v>40651</c:v>
                </c:pt>
                <c:pt idx="2875">
                  <c:v>40652</c:v>
                </c:pt>
                <c:pt idx="2876">
                  <c:v>40653</c:v>
                </c:pt>
                <c:pt idx="2877">
                  <c:v>40654</c:v>
                </c:pt>
                <c:pt idx="2878">
                  <c:v>40658</c:v>
                </c:pt>
                <c:pt idx="2879">
                  <c:v>40659</c:v>
                </c:pt>
                <c:pt idx="2880">
                  <c:v>40660</c:v>
                </c:pt>
                <c:pt idx="2881">
                  <c:v>40661</c:v>
                </c:pt>
                <c:pt idx="2882">
                  <c:v>40662</c:v>
                </c:pt>
                <c:pt idx="2883">
                  <c:v>40665</c:v>
                </c:pt>
                <c:pt idx="2884">
                  <c:v>40666</c:v>
                </c:pt>
                <c:pt idx="2885">
                  <c:v>40667</c:v>
                </c:pt>
                <c:pt idx="2886">
                  <c:v>40668</c:v>
                </c:pt>
                <c:pt idx="2887">
                  <c:v>40669</c:v>
                </c:pt>
                <c:pt idx="2888">
                  <c:v>40672</c:v>
                </c:pt>
                <c:pt idx="2889">
                  <c:v>40673</c:v>
                </c:pt>
                <c:pt idx="2890">
                  <c:v>40674</c:v>
                </c:pt>
                <c:pt idx="2891">
                  <c:v>40675</c:v>
                </c:pt>
                <c:pt idx="2892">
                  <c:v>40676</c:v>
                </c:pt>
                <c:pt idx="2893">
                  <c:v>40679</c:v>
                </c:pt>
                <c:pt idx="2894">
                  <c:v>40680</c:v>
                </c:pt>
                <c:pt idx="2895">
                  <c:v>40681</c:v>
                </c:pt>
                <c:pt idx="2896">
                  <c:v>40682</c:v>
                </c:pt>
                <c:pt idx="2897">
                  <c:v>40683</c:v>
                </c:pt>
                <c:pt idx="2898">
                  <c:v>40686</c:v>
                </c:pt>
                <c:pt idx="2899">
                  <c:v>40687</c:v>
                </c:pt>
                <c:pt idx="2900">
                  <c:v>40688</c:v>
                </c:pt>
                <c:pt idx="2901">
                  <c:v>40689</c:v>
                </c:pt>
                <c:pt idx="2902">
                  <c:v>40690</c:v>
                </c:pt>
                <c:pt idx="2903">
                  <c:v>40694</c:v>
                </c:pt>
                <c:pt idx="2904">
                  <c:v>40695</c:v>
                </c:pt>
                <c:pt idx="2905">
                  <c:v>40696</c:v>
                </c:pt>
                <c:pt idx="2906">
                  <c:v>40697</c:v>
                </c:pt>
                <c:pt idx="2907">
                  <c:v>40700</c:v>
                </c:pt>
                <c:pt idx="2908">
                  <c:v>40701</c:v>
                </c:pt>
                <c:pt idx="2909">
                  <c:v>40702</c:v>
                </c:pt>
                <c:pt idx="2910">
                  <c:v>40703</c:v>
                </c:pt>
                <c:pt idx="2911">
                  <c:v>40704</c:v>
                </c:pt>
                <c:pt idx="2912">
                  <c:v>40707</c:v>
                </c:pt>
                <c:pt idx="2913">
                  <c:v>40708</c:v>
                </c:pt>
                <c:pt idx="2914">
                  <c:v>40709</c:v>
                </c:pt>
                <c:pt idx="2915">
                  <c:v>40710</c:v>
                </c:pt>
                <c:pt idx="2916">
                  <c:v>40711</c:v>
                </c:pt>
                <c:pt idx="2917">
                  <c:v>40714</c:v>
                </c:pt>
                <c:pt idx="2918">
                  <c:v>40715</c:v>
                </c:pt>
                <c:pt idx="2919">
                  <c:v>40716</c:v>
                </c:pt>
                <c:pt idx="2920">
                  <c:v>40717</c:v>
                </c:pt>
                <c:pt idx="2921">
                  <c:v>40718</c:v>
                </c:pt>
                <c:pt idx="2922">
                  <c:v>40721</c:v>
                </c:pt>
                <c:pt idx="2923">
                  <c:v>40722</c:v>
                </c:pt>
                <c:pt idx="2924">
                  <c:v>40723</c:v>
                </c:pt>
                <c:pt idx="2925">
                  <c:v>40724</c:v>
                </c:pt>
                <c:pt idx="2926">
                  <c:v>40725</c:v>
                </c:pt>
                <c:pt idx="2927">
                  <c:v>40729</c:v>
                </c:pt>
                <c:pt idx="2928">
                  <c:v>40730</c:v>
                </c:pt>
                <c:pt idx="2929">
                  <c:v>40731</c:v>
                </c:pt>
                <c:pt idx="2930">
                  <c:v>40732</c:v>
                </c:pt>
                <c:pt idx="2931">
                  <c:v>40735</c:v>
                </c:pt>
                <c:pt idx="2932">
                  <c:v>40736</c:v>
                </c:pt>
                <c:pt idx="2933">
                  <c:v>40737</c:v>
                </c:pt>
                <c:pt idx="2934">
                  <c:v>40738</c:v>
                </c:pt>
                <c:pt idx="2935">
                  <c:v>40739</c:v>
                </c:pt>
                <c:pt idx="2936">
                  <c:v>40742</c:v>
                </c:pt>
                <c:pt idx="2937">
                  <c:v>40743</c:v>
                </c:pt>
                <c:pt idx="2938">
                  <c:v>40744</c:v>
                </c:pt>
                <c:pt idx="2939">
                  <c:v>40745</c:v>
                </c:pt>
                <c:pt idx="2940">
                  <c:v>40746</c:v>
                </c:pt>
                <c:pt idx="2941">
                  <c:v>40749</c:v>
                </c:pt>
                <c:pt idx="2942">
                  <c:v>40750</c:v>
                </c:pt>
                <c:pt idx="2943">
                  <c:v>40751</c:v>
                </c:pt>
                <c:pt idx="2944">
                  <c:v>40752</c:v>
                </c:pt>
                <c:pt idx="2945">
                  <c:v>40753</c:v>
                </c:pt>
                <c:pt idx="2946">
                  <c:v>40756</c:v>
                </c:pt>
                <c:pt idx="2947">
                  <c:v>40757</c:v>
                </c:pt>
                <c:pt idx="2948">
                  <c:v>40758</c:v>
                </c:pt>
                <c:pt idx="2949">
                  <c:v>40759</c:v>
                </c:pt>
                <c:pt idx="2950">
                  <c:v>40760</c:v>
                </c:pt>
                <c:pt idx="2951">
                  <c:v>40763</c:v>
                </c:pt>
                <c:pt idx="2952">
                  <c:v>40764</c:v>
                </c:pt>
                <c:pt idx="2953">
                  <c:v>40765</c:v>
                </c:pt>
                <c:pt idx="2954">
                  <c:v>40766</c:v>
                </c:pt>
                <c:pt idx="2955">
                  <c:v>40767</c:v>
                </c:pt>
                <c:pt idx="2956">
                  <c:v>40770</c:v>
                </c:pt>
                <c:pt idx="2957">
                  <c:v>40771</c:v>
                </c:pt>
                <c:pt idx="2958">
                  <c:v>40772</c:v>
                </c:pt>
                <c:pt idx="2959">
                  <c:v>40773</c:v>
                </c:pt>
                <c:pt idx="2960">
                  <c:v>40774</c:v>
                </c:pt>
                <c:pt idx="2961">
                  <c:v>40777</c:v>
                </c:pt>
                <c:pt idx="2962">
                  <c:v>40778</c:v>
                </c:pt>
                <c:pt idx="2963">
                  <c:v>40779</c:v>
                </c:pt>
                <c:pt idx="2964">
                  <c:v>40780</c:v>
                </c:pt>
                <c:pt idx="2965">
                  <c:v>40781</c:v>
                </c:pt>
                <c:pt idx="2966">
                  <c:v>40784</c:v>
                </c:pt>
                <c:pt idx="2967">
                  <c:v>40785</c:v>
                </c:pt>
                <c:pt idx="2968">
                  <c:v>40786</c:v>
                </c:pt>
                <c:pt idx="2969">
                  <c:v>40787</c:v>
                </c:pt>
                <c:pt idx="2970">
                  <c:v>40788</c:v>
                </c:pt>
                <c:pt idx="2971">
                  <c:v>40792</c:v>
                </c:pt>
                <c:pt idx="2972">
                  <c:v>40793</c:v>
                </c:pt>
                <c:pt idx="2973">
                  <c:v>40794</c:v>
                </c:pt>
                <c:pt idx="2974">
                  <c:v>40795</c:v>
                </c:pt>
                <c:pt idx="2975">
                  <c:v>40798</c:v>
                </c:pt>
                <c:pt idx="2976">
                  <c:v>40799</c:v>
                </c:pt>
                <c:pt idx="2977">
                  <c:v>40800</c:v>
                </c:pt>
                <c:pt idx="2978">
                  <c:v>40801</c:v>
                </c:pt>
                <c:pt idx="2979">
                  <c:v>40802</c:v>
                </c:pt>
                <c:pt idx="2980">
                  <c:v>40805</c:v>
                </c:pt>
                <c:pt idx="2981">
                  <c:v>40806</c:v>
                </c:pt>
                <c:pt idx="2982">
                  <c:v>40807</c:v>
                </c:pt>
                <c:pt idx="2983">
                  <c:v>40808</c:v>
                </c:pt>
                <c:pt idx="2984">
                  <c:v>40809</c:v>
                </c:pt>
                <c:pt idx="2985">
                  <c:v>40812</c:v>
                </c:pt>
                <c:pt idx="2986">
                  <c:v>40813</c:v>
                </c:pt>
                <c:pt idx="2987">
                  <c:v>40814</c:v>
                </c:pt>
                <c:pt idx="2988">
                  <c:v>40815</c:v>
                </c:pt>
                <c:pt idx="2989">
                  <c:v>40816</c:v>
                </c:pt>
                <c:pt idx="2990">
                  <c:v>40819</c:v>
                </c:pt>
                <c:pt idx="2991">
                  <c:v>40820</c:v>
                </c:pt>
                <c:pt idx="2992">
                  <c:v>40821</c:v>
                </c:pt>
                <c:pt idx="2993">
                  <c:v>40822</c:v>
                </c:pt>
                <c:pt idx="2994">
                  <c:v>40823</c:v>
                </c:pt>
                <c:pt idx="2995">
                  <c:v>40826</c:v>
                </c:pt>
                <c:pt idx="2996">
                  <c:v>40827</c:v>
                </c:pt>
                <c:pt idx="2997">
                  <c:v>40828</c:v>
                </c:pt>
                <c:pt idx="2998">
                  <c:v>40829</c:v>
                </c:pt>
                <c:pt idx="2999">
                  <c:v>40830</c:v>
                </c:pt>
                <c:pt idx="3000">
                  <c:v>40833</c:v>
                </c:pt>
                <c:pt idx="3001">
                  <c:v>40834</c:v>
                </c:pt>
                <c:pt idx="3002">
                  <c:v>40835</c:v>
                </c:pt>
                <c:pt idx="3003">
                  <c:v>40836</c:v>
                </c:pt>
                <c:pt idx="3004">
                  <c:v>40837</c:v>
                </c:pt>
                <c:pt idx="3005">
                  <c:v>40840</c:v>
                </c:pt>
                <c:pt idx="3006">
                  <c:v>40841</c:v>
                </c:pt>
                <c:pt idx="3007">
                  <c:v>40842</c:v>
                </c:pt>
                <c:pt idx="3008">
                  <c:v>40843</c:v>
                </c:pt>
                <c:pt idx="3009">
                  <c:v>40844</c:v>
                </c:pt>
                <c:pt idx="3010">
                  <c:v>40847</c:v>
                </c:pt>
                <c:pt idx="3011">
                  <c:v>40848</c:v>
                </c:pt>
                <c:pt idx="3012">
                  <c:v>40849</c:v>
                </c:pt>
                <c:pt idx="3013">
                  <c:v>40850</c:v>
                </c:pt>
                <c:pt idx="3014">
                  <c:v>40851</c:v>
                </c:pt>
                <c:pt idx="3015">
                  <c:v>40854</c:v>
                </c:pt>
                <c:pt idx="3016">
                  <c:v>40855</c:v>
                </c:pt>
                <c:pt idx="3017">
                  <c:v>40856</c:v>
                </c:pt>
                <c:pt idx="3018">
                  <c:v>40857</c:v>
                </c:pt>
                <c:pt idx="3019">
                  <c:v>40858</c:v>
                </c:pt>
                <c:pt idx="3020">
                  <c:v>40861</c:v>
                </c:pt>
                <c:pt idx="3021">
                  <c:v>40862</c:v>
                </c:pt>
                <c:pt idx="3022">
                  <c:v>40863</c:v>
                </c:pt>
                <c:pt idx="3023">
                  <c:v>40864</c:v>
                </c:pt>
                <c:pt idx="3024">
                  <c:v>40865</c:v>
                </c:pt>
                <c:pt idx="3025">
                  <c:v>40868</c:v>
                </c:pt>
                <c:pt idx="3026">
                  <c:v>40869</c:v>
                </c:pt>
                <c:pt idx="3027">
                  <c:v>40870</c:v>
                </c:pt>
                <c:pt idx="3028">
                  <c:v>40872</c:v>
                </c:pt>
                <c:pt idx="3029">
                  <c:v>40875</c:v>
                </c:pt>
                <c:pt idx="3030">
                  <c:v>40876</c:v>
                </c:pt>
                <c:pt idx="3031">
                  <c:v>40877</c:v>
                </c:pt>
                <c:pt idx="3032">
                  <c:v>40878</c:v>
                </c:pt>
                <c:pt idx="3033">
                  <c:v>40879</c:v>
                </c:pt>
                <c:pt idx="3034">
                  <c:v>40882</c:v>
                </c:pt>
                <c:pt idx="3035">
                  <c:v>40883</c:v>
                </c:pt>
                <c:pt idx="3036">
                  <c:v>40884</c:v>
                </c:pt>
                <c:pt idx="3037">
                  <c:v>40885</c:v>
                </c:pt>
                <c:pt idx="3038">
                  <c:v>40886</c:v>
                </c:pt>
                <c:pt idx="3039">
                  <c:v>40889</c:v>
                </c:pt>
                <c:pt idx="3040">
                  <c:v>40890</c:v>
                </c:pt>
                <c:pt idx="3041">
                  <c:v>40891</c:v>
                </c:pt>
                <c:pt idx="3042">
                  <c:v>40892</c:v>
                </c:pt>
                <c:pt idx="3043">
                  <c:v>40893</c:v>
                </c:pt>
                <c:pt idx="3044">
                  <c:v>40896</c:v>
                </c:pt>
                <c:pt idx="3045">
                  <c:v>40897</c:v>
                </c:pt>
                <c:pt idx="3046">
                  <c:v>40898</c:v>
                </c:pt>
                <c:pt idx="3047">
                  <c:v>40899</c:v>
                </c:pt>
                <c:pt idx="3048">
                  <c:v>40900</c:v>
                </c:pt>
                <c:pt idx="3049">
                  <c:v>40904</c:v>
                </c:pt>
                <c:pt idx="3050">
                  <c:v>40905</c:v>
                </c:pt>
                <c:pt idx="3051">
                  <c:v>40906</c:v>
                </c:pt>
                <c:pt idx="3052">
                  <c:v>40907</c:v>
                </c:pt>
                <c:pt idx="3053">
                  <c:v>40910</c:v>
                </c:pt>
                <c:pt idx="3054">
                  <c:v>40911</c:v>
                </c:pt>
                <c:pt idx="3055">
                  <c:v>40912</c:v>
                </c:pt>
                <c:pt idx="3056">
                  <c:v>40913</c:v>
                </c:pt>
                <c:pt idx="3057">
                  <c:v>40914</c:v>
                </c:pt>
                <c:pt idx="3058">
                  <c:v>40917</c:v>
                </c:pt>
                <c:pt idx="3059">
                  <c:v>40918</c:v>
                </c:pt>
                <c:pt idx="3060">
                  <c:v>40919</c:v>
                </c:pt>
                <c:pt idx="3061">
                  <c:v>40920</c:v>
                </c:pt>
                <c:pt idx="3062">
                  <c:v>40921</c:v>
                </c:pt>
                <c:pt idx="3063">
                  <c:v>40925</c:v>
                </c:pt>
                <c:pt idx="3064">
                  <c:v>40926</c:v>
                </c:pt>
                <c:pt idx="3065">
                  <c:v>40927</c:v>
                </c:pt>
                <c:pt idx="3066">
                  <c:v>40928</c:v>
                </c:pt>
                <c:pt idx="3067">
                  <c:v>40931</c:v>
                </c:pt>
                <c:pt idx="3068">
                  <c:v>40932</c:v>
                </c:pt>
                <c:pt idx="3069">
                  <c:v>40933</c:v>
                </c:pt>
                <c:pt idx="3070">
                  <c:v>40934</c:v>
                </c:pt>
                <c:pt idx="3071">
                  <c:v>40935</c:v>
                </c:pt>
                <c:pt idx="3072">
                  <c:v>40938</c:v>
                </c:pt>
                <c:pt idx="3073">
                  <c:v>40939</c:v>
                </c:pt>
                <c:pt idx="3074">
                  <c:v>40940</c:v>
                </c:pt>
                <c:pt idx="3075">
                  <c:v>40941</c:v>
                </c:pt>
                <c:pt idx="3076">
                  <c:v>40942</c:v>
                </c:pt>
                <c:pt idx="3077">
                  <c:v>40945</c:v>
                </c:pt>
                <c:pt idx="3078">
                  <c:v>40946</c:v>
                </c:pt>
                <c:pt idx="3079">
                  <c:v>40947</c:v>
                </c:pt>
                <c:pt idx="3080">
                  <c:v>40948</c:v>
                </c:pt>
                <c:pt idx="3081">
                  <c:v>40949</c:v>
                </c:pt>
                <c:pt idx="3082">
                  <c:v>40952</c:v>
                </c:pt>
                <c:pt idx="3083">
                  <c:v>40953</c:v>
                </c:pt>
                <c:pt idx="3084">
                  <c:v>40954</c:v>
                </c:pt>
                <c:pt idx="3085">
                  <c:v>40955</c:v>
                </c:pt>
                <c:pt idx="3086">
                  <c:v>40956</c:v>
                </c:pt>
                <c:pt idx="3087">
                  <c:v>40959</c:v>
                </c:pt>
                <c:pt idx="3088">
                  <c:v>40960</c:v>
                </c:pt>
                <c:pt idx="3089">
                  <c:v>40961</c:v>
                </c:pt>
                <c:pt idx="3090">
                  <c:v>40962</c:v>
                </c:pt>
                <c:pt idx="3091">
                  <c:v>40963</c:v>
                </c:pt>
                <c:pt idx="3092">
                  <c:v>40966</c:v>
                </c:pt>
                <c:pt idx="3093">
                  <c:v>40967</c:v>
                </c:pt>
                <c:pt idx="3094">
                  <c:v>40968</c:v>
                </c:pt>
                <c:pt idx="3095">
                  <c:v>40969</c:v>
                </c:pt>
                <c:pt idx="3096">
                  <c:v>40970</c:v>
                </c:pt>
                <c:pt idx="3097">
                  <c:v>40973</c:v>
                </c:pt>
                <c:pt idx="3098">
                  <c:v>40974</c:v>
                </c:pt>
                <c:pt idx="3099">
                  <c:v>40975</c:v>
                </c:pt>
                <c:pt idx="3100">
                  <c:v>40976</c:v>
                </c:pt>
                <c:pt idx="3101">
                  <c:v>40977</c:v>
                </c:pt>
                <c:pt idx="3102">
                  <c:v>40980</c:v>
                </c:pt>
                <c:pt idx="3103">
                  <c:v>40981</c:v>
                </c:pt>
                <c:pt idx="3104">
                  <c:v>40982</c:v>
                </c:pt>
                <c:pt idx="3105">
                  <c:v>40983</c:v>
                </c:pt>
                <c:pt idx="3106">
                  <c:v>40984</c:v>
                </c:pt>
                <c:pt idx="3107">
                  <c:v>40987</c:v>
                </c:pt>
                <c:pt idx="3108">
                  <c:v>40988</c:v>
                </c:pt>
                <c:pt idx="3109">
                  <c:v>40989</c:v>
                </c:pt>
                <c:pt idx="3110">
                  <c:v>40990</c:v>
                </c:pt>
                <c:pt idx="3111">
                  <c:v>40991</c:v>
                </c:pt>
                <c:pt idx="3112">
                  <c:v>40994</c:v>
                </c:pt>
                <c:pt idx="3113">
                  <c:v>40995</c:v>
                </c:pt>
                <c:pt idx="3114">
                  <c:v>40996</c:v>
                </c:pt>
                <c:pt idx="3115">
                  <c:v>40997</c:v>
                </c:pt>
                <c:pt idx="3116">
                  <c:v>40998</c:v>
                </c:pt>
                <c:pt idx="3117">
                  <c:v>41001</c:v>
                </c:pt>
                <c:pt idx="3118">
                  <c:v>41002</c:v>
                </c:pt>
                <c:pt idx="3119">
                  <c:v>41003</c:v>
                </c:pt>
                <c:pt idx="3120">
                  <c:v>41004</c:v>
                </c:pt>
                <c:pt idx="3121">
                  <c:v>41005</c:v>
                </c:pt>
                <c:pt idx="3122">
                  <c:v>41008</c:v>
                </c:pt>
                <c:pt idx="3123">
                  <c:v>41009</c:v>
                </c:pt>
                <c:pt idx="3124">
                  <c:v>41010</c:v>
                </c:pt>
                <c:pt idx="3125">
                  <c:v>41011</c:v>
                </c:pt>
                <c:pt idx="3126">
                  <c:v>41012</c:v>
                </c:pt>
                <c:pt idx="3127">
                  <c:v>41015</c:v>
                </c:pt>
                <c:pt idx="3128">
                  <c:v>41016</c:v>
                </c:pt>
                <c:pt idx="3129">
                  <c:v>41017</c:v>
                </c:pt>
                <c:pt idx="3130">
                  <c:v>41018</c:v>
                </c:pt>
                <c:pt idx="3131">
                  <c:v>41019</c:v>
                </c:pt>
                <c:pt idx="3132">
                  <c:v>41022</c:v>
                </c:pt>
                <c:pt idx="3133">
                  <c:v>41023</c:v>
                </c:pt>
                <c:pt idx="3134">
                  <c:v>41024</c:v>
                </c:pt>
                <c:pt idx="3135">
                  <c:v>41025</c:v>
                </c:pt>
                <c:pt idx="3136">
                  <c:v>41026</c:v>
                </c:pt>
                <c:pt idx="3137">
                  <c:v>41029</c:v>
                </c:pt>
                <c:pt idx="3138">
                  <c:v>41030</c:v>
                </c:pt>
                <c:pt idx="3139">
                  <c:v>41031</c:v>
                </c:pt>
                <c:pt idx="3140">
                  <c:v>41032</c:v>
                </c:pt>
                <c:pt idx="3141">
                  <c:v>41033</c:v>
                </c:pt>
                <c:pt idx="3142">
                  <c:v>41036</c:v>
                </c:pt>
                <c:pt idx="3143">
                  <c:v>41037</c:v>
                </c:pt>
                <c:pt idx="3144">
                  <c:v>41038</c:v>
                </c:pt>
                <c:pt idx="3145">
                  <c:v>41039</c:v>
                </c:pt>
                <c:pt idx="3146">
                  <c:v>41040</c:v>
                </c:pt>
                <c:pt idx="3147">
                  <c:v>41043</c:v>
                </c:pt>
                <c:pt idx="3148">
                  <c:v>41044</c:v>
                </c:pt>
                <c:pt idx="3149">
                  <c:v>41045</c:v>
                </c:pt>
                <c:pt idx="3150">
                  <c:v>41046</c:v>
                </c:pt>
                <c:pt idx="3151">
                  <c:v>41047</c:v>
                </c:pt>
                <c:pt idx="3152">
                  <c:v>41050</c:v>
                </c:pt>
                <c:pt idx="3153">
                  <c:v>41051</c:v>
                </c:pt>
                <c:pt idx="3154">
                  <c:v>41052</c:v>
                </c:pt>
                <c:pt idx="3155">
                  <c:v>41053</c:v>
                </c:pt>
                <c:pt idx="3156">
                  <c:v>41054</c:v>
                </c:pt>
                <c:pt idx="3157">
                  <c:v>41057</c:v>
                </c:pt>
                <c:pt idx="3158">
                  <c:v>41058</c:v>
                </c:pt>
                <c:pt idx="3159">
                  <c:v>41059</c:v>
                </c:pt>
                <c:pt idx="3160">
                  <c:v>41060</c:v>
                </c:pt>
                <c:pt idx="3161">
                  <c:v>41061</c:v>
                </c:pt>
                <c:pt idx="3162">
                  <c:v>41064</c:v>
                </c:pt>
                <c:pt idx="3163">
                  <c:v>41065</c:v>
                </c:pt>
                <c:pt idx="3164">
                  <c:v>41066</c:v>
                </c:pt>
                <c:pt idx="3165">
                  <c:v>41067</c:v>
                </c:pt>
                <c:pt idx="3166">
                  <c:v>41068</c:v>
                </c:pt>
                <c:pt idx="3167">
                  <c:v>41071</c:v>
                </c:pt>
                <c:pt idx="3168">
                  <c:v>41072</c:v>
                </c:pt>
                <c:pt idx="3169">
                  <c:v>41073</c:v>
                </c:pt>
                <c:pt idx="3170">
                  <c:v>41074</c:v>
                </c:pt>
                <c:pt idx="3171">
                  <c:v>41075</c:v>
                </c:pt>
                <c:pt idx="3172">
                  <c:v>41078</c:v>
                </c:pt>
                <c:pt idx="3173">
                  <c:v>41079</c:v>
                </c:pt>
                <c:pt idx="3174">
                  <c:v>41080</c:v>
                </c:pt>
                <c:pt idx="3175">
                  <c:v>41081</c:v>
                </c:pt>
                <c:pt idx="3176">
                  <c:v>41082</c:v>
                </c:pt>
                <c:pt idx="3177">
                  <c:v>41085</c:v>
                </c:pt>
                <c:pt idx="3178">
                  <c:v>41086</c:v>
                </c:pt>
                <c:pt idx="3179">
                  <c:v>41087</c:v>
                </c:pt>
                <c:pt idx="3180">
                  <c:v>41088</c:v>
                </c:pt>
                <c:pt idx="3181">
                  <c:v>41089</c:v>
                </c:pt>
                <c:pt idx="3182">
                  <c:v>41092</c:v>
                </c:pt>
                <c:pt idx="3183">
                  <c:v>41093</c:v>
                </c:pt>
                <c:pt idx="3184">
                  <c:v>41094</c:v>
                </c:pt>
                <c:pt idx="3185">
                  <c:v>41095</c:v>
                </c:pt>
                <c:pt idx="3186">
                  <c:v>41096</c:v>
                </c:pt>
                <c:pt idx="3187">
                  <c:v>41099</c:v>
                </c:pt>
                <c:pt idx="3188">
                  <c:v>41100</c:v>
                </c:pt>
                <c:pt idx="3189">
                  <c:v>41101</c:v>
                </c:pt>
                <c:pt idx="3190">
                  <c:v>41102</c:v>
                </c:pt>
                <c:pt idx="3191">
                  <c:v>41103</c:v>
                </c:pt>
                <c:pt idx="3192">
                  <c:v>41106</c:v>
                </c:pt>
                <c:pt idx="3193">
                  <c:v>41107</c:v>
                </c:pt>
                <c:pt idx="3194">
                  <c:v>41108</c:v>
                </c:pt>
                <c:pt idx="3195">
                  <c:v>41109</c:v>
                </c:pt>
                <c:pt idx="3196">
                  <c:v>41110</c:v>
                </c:pt>
                <c:pt idx="3197">
                  <c:v>41113</c:v>
                </c:pt>
                <c:pt idx="3198">
                  <c:v>41114</c:v>
                </c:pt>
                <c:pt idx="3199">
                  <c:v>41115</c:v>
                </c:pt>
                <c:pt idx="3200">
                  <c:v>41116</c:v>
                </c:pt>
                <c:pt idx="3201">
                  <c:v>41117</c:v>
                </c:pt>
                <c:pt idx="3202">
                  <c:v>41120</c:v>
                </c:pt>
                <c:pt idx="3203">
                  <c:v>41121</c:v>
                </c:pt>
                <c:pt idx="3204">
                  <c:v>41122</c:v>
                </c:pt>
                <c:pt idx="3205">
                  <c:v>41123</c:v>
                </c:pt>
                <c:pt idx="3206">
                  <c:v>41124</c:v>
                </c:pt>
                <c:pt idx="3207">
                  <c:v>41127</c:v>
                </c:pt>
                <c:pt idx="3208">
                  <c:v>41128</c:v>
                </c:pt>
                <c:pt idx="3209">
                  <c:v>41129</c:v>
                </c:pt>
                <c:pt idx="3210">
                  <c:v>41130</c:v>
                </c:pt>
                <c:pt idx="3211">
                  <c:v>41131</c:v>
                </c:pt>
                <c:pt idx="3212">
                  <c:v>41134</c:v>
                </c:pt>
                <c:pt idx="3213">
                  <c:v>41135</c:v>
                </c:pt>
                <c:pt idx="3214">
                  <c:v>41136</c:v>
                </c:pt>
                <c:pt idx="3215">
                  <c:v>41137</c:v>
                </c:pt>
                <c:pt idx="3216">
                  <c:v>41138</c:v>
                </c:pt>
                <c:pt idx="3217">
                  <c:v>41141</c:v>
                </c:pt>
                <c:pt idx="3218">
                  <c:v>41142</c:v>
                </c:pt>
                <c:pt idx="3219">
                  <c:v>41143</c:v>
                </c:pt>
                <c:pt idx="3220">
                  <c:v>41144</c:v>
                </c:pt>
                <c:pt idx="3221">
                  <c:v>41145</c:v>
                </c:pt>
                <c:pt idx="3222">
                  <c:v>41148</c:v>
                </c:pt>
                <c:pt idx="3223">
                  <c:v>41149</c:v>
                </c:pt>
                <c:pt idx="3224">
                  <c:v>41150</c:v>
                </c:pt>
                <c:pt idx="3225">
                  <c:v>41151</c:v>
                </c:pt>
                <c:pt idx="3226">
                  <c:v>41152</c:v>
                </c:pt>
                <c:pt idx="3227">
                  <c:v>41155</c:v>
                </c:pt>
                <c:pt idx="3228">
                  <c:v>41156</c:v>
                </c:pt>
                <c:pt idx="3229">
                  <c:v>41157</c:v>
                </c:pt>
                <c:pt idx="3230">
                  <c:v>41158</c:v>
                </c:pt>
                <c:pt idx="3231">
                  <c:v>41159</c:v>
                </c:pt>
                <c:pt idx="3232">
                  <c:v>41162</c:v>
                </c:pt>
                <c:pt idx="3233">
                  <c:v>41163</c:v>
                </c:pt>
                <c:pt idx="3234">
                  <c:v>41164</c:v>
                </c:pt>
                <c:pt idx="3235">
                  <c:v>41165</c:v>
                </c:pt>
                <c:pt idx="3236">
                  <c:v>41166</c:v>
                </c:pt>
                <c:pt idx="3237">
                  <c:v>41169</c:v>
                </c:pt>
                <c:pt idx="3238">
                  <c:v>41170</c:v>
                </c:pt>
                <c:pt idx="3239">
                  <c:v>41171</c:v>
                </c:pt>
                <c:pt idx="3240">
                  <c:v>41172</c:v>
                </c:pt>
                <c:pt idx="3241">
                  <c:v>41173</c:v>
                </c:pt>
                <c:pt idx="3242">
                  <c:v>41176</c:v>
                </c:pt>
                <c:pt idx="3243">
                  <c:v>41177</c:v>
                </c:pt>
                <c:pt idx="3244">
                  <c:v>41178</c:v>
                </c:pt>
                <c:pt idx="3245">
                  <c:v>41179</c:v>
                </c:pt>
                <c:pt idx="3246">
                  <c:v>41180</c:v>
                </c:pt>
                <c:pt idx="3247">
                  <c:v>41183</c:v>
                </c:pt>
                <c:pt idx="3248">
                  <c:v>41184</c:v>
                </c:pt>
                <c:pt idx="3249">
                  <c:v>41185</c:v>
                </c:pt>
                <c:pt idx="3250">
                  <c:v>41186</c:v>
                </c:pt>
                <c:pt idx="3251">
                  <c:v>41187</c:v>
                </c:pt>
                <c:pt idx="3252">
                  <c:v>41190</c:v>
                </c:pt>
                <c:pt idx="3253">
                  <c:v>41191</c:v>
                </c:pt>
                <c:pt idx="3254">
                  <c:v>41192</c:v>
                </c:pt>
                <c:pt idx="3255">
                  <c:v>41193</c:v>
                </c:pt>
                <c:pt idx="3256">
                  <c:v>41194</c:v>
                </c:pt>
                <c:pt idx="3257">
                  <c:v>41197</c:v>
                </c:pt>
                <c:pt idx="3258">
                  <c:v>41198</c:v>
                </c:pt>
                <c:pt idx="3259">
                  <c:v>41199</c:v>
                </c:pt>
                <c:pt idx="3260">
                  <c:v>41200</c:v>
                </c:pt>
                <c:pt idx="3261">
                  <c:v>41201</c:v>
                </c:pt>
                <c:pt idx="3262">
                  <c:v>41204</c:v>
                </c:pt>
                <c:pt idx="3263">
                  <c:v>41205</c:v>
                </c:pt>
                <c:pt idx="3264">
                  <c:v>41206</c:v>
                </c:pt>
                <c:pt idx="3265">
                  <c:v>41207</c:v>
                </c:pt>
                <c:pt idx="3266">
                  <c:v>41208</c:v>
                </c:pt>
                <c:pt idx="3267">
                  <c:v>41211</c:v>
                </c:pt>
                <c:pt idx="3268">
                  <c:v>41212</c:v>
                </c:pt>
                <c:pt idx="3269">
                  <c:v>41213</c:v>
                </c:pt>
                <c:pt idx="3270">
                  <c:v>41214</c:v>
                </c:pt>
                <c:pt idx="3271">
                  <c:v>41215</c:v>
                </c:pt>
                <c:pt idx="3272">
                  <c:v>41218</c:v>
                </c:pt>
                <c:pt idx="3273">
                  <c:v>41219</c:v>
                </c:pt>
                <c:pt idx="3274">
                  <c:v>41220</c:v>
                </c:pt>
                <c:pt idx="3275">
                  <c:v>41221</c:v>
                </c:pt>
                <c:pt idx="3276">
                  <c:v>41222</c:v>
                </c:pt>
                <c:pt idx="3277">
                  <c:v>41225</c:v>
                </c:pt>
                <c:pt idx="3278">
                  <c:v>41226</c:v>
                </c:pt>
                <c:pt idx="3279">
                  <c:v>41227</c:v>
                </c:pt>
                <c:pt idx="3280">
                  <c:v>41228</c:v>
                </c:pt>
                <c:pt idx="3281">
                  <c:v>41229</c:v>
                </c:pt>
                <c:pt idx="3282">
                  <c:v>41232</c:v>
                </c:pt>
                <c:pt idx="3283">
                  <c:v>41233</c:v>
                </c:pt>
                <c:pt idx="3284">
                  <c:v>41234</c:v>
                </c:pt>
                <c:pt idx="3285">
                  <c:v>41235</c:v>
                </c:pt>
                <c:pt idx="3286">
                  <c:v>41236</c:v>
                </c:pt>
                <c:pt idx="3287">
                  <c:v>41239</c:v>
                </c:pt>
                <c:pt idx="3288">
                  <c:v>41240</c:v>
                </c:pt>
                <c:pt idx="3289">
                  <c:v>41241</c:v>
                </c:pt>
                <c:pt idx="3290">
                  <c:v>41242</c:v>
                </c:pt>
                <c:pt idx="3291">
                  <c:v>41243</c:v>
                </c:pt>
                <c:pt idx="3292">
                  <c:v>41246</c:v>
                </c:pt>
                <c:pt idx="3293">
                  <c:v>41247</c:v>
                </c:pt>
                <c:pt idx="3294">
                  <c:v>41248</c:v>
                </c:pt>
                <c:pt idx="3295">
                  <c:v>41249</c:v>
                </c:pt>
                <c:pt idx="3296">
                  <c:v>41250</c:v>
                </c:pt>
                <c:pt idx="3297">
                  <c:v>41253</c:v>
                </c:pt>
                <c:pt idx="3298">
                  <c:v>41254</c:v>
                </c:pt>
                <c:pt idx="3299">
                  <c:v>41255</c:v>
                </c:pt>
                <c:pt idx="3300">
                  <c:v>41256</c:v>
                </c:pt>
                <c:pt idx="3301">
                  <c:v>41257</c:v>
                </c:pt>
                <c:pt idx="3302">
                  <c:v>41260</c:v>
                </c:pt>
                <c:pt idx="3303">
                  <c:v>41261</c:v>
                </c:pt>
                <c:pt idx="3304">
                  <c:v>41262</c:v>
                </c:pt>
                <c:pt idx="3305">
                  <c:v>41263</c:v>
                </c:pt>
                <c:pt idx="3306">
                  <c:v>41264</c:v>
                </c:pt>
                <c:pt idx="3307">
                  <c:v>41267</c:v>
                </c:pt>
                <c:pt idx="3308">
                  <c:v>41269</c:v>
                </c:pt>
                <c:pt idx="3309">
                  <c:v>41270</c:v>
                </c:pt>
                <c:pt idx="3310">
                  <c:v>41271</c:v>
                </c:pt>
                <c:pt idx="3311">
                  <c:v>41274</c:v>
                </c:pt>
                <c:pt idx="3312">
                  <c:v>41276</c:v>
                </c:pt>
                <c:pt idx="3313">
                  <c:v>41277</c:v>
                </c:pt>
                <c:pt idx="3314">
                  <c:v>41278</c:v>
                </c:pt>
                <c:pt idx="3315">
                  <c:v>41281</c:v>
                </c:pt>
                <c:pt idx="3316">
                  <c:v>41282</c:v>
                </c:pt>
                <c:pt idx="3317">
                  <c:v>41283</c:v>
                </c:pt>
                <c:pt idx="3318">
                  <c:v>41284</c:v>
                </c:pt>
                <c:pt idx="3319">
                  <c:v>41285</c:v>
                </c:pt>
                <c:pt idx="3320">
                  <c:v>41288</c:v>
                </c:pt>
                <c:pt idx="3321">
                  <c:v>41289</c:v>
                </c:pt>
                <c:pt idx="3322">
                  <c:v>41290</c:v>
                </c:pt>
                <c:pt idx="3323">
                  <c:v>41291</c:v>
                </c:pt>
                <c:pt idx="3324">
                  <c:v>41292</c:v>
                </c:pt>
                <c:pt idx="3325">
                  <c:v>41296</c:v>
                </c:pt>
                <c:pt idx="3326">
                  <c:v>41297</c:v>
                </c:pt>
                <c:pt idx="3327">
                  <c:v>41298</c:v>
                </c:pt>
                <c:pt idx="3328">
                  <c:v>41299</c:v>
                </c:pt>
                <c:pt idx="3329">
                  <c:v>41302</c:v>
                </c:pt>
                <c:pt idx="3330">
                  <c:v>41303</c:v>
                </c:pt>
                <c:pt idx="3331">
                  <c:v>41304</c:v>
                </c:pt>
                <c:pt idx="3332">
                  <c:v>41305</c:v>
                </c:pt>
                <c:pt idx="3333">
                  <c:v>41306</c:v>
                </c:pt>
                <c:pt idx="3334">
                  <c:v>41309</c:v>
                </c:pt>
                <c:pt idx="3335">
                  <c:v>41310</c:v>
                </c:pt>
                <c:pt idx="3336">
                  <c:v>41311</c:v>
                </c:pt>
                <c:pt idx="3337">
                  <c:v>41312</c:v>
                </c:pt>
                <c:pt idx="3338">
                  <c:v>41313</c:v>
                </c:pt>
                <c:pt idx="3339">
                  <c:v>41316</c:v>
                </c:pt>
                <c:pt idx="3340">
                  <c:v>41317</c:v>
                </c:pt>
                <c:pt idx="3341">
                  <c:v>41318</c:v>
                </c:pt>
                <c:pt idx="3342">
                  <c:v>41319</c:v>
                </c:pt>
                <c:pt idx="3343">
                  <c:v>41320</c:v>
                </c:pt>
                <c:pt idx="3344">
                  <c:v>41324</c:v>
                </c:pt>
                <c:pt idx="3345">
                  <c:v>41325</c:v>
                </c:pt>
                <c:pt idx="3346">
                  <c:v>41326</c:v>
                </c:pt>
                <c:pt idx="3347">
                  <c:v>41327</c:v>
                </c:pt>
                <c:pt idx="3348">
                  <c:v>41330</c:v>
                </c:pt>
                <c:pt idx="3349">
                  <c:v>41331</c:v>
                </c:pt>
                <c:pt idx="3350">
                  <c:v>41332</c:v>
                </c:pt>
                <c:pt idx="3351">
                  <c:v>41333</c:v>
                </c:pt>
                <c:pt idx="3352">
                  <c:v>41334</c:v>
                </c:pt>
                <c:pt idx="3353">
                  <c:v>41337</c:v>
                </c:pt>
                <c:pt idx="3354">
                  <c:v>41338</c:v>
                </c:pt>
                <c:pt idx="3355">
                  <c:v>41339</c:v>
                </c:pt>
                <c:pt idx="3356">
                  <c:v>41340</c:v>
                </c:pt>
                <c:pt idx="3357">
                  <c:v>41341</c:v>
                </c:pt>
                <c:pt idx="3358">
                  <c:v>41344</c:v>
                </c:pt>
                <c:pt idx="3359">
                  <c:v>41345</c:v>
                </c:pt>
                <c:pt idx="3360">
                  <c:v>41346</c:v>
                </c:pt>
                <c:pt idx="3361">
                  <c:v>41347</c:v>
                </c:pt>
                <c:pt idx="3362">
                  <c:v>41348</c:v>
                </c:pt>
                <c:pt idx="3363">
                  <c:v>41351</c:v>
                </c:pt>
                <c:pt idx="3364">
                  <c:v>41352</c:v>
                </c:pt>
                <c:pt idx="3365">
                  <c:v>41353</c:v>
                </c:pt>
                <c:pt idx="3366">
                  <c:v>41354</c:v>
                </c:pt>
                <c:pt idx="3367">
                  <c:v>41355</c:v>
                </c:pt>
                <c:pt idx="3368">
                  <c:v>41358</c:v>
                </c:pt>
                <c:pt idx="3369">
                  <c:v>41359</c:v>
                </c:pt>
                <c:pt idx="3370">
                  <c:v>41360</c:v>
                </c:pt>
                <c:pt idx="3371">
                  <c:v>41361</c:v>
                </c:pt>
                <c:pt idx="3372">
                  <c:v>41365</c:v>
                </c:pt>
                <c:pt idx="3373">
                  <c:v>41366</c:v>
                </c:pt>
                <c:pt idx="3374">
                  <c:v>41367</c:v>
                </c:pt>
                <c:pt idx="3375">
                  <c:v>41368</c:v>
                </c:pt>
                <c:pt idx="3376">
                  <c:v>41369</c:v>
                </c:pt>
                <c:pt idx="3377">
                  <c:v>41372</c:v>
                </c:pt>
                <c:pt idx="3378">
                  <c:v>41373</c:v>
                </c:pt>
                <c:pt idx="3379">
                  <c:v>41374</c:v>
                </c:pt>
                <c:pt idx="3380">
                  <c:v>41375</c:v>
                </c:pt>
                <c:pt idx="3381">
                  <c:v>41376</c:v>
                </c:pt>
                <c:pt idx="3382">
                  <c:v>41379</c:v>
                </c:pt>
                <c:pt idx="3383">
                  <c:v>41380</c:v>
                </c:pt>
                <c:pt idx="3384">
                  <c:v>41381</c:v>
                </c:pt>
                <c:pt idx="3385">
                  <c:v>41382</c:v>
                </c:pt>
                <c:pt idx="3386">
                  <c:v>41383</c:v>
                </c:pt>
                <c:pt idx="3387">
                  <c:v>41386</c:v>
                </c:pt>
                <c:pt idx="3388">
                  <c:v>41387</c:v>
                </c:pt>
                <c:pt idx="3389">
                  <c:v>41388</c:v>
                </c:pt>
                <c:pt idx="3390">
                  <c:v>41389</c:v>
                </c:pt>
                <c:pt idx="3391">
                  <c:v>41390</c:v>
                </c:pt>
                <c:pt idx="3392">
                  <c:v>41393</c:v>
                </c:pt>
                <c:pt idx="3393">
                  <c:v>41394</c:v>
                </c:pt>
                <c:pt idx="3394">
                  <c:v>41395</c:v>
                </c:pt>
                <c:pt idx="3395">
                  <c:v>41396</c:v>
                </c:pt>
                <c:pt idx="3396">
                  <c:v>41397</c:v>
                </c:pt>
                <c:pt idx="3397">
                  <c:v>41400</c:v>
                </c:pt>
                <c:pt idx="3398">
                  <c:v>41401</c:v>
                </c:pt>
                <c:pt idx="3399">
                  <c:v>41402</c:v>
                </c:pt>
                <c:pt idx="3400">
                  <c:v>41403</c:v>
                </c:pt>
                <c:pt idx="3401">
                  <c:v>41404</c:v>
                </c:pt>
                <c:pt idx="3402">
                  <c:v>41407</c:v>
                </c:pt>
                <c:pt idx="3403">
                  <c:v>41408</c:v>
                </c:pt>
                <c:pt idx="3404">
                  <c:v>41409</c:v>
                </c:pt>
                <c:pt idx="3405">
                  <c:v>41410</c:v>
                </c:pt>
                <c:pt idx="3406">
                  <c:v>41411</c:v>
                </c:pt>
                <c:pt idx="3407">
                  <c:v>41414</c:v>
                </c:pt>
                <c:pt idx="3408">
                  <c:v>41415</c:v>
                </c:pt>
                <c:pt idx="3409">
                  <c:v>41416</c:v>
                </c:pt>
                <c:pt idx="3410">
                  <c:v>41417</c:v>
                </c:pt>
                <c:pt idx="3411">
                  <c:v>41418</c:v>
                </c:pt>
                <c:pt idx="3412">
                  <c:v>41421</c:v>
                </c:pt>
                <c:pt idx="3413">
                  <c:v>41422</c:v>
                </c:pt>
                <c:pt idx="3414">
                  <c:v>41423</c:v>
                </c:pt>
                <c:pt idx="3415">
                  <c:v>41424</c:v>
                </c:pt>
                <c:pt idx="3416">
                  <c:v>41425</c:v>
                </c:pt>
                <c:pt idx="3417">
                  <c:v>41428</c:v>
                </c:pt>
                <c:pt idx="3418">
                  <c:v>41429</c:v>
                </c:pt>
                <c:pt idx="3419">
                  <c:v>41430</c:v>
                </c:pt>
                <c:pt idx="3420">
                  <c:v>41431</c:v>
                </c:pt>
                <c:pt idx="3421">
                  <c:v>41432</c:v>
                </c:pt>
                <c:pt idx="3422">
                  <c:v>41435</c:v>
                </c:pt>
                <c:pt idx="3423">
                  <c:v>41436</c:v>
                </c:pt>
                <c:pt idx="3424">
                  <c:v>41437</c:v>
                </c:pt>
                <c:pt idx="3425">
                  <c:v>41438</c:v>
                </c:pt>
                <c:pt idx="3426">
                  <c:v>41439</c:v>
                </c:pt>
                <c:pt idx="3427">
                  <c:v>41442</c:v>
                </c:pt>
                <c:pt idx="3428">
                  <c:v>41443</c:v>
                </c:pt>
                <c:pt idx="3429">
                  <c:v>41444</c:v>
                </c:pt>
                <c:pt idx="3430">
                  <c:v>41445</c:v>
                </c:pt>
                <c:pt idx="3431">
                  <c:v>41446</c:v>
                </c:pt>
                <c:pt idx="3432">
                  <c:v>41449</c:v>
                </c:pt>
                <c:pt idx="3433">
                  <c:v>41450</c:v>
                </c:pt>
                <c:pt idx="3434">
                  <c:v>41451</c:v>
                </c:pt>
                <c:pt idx="3435">
                  <c:v>41452</c:v>
                </c:pt>
                <c:pt idx="3436">
                  <c:v>41453</c:v>
                </c:pt>
                <c:pt idx="3437">
                  <c:v>41456</c:v>
                </c:pt>
                <c:pt idx="3438">
                  <c:v>41457</c:v>
                </c:pt>
                <c:pt idx="3439">
                  <c:v>41458</c:v>
                </c:pt>
                <c:pt idx="3440">
                  <c:v>41459</c:v>
                </c:pt>
                <c:pt idx="3441">
                  <c:v>41460</c:v>
                </c:pt>
                <c:pt idx="3442">
                  <c:v>41463</c:v>
                </c:pt>
                <c:pt idx="3443">
                  <c:v>41464</c:v>
                </c:pt>
                <c:pt idx="3444">
                  <c:v>41465</c:v>
                </c:pt>
                <c:pt idx="3445">
                  <c:v>41466</c:v>
                </c:pt>
                <c:pt idx="3446">
                  <c:v>41467</c:v>
                </c:pt>
                <c:pt idx="3447">
                  <c:v>41470</c:v>
                </c:pt>
                <c:pt idx="3448">
                  <c:v>41471</c:v>
                </c:pt>
                <c:pt idx="3449">
                  <c:v>41472</c:v>
                </c:pt>
                <c:pt idx="3450">
                  <c:v>41473</c:v>
                </c:pt>
                <c:pt idx="3451">
                  <c:v>41474</c:v>
                </c:pt>
                <c:pt idx="3452">
                  <c:v>41477</c:v>
                </c:pt>
                <c:pt idx="3453">
                  <c:v>41478</c:v>
                </c:pt>
                <c:pt idx="3454">
                  <c:v>41479</c:v>
                </c:pt>
                <c:pt idx="3455">
                  <c:v>41480</c:v>
                </c:pt>
                <c:pt idx="3456">
                  <c:v>41481</c:v>
                </c:pt>
                <c:pt idx="3457">
                  <c:v>41484</c:v>
                </c:pt>
                <c:pt idx="3458">
                  <c:v>41485</c:v>
                </c:pt>
                <c:pt idx="3459">
                  <c:v>41486</c:v>
                </c:pt>
                <c:pt idx="3460">
                  <c:v>41487</c:v>
                </c:pt>
                <c:pt idx="3461">
                  <c:v>41488</c:v>
                </c:pt>
                <c:pt idx="3462">
                  <c:v>41491</c:v>
                </c:pt>
                <c:pt idx="3463">
                  <c:v>41492</c:v>
                </c:pt>
                <c:pt idx="3464">
                  <c:v>41493</c:v>
                </c:pt>
                <c:pt idx="3465">
                  <c:v>41494</c:v>
                </c:pt>
                <c:pt idx="3466">
                  <c:v>41495</c:v>
                </c:pt>
                <c:pt idx="3467">
                  <c:v>41498</c:v>
                </c:pt>
                <c:pt idx="3468">
                  <c:v>41499</c:v>
                </c:pt>
                <c:pt idx="3469">
                  <c:v>41500</c:v>
                </c:pt>
                <c:pt idx="3470">
                  <c:v>41501</c:v>
                </c:pt>
                <c:pt idx="3471">
                  <c:v>41502</c:v>
                </c:pt>
                <c:pt idx="3472">
                  <c:v>41505</c:v>
                </c:pt>
                <c:pt idx="3473">
                  <c:v>41506</c:v>
                </c:pt>
                <c:pt idx="3474">
                  <c:v>41507</c:v>
                </c:pt>
                <c:pt idx="3475">
                  <c:v>41508</c:v>
                </c:pt>
                <c:pt idx="3476">
                  <c:v>41509</c:v>
                </c:pt>
                <c:pt idx="3477">
                  <c:v>41512</c:v>
                </c:pt>
                <c:pt idx="3478">
                  <c:v>41513</c:v>
                </c:pt>
                <c:pt idx="3479">
                  <c:v>41514</c:v>
                </c:pt>
                <c:pt idx="3480">
                  <c:v>41515</c:v>
                </c:pt>
                <c:pt idx="3481">
                  <c:v>41516</c:v>
                </c:pt>
                <c:pt idx="3482">
                  <c:v>41519</c:v>
                </c:pt>
                <c:pt idx="3483">
                  <c:v>41520</c:v>
                </c:pt>
                <c:pt idx="3484">
                  <c:v>41521</c:v>
                </c:pt>
                <c:pt idx="3485">
                  <c:v>41522</c:v>
                </c:pt>
                <c:pt idx="3486">
                  <c:v>41523</c:v>
                </c:pt>
                <c:pt idx="3487">
                  <c:v>41526</c:v>
                </c:pt>
                <c:pt idx="3488">
                  <c:v>41527</c:v>
                </c:pt>
                <c:pt idx="3489">
                  <c:v>41528</c:v>
                </c:pt>
                <c:pt idx="3490">
                  <c:v>41529</c:v>
                </c:pt>
                <c:pt idx="3491">
                  <c:v>41530</c:v>
                </c:pt>
                <c:pt idx="3492">
                  <c:v>41533</c:v>
                </c:pt>
                <c:pt idx="3493">
                  <c:v>41534</c:v>
                </c:pt>
                <c:pt idx="3494">
                  <c:v>41535</c:v>
                </c:pt>
                <c:pt idx="3495">
                  <c:v>41536</c:v>
                </c:pt>
                <c:pt idx="3496">
                  <c:v>41537</c:v>
                </c:pt>
                <c:pt idx="3497">
                  <c:v>41540</c:v>
                </c:pt>
                <c:pt idx="3498">
                  <c:v>41541</c:v>
                </c:pt>
                <c:pt idx="3499">
                  <c:v>41542</c:v>
                </c:pt>
                <c:pt idx="3500">
                  <c:v>41543</c:v>
                </c:pt>
                <c:pt idx="3501">
                  <c:v>41544</c:v>
                </c:pt>
                <c:pt idx="3502">
                  <c:v>41547</c:v>
                </c:pt>
                <c:pt idx="3503">
                  <c:v>41548</c:v>
                </c:pt>
                <c:pt idx="3504">
                  <c:v>41549</c:v>
                </c:pt>
                <c:pt idx="3505">
                  <c:v>41550</c:v>
                </c:pt>
                <c:pt idx="3506">
                  <c:v>41551</c:v>
                </c:pt>
                <c:pt idx="3507">
                  <c:v>41554</c:v>
                </c:pt>
                <c:pt idx="3508">
                  <c:v>41555</c:v>
                </c:pt>
                <c:pt idx="3509">
                  <c:v>41556</c:v>
                </c:pt>
                <c:pt idx="3510">
                  <c:v>41557</c:v>
                </c:pt>
                <c:pt idx="3511">
                  <c:v>41558</c:v>
                </c:pt>
                <c:pt idx="3512">
                  <c:v>41561</c:v>
                </c:pt>
                <c:pt idx="3513">
                  <c:v>41562</c:v>
                </c:pt>
                <c:pt idx="3514">
                  <c:v>41563</c:v>
                </c:pt>
                <c:pt idx="3515">
                  <c:v>41564</c:v>
                </c:pt>
                <c:pt idx="3516">
                  <c:v>41565</c:v>
                </c:pt>
                <c:pt idx="3517">
                  <c:v>41568</c:v>
                </c:pt>
                <c:pt idx="3518">
                  <c:v>41569</c:v>
                </c:pt>
                <c:pt idx="3519">
                  <c:v>41570</c:v>
                </c:pt>
                <c:pt idx="3520">
                  <c:v>41571</c:v>
                </c:pt>
                <c:pt idx="3521">
                  <c:v>41572</c:v>
                </c:pt>
                <c:pt idx="3522">
                  <c:v>41575</c:v>
                </c:pt>
                <c:pt idx="3523">
                  <c:v>41576</c:v>
                </c:pt>
                <c:pt idx="3524">
                  <c:v>41577</c:v>
                </c:pt>
                <c:pt idx="3525">
                  <c:v>41578</c:v>
                </c:pt>
                <c:pt idx="3526">
                  <c:v>41579</c:v>
                </c:pt>
                <c:pt idx="3527">
                  <c:v>41582</c:v>
                </c:pt>
                <c:pt idx="3528">
                  <c:v>41583</c:v>
                </c:pt>
                <c:pt idx="3529">
                  <c:v>41584</c:v>
                </c:pt>
                <c:pt idx="3530">
                  <c:v>41585</c:v>
                </c:pt>
                <c:pt idx="3531">
                  <c:v>41586</c:v>
                </c:pt>
                <c:pt idx="3532">
                  <c:v>41589</c:v>
                </c:pt>
                <c:pt idx="3533">
                  <c:v>41590</c:v>
                </c:pt>
                <c:pt idx="3534">
                  <c:v>41591</c:v>
                </c:pt>
                <c:pt idx="3535">
                  <c:v>41592</c:v>
                </c:pt>
                <c:pt idx="3536">
                  <c:v>41593</c:v>
                </c:pt>
                <c:pt idx="3537">
                  <c:v>41596</c:v>
                </c:pt>
                <c:pt idx="3538">
                  <c:v>41597</c:v>
                </c:pt>
                <c:pt idx="3539">
                  <c:v>41598</c:v>
                </c:pt>
                <c:pt idx="3540">
                  <c:v>41599</c:v>
                </c:pt>
                <c:pt idx="3541">
                  <c:v>41600</c:v>
                </c:pt>
                <c:pt idx="3542">
                  <c:v>41603</c:v>
                </c:pt>
                <c:pt idx="3543">
                  <c:v>41604</c:v>
                </c:pt>
                <c:pt idx="3544">
                  <c:v>41605</c:v>
                </c:pt>
                <c:pt idx="3545">
                  <c:v>41607</c:v>
                </c:pt>
                <c:pt idx="3546">
                  <c:v>41610</c:v>
                </c:pt>
                <c:pt idx="3547">
                  <c:v>41611</c:v>
                </c:pt>
                <c:pt idx="3548">
                  <c:v>41612</c:v>
                </c:pt>
                <c:pt idx="3549">
                  <c:v>41613</c:v>
                </c:pt>
                <c:pt idx="3550">
                  <c:v>41614</c:v>
                </c:pt>
                <c:pt idx="3551">
                  <c:v>41617</c:v>
                </c:pt>
                <c:pt idx="3552">
                  <c:v>41618</c:v>
                </c:pt>
                <c:pt idx="3553">
                  <c:v>41619</c:v>
                </c:pt>
                <c:pt idx="3554">
                  <c:v>41620</c:v>
                </c:pt>
                <c:pt idx="3555">
                  <c:v>41621</c:v>
                </c:pt>
                <c:pt idx="3556">
                  <c:v>41624</c:v>
                </c:pt>
                <c:pt idx="3557">
                  <c:v>41625</c:v>
                </c:pt>
                <c:pt idx="3558">
                  <c:v>41626</c:v>
                </c:pt>
                <c:pt idx="3559">
                  <c:v>41627</c:v>
                </c:pt>
                <c:pt idx="3560">
                  <c:v>41628</c:v>
                </c:pt>
                <c:pt idx="3561">
                  <c:v>41631</c:v>
                </c:pt>
                <c:pt idx="3562">
                  <c:v>41632</c:v>
                </c:pt>
                <c:pt idx="3563">
                  <c:v>41633</c:v>
                </c:pt>
                <c:pt idx="3564">
                  <c:v>41634</c:v>
                </c:pt>
                <c:pt idx="3565">
                  <c:v>41635</c:v>
                </c:pt>
                <c:pt idx="3566">
                  <c:v>41638</c:v>
                </c:pt>
                <c:pt idx="3567">
                  <c:v>41639</c:v>
                </c:pt>
                <c:pt idx="3568">
                  <c:v>41640</c:v>
                </c:pt>
                <c:pt idx="3569">
                  <c:v>41641</c:v>
                </c:pt>
                <c:pt idx="3570">
                  <c:v>41642</c:v>
                </c:pt>
                <c:pt idx="3571">
                  <c:v>41645</c:v>
                </c:pt>
                <c:pt idx="3572">
                  <c:v>41646</c:v>
                </c:pt>
                <c:pt idx="3573">
                  <c:v>41647</c:v>
                </c:pt>
                <c:pt idx="3574">
                  <c:v>41648</c:v>
                </c:pt>
                <c:pt idx="3575">
                  <c:v>41649</c:v>
                </c:pt>
                <c:pt idx="3576">
                  <c:v>41652</c:v>
                </c:pt>
                <c:pt idx="3577">
                  <c:v>41653</c:v>
                </c:pt>
                <c:pt idx="3578">
                  <c:v>41654</c:v>
                </c:pt>
                <c:pt idx="3579">
                  <c:v>41655</c:v>
                </c:pt>
                <c:pt idx="3580">
                  <c:v>41656</c:v>
                </c:pt>
                <c:pt idx="3581">
                  <c:v>41659</c:v>
                </c:pt>
                <c:pt idx="3582">
                  <c:v>41660</c:v>
                </c:pt>
                <c:pt idx="3583">
                  <c:v>41661</c:v>
                </c:pt>
                <c:pt idx="3584">
                  <c:v>41662</c:v>
                </c:pt>
                <c:pt idx="3585">
                  <c:v>41663</c:v>
                </c:pt>
                <c:pt idx="3586">
                  <c:v>41666</c:v>
                </c:pt>
                <c:pt idx="3587">
                  <c:v>41667</c:v>
                </c:pt>
                <c:pt idx="3588">
                  <c:v>41668</c:v>
                </c:pt>
                <c:pt idx="3589">
                  <c:v>41669</c:v>
                </c:pt>
                <c:pt idx="3590">
                  <c:v>41670</c:v>
                </c:pt>
                <c:pt idx="3591">
                  <c:v>41673</c:v>
                </c:pt>
                <c:pt idx="3592">
                  <c:v>41674</c:v>
                </c:pt>
                <c:pt idx="3593">
                  <c:v>41675</c:v>
                </c:pt>
                <c:pt idx="3594">
                  <c:v>41676</c:v>
                </c:pt>
                <c:pt idx="3595">
                  <c:v>41677</c:v>
                </c:pt>
                <c:pt idx="3596">
                  <c:v>41680</c:v>
                </c:pt>
                <c:pt idx="3597">
                  <c:v>41681</c:v>
                </c:pt>
                <c:pt idx="3598">
                  <c:v>41682</c:v>
                </c:pt>
                <c:pt idx="3599">
                  <c:v>41683</c:v>
                </c:pt>
                <c:pt idx="3600">
                  <c:v>41684</c:v>
                </c:pt>
                <c:pt idx="3601">
                  <c:v>41687</c:v>
                </c:pt>
                <c:pt idx="3602">
                  <c:v>41688</c:v>
                </c:pt>
                <c:pt idx="3603">
                  <c:v>41689</c:v>
                </c:pt>
                <c:pt idx="3604">
                  <c:v>41690</c:v>
                </c:pt>
                <c:pt idx="3605">
                  <c:v>41691</c:v>
                </c:pt>
                <c:pt idx="3606">
                  <c:v>41694</c:v>
                </c:pt>
                <c:pt idx="3607">
                  <c:v>41695</c:v>
                </c:pt>
                <c:pt idx="3608">
                  <c:v>41696</c:v>
                </c:pt>
                <c:pt idx="3609">
                  <c:v>41697</c:v>
                </c:pt>
                <c:pt idx="3610">
                  <c:v>41698</c:v>
                </c:pt>
                <c:pt idx="3611">
                  <c:v>41701</c:v>
                </c:pt>
                <c:pt idx="3612">
                  <c:v>41702</c:v>
                </c:pt>
                <c:pt idx="3613">
                  <c:v>41703</c:v>
                </c:pt>
                <c:pt idx="3614">
                  <c:v>41704</c:v>
                </c:pt>
                <c:pt idx="3615">
                  <c:v>41705</c:v>
                </c:pt>
                <c:pt idx="3616">
                  <c:v>41708</c:v>
                </c:pt>
                <c:pt idx="3617">
                  <c:v>41709</c:v>
                </c:pt>
                <c:pt idx="3618">
                  <c:v>41710</c:v>
                </c:pt>
                <c:pt idx="3619">
                  <c:v>41711</c:v>
                </c:pt>
                <c:pt idx="3620">
                  <c:v>41712</c:v>
                </c:pt>
                <c:pt idx="3621">
                  <c:v>41715</c:v>
                </c:pt>
                <c:pt idx="3622">
                  <c:v>41716</c:v>
                </c:pt>
                <c:pt idx="3623">
                  <c:v>41717</c:v>
                </c:pt>
                <c:pt idx="3624">
                  <c:v>41718</c:v>
                </c:pt>
                <c:pt idx="3625">
                  <c:v>41719</c:v>
                </c:pt>
                <c:pt idx="3626">
                  <c:v>41722</c:v>
                </c:pt>
                <c:pt idx="3627">
                  <c:v>41723</c:v>
                </c:pt>
                <c:pt idx="3628">
                  <c:v>41724</c:v>
                </c:pt>
                <c:pt idx="3629">
                  <c:v>41725</c:v>
                </c:pt>
                <c:pt idx="3630">
                  <c:v>41726</c:v>
                </c:pt>
                <c:pt idx="3631">
                  <c:v>41729</c:v>
                </c:pt>
                <c:pt idx="3632">
                  <c:v>41730</c:v>
                </c:pt>
                <c:pt idx="3633">
                  <c:v>41731</c:v>
                </c:pt>
                <c:pt idx="3634">
                  <c:v>41732</c:v>
                </c:pt>
                <c:pt idx="3635">
                  <c:v>41733</c:v>
                </c:pt>
                <c:pt idx="3636">
                  <c:v>41736</c:v>
                </c:pt>
                <c:pt idx="3637">
                  <c:v>41737</c:v>
                </c:pt>
                <c:pt idx="3638">
                  <c:v>41738</c:v>
                </c:pt>
                <c:pt idx="3639">
                  <c:v>41739</c:v>
                </c:pt>
                <c:pt idx="3640">
                  <c:v>41740</c:v>
                </c:pt>
                <c:pt idx="3641">
                  <c:v>41743</c:v>
                </c:pt>
                <c:pt idx="3642">
                  <c:v>41744</c:v>
                </c:pt>
                <c:pt idx="3643">
                  <c:v>41745</c:v>
                </c:pt>
                <c:pt idx="3644">
                  <c:v>41746</c:v>
                </c:pt>
                <c:pt idx="3645">
                  <c:v>41747</c:v>
                </c:pt>
                <c:pt idx="3646">
                  <c:v>41750</c:v>
                </c:pt>
                <c:pt idx="3647">
                  <c:v>41751</c:v>
                </c:pt>
                <c:pt idx="3648">
                  <c:v>41752</c:v>
                </c:pt>
                <c:pt idx="3649">
                  <c:v>41753</c:v>
                </c:pt>
                <c:pt idx="3650">
                  <c:v>41754</c:v>
                </c:pt>
                <c:pt idx="3651">
                  <c:v>41757</c:v>
                </c:pt>
                <c:pt idx="3652">
                  <c:v>41758</c:v>
                </c:pt>
                <c:pt idx="3653">
                  <c:v>41759</c:v>
                </c:pt>
                <c:pt idx="3654">
                  <c:v>41760</c:v>
                </c:pt>
                <c:pt idx="3655">
                  <c:v>41761</c:v>
                </c:pt>
                <c:pt idx="3656">
                  <c:v>41764</c:v>
                </c:pt>
                <c:pt idx="3657">
                  <c:v>41765</c:v>
                </c:pt>
                <c:pt idx="3658">
                  <c:v>41766</c:v>
                </c:pt>
                <c:pt idx="3659">
                  <c:v>41767</c:v>
                </c:pt>
                <c:pt idx="3660">
                  <c:v>41768</c:v>
                </c:pt>
                <c:pt idx="3661">
                  <c:v>41771</c:v>
                </c:pt>
                <c:pt idx="3662">
                  <c:v>41772</c:v>
                </c:pt>
                <c:pt idx="3663">
                  <c:v>41773</c:v>
                </c:pt>
                <c:pt idx="3664">
                  <c:v>41774</c:v>
                </c:pt>
                <c:pt idx="3665">
                  <c:v>41775</c:v>
                </c:pt>
                <c:pt idx="3666">
                  <c:v>41778</c:v>
                </c:pt>
                <c:pt idx="3667">
                  <c:v>41779</c:v>
                </c:pt>
                <c:pt idx="3668">
                  <c:v>41780</c:v>
                </c:pt>
                <c:pt idx="3669">
                  <c:v>41781</c:v>
                </c:pt>
                <c:pt idx="3670">
                  <c:v>41782</c:v>
                </c:pt>
                <c:pt idx="3671">
                  <c:v>41785</c:v>
                </c:pt>
                <c:pt idx="3672">
                  <c:v>41786</c:v>
                </c:pt>
                <c:pt idx="3673">
                  <c:v>41787</c:v>
                </c:pt>
                <c:pt idx="3674">
                  <c:v>41788</c:v>
                </c:pt>
                <c:pt idx="3675">
                  <c:v>41789</c:v>
                </c:pt>
                <c:pt idx="3676">
                  <c:v>41792</c:v>
                </c:pt>
                <c:pt idx="3677">
                  <c:v>41793</c:v>
                </c:pt>
                <c:pt idx="3678">
                  <c:v>41794</c:v>
                </c:pt>
                <c:pt idx="3679">
                  <c:v>41795</c:v>
                </c:pt>
                <c:pt idx="3680">
                  <c:v>41796</c:v>
                </c:pt>
                <c:pt idx="3681">
                  <c:v>41799</c:v>
                </c:pt>
                <c:pt idx="3682">
                  <c:v>41800</c:v>
                </c:pt>
                <c:pt idx="3683">
                  <c:v>41801</c:v>
                </c:pt>
                <c:pt idx="3684">
                  <c:v>41802</c:v>
                </c:pt>
                <c:pt idx="3685">
                  <c:v>41803</c:v>
                </c:pt>
                <c:pt idx="3686">
                  <c:v>41806</c:v>
                </c:pt>
                <c:pt idx="3687">
                  <c:v>41807</c:v>
                </c:pt>
                <c:pt idx="3688">
                  <c:v>41808</c:v>
                </c:pt>
                <c:pt idx="3689">
                  <c:v>41809</c:v>
                </c:pt>
                <c:pt idx="3690">
                  <c:v>41810</c:v>
                </c:pt>
                <c:pt idx="3691">
                  <c:v>41813</c:v>
                </c:pt>
                <c:pt idx="3692">
                  <c:v>41814</c:v>
                </c:pt>
                <c:pt idx="3693">
                  <c:v>41815</c:v>
                </c:pt>
                <c:pt idx="3694">
                  <c:v>41816</c:v>
                </c:pt>
                <c:pt idx="3695">
                  <c:v>41817</c:v>
                </c:pt>
                <c:pt idx="3696">
                  <c:v>41820</c:v>
                </c:pt>
                <c:pt idx="3697">
                  <c:v>41821</c:v>
                </c:pt>
                <c:pt idx="3698">
                  <c:v>41822</c:v>
                </c:pt>
                <c:pt idx="3699">
                  <c:v>41823</c:v>
                </c:pt>
                <c:pt idx="3700">
                  <c:v>41824</c:v>
                </c:pt>
                <c:pt idx="3701">
                  <c:v>41827</c:v>
                </c:pt>
                <c:pt idx="3702">
                  <c:v>41828</c:v>
                </c:pt>
                <c:pt idx="3703">
                  <c:v>41829</c:v>
                </c:pt>
                <c:pt idx="3704">
                  <c:v>41830</c:v>
                </c:pt>
                <c:pt idx="3705">
                  <c:v>41831</c:v>
                </c:pt>
                <c:pt idx="3706">
                  <c:v>41834</c:v>
                </c:pt>
                <c:pt idx="3707">
                  <c:v>41835</c:v>
                </c:pt>
                <c:pt idx="3708">
                  <c:v>41836</c:v>
                </c:pt>
                <c:pt idx="3709">
                  <c:v>41837</c:v>
                </c:pt>
                <c:pt idx="3710">
                  <c:v>41838</c:v>
                </c:pt>
                <c:pt idx="3711">
                  <c:v>41841</c:v>
                </c:pt>
                <c:pt idx="3712">
                  <c:v>41842</c:v>
                </c:pt>
                <c:pt idx="3713">
                  <c:v>41843</c:v>
                </c:pt>
                <c:pt idx="3714">
                  <c:v>41844</c:v>
                </c:pt>
                <c:pt idx="3715">
                  <c:v>41845</c:v>
                </c:pt>
                <c:pt idx="3716">
                  <c:v>41848</c:v>
                </c:pt>
                <c:pt idx="3717">
                  <c:v>41849</c:v>
                </c:pt>
                <c:pt idx="3718">
                  <c:v>41850</c:v>
                </c:pt>
                <c:pt idx="3719">
                  <c:v>41851</c:v>
                </c:pt>
                <c:pt idx="3720">
                  <c:v>41852</c:v>
                </c:pt>
                <c:pt idx="3721">
                  <c:v>41855</c:v>
                </c:pt>
                <c:pt idx="3722">
                  <c:v>41856</c:v>
                </c:pt>
                <c:pt idx="3723">
                  <c:v>41857</c:v>
                </c:pt>
                <c:pt idx="3724">
                  <c:v>41858</c:v>
                </c:pt>
                <c:pt idx="3725">
                  <c:v>41859</c:v>
                </c:pt>
                <c:pt idx="3726">
                  <c:v>41862</c:v>
                </c:pt>
                <c:pt idx="3727">
                  <c:v>41863</c:v>
                </c:pt>
                <c:pt idx="3728">
                  <c:v>41864</c:v>
                </c:pt>
                <c:pt idx="3729">
                  <c:v>41865</c:v>
                </c:pt>
                <c:pt idx="3730">
                  <c:v>41866</c:v>
                </c:pt>
                <c:pt idx="3731">
                  <c:v>41869</c:v>
                </c:pt>
                <c:pt idx="3732">
                  <c:v>41870</c:v>
                </c:pt>
                <c:pt idx="3733">
                  <c:v>41871</c:v>
                </c:pt>
                <c:pt idx="3734">
                  <c:v>41872</c:v>
                </c:pt>
                <c:pt idx="3735">
                  <c:v>41873</c:v>
                </c:pt>
                <c:pt idx="3736">
                  <c:v>41876</c:v>
                </c:pt>
                <c:pt idx="3737">
                  <c:v>41877</c:v>
                </c:pt>
                <c:pt idx="3738">
                  <c:v>41878</c:v>
                </c:pt>
                <c:pt idx="3739">
                  <c:v>41879</c:v>
                </c:pt>
                <c:pt idx="3740">
                  <c:v>41880</c:v>
                </c:pt>
                <c:pt idx="3741">
                  <c:v>41883</c:v>
                </c:pt>
                <c:pt idx="3742">
                  <c:v>41884</c:v>
                </c:pt>
                <c:pt idx="3743">
                  <c:v>41885</c:v>
                </c:pt>
                <c:pt idx="3744">
                  <c:v>41886</c:v>
                </c:pt>
                <c:pt idx="3745">
                  <c:v>41887</c:v>
                </c:pt>
                <c:pt idx="3746">
                  <c:v>41890</c:v>
                </c:pt>
                <c:pt idx="3747">
                  <c:v>41891</c:v>
                </c:pt>
                <c:pt idx="3748">
                  <c:v>41892</c:v>
                </c:pt>
                <c:pt idx="3749">
                  <c:v>41893</c:v>
                </c:pt>
                <c:pt idx="3750">
                  <c:v>41894</c:v>
                </c:pt>
                <c:pt idx="3751">
                  <c:v>41897</c:v>
                </c:pt>
                <c:pt idx="3752">
                  <c:v>41898</c:v>
                </c:pt>
                <c:pt idx="3753">
                  <c:v>41899</c:v>
                </c:pt>
                <c:pt idx="3754">
                  <c:v>41900</c:v>
                </c:pt>
                <c:pt idx="3755">
                  <c:v>41901</c:v>
                </c:pt>
                <c:pt idx="3756">
                  <c:v>41904</c:v>
                </c:pt>
                <c:pt idx="3757">
                  <c:v>41905</c:v>
                </c:pt>
                <c:pt idx="3758">
                  <c:v>41906</c:v>
                </c:pt>
                <c:pt idx="3759">
                  <c:v>41907</c:v>
                </c:pt>
                <c:pt idx="3760">
                  <c:v>41908</c:v>
                </c:pt>
                <c:pt idx="3761">
                  <c:v>41911</c:v>
                </c:pt>
                <c:pt idx="3762">
                  <c:v>41912</c:v>
                </c:pt>
                <c:pt idx="3763">
                  <c:v>41913</c:v>
                </c:pt>
                <c:pt idx="3764">
                  <c:v>41914</c:v>
                </c:pt>
                <c:pt idx="3765">
                  <c:v>41915</c:v>
                </c:pt>
                <c:pt idx="3766">
                  <c:v>41918</c:v>
                </c:pt>
                <c:pt idx="3767">
                  <c:v>41919</c:v>
                </c:pt>
                <c:pt idx="3768">
                  <c:v>41920</c:v>
                </c:pt>
                <c:pt idx="3769">
                  <c:v>41921</c:v>
                </c:pt>
                <c:pt idx="3770">
                  <c:v>41922</c:v>
                </c:pt>
                <c:pt idx="3771">
                  <c:v>41925</c:v>
                </c:pt>
                <c:pt idx="3772">
                  <c:v>41926</c:v>
                </c:pt>
                <c:pt idx="3773">
                  <c:v>41927</c:v>
                </c:pt>
                <c:pt idx="3774">
                  <c:v>41928</c:v>
                </c:pt>
                <c:pt idx="3775">
                  <c:v>41929</c:v>
                </c:pt>
                <c:pt idx="3776">
                  <c:v>41932</c:v>
                </c:pt>
                <c:pt idx="3777">
                  <c:v>41933</c:v>
                </c:pt>
                <c:pt idx="3778">
                  <c:v>41934</c:v>
                </c:pt>
                <c:pt idx="3779">
                  <c:v>41935</c:v>
                </c:pt>
                <c:pt idx="3780">
                  <c:v>41936</c:v>
                </c:pt>
                <c:pt idx="3781">
                  <c:v>41939</c:v>
                </c:pt>
                <c:pt idx="3782">
                  <c:v>41940</c:v>
                </c:pt>
                <c:pt idx="3783">
                  <c:v>41941</c:v>
                </c:pt>
                <c:pt idx="3784">
                  <c:v>41942</c:v>
                </c:pt>
                <c:pt idx="3785">
                  <c:v>41943</c:v>
                </c:pt>
                <c:pt idx="3786">
                  <c:v>41946</c:v>
                </c:pt>
                <c:pt idx="3787">
                  <c:v>41947</c:v>
                </c:pt>
                <c:pt idx="3788">
                  <c:v>41948</c:v>
                </c:pt>
                <c:pt idx="3789">
                  <c:v>41949</c:v>
                </c:pt>
                <c:pt idx="3790">
                  <c:v>41950</c:v>
                </c:pt>
                <c:pt idx="3791">
                  <c:v>41953</c:v>
                </c:pt>
                <c:pt idx="3792">
                  <c:v>41954</c:v>
                </c:pt>
                <c:pt idx="3793">
                  <c:v>41955</c:v>
                </c:pt>
                <c:pt idx="3794">
                  <c:v>41956</c:v>
                </c:pt>
                <c:pt idx="3795">
                  <c:v>41957</c:v>
                </c:pt>
                <c:pt idx="3796">
                  <c:v>41960</c:v>
                </c:pt>
                <c:pt idx="3797">
                  <c:v>41961</c:v>
                </c:pt>
                <c:pt idx="3798">
                  <c:v>41962</c:v>
                </c:pt>
                <c:pt idx="3799">
                  <c:v>41963</c:v>
                </c:pt>
                <c:pt idx="3800">
                  <c:v>41964</c:v>
                </c:pt>
                <c:pt idx="3801">
                  <c:v>41967</c:v>
                </c:pt>
                <c:pt idx="3802">
                  <c:v>41968</c:v>
                </c:pt>
                <c:pt idx="3803">
                  <c:v>41969</c:v>
                </c:pt>
                <c:pt idx="3804">
                  <c:v>41970</c:v>
                </c:pt>
                <c:pt idx="3805">
                  <c:v>41971</c:v>
                </c:pt>
                <c:pt idx="3806">
                  <c:v>41974</c:v>
                </c:pt>
                <c:pt idx="3807">
                  <c:v>41975</c:v>
                </c:pt>
                <c:pt idx="3808">
                  <c:v>41976</c:v>
                </c:pt>
                <c:pt idx="3809">
                  <c:v>41977</c:v>
                </c:pt>
                <c:pt idx="3810">
                  <c:v>41978</c:v>
                </c:pt>
                <c:pt idx="3811">
                  <c:v>41981</c:v>
                </c:pt>
                <c:pt idx="3812">
                  <c:v>41982</c:v>
                </c:pt>
                <c:pt idx="3813">
                  <c:v>41983</c:v>
                </c:pt>
                <c:pt idx="3814">
                  <c:v>41984</c:v>
                </c:pt>
                <c:pt idx="3815">
                  <c:v>41985</c:v>
                </c:pt>
                <c:pt idx="3816">
                  <c:v>41988</c:v>
                </c:pt>
                <c:pt idx="3817">
                  <c:v>41989</c:v>
                </c:pt>
                <c:pt idx="3818">
                  <c:v>41990</c:v>
                </c:pt>
                <c:pt idx="3819">
                  <c:v>41991</c:v>
                </c:pt>
                <c:pt idx="3820">
                  <c:v>41992</c:v>
                </c:pt>
                <c:pt idx="3821">
                  <c:v>41995</c:v>
                </c:pt>
                <c:pt idx="3822">
                  <c:v>41996</c:v>
                </c:pt>
                <c:pt idx="3823">
                  <c:v>41997</c:v>
                </c:pt>
                <c:pt idx="3824">
                  <c:v>41998</c:v>
                </c:pt>
                <c:pt idx="3825">
                  <c:v>41999</c:v>
                </c:pt>
                <c:pt idx="3826">
                  <c:v>42002</c:v>
                </c:pt>
                <c:pt idx="3827">
                  <c:v>42003</c:v>
                </c:pt>
                <c:pt idx="3828">
                  <c:v>42004</c:v>
                </c:pt>
                <c:pt idx="3829">
                  <c:v>42005</c:v>
                </c:pt>
                <c:pt idx="3830">
                  <c:v>42006</c:v>
                </c:pt>
                <c:pt idx="3831">
                  <c:v>42009</c:v>
                </c:pt>
                <c:pt idx="3832">
                  <c:v>42010</c:v>
                </c:pt>
                <c:pt idx="3833">
                  <c:v>42011</c:v>
                </c:pt>
                <c:pt idx="3834">
                  <c:v>42012</c:v>
                </c:pt>
                <c:pt idx="3835">
                  <c:v>42013</c:v>
                </c:pt>
                <c:pt idx="3836">
                  <c:v>42016</c:v>
                </c:pt>
                <c:pt idx="3837">
                  <c:v>42017</c:v>
                </c:pt>
                <c:pt idx="3838">
                  <c:v>42018</c:v>
                </c:pt>
                <c:pt idx="3839">
                  <c:v>42019</c:v>
                </c:pt>
                <c:pt idx="3840">
                  <c:v>42020</c:v>
                </c:pt>
                <c:pt idx="3841">
                  <c:v>42023</c:v>
                </c:pt>
                <c:pt idx="3842">
                  <c:v>42024</c:v>
                </c:pt>
                <c:pt idx="3843">
                  <c:v>42025</c:v>
                </c:pt>
                <c:pt idx="3844">
                  <c:v>42026</c:v>
                </c:pt>
                <c:pt idx="3845">
                  <c:v>42027</c:v>
                </c:pt>
                <c:pt idx="3846">
                  <c:v>42030</c:v>
                </c:pt>
                <c:pt idx="3847">
                  <c:v>42031</c:v>
                </c:pt>
                <c:pt idx="3848">
                  <c:v>42032</c:v>
                </c:pt>
                <c:pt idx="3849">
                  <c:v>42033</c:v>
                </c:pt>
                <c:pt idx="3850">
                  <c:v>42034</c:v>
                </c:pt>
                <c:pt idx="3851">
                  <c:v>42037</c:v>
                </c:pt>
                <c:pt idx="3852">
                  <c:v>42038</c:v>
                </c:pt>
                <c:pt idx="3853">
                  <c:v>42039</c:v>
                </c:pt>
                <c:pt idx="3854">
                  <c:v>42040</c:v>
                </c:pt>
                <c:pt idx="3855">
                  <c:v>42041</c:v>
                </c:pt>
                <c:pt idx="3856">
                  <c:v>42044</c:v>
                </c:pt>
                <c:pt idx="3857">
                  <c:v>42045</c:v>
                </c:pt>
                <c:pt idx="3858">
                  <c:v>42046</c:v>
                </c:pt>
                <c:pt idx="3859">
                  <c:v>42047</c:v>
                </c:pt>
                <c:pt idx="3860">
                  <c:v>42048</c:v>
                </c:pt>
                <c:pt idx="3861">
                  <c:v>42051</c:v>
                </c:pt>
                <c:pt idx="3862">
                  <c:v>42052</c:v>
                </c:pt>
                <c:pt idx="3863">
                  <c:v>42053</c:v>
                </c:pt>
                <c:pt idx="3864">
                  <c:v>42054</c:v>
                </c:pt>
                <c:pt idx="3865">
                  <c:v>42055</c:v>
                </c:pt>
                <c:pt idx="3866">
                  <c:v>42058</c:v>
                </c:pt>
                <c:pt idx="3867">
                  <c:v>42059</c:v>
                </c:pt>
                <c:pt idx="3868">
                  <c:v>42060</c:v>
                </c:pt>
                <c:pt idx="3869">
                  <c:v>42061</c:v>
                </c:pt>
                <c:pt idx="3870">
                  <c:v>42062</c:v>
                </c:pt>
                <c:pt idx="3871">
                  <c:v>42065</c:v>
                </c:pt>
                <c:pt idx="3872">
                  <c:v>42066</c:v>
                </c:pt>
                <c:pt idx="3873">
                  <c:v>42067</c:v>
                </c:pt>
                <c:pt idx="3874">
                  <c:v>42068</c:v>
                </c:pt>
                <c:pt idx="3875">
                  <c:v>42069</c:v>
                </c:pt>
                <c:pt idx="3876">
                  <c:v>42072</c:v>
                </c:pt>
                <c:pt idx="3877">
                  <c:v>42073</c:v>
                </c:pt>
                <c:pt idx="3878">
                  <c:v>42074</c:v>
                </c:pt>
                <c:pt idx="3879">
                  <c:v>42075</c:v>
                </c:pt>
                <c:pt idx="3880">
                  <c:v>42076</c:v>
                </c:pt>
                <c:pt idx="3881">
                  <c:v>42079</c:v>
                </c:pt>
                <c:pt idx="3882">
                  <c:v>42080</c:v>
                </c:pt>
                <c:pt idx="3883">
                  <c:v>42081</c:v>
                </c:pt>
                <c:pt idx="3884">
                  <c:v>42082</c:v>
                </c:pt>
                <c:pt idx="3885">
                  <c:v>42083</c:v>
                </c:pt>
                <c:pt idx="3886">
                  <c:v>42086</c:v>
                </c:pt>
                <c:pt idx="3887">
                  <c:v>42087</c:v>
                </c:pt>
                <c:pt idx="3888">
                  <c:v>42088</c:v>
                </c:pt>
                <c:pt idx="3889">
                  <c:v>42089</c:v>
                </c:pt>
                <c:pt idx="3890">
                  <c:v>42090</c:v>
                </c:pt>
                <c:pt idx="3891">
                  <c:v>42093</c:v>
                </c:pt>
                <c:pt idx="3892">
                  <c:v>42094</c:v>
                </c:pt>
                <c:pt idx="3893">
                  <c:v>42095</c:v>
                </c:pt>
                <c:pt idx="3894">
                  <c:v>42096</c:v>
                </c:pt>
                <c:pt idx="3895">
                  <c:v>42097</c:v>
                </c:pt>
                <c:pt idx="3896">
                  <c:v>42100</c:v>
                </c:pt>
                <c:pt idx="3897">
                  <c:v>42101</c:v>
                </c:pt>
                <c:pt idx="3898">
                  <c:v>42102</c:v>
                </c:pt>
                <c:pt idx="3899">
                  <c:v>42103</c:v>
                </c:pt>
                <c:pt idx="3900">
                  <c:v>42104</c:v>
                </c:pt>
                <c:pt idx="3901">
                  <c:v>42107</c:v>
                </c:pt>
                <c:pt idx="3902">
                  <c:v>42108</c:v>
                </c:pt>
                <c:pt idx="3903">
                  <c:v>42109</c:v>
                </c:pt>
                <c:pt idx="3904">
                  <c:v>42110</c:v>
                </c:pt>
                <c:pt idx="3905">
                  <c:v>42111</c:v>
                </c:pt>
                <c:pt idx="3906">
                  <c:v>42114</c:v>
                </c:pt>
                <c:pt idx="3907">
                  <c:v>42115</c:v>
                </c:pt>
                <c:pt idx="3908">
                  <c:v>42116</c:v>
                </c:pt>
                <c:pt idx="3909">
                  <c:v>42117</c:v>
                </c:pt>
                <c:pt idx="3910">
                  <c:v>42118</c:v>
                </c:pt>
                <c:pt idx="3911">
                  <c:v>42121</c:v>
                </c:pt>
                <c:pt idx="3912">
                  <c:v>42122</c:v>
                </c:pt>
                <c:pt idx="3913">
                  <c:v>42123</c:v>
                </c:pt>
                <c:pt idx="3914">
                  <c:v>42124</c:v>
                </c:pt>
                <c:pt idx="3915">
                  <c:v>42125</c:v>
                </c:pt>
                <c:pt idx="3916">
                  <c:v>42128</c:v>
                </c:pt>
                <c:pt idx="3917">
                  <c:v>42129</c:v>
                </c:pt>
                <c:pt idx="3918">
                  <c:v>42130</c:v>
                </c:pt>
                <c:pt idx="3919">
                  <c:v>42131</c:v>
                </c:pt>
                <c:pt idx="3920">
                  <c:v>42132</c:v>
                </c:pt>
                <c:pt idx="3921">
                  <c:v>42135</c:v>
                </c:pt>
                <c:pt idx="3922">
                  <c:v>42136</c:v>
                </c:pt>
                <c:pt idx="3923">
                  <c:v>42137</c:v>
                </c:pt>
                <c:pt idx="3924">
                  <c:v>42138</c:v>
                </c:pt>
                <c:pt idx="3925">
                  <c:v>42139</c:v>
                </c:pt>
                <c:pt idx="3926">
                  <c:v>42142</c:v>
                </c:pt>
                <c:pt idx="3927">
                  <c:v>42143</c:v>
                </c:pt>
                <c:pt idx="3928">
                  <c:v>42144</c:v>
                </c:pt>
                <c:pt idx="3929">
                  <c:v>42145</c:v>
                </c:pt>
                <c:pt idx="3930">
                  <c:v>42146</c:v>
                </c:pt>
                <c:pt idx="3931">
                  <c:v>42149</c:v>
                </c:pt>
                <c:pt idx="3932">
                  <c:v>42150</c:v>
                </c:pt>
                <c:pt idx="3933">
                  <c:v>42151</c:v>
                </c:pt>
                <c:pt idx="3934">
                  <c:v>42152</c:v>
                </c:pt>
                <c:pt idx="3935">
                  <c:v>42153</c:v>
                </c:pt>
                <c:pt idx="3936">
                  <c:v>42156</c:v>
                </c:pt>
                <c:pt idx="3937">
                  <c:v>42157</c:v>
                </c:pt>
                <c:pt idx="3938">
                  <c:v>42158</c:v>
                </c:pt>
                <c:pt idx="3939">
                  <c:v>42159</c:v>
                </c:pt>
                <c:pt idx="3940">
                  <c:v>42160</c:v>
                </c:pt>
                <c:pt idx="3941">
                  <c:v>42163</c:v>
                </c:pt>
                <c:pt idx="3942">
                  <c:v>42164</c:v>
                </c:pt>
                <c:pt idx="3943">
                  <c:v>42165</c:v>
                </c:pt>
                <c:pt idx="3944">
                  <c:v>42166</c:v>
                </c:pt>
                <c:pt idx="3945">
                  <c:v>42167</c:v>
                </c:pt>
                <c:pt idx="3946">
                  <c:v>42170</c:v>
                </c:pt>
                <c:pt idx="3947">
                  <c:v>42171</c:v>
                </c:pt>
                <c:pt idx="3948">
                  <c:v>42172</c:v>
                </c:pt>
                <c:pt idx="3949">
                  <c:v>42173</c:v>
                </c:pt>
                <c:pt idx="3950">
                  <c:v>42174</c:v>
                </c:pt>
                <c:pt idx="3951">
                  <c:v>42177</c:v>
                </c:pt>
                <c:pt idx="3952">
                  <c:v>42178</c:v>
                </c:pt>
                <c:pt idx="3953">
                  <c:v>42179</c:v>
                </c:pt>
                <c:pt idx="3954">
                  <c:v>42180</c:v>
                </c:pt>
                <c:pt idx="3955">
                  <c:v>42181</c:v>
                </c:pt>
                <c:pt idx="3956">
                  <c:v>42184</c:v>
                </c:pt>
                <c:pt idx="3957">
                  <c:v>42185</c:v>
                </c:pt>
                <c:pt idx="3958">
                  <c:v>42186</c:v>
                </c:pt>
                <c:pt idx="3959">
                  <c:v>42187</c:v>
                </c:pt>
                <c:pt idx="3960">
                  <c:v>42188</c:v>
                </c:pt>
                <c:pt idx="3961">
                  <c:v>42191</c:v>
                </c:pt>
                <c:pt idx="3962">
                  <c:v>42192</c:v>
                </c:pt>
                <c:pt idx="3963">
                  <c:v>42193</c:v>
                </c:pt>
                <c:pt idx="3964">
                  <c:v>42194</c:v>
                </c:pt>
                <c:pt idx="3965">
                  <c:v>42195</c:v>
                </c:pt>
                <c:pt idx="3966">
                  <c:v>42198</c:v>
                </c:pt>
                <c:pt idx="3967">
                  <c:v>42199</c:v>
                </c:pt>
                <c:pt idx="3968">
                  <c:v>42200</c:v>
                </c:pt>
                <c:pt idx="3969">
                  <c:v>42201</c:v>
                </c:pt>
                <c:pt idx="3970">
                  <c:v>42202</c:v>
                </c:pt>
                <c:pt idx="3971">
                  <c:v>42205</c:v>
                </c:pt>
                <c:pt idx="3972">
                  <c:v>42206</c:v>
                </c:pt>
                <c:pt idx="3973">
                  <c:v>42207</c:v>
                </c:pt>
                <c:pt idx="3974">
                  <c:v>42208</c:v>
                </c:pt>
                <c:pt idx="3975">
                  <c:v>42209</c:v>
                </c:pt>
                <c:pt idx="3976">
                  <c:v>42212</c:v>
                </c:pt>
                <c:pt idx="3977">
                  <c:v>42213</c:v>
                </c:pt>
                <c:pt idx="3978">
                  <c:v>42214</c:v>
                </c:pt>
                <c:pt idx="3979">
                  <c:v>42215</c:v>
                </c:pt>
                <c:pt idx="3980">
                  <c:v>42216</c:v>
                </c:pt>
                <c:pt idx="3981">
                  <c:v>42219</c:v>
                </c:pt>
                <c:pt idx="3982">
                  <c:v>42220</c:v>
                </c:pt>
                <c:pt idx="3983">
                  <c:v>42221</c:v>
                </c:pt>
                <c:pt idx="3984">
                  <c:v>42222</c:v>
                </c:pt>
                <c:pt idx="3985">
                  <c:v>42223</c:v>
                </c:pt>
                <c:pt idx="3986">
                  <c:v>42226</c:v>
                </c:pt>
                <c:pt idx="3987">
                  <c:v>42227</c:v>
                </c:pt>
                <c:pt idx="3988">
                  <c:v>42228</c:v>
                </c:pt>
                <c:pt idx="3989">
                  <c:v>42229</c:v>
                </c:pt>
                <c:pt idx="3990">
                  <c:v>42230</c:v>
                </c:pt>
                <c:pt idx="3991">
                  <c:v>42233</c:v>
                </c:pt>
                <c:pt idx="3992">
                  <c:v>42234</c:v>
                </c:pt>
                <c:pt idx="3993">
                  <c:v>42235</c:v>
                </c:pt>
                <c:pt idx="3994">
                  <c:v>42236</c:v>
                </c:pt>
                <c:pt idx="3995">
                  <c:v>42237</c:v>
                </c:pt>
                <c:pt idx="3996">
                  <c:v>42240</c:v>
                </c:pt>
                <c:pt idx="3997">
                  <c:v>42241</c:v>
                </c:pt>
                <c:pt idx="3998">
                  <c:v>42242</c:v>
                </c:pt>
                <c:pt idx="3999">
                  <c:v>42243</c:v>
                </c:pt>
                <c:pt idx="4000">
                  <c:v>42244</c:v>
                </c:pt>
                <c:pt idx="4001">
                  <c:v>42247</c:v>
                </c:pt>
                <c:pt idx="4002">
                  <c:v>42248</c:v>
                </c:pt>
                <c:pt idx="4003">
                  <c:v>42249</c:v>
                </c:pt>
                <c:pt idx="4004">
                  <c:v>42250</c:v>
                </c:pt>
                <c:pt idx="4005">
                  <c:v>42251</c:v>
                </c:pt>
                <c:pt idx="4006">
                  <c:v>42254</c:v>
                </c:pt>
                <c:pt idx="4007">
                  <c:v>42255</c:v>
                </c:pt>
                <c:pt idx="4008">
                  <c:v>42256</c:v>
                </c:pt>
                <c:pt idx="4009">
                  <c:v>42257</c:v>
                </c:pt>
                <c:pt idx="4010">
                  <c:v>42258</c:v>
                </c:pt>
                <c:pt idx="4011">
                  <c:v>42261</c:v>
                </c:pt>
                <c:pt idx="4012">
                  <c:v>42262</c:v>
                </c:pt>
                <c:pt idx="4013">
                  <c:v>42263</c:v>
                </c:pt>
                <c:pt idx="4014">
                  <c:v>42264</c:v>
                </c:pt>
                <c:pt idx="4015">
                  <c:v>42265</c:v>
                </c:pt>
                <c:pt idx="4016">
                  <c:v>42268</c:v>
                </c:pt>
                <c:pt idx="4017">
                  <c:v>42269</c:v>
                </c:pt>
                <c:pt idx="4018">
                  <c:v>42270</c:v>
                </c:pt>
                <c:pt idx="4019">
                  <c:v>42271</c:v>
                </c:pt>
                <c:pt idx="4020">
                  <c:v>42272</c:v>
                </c:pt>
                <c:pt idx="4021">
                  <c:v>42275</c:v>
                </c:pt>
                <c:pt idx="4022">
                  <c:v>42276</c:v>
                </c:pt>
                <c:pt idx="4023">
                  <c:v>42277</c:v>
                </c:pt>
                <c:pt idx="4024">
                  <c:v>42278</c:v>
                </c:pt>
                <c:pt idx="4025">
                  <c:v>42279</c:v>
                </c:pt>
                <c:pt idx="4026">
                  <c:v>42282</c:v>
                </c:pt>
                <c:pt idx="4027">
                  <c:v>42283</c:v>
                </c:pt>
                <c:pt idx="4028">
                  <c:v>42284</c:v>
                </c:pt>
                <c:pt idx="4029">
                  <c:v>42285</c:v>
                </c:pt>
                <c:pt idx="4030">
                  <c:v>42286</c:v>
                </c:pt>
                <c:pt idx="4031">
                  <c:v>42289</c:v>
                </c:pt>
                <c:pt idx="4032">
                  <c:v>42290</c:v>
                </c:pt>
                <c:pt idx="4033">
                  <c:v>42291</c:v>
                </c:pt>
                <c:pt idx="4034">
                  <c:v>42292</c:v>
                </c:pt>
                <c:pt idx="4035">
                  <c:v>42293</c:v>
                </c:pt>
                <c:pt idx="4036">
                  <c:v>42296</c:v>
                </c:pt>
                <c:pt idx="4037">
                  <c:v>42297</c:v>
                </c:pt>
                <c:pt idx="4038">
                  <c:v>42298</c:v>
                </c:pt>
                <c:pt idx="4039">
                  <c:v>42299</c:v>
                </c:pt>
                <c:pt idx="4040">
                  <c:v>42300</c:v>
                </c:pt>
                <c:pt idx="4041">
                  <c:v>42303</c:v>
                </c:pt>
                <c:pt idx="4042">
                  <c:v>42304</c:v>
                </c:pt>
                <c:pt idx="4043">
                  <c:v>42305</c:v>
                </c:pt>
                <c:pt idx="4044">
                  <c:v>42306</c:v>
                </c:pt>
                <c:pt idx="4045">
                  <c:v>42307</c:v>
                </c:pt>
                <c:pt idx="4046">
                  <c:v>42310</c:v>
                </c:pt>
                <c:pt idx="4047">
                  <c:v>42311</c:v>
                </c:pt>
                <c:pt idx="4048">
                  <c:v>42312</c:v>
                </c:pt>
                <c:pt idx="4049">
                  <c:v>42313</c:v>
                </c:pt>
                <c:pt idx="4050">
                  <c:v>42314</c:v>
                </c:pt>
                <c:pt idx="4051">
                  <c:v>42317</c:v>
                </c:pt>
                <c:pt idx="4052">
                  <c:v>42318</c:v>
                </c:pt>
                <c:pt idx="4053">
                  <c:v>42319</c:v>
                </c:pt>
                <c:pt idx="4054">
                  <c:v>42320</c:v>
                </c:pt>
                <c:pt idx="4055">
                  <c:v>42321</c:v>
                </c:pt>
                <c:pt idx="4056">
                  <c:v>42324</c:v>
                </c:pt>
                <c:pt idx="4057">
                  <c:v>42325</c:v>
                </c:pt>
                <c:pt idx="4058">
                  <c:v>42326</c:v>
                </c:pt>
                <c:pt idx="4059">
                  <c:v>42327</c:v>
                </c:pt>
                <c:pt idx="4060">
                  <c:v>42328</c:v>
                </c:pt>
                <c:pt idx="4061">
                  <c:v>42331</c:v>
                </c:pt>
                <c:pt idx="4062">
                  <c:v>42332</c:v>
                </c:pt>
                <c:pt idx="4063">
                  <c:v>42333</c:v>
                </c:pt>
                <c:pt idx="4064">
                  <c:v>42334</c:v>
                </c:pt>
                <c:pt idx="4065">
                  <c:v>42335</c:v>
                </c:pt>
                <c:pt idx="4066">
                  <c:v>42338</c:v>
                </c:pt>
                <c:pt idx="4067">
                  <c:v>42339</c:v>
                </c:pt>
                <c:pt idx="4068">
                  <c:v>42340</c:v>
                </c:pt>
                <c:pt idx="4069">
                  <c:v>42341</c:v>
                </c:pt>
                <c:pt idx="4070">
                  <c:v>42342</c:v>
                </c:pt>
                <c:pt idx="4071">
                  <c:v>42345</c:v>
                </c:pt>
                <c:pt idx="4072">
                  <c:v>42346</c:v>
                </c:pt>
                <c:pt idx="4073">
                  <c:v>42347</c:v>
                </c:pt>
                <c:pt idx="4074">
                  <c:v>42348</c:v>
                </c:pt>
                <c:pt idx="4075">
                  <c:v>42349</c:v>
                </c:pt>
                <c:pt idx="4076">
                  <c:v>42352</c:v>
                </c:pt>
                <c:pt idx="4077">
                  <c:v>42353</c:v>
                </c:pt>
                <c:pt idx="4078">
                  <c:v>42354</c:v>
                </c:pt>
                <c:pt idx="4079">
                  <c:v>42355</c:v>
                </c:pt>
                <c:pt idx="4080">
                  <c:v>42356</c:v>
                </c:pt>
                <c:pt idx="4081">
                  <c:v>42359</c:v>
                </c:pt>
                <c:pt idx="4082">
                  <c:v>42360</c:v>
                </c:pt>
                <c:pt idx="4083">
                  <c:v>42361</c:v>
                </c:pt>
                <c:pt idx="4084">
                  <c:v>42362</c:v>
                </c:pt>
                <c:pt idx="4085">
                  <c:v>42363</c:v>
                </c:pt>
                <c:pt idx="4086">
                  <c:v>42366</c:v>
                </c:pt>
                <c:pt idx="4087">
                  <c:v>42367</c:v>
                </c:pt>
                <c:pt idx="4088">
                  <c:v>42368</c:v>
                </c:pt>
                <c:pt idx="4089">
                  <c:v>42369</c:v>
                </c:pt>
                <c:pt idx="4090">
                  <c:v>42370</c:v>
                </c:pt>
                <c:pt idx="4091">
                  <c:v>42373</c:v>
                </c:pt>
                <c:pt idx="4092">
                  <c:v>42374</c:v>
                </c:pt>
                <c:pt idx="4093">
                  <c:v>42375</c:v>
                </c:pt>
                <c:pt idx="4094">
                  <c:v>42376</c:v>
                </c:pt>
                <c:pt idx="4095">
                  <c:v>42377</c:v>
                </c:pt>
                <c:pt idx="4096">
                  <c:v>42380</c:v>
                </c:pt>
                <c:pt idx="4097">
                  <c:v>42381</c:v>
                </c:pt>
                <c:pt idx="4098">
                  <c:v>42382</c:v>
                </c:pt>
                <c:pt idx="4099">
                  <c:v>42383</c:v>
                </c:pt>
                <c:pt idx="4100">
                  <c:v>42384</c:v>
                </c:pt>
                <c:pt idx="4101">
                  <c:v>42387</c:v>
                </c:pt>
                <c:pt idx="4102">
                  <c:v>42388</c:v>
                </c:pt>
                <c:pt idx="4103">
                  <c:v>42389</c:v>
                </c:pt>
                <c:pt idx="4104">
                  <c:v>42390</c:v>
                </c:pt>
                <c:pt idx="4105">
                  <c:v>42391</c:v>
                </c:pt>
                <c:pt idx="4106">
                  <c:v>42394</c:v>
                </c:pt>
                <c:pt idx="4107">
                  <c:v>42395</c:v>
                </c:pt>
                <c:pt idx="4108">
                  <c:v>42396</c:v>
                </c:pt>
                <c:pt idx="4109">
                  <c:v>42397</c:v>
                </c:pt>
                <c:pt idx="4110">
                  <c:v>42398</c:v>
                </c:pt>
                <c:pt idx="4111">
                  <c:v>42401</c:v>
                </c:pt>
                <c:pt idx="4112">
                  <c:v>42402</c:v>
                </c:pt>
                <c:pt idx="4113">
                  <c:v>42403</c:v>
                </c:pt>
                <c:pt idx="4114">
                  <c:v>42404</c:v>
                </c:pt>
                <c:pt idx="4115">
                  <c:v>42405</c:v>
                </c:pt>
                <c:pt idx="4116">
                  <c:v>42408</c:v>
                </c:pt>
                <c:pt idx="4117">
                  <c:v>42409</c:v>
                </c:pt>
                <c:pt idx="4118">
                  <c:v>42410</c:v>
                </c:pt>
                <c:pt idx="4119">
                  <c:v>42411</c:v>
                </c:pt>
                <c:pt idx="4120">
                  <c:v>42412</c:v>
                </c:pt>
                <c:pt idx="4121">
                  <c:v>42415</c:v>
                </c:pt>
                <c:pt idx="4122">
                  <c:v>42416</c:v>
                </c:pt>
                <c:pt idx="4123">
                  <c:v>42417</c:v>
                </c:pt>
                <c:pt idx="4124">
                  <c:v>42418</c:v>
                </c:pt>
                <c:pt idx="4125">
                  <c:v>42419</c:v>
                </c:pt>
                <c:pt idx="4126">
                  <c:v>42422</c:v>
                </c:pt>
                <c:pt idx="4127">
                  <c:v>42423</c:v>
                </c:pt>
                <c:pt idx="4128">
                  <c:v>42424</c:v>
                </c:pt>
                <c:pt idx="4129">
                  <c:v>42425</c:v>
                </c:pt>
                <c:pt idx="4130">
                  <c:v>42426</c:v>
                </c:pt>
                <c:pt idx="4131">
                  <c:v>42429</c:v>
                </c:pt>
                <c:pt idx="4132">
                  <c:v>42430</c:v>
                </c:pt>
                <c:pt idx="4133">
                  <c:v>42431</c:v>
                </c:pt>
                <c:pt idx="4134">
                  <c:v>42432</c:v>
                </c:pt>
                <c:pt idx="4135">
                  <c:v>42433</c:v>
                </c:pt>
                <c:pt idx="4136">
                  <c:v>42436</c:v>
                </c:pt>
                <c:pt idx="4137">
                  <c:v>42437</c:v>
                </c:pt>
                <c:pt idx="4138">
                  <c:v>42438</c:v>
                </c:pt>
                <c:pt idx="4139">
                  <c:v>42439</c:v>
                </c:pt>
                <c:pt idx="4140">
                  <c:v>42440</c:v>
                </c:pt>
                <c:pt idx="4141">
                  <c:v>42443</c:v>
                </c:pt>
                <c:pt idx="4142">
                  <c:v>42444</c:v>
                </c:pt>
                <c:pt idx="4143">
                  <c:v>42445</c:v>
                </c:pt>
                <c:pt idx="4144">
                  <c:v>42446</c:v>
                </c:pt>
                <c:pt idx="4145">
                  <c:v>42447</c:v>
                </c:pt>
                <c:pt idx="4146">
                  <c:v>42450</c:v>
                </c:pt>
                <c:pt idx="4147">
                  <c:v>42451</c:v>
                </c:pt>
                <c:pt idx="4148">
                  <c:v>42452</c:v>
                </c:pt>
                <c:pt idx="4149">
                  <c:v>42453</c:v>
                </c:pt>
                <c:pt idx="4150">
                  <c:v>42454</c:v>
                </c:pt>
                <c:pt idx="4151">
                  <c:v>42457</c:v>
                </c:pt>
                <c:pt idx="4152">
                  <c:v>42458</c:v>
                </c:pt>
                <c:pt idx="4153">
                  <c:v>42459</c:v>
                </c:pt>
                <c:pt idx="4154">
                  <c:v>42460</c:v>
                </c:pt>
                <c:pt idx="4155">
                  <c:v>42461</c:v>
                </c:pt>
                <c:pt idx="4156">
                  <c:v>42464</c:v>
                </c:pt>
                <c:pt idx="4157">
                  <c:v>42465</c:v>
                </c:pt>
                <c:pt idx="4158">
                  <c:v>42466</c:v>
                </c:pt>
                <c:pt idx="4159">
                  <c:v>42467</c:v>
                </c:pt>
                <c:pt idx="4160">
                  <c:v>42468</c:v>
                </c:pt>
                <c:pt idx="4161">
                  <c:v>42471</c:v>
                </c:pt>
                <c:pt idx="4162">
                  <c:v>42472</c:v>
                </c:pt>
                <c:pt idx="4163">
                  <c:v>42473</c:v>
                </c:pt>
                <c:pt idx="4164">
                  <c:v>42474</c:v>
                </c:pt>
                <c:pt idx="4165">
                  <c:v>42475</c:v>
                </c:pt>
                <c:pt idx="4166">
                  <c:v>42478</c:v>
                </c:pt>
                <c:pt idx="4167">
                  <c:v>42479</c:v>
                </c:pt>
                <c:pt idx="4168">
                  <c:v>42480</c:v>
                </c:pt>
                <c:pt idx="4169">
                  <c:v>42481</c:v>
                </c:pt>
                <c:pt idx="4170">
                  <c:v>42482</c:v>
                </c:pt>
                <c:pt idx="4171">
                  <c:v>42485</c:v>
                </c:pt>
                <c:pt idx="4172">
                  <c:v>42486</c:v>
                </c:pt>
                <c:pt idx="4173">
                  <c:v>42487</c:v>
                </c:pt>
                <c:pt idx="4174">
                  <c:v>42488</c:v>
                </c:pt>
                <c:pt idx="4175">
                  <c:v>42489</c:v>
                </c:pt>
                <c:pt idx="4176">
                  <c:v>42492</c:v>
                </c:pt>
                <c:pt idx="4177">
                  <c:v>42493</c:v>
                </c:pt>
                <c:pt idx="4178">
                  <c:v>42494</c:v>
                </c:pt>
                <c:pt idx="4179">
                  <c:v>42495</c:v>
                </c:pt>
                <c:pt idx="4180">
                  <c:v>42496</c:v>
                </c:pt>
                <c:pt idx="4181">
                  <c:v>42499</c:v>
                </c:pt>
                <c:pt idx="4182">
                  <c:v>42500</c:v>
                </c:pt>
                <c:pt idx="4183">
                  <c:v>42501</c:v>
                </c:pt>
                <c:pt idx="4184">
                  <c:v>42502</c:v>
                </c:pt>
                <c:pt idx="4185">
                  <c:v>42503</c:v>
                </c:pt>
                <c:pt idx="4186">
                  <c:v>42506</c:v>
                </c:pt>
                <c:pt idx="4187">
                  <c:v>42507</c:v>
                </c:pt>
                <c:pt idx="4188">
                  <c:v>42508</c:v>
                </c:pt>
                <c:pt idx="4189">
                  <c:v>42509</c:v>
                </c:pt>
                <c:pt idx="4190">
                  <c:v>42510</c:v>
                </c:pt>
                <c:pt idx="4191">
                  <c:v>42513</c:v>
                </c:pt>
                <c:pt idx="4192">
                  <c:v>42514</c:v>
                </c:pt>
                <c:pt idx="4193">
                  <c:v>42515</c:v>
                </c:pt>
                <c:pt idx="4194">
                  <c:v>42516</c:v>
                </c:pt>
                <c:pt idx="4195">
                  <c:v>42517</c:v>
                </c:pt>
                <c:pt idx="4196">
                  <c:v>42520</c:v>
                </c:pt>
                <c:pt idx="4197">
                  <c:v>42521</c:v>
                </c:pt>
                <c:pt idx="4198">
                  <c:v>42522</c:v>
                </c:pt>
                <c:pt idx="4199">
                  <c:v>42523</c:v>
                </c:pt>
                <c:pt idx="4200">
                  <c:v>42524</c:v>
                </c:pt>
                <c:pt idx="4201">
                  <c:v>42527</c:v>
                </c:pt>
                <c:pt idx="4202">
                  <c:v>42528</c:v>
                </c:pt>
                <c:pt idx="4203">
                  <c:v>42529</c:v>
                </c:pt>
                <c:pt idx="4204">
                  <c:v>42530</c:v>
                </c:pt>
                <c:pt idx="4205">
                  <c:v>42531</c:v>
                </c:pt>
                <c:pt idx="4206">
                  <c:v>42534</c:v>
                </c:pt>
                <c:pt idx="4207">
                  <c:v>42535</c:v>
                </c:pt>
                <c:pt idx="4208">
                  <c:v>42536</c:v>
                </c:pt>
                <c:pt idx="4209">
                  <c:v>42537</c:v>
                </c:pt>
                <c:pt idx="4210">
                  <c:v>42538</c:v>
                </c:pt>
                <c:pt idx="4211">
                  <c:v>42541</c:v>
                </c:pt>
                <c:pt idx="4212">
                  <c:v>42542</c:v>
                </c:pt>
                <c:pt idx="4213">
                  <c:v>42543</c:v>
                </c:pt>
                <c:pt idx="4214">
                  <c:v>42544</c:v>
                </c:pt>
                <c:pt idx="4215">
                  <c:v>42545</c:v>
                </c:pt>
                <c:pt idx="4216">
                  <c:v>42548</c:v>
                </c:pt>
                <c:pt idx="4217">
                  <c:v>42549</c:v>
                </c:pt>
                <c:pt idx="4218">
                  <c:v>42550</c:v>
                </c:pt>
                <c:pt idx="4219">
                  <c:v>42551</c:v>
                </c:pt>
                <c:pt idx="4220">
                  <c:v>42552</c:v>
                </c:pt>
                <c:pt idx="4221">
                  <c:v>42555</c:v>
                </c:pt>
                <c:pt idx="4222">
                  <c:v>42556</c:v>
                </c:pt>
                <c:pt idx="4223">
                  <c:v>42557</c:v>
                </c:pt>
                <c:pt idx="4224">
                  <c:v>42558</c:v>
                </c:pt>
                <c:pt idx="4225">
                  <c:v>42559</c:v>
                </c:pt>
                <c:pt idx="4226">
                  <c:v>42562</c:v>
                </c:pt>
                <c:pt idx="4227">
                  <c:v>42563</c:v>
                </c:pt>
                <c:pt idx="4228">
                  <c:v>42564</c:v>
                </c:pt>
                <c:pt idx="4229">
                  <c:v>42565</c:v>
                </c:pt>
                <c:pt idx="4230">
                  <c:v>42566</c:v>
                </c:pt>
                <c:pt idx="4231">
                  <c:v>42569</c:v>
                </c:pt>
                <c:pt idx="4232">
                  <c:v>42570</c:v>
                </c:pt>
                <c:pt idx="4233">
                  <c:v>42571</c:v>
                </c:pt>
                <c:pt idx="4234">
                  <c:v>42572</c:v>
                </c:pt>
                <c:pt idx="4235">
                  <c:v>42573</c:v>
                </c:pt>
                <c:pt idx="4236">
                  <c:v>42576</c:v>
                </c:pt>
                <c:pt idx="4237">
                  <c:v>42577</c:v>
                </c:pt>
                <c:pt idx="4238">
                  <c:v>42578</c:v>
                </c:pt>
                <c:pt idx="4239">
                  <c:v>42579</c:v>
                </c:pt>
                <c:pt idx="4240">
                  <c:v>42580</c:v>
                </c:pt>
                <c:pt idx="4241">
                  <c:v>42583</c:v>
                </c:pt>
                <c:pt idx="4242">
                  <c:v>42584</c:v>
                </c:pt>
                <c:pt idx="4243">
                  <c:v>42585</c:v>
                </c:pt>
                <c:pt idx="4244">
                  <c:v>42586</c:v>
                </c:pt>
                <c:pt idx="4245">
                  <c:v>42587</c:v>
                </c:pt>
                <c:pt idx="4246">
                  <c:v>42590</c:v>
                </c:pt>
                <c:pt idx="4247">
                  <c:v>42591</c:v>
                </c:pt>
                <c:pt idx="4248">
                  <c:v>42592</c:v>
                </c:pt>
                <c:pt idx="4249">
                  <c:v>42593</c:v>
                </c:pt>
                <c:pt idx="4250">
                  <c:v>42594</c:v>
                </c:pt>
                <c:pt idx="4251">
                  <c:v>42597</c:v>
                </c:pt>
                <c:pt idx="4252">
                  <c:v>42598</c:v>
                </c:pt>
                <c:pt idx="4253">
                  <c:v>42599</c:v>
                </c:pt>
                <c:pt idx="4254">
                  <c:v>42600</c:v>
                </c:pt>
                <c:pt idx="4255">
                  <c:v>42601</c:v>
                </c:pt>
                <c:pt idx="4256">
                  <c:v>42604</c:v>
                </c:pt>
                <c:pt idx="4257">
                  <c:v>42605</c:v>
                </c:pt>
                <c:pt idx="4258">
                  <c:v>42606</c:v>
                </c:pt>
                <c:pt idx="4259">
                  <c:v>42607</c:v>
                </c:pt>
                <c:pt idx="4260">
                  <c:v>42608</c:v>
                </c:pt>
                <c:pt idx="4261">
                  <c:v>42611</c:v>
                </c:pt>
                <c:pt idx="4262">
                  <c:v>42612</c:v>
                </c:pt>
                <c:pt idx="4263">
                  <c:v>42613</c:v>
                </c:pt>
                <c:pt idx="4264">
                  <c:v>42614</c:v>
                </c:pt>
                <c:pt idx="4265">
                  <c:v>42615</c:v>
                </c:pt>
                <c:pt idx="4266">
                  <c:v>42618</c:v>
                </c:pt>
                <c:pt idx="4267">
                  <c:v>42619</c:v>
                </c:pt>
                <c:pt idx="4268">
                  <c:v>42620</c:v>
                </c:pt>
                <c:pt idx="4269">
                  <c:v>42621</c:v>
                </c:pt>
                <c:pt idx="4270">
                  <c:v>42622</c:v>
                </c:pt>
                <c:pt idx="4271">
                  <c:v>42625</c:v>
                </c:pt>
                <c:pt idx="4272">
                  <c:v>42626</c:v>
                </c:pt>
                <c:pt idx="4273">
                  <c:v>42627</c:v>
                </c:pt>
                <c:pt idx="4274">
                  <c:v>42628</c:v>
                </c:pt>
                <c:pt idx="4275">
                  <c:v>42629</c:v>
                </c:pt>
                <c:pt idx="4276">
                  <c:v>42632</c:v>
                </c:pt>
                <c:pt idx="4277">
                  <c:v>42633</c:v>
                </c:pt>
                <c:pt idx="4278">
                  <c:v>42634</c:v>
                </c:pt>
                <c:pt idx="4279">
                  <c:v>42635</c:v>
                </c:pt>
                <c:pt idx="4280">
                  <c:v>42636</c:v>
                </c:pt>
                <c:pt idx="4281">
                  <c:v>42639</c:v>
                </c:pt>
                <c:pt idx="4282">
                  <c:v>42640</c:v>
                </c:pt>
                <c:pt idx="4283">
                  <c:v>42641</c:v>
                </c:pt>
                <c:pt idx="4284">
                  <c:v>42642</c:v>
                </c:pt>
                <c:pt idx="4285">
                  <c:v>42643</c:v>
                </c:pt>
                <c:pt idx="4286">
                  <c:v>42646</c:v>
                </c:pt>
                <c:pt idx="4287">
                  <c:v>42647</c:v>
                </c:pt>
                <c:pt idx="4288">
                  <c:v>42648</c:v>
                </c:pt>
                <c:pt idx="4289">
                  <c:v>42649</c:v>
                </c:pt>
                <c:pt idx="4290">
                  <c:v>42650</c:v>
                </c:pt>
                <c:pt idx="4291">
                  <c:v>42653</c:v>
                </c:pt>
                <c:pt idx="4292">
                  <c:v>42654</c:v>
                </c:pt>
                <c:pt idx="4293">
                  <c:v>42655</c:v>
                </c:pt>
                <c:pt idx="4294">
                  <c:v>42656</c:v>
                </c:pt>
                <c:pt idx="4295">
                  <c:v>42657</c:v>
                </c:pt>
                <c:pt idx="4296">
                  <c:v>42660</c:v>
                </c:pt>
                <c:pt idx="4297">
                  <c:v>42661</c:v>
                </c:pt>
                <c:pt idx="4298">
                  <c:v>42662</c:v>
                </c:pt>
                <c:pt idx="4299">
                  <c:v>42663</c:v>
                </c:pt>
                <c:pt idx="4300">
                  <c:v>42664</c:v>
                </c:pt>
                <c:pt idx="4301">
                  <c:v>42667</c:v>
                </c:pt>
                <c:pt idx="4302">
                  <c:v>42668</c:v>
                </c:pt>
                <c:pt idx="4303">
                  <c:v>42669</c:v>
                </c:pt>
                <c:pt idx="4304">
                  <c:v>42670</c:v>
                </c:pt>
                <c:pt idx="4305">
                  <c:v>42671</c:v>
                </c:pt>
                <c:pt idx="4306">
                  <c:v>42674</c:v>
                </c:pt>
                <c:pt idx="4307">
                  <c:v>42675</c:v>
                </c:pt>
                <c:pt idx="4308">
                  <c:v>42676</c:v>
                </c:pt>
                <c:pt idx="4309">
                  <c:v>42677</c:v>
                </c:pt>
                <c:pt idx="4310">
                  <c:v>42678</c:v>
                </c:pt>
                <c:pt idx="4311">
                  <c:v>42681</c:v>
                </c:pt>
                <c:pt idx="4312">
                  <c:v>42682</c:v>
                </c:pt>
                <c:pt idx="4313">
                  <c:v>42683</c:v>
                </c:pt>
                <c:pt idx="4314">
                  <c:v>42684</c:v>
                </c:pt>
                <c:pt idx="4315">
                  <c:v>42685</c:v>
                </c:pt>
                <c:pt idx="4316">
                  <c:v>42688</c:v>
                </c:pt>
                <c:pt idx="4317">
                  <c:v>42689</c:v>
                </c:pt>
                <c:pt idx="4318">
                  <c:v>42690</c:v>
                </c:pt>
                <c:pt idx="4319">
                  <c:v>42691</c:v>
                </c:pt>
                <c:pt idx="4320">
                  <c:v>42692</c:v>
                </c:pt>
                <c:pt idx="4321">
                  <c:v>42695</c:v>
                </c:pt>
                <c:pt idx="4322">
                  <c:v>42696</c:v>
                </c:pt>
                <c:pt idx="4323">
                  <c:v>42697</c:v>
                </c:pt>
                <c:pt idx="4324">
                  <c:v>42698</c:v>
                </c:pt>
                <c:pt idx="4325">
                  <c:v>42699</c:v>
                </c:pt>
                <c:pt idx="4326">
                  <c:v>42702</c:v>
                </c:pt>
                <c:pt idx="4327">
                  <c:v>42703</c:v>
                </c:pt>
                <c:pt idx="4328">
                  <c:v>42704</c:v>
                </c:pt>
                <c:pt idx="4329">
                  <c:v>42705</c:v>
                </c:pt>
                <c:pt idx="4330">
                  <c:v>42706</c:v>
                </c:pt>
                <c:pt idx="4331">
                  <c:v>42709</c:v>
                </c:pt>
                <c:pt idx="4332">
                  <c:v>42710</c:v>
                </c:pt>
                <c:pt idx="4333">
                  <c:v>42711</c:v>
                </c:pt>
                <c:pt idx="4334">
                  <c:v>42712</c:v>
                </c:pt>
                <c:pt idx="4335">
                  <c:v>42713</c:v>
                </c:pt>
                <c:pt idx="4336">
                  <c:v>42716</c:v>
                </c:pt>
                <c:pt idx="4337">
                  <c:v>42717</c:v>
                </c:pt>
                <c:pt idx="4338">
                  <c:v>42718</c:v>
                </c:pt>
                <c:pt idx="4339">
                  <c:v>42719</c:v>
                </c:pt>
                <c:pt idx="4340">
                  <c:v>42720</c:v>
                </c:pt>
                <c:pt idx="4341">
                  <c:v>42723</c:v>
                </c:pt>
                <c:pt idx="4342">
                  <c:v>42724</c:v>
                </c:pt>
                <c:pt idx="4343">
                  <c:v>42725</c:v>
                </c:pt>
                <c:pt idx="4344">
                  <c:v>42726</c:v>
                </c:pt>
                <c:pt idx="4345">
                  <c:v>42727</c:v>
                </c:pt>
                <c:pt idx="4346">
                  <c:v>42730</c:v>
                </c:pt>
                <c:pt idx="4347">
                  <c:v>42731</c:v>
                </c:pt>
                <c:pt idx="4348">
                  <c:v>42732</c:v>
                </c:pt>
                <c:pt idx="4349">
                  <c:v>42733</c:v>
                </c:pt>
                <c:pt idx="4350">
                  <c:v>42734</c:v>
                </c:pt>
                <c:pt idx="4351">
                  <c:v>42737</c:v>
                </c:pt>
                <c:pt idx="4352">
                  <c:v>42738</c:v>
                </c:pt>
                <c:pt idx="4353">
                  <c:v>42739</c:v>
                </c:pt>
                <c:pt idx="4354">
                  <c:v>42740</c:v>
                </c:pt>
                <c:pt idx="4355">
                  <c:v>42741</c:v>
                </c:pt>
                <c:pt idx="4356">
                  <c:v>42744</c:v>
                </c:pt>
                <c:pt idx="4357">
                  <c:v>42745</c:v>
                </c:pt>
                <c:pt idx="4358">
                  <c:v>42746</c:v>
                </c:pt>
                <c:pt idx="4359">
                  <c:v>42747</c:v>
                </c:pt>
                <c:pt idx="4360">
                  <c:v>42748</c:v>
                </c:pt>
                <c:pt idx="4361">
                  <c:v>42751</c:v>
                </c:pt>
                <c:pt idx="4362">
                  <c:v>42752</c:v>
                </c:pt>
                <c:pt idx="4363">
                  <c:v>42753</c:v>
                </c:pt>
                <c:pt idx="4364">
                  <c:v>42754</c:v>
                </c:pt>
                <c:pt idx="4365">
                  <c:v>42755</c:v>
                </c:pt>
                <c:pt idx="4366">
                  <c:v>42758</c:v>
                </c:pt>
                <c:pt idx="4367">
                  <c:v>42759</c:v>
                </c:pt>
                <c:pt idx="4368">
                  <c:v>42760</c:v>
                </c:pt>
                <c:pt idx="4369">
                  <c:v>42761</c:v>
                </c:pt>
                <c:pt idx="4370">
                  <c:v>42762</c:v>
                </c:pt>
                <c:pt idx="4371">
                  <c:v>42765</c:v>
                </c:pt>
                <c:pt idx="4372">
                  <c:v>42766</c:v>
                </c:pt>
                <c:pt idx="4373">
                  <c:v>42767</c:v>
                </c:pt>
                <c:pt idx="4374">
                  <c:v>42768</c:v>
                </c:pt>
                <c:pt idx="4375">
                  <c:v>42769</c:v>
                </c:pt>
                <c:pt idx="4376">
                  <c:v>42772</c:v>
                </c:pt>
                <c:pt idx="4377">
                  <c:v>42773</c:v>
                </c:pt>
                <c:pt idx="4378">
                  <c:v>42774</c:v>
                </c:pt>
                <c:pt idx="4379">
                  <c:v>42775</c:v>
                </c:pt>
                <c:pt idx="4380">
                  <c:v>42776</c:v>
                </c:pt>
                <c:pt idx="4381">
                  <c:v>42779</c:v>
                </c:pt>
                <c:pt idx="4382">
                  <c:v>42780</c:v>
                </c:pt>
                <c:pt idx="4383">
                  <c:v>42781</c:v>
                </c:pt>
                <c:pt idx="4384">
                  <c:v>42782</c:v>
                </c:pt>
                <c:pt idx="4385">
                  <c:v>42783</c:v>
                </c:pt>
                <c:pt idx="4386">
                  <c:v>42786</c:v>
                </c:pt>
                <c:pt idx="4387">
                  <c:v>42787</c:v>
                </c:pt>
                <c:pt idx="4388">
                  <c:v>42788</c:v>
                </c:pt>
                <c:pt idx="4389">
                  <c:v>42789</c:v>
                </c:pt>
                <c:pt idx="4390">
                  <c:v>42790</c:v>
                </c:pt>
                <c:pt idx="4391">
                  <c:v>42793</c:v>
                </c:pt>
                <c:pt idx="4392">
                  <c:v>42794</c:v>
                </c:pt>
                <c:pt idx="4393">
                  <c:v>42795</c:v>
                </c:pt>
                <c:pt idx="4394">
                  <c:v>42796</c:v>
                </c:pt>
                <c:pt idx="4395">
                  <c:v>42797</c:v>
                </c:pt>
                <c:pt idx="4396">
                  <c:v>42800</c:v>
                </c:pt>
                <c:pt idx="4397">
                  <c:v>42801</c:v>
                </c:pt>
                <c:pt idx="4398">
                  <c:v>42802</c:v>
                </c:pt>
                <c:pt idx="4399">
                  <c:v>42803</c:v>
                </c:pt>
                <c:pt idx="4400">
                  <c:v>42804</c:v>
                </c:pt>
                <c:pt idx="4401">
                  <c:v>42807</c:v>
                </c:pt>
                <c:pt idx="4402">
                  <c:v>42808</c:v>
                </c:pt>
                <c:pt idx="4403">
                  <c:v>42809</c:v>
                </c:pt>
                <c:pt idx="4404">
                  <c:v>42810</c:v>
                </c:pt>
                <c:pt idx="4405">
                  <c:v>42811</c:v>
                </c:pt>
                <c:pt idx="4406">
                  <c:v>42814</c:v>
                </c:pt>
                <c:pt idx="4407">
                  <c:v>42815</c:v>
                </c:pt>
                <c:pt idx="4408">
                  <c:v>42816</c:v>
                </c:pt>
                <c:pt idx="4409">
                  <c:v>42817</c:v>
                </c:pt>
                <c:pt idx="4410">
                  <c:v>42818</c:v>
                </c:pt>
                <c:pt idx="4411">
                  <c:v>42821</c:v>
                </c:pt>
                <c:pt idx="4412">
                  <c:v>42822</c:v>
                </c:pt>
                <c:pt idx="4413">
                  <c:v>42823</c:v>
                </c:pt>
                <c:pt idx="4414">
                  <c:v>42824</c:v>
                </c:pt>
                <c:pt idx="4415">
                  <c:v>42825</c:v>
                </c:pt>
                <c:pt idx="4416">
                  <c:v>42828</c:v>
                </c:pt>
                <c:pt idx="4417">
                  <c:v>42829</c:v>
                </c:pt>
                <c:pt idx="4418">
                  <c:v>42830</c:v>
                </c:pt>
                <c:pt idx="4419">
                  <c:v>42831</c:v>
                </c:pt>
                <c:pt idx="4420">
                  <c:v>42832</c:v>
                </c:pt>
                <c:pt idx="4421">
                  <c:v>42835</c:v>
                </c:pt>
                <c:pt idx="4422">
                  <c:v>42836</c:v>
                </c:pt>
                <c:pt idx="4423">
                  <c:v>42837</c:v>
                </c:pt>
                <c:pt idx="4424">
                  <c:v>42838</c:v>
                </c:pt>
                <c:pt idx="4425">
                  <c:v>42839</c:v>
                </c:pt>
                <c:pt idx="4426">
                  <c:v>42842</c:v>
                </c:pt>
                <c:pt idx="4427">
                  <c:v>42843</c:v>
                </c:pt>
                <c:pt idx="4428">
                  <c:v>42844</c:v>
                </c:pt>
                <c:pt idx="4429">
                  <c:v>42845</c:v>
                </c:pt>
                <c:pt idx="4430">
                  <c:v>42846</c:v>
                </c:pt>
                <c:pt idx="4431">
                  <c:v>42849</c:v>
                </c:pt>
                <c:pt idx="4432">
                  <c:v>42850</c:v>
                </c:pt>
                <c:pt idx="4433">
                  <c:v>42851</c:v>
                </c:pt>
                <c:pt idx="4434">
                  <c:v>42852</c:v>
                </c:pt>
                <c:pt idx="4435">
                  <c:v>42853</c:v>
                </c:pt>
                <c:pt idx="4436">
                  <c:v>42856</c:v>
                </c:pt>
                <c:pt idx="4437">
                  <c:v>42857</c:v>
                </c:pt>
                <c:pt idx="4438">
                  <c:v>42858</c:v>
                </c:pt>
                <c:pt idx="4439">
                  <c:v>42859</c:v>
                </c:pt>
                <c:pt idx="4440">
                  <c:v>42860</c:v>
                </c:pt>
                <c:pt idx="4441">
                  <c:v>42863</c:v>
                </c:pt>
                <c:pt idx="4442">
                  <c:v>42864</c:v>
                </c:pt>
                <c:pt idx="4443">
                  <c:v>42865</c:v>
                </c:pt>
                <c:pt idx="4444">
                  <c:v>42866</c:v>
                </c:pt>
                <c:pt idx="4445">
                  <c:v>42867</c:v>
                </c:pt>
                <c:pt idx="4446">
                  <c:v>42870</c:v>
                </c:pt>
                <c:pt idx="4447">
                  <c:v>42871</c:v>
                </c:pt>
                <c:pt idx="4448">
                  <c:v>42872</c:v>
                </c:pt>
                <c:pt idx="4449">
                  <c:v>42873</c:v>
                </c:pt>
                <c:pt idx="4450">
                  <c:v>42874</c:v>
                </c:pt>
                <c:pt idx="4451">
                  <c:v>42877</c:v>
                </c:pt>
                <c:pt idx="4452">
                  <c:v>42878</c:v>
                </c:pt>
                <c:pt idx="4453">
                  <c:v>42879</c:v>
                </c:pt>
                <c:pt idx="4454">
                  <c:v>42880</c:v>
                </c:pt>
                <c:pt idx="4455">
                  <c:v>42881</c:v>
                </c:pt>
                <c:pt idx="4456">
                  <c:v>42884</c:v>
                </c:pt>
                <c:pt idx="4457">
                  <c:v>42885</c:v>
                </c:pt>
                <c:pt idx="4458">
                  <c:v>42886</c:v>
                </c:pt>
                <c:pt idx="4459">
                  <c:v>42887</c:v>
                </c:pt>
                <c:pt idx="4460">
                  <c:v>42888</c:v>
                </c:pt>
                <c:pt idx="4461">
                  <c:v>42891</c:v>
                </c:pt>
                <c:pt idx="4462">
                  <c:v>42892</c:v>
                </c:pt>
                <c:pt idx="4463">
                  <c:v>42893</c:v>
                </c:pt>
                <c:pt idx="4464">
                  <c:v>42894</c:v>
                </c:pt>
                <c:pt idx="4465">
                  <c:v>42895</c:v>
                </c:pt>
                <c:pt idx="4466">
                  <c:v>42898</c:v>
                </c:pt>
                <c:pt idx="4467">
                  <c:v>42899</c:v>
                </c:pt>
                <c:pt idx="4468">
                  <c:v>42900</c:v>
                </c:pt>
                <c:pt idx="4469">
                  <c:v>42901</c:v>
                </c:pt>
                <c:pt idx="4470">
                  <c:v>42902</c:v>
                </c:pt>
                <c:pt idx="4471">
                  <c:v>42905</c:v>
                </c:pt>
                <c:pt idx="4472">
                  <c:v>42906</c:v>
                </c:pt>
                <c:pt idx="4473">
                  <c:v>42907</c:v>
                </c:pt>
                <c:pt idx="4474">
                  <c:v>42908</c:v>
                </c:pt>
                <c:pt idx="4475">
                  <c:v>42909</c:v>
                </c:pt>
                <c:pt idx="4476">
                  <c:v>42912</c:v>
                </c:pt>
                <c:pt idx="4477">
                  <c:v>42913</c:v>
                </c:pt>
                <c:pt idx="4478">
                  <c:v>42914</c:v>
                </c:pt>
                <c:pt idx="4479">
                  <c:v>42915</c:v>
                </c:pt>
                <c:pt idx="4480">
                  <c:v>42916</c:v>
                </c:pt>
                <c:pt idx="4481">
                  <c:v>42919</c:v>
                </c:pt>
                <c:pt idx="4482">
                  <c:v>42920</c:v>
                </c:pt>
                <c:pt idx="4483">
                  <c:v>42921</c:v>
                </c:pt>
                <c:pt idx="4484">
                  <c:v>42922</c:v>
                </c:pt>
                <c:pt idx="4485">
                  <c:v>42923</c:v>
                </c:pt>
                <c:pt idx="4486">
                  <c:v>42926</c:v>
                </c:pt>
                <c:pt idx="4487">
                  <c:v>42927</c:v>
                </c:pt>
                <c:pt idx="4488">
                  <c:v>42928</c:v>
                </c:pt>
                <c:pt idx="4489">
                  <c:v>42929</c:v>
                </c:pt>
                <c:pt idx="4490">
                  <c:v>42930</c:v>
                </c:pt>
                <c:pt idx="4491">
                  <c:v>42933</c:v>
                </c:pt>
                <c:pt idx="4492">
                  <c:v>42934</c:v>
                </c:pt>
                <c:pt idx="4493">
                  <c:v>42935</c:v>
                </c:pt>
                <c:pt idx="4494">
                  <c:v>42936</c:v>
                </c:pt>
                <c:pt idx="4495">
                  <c:v>42937</c:v>
                </c:pt>
                <c:pt idx="4496">
                  <c:v>42940</c:v>
                </c:pt>
                <c:pt idx="4497">
                  <c:v>42941</c:v>
                </c:pt>
                <c:pt idx="4498">
                  <c:v>42942</c:v>
                </c:pt>
                <c:pt idx="4499">
                  <c:v>42943</c:v>
                </c:pt>
                <c:pt idx="4500">
                  <c:v>42944</c:v>
                </c:pt>
                <c:pt idx="4501">
                  <c:v>42947</c:v>
                </c:pt>
                <c:pt idx="4502">
                  <c:v>42948</c:v>
                </c:pt>
                <c:pt idx="4503">
                  <c:v>42949</c:v>
                </c:pt>
                <c:pt idx="4504">
                  <c:v>42950</c:v>
                </c:pt>
                <c:pt idx="4505">
                  <c:v>42951</c:v>
                </c:pt>
                <c:pt idx="4506">
                  <c:v>42954</c:v>
                </c:pt>
                <c:pt idx="4507">
                  <c:v>42955</c:v>
                </c:pt>
                <c:pt idx="4508">
                  <c:v>42956</c:v>
                </c:pt>
                <c:pt idx="4509">
                  <c:v>42957</c:v>
                </c:pt>
                <c:pt idx="4510">
                  <c:v>42958</c:v>
                </c:pt>
                <c:pt idx="4511">
                  <c:v>42961</c:v>
                </c:pt>
                <c:pt idx="4512">
                  <c:v>42962</c:v>
                </c:pt>
                <c:pt idx="4513">
                  <c:v>42963</c:v>
                </c:pt>
                <c:pt idx="4514">
                  <c:v>42964</c:v>
                </c:pt>
                <c:pt idx="4515">
                  <c:v>42965</c:v>
                </c:pt>
                <c:pt idx="4516">
                  <c:v>42968</c:v>
                </c:pt>
                <c:pt idx="4517">
                  <c:v>42969</c:v>
                </c:pt>
                <c:pt idx="4518">
                  <c:v>42970</c:v>
                </c:pt>
                <c:pt idx="4519">
                  <c:v>42971</c:v>
                </c:pt>
                <c:pt idx="4520">
                  <c:v>42972</c:v>
                </c:pt>
                <c:pt idx="4521">
                  <c:v>42975</c:v>
                </c:pt>
                <c:pt idx="4522">
                  <c:v>42976</c:v>
                </c:pt>
                <c:pt idx="4523">
                  <c:v>42977</c:v>
                </c:pt>
                <c:pt idx="4524">
                  <c:v>42978</c:v>
                </c:pt>
                <c:pt idx="4525">
                  <c:v>42979</c:v>
                </c:pt>
                <c:pt idx="4526">
                  <c:v>42982</c:v>
                </c:pt>
                <c:pt idx="4527">
                  <c:v>42983</c:v>
                </c:pt>
                <c:pt idx="4528">
                  <c:v>42984</c:v>
                </c:pt>
                <c:pt idx="4529">
                  <c:v>42985</c:v>
                </c:pt>
                <c:pt idx="4530">
                  <c:v>42986</c:v>
                </c:pt>
                <c:pt idx="4531">
                  <c:v>42989</c:v>
                </c:pt>
                <c:pt idx="4532">
                  <c:v>42990</c:v>
                </c:pt>
                <c:pt idx="4533">
                  <c:v>42991</c:v>
                </c:pt>
                <c:pt idx="4534">
                  <c:v>42992</c:v>
                </c:pt>
                <c:pt idx="4535">
                  <c:v>42993</c:v>
                </c:pt>
                <c:pt idx="4536">
                  <c:v>42996</c:v>
                </c:pt>
                <c:pt idx="4537">
                  <c:v>42997</c:v>
                </c:pt>
                <c:pt idx="4538">
                  <c:v>42998</c:v>
                </c:pt>
                <c:pt idx="4539">
                  <c:v>42999</c:v>
                </c:pt>
                <c:pt idx="4540">
                  <c:v>43000</c:v>
                </c:pt>
                <c:pt idx="4541">
                  <c:v>43003</c:v>
                </c:pt>
                <c:pt idx="4542">
                  <c:v>43004</c:v>
                </c:pt>
                <c:pt idx="4543">
                  <c:v>43005</c:v>
                </c:pt>
                <c:pt idx="4544">
                  <c:v>43006</c:v>
                </c:pt>
                <c:pt idx="4545">
                  <c:v>43007</c:v>
                </c:pt>
                <c:pt idx="4546">
                  <c:v>43010</c:v>
                </c:pt>
                <c:pt idx="4547">
                  <c:v>43011</c:v>
                </c:pt>
                <c:pt idx="4548">
                  <c:v>43012</c:v>
                </c:pt>
                <c:pt idx="4549">
                  <c:v>43013</c:v>
                </c:pt>
                <c:pt idx="4550">
                  <c:v>43014</c:v>
                </c:pt>
                <c:pt idx="4551">
                  <c:v>43017</c:v>
                </c:pt>
                <c:pt idx="4552">
                  <c:v>43018</c:v>
                </c:pt>
                <c:pt idx="4553">
                  <c:v>43019</c:v>
                </c:pt>
                <c:pt idx="4554">
                  <c:v>43020</c:v>
                </c:pt>
                <c:pt idx="4555">
                  <c:v>43021</c:v>
                </c:pt>
                <c:pt idx="4556">
                  <c:v>43024</c:v>
                </c:pt>
                <c:pt idx="4557">
                  <c:v>43025</c:v>
                </c:pt>
                <c:pt idx="4558">
                  <c:v>43026</c:v>
                </c:pt>
                <c:pt idx="4559">
                  <c:v>43027</c:v>
                </c:pt>
                <c:pt idx="4560">
                  <c:v>43028</c:v>
                </c:pt>
                <c:pt idx="4561">
                  <c:v>43031</c:v>
                </c:pt>
                <c:pt idx="4562">
                  <c:v>43032</c:v>
                </c:pt>
                <c:pt idx="4563">
                  <c:v>43033</c:v>
                </c:pt>
                <c:pt idx="4564">
                  <c:v>43034</c:v>
                </c:pt>
                <c:pt idx="4565">
                  <c:v>43035</c:v>
                </c:pt>
                <c:pt idx="4566">
                  <c:v>43038</c:v>
                </c:pt>
                <c:pt idx="4567">
                  <c:v>43039</c:v>
                </c:pt>
                <c:pt idx="4568">
                  <c:v>43040</c:v>
                </c:pt>
                <c:pt idx="4569">
                  <c:v>43041</c:v>
                </c:pt>
                <c:pt idx="4570">
                  <c:v>43042</c:v>
                </c:pt>
                <c:pt idx="4571">
                  <c:v>43045</c:v>
                </c:pt>
                <c:pt idx="4572">
                  <c:v>43046</c:v>
                </c:pt>
                <c:pt idx="4573">
                  <c:v>43047</c:v>
                </c:pt>
                <c:pt idx="4574">
                  <c:v>43048</c:v>
                </c:pt>
                <c:pt idx="4575">
                  <c:v>43049</c:v>
                </c:pt>
                <c:pt idx="4576">
                  <c:v>43052</c:v>
                </c:pt>
                <c:pt idx="4577">
                  <c:v>43053</c:v>
                </c:pt>
                <c:pt idx="4578">
                  <c:v>43054</c:v>
                </c:pt>
                <c:pt idx="4579">
                  <c:v>43055</c:v>
                </c:pt>
                <c:pt idx="4580">
                  <c:v>43056</c:v>
                </c:pt>
                <c:pt idx="4581">
                  <c:v>43059</c:v>
                </c:pt>
                <c:pt idx="4582">
                  <c:v>43060</c:v>
                </c:pt>
                <c:pt idx="4583">
                  <c:v>43061</c:v>
                </c:pt>
                <c:pt idx="4584">
                  <c:v>43062</c:v>
                </c:pt>
                <c:pt idx="4585">
                  <c:v>43063</c:v>
                </c:pt>
                <c:pt idx="4586">
                  <c:v>43066</c:v>
                </c:pt>
                <c:pt idx="4587">
                  <c:v>43067</c:v>
                </c:pt>
                <c:pt idx="4588">
                  <c:v>43068</c:v>
                </c:pt>
                <c:pt idx="4589">
                  <c:v>43069</c:v>
                </c:pt>
                <c:pt idx="4590">
                  <c:v>43070</c:v>
                </c:pt>
                <c:pt idx="4591">
                  <c:v>43073</c:v>
                </c:pt>
                <c:pt idx="4592">
                  <c:v>43074</c:v>
                </c:pt>
                <c:pt idx="4593">
                  <c:v>43075</c:v>
                </c:pt>
                <c:pt idx="4594">
                  <c:v>43076</c:v>
                </c:pt>
                <c:pt idx="4595">
                  <c:v>43077</c:v>
                </c:pt>
                <c:pt idx="4596">
                  <c:v>43080</c:v>
                </c:pt>
                <c:pt idx="4597">
                  <c:v>43081</c:v>
                </c:pt>
                <c:pt idx="4598">
                  <c:v>43082</c:v>
                </c:pt>
                <c:pt idx="4599">
                  <c:v>43083</c:v>
                </c:pt>
                <c:pt idx="4600">
                  <c:v>43084</c:v>
                </c:pt>
                <c:pt idx="4601">
                  <c:v>43087</c:v>
                </c:pt>
                <c:pt idx="4602">
                  <c:v>43088</c:v>
                </c:pt>
                <c:pt idx="4603">
                  <c:v>43089</c:v>
                </c:pt>
                <c:pt idx="4604">
                  <c:v>43090</c:v>
                </c:pt>
                <c:pt idx="4605">
                  <c:v>43091</c:v>
                </c:pt>
                <c:pt idx="4606">
                  <c:v>43094</c:v>
                </c:pt>
                <c:pt idx="4607">
                  <c:v>43095</c:v>
                </c:pt>
                <c:pt idx="4608">
                  <c:v>43096</c:v>
                </c:pt>
                <c:pt idx="4609">
                  <c:v>43097</c:v>
                </c:pt>
                <c:pt idx="4610">
                  <c:v>43098</c:v>
                </c:pt>
                <c:pt idx="4611">
                  <c:v>43101</c:v>
                </c:pt>
                <c:pt idx="4612">
                  <c:v>43102</c:v>
                </c:pt>
                <c:pt idx="4613">
                  <c:v>43103</c:v>
                </c:pt>
                <c:pt idx="4614">
                  <c:v>43104</c:v>
                </c:pt>
                <c:pt idx="4615">
                  <c:v>43105</c:v>
                </c:pt>
                <c:pt idx="4616">
                  <c:v>43108</c:v>
                </c:pt>
                <c:pt idx="4617">
                  <c:v>43109</c:v>
                </c:pt>
                <c:pt idx="4618">
                  <c:v>43110</c:v>
                </c:pt>
                <c:pt idx="4619">
                  <c:v>43111</c:v>
                </c:pt>
                <c:pt idx="4620">
                  <c:v>43112</c:v>
                </c:pt>
                <c:pt idx="4621">
                  <c:v>43115</c:v>
                </c:pt>
                <c:pt idx="4622">
                  <c:v>43116</c:v>
                </c:pt>
                <c:pt idx="4623">
                  <c:v>43117</c:v>
                </c:pt>
                <c:pt idx="4624">
                  <c:v>43118</c:v>
                </c:pt>
                <c:pt idx="4625">
                  <c:v>43119</c:v>
                </c:pt>
                <c:pt idx="4626">
                  <c:v>43122</c:v>
                </c:pt>
                <c:pt idx="4627">
                  <c:v>43123</c:v>
                </c:pt>
                <c:pt idx="4628">
                  <c:v>43124</c:v>
                </c:pt>
                <c:pt idx="4629">
                  <c:v>43125</c:v>
                </c:pt>
                <c:pt idx="4630">
                  <c:v>43126</c:v>
                </c:pt>
                <c:pt idx="4631">
                  <c:v>43129</c:v>
                </c:pt>
                <c:pt idx="4632">
                  <c:v>43130</c:v>
                </c:pt>
                <c:pt idx="4633">
                  <c:v>43131</c:v>
                </c:pt>
                <c:pt idx="4634">
                  <c:v>43132</c:v>
                </c:pt>
                <c:pt idx="4635">
                  <c:v>43133</c:v>
                </c:pt>
                <c:pt idx="4636">
                  <c:v>43136</c:v>
                </c:pt>
                <c:pt idx="4637">
                  <c:v>43137</c:v>
                </c:pt>
                <c:pt idx="4638">
                  <c:v>43138</c:v>
                </c:pt>
                <c:pt idx="4639">
                  <c:v>43139</c:v>
                </c:pt>
                <c:pt idx="4640">
                  <c:v>43140</c:v>
                </c:pt>
                <c:pt idx="4641">
                  <c:v>43143</c:v>
                </c:pt>
                <c:pt idx="4642">
                  <c:v>43144</c:v>
                </c:pt>
                <c:pt idx="4643">
                  <c:v>43145</c:v>
                </c:pt>
                <c:pt idx="4644">
                  <c:v>43146</c:v>
                </c:pt>
                <c:pt idx="4645">
                  <c:v>43147</c:v>
                </c:pt>
                <c:pt idx="4646">
                  <c:v>43150</c:v>
                </c:pt>
                <c:pt idx="4647">
                  <c:v>43151</c:v>
                </c:pt>
                <c:pt idx="4648">
                  <c:v>43152</c:v>
                </c:pt>
                <c:pt idx="4649">
                  <c:v>43153</c:v>
                </c:pt>
                <c:pt idx="4650">
                  <c:v>43154</c:v>
                </c:pt>
                <c:pt idx="4651">
                  <c:v>43157</c:v>
                </c:pt>
                <c:pt idx="4652">
                  <c:v>43158</c:v>
                </c:pt>
                <c:pt idx="4653">
                  <c:v>43159</c:v>
                </c:pt>
                <c:pt idx="4654">
                  <c:v>43160</c:v>
                </c:pt>
                <c:pt idx="4655">
                  <c:v>43161</c:v>
                </c:pt>
                <c:pt idx="4656">
                  <c:v>43164</c:v>
                </c:pt>
                <c:pt idx="4657">
                  <c:v>43165</c:v>
                </c:pt>
                <c:pt idx="4658">
                  <c:v>43166</c:v>
                </c:pt>
                <c:pt idx="4659">
                  <c:v>43167</c:v>
                </c:pt>
                <c:pt idx="4660">
                  <c:v>43168</c:v>
                </c:pt>
                <c:pt idx="4661">
                  <c:v>43171</c:v>
                </c:pt>
                <c:pt idx="4662">
                  <c:v>43172</c:v>
                </c:pt>
                <c:pt idx="4663">
                  <c:v>43173</c:v>
                </c:pt>
                <c:pt idx="4664">
                  <c:v>43174</c:v>
                </c:pt>
                <c:pt idx="4665">
                  <c:v>43175</c:v>
                </c:pt>
                <c:pt idx="4666">
                  <c:v>43178</c:v>
                </c:pt>
                <c:pt idx="4667">
                  <c:v>43179</c:v>
                </c:pt>
                <c:pt idx="4668">
                  <c:v>43180</c:v>
                </c:pt>
                <c:pt idx="4669">
                  <c:v>43181</c:v>
                </c:pt>
                <c:pt idx="4670">
                  <c:v>43182</c:v>
                </c:pt>
                <c:pt idx="4671">
                  <c:v>43185</c:v>
                </c:pt>
                <c:pt idx="4672">
                  <c:v>43186</c:v>
                </c:pt>
                <c:pt idx="4673">
                  <c:v>43187</c:v>
                </c:pt>
                <c:pt idx="4674">
                  <c:v>43188</c:v>
                </c:pt>
                <c:pt idx="4675">
                  <c:v>43189</c:v>
                </c:pt>
                <c:pt idx="4676">
                  <c:v>43192</c:v>
                </c:pt>
                <c:pt idx="4677">
                  <c:v>43193</c:v>
                </c:pt>
                <c:pt idx="4678">
                  <c:v>43194</c:v>
                </c:pt>
                <c:pt idx="4679">
                  <c:v>43195</c:v>
                </c:pt>
                <c:pt idx="4680">
                  <c:v>43196</c:v>
                </c:pt>
                <c:pt idx="4681">
                  <c:v>43199</c:v>
                </c:pt>
                <c:pt idx="4682">
                  <c:v>43200</c:v>
                </c:pt>
                <c:pt idx="4683">
                  <c:v>43201</c:v>
                </c:pt>
                <c:pt idx="4684">
                  <c:v>43202</c:v>
                </c:pt>
                <c:pt idx="4685">
                  <c:v>43203</c:v>
                </c:pt>
                <c:pt idx="4686">
                  <c:v>43206</c:v>
                </c:pt>
                <c:pt idx="4687">
                  <c:v>43207</c:v>
                </c:pt>
                <c:pt idx="4688">
                  <c:v>43208</c:v>
                </c:pt>
                <c:pt idx="4689">
                  <c:v>43209</c:v>
                </c:pt>
                <c:pt idx="4690">
                  <c:v>43210</c:v>
                </c:pt>
                <c:pt idx="4691">
                  <c:v>43213</c:v>
                </c:pt>
                <c:pt idx="4692">
                  <c:v>43214</c:v>
                </c:pt>
                <c:pt idx="4693">
                  <c:v>43215</c:v>
                </c:pt>
                <c:pt idx="4694">
                  <c:v>43216</c:v>
                </c:pt>
                <c:pt idx="4695">
                  <c:v>43217</c:v>
                </c:pt>
                <c:pt idx="4696">
                  <c:v>43220</c:v>
                </c:pt>
                <c:pt idx="4697">
                  <c:v>43221</c:v>
                </c:pt>
                <c:pt idx="4698">
                  <c:v>43222</c:v>
                </c:pt>
                <c:pt idx="4699">
                  <c:v>43223</c:v>
                </c:pt>
                <c:pt idx="4700">
                  <c:v>43224</c:v>
                </c:pt>
                <c:pt idx="4701">
                  <c:v>43227</c:v>
                </c:pt>
                <c:pt idx="4702">
                  <c:v>43228</c:v>
                </c:pt>
                <c:pt idx="4703">
                  <c:v>43229</c:v>
                </c:pt>
                <c:pt idx="4704">
                  <c:v>43230</c:v>
                </c:pt>
                <c:pt idx="4705">
                  <c:v>43231</c:v>
                </c:pt>
                <c:pt idx="4706">
                  <c:v>43234</c:v>
                </c:pt>
                <c:pt idx="4707">
                  <c:v>43235</c:v>
                </c:pt>
                <c:pt idx="4708">
                  <c:v>43236</c:v>
                </c:pt>
                <c:pt idx="4709">
                  <c:v>43237</c:v>
                </c:pt>
                <c:pt idx="4710">
                  <c:v>43238</c:v>
                </c:pt>
                <c:pt idx="4711">
                  <c:v>43241</c:v>
                </c:pt>
                <c:pt idx="4712">
                  <c:v>43242</c:v>
                </c:pt>
                <c:pt idx="4713">
                  <c:v>43243</c:v>
                </c:pt>
                <c:pt idx="4714">
                  <c:v>43244</c:v>
                </c:pt>
                <c:pt idx="4715">
                  <c:v>43245</c:v>
                </c:pt>
                <c:pt idx="4716">
                  <c:v>43248</c:v>
                </c:pt>
                <c:pt idx="4717">
                  <c:v>43249</c:v>
                </c:pt>
                <c:pt idx="4718">
                  <c:v>43250</c:v>
                </c:pt>
                <c:pt idx="4719">
                  <c:v>43251</c:v>
                </c:pt>
                <c:pt idx="4720">
                  <c:v>43252</c:v>
                </c:pt>
                <c:pt idx="4721">
                  <c:v>43255</c:v>
                </c:pt>
                <c:pt idx="4722">
                  <c:v>43256</c:v>
                </c:pt>
                <c:pt idx="4723">
                  <c:v>43257</c:v>
                </c:pt>
                <c:pt idx="4724">
                  <c:v>43258</c:v>
                </c:pt>
                <c:pt idx="4725">
                  <c:v>43259</c:v>
                </c:pt>
                <c:pt idx="4726">
                  <c:v>43262</c:v>
                </c:pt>
                <c:pt idx="4727">
                  <c:v>43263</c:v>
                </c:pt>
                <c:pt idx="4728">
                  <c:v>43264</c:v>
                </c:pt>
                <c:pt idx="4729">
                  <c:v>43265</c:v>
                </c:pt>
                <c:pt idx="4730">
                  <c:v>43266</c:v>
                </c:pt>
                <c:pt idx="4731">
                  <c:v>43269</c:v>
                </c:pt>
                <c:pt idx="4732">
                  <c:v>43270</c:v>
                </c:pt>
                <c:pt idx="4733">
                  <c:v>43271</c:v>
                </c:pt>
                <c:pt idx="4734">
                  <c:v>43272</c:v>
                </c:pt>
                <c:pt idx="4735">
                  <c:v>43273</c:v>
                </c:pt>
                <c:pt idx="4736">
                  <c:v>43276</c:v>
                </c:pt>
                <c:pt idx="4737">
                  <c:v>43277</c:v>
                </c:pt>
                <c:pt idx="4738">
                  <c:v>43278</c:v>
                </c:pt>
                <c:pt idx="4739">
                  <c:v>43279</c:v>
                </c:pt>
                <c:pt idx="4740">
                  <c:v>43280</c:v>
                </c:pt>
                <c:pt idx="4741">
                  <c:v>43283</c:v>
                </c:pt>
                <c:pt idx="4742">
                  <c:v>43284</c:v>
                </c:pt>
                <c:pt idx="4743">
                  <c:v>43285</c:v>
                </c:pt>
                <c:pt idx="4744">
                  <c:v>43286</c:v>
                </c:pt>
                <c:pt idx="4745">
                  <c:v>43287</c:v>
                </c:pt>
                <c:pt idx="4746">
                  <c:v>43290</c:v>
                </c:pt>
                <c:pt idx="4747">
                  <c:v>43291</c:v>
                </c:pt>
                <c:pt idx="4748">
                  <c:v>43292</c:v>
                </c:pt>
                <c:pt idx="4749">
                  <c:v>43293</c:v>
                </c:pt>
                <c:pt idx="4750">
                  <c:v>43294</c:v>
                </c:pt>
                <c:pt idx="4751">
                  <c:v>43297</c:v>
                </c:pt>
                <c:pt idx="4752">
                  <c:v>43298</c:v>
                </c:pt>
                <c:pt idx="4753">
                  <c:v>43299</c:v>
                </c:pt>
                <c:pt idx="4754">
                  <c:v>43300</c:v>
                </c:pt>
                <c:pt idx="4755">
                  <c:v>43301</c:v>
                </c:pt>
                <c:pt idx="4756">
                  <c:v>43304</c:v>
                </c:pt>
                <c:pt idx="4757">
                  <c:v>43305</c:v>
                </c:pt>
                <c:pt idx="4758">
                  <c:v>43306</c:v>
                </c:pt>
                <c:pt idx="4759">
                  <c:v>43307</c:v>
                </c:pt>
                <c:pt idx="4760">
                  <c:v>43308</c:v>
                </c:pt>
                <c:pt idx="4761">
                  <c:v>43311</c:v>
                </c:pt>
                <c:pt idx="4762">
                  <c:v>43312</c:v>
                </c:pt>
                <c:pt idx="4763">
                  <c:v>43313</c:v>
                </c:pt>
                <c:pt idx="4764">
                  <c:v>43314</c:v>
                </c:pt>
                <c:pt idx="4765">
                  <c:v>43315</c:v>
                </c:pt>
                <c:pt idx="4766">
                  <c:v>43318</c:v>
                </c:pt>
                <c:pt idx="4767">
                  <c:v>43319</c:v>
                </c:pt>
                <c:pt idx="4768">
                  <c:v>43320</c:v>
                </c:pt>
                <c:pt idx="4769">
                  <c:v>43321</c:v>
                </c:pt>
                <c:pt idx="4770">
                  <c:v>43322</c:v>
                </c:pt>
                <c:pt idx="4771">
                  <c:v>43325</c:v>
                </c:pt>
                <c:pt idx="4772">
                  <c:v>43326</c:v>
                </c:pt>
                <c:pt idx="4773">
                  <c:v>43327</c:v>
                </c:pt>
                <c:pt idx="4774">
                  <c:v>43328</c:v>
                </c:pt>
                <c:pt idx="4775">
                  <c:v>43329</c:v>
                </c:pt>
                <c:pt idx="4776">
                  <c:v>43332</c:v>
                </c:pt>
                <c:pt idx="4777">
                  <c:v>43333</c:v>
                </c:pt>
                <c:pt idx="4778">
                  <c:v>43334</c:v>
                </c:pt>
                <c:pt idx="4779">
                  <c:v>43335</c:v>
                </c:pt>
                <c:pt idx="4780">
                  <c:v>43336</c:v>
                </c:pt>
                <c:pt idx="4781">
                  <c:v>43339</c:v>
                </c:pt>
                <c:pt idx="4782">
                  <c:v>43340</c:v>
                </c:pt>
                <c:pt idx="4783">
                  <c:v>43341</c:v>
                </c:pt>
                <c:pt idx="4784">
                  <c:v>43342</c:v>
                </c:pt>
                <c:pt idx="4785">
                  <c:v>43343</c:v>
                </c:pt>
                <c:pt idx="4786">
                  <c:v>43346</c:v>
                </c:pt>
                <c:pt idx="4787">
                  <c:v>43347</c:v>
                </c:pt>
                <c:pt idx="4788">
                  <c:v>43348</c:v>
                </c:pt>
                <c:pt idx="4789">
                  <c:v>43349</c:v>
                </c:pt>
                <c:pt idx="4790">
                  <c:v>43350</c:v>
                </c:pt>
                <c:pt idx="4791">
                  <c:v>43353</c:v>
                </c:pt>
                <c:pt idx="4792">
                  <c:v>43354</c:v>
                </c:pt>
                <c:pt idx="4793">
                  <c:v>43355</c:v>
                </c:pt>
                <c:pt idx="4794">
                  <c:v>43356</c:v>
                </c:pt>
                <c:pt idx="4795">
                  <c:v>43357</c:v>
                </c:pt>
                <c:pt idx="4796">
                  <c:v>43360</c:v>
                </c:pt>
                <c:pt idx="4797">
                  <c:v>43361</c:v>
                </c:pt>
                <c:pt idx="4798">
                  <c:v>43362</c:v>
                </c:pt>
                <c:pt idx="4799">
                  <c:v>43363</c:v>
                </c:pt>
                <c:pt idx="4800">
                  <c:v>43364</c:v>
                </c:pt>
                <c:pt idx="4801">
                  <c:v>43367</c:v>
                </c:pt>
                <c:pt idx="4802">
                  <c:v>43368</c:v>
                </c:pt>
                <c:pt idx="4803">
                  <c:v>43369</c:v>
                </c:pt>
                <c:pt idx="4804">
                  <c:v>43370</c:v>
                </c:pt>
                <c:pt idx="4805">
                  <c:v>43371</c:v>
                </c:pt>
                <c:pt idx="4806">
                  <c:v>43374</c:v>
                </c:pt>
                <c:pt idx="4807">
                  <c:v>43375</c:v>
                </c:pt>
                <c:pt idx="4808">
                  <c:v>43376</c:v>
                </c:pt>
                <c:pt idx="4809">
                  <c:v>43377</c:v>
                </c:pt>
                <c:pt idx="4810">
                  <c:v>43378</c:v>
                </c:pt>
                <c:pt idx="4811">
                  <c:v>43381</c:v>
                </c:pt>
                <c:pt idx="4812">
                  <c:v>43382</c:v>
                </c:pt>
                <c:pt idx="4813">
                  <c:v>43383</c:v>
                </c:pt>
                <c:pt idx="4814">
                  <c:v>43384</c:v>
                </c:pt>
                <c:pt idx="4815">
                  <c:v>43385</c:v>
                </c:pt>
                <c:pt idx="4816">
                  <c:v>43388</c:v>
                </c:pt>
                <c:pt idx="4817">
                  <c:v>43389</c:v>
                </c:pt>
                <c:pt idx="4818">
                  <c:v>43390</c:v>
                </c:pt>
                <c:pt idx="4819">
                  <c:v>43391</c:v>
                </c:pt>
                <c:pt idx="4820">
                  <c:v>43392</c:v>
                </c:pt>
                <c:pt idx="4821">
                  <c:v>43395</c:v>
                </c:pt>
                <c:pt idx="4822">
                  <c:v>43396</c:v>
                </c:pt>
                <c:pt idx="4823">
                  <c:v>43397</c:v>
                </c:pt>
                <c:pt idx="4824">
                  <c:v>43398</c:v>
                </c:pt>
                <c:pt idx="4825">
                  <c:v>43399</c:v>
                </c:pt>
                <c:pt idx="4826">
                  <c:v>43402</c:v>
                </c:pt>
                <c:pt idx="4827">
                  <c:v>43403</c:v>
                </c:pt>
                <c:pt idx="4828">
                  <c:v>43404</c:v>
                </c:pt>
                <c:pt idx="4829">
                  <c:v>43405</c:v>
                </c:pt>
                <c:pt idx="4830">
                  <c:v>43406</c:v>
                </c:pt>
                <c:pt idx="4831">
                  <c:v>43409</c:v>
                </c:pt>
                <c:pt idx="4832">
                  <c:v>43410</c:v>
                </c:pt>
                <c:pt idx="4833">
                  <c:v>43411</c:v>
                </c:pt>
                <c:pt idx="4834">
                  <c:v>43412</c:v>
                </c:pt>
                <c:pt idx="4835">
                  <c:v>43413</c:v>
                </c:pt>
                <c:pt idx="4836">
                  <c:v>43416</c:v>
                </c:pt>
                <c:pt idx="4837">
                  <c:v>43417</c:v>
                </c:pt>
                <c:pt idx="4838">
                  <c:v>43418</c:v>
                </c:pt>
                <c:pt idx="4839">
                  <c:v>43419</c:v>
                </c:pt>
                <c:pt idx="4840">
                  <c:v>43420</c:v>
                </c:pt>
                <c:pt idx="4841">
                  <c:v>43423</c:v>
                </c:pt>
                <c:pt idx="4842">
                  <c:v>43424</c:v>
                </c:pt>
                <c:pt idx="4843">
                  <c:v>43425</c:v>
                </c:pt>
                <c:pt idx="4844">
                  <c:v>43426</c:v>
                </c:pt>
                <c:pt idx="4845">
                  <c:v>43427</c:v>
                </c:pt>
                <c:pt idx="4846">
                  <c:v>43430</c:v>
                </c:pt>
                <c:pt idx="4847">
                  <c:v>43431</c:v>
                </c:pt>
                <c:pt idx="4848">
                  <c:v>43432</c:v>
                </c:pt>
                <c:pt idx="4849">
                  <c:v>43433</c:v>
                </c:pt>
                <c:pt idx="4850">
                  <c:v>43434</c:v>
                </c:pt>
                <c:pt idx="4851">
                  <c:v>43437</c:v>
                </c:pt>
                <c:pt idx="4852">
                  <c:v>43438</c:v>
                </c:pt>
                <c:pt idx="4853">
                  <c:v>43439</c:v>
                </c:pt>
                <c:pt idx="4854">
                  <c:v>43440</c:v>
                </c:pt>
                <c:pt idx="4855">
                  <c:v>43441</c:v>
                </c:pt>
                <c:pt idx="4856">
                  <c:v>43444</c:v>
                </c:pt>
                <c:pt idx="4857">
                  <c:v>43445</c:v>
                </c:pt>
                <c:pt idx="4858">
                  <c:v>43446</c:v>
                </c:pt>
                <c:pt idx="4859">
                  <c:v>43447</c:v>
                </c:pt>
                <c:pt idx="4860">
                  <c:v>43448</c:v>
                </c:pt>
                <c:pt idx="4861">
                  <c:v>43451</c:v>
                </c:pt>
                <c:pt idx="4862">
                  <c:v>43452</c:v>
                </c:pt>
                <c:pt idx="4863">
                  <c:v>43453</c:v>
                </c:pt>
                <c:pt idx="4864">
                  <c:v>43454</c:v>
                </c:pt>
                <c:pt idx="4865">
                  <c:v>43455</c:v>
                </c:pt>
                <c:pt idx="4866">
                  <c:v>43458</c:v>
                </c:pt>
                <c:pt idx="4867">
                  <c:v>43459</c:v>
                </c:pt>
                <c:pt idx="4868">
                  <c:v>43460</c:v>
                </c:pt>
                <c:pt idx="4869">
                  <c:v>43461</c:v>
                </c:pt>
                <c:pt idx="4870">
                  <c:v>43462</c:v>
                </c:pt>
                <c:pt idx="4871">
                  <c:v>43465</c:v>
                </c:pt>
                <c:pt idx="4872">
                  <c:v>43466</c:v>
                </c:pt>
                <c:pt idx="4873">
                  <c:v>43467</c:v>
                </c:pt>
                <c:pt idx="4874">
                  <c:v>43468</c:v>
                </c:pt>
                <c:pt idx="4875">
                  <c:v>43469</c:v>
                </c:pt>
                <c:pt idx="4876">
                  <c:v>43472</c:v>
                </c:pt>
                <c:pt idx="4877">
                  <c:v>43473</c:v>
                </c:pt>
                <c:pt idx="4878">
                  <c:v>43474</c:v>
                </c:pt>
                <c:pt idx="4879">
                  <c:v>43475</c:v>
                </c:pt>
                <c:pt idx="4880">
                  <c:v>43476</c:v>
                </c:pt>
                <c:pt idx="4881">
                  <c:v>43479</c:v>
                </c:pt>
                <c:pt idx="4882">
                  <c:v>43480</c:v>
                </c:pt>
                <c:pt idx="4883">
                  <c:v>43481</c:v>
                </c:pt>
                <c:pt idx="4884">
                  <c:v>43482</c:v>
                </c:pt>
                <c:pt idx="4885">
                  <c:v>43483</c:v>
                </c:pt>
                <c:pt idx="4886">
                  <c:v>43486</c:v>
                </c:pt>
                <c:pt idx="4887">
                  <c:v>43487</c:v>
                </c:pt>
                <c:pt idx="4888">
                  <c:v>43488</c:v>
                </c:pt>
                <c:pt idx="4889">
                  <c:v>43489</c:v>
                </c:pt>
                <c:pt idx="4890">
                  <c:v>43490</c:v>
                </c:pt>
                <c:pt idx="4891">
                  <c:v>43493</c:v>
                </c:pt>
                <c:pt idx="4892">
                  <c:v>43494</c:v>
                </c:pt>
                <c:pt idx="4893">
                  <c:v>43495</c:v>
                </c:pt>
                <c:pt idx="4894">
                  <c:v>43496</c:v>
                </c:pt>
                <c:pt idx="4895">
                  <c:v>43497</c:v>
                </c:pt>
                <c:pt idx="4896">
                  <c:v>43500</c:v>
                </c:pt>
                <c:pt idx="4897">
                  <c:v>43501</c:v>
                </c:pt>
                <c:pt idx="4898">
                  <c:v>43502</c:v>
                </c:pt>
                <c:pt idx="4899">
                  <c:v>43503</c:v>
                </c:pt>
                <c:pt idx="4900">
                  <c:v>43504</c:v>
                </c:pt>
                <c:pt idx="4901">
                  <c:v>43507</c:v>
                </c:pt>
                <c:pt idx="4902">
                  <c:v>43508</c:v>
                </c:pt>
                <c:pt idx="4903">
                  <c:v>43509</c:v>
                </c:pt>
                <c:pt idx="4904">
                  <c:v>43510</c:v>
                </c:pt>
                <c:pt idx="4905">
                  <c:v>43511</c:v>
                </c:pt>
                <c:pt idx="4906">
                  <c:v>43514</c:v>
                </c:pt>
                <c:pt idx="4907">
                  <c:v>43515</c:v>
                </c:pt>
                <c:pt idx="4908">
                  <c:v>43516</c:v>
                </c:pt>
                <c:pt idx="4909">
                  <c:v>43517</c:v>
                </c:pt>
                <c:pt idx="4910">
                  <c:v>43518</c:v>
                </c:pt>
                <c:pt idx="4911">
                  <c:v>43521</c:v>
                </c:pt>
                <c:pt idx="4912">
                  <c:v>43522</c:v>
                </c:pt>
                <c:pt idx="4913">
                  <c:v>43523</c:v>
                </c:pt>
                <c:pt idx="4914">
                  <c:v>43524</c:v>
                </c:pt>
                <c:pt idx="4915">
                  <c:v>43525</c:v>
                </c:pt>
                <c:pt idx="4916">
                  <c:v>43528</c:v>
                </c:pt>
                <c:pt idx="4917">
                  <c:v>43529</c:v>
                </c:pt>
                <c:pt idx="4918">
                  <c:v>43530</c:v>
                </c:pt>
                <c:pt idx="4919">
                  <c:v>43531</c:v>
                </c:pt>
                <c:pt idx="4920">
                  <c:v>43532</c:v>
                </c:pt>
                <c:pt idx="4921">
                  <c:v>43535</c:v>
                </c:pt>
                <c:pt idx="4922">
                  <c:v>43536</c:v>
                </c:pt>
                <c:pt idx="4923">
                  <c:v>43537</c:v>
                </c:pt>
                <c:pt idx="4924">
                  <c:v>43538</c:v>
                </c:pt>
                <c:pt idx="4925">
                  <c:v>43539</c:v>
                </c:pt>
                <c:pt idx="4926">
                  <c:v>43542</c:v>
                </c:pt>
                <c:pt idx="4927">
                  <c:v>43543</c:v>
                </c:pt>
                <c:pt idx="4928">
                  <c:v>43544</c:v>
                </c:pt>
                <c:pt idx="4929">
                  <c:v>43545</c:v>
                </c:pt>
                <c:pt idx="4930">
                  <c:v>43546</c:v>
                </c:pt>
                <c:pt idx="4931">
                  <c:v>43549</c:v>
                </c:pt>
                <c:pt idx="4932">
                  <c:v>43550</c:v>
                </c:pt>
                <c:pt idx="4933">
                  <c:v>43551</c:v>
                </c:pt>
                <c:pt idx="4934">
                  <c:v>43552</c:v>
                </c:pt>
                <c:pt idx="4935">
                  <c:v>43553</c:v>
                </c:pt>
                <c:pt idx="4936">
                  <c:v>43556</c:v>
                </c:pt>
                <c:pt idx="4937">
                  <c:v>43557</c:v>
                </c:pt>
                <c:pt idx="4938">
                  <c:v>43558</c:v>
                </c:pt>
                <c:pt idx="4939">
                  <c:v>43559</c:v>
                </c:pt>
                <c:pt idx="4940">
                  <c:v>43560</c:v>
                </c:pt>
                <c:pt idx="4941">
                  <c:v>43563</c:v>
                </c:pt>
                <c:pt idx="4942">
                  <c:v>43564</c:v>
                </c:pt>
                <c:pt idx="4943">
                  <c:v>43565</c:v>
                </c:pt>
                <c:pt idx="4944">
                  <c:v>43566</c:v>
                </c:pt>
                <c:pt idx="4945">
                  <c:v>43567</c:v>
                </c:pt>
                <c:pt idx="4946">
                  <c:v>43570</c:v>
                </c:pt>
                <c:pt idx="4947">
                  <c:v>43571</c:v>
                </c:pt>
                <c:pt idx="4948">
                  <c:v>43572</c:v>
                </c:pt>
                <c:pt idx="4949">
                  <c:v>43573</c:v>
                </c:pt>
                <c:pt idx="4950">
                  <c:v>43574</c:v>
                </c:pt>
                <c:pt idx="4951">
                  <c:v>43577</c:v>
                </c:pt>
                <c:pt idx="4952">
                  <c:v>43578</c:v>
                </c:pt>
                <c:pt idx="4953">
                  <c:v>43579</c:v>
                </c:pt>
                <c:pt idx="4954">
                  <c:v>43580</c:v>
                </c:pt>
                <c:pt idx="4955">
                  <c:v>43581</c:v>
                </c:pt>
                <c:pt idx="4956">
                  <c:v>43584</c:v>
                </c:pt>
                <c:pt idx="4957">
                  <c:v>43585</c:v>
                </c:pt>
                <c:pt idx="4958">
                  <c:v>43586</c:v>
                </c:pt>
                <c:pt idx="4959">
                  <c:v>43587</c:v>
                </c:pt>
                <c:pt idx="4960">
                  <c:v>43588</c:v>
                </c:pt>
                <c:pt idx="4961">
                  <c:v>43591</c:v>
                </c:pt>
                <c:pt idx="4962">
                  <c:v>43592</c:v>
                </c:pt>
                <c:pt idx="4963">
                  <c:v>43593</c:v>
                </c:pt>
                <c:pt idx="4964">
                  <c:v>43594</c:v>
                </c:pt>
                <c:pt idx="4965">
                  <c:v>43595</c:v>
                </c:pt>
                <c:pt idx="4966">
                  <c:v>43598</c:v>
                </c:pt>
                <c:pt idx="4967">
                  <c:v>43599</c:v>
                </c:pt>
                <c:pt idx="4968">
                  <c:v>43600</c:v>
                </c:pt>
                <c:pt idx="4969">
                  <c:v>43601</c:v>
                </c:pt>
                <c:pt idx="4970">
                  <c:v>43602</c:v>
                </c:pt>
                <c:pt idx="4971">
                  <c:v>43605</c:v>
                </c:pt>
                <c:pt idx="4972">
                  <c:v>43606</c:v>
                </c:pt>
                <c:pt idx="4973">
                  <c:v>43607</c:v>
                </c:pt>
                <c:pt idx="4974">
                  <c:v>43608</c:v>
                </c:pt>
                <c:pt idx="4975">
                  <c:v>43609</c:v>
                </c:pt>
                <c:pt idx="4976">
                  <c:v>43612</c:v>
                </c:pt>
                <c:pt idx="4977">
                  <c:v>43613</c:v>
                </c:pt>
                <c:pt idx="4978">
                  <c:v>43614</c:v>
                </c:pt>
                <c:pt idx="4979">
                  <c:v>43615</c:v>
                </c:pt>
                <c:pt idx="4980">
                  <c:v>43616</c:v>
                </c:pt>
                <c:pt idx="4981">
                  <c:v>43619</c:v>
                </c:pt>
                <c:pt idx="4982">
                  <c:v>43620</c:v>
                </c:pt>
                <c:pt idx="4983">
                  <c:v>43621</c:v>
                </c:pt>
                <c:pt idx="4984">
                  <c:v>43622</c:v>
                </c:pt>
                <c:pt idx="4985">
                  <c:v>43623</c:v>
                </c:pt>
                <c:pt idx="4986">
                  <c:v>43626</c:v>
                </c:pt>
                <c:pt idx="4987">
                  <c:v>43627</c:v>
                </c:pt>
                <c:pt idx="4988">
                  <c:v>43628</c:v>
                </c:pt>
                <c:pt idx="4989">
                  <c:v>43629</c:v>
                </c:pt>
                <c:pt idx="4990">
                  <c:v>43630</c:v>
                </c:pt>
                <c:pt idx="4991">
                  <c:v>43633</c:v>
                </c:pt>
                <c:pt idx="4992">
                  <c:v>43634</c:v>
                </c:pt>
                <c:pt idx="4993">
                  <c:v>43635</c:v>
                </c:pt>
                <c:pt idx="4994">
                  <c:v>43636</c:v>
                </c:pt>
                <c:pt idx="4995">
                  <c:v>43637</c:v>
                </c:pt>
                <c:pt idx="4996">
                  <c:v>43640</c:v>
                </c:pt>
                <c:pt idx="4997">
                  <c:v>43641</c:v>
                </c:pt>
                <c:pt idx="4998">
                  <c:v>43642</c:v>
                </c:pt>
                <c:pt idx="4999">
                  <c:v>43643</c:v>
                </c:pt>
                <c:pt idx="5000">
                  <c:v>43644</c:v>
                </c:pt>
                <c:pt idx="5001">
                  <c:v>43647</c:v>
                </c:pt>
                <c:pt idx="5002">
                  <c:v>43648</c:v>
                </c:pt>
                <c:pt idx="5003">
                  <c:v>43649</c:v>
                </c:pt>
                <c:pt idx="5004">
                  <c:v>43650</c:v>
                </c:pt>
                <c:pt idx="5005">
                  <c:v>43651</c:v>
                </c:pt>
                <c:pt idx="5006">
                  <c:v>43654</c:v>
                </c:pt>
                <c:pt idx="5007">
                  <c:v>43655</c:v>
                </c:pt>
                <c:pt idx="5008">
                  <c:v>43656</c:v>
                </c:pt>
                <c:pt idx="5009">
                  <c:v>43657</c:v>
                </c:pt>
                <c:pt idx="5010">
                  <c:v>43658</c:v>
                </c:pt>
                <c:pt idx="5011">
                  <c:v>43661</c:v>
                </c:pt>
                <c:pt idx="5012">
                  <c:v>43662</c:v>
                </c:pt>
                <c:pt idx="5013">
                  <c:v>43663</c:v>
                </c:pt>
                <c:pt idx="5014">
                  <c:v>43664</c:v>
                </c:pt>
                <c:pt idx="5015">
                  <c:v>43665</c:v>
                </c:pt>
                <c:pt idx="5016">
                  <c:v>43668</c:v>
                </c:pt>
                <c:pt idx="5017">
                  <c:v>43669</c:v>
                </c:pt>
                <c:pt idx="5018">
                  <c:v>43670</c:v>
                </c:pt>
                <c:pt idx="5019">
                  <c:v>43671</c:v>
                </c:pt>
                <c:pt idx="5020">
                  <c:v>43672</c:v>
                </c:pt>
                <c:pt idx="5021">
                  <c:v>43675</c:v>
                </c:pt>
                <c:pt idx="5022">
                  <c:v>43676</c:v>
                </c:pt>
                <c:pt idx="5023">
                  <c:v>43677</c:v>
                </c:pt>
                <c:pt idx="5024">
                  <c:v>43678</c:v>
                </c:pt>
                <c:pt idx="5025">
                  <c:v>43679</c:v>
                </c:pt>
                <c:pt idx="5026">
                  <c:v>43682</c:v>
                </c:pt>
                <c:pt idx="5027">
                  <c:v>43683</c:v>
                </c:pt>
                <c:pt idx="5028">
                  <c:v>43684</c:v>
                </c:pt>
                <c:pt idx="5029">
                  <c:v>43685</c:v>
                </c:pt>
                <c:pt idx="5030">
                  <c:v>43686</c:v>
                </c:pt>
                <c:pt idx="5031">
                  <c:v>43689</c:v>
                </c:pt>
                <c:pt idx="5032">
                  <c:v>43690</c:v>
                </c:pt>
                <c:pt idx="5033">
                  <c:v>43691</c:v>
                </c:pt>
                <c:pt idx="5034">
                  <c:v>43692</c:v>
                </c:pt>
                <c:pt idx="5035">
                  <c:v>43693</c:v>
                </c:pt>
                <c:pt idx="5036">
                  <c:v>43696</c:v>
                </c:pt>
                <c:pt idx="5037">
                  <c:v>43697</c:v>
                </c:pt>
                <c:pt idx="5038">
                  <c:v>43698</c:v>
                </c:pt>
                <c:pt idx="5039">
                  <c:v>43699</c:v>
                </c:pt>
                <c:pt idx="5040">
                  <c:v>43700</c:v>
                </c:pt>
                <c:pt idx="5041">
                  <c:v>43703</c:v>
                </c:pt>
                <c:pt idx="5042">
                  <c:v>43704</c:v>
                </c:pt>
                <c:pt idx="5043">
                  <c:v>43705</c:v>
                </c:pt>
                <c:pt idx="5044">
                  <c:v>43706</c:v>
                </c:pt>
                <c:pt idx="5045">
                  <c:v>43707</c:v>
                </c:pt>
                <c:pt idx="5046">
                  <c:v>43710</c:v>
                </c:pt>
                <c:pt idx="5047">
                  <c:v>43711</c:v>
                </c:pt>
                <c:pt idx="5048">
                  <c:v>43712</c:v>
                </c:pt>
                <c:pt idx="5049">
                  <c:v>43713</c:v>
                </c:pt>
                <c:pt idx="5050">
                  <c:v>43714</c:v>
                </c:pt>
                <c:pt idx="5051">
                  <c:v>43717</c:v>
                </c:pt>
                <c:pt idx="5052">
                  <c:v>43718</c:v>
                </c:pt>
                <c:pt idx="5053">
                  <c:v>43719</c:v>
                </c:pt>
                <c:pt idx="5054">
                  <c:v>43720</c:v>
                </c:pt>
                <c:pt idx="5055">
                  <c:v>43721</c:v>
                </c:pt>
                <c:pt idx="5056">
                  <c:v>43724</c:v>
                </c:pt>
                <c:pt idx="5057">
                  <c:v>43725</c:v>
                </c:pt>
                <c:pt idx="5058">
                  <c:v>43726</c:v>
                </c:pt>
                <c:pt idx="5059">
                  <c:v>43727</c:v>
                </c:pt>
                <c:pt idx="5060">
                  <c:v>43728</c:v>
                </c:pt>
                <c:pt idx="5061">
                  <c:v>43731</c:v>
                </c:pt>
                <c:pt idx="5062">
                  <c:v>43732</c:v>
                </c:pt>
                <c:pt idx="5063">
                  <c:v>43733</c:v>
                </c:pt>
                <c:pt idx="5064">
                  <c:v>43734</c:v>
                </c:pt>
                <c:pt idx="5065">
                  <c:v>43735</c:v>
                </c:pt>
                <c:pt idx="5066">
                  <c:v>43738</c:v>
                </c:pt>
                <c:pt idx="5067">
                  <c:v>43739</c:v>
                </c:pt>
                <c:pt idx="5068">
                  <c:v>43740</c:v>
                </c:pt>
                <c:pt idx="5069">
                  <c:v>43741</c:v>
                </c:pt>
                <c:pt idx="5070">
                  <c:v>43742</c:v>
                </c:pt>
                <c:pt idx="5071">
                  <c:v>43745</c:v>
                </c:pt>
                <c:pt idx="5072">
                  <c:v>43746</c:v>
                </c:pt>
                <c:pt idx="5073">
                  <c:v>43747</c:v>
                </c:pt>
                <c:pt idx="5074">
                  <c:v>43748</c:v>
                </c:pt>
                <c:pt idx="5075">
                  <c:v>43749</c:v>
                </c:pt>
                <c:pt idx="5076">
                  <c:v>43752</c:v>
                </c:pt>
                <c:pt idx="5077">
                  <c:v>43753</c:v>
                </c:pt>
                <c:pt idx="5078">
                  <c:v>43754</c:v>
                </c:pt>
                <c:pt idx="5079">
                  <c:v>43755</c:v>
                </c:pt>
                <c:pt idx="5080">
                  <c:v>43756</c:v>
                </c:pt>
                <c:pt idx="5081">
                  <c:v>43759</c:v>
                </c:pt>
                <c:pt idx="5082">
                  <c:v>43760</c:v>
                </c:pt>
                <c:pt idx="5083">
                  <c:v>43761</c:v>
                </c:pt>
                <c:pt idx="5084">
                  <c:v>43762</c:v>
                </c:pt>
                <c:pt idx="5085">
                  <c:v>43763</c:v>
                </c:pt>
                <c:pt idx="5086">
                  <c:v>43766</c:v>
                </c:pt>
                <c:pt idx="5087">
                  <c:v>43767</c:v>
                </c:pt>
                <c:pt idx="5088">
                  <c:v>43768</c:v>
                </c:pt>
                <c:pt idx="5089">
                  <c:v>43769</c:v>
                </c:pt>
                <c:pt idx="5090">
                  <c:v>43770</c:v>
                </c:pt>
                <c:pt idx="5091">
                  <c:v>43773</c:v>
                </c:pt>
                <c:pt idx="5092">
                  <c:v>43774</c:v>
                </c:pt>
                <c:pt idx="5093">
                  <c:v>43775</c:v>
                </c:pt>
                <c:pt idx="5094">
                  <c:v>43776</c:v>
                </c:pt>
                <c:pt idx="5095">
                  <c:v>43777</c:v>
                </c:pt>
                <c:pt idx="5096">
                  <c:v>43780</c:v>
                </c:pt>
                <c:pt idx="5097">
                  <c:v>43781</c:v>
                </c:pt>
                <c:pt idx="5098">
                  <c:v>43782</c:v>
                </c:pt>
                <c:pt idx="5099">
                  <c:v>43783</c:v>
                </c:pt>
                <c:pt idx="5100">
                  <c:v>43784</c:v>
                </c:pt>
                <c:pt idx="5101">
                  <c:v>43787</c:v>
                </c:pt>
                <c:pt idx="5102">
                  <c:v>43788</c:v>
                </c:pt>
                <c:pt idx="5103">
                  <c:v>43789</c:v>
                </c:pt>
                <c:pt idx="5104">
                  <c:v>43790</c:v>
                </c:pt>
                <c:pt idx="5105">
                  <c:v>43791</c:v>
                </c:pt>
                <c:pt idx="5106">
                  <c:v>43794</c:v>
                </c:pt>
                <c:pt idx="5107">
                  <c:v>43795</c:v>
                </c:pt>
                <c:pt idx="5108">
                  <c:v>43796</c:v>
                </c:pt>
                <c:pt idx="5109">
                  <c:v>43797</c:v>
                </c:pt>
                <c:pt idx="5110">
                  <c:v>43798</c:v>
                </c:pt>
                <c:pt idx="5111">
                  <c:v>43801</c:v>
                </c:pt>
                <c:pt idx="5112">
                  <c:v>43802</c:v>
                </c:pt>
                <c:pt idx="5113">
                  <c:v>43803</c:v>
                </c:pt>
                <c:pt idx="5114">
                  <c:v>43804</c:v>
                </c:pt>
                <c:pt idx="5115">
                  <c:v>43805</c:v>
                </c:pt>
                <c:pt idx="5116">
                  <c:v>43808</c:v>
                </c:pt>
                <c:pt idx="5117">
                  <c:v>43809</c:v>
                </c:pt>
                <c:pt idx="5118">
                  <c:v>43810</c:v>
                </c:pt>
                <c:pt idx="5119">
                  <c:v>43811</c:v>
                </c:pt>
                <c:pt idx="5120">
                  <c:v>43812</c:v>
                </c:pt>
                <c:pt idx="5121">
                  <c:v>43815</c:v>
                </c:pt>
                <c:pt idx="5122">
                  <c:v>43816</c:v>
                </c:pt>
                <c:pt idx="5123">
                  <c:v>43817</c:v>
                </c:pt>
                <c:pt idx="5124">
                  <c:v>43818</c:v>
                </c:pt>
                <c:pt idx="5125">
                  <c:v>43819</c:v>
                </c:pt>
                <c:pt idx="5126">
                  <c:v>43822</c:v>
                </c:pt>
                <c:pt idx="5127">
                  <c:v>43823</c:v>
                </c:pt>
                <c:pt idx="5128">
                  <c:v>43824</c:v>
                </c:pt>
                <c:pt idx="5129">
                  <c:v>43825</c:v>
                </c:pt>
                <c:pt idx="5130">
                  <c:v>43826</c:v>
                </c:pt>
                <c:pt idx="5131">
                  <c:v>43829</c:v>
                </c:pt>
                <c:pt idx="5132">
                  <c:v>43830</c:v>
                </c:pt>
                <c:pt idx="5133">
                  <c:v>43831</c:v>
                </c:pt>
                <c:pt idx="5134">
                  <c:v>43832</c:v>
                </c:pt>
                <c:pt idx="5135">
                  <c:v>43833</c:v>
                </c:pt>
                <c:pt idx="5136">
                  <c:v>43836</c:v>
                </c:pt>
                <c:pt idx="5137">
                  <c:v>43837</c:v>
                </c:pt>
                <c:pt idx="5138">
                  <c:v>43838</c:v>
                </c:pt>
                <c:pt idx="5139">
                  <c:v>43839</c:v>
                </c:pt>
                <c:pt idx="5140">
                  <c:v>43840</c:v>
                </c:pt>
                <c:pt idx="5141">
                  <c:v>43843</c:v>
                </c:pt>
                <c:pt idx="5142">
                  <c:v>43844</c:v>
                </c:pt>
                <c:pt idx="5143">
                  <c:v>43845</c:v>
                </c:pt>
                <c:pt idx="5144">
                  <c:v>43846</c:v>
                </c:pt>
                <c:pt idx="5145">
                  <c:v>43847</c:v>
                </c:pt>
                <c:pt idx="5146">
                  <c:v>43850</c:v>
                </c:pt>
                <c:pt idx="5147">
                  <c:v>43851</c:v>
                </c:pt>
                <c:pt idx="5148">
                  <c:v>43852</c:v>
                </c:pt>
                <c:pt idx="5149">
                  <c:v>43853</c:v>
                </c:pt>
                <c:pt idx="5150">
                  <c:v>43854</c:v>
                </c:pt>
                <c:pt idx="5151">
                  <c:v>43857</c:v>
                </c:pt>
                <c:pt idx="5152">
                  <c:v>43858</c:v>
                </c:pt>
                <c:pt idx="5153">
                  <c:v>43859</c:v>
                </c:pt>
                <c:pt idx="5154">
                  <c:v>43860</c:v>
                </c:pt>
                <c:pt idx="5155">
                  <c:v>43861</c:v>
                </c:pt>
                <c:pt idx="5156">
                  <c:v>43864</c:v>
                </c:pt>
                <c:pt idx="5157">
                  <c:v>43865</c:v>
                </c:pt>
                <c:pt idx="5158">
                  <c:v>43866</c:v>
                </c:pt>
                <c:pt idx="5159">
                  <c:v>43867</c:v>
                </c:pt>
                <c:pt idx="5160">
                  <c:v>43868</c:v>
                </c:pt>
                <c:pt idx="5161">
                  <c:v>43871</c:v>
                </c:pt>
                <c:pt idx="5162">
                  <c:v>43872</c:v>
                </c:pt>
                <c:pt idx="5163">
                  <c:v>43873</c:v>
                </c:pt>
                <c:pt idx="5164">
                  <c:v>43874</c:v>
                </c:pt>
                <c:pt idx="5165">
                  <c:v>43875</c:v>
                </c:pt>
                <c:pt idx="5166">
                  <c:v>43878</c:v>
                </c:pt>
                <c:pt idx="5167">
                  <c:v>43879</c:v>
                </c:pt>
                <c:pt idx="5168">
                  <c:v>43880</c:v>
                </c:pt>
                <c:pt idx="5169">
                  <c:v>43881</c:v>
                </c:pt>
                <c:pt idx="5170">
                  <c:v>43882</c:v>
                </c:pt>
                <c:pt idx="5171">
                  <c:v>43885</c:v>
                </c:pt>
                <c:pt idx="5172">
                  <c:v>43886</c:v>
                </c:pt>
                <c:pt idx="5173">
                  <c:v>43887</c:v>
                </c:pt>
                <c:pt idx="5174">
                  <c:v>43888</c:v>
                </c:pt>
                <c:pt idx="5175">
                  <c:v>43889</c:v>
                </c:pt>
                <c:pt idx="5176">
                  <c:v>43892</c:v>
                </c:pt>
                <c:pt idx="5177">
                  <c:v>43893</c:v>
                </c:pt>
                <c:pt idx="5178">
                  <c:v>43894</c:v>
                </c:pt>
                <c:pt idx="5179">
                  <c:v>43895</c:v>
                </c:pt>
                <c:pt idx="5180">
                  <c:v>43896</c:v>
                </c:pt>
                <c:pt idx="5181">
                  <c:v>43899</c:v>
                </c:pt>
                <c:pt idx="5182">
                  <c:v>43900</c:v>
                </c:pt>
                <c:pt idx="5183">
                  <c:v>43901</c:v>
                </c:pt>
                <c:pt idx="5184">
                  <c:v>43902</c:v>
                </c:pt>
                <c:pt idx="5185">
                  <c:v>43903</c:v>
                </c:pt>
                <c:pt idx="5186">
                  <c:v>43906</c:v>
                </c:pt>
                <c:pt idx="5187">
                  <c:v>43907</c:v>
                </c:pt>
                <c:pt idx="5188">
                  <c:v>43908</c:v>
                </c:pt>
                <c:pt idx="5189">
                  <c:v>43909</c:v>
                </c:pt>
                <c:pt idx="5190">
                  <c:v>43910</c:v>
                </c:pt>
                <c:pt idx="5191">
                  <c:v>43913</c:v>
                </c:pt>
                <c:pt idx="5192">
                  <c:v>43914</c:v>
                </c:pt>
                <c:pt idx="5193">
                  <c:v>43915</c:v>
                </c:pt>
                <c:pt idx="5194">
                  <c:v>43916</c:v>
                </c:pt>
                <c:pt idx="5195">
                  <c:v>43917</c:v>
                </c:pt>
                <c:pt idx="5196">
                  <c:v>43920</c:v>
                </c:pt>
                <c:pt idx="5197">
                  <c:v>43921</c:v>
                </c:pt>
                <c:pt idx="5198">
                  <c:v>43922</c:v>
                </c:pt>
                <c:pt idx="5199">
                  <c:v>43923</c:v>
                </c:pt>
                <c:pt idx="5200">
                  <c:v>43924</c:v>
                </c:pt>
                <c:pt idx="5201">
                  <c:v>43927</c:v>
                </c:pt>
                <c:pt idx="5202">
                  <c:v>43928</c:v>
                </c:pt>
                <c:pt idx="5203">
                  <c:v>43929</c:v>
                </c:pt>
                <c:pt idx="5204">
                  <c:v>43930</c:v>
                </c:pt>
                <c:pt idx="5205">
                  <c:v>43931</c:v>
                </c:pt>
                <c:pt idx="5206">
                  <c:v>43934</c:v>
                </c:pt>
                <c:pt idx="5207">
                  <c:v>43935</c:v>
                </c:pt>
                <c:pt idx="5208">
                  <c:v>43936</c:v>
                </c:pt>
                <c:pt idx="5209">
                  <c:v>43937</c:v>
                </c:pt>
                <c:pt idx="5210">
                  <c:v>43938</c:v>
                </c:pt>
                <c:pt idx="5211">
                  <c:v>43941</c:v>
                </c:pt>
                <c:pt idx="5212">
                  <c:v>43942</c:v>
                </c:pt>
                <c:pt idx="5213">
                  <c:v>43943</c:v>
                </c:pt>
                <c:pt idx="5214">
                  <c:v>43944</c:v>
                </c:pt>
                <c:pt idx="5215">
                  <c:v>43945</c:v>
                </c:pt>
                <c:pt idx="5216">
                  <c:v>43948</c:v>
                </c:pt>
                <c:pt idx="5217">
                  <c:v>43949</c:v>
                </c:pt>
                <c:pt idx="5218">
                  <c:v>43950</c:v>
                </c:pt>
                <c:pt idx="5219">
                  <c:v>43951</c:v>
                </c:pt>
                <c:pt idx="5220">
                  <c:v>43952</c:v>
                </c:pt>
                <c:pt idx="5221">
                  <c:v>43955</c:v>
                </c:pt>
                <c:pt idx="5222">
                  <c:v>43956</c:v>
                </c:pt>
                <c:pt idx="5223">
                  <c:v>43957</c:v>
                </c:pt>
                <c:pt idx="5224">
                  <c:v>43958</c:v>
                </c:pt>
                <c:pt idx="5225">
                  <c:v>43959</c:v>
                </c:pt>
                <c:pt idx="5226">
                  <c:v>43962</c:v>
                </c:pt>
                <c:pt idx="5227">
                  <c:v>43963</c:v>
                </c:pt>
                <c:pt idx="5228">
                  <c:v>43964</c:v>
                </c:pt>
                <c:pt idx="5229">
                  <c:v>43965</c:v>
                </c:pt>
                <c:pt idx="5230">
                  <c:v>43966</c:v>
                </c:pt>
                <c:pt idx="5231">
                  <c:v>43969</c:v>
                </c:pt>
                <c:pt idx="5232">
                  <c:v>43970</c:v>
                </c:pt>
                <c:pt idx="5233">
                  <c:v>43971</c:v>
                </c:pt>
                <c:pt idx="5234">
                  <c:v>43972</c:v>
                </c:pt>
                <c:pt idx="5235">
                  <c:v>43973</c:v>
                </c:pt>
                <c:pt idx="5236">
                  <c:v>43976</c:v>
                </c:pt>
                <c:pt idx="5237">
                  <c:v>43977</c:v>
                </c:pt>
                <c:pt idx="5238">
                  <c:v>43978</c:v>
                </c:pt>
                <c:pt idx="5239">
                  <c:v>43979</c:v>
                </c:pt>
                <c:pt idx="5240">
                  <c:v>43980</c:v>
                </c:pt>
                <c:pt idx="5241">
                  <c:v>43983</c:v>
                </c:pt>
                <c:pt idx="5242">
                  <c:v>43984</c:v>
                </c:pt>
                <c:pt idx="5243">
                  <c:v>43985</c:v>
                </c:pt>
                <c:pt idx="5244">
                  <c:v>43986</c:v>
                </c:pt>
                <c:pt idx="5245">
                  <c:v>43987</c:v>
                </c:pt>
                <c:pt idx="5246">
                  <c:v>43990</c:v>
                </c:pt>
                <c:pt idx="5247">
                  <c:v>43991</c:v>
                </c:pt>
                <c:pt idx="5248">
                  <c:v>43992</c:v>
                </c:pt>
                <c:pt idx="5249">
                  <c:v>43993</c:v>
                </c:pt>
                <c:pt idx="5250">
                  <c:v>43994</c:v>
                </c:pt>
                <c:pt idx="5251">
                  <c:v>43997</c:v>
                </c:pt>
                <c:pt idx="5252">
                  <c:v>43998</c:v>
                </c:pt>
                <c:pt idx="5253">
                  <c:v>43999</c:v>
                </c:pt>
                <c:pt idx="5254">
                  <c:v>44000</c:v>
                </c:pt>
                <c:pt idx="5255">
                  <c:v>44001</c:v>
                </c:pt>
                <c:pt idx="5256">
                  <c:v>44004</c:v>
                </c:pt>
                <c:pt idx="5257">
                  <c:v>44005</c:v>
                </c:pt>
                <c:pt idx="5258">
                  <c:v>44006</c:v>
                </c:pt>
                <c:pt idx="5259">
                  <c:v>44007</c:v>
                </c:pt>
                <c:pt idx="5260">
                  <c:v>44008</c:v>
                </c:pt>
                <c:pt idx="5261">
                  <c:v>44011</c:v>
                </c:pt>
                <c:pt idx="5262">
                  <c:v>44012</c:v>
                </c:pt>
                <c:pt idx="5263">
                  <c:v>44013</c:v>
                </c:pt>
                <c:pt idx="5264">
                  <c:v>44014</c:v>
                </c:pt>
                <c:pt idx="5265">
                  <c:v>44015</c:v>
                </c:pt>
                <c:pt idx="5266">
                  <c:v>44018</c:v>
                </c:pt>
                <c:pt idx="5267">
                  <c:v>44019</c:v>
                </c:pt>
                <c:pt idx="5268">
                  <c:v>44020</c:v>
                </c:pt>
                <c:pt idx="5269">
                  <c:v>44021</c:v>
                </c:pt>
                <c:pt idx="5270">
                  <c:v>44022</c:v>
                </c:pt>
                <c:pt idx="5271">
                  <c:v>44025</c:v>
                </c:pt>
                <c:pt idx="5272">
                  <c:v>44026</c:v>
                </c:pt>
                <c:pt idx="5273">
                  <c:v>44027</c:v>
                </c:pt>
                <c:pt idx="5274">
                  <c:v>44028</c:v>
                </c:pt>
                <c:pt idx="5275">
                  <c:v>44029</c:v>
                </c:pt>
                <c:pt idx="5276">
                  <c:v>44032</c:v>
                </c:pt>
                <c:pt idx="5277">
                  <c:v>44033</c:v>
                </c:pt>
                <c:pt idx="5278">
                  <c:v>44034</c:v>
                </c:pt>
                <c:pt idx="5279">
                  <c:v>44035</c:v>
                </c:pt>
                <c:pt idx="5280">
                  <c:v>44036</c:v>
                </c:pt>
                <c:pt idx="5281">
                  <c:v>44039</c:v>
                </c:pt>
                <c:pt idx="5282">
                  <c:v>44040</c:v>
                </c:pt>
                <c:pt idx="5283">
                  <c:v>44041</c:v>
                </c:pt>
                <c:pt idx="5284">
                  <c:v>44042</c:v>
                </c:pt>
                <c:pt idx="5285">
                  <c:v>44043</c:v>
                </c:pt>
                <c:pt idx="5286">
                  <c:v>44046</c:v>
                </c:pt>
                <c:pt idx="5287">
                  <c:v>44047</c:v>
                </c:pt>
                <c:pt idx="5288">
                  <c:v>44048</c:v>
                </c:pt>
                <c:pt idx="5289">
                  <c:v>44049</c:v>
                </c:pt>
                <c:pt idx="5290">
                  <c:v>44050</c:v>
                </c:pt>
                <c:pt idx="5291">
                  <c:v>44053</c:v>
                </c:pt>
                <c:pt idx="5292">
                  <c:v>44054</c:v>
                </c:pt>
                <c:pt idx="5293">
                  <c:v>44055</c:v>
                </c:pt>
                <c:pt idx="5294">
                  <c:v>44056</c:v>
                </c:pt>
                <c:pt idx="5295">
                  <c:v>44057</c:v>
                </c:pt>
                <c:pt idx="5296">
                  <c:v>44060</c:v>
                </c:pt>
                <c:pt idx="5297">
                  <c:v>44061</c:v>
                </c:pt>
                <c:pt idx="5298">
                  <c:v>44062</c:v>
                </c:pt>
                <c:pt idx="5299">
                  <c:v>44063</c:v>
                </c:pt>
                <c:pt idx="5300">
                  <c:v>44064</c:v>
                </c:pt>
                <c:pt idx="5301">
                  <c:v>44067</c:v>
                </c:pt>
                <c:pt idx="5302">
                  <c:v>44068</c:v>
                </c:pt>
                <c:pt idx="5303">
                  <c:v>44069</c:v>
                </c:pt>
                <c:pt idx="5304">
                  <c:v>44070</c:v>
                </c:pt>
                <c:pt idx="5305">
                  <c:v>44071</c:v>
                </c:pt>
                <c:pt idx="5306">
                  <c:v>44074</c:v>
                </c:pt>
                <c:pt idx="5307">
                  <c:v>44075</c:v>
                </c:pt>
                <c:pt idx="5308">
                  <c:v>44076</c:v>
                </c:pt>
                <c:pt idx="5309">
                  <c:v>44077</c:v>
                </c:pt>
                <c:pt idx="5310">
                  <c:v>44078</c:v>
                </c:pt>
                <c:pt idx="5311">
                  <c:v>44081</c:v>
                </c:pt>
                <c:pt idx="5312">
                  <c:v>44082</c:v>
                </c:pt>
                <c:pt idx="5313">
                  <c:v>44083</c:v>
                </c:pt>
                <c:pt idx="5314">
                  <c:v>44084</c:v>
                </c:pt>
                <c:pt idx="5315">
                  <c:v>44085</c:v>
                </c:pt>
                <c:pt idx="5316">
                  <c:v>44088</c:v>
                </c:pt>
                <c:pt idx="5317">
                  <c:v>44089</c:v>
                </c:pt>
                <c:pt idx="5318">
                  <c:v>44090</c:v>
                </c:pt>
                <c:pt idx="5319">
                  <c:v>44091</c:v>
                </c:pt>
                <c:pt idx="5320">
                  <c:v>44092</c:v>
                </c:pt>
                <c:pt idx="5321">
                  <c:v>44095</c:v>
                </c:pt>
                <c:pt idx="5322">
                  <c:v>44096</c:v>
                </c:pt>
                <c:pt idx="5323">
                  <c:v>44097</c:v>
                </c:pt>
                <c:pt idx="5324">
                  <c:v>44098</c:v>
                </c:pt>
                <c:pt idx="5325">
                  <c:v>44099</c:v>
                </c:pt>
                <c:pt idx="5326">
                  <c:v>44102</c:v>
                </c:pt>
                <c:pt idx="5327">
                  <c:v>44103</c:v>
                </c:pt>
                <c:pt idx="5328">
                  <c:v>44104</c:v>
                </c:pt>
                <c:pt idx="5329">
                  <c:v>44105</c:v>
                </c:pt>
                <c:pt idx="5330">
                  <c:v>44106</c:v>
                </c:pt>
                <c:pt idx="5331">
                  <c:v>44109</c:v>
                </c:pt>
                <c:pt idx="5332">
                  <c:v>44110</c:v>
                </c:pt>
                <c:pt idx="5333">
                  <c:v>44111</c:v>
                </c:pt>
                <c:pt idx="5334">
                  <c:v>44112</c:v>
                </c:pt>
                <c:pt idx="5335">
                  <c:v>44113</c:v>
                </c:pt>
                <c:pt idx="5336">
                  <c:v>44116</c:v>
                </c:pt>
                <c:pt idx="5337">
                  <c:v>44117</c:v>
                </c:pt>
                <c:pt idx="5338">
                  <c:v>44118</c:v>
                </c:pt>
                <c:pt idx="5339">
                  <c:v>44119</c:v>
                </c:pt>
                <c:pt idx="5340">
                  <c:v>44120</c:v>
                </c:pt>
                <c:pt idx="5341">
                  <c:v>44123</c:v>
                </c:pt>
                <c:pt idx="5342">
                  <c:v>44124</c:v>
                </c:pt>
                <c:pt idx="5343">
                  <c:v>44125</c:v>
                </c:pt>
                <c:pt idx="5344">
                  <c:v>44126</c:v>
                </c:pt>
                <c:pt idx="5345">
                  <c:v>44127</c:v>
                </c:pt>
                <c:pt idx="5346">
                  <c:v>44130</c:v>
                </c:pt>
                <c:pt idx="5347">
                  <c:v>44131</c:v>
                </c:pt>
                <c:pt idx="5348">
                  <c:v>44132</c:v>
                </c:pt>
                <c:pt idx="5349">
                  <c:v>44133</c:v>
                </c:pt>
                <c:pt idx="5350">
                  <c:v>44134</c:v>
                </c:pt>
                <c:pt idx="5351">
                  <c:v>44137</c:v>
                </c:pt>
                <c:pt idx="5352">
                  <c:v>44138</c:v>
                </c:pt>
                <c:pt idx="5353">
                  <c:v>44139</c:v>
                </c:pt>
                <c:pt idx="5354">
                  <c:v>44140</c:v>
                </c:pt>
                <c:pt idx="5355">
                  <c:v>44141</c:v>
                </c:pt>
                <c:pt idx="5356">
                  <c:v>44144</c:v>
                </c:pt>
                <c:pt idx="5357">
                  <c:v>44145</c:v>
                </c:pt>
                <c:pt idx="5358">
                  <c:v>44146</c:v>
                </c:pt>
                <c:pt idx="5359">
                  <c:v>44147</c:v>
                </c:pt>
                <c:pt idx="5360">
                  <c:v>44148</c:v>
                </c:pt>
                <c:pt idx="5361">
                  <c:v>44151</c:v>
                </c:pt>
                <c:pt idx="5362">
                  <c:v>44152</c:v>
                </c:pt>
                <c:pt idx="5363">
                  <c:v>44153</c:v>
                </c:pt>
                <c:pt idx="5364">
                  <c:v>44154</c:v>
                </c:pt>
                <c:pt idx="5365">
                  <c:v>44155</c:v>
                </c:pt>
                <c:pt idx="5366">
                  <c:v>44158</c:v>
                </c:pt>
                <c:pt idx="5367">
                  <c:v>44159</c:v>
                </c:pt>
                <c:pt idx="5368">
                  <c:v>44160</c:v>
                </c:pt>
                <c:pt idx="5369">
                  <c:v>44161</c:v>
                </c:pt>
                <c:pt idx="5370">
                  <c:v>44162</c:v>
                </c:pt>
                <c:pt idx="5371">
                  <c:v>44165</c:v>
                </c:pt>
                <c:pt idx="5372">
                  <c:v>44166</c:v>
                </c:pt>
                <c:pt idx="5373">
                  <c:v>44167</c:v>
                </c:pt>
                <c:pt idx="5374">
                  <c:v>44168</c:v>
                </c:pt>
                <c:pt idx="5375">
                  <c:v>44169</c:v>
                </c:pt>
                <c:pt idx="5376">
                  <c:v>44172</c:v>
                </c:pt>
                <c:pt idx="5377">
                  <c:v>44173</c:v>
                </c:pt>
                <c:pt idx="5378">
                  <c:v>44174</c:v>
                </c:pt>
                <c:pt idx="5379">
                  <c:v>44175</c:v>
                </c:pt>
                <c:pt idx="5380">
                  <c:v>44176</c:v>
                </c:pt>
                <c:pt idx="5381">
                  <c:v>44179</c:v>
                </c:pt>
                <c:pt idx="5382">
                  <c:v>44180</c:v>
                </c:pt>
                <c:pt idx="5383">
                  <c:v>44181</c:v>
                </c:pt>
                <c:pt idx="5384">
                  <c:v>44182</c:v>
                </c:pt>
                <c:pt idx="5385">
                  <c:v>44183</c:v>
                </c:pt>
                <c:pt idx="5386">
                  <c:v>44186</c:v>
                </c:pt>
                <c:pt idx="5387">
                  <c:v>44187</c:v>
                </c:pt>
                <c:pt idx="5388">
                  <c:v>44188</c:v>
                </c:pt>
                <c:pt idx="5389">
                  <c:v>44189</c:v>
                </c:pt>
                <c:pt idx="5390">
                  <c:v>44190</c:v>
                </c:pt>
                <c:pt idx="5391">
                  <c:v>44193</c:v>
                </c:pt>
                <c:pt idx="5392">
                  <c:v>44194</c:v>
                </c:pt>
                <c:pt idx="5393">
                  <c:v>44195</c:v>
                </c:pt>
                <c:pt idx="5394">
                  <c:v>44196</c:v>
                </c:pt>
                <c:pt idx="5395">
                  <c:v>44197</c:v>
                </c:pt>
                <c:pt idx="5396">
                  <c:v>44200</c:v>
                </c:pt>
                <c:pt idx="5397">
                  <c:v>44201</c:v>
                </c:pt>
                <c:pt idx="5398">
                  <c:v>44202</c:v>
                </c:pt>
                <c:pt idx="5399">
                  <c:v>44203</c:v>
                </c:pt>
                <c:pt idx="5400">
                  <c:v>44204</c:v>
                </c:pt>
                <c:pt idx="5401">
                  <c:v>44207</c:v>
                </c:pt>
                <c:pt idx="5402">
                  <c:v>44208</c:v>
                </c:pt>
                <c:pt idx="5403">
                  <c:v>44209</c:v>
                </c:pt>
                <c:pt idx="5404">
                  <c:v>44210</c:v>
                </c:pt>
                <c:pt idx="5405">
                  <c:v>44211</c:v>
                </c:pt>
                <c:pt idx="5406">
                  <c:v>44214</c:v>
                </c:pt>
                <c:pt idx="5407">
                  <c:v>44215</c:v>
                </c:pt>
                <c:pt idx="5408">
                  <c:v>44216</c:v>
                </c:pt>
                <c:pt idx="5409">
                  <c:v>44217</c:v>
                </c:pt>
                <c:pt idx="5410">
                  <c:v>44218</c:v>
                </c:pt>
                <c:pt idx="5411">
                  <c:v>44221</c:v>
                </c:pt>
                <c:pt idx="5412">
                  <c:v>44222</c:v>
                </c:pt>
                <c:pt idx="5413">
                  <c:v>44223</c:v>
                </c:pt>
                <c:pt idx="5414">
                  <c:v>44224</c:v>
                </c:pt>
                <c:pt idx="5415">
                  <c:v>44225</c:v>
                </c:pt>
                <c:pt idx="5416">
                  <c:v>44228</c:v>
                </c:pt>
                <c:pt idx="5417">
                  <c:v>44229</c:v>
                </c:pt>
                <c:pt idx="5418">
                  <c:v>44230</c:v>
                </c:pt>
                <c:pt idx="5419">
                  <c:v>44231</c:v>
                </c:pt>
                <c:pt idx="5420">
                  <c:v>44232</c:v>
                </c:pt>
                <c:pt idx="5421">
                  <c:v>44235</c:v>
                </c:pt>
                <c:pt idx="5422">
                  <c:v>44236</c:v>
                </c:pt>
                <c:pt idx="5423">
                  <c:v>44237</c:v>
                </c:pt>
                <c:pt idx="5424">
                  <c:v>44238</c:v>
                </c:pt>
                <c:pt idx="5425">
                  <c:v>44239</c:v>
                </c:pt>
                <c:pt idx="5426">
                  <c:v>44242</c:v>
                </c:pt>
                <c:pt idx="5427">
                  <c:v>44243</c:v>
                </c:pt>
                <c:pt idx="5428">
                  <c:v>44244</c:v>
                </c:pt>
                <c:pt idx="5429">
                  <c:v>44245</c:v>
                </c:pt>
                <c:pt idx="5430">
                  <c:v>44246</c:v>
                </c:pt>
                <c:pt idx="5431">
                  <c:v>44249</c:v>
                </c:pt>
                <c:pt idx="5432">
                  <c:v>44250</c:v>
                </c:pt>
                <c:pt idx="5433">
                  <c:v>44251</c:v>
                </c:pt>
                <c:pt idx="5434">
                  <c:v>44252</c:v>
                </c:pt>
                <c:pt idx="5435">
                  <c:v>44253</c:v>
                </c:pt>
                <c:pt idx="5436">
                  <c:v>44256</c:v>
                </c:pt>
                <c:pt idx="5437">
                  <c:v>44257</c:v>
                </c:pt>
                <c:pt idx="5438">
                  <c:v>44258</c:v>
                </c:pt>
                <c:pt idx="5439">
                  <c:v>44259</c:v>
                </c:pt>
                <c:pt idx="5440">
                  <c:v>44260</c:v>
                </c:pt>
                <c:pt idx="5441">
                  <c:v>44263</c:v>
                </c:pt>
                <c:pt idx="5442">
                  <c:v>44264</c:v>
                </c:pt>
                <c:pt idx="5443">
                  <c:v>44265</c:v>
                </c:pt>
                <c:pt idx="5444">
                  <c:v>44266</c:v>
                </c:pt>
                <c:pt idx="5445">
                  <c:v>44267</c:v>
                </c:pt>
                <c:pt idx="5446">
                  <c:v>44270</c:v>
                </c:pt>
                <c:pt idx="5447">
                  <c:v>44271</c:v>
                </c:pt>
                <c:pt idx="5448">
                  <c:v>44272</c:v>
                </c:pt>
                <c:pt idx="5449">
                  <c:v>44273</c:v>
                </c:pt>
                <c:pt idx="5450">
                  <c:v>44274</c:v>
                </c:pt>
                <c:pt idx="5451">
                  <c:v>44277</c:v>
                </c:pt>
                <c:pt idx="5452">
                  <c:v>44278</c:v>
                </c:pt>
                <c:pt idx="5453">
                  <c:v>44279</c:v>
                </c:pt>
                <c:pt idx="5454">
                  <c:v>44280</c:v>
                </c:pt>
                <c:pt idx="5455">
                  <c:v>44281</c:v>
                </c:pt>
                <c:pt idx="5456">
                  <c:v>44284</c:v>
                </c:pt>
                <c:pt idx="5457">
                  <c:v>44285</c:v>
                </c:pt>
                <c:pt idx="5458">
                  <c:v>44286</c:v>
                </c:pt>
                <c:pt idx="5459">
                  <c:v>44287</c:v>
                </c:pt>
                <c:pt idx="5460">
                  <c:v>44288</c:v>
                </c:pt>
                <c:pt idx="5461">
                  <c:v>44291</c:v>
                </c:pt>
                <c:pt idx="5462">
                  <c:v>44292</c:v>
                </c:pt>
                <c:pt idx="5463">
                  <c:v>44293</c:v>
                </c:pt>
                <c:pt idx="5464">
                  <c:v>44294</c:v>
                </c:pt>
                <c:pt idx="5465">
                  <c:v>44295</c:v>
                </c:pt>
                <c:pt idx="5466">
                  <c:v>44298</c:v>
                </c:pt>
                <c:pt idx="5467">
                  <c:v>44299</c:v>
                </c:pt>
                <c:pt idx="5468">
                  <c:v>44300</c:v>
                </c:pt>
                <c:pt idx="5469">
                  <c:v>44301</c:v>
                </c:pt>
                <c:pt idx="5470">
                  <c:v>44302</c:v>
                </c:pt>
                <c:pt idx="5471">
                  <c:v>44305</c:v>
                </c:pt>
                <c:pt idx="5472">
                  <c:v>44306</c:v>
                </c:pt>
                <c:pt idx="5473">
                  <c:v>44307</c:v>
                </c:pt>
                <c:pt idx="5474">
                  <c:v>44308</c:v>
                </c:pt>
                <c:pt idx="5475">
                  <c:v>44309</c:v>
                </c:pt>
                <c:pt idx="5476">
                  <c:v>44312</c:v>
                </c:pt>
                <c:pt idx="5477">
                  <c:v>44313</c:v>
                </c:pt>
                <c:pt idx="5478">
                  <c:v>44314</c:v>
                </c:pt>
                <c:pt idx="5479">
                  <c:v>44315</c:v>
                </c:pt>
                <c:pt idx="5480">
                  <c:v>44316</c:v>
                </c:pt>
                <c:pt idx="5481">
                  <c:v>44319</c:v>
                </c:pt>
                <c:pt idx="5482">
                  <c:v>44320</c:v>
                </c:pt>
                <c:pt idx="5483">
                  <c:v>44321</c:v>
                </c:pt>
                <c:pt idx="5484">
                  <c:v>44322</c:v>
                </c:pt>
                <c:pt idx="5485">
                  <c:v>44323</c:v>
                </c:pt>
                <c:pt idx="5486">
                  <c:v>44326</c:v>
                </c:pt>
                <c:pt idx="5487">
                  <c:v>44327</c:v>
                </c:pt>
                <c:pt idx="5488">
                  <c:v>44328</c:v>
                </c:pt>
                <c:pt idx="5489">
                  <c:v>44329</c:v>
                </c:pt>
                <c:pt idx="5490">
                  <c:v>44330</c:v>
                </c:pt>
                <c:pt idx="5491">
                  <c:v>44333</c:v>
                </c:pt>
                <c:pt idx="5492">
                  <c:v>44334</c:v>
                </c:pt>
                <c:pt idx="5493">
                  <c:v>44335</c:v>
                </c:pt>
                <c:pt idx="5494">
                  <c:v>44336</c:v>
                </c:pt>
                <c:pt idx="5495">
                  <c:v>44337</c:v>
                </c:pt>
                <c:pt idx="5496">
                  <c:v>44340</c:v>
                </c:pt>
                <c:pt idx="5497">
                  <c:v>44341</c:v>
                </c:pt>
                <c:pt idx="5498">
                  <c:v>44342</c:v>
                </c:pt>
                <c:pt idx="5499">
                  <c:v>44343</c:v>
                </c:pt>
                <c:pt idx="5500">
                  <c:v>44344</c:v>
                </c:pt>
                <c:pt idx="5501">
                  <c:v>44347</c:v>
                </c:pt>
                <c:pt idx="5502">
                  <c:v>44348</c:v>
                </c:pt>
                <c:pt idx="5503">
                  <c:v>44349</c:v>
                </c:pt>
                <c:pt idx="5504">
                  <c:v>44350</c:v>
                </c:pt>
                <c:pt idx="5505">
                  <c:v>44351</c:v>
                </c:pt>
                <c:pt idx="5506">
                  <c:v>44354</c:v>
                </c:pt>
                <c:pt idx="5507">
                  <c:v>44355</c:v>
                </c:pt>
                <c:pt idx="5508">
                  <c:v>44356</c:v>
                </c:pt>
                <c:pt idx="5509">
                  <c:v>44357</c:v>
                </c:pt>
                <c:pt idx="5510">
                  <c:v>44358</c:v>
                </c:pt>
                <c:pt idx="5511">
                  <c:v>44361</c:v>
                </c:pt>
                <c:pt idx="5512">
                  <c:v>44362</c:v>
                </c:pt>
                <c:pt idx="5513">
                  <c:v>44363</c:v>
                </c:pt>
                <c:pt idx="5514">
                  <c:v>44364</c:v>
                </c:pt>
                <c:pt idx="5515">
                  <c:v>44365</c:v>
                </c:pt>
                <c:pt idx="5516">
                  <c:v>44368</c:v>
                </c:pt>
                <c:pt idx="5517">
                  <c:v>44369</c:v>
                </c:pt>
                <c:pt idx="5518">
                  <c:v>44370</c:v>
                </c:pt>
                <c:pt idx="5519">
                  <c:v>44371</c:v>
                </c:pt>
                <c:pt idx="5520">
                  <c:v>44372</c:v>
                </c:pt>
                <c:pt idx="5521">
                  <c:v>44375</c:v>
                </c:pt>
                <c:pt idx="5522">
                  <c:v>44376</c:v>
                </c:pt>
                <c:pt idx="5523">
                  <c:v>44377</c:v>
                </c:pt>
                <c:pt idx="5524">
                  <c:v>44378</c:v>
                </c:pt>
                <c:pt idx="5525">
                  <c:v>44379</c:v>
                </c:pt>
                <c:pt idx="5526">
                  <c:v>44382</c:v>
                </c:pt>
                <c:pt idx="5527">
                  <c:v>44383</c:v>
                </c:pt>
                <c:pt idx="5528">
                  <c:v>44384</c:v>
                </c:pt>
                <c:pt idx="5529">
                  <c:v>44385</c:v>
                </c:pt>
                <c:pt idx="5530">
                  <c:v>44386</c:v>
                </c:pt>
                <c:pt idx="5531">
                  <c:v>44389</c:v>
                </c:pt>
                <c:pt idx="5532">
                  <c:v>44390</c:v>
                </c:pt>
                <c:pt idx="5533">
                  <c:v>44391</c:v>
                </c:pt>
                <c:pt idx="5534">
                  <c:v>44392</c:v>
                </c:pt>
                <c:pt idx="5535">
                  <c:v>44393</c:v>
                </c:pt>
                <c:pt idx="5536">
                  <c:v>44396</c:v>
                </c:pt>
                <c:pt idx="5537">
                  <c:v>44397</c:v>
                </c:pt>
                <c:pt idx="5538">
                  <c:v>44398</c:v>
                </c:pt>
                <c:pt idx="5539">
                  <c:v>44399</c:v>
                </c:pt>
                <c:pt idx="5540">
                  <c:v>44400</c:v>
                </c:pt>
                <c:pt idx="5541">
                  <c:v>44403</c:v>
                </c:pt>
                <c:pt idx="5542">
                  <c:v>44404</c:v>
                </c:pt>
                <c:pt idx="5543">
                  <c:v>44405</c:v>
                </c:pt>
                <c:pt idx="5544">
                  <c:v>44406</c:v>
                </c:pt>
                <c:pt idx="5545">
                  <c:v>44407</c:v>
                </c:pt>
                <c:pt idx="5546">
                  <c:v>44410</c:v>
                </c:pt>
                <c:pt idx="5547">
                  <c:v>44411</c:v>
                </c:pt>
                <c:pt idx="5548">
                  <c:v>44412</c:v>
                </c:pt>
                <c:pt idx="5549">
                  <c:v>44413</c:v>
                </c:pt>
                <c:pt idx="5550">
                  <c:v>44414</c:v>
                </c:pt>
                <c:pt idx="5551">
                  <c:v>44417</c:v>
                </c:pt>
                <c:pt idx="5552">
                  <c:v>44418</c:v>
                </c:pt>
                <c:pt idx="5553">
                  <c:v>44419</c:v>
                </c:pt>
                <c:pt idx="5554">
                  <c:v>44420</c:v>
                </c:pt>
                <c:pt idx="5555">
                  <c:v>44421</c:v>
                </c:pt>
                <c:pt idx="5556">
                  <c:v>44424</c:v>
                </c:pt>
                <c:pt idx="5557">
                  <c:v>44425</c:v>
                </c:pt>
                <c:pt idx="5558">
                  <c:v>44426</c:v>
                </c:pt>
                <c:pt idx="5559">
                  <c:v>44427</c:v>
                </c:pt>
                <c:pt idx="5560">
                  <c:v>44428</c:v>
                </c:pt>
                <c:pt idx="5561">
                  <c:v>44431</c:v>
                </c:pt>
                <c:pt idx="5562">
                  <c:v>44432</c:v>
                </c:pt>
                <c:pt idx="5563">
                  <c:v>44433</c:v>
                </c:pt>
                <c:pt idx="5564">
                  <c:v>44434</c:v>
                </c:pt>
                <c:pt idx="5565">
                  <c:v>44435</c:v>
                </c:pt>
                <c:pt idx="5566">
                  <c:v>44438</c:v>
                </c:pt>
                <c:pt idx="5567">
                  <c:v>44439</c:v>
                </c:pt>
                <c:pt idx="5568">
                  <c:v>44440</c:v>
                </c:pt>
                <c:pt idx="5569">
                  <c:v>44441</c:v>
                </c:pt>
                <c:pt idx="5570">
                  <c:v>44442</c:v>
                </c:pt>
                <c:pt idx="5571">
                  <c:v>44445</c:v>
                </c:pt>
                <c:pt idx="5572">
                  <c:v>44446</c:v>
                </c:pt>
                <c:pt idx="5573">
                  <c:v>44447</c:v>
                </c:pt>
                <c:pt idx="5574">
                  <c:v>44448</c:v>
                </c:pt>
                <c:pt idx="5575">
                  <c:v>44449</c:v>
                </c:pt>
                <c:pt idx="5576">
                  <c:v>44452</c:v>
                </c:pt>
                <c:pt idx="5577">
                  <c:v>44453</c:v>
                </c:pt>
                <c:pt idx="5578">
                  <c:v>44454</c:v>
                </c:pt>
                <c:pt idx="5579">
                  <c:v>44455</c:v>
                </c:pt>
                <c:pt idx="5580">
                  <c:v>44456</c:v>
                </c:pt>
                <c:pt idx="5581">
                  <c:v>44459</c:v>
                </c:pt>
                <c:pt idx="5582">
                  <c:v>44460</c:v>
                </c:pt>
                <c:pt idx="5583">
                  <c:v>44461</c:v>
                </c:pt>
                <c:pt idx="5584">
                  <c:v>44462</c:v>
                </c:pt>
                <c:pt idx="5585">
                  <c:v>44463</c:v>
                </c:pt>
                <c:pt idx="5586">
                  <c:v>44466</c:v>
                </c:pt>
                <c:pt idx="5587">
                  <c:v>44467</c:v>
                </c:pt>
                <c:pt idx="5588">
                  <c:v>44468</c:v>
                </c:pt>
                <c:pt idx="5589">
                  <c:v>44469</c:v>
                </c:pt>
                <c:pt idx="5590">
                  <c:v>44470</c:v>
                </c:pt>
                <c:pt idx="5591">
                  <c:v>44473</c:v>
                </c:pt>
                <c:pt idx="5592">
                  <c:v>44474</c:v>
                </c:pt>
                <c:pt idx="5593">
                  <c:v>44475</c:v>
                </c:pt>
                <c:pt idx="5594">
                  <c:v>44476</c:v>
                </c:pt>
                <c:pt idx="5595">
                  <c:v>44477</c:v>
                </c:pt>
                <c:pt idx="5596">
                  <c:v>44480</c:v>
                </c:pt>
                <c:pt idx="5597">
                  <c:v>44481</c:v>
                </c:pt>
                <c:pt idx="5598">
                  <c:v>44482</c:v>
                </c:pt>
                <c:pt idx="5599">
                  <c:v>44483</c:v>
                </c:pt>
                <c:pt idx="5600">
                  <c:v>44484</c:v>
                </c:pt>
                <c:pt idx="5601">
                  <c:v>44487</c:v>
                </c:pt>
                <c:pt idx="5602">
                  <c:v>44488</c:v>
                </c:pt>
                <c:pt idx="5603">
                  <c:v>44489</c:v>
                </c:pt>
                <c:pt idx="5604">
                  <c:v>44490</c:v>
                </c:pt>
                <c:pt idx="5605">
                  <c:v>44491</c:v>
                </c:pt>
                <c:pt idx="5606">
                  <c:v>44494</c:v>
                </c:pt>
                <c:pt idx="5607">
                  <c:v>44495</c:v>
                </c:pt>
                <c:pt idx="5608">
                  <c:v>44496</c:v>
                </c:pt>
                <c:pt idx="5609">
                  <c:v>44497</c:v>
                </c:pt>
                <c:pt idx="5610">
                  <c:v>44498</c:v>
                </c:pt>
                <c:pt idx="5611">
                  <c:v>44501</c:v>
                </c:pt>
                <c:pt idx="5612">
                  <c:v>44502</c:v>
                </c:pt>
                <c:pt idx="5613">
                  <c:v>44503</c:v>
                </c:pt>
                <c:pt idx="5614">
                  <c:v>44504</c:v>
                </c:pt>
                <c:pt idx="5615">
                  <c:v>44505</c:v>
                </c:pt>
                <c:pt idx="5616">
                  <c:v>44508</c:v>
                </c:pt>
                <c:pt idx="5617">
                  <c:v>44509</c:v>
                </c:pt>
                <c:pt idx="5618">
                  <c:v>44510</c:v>
                </c:pt>
                <c:pt idx="5619">
                  <c:v>44511</c:v>
                </c:pt>
                <c:pt idx="5620">
                  <c:v>44512</c:v>
                </c:pt>
                <c:pt idx="5621">
                  <c:v>44515</c:v>
                </c:pt>
                <c:pt idx="5622">
                  <c:v>44516</c:v>
                </c:pt>
                <c:pt idx="5623">
                  <c:v>44517</c:v>
                </c:pt>
                <c:pt idx="5624">
                  <c:v>44518</c:v>
                </c:pt>
                <c:pt idx="5625">
                  <c:v>44519</c:v>
                </c:pt>
                <c:pt idx="5626">
                  <c:v>44522</c:v>
                </c:pt>
                <c:pt idx="5627">
                  <c:v>44523</c:v>
                </c:pt>
                <c:pt idx="5628">
                  <c:v>44524</c:v>
                </c:pt>
                <c:pt idx="5629">
                  <c:v>44525</c:v>
                </c:pt>
                <c:pt idx="5630">
                  <c:v>44526</c:v>
                </c:pt>
                <c:pt idx="5631">
                  <c:v>44529</c:v>
                </c:pt>
                <c:pt idx="5632">
                  <c:v>44530</c:v>
                </c:pt>
                <c:pt idx="5633">
                  <c:v>44531</c:v>
                </c:pt>
                <c:pt idx="5634">
                  <c:v>44532</c:v>
                </c:pt>
                <c:pt idx="5635">
                  <c:v>44533</c:v>
                </c:pt>
                <c:pt idx="5636">
                  <c:v>44536</c:v>
                </c:pt>
                <c:pt idx="5637">
                  <c:v>44537</c:v>
                </c:pt>
                <c:pt idx="5638">
                  <c:v>44538</c:v>
                </c:pt>
                <c:pt idx="5639">
                  <c:v>44539</c:v>
                </c:pt>
                <c:pt idx="5640">
                  <c:v>44540</c:v>
                </c:pt>
                <c:pt idx="5641">
                  <c:v>44543</c:v>
                </c:pt>
                <c:pt idx="5642">
                  <c:v>44544</c:v>
                </c:pt>
                <c:pt idx="5643">
                  <c:v>44545</c:v>
                </c:pt>
                <c:pt idx="5644">
                  <c:v>44546</c:v>
                </c:pt>
                <c:pt idx="5645">
                  <c:v>44547</c:v>
                </c:pt>
                <c:pt idx="5646">
                  <c:v>44550</c:v>
                </c:pt>
                <c:pt idx="5647">
                  <c:v>44551</c:v>
                </c:pt>
                <c:pt idx="5648">
                  <c:v>44552</c:v>
                </c:pt>
                <c:pt idx="5649">
                  <c:v>44553</c:v>
                </c:pt>
                <c:pt idx="5650">
                  <c:v>44554</c:v>
                </c:pt>
                <c:pt idx="5651">
                  <c:v>44557</c:v>
                </c:pt>
                <c:pt idx="5652">
                  <c:v>44558</c:v>
                </c:pt>
                <c:pt idx="5653">
                  <c:v>44559</c:v>
                </c:pt>
                <c:pt idx="5654">
                  <c:v>44560</c:v>
                </c:pt>
                <c:pt idx="5655">
                  <c:v>44561</c:v>
                </c:pt>
                <c:pt idx="5656">
                  <c:v>44564</c:v>
                </c:pt>
                <c:pt idx="5657">
                  <c:v>44565</c:v>
                </c:pt>
                <c:pt idx="5658">
                  <c:v>44566</c:v>
                </c:pt>
                <c:pt idx="5659">
                  <c:v>44567</c:v>
                </c:pt>
                <c:pt idx="5660">
                  <c:v>44568</c:v>
                </c:pt>
                <c:pt idx="5661">
                  <c:v>44571</c:v>
                </c:pt>
                <c:pt idx="5662">
                  <c:v>44572</c:v>
                </c:pt>
                <c:pt idx="5663">
                  <c:v>44573</c:v>
                </c:pt>
                <c:pt idx="5664">
                  <c:v>44574</c:v>
                </c:pt>
                <c:pt idx="5665">
                  <c:v>44575</c:v>
                </c:pt>
                <c:pt idx="5666">
                  <c:v>44578</c:v>
                </c:pt>
                <c:pt idx="5667">
                  <c:v>44579</c:v>
                </c:pt>
                <c:pt idx="5668">
                  <c:v>44580</c:v>
                </c:pt>
                <c:pt idx="5669">
                  <c:v>44581</c:v>
                </c:pt>
                <c:pt idx="5670">
                  <c:v>44582</c:v>
                </c:pt>
                <c:pt idx="5671">
                  <c:v>44585</c:v>
                </c:pt>
                <c:pt idx="5672">
                  <c:v>44586</c:v>
                </c:pt>
                <c:pt idx="5673">
                  <c:v>44587</c:v>
                </c:pt>
                <c:pt idx="5674">
                  <c:v>44588</c:v>
                </c:pt>
                <c:pt idx="5675">
                  <c:v>44589</c:v>
                </c:pt>
                <c:pt idx="5676">
                  <c:v>44592</c:v>
                </c:pt>
                <c:pt idx="5677">
                  <c:v>44593</c:v>
                </c:pt>
                <c:pt idx="5678">
                  <c:v>44594</c:v>
                </c:pt>
                <c:pt idx="5679">
                  <c:v>44595</c:v>
                </c:pt>
                <c:pt idx="5680">
                  <c:v>44596</c:v>
                </c:pt>
                <c:pt idx="5681">
                  <c:v>44599</c:v>
                </c:pt>
                <c:pt idx="5682">
                  <c:v>44600</c:v>
                </c:pt>
                <c:pt idx="5683">
                  <c:v>44601</c:v>
                </c:pt>
                <c:pt idx="5684">
                  <c:v>44602</c:v>
                </c:pt>
                <c:pt idx="5685">
                  <c:v>44603</c:v>
                </c:pt>
                <c:pt idx="5686">
                  <c:v>44606</c:v>
                </c:pt>
                <c:pt idx="5687">
                  <c:v>44607</c:v>
                </c:pt>
                <c:pt idx="5688">
                  <c:v>44608</c:v>
                </c:pt>
                <c:pt idx="5689">
                  <c:v>44609</c:v>
                </c:pt>
                <c:pt idx="5690">
                  <c:v>44610</c:v>
                </c:pt>
                <c:pt idx="5691">
                  <c:v>44613</c:v>
                </c:pt>
                <c:pt idx="5692">
                  <c:v>44614</c:v>
                </c:pt>
                <c:pt idx="5693">
                  <c:v>44615</c:v>
                </c:pt>
                <c:pt idx="5694">
                  <c:v>44616</c:v>
                </c:pt>
                <c:pt idx="5695">
                  <c:v>44617</c:v>
                </c:pt>
                <c:pt idx="5696">
                  <c:v>44620</c:v>
                </c:pt>
                <c:pt idx="5697">
                  <c:v>44621</c:v>
                </c:pt>
                <c:pt idx="5698">
                  <c:v>44622</c:v>
                </c:pt>
                <c:pt idx="5699">
                  <c:v>44623</c:v>
                </c:pt>
                <c:pt idx="5700">
                  <c:v>44624</c:v>
                </c:pt>
                <c:pt idx="5701">
                  <c:v>44627</c:v>
                </c:pt>
                <c:pt idx="5702">
                  <c:v>44628</c:v>
                </c:pt>
                <c:pt idx="5703">
                  <c:v>44629</c:v>
                </c:pt>
                <c:pt idx="5704">
                  <c:v>44630</c:v>
                </c:pt>
                <c:pt idx="5705">
                  <c:v>44631</c:v>
                </c:pt>
                <c:pt idx="5706">
                  <c:v>44634</c:v>
                </c:pt>
                <c:pt idx="5707">
                  <c:v>44635</c:v>
                </c:pt>
                <c:pt idx="5708">
                  <c:v>44636</c:v>
                </c:pt>
                <c:pt idx="5709">
                  <c:v>44637</c:v>
                </c:pt>
                <c:pt idx="5710">
                  <c:v>44638</c:v>
                </c:pt>
                <c:pt idx="5711">
                  <c:v>44641</c:v>
                </c:pt>
                <c:pt idx="5712">
                  <c:v>44642</c:v>
                </c:pt>
                <c:pt idx="5713">
                  <c:v>44643</c:v>
                </c:pt>
                <c:pt idx="5714">
                  <c:v>44644</c:v>
                </c:pt>
                <c:pt idx="5715">
                  <c:v>44645</c:v>
                </c:pt>
                <c:pt idx="5716">
                  <c:v>44648</c:v>
                </c:pt>
                <c:pt idx="5717">
                  <c:v>44649</c:v>
                </c:pt>
                <c:pt idx="5718">
                  <c:v>44650</c:v>
                </c:pt>
                <c:pt idx="5719">
                  <c:v>44651</c:v>
                </c:pt>
                <c:pt idx="5720">
                  <c:v>44652</c:v>
                </c:pt>
                <c:pt idx="5721">
                  <c:v>44655</c:v>
                </c:pt>
                <c:pt idx="5722">
                  <c:v>44656</c:v>
                </c:pt>
                <c:pt idx="5723">
                  <c:v>44657</c:v>
                </c:pt>
                <c:pt idx="5724">
                  <c:v>44658</c:v>
                </c:pt>
                <c:pt idx="5725">
                  <c:v>44659</c:v>
                </c:pt>
                <c:pt idx="5726">
                  <c:v>44662</c:v>
                </c:pt>
                <c:pt idx="5727">
                  <c:v>44663</c:v>
                </c:pt>
                <c:pt idx="5728">
                  <c:v>44664</c:v>
                </c:pt>
                <c:pt idx="5729">
                  <c:v>44665</c:v>
                </c:pt>
                <c:pt idx="5730">
                  <c:v>44666</c:v>
                </c:pt>
                <c:pt idx="5731">
                  <c:v>44669</c:v>
                </c:pt>
                <c:pt idx="5732">
                  <c:v>44670</c:v>
                </c:pt>
                <c:pt idx="5733">
                  <c:v>44671</c:v>
                </c:pt>
                <c:pt idx="5734">
                  <c:v>44672</c:v>
                </c:pt>
                <c:pt idx="5735">
                  <c:v>44673</c:v>
                </c:pt>
                <c:pt idx="5736">
                  <c:v>44676</c:v>
                </c:pt>
                <c:pt idx="5737">
                  <c:v>44677</c:v>
                </c:pt>
                <c:pt idx="5738">
                  <c:v>44678</c:v>
                </c:pt>
                <c:pt idx="5739">
                  <c:v>44679</c:v>
                </c:pt>
                <c:pt idx="5740">
                  <c:v>44680</c:v>
                </c:pt>
                <c:pt idx="5741">
                  <c:v>44683</c:v>
                </c:pt>
                <c:pt idx="5742">
                  <c:v>44684</c:v>
                </c:pt>
                <c:pt idx="5743">
                  <c:v>44685</c:v>
                </c:pt>
                <c:pt idx="5744">
                  <c:v>44686</c:v>
                </c:pt>
                <c:pt idx="5745">
                  <c:v>44687</c:v>
                </c:pt>
                <c:pt idx="5746">
                  <c:v>44690</c:v>
                </c:pt>
                <c:pt idx="5747">
                  <c:v>44691</c:v>
                </c:pt>
                <c:pt idx="5748">
                  <c:v>44692</c:v>
                </c:pt>
                <c:pt idx="5749">
                  <c:v>44693</c:v>
                </c:pt>
                <c:pt idx="5750">
                  <c:v>44694</c:v>
                </c:pt>
                <c:pt idx="5751">
                  <c:v>44697</c:v>
                </c:pt>
                <c:pt idx="5752">
                  <c:v>44698</c:v>
                </c:pt>
                <c:pt idx="5753">
                  <c:v>44699</c:v>
                </c:pt>
                <c:pt idx="5754">
                  <c:v>44700</c:v>
                </c:pt>
                <c:pt idx="5755">
                  <c:v>44701</c:v>
                </c:pt>
                <c:pt idx="5756">
                  <c:v>44704</c:v>
                </c:pt>
                <c:pt idx="5757">
                  <c:v>44705</c:v>
                </c:pt>
                <c:pt idx="5758">
                  <c:v>44706</c:v>
                </c:pt>
                <c:pt idx="5759">
                  <c:v>44707</c:v>
                </c:pt>
                <c:pt idx="5760">
                  <c:v>44708</c:v>
                </c:pt>
                <c:pt idx="5761">
                  <c:v>44711</c:v>
                </c:pt>
                <c:pt idx="5762">
                  <c:v>44712</c:v>
                </c:pt>
                <c:pt idx="5763">
                  <c:v>44713</c:v>
                </c:pt>
                <c:pt idx="5764">
                  <c:v>44714</c:v>
                </c:pt>
                <c:pt idx="5765">
                  <c:v>44715</c:v>
                </c:pt>
                <c:pt idx="5766">
                  <c:v>44718</c:v>
                </c:pt>
                <c:pt idx="5767">
                  <c:v>44719</c:v>
                </c:pt>
                <c:pt idx="5768">
                  <c:v>44720</c:v>
                </c:pt>
                <c:pt idx="5769">
                  <c:v>44721</c:v>
                </c:pt>
                <c:pt idx="5770">
                  <c:v>44722</c:v>
                </c:pt>
                <c:pt idx="5771">
                  <c:v>44725</c:v>
                </c:pt>
                <c:pt idx="5772">
                  <c:v>44726</c:v>
                </c:pt>
                <c:pt idx="5773">
                  <c:v>44727</c:v>
                </c:pt>
                <c:pt idx="5774">
                  <c:v>44728</c:v>
                </c:pt>
                <c:pt idx="5775">
                  <c:v>44729</c:v>
                </c:pt>
                <c:pt idx="5776">
                  <c:v>44732</c:v>
                </c:pt>
                <c:pt idx="5777">
                  <c:v>44733</c:v>
                </c:pt>
                <c:pt idx="5778">
                  <c:v>44734</c:v>
                </c:pt>
                <c:pt idx="5779">
                  <c:v>44735</c:v>
                </c:pt>
                <c:pt idx="5780">
                  <c:v>44736</c:v>
                </c:pt>
                <c:pt idx="5781">
                  <c:v>44739</c:v>
                </c:pt>
                <c:pt idx="5782">
                  <c:v>44740</c:v>
                </c:pt>
                <c:pt idx="5783">
                  <c:v>44741</c:v>
                </c:pt>
                <c:pt idx="5784">
                  <c:v>44742</c:v>
                </c:pt>
                <c:pt idx="5785">
                  <c:v>44743</c:v>
                </c:pt>
                <c:pt idx="5786">
                  <c:v>44746</c:v>
                </c:pt>
                <c:pt idx="5787">
                  <c:v>44747</c:v>
                </c:pt>
                <c:pt idx="5788">
                  <c:v>44748</c:v>
                </c:pt>
                <c:pt idx="5789">
                  <c:v>44749</c:v>
                </c:pt>
                <c:pt idx="5790">
                  <c:v>44750</c:v>
                </c:pt>
                <c:pt idx="5791">
                  <c:v>44753</c:v>
                </c:pt>
                <c:pt idx="5792">
                  <c:v>44754</c:v>
                </c:pt>
                <c:pt idx="5793">
                  <c:v>44755</c:v>
                </c:pt>
                <c:pt idx="5794">
                  <c:v>44756</c:v>
                </c:pt>
                <c:pt idx="5795">
                  <c:v>44757</c:v>
                </c:pt>
                <c:pt idx="5796">
                  <c:v>44760</c:v>
                </c:pt>
                <c:pt idx="5797">
                  <c:v>44761</c:v>
                </c:pt>
                <c:pt idx="5798">
                  <c:v>44762</c:v>
                </c:pt>
                <c:pt idx="5799">
                  <c:v>44763</c:v>
                </c:pt>
                <c:pt idx="5800">
                  <c:v>44764</c:v>
                </c:pt>
                <c:pt idx="5801">
                  <c:v>44767</c:v>
                </c:pt>
                <c:pt idx="5802">
                  <c:v>44768</c:v>
                </c:pt>
                <c:pt idx="5803">
                  <c:v>44769</c:v>
                </c:pt>
                <c:pt idx="5804">
                  <c:v>44770</c:v>
                </c:pt>
                <c:pt idx="5805">
                  <c:v>44771</c:v>
                </c:pt>
                <c:pt idx="5806">
                  <c:v>44774</c:v>
                </c:pt>
                <c:pt idx="5807">
                  <c:v>44775</c:v>
                </c:pt>
                <c:pt idx="5808">
                  <c:v>44776</c:v>
                </c:pt>
                <c:pt idx="5809">
                  <c:v>44777</c:v>
                </c:pt>
                <c:pt idx="5810">
                  <c:v>44778</c:v>
                </c:pt>
                <c:pt idx="5811">
                  <c:v>44781</c:v>
                </c:pt>
                <c:pt idx="5812">
                  <c:v>44782</c:v>
                </c:pt>
                <c:pt idx="5813">
                  <c:v>44783</c:v>
                </c:pt>
                <c:pt idx="5814">
                  <c:v>44784</c:v>
                </c:pt>
                <c:pt idx="5815">
                  <c:v>44785</c:v>
                </c:pt>
                <c:pt idx="5816">
                  <c:v>44788</c:v>
                </c:pt>
                <c:pt idx="5817">
                  <c:v>44789</c:v>
                </c:pt>
                <c:pt idx="5818">
                  <c:v>44790</c:v>
                </c:pt>
                <c:pt idx="5819">
                  <c:v>44791</c:v>
                </c:pt>
                <c:pt idx="5820">
                  <c:v>44792</c:v>
                </c:pt>
                <c:pt idx="5821">
                  <c:v>44795</c:v>
                </c:pt>
                <c:pt idx="5822">
                  <c:v>44796</c:v>
                </c:pt>
                <c:pt idx="5823">
                  <c:v>44797</c:v>
                </c:pt>
                <c:pt idx="5824">
                  <c:v>44798</c:v>
                </c:pt>
                <c:pt idx="5825">
                  <c:v>44799</c:v>
                </c:pt>
                <c:pt idx="5826">
                  <c:v>44802</c:v>
                </c:pt>
                <c:pt idx="5827">
                  <c:v>44803</c:v>
                </c:pt>
                <c:pt idx="5828">
                  <c:v>44804</c:v>
                </c:pt>
                <c:pt idx="5829">
                  <c:v>44805</c:v>
                </c:pt>
                <c:pt idx="5830">
                  <c:v>44806</c:v>
                </c:pt>
                <c:pt idx="5831">
                  <c:v>44809</c:v>
                </c:pt>
                <c:pt idx="5832">
                  <c:v>44810</c:v>
                </c:pt>
                <c:pt idx="5833">
                  <c:v>44811</c:v>
                </c:pt>
                <c:pt idx="5834">
                  <c:v>44812</c:v>
                </c:pt>
                <c:pt idx="5835">
                  <c:v>44813</c:v>
                </c:pt>
                <c:pt idx="5836">
                  <c:v>44816</c:v>
                </c:pt>
                <c:pt idx="5837">
                  <c:v>44817</c:v>
                </c:pt>
                <c:pt idx="5838">
                  <c:v>44818</c:v>
                </c:pt>
                <c:pt idx="5839">
                  <c:v>44819</c:v>
                </c:pt>
                <c:pt idx="5840">
                  <c:v>44820</c:v>
                </c:pt>
                <c:pt idx="5841">
                  <c:v>44823</c:v>
                </c:pt>
                <c:pt idx="5842">
                  <c:v>44824</c:v>
                </c:pt>
                <c:pt idx="5843">
                  <c:v>44825</c:v>
                </c:pt>
                <c:pt idx="5844">
                  <c:v>44826</c:v>
                </c:pt>
                <c:pt idx="5845">
                  <c:v>44827</c:v>
                </c:pt>
                <c:pt idx="5846">
                  <c:v>44830</c:v>
                </c:pt>
                <c:pt idx="5847">
                  <c:v>44831</c:v>
                </c:pt>
                <c:pt idx="5848">
                  <c:v>44832</c:v>
                </c:pt>
                <c:pt idx="5849">
                  <c:v>44833</c:v>
                </c:pt>
                <c:pt idx="5850">
                  <c:v>44834</c:v>
                </c:pt>
                <c:pt idx="5851">
                  <c:v>44837</c:v>
                </c:pt>
                <c:pt idx="5852">
                  <c:v>44838</c:v>
                </c:pt>
                <c:pt idx="5853">
                  <c:v>44839</c:v>
                </c:pt>
                <c:pt idx="5854">
                  <c:v>44840</c:v>
                </c:pt>
                <c:pt idx="5855">
                  <c:v>44841</c:v>
                </c:pt>
                <c:pt idx="5856">
                  <c:v>44844</c:v>
                </c:pt>
                <c:pt idx="5857">
                  <c:v>44845</c:v>
                </c:pt>
                <c:pt idx="5858">
                  <c:v>44846</c:v>
                </c:pt>
                <c:pt idx="5859">
                  <c:v>44847</c:v>
                </c:pt>
                <c:pt idx="5860">
                  <c:v>44848</c:v>
                </c:pt>
                <c:pt idx="5861">
                  <c:v>44851</c:v>
                </c:pt>
                <c:pt idx="5862">
                  <c:v>44852</c:v>
                </c:pt>
                <c:pt idx="5863">
                  <c:v>44853</c:v>
                </c:pt>
                <c:pt idx="5864">
                  <c:v>44854</c:v>
                </c:pt>
                <c:pt idx="5865">
                  <c:v>44855</c:v>
                </c:pt>
                <c:pt idx="5866">
                  <c:v>44858</c:v>
                </c:pt>
                <c:pt idx="5867">
                  <c:v>44859</c:v>
                </c:pt>
                <c:pt idx="5868">
                  <c:v>44860</c:v>
                </c:pt>
                <c:pt idx="5869">
                  <c:v>44861</c:v>
                </c:pt>
                <c:pt idx="5870">
                  <c:v>44862</c:v>
                </c:pt>
                <c:pt idx="5871">
                  <c:v>44865</c:v>
                </c:pt>
                <c:pt idx="5872">
                  <c:v>44866</c:v>
                </c:pt>
                <c:pt idx="5873">
                  <c:v>44867</c:v>
                </c:pt>
                <c:pt idx="5874">
                  <c:v>44868</c:v>
                </c:pt>
                <c:pt idx="5875">
                  <c:v>44869</c:v>
                </c:pt>
                <c:pt idx="5876">
                  <c:v>44872</c:v>
                </c:pt>
                <c:pt idx="5877">
                  <c:v>44873</c:v>
                </c:pt>
                <c:pt idx="5878">
                  <c:v>44874</c:v>
                </c:pt>
                <c:pt idx="5879">
                  <c:v>44875</c:v>
                </c:pt>
                <c:pt idx="5880">
                  <c:v>44876</c:v>
                </c:pt>
                <c:pt idx="5881">
                  <c:v>44879</c:v>
                </c:pt>
                <c:pt idx="5882">
                  <c:v>44880</c:v>
                </c:pt>
                <c:pt idx="5883">
                  <c:v>44881</c:v>
                </c:pt>
                <c:pt idx="5884">
                  <c:v>44882</c:v>
                </c:pt>
                <c:pt idx="5885">
                  <c:v>44883</c:v>
                </c:pt>
                <c:pt idx="5886">
                  <c:v>44886</c:v>
                </c:pt>
                <c:pt idx="5887">
                  <c:v>44887</c:v>
                </c:pt>
                <c:pt idx="5888">
                  <c:v>44888</c:v>
                </c:pt>
                <c:pt idx="5889">
                  <c:v>44889</c:v>
                </c:pt>
                <c:pt idx="5890">
                  <c:v>44890</c:v>
                </c:pt>
                <c:pt idx="5891">
                  <c:v>44893</c:v>
                </c:pt>
                <c:pt idx="5892">
                  <c:v>44894</c:v>
                </c:pt>
                <c:pt idx="5893">
                  <c:v>44895</c:v>
                </c:pt>
                <c:pt idx="5894">
                  <c:v>44896</c:v>
                </c:pt>
                <c:pt idx="5895">
                  <c:v>44897</c:v>
                </c:pt>
                <c:pt idx="5896">
                  <c:v>44900</c:v>
                </c:pt>
                <c:pt idx="5897">
                  <c:v>44901</c:v>
                </c:pt>
                <c:pt idx="5898">
                  <c:v>44902</c:v>
                </c:pt>
                <c:pt idx="5899">
                  <c:v>44903</c:v>
                </c:pt>
                <c:pt idx="5900">
                  <c:v>44904</c:v>
                </c:pt>
                <c:pt idx="5901">
                  <c:v>44907</c:v>
                </c:pt>
                <c:pt idx="5902">
                  <c:v>44908</c:v>
                </c:pt>
                <c:pt idx="5903">
                  <c:v>44909</c:v>
                </c:pt>
                <c:pt idx="5904">
                  <c:v>44910</c:v>
                </c:pt>
                <c:pt idx="5905">
                  <c:v>44911</c:v>
                </c:pt>
                <c:pt idx="5906">
                  <c:v>44914</c:v>
                </c:pt>
                <c:pt idx="5907">
                  <c:v>44915</c:v>
                </c:pt>
                <c:pt idx="5908">
                  <c:v>44916</c:v>
                </c:pt>
                <c:pt idx="5909">
                  <c:v>44917</c:v>
                </c:pt>
                <c:pt idx="5910">
                  <c:v>44918</c:v>
                </c:pt>
                <c:pt idx="5911">
                  <c:v>44921</c:v>
                </c:pt>
                <c:pt idx="5912">
                  <c:v>44922</c:v>
                </c:pt>
                <c:pt idx="5913">
                  <c:v>44923</c:v>
                </c:pt>
                <c:pt idx="5914">
                  <c:v>44924</c:v>
                </c:pt>
                <c:pt idx="5915">
                  <c:v>44925</c:v>
                </c:pt>
                <c:pt idx="5916">
                  <c:v>44928</c:v>
                </c:pt>
                <c:pt idx="5917">
                  <c:v>44929</c:v>
                </c:pt>
                <c:pt idx="5918">
                  <c:v>44930</c:v>
                </c:pt>
                <c:pt idx="5919">
                  <c:v>44931</c:v>
                </c:pt>
                <c:pt idx="5920">
                  <c:v>44932</c:v>
                </c:pt>
                <c:pt idx="5921">
                  <c:v>44935</c:v>
                </c:pt>
                <c:pt idx="5922">
                  <c:v>44936</c:v>
                </c:pt>
                <c:pt idx="5923">
                  <c:v>44937</c:v>
                </c:pt>
                <c:pt idx="5924">
                  <c:v>44938</c:v>
                </c:pt>
                <c:pt idx="5925">
                  <c:v>44939</c:v>
                </c:pt>
                <c:pt idx="5926">
                  <c:v>44942</c:v>
                </c:pt>
                <c:pt idx="5927">
                  <c:v>44943</c:v>
                </c:pt>
                <c:pt idx="5928">
                  <c:v>44944</c:v>
                </c:pt>
                <c:pt idx="5929">
                  <c:v>44945</c:v>
                </c:pt>
                <c:pt idx="5930">
                  <c:v>44946</c:v>
                </c:pt>
                <c:pt idx="5931">
                  <c:v>44949</c:v>
                </c:pt>
                <c:pt idx="5932">
                  <c:v>44950</c:v>
                </c:pt>
                <c:pt idx="5933">
                  <c:v>44951</c:v>
                </c:pt>
                <c:pt idx="5934">
                  <c:v>44952</c:v>
                </c:pt>
                <c:pt idx="5935">
                  <c:v>44953</c:v>
                </c:pt>
                <c:pt idx="5936">
                  <c:v>44956</c:v>
                </c:pt>
                <c:pt idx="5937">
                  <c:v>44957</c:v>
                </c:pt>
                <c:pt idx="5938">
                  <c:v>44958</c:v>
                </c:pt>
                <c:pt idx="5939">
                  <c:v>44959</c:v>
                </c:pt>
                <c:pt idx="5940">
                  <c:v>44960</c:v>
                </c:pt>
                <c:pt idx="5941">
                  <c:v>44963</c:v>
                </c:pt>
                <c:pt idx="5942">
                  <c:v>44964</c:v>
                </c:pt>
                <c:pt idx="5943">
                  <c:v>44965</c:v>
                </c:pt>
                <c:pt idx="5944">
                  <c:v>44966</c:v>
                </c:pt>
                <c:pt idx="5945">
                  <c:v>44967</c:v>
                </c:pt>
                <c:pt idx="5946">
                  <c:v>44970</c:v>
                </c:pt>
                <c:pt idx="5947">
                  <c:v>44971</c:v>
                </c:pt>
                <c:pt idx="5948">
                  <c:v>44972</c:v>
                </c:pt>
                <c:pt idx="5949">
                  <c:v>44973</c:v>
                </c:pt>
                <c:pt idx="5950">
                  <c:v>44974</c:v>
                </c:pt>
                <c:pt idx="5951">
                  <c:v>44977</c:v>
                </c:pt>
                <c:pt idx="5952">
                  <c:v>44978</c:v>
                </c:pt>
                <c:pt idx="5953">
                  <c:v>44979</c:v>
                </c:pt>
                <c:pt idx="5954">
                  <c:v>44980</c:v>
                </c:pt>
                <c:pt idx="5955">
                  <c:v>44981</c:v>
                </c:pt>
                <c:pt idx="5956">
                  <c:v>44984</c:v>
                </c:pt>
                <c:pt idx="5957">
                  <c:v>44985</c:v>
                </c:pt>
                <c:pt idx="5958">
                  <c:v>44986</c:v>
                </c:pt>
                <c:pt idx="5959">
                  <c:v>44987</c:v>
                </c:pt>
                <c:pt idx="5960">
                  <c:v>44988</c:v>
                </c:pt>
                <c:pt idx="5961">
                  <c:v>44991</c:v>
                </c:pt>
                <c:pt idx="5962">
                  <c:v>44992</c:v>
                </c:pt>
                <c:pt idx="5963">
                  <c:v>44993</c:v>
                </c:pt>
                <c:pt idx="5964">
                  <c:v>44994</c:v>
                </c:pt>
                <c:pt idx="5965">
                  <c:v>44995</c:v>
                </c:pt>
                <c:pt idx="5966">
                  <c:v>44998</c:v>
                </c:pt>
                <c:pt idx="5967">
                  <c:v>44999</c:v>
                </c:pt>
                <c:pt idx="5968">
                  <c:v>45000</c:v>
                </c:pt>
                <c:pt idx="5969">
                  <c:v>45001</c:v>
                </c:pt>
                <c:pt idx="5970">
                  <c:v>45002</c:v>
                </c:pt>
                <c:pt idx="5971">
                  <c:v>45005</c:v>
                </c:pt>
                <c:pt idx="5972">
                  <c:v>45006</c:v>
                </c:pt>
                <c:pt idx="5973">
                  <c:v>45007</c:v>
                </c:pt>
                <c:pt idx="5974">
                  <c:v>45008</c:v>
                </c:pt>
                <c:pt idx="5975">
                  <c:v>45009</c:v>
                </c:pt>
                <c:pt idx="5976">
                  <c:v>45012</c:v>
                </c:pt>
                <c:pt idx="5977">
                  <c:v>45013</c:v>
                </c:pt>
                <c:pt idx="5978">
                  <c:v>45014</c:v>
                </c:pt>
                <c:pt idx="5979">
                  <c:v>45015</c:v>
                </c:pt>
                <c:pt idx="5980">
                  <c:v>45016</c:v>
                </c:pt>
                <c:pt idx="5981">
                  <c:v>45019</c:v>
                </c:pt>
                <c:pt idx="5982">
                  <c:v>45020</c:v>
                </c:pt>
                <c:pt idx="5983">
                  <c:v>45021</c:v>
                </c:pt>
                <c:pt idx="5984">
                  <c:v>45022</c:v>
                </c:pt>
                <c:pt idx="5985">
                  <c:v>45023</c:v>
                </c:pt>
                <c:pt idx="5986">
                  <c:v>45026</c:v>
                </c:pt>
                <c:pt idx="5987">
                  <c:v>45027</c:v>
                </c:pt>
                <c:pt idx="5988">
                  <c:v>45028</c:v>
                </c:pt>
                <c:pt idx="5989">
                  <c:v>45029</c:v>
                </c:pt>
                <c:pt idx="5990">
                  <c:v>45030</c:v>
                </c:pt>
                <c:pt idx="5991">
                  <c:v>45033</c:v>
                </c:pt>
                <c:pt idx="5992">
                  <c:v>45034</c:v>
                </c:pt>
                <c:pt idx="5993">
                  <c:v>45035</c:v>
                </c:pt>
                <c:pt idx="5994">
                  <c:v>45036</c:v>
                </c:pt>
                <c:pt idx="5995">
                  <c:v>45037</c:v>
                </c:pt>
                <c:pt idx="5996">
                  <c:v>45040</c:v>
                </c:pt>
                <c:pt idx="5997">
                  <c:v>45041</c:v>
                </c:pt>
                <c:pt idx="5998">
                  <c:v>45042</c:v>
                </c:pt>
                <c:pt idx="5999">
                  <c:v>45043</c:v>
                </c:pt>
                <c:pt idx="6000">
                  <c:v>45044</c:v>
                </c:pt>
                <c:pt idx="6001">
                  <c:v>45047</c:v>
                </c:pt>
                <c:pt idx="6002">
                  <c:v>45048</c:v>
                </c:pt>
                <c:pt idx="6003">
                  <c:v>45049</c:v>
                </c:pt>
                <c:pt idx="6004">
                  <c:v>45050</c:v>
                </c:pt>
                <c:pt idx="6005">
                  <c:v>45051</c:v>
                </c:pt>
                <c:pt idx="6006">
                  <c:v>45054</c:v>
                </c:pt>
                <c:pt idx="6007">
                  <c:v>45055</c:v>
                </c:pt>
                <c:pt idx="6008">
                  <c:v>45056</c:v>
                </c:pt>
                <c:pt idx="6009">
                  <c:v>45057</c:v>
                </c:pt>
                <c:pt idx="6010">
                  <c:v>45058</c:v>
                </c:pt>
                <c:pt idx="6011">
                  <c:v>45061</c:v>
                </c:pt>
                <c:pt idx="6012">
                  <c:v>45062</c:v>
                </c:pt>
                <c:pt idx="6013">
                  <c:v>45063</c:v>
                </c:pt>
                <c:pt idx="6014">
                  <c:v>45064</c:v>
                </c:pt>
                <c:pt idx="6015">
                  <c:v>45065</c:v>
                </c:pt>
                <c:pt idx="6016">
                  <c:v>45068</c:v>
                </c:pt>
                <c:pt idx="6017">
                  <c:v>45069</c:v>
                </c:pt>
                <c:pt idx="6018">
                  <c:v>45070</c:v>
                </c:pt>
                <c:pt idx="6019">
                  <c:v>45071</c:v>
                </c:pt>
                <c:pt idx="6020">
                  <c:v>45072</c:v>
                </c:pt>
                <c:pt idx="6021">
                  <c:v>45075</c:v>
                </c:pt>
                <c:pt idx="6022">
                  <c:v>45076</c:v>
                </c:pt>
                <c:pt idx="6023">
                  <c:v>45077</c:v>
                </c:pt>
                <c:pt idx="6024">
                  <c:v>45078</c:v>
                </c:pt>
                <c:pt idx="6025">
                  <c:v>45079</c:v>
                </c:pt>
                <c:pt idx="6026">
                  <c:v>45082</c:v>
                </c:pt>
                <c:pt idx="6027">
                  <c:v>45083</c:v>
                </c:pt>
                <c:pt idx="6028">
                  <c:v>45084</c:v>
                </c:pt>
                <c:pt idx="6029">
                  <c:v>45085</c:v>
                </c:pt>
                <c:pt idx="6030">
                  <c:v>45086</c:v>
                </c:pt>
                <c:pt idx="6031">
                  <c:v>45089</c:v>
                </c:pt>
                <c:pt idx="6032">
                  <c:v>45090</c:v>
                </c:pt>
                <c:pt idx="6033">
                  <c:v>45091</c:v>
                </c:pt>
                <c:pt idx="6034">
                  <c:v>45092</c:v>
                </c:pt>
                <c:pt idx="6035">
                  <c:v>45093</c:v>
                </c:pt>
                <c:pt idx="6036">
                  <c:v>45096</c:v>
                </c:pt>
                <c:pt idx="6037">
                  <c:v>45097</c:v>
                </c:pt>
                <c:pt idx="6038">
                  <c:v>45098</c:v>
                </c:pt>
                <c:pt idx="6039">
                  <c:v>45099</c:v>
                </c:pt>
                <c:pt idx="6040">
                  <c:v>45100</c:v>
                </c:pt>
                <c:pt idx="6041">
                  <c:v>45103</c:v>
                </c:pt>
                <c:pt idx="6042">
                  <c:v>45104</c:v>
                </c:pt>
                <c:pt idx="6043">
                  <c:v>45105</c:v>
                </c:pt>
                <c:pt idx="6044">
                  <c:v>45106</c:v>
                </c:pt>
                <c:pt idx="6045">
                  <c:v>45107</c:v>
                </c:pt>
                <c:pt idx="6046">
                  <c:v>45110</c:v>
                </c:pt>
                <c:pt idx="6047">
                  <c:v>45111</c:v>
                </c:pt>
                <c:pt idx="6048">
                  <c:v>45112</c:v>
                </c:pt>
                <c:pt idx="6049">
                  <c:v>45113</c:v>
                </c:pt>
                <c:pt idx="6050">
                  <c:v>45114</c:v>
                </c:pt>
                <c:pt idx="6051">
                  <c:v>45117</c:v>
                </c:pt>
                <c:pt idx="6052">
                  <c:v>45118</c:v>
                </c:pt>
                <c:pt idx="6053">
                  <c:v>45119</c:v>
                </c:pt>
                <c:pt idx="6054">
                  <c:v>45120</c:v>
                </c:pt>
                <c:pt idx="6055">
                  <c:v>45121</c:v>
                </c:pt>
                <c:pt idx="6056">
                  <c:v>45124</c:v>
                </c:pt>
                <c:pt idx="6057">
                  <c:v>45125</c:v>
                </c:pt>
                <c:pt idx="6058">
                  <c:v>45126</c:v>
                </c:pt>
                <c:pt idx="6059">
                  <c:v>45127</c:v>
                </c:pt>
                <c:pt idx="6060">
                  <c:v>45128</c:v>
                </c:pt>
                <c:pt idx="6061">
                  <c:v>45131</c:v>
                </c:pt>
                <c:pt idx="6062">
                  <c:v>45132</c:v>
                </c:pt>
                <c:pt idx="6063">
                  <c:v>45133</c:v>
                </c:pt>
                <c:pt idx="6064">
                  <c:v>45134</c:v>
                </c:pt>
                <c:pt idx="6065">
                  <c:v>45135</c:v>
                </c:pt>
                <c:pt idx="6066">
                  <c:v>45138</c:v>
                </c:pt>
                <c:pt idx="6067">
                  <c:v>45139</c:v>
                </c:pt>
                <c:pt idx="6068">
                  <c:v>45140</c:v>
                </c:pt>
                <c:pt idx="6069">
                  <c:v>45141</c:v>
                </c:pt>
                <c:pt idx="6070">
                  <c:v>45142</c:v>
                </c:pt>
                <c:pt idx="6071">
                  <c:v>45145</c:v>
                </c:pt>
                <c:pt idx="6072">
                  <c:v>45146</c:v>
                </c:pt>
                <c:pt idx="6073">
                  <c:v>45147</c:v>
                </c:pt>
                <c:pt idx="6074">
                  <c:v>45148</c:v>
                </c:pt>
                <c:pt idx="6075">
                  <c:v>45149</c:v>
                </c:pt>
                <c:pt idx="6076">
                  <c:v>45152</c:v>
                </c:pt>
                <c:pt idx="6077">
                  <c:v>45153</c:v>
                </c:pt>
                <c:pt idx="6078">
                  <c:v>45154</c:v>
                </c:pt>
                <c:pt idx="6079">
                  <c:v>45155</c:v>
                </c:pt>
                <c:pt idx="6080">
                  <c:v>45156</c:v>
                </c:pt>
                <c:pt idx="6081">
                  <c:v>45159</c:v>
                </c:pt>
                <c:pt idx="6082">
                  <c:v>45160</c:v>
                </c:pt>
                <c:pt idx="6083">
                  <c:v>45161</c:v>
                </c:pt>
                <c:pt idx="6084">
                  <c:v>45162</c:v>
                </c:pt>
                <c:pt idx="6085">
                  <c:v>45163</c:v>
                </c:pt>
                <c:pt idx="6086">
                  <c:v>45166</c:v>
                </c:pt>
                <c:pt idx="6087">
                  <c:v>45167</c:v>
                </c:pt>
                <c:pt idx="6088">
                  <c:v>45168</c:v>
                </c:pt>
                <c:pt idx="6089">
                  <c:v>45169</c:v>
                </c:pt>
                <c:pt idx="6090">
                  <c:v>45170</c:v>
                </c:pt>
                <c:pt idx="6091">
                  <c:v>45173</c:v>
                </c:pt>
                <c:pt idx="6092">
                  <c:v>45174</c:v>
                </c:pt>
                <c:pt idx="6093">
                  <c:v>45175</c:v>
                </c:pt>
                <c:pt idx="6094">
                  <c:v>45176</c:v>
                </c:pt>
                <c:pt idx="6095">
                  <c:v>45177</c:v>
                </c:pt>
                <c:pt idx="6096">
                  <c:v>45180</c:v>
                </c:pt>
                <c:pt idx="6097">
                  <c:v>45181</c:v>
                </c:pt>
                <c:pt idx="6098">
                  <c:v>45182</c:v>
                </c:pt>
                <c:pt idx="6099">
                  <c:v>45183</c:v>
                </c:pt>
                <c:pt idx="6100">
                  <c:v>45184</c:v>
                </c:pt>
                <c:pt idx="6101">
                  <c:v>45187</c:v>
                </c:pt>
                <c:pt idx="6102">
                  <c:v>45188</c:v>
                </c:pt>
                <c:pt idx="6103">
                  <c:v>45189</c:v>
                </c:pt>
                <c:pt idx="6104">
                  <c:v>45190</c:v>
                </c:pt>
                <c:pt idx="6105">
                  <c:v>45191</c:v>
                </c:pt>
                <c:pt idx="6106">
                  <c:v>45194</c:v>
                </c:pt>
                <c:pt idx="6107">
                  <c:v>45195</c:v>
                </c:pt>
                <c:pt idx="6108">
                  <c:v>45196</c:v>
                </c:pt>
                <c:pt idx="6109">
                  <c:v>45197</c:v>
                </c:pt>
                <c:pt idx="6110">
                  <c:v>45198</c:v>
                </c:pt>
                <c:pt idx="6111">
                  <c:v>45201</c:v>
                </c:pt>
                <c:pt idx="6112">
                  <c:v>45202</c:v>
                </c:pt>
                <c:pt idx="6113">
                  <c:v>45203</c:v>
                </c:pt>
                <c:pt idx="6114">
                  <c:v>45204</c:v>
                </c:pt>
                <c:pt idx="6115">
                  <c:v>45205</c:v>
                </c:pt>
                <c:pt idx="6116">
                  <c:v>45208</c:v>
                </c:pt>
                <c:pt idx="6117">
                  <c:v>45209</c:v>
                </c:pt>
                <c:pt idx="6118">
                  <c:v>45210</c:v>
                </c:pt>
                <c:pt idx="6119">
                  <c:v>45211</c:v>
                </c:pt>
                <c:pt idx="6120">
                  <c:v>45212</c:v>
                </c:pt>
                <c:pt idx="6121">
                  <c:v>45215</c:v>
                </c:pt>
                <c:pt idx="6122">
                  <c:v>45216</c:v>
                </c:pt>
                <c:pt idx="6123">
                  <c:v>45217</c:v>
                </c:pt>
                <c:pt idx="6124">
                  <c:v>45218</c:v>
                </c:pt>
                <c:pt idx="6125">
                  <c:v>45219</c:v>
                </c:pt>
                <c:pt idx="6126">
                  <c:v>45222</c:v>
                </c:pt>
                <c:pt idx="6127">
                  <c:v>45223</c:v>
                </c:pt>
                <c:pt idx="6128">
                  <c:v>45224</c:v>
                </c:pt>
                <c:pt idx="6129">
                  <c:v>45225</c:v>
                </c:pt>
                <c:pt idx="6130">
                  <c:v>45226</c:v>
                </c:pt>
                <c:pt idx="6131">
                  <c:v>45229</c:v>
                </c:pt>
                <c:pt idx="6132">
                  <c:v>45230</c:v>
                </c:pt>
                <c:pt idx="6133">
                  <c:v>45231</c:v>
                </c:pt>
                <c:pt idx="6134">
                  <c:v>45232</c:v>
                </c:pt>
                <c:pt idx="6135">
                  <c:v>45233</c:v>
                </c:pt>
                <c:pt idx="6136">
                  <c:v>45236</c:v>
                </c:pt>
                <c:pt idx="6137">
                  <c:v>45237</c:v>
                </c:pt>
                <c:pt idx="6138">
                  <c:v>45238</c:v>
                </c:pt>
                <c:pt idx="6139">
                  <c:v>45239</c:v>
                </c:pt>
                <c:pt idx="6140">
                  <c:v>45240</c:v>
                </c:pt>
                <c:pt idx="6141">
                  <c:v>45243</c:v>
                </c:pt>
                <c:pt idx="6142">
                  <c:v>45244</c:v>
                </c:pt>
                <c:pt idx="6143">
                  <c:v>45245</c:v>
                </c:pt>
                <c:pt idx="6144">
                  <c:v>45246</c:v>
                </c:pt>
                <c:pt idx="6145">
                  <c:v>45247</c:v>
                </c:pt>
                <c:pt idx="6146">
                  <c:v>45250</c:v>
                </c:pt>
                <c:pt idx="6147">
                  <c:v>45251</c:v>
                </c:pt>
                <c:pt idx="6148">
                  <c:v>45252</c:v>
                </c:pt>
                <c:pt idx="6149">
                  <c:v>45253</c:v>
                </c:pt>
                <c:pt idx="6150">
                  <c:v>45254</c:v>
                </c:pt>
                <c:pt idx="6151">
                  <c:v>45257</c:v>
                </c:pt>
                <c:pt idx="6152">
                  <c:v>45258</c:v>
                </c:pt>
                <c:pt idx="6153">
                  <c:v>45259</c:v>
                </c:pt>
                <c:pt idx="6154">
                  <c:v>45260</c:v>
                </c:pt>
                <c:pt idx="6155">
                  <c:v>45261</c:v>
                </c:pt>
                <c:pt idx="6156">
                  <c:v>45264</c:v>
                </c:pt>
                <c:pt idx="6157">
                  <c:v>45265</c:v>
                </c:pt>
                <c:pt idx="6158">
                  <c:v>45266</c:v>
                </c:pt>
                <c:pt idx="6159">
                  <c:v>45267</c:v>
                </c:pt>
                <c:pt idx="6160">
                  <c:v>45268</c:v>
                </c:pt>
                <c:pt idx="6161">
                  <c:v>45271</c:v>
                </c:pt>
                <c:pt idx="6162">
                  <c:v>45272</c:v>
                </c:pt>
                <c:pt idx="6163">
                  <c:v>45273</c:v>
                </c:pt>
                <c:pt idx="6164">
                  <c:v>45274</c:v>
                </c:pt>
                <c:pt idx="6165">
                  <c:v>45275</c:v>
                </c:pt>
                <c:pt idx="6166">
                  <c:v>45278</c:v>
                </c:pt>
                <c:pt idx="6167">
                  <c:v>45279</c:v>
                </c:pt>
                <c:pt idx="6168">
                  <c:v>45280</c:v>
                </c:pt>
                <c:pt idx="6169">
                  <c:v>45281</c:v>
                </c:pt>
                <c:pt idx="6170">
                  <c:v>45282</c:v>
                </c:pt>
                <c:pt idx="6171">
                  <c:v>45285</c:v>
                </c:pt>
                <c:pt idx="6172">
                  <c:v>45286</c:v>
                </c:pt>
                <c:pt idx="6173">
                  <c:v>45287</c:v>
                </c:pt>
                <c:pt idx="6174">
                  <c:v>45288</c:v>
                </c:pt>
                <c:pt idx="6175">
                  <c:v>45289</c:v>
                </c:pt>
                <c:pt idx="6176">
                  <c:v>45292</c:v>
                </c:pt>
                <c:pt idx="6177">
                  <c:v>45293</c:v>
                </c:pt>
                <c:pt idx="6178">
                  <c:v>45294</c:v>
                </c:pt>
                <c:pt idx="6179">
                  <c:v>45295</c:v>
                </c:pt>
                <c:pt idx="6180">
                  <c:v>45296</c:v>
                </c:pt>
                <c:pt idx="6181">
                  <c:v>45299</c:v>
                </c:pt>
                <c:pt idx="6182">
                  <c:v>45300</c:v>
                </c:pt>
                <c:pt idx="6183">
                  <c:v>45301</c:v>
                </c:pt>
                <c:pt idx="6184">
                  <c:v>45302</c:v>
                </c:pt>
                <c:pt idx="6185">
                  <c:v>45303</c:v>
                </c:pt>
                <c:pt idx="6186">
                  <c:v>45306</c:v>
                </c:pt>
                <c:pt idx="6187">
                  <c:v>45307</c:v>
                </c:pt>
                <c:pt idx="6188">
                  <c:v>45308</c:v>
                </c:pt>
                <c:pt idx="6189">
                  <c:v>45309</c:v>
                </c:pt>
                <c:pt idx="6190">
                  <c:v>45310</c:v>
                </c:pt>
                <c:pt idx="6191">
                  <c:v>45313</c:v>
                </c:pt>
                <c:pt idx="6192">
                  <c:v>45314</c:v>
                </c:pt>
                <c:pt idx="6193">
                  <c:v>45315</c:v>
                </c:pt>
                <c:pt idx="6194">
                  <c:v>45316</c:v>
                </c:pt>
                <c:pt idx="6195">
                  <c:v>45317</c:v>
                </c:pt>
                <c:pt idx="6196">
                  <c:v>45320</c:v>
                </c:pt>
                <c:pt idx="6197">
                  <c:v>45321</c:v>
                </c:pt>
                <c:pt idx="6198">
                  <c:v>45322</c:v>
                </c:pt>
                <c:pt idx="6199">
                  <c:v>45323</c:v>
                </c:pt>
                <c:pt idx="6200">
                  <c:v>45324</c:v>
                </c:pt>
                <c:pt idx="6201">
                  <c:v>45327</c:v>
                </c:pt>
                <c:pt idx="6202">
                  <c:v>45328</c:v>
                </c:pt>
                <c:pt idx="6203">
                  <c:v>45329</c:v>
                </c:pt>
                <c:pt idx="6204">
                  <c:v>45330</c:v>
                </c:pt>
                <c:pt idx="6205">
                  <c:v>45331</c:v>
                </c:pt>
                <c:pt idx="6206">
                  <c:v>45334</c:v>
                </c:pt>
                <c:pt idx="6207">
                  <c:v>45335</c:v>
                </c:pt>
                <c:pt idx="6208">
                  <c:v>45336</c:v>
                </c:pt>
                <c:pt idx="6209">
                  <c:v>45337</c:v>
                </c:pt>
                <c:pt idx="6210">
                  <c:v>45338</c:v>
                </c:pt>
                <c:pt idx="6211">
                  <c:v>45341</c:v>
                </c:pt>
                <c:pt idx="6212">
                  <c:v>45342</c:v>
                </c:pt>
                <c:pt idx="6213">
                  <c:v>45343</c:v>
                </c:pt>
                <c:pt idx="6214">
                  <c:v>45344</c:v>
                </c:pt>
                <c:pt idx="6215">
                  <c:v>45345</c:v>
                </c:pt>
                <c:pt idx="6216">
                  <c:v>45348</c:v>
                </c:pt>
                <c:pt idx="6217">
                  <c:v>45349</c:v>
                </c:pt>
                <c:pt idx="6218">
                  <c:v>45350</c:v>
                </c:pt>
                <c:pt idx="6219">
                  <c:v>45351</c:v>
                </c:pt>
                <c:pt idx="6220">
                  <c:v>45352</c:v>
                </c:pt>
                <c:pt idx="6221">
                  <c:v>45355</c:v>
                </c:pt>
                <c:pt idx="6222">
                  <c:v>45356</c:v>
                </c:pt>
                <c:pt idx="6223">
                  <c:v>45357</c:v>
                </c:pt>
                <c:pt idx="6224">
                  <c:v>45358</c:v>
                </c:pt>
                <c:pt idx="6225">
                  <c:v>45359</c:v>
                </c:pt>
                <c:pt idx="6226">
                  <c:v>45362</c:v>
                </c:pt>
                <c:pt idx="6227">
                  <c:v>45363</c:v>
                </c:pt>
                <c:pt idx="6228">
                  <c:v>45364</c:v>
                </c:pt>
                <c:pt idx="6229">
                  <c:v>45365</c:v>
                </c:pt>
                <c:pt idx="6230">
                  <c:v>45366</c:v>
                </c:pt>
                <c:pt idx="6231">
                  <c:v>45369</c:v>
                </c:pt>
                <c:pt idx="6232">
                  <c:v>45370</c:v>
                </c:pt>
                <c:pt idx="6233">
                  <c:v>45371</c:v>
                </c:pt>
                <c:pt idx="6234">
                  <c:v>45372</c:v>
                </c:pt>
                <c:pt idx="6235">
                  <c:v>45373</c:v>
                </c:pt>
                <c:pt idx="6236">
                  <c:v>45376</c:v>
                </c:pt>
                <c:pt idx="6237">
                  <c:v>45377</c:v>
                </c:pt>
                <c:pt idx="6238">
                  <c:v>45378</c:v>
                </c:pt>
                <c:pt idx="6239">
                  <c:v>45379</c:v>
                </c:pt>
                <c:pt idx="6240">
                  <c:v>45380</c:v>
                </c:pt>
                <c:pt idx="6241">
                  <c:v>45383</c:v>
                </c:pt>
                <c:pt idx="6242">
                  <c:v>45384</c:v>
                </c:pt>
                <c:pt idx="6243">
                  <c:v>45385</c:v>
                </c:pt>
                <c:pt idx="6244">
                  <c:v>45386</c:v>
                </c:pt>
                <c:pt idx="6245">
                  <c:v>45387</c:v>
                </c:pt>
                <c:pt idx="6246">
                  <c:v>45390</c:v>
                </c:pt>
                <c:pt idx="6247">
                  <c:v>45391</c:v>
                </c:pt>
                <c:pt idx="6248">
                  <c:v>45392</c:v>
                </c:pt>
                <c:pt idx="6249">
                  <c:v>45393</c:v>
                </c:pt>
                <c:pt idx="6250">
                  <c:v>45394</c:v>
                </c:pt>
                <c:pt idx="6251">
                  <c:v>45397</c:v>
                </c:pt>
                <c:pt idx="6252">
                  <c:v>45398</c:v>
                </c:pt>
                <c:pt idx="6253">
                  <c:v>45399</c:v>
                </c:pt>
                <c:pt idx="6254">
                  <c:v>45400</c:v>
                </c:pt>
                <c:pt idx="6255">
                  <c:v>45401</c:v>
                </c:pt>
                <c:pt idx="6256">
                  <c:v>45404</c:v>
                </c:pt>
                <c:pt idx="6257">
                  <c:v>45405</c:v>
                </c:pt>
                <c:pt idx="6258">
                  <c:v>45406</c:v>
                </c:pt>
                <c:pt idx="6259">
                  <c:v>45407</c:v>
                </c:pt>
                <c:pt idx="6260">
                  <c:v>45408</c:v>
                </c:pt>
                <c:pt idx="6261">
                  <c:v>45411</c:v>
                </c:pt>
                <c:pt idx="6262">
                  <c:v>45412</c:v>
                </c:pt>
                <c:pt idx="6263">
                  <c:v>45413</c:v>
                </c:pt>
                <c:pt idx="6264">
                  <c:v>45414</c:v>
                </c:pt>
                <c:pt idx="6265">
                  <c:v>45415</c:v>
                </c:pt>
                <c:pt idx="6266">
                  <c:v>45418</c:v>
                </c:pt>
                <c:pt idx="6267">
                  <c:v>45419</c:v>
                </c:pt>
                <c:pt idx="6268">
                  <c:v>45420</c:v>
                </c:pt>
                <c:pt idx="6269">
                  <c:v>45421</c:v>
                </c:pt>
                <c:pt idx="6270">
                  <c:v>45422</c:v>
                </c:pt>
                <c:pt idx="6271">
                  <c:v>45425</c:v>
                </c:pt>
                <c:pt idx="6272">
                  <c:v>45426</c:v>
                </c:pt>
                <c:pt idx="6273">
                  <c:v>45427</c:v>
                </c:pt>
                <c:pt idx="6274">
                  <c:v>45428</c:v>
                </c:pt>
                <c:pt idx="6275">
                  <c:v>45429</c:v>
                </c:pt>
                <c:pt idx="6276">
                  <c:v>45432</c:v>
                </c:pt>
                <c:pt idx="6277">
                  <c:v>45433</c:v>
                </c:pt>
                <c:pt idx="6278">
                  <c:v>45434</c:v>
                </c:pt>
                <c:pt idx="6279">
                  <c:v>45435</c:v>
                </c:pt>
                <c:pt idx="6280">
                  <c:v>45436</c:v>
                </c:pt>
                <c:pt idx="6281">
                  <c:v>45439</c:v>
                </c:pt>
                <c:pt idx="6282">
                  <c:v>45440</c:v>
                </c:pt>
                <c:pt idx="6283">
                  <c:v>45441</c:v>
                </c:pt>
                <c:pt idx="6284">
                  <c:v>45442</c:v>
                </c:pt>
                <c:pt idx="6285">
                  <c:v>45443</c:v>
                </c:pt>
                <c:pt idx="6286">
                  <c:v>45446</c:v>
                </c:pt>
                <c:pt idx="6287">
                  <c:v>45447</c:v>
                </c:pt>
                <c:pt idx="6288">
                  <c:v>45448</c:v>
                </c:pt>
                <c:pt idx="6289">
                  <c:v>45449</c:v>
                </c:pt>
                <c:pt idx="6290">
                  <c:v>45450</c:v>
                </c:pt>
                <c:pt idx="6291">
                  <c:v>45453</c:v>
                </c:pt>
                <c:pt idx="6292">
                  <c:v>45454</c:v>
                </c:pt>
                <c:pt idx="6293">
                  <c:v>45455</c:v>
                </c:pt>
                <c:pt idx="6294">
                  <c:v>45456</c:v>
                </c:pt>
                <c:pt idx="6295">
                  <c:v>45457</c:v>
                </c:pt>
                <c:pt idx="6296">
                  <c:v>45460</c:v>
                </c:pt>
                <c:pt idx="6297">
                  <c:v>45461</c:v>
                </c:pt>
                <c:pt idx="6298">
                  <c:v>45462</c:v>
                </c:pt>
                <c:pt idx="6299">
                  <c:v>45463</c:v>
                </c:pt>
                <c:pt idx="6300">
                  <c:v>45464</c:v>
                </c:pt>
                <c:pt idx="6301">
                  <c:v>45467</c:v>
                </c:pt>
                <c:pt idx="6302">
                  <c:v>45468</c:v>
                </c:pt>
                <c:pt idx="6303">
                  <c:v>45469</c:v>
                </c:pt>
                <c:pt idx="6304">
                  <c:v>45470</c:v>
                </c:pt>
                <c:pt idx="6305">
                  <c:v>45471</c:v>
                </c:pt>
                <c:pt idx="6306">
                  <c:v>45474</c:v>
                </c:pt>
                <c:pt idx="6307">
                  <c:v>45475</c:v>
                </c:pt>
                <c:pt idx="6308">
                  <c:v>45476</c:v>
                </c:pt>
                <c:pt idx="6309">
                  <c:v>45477</c:v>
                </c:pt>
                <c:pt idx="6310">
                  <c:v>45478</c:v>
                </c:pt>
                <c:pt idx="6311">
                  <c:v>45481</c:v>
                </c:pt>
                <c:pt idx="6312">
                  <c:v>45482</c:v>
                </c:pt>
                <c:pt idx="6313">
                  <c:v>45483</c:v>
                </c:pt>
                <c:pt idx="6314">
                  <c:v>45484</c:v>
                </c:pt>
                <c:pt idx="6315">
                  <c:v>45485</c:v>
                </c:pt>
                <c:pt idx="6316">
                  <c:v>45488</c:v>
                </c:pt>
                <c:pt idx="6317">
                  <c:v>45489</c:v>
                </c:pt>
                <c:pt idx="6318">
                  <c:v>45490</c:v>
                </c:pt>
                <c:pt idx="6319">
                  <c:v>45491</c:v>
                </c:pt>
                <c:pt idx="6320">
                  <c:v>45492</c:v>
                </c:pt>
                <c:pt idx="6321">
                  <c:v>45495</c:v>
                </c:pt>
                <c:pt idx="6322">
                  <c:v>45496</c:v>
                </c:pt>
                <c:pt idx="6323">
                  <c:v>45497</c:v>
                </c:pt>
                <c:pt idx="6324">
                  <c:v>45498</c:v>
                </c:pt>
                <c:pt idx="6325">
                  <c:v>45499</c:v>
                </c:pt>
                <c:pt idx="6326">
                  <c:v>45502</c:v>
                </c:pt>
                <c:pt idx="6327">
                  <c:v>45503</c:v>
                </c:pt>
                <c:pt idx="6328">
                  <c:v>45504</c:v>
                </c:pt>
                <c:pt idx="6329">
                  <c:v>45505</c:v>
                </c:pt>
                <c:pt idx="6330">
                  <c:v>45506</c:v>
                </c:pt>
                <c:pt idx="6331">
                  <c:v>45509</c:v>
                </c:pt>
                <c:pt idx="6332">
                  <c:v>45510</c:v>
                </c:pt>
                <c:pt idx="6333">
                  <c:v>45511</c:v>
                </c:pt>
                <c:pt idx="6334">
                  <c:v>45512</c:v>
                </c:pt>
                <c:pt idx="6335">
                  <c:v>45513</c:v>
                </c:pt>
                <c:pt idx="6336">
                  <c:v>45516</c:v>
                </c:pt>
                <c:pt idx="6337">
                  <c:v>45517</c:v>
                </c:pt>
                <c:pt idx="6338">
                  <c:v>45518</c:v>
                </c:pt>
                <c:pt idx="6339">
                  <c:v>45519</c:v>
                </c:pt>
                <c:pt idx="6340">
                  <c:v>45520</c:v>
                </c:pt>
                <c:pt idx="6341">
                  <c:v>45523</c:v>
                </c:pt>
                <c:pt idx="6342">
                  <c:v>45524</c:v>
                </c:pt>
                <c:pt idx="6343">
                  <c:v>45525</c:v>
                </c:pt>
                <c:pt idx="6344">
                  <c:v>45526</c:v>
                </c:pt>
                <c:pt idx="6345">
                  <c:v>45527</c:v>
                </c:pt>
                <c:pt idx="6346">
                  <c:v>45530</c:v>
                </c:pt>
                <c:pt idx="6347">
                  <c:v>45531</c:v>
                </c:pt>
                <c:pt idx="6348">
                  <c:v>45532</c:v>
                </c:pt>
                <c:pt idx="6349">
                  <c:v>45533</c:v>
                </c:pt>
                <c:pt idx="6350">
                  <c:v>45534</c:v>
                </c:pt>
                <c:pt idx="6351">
                  <c:v>45537</c:v>
                </c:pt>
                <c:pt idx="6352">
                  <c:v>45538</c:v>
                </c:pt>
                <c:pt idx="6353">
                  <c:v>45539</c:v>
                </c:pt>
                <c:pt idx="6354">
                  <c:v>45540</c:v>
                </c:pt>
                <c:pt idx="6355">
                  <c:v>45541</c:v>
                </c:pt>
                <c:pt idx="6356">
                  <c:v>45544</c:v>
                </c:pt>
                <c:pt idx="6357">
                  <c:v>45545</c:v>
                </c:pt>
                <c:pt idx="6358">
                  <c:v>45546</c:v>
                </c:pt>
                <c:pt idx="6359">
                  <c:v>45547</c:v>
                </c:pt>
                <c:pt idx="6360">
                  <c:v>45548</c:v>
                </c:pt>
                <c:pt idx="6361">
                  <c:v>45551</c:v>
                </c:pt>
                <c:pt idx="6362">
                  <c:v>45552</c:v>
                </c:pt>
                <c:pt idx="6363">
                  <c:v>45553</c:v>
                </c:pt>
                <c:pt idx="6364">
                  <c:v>45554</c:v>
                </c:pt>
                <c:pt idx="6365">
                  <c:v>45555</c:v>
                </c:pt>
                <c:pt idx="6366">
                  <c:v>45558</c:v>
                </c:pt>
                <c:pt idx="6367">
                  <c:v>45559</c:v>
                </c:pt>
                <c:pt idx="6368">
                  <c:v>45560</c:v>
                </c:pt>
                <c:pt idx="6369">
                  <c:v>45561</c:v>
                </c:pt>
                <c:pt idx="6370">
                  <c:v>45562</c:v>
                </c:pt>
                <c:pt idx="6371">
                  <c:v>45565</c:v>
                </c:pt>
                <c:pt idx="6372">
                  <c:v>45566</c:v>
                </c:pt>
                <c:pt idx="6373">
                  <c:v>45567</c:v>
                </c:pt>
                <c:pt idx="6374">
                  <c:v>45568</c:v>
                </c:pt>
                <c:pt idx="6375">
                  <c:v>45569</c:v>
                </c:pt>
                <c:pt idx="6376">
                  <c:v>45572</c:v>
                </c:pt>
                <c:pt idx="6377">
                  <c:v>45573</c:v>
                </c:pt>
                <c:pt idx="6378">
                  <c:v>45574</c:v>
                </c:pt>
                <c:pt idx="6379">
                  <c:v>45575</c:v>
                </c:pt>
                <c:pt idx="6380">
                  <c:v>45576</c:v>
                </c:pt>
                <c:pt idx="6381">
                  <c:v>45579</c:v>
                </c:pt>
                <c:pt idx="6382">
                  <c:v>45580</c:v>
                </c:pt>
                <c:pt idx="6383">
                  <c:v>45581</c:v>
                </c:pt>
                <c:pt idx="6384">
                  <c:v>45582</c:v>
                </c:pt>
                <c:pt idx="6385">
                  <c:v>45583</c:v>
                </c:pt>
                <c:pt idx="6386">
                  <c:v>45586</c:v>
                </c:pt>
                <c:pt idx="6387">
                  <c:v>45587</c:v>
                </c:pt>
                <c:pt idx="6388">
                  <c:v>45588</c:v>
                </c:pt>
                <c:pt idx="6389">
                  <c:v>45589</c:v>
                </c:pt>
                <c:pt idx="6390">
                  <c:v>45590</c:v>
                </c:pt>
                <c:pt idx="6391">
                  <c:v>45593</c:v>
                </c:pt>
                <c:pt idx="6392">
                  <c:v>45594</c:v>
                </c:pt>
                <c:pt idx="6393">
                  <c:v>45595</c:v>
                </c:pt>
                <c:pt idx="6394">
                  <c:v>45596</c:v>
                </c:pt>
                <c:pt idx="6395">
                  <c:v>45597</c:v>
                </c:pt>
                <c:pt idx="6396">
                  <c:v>45600</c:v>
                </c:pt>
                <c:pt idx="6397">
                  <c:v>45601</c:v>
                </c:pt>
                <c:pt idx="6398">
                  <c:v>45602</c:v>
                </c:pt>
                <c:pt idx="6399">
                  <c:v>45603</c:v>
                </c:pt>
                <c:pt idx="6400">
                  <c:v>45604</c:v>
                </c:pt>
                <c:pt idx="6401">
                  <c:v>45607</c:v>
                </c:pt>
                <c:pt idx="6402">
                  <c:v>45608</c:v>
                </c:pt>
                <c:pt idx="6403">
                  <c:v>45609</c:v>
                </c:pt>
                <c:pt idx="6404">
                  <c:v>45610</c:v>
                </c:pt>
                <c:pt idx="6405">
                  <c:v>45611</c:v>
                </c:pt>
                <c:pt idx="6406">
                  <c:v>45614</c:v>
                </c:pt>
                <c:pt idx="6407">
                  <c:v>45615</c:v>
                </c:pt>
                <c:pt idx="6408">
                  <c:v>45616</c:v>
                </c:pt>
                <c:pt idx="6409">
                  <c:v>45617</c:v>
                </c:pt>
                <c:pt idx="6410">
                  <c:v>45618</c:v>
                </c:pt>
                <c:pt idx="6411">
                  <c:v>45621</c:v>
                </c:pt>
                <c:pt idx="6412">
                  <c:v>45622</c:v>
                </c:pt>
                <c:pt idx="6413">
                  <c:v>45623</c:v>
                </c:pt>
                <c:pt idx="6414">
                  <c:v>45624</c:v>
                </c:pt>
                <c:pt idx="6415">
                  <c:v>45625</c:v>
                </c:pt>
                <c:pt idx="6416">
                  <c:v>45628</c:v>
                </c:pt>
                <c:pt idx="6417">
                  <c:v>45629</c:v>
                </c:pt>
                <c:pt idx="6418">
                  <c:v>45630</c:v>
                </c:pt>
                <c:pt idx="6419">
                  <c:v>45631</c:v>
                </c:pt>
                <c:pt idx="6420">
                  <c:v>45632</c:v>
                </c:pt>
                <c:pt idx="6421">
                  <c:v>45635</c:v>
                </c:pt>
                <c:pt idx="6422">
                  <c:v>45636</c:v>
                </c:pt>
                <c:pt idx="6423">
                  <c:v>45637</c:v>
                </c:pt>
                <c:pt idx="6424">
                  <c:v>45638</c:v>
                </c:pt>
                <c:pt idx="6425">
                  <c:v>45639</c:v>
                </c:pt>
                <c:pt idx="6426">
                  <c:v>45642</c:v>
                </c:pt>
                <c:pt idx="6427">
                  <c:v>45643</c:v>
                </c:pt>
                <c:pt idx="6428">
                  <c:v>45644</c:v>
                </c:pt>
                <c:pt idx="6429">
                  <c:v>45645</c:v>
                </c:pt>
                <c:pt idx="6430">
                  <c:v>45646</c:v>
                </c:pt>
                <c:pt idx="6431">
                  <c:v>45649</c:v>
                </c:pt>
                <c:pt idx="6432">
                  <c:v>45650</c:v>
                </c:pt>
                <c:pt idx="6433">
                  <c:v>45651</c:v>
                </c:pt>
                <c:pt idx="6434">
                  <c:v>45652</c:v>
                </c:pt>
                <c:pt idx="6435">
                  <c:v>45653</c:v>
                </c:pt>
                <c:pt idx="6436">
                  <c:v>45656</c:v>
                </c:pt>
                <c:pt idx="6437">
                  <c:v>45657</c:v>
                </c:pt>
                <c:pt idx="6438">
                  <c:v>45658</c:v>
                </c:pt>
                <c:pt idx="6439">
                  <c:v>45659</c:v>
                </c:pt>
                <c:pt idx="6440">
                  <c:v>45660</c:v>
                </c:pt>
                <c:pt idx="6441">
                  <c:v>45663</c:v>
                </c:pt>
                <c:pt idx="6442">
                  <c:v>45664</c:v>
                </c:pt>
                <c:pt idx="6443">
                  <c:v>45665</c:v>
                </c:pt>
                <c:pt idx="6444">
                  <c:v>45666</c:v>
                </c:pt>
                <c:pt idx="6445">
                  <c:v>45667</c:v>
                </c:pt>
                <c:pt idx="6446">
                  <c:v>45670</c:v>
                </c:pt>
                <c:pt idx="6447">
                  <c:v>45671</c:v>
                </c:pt>
                <c:pt idx="6448">
                  <c:v>45672</c:v>
                </c:pt>
                <c:pt idx="6449">
                  <c:v>45673</c:v>
                </c:pt>
                <c:pt idx="6450">
                  <c:v>45674</c:v>
                </c:pt>
                <c:pt idx="6451">
                  <c:v>45677</c:v>
                </c:pt>
                <c:pt idx="6452">
                  <c:v>45678</c:v>
                </c:pt>
                <c:pt idx="6453">
                  <c:v>45679</c:v>
                </c:pt>
                <c:pt idx="6454">
                  <c:v>45680</c:v>
                </c:pt>
                <c:pt idx="6455">
                  <c:v>45681</c:v>
                </c:pt>
                <c:pt idx="6456">
                  <c:v>45684</c:v>
                </c:pt>
                <c:pt idx="6457">
                  <c:v>45685</c:v>
                </c:pt>
                <c:pt idx="6458">
                  <c:v>45686</c:v>
                </c:pt>
                <c:pt idx="6459">
                  <c:v>45687</c:v>
                </c:pt>
                <c:pt idx="6460">
                  <c:v>45688</c:v>
                </c:pt>
                <c:pt idx="6461">
                  <c:v>45691</c:v>
                </c:pt>
                <c:pt idx="6462">
                  <c:v>45692</c:v>
                </c:pt>
                <c:pt idx="6463">
                  <c:v>45693</c:v>
                </c:pt>
                <c:pt idx="6464">
                  <c:v>45694</c:v>
                </c:pt>
                <c:pt idx="6465">
                  <c:v>45695</c:v>
                </c:pt>
              </c:numCache>
            </c:numRef>
          </c:cat>
          <c:val>
            <c:numRef>
              <c:f>Worksheet!$B$7:$B$6472</c:f>
              <c:numCache>
                <c:formatCode>General</c:formatCode>
                <c:ptCount val="6466"/>
                <c:pt idx="0">
                  <c:v>5.5</c:v>
                </c:pt>
                <c:pt idx="1">
                  <c:v>5.5</c:v>
                </c:pt>
                <c:pt idx="2">
                  <c:v>5.5</c:v>
                </c:pt>
                <c:pt idx="3">
                  <c:v>5.5</c:v>
                </c:pt>
                <c:pt idx="4">
                  <c:v>5.5</c:v>
                </c:pt>
                <c:pt idx="5">
                  <c:v>5.5</c:v>
                </c:pt>
                <c:pt idx="6">
                  <c:v>5.5</c:v>
                </c:pt>
                <c:pt idx="7">
                  <c:v>5.5</c:v>
                </c:pt>
                <c:pt idx="8">
                  <c:v>5.5</c:v>
                </c:pt>
                <c:pt idx="9">
                  <c:v>5.5</c:v>
                </c:pt>
                <c:pt idx="10">
                  <c:v>5.5</c:v>
                </c:pt>
                <c:pt idx="11">
                  <c:v>5.5</c:v>
                </c:pt>
                <c:pt idx="12">
                  <c:v>5.5</c:v>
                </c:pt>
                <c:pt idx="13">
                  <c:v>5.5</c:v>
                </c:pt>
                <c:pt idx="14">
                  <c:v>5.5</c:v>
                </c:pt>
                <c:pt idx="15">
                  <c:v>5.5</c:v>
                </c:pt>
                <c:pt idx="16">
                  <c:v>5.5</c:v>
                </c:pt>
                <c:pt idx="17">
                  <c:v>5.5</c:v>
                </c:pt>
                <c:pt idx="18">
                  <c:v>5.5</c:v>
                </c:pt>
                <c:pt idx="19">
                  <c:v>5.5</c:v>
                </c:pt>
                <c:pt idx="20">
                  <c:v>5.5</c:v>
                </c:pt>
                <c:pt idx="21">
                  <c:v>5.5</c:v>
                </c:pt>
                <c:pt idx="22">
                  <c:v>5.75</c:v>
                </c:pt>
                <c:pt idx="23">
                  <c:v>5.75</c:v>
                </c:pt>
                <c:pt idx="24">
                  <c:v>5.75</c:v>
                </c:pt>
                <c:pt idx="25">
                  <c:v>5.75</c:v>
                </c:pt>
                <c:pt idx="26">
                  <c:v>5.75</c:v>
                </c:pt>
                <c:pt idx="27">
                  <c:v>5.75</c:v>
                </c:pt>
                <c:pt idx="28">
                  <c:v>5.75</c:v>
                </c:pt>
                <c:pt idx="29">
                  <c:v>5.75</c:v>
                </c:pt>
                <c:pt idx="30">
                  <c:v>5.75</c:v>
                </c:pt>
                <c:pt idx="31">
                  <c:v>5.75</c:v>
                </c:pt>
                <c:pt idx="32">
                  <c:v>5.75</c:v>
                </c:pt>
                <c:pt idx="33">
                  <c:v>5.75</c:v>
                </c:pt>
                <c:pt idx="34">
                  <c:v>5.75</c:v>
                </c:pt>
                <c:pt idx="35">
                  <c:v>5.75</c:v>
                </c:pt>
                <c:pt idx="36">
                  <c:v>5.75</c:v>
                </c:pt>
                <c:pt idx="37">
                  <c:v>5.75</c:v>
                </c:pt>
                <c:pt idx="38">
                  <c:v>5.75</c:v>
                </c:pt>
                <c:pt idx="39">
                  <c:v>5.75</c:v>
                </c:pt>
                <c:pt idx="40">
                  <c:v>5.75</c:v>
                </c:pt>
                <c:pt idx="41">
                  <c:v>5.75</c:v>
                </c:pt>
                <c:pt idx="42">
                  <c:v>5.75</c:v>
                </c:pt>
                <c:pt idx="43">
                  <c:v>5.75</c:v>
                </c:pt>
                <c:pt idx="44">
                  <c:v>5.75</c:v>
                </c:pt>
                <c:pt idx="45">
                  <c:v>5.75</c:v>
                </c:pt>
                <c:pt idx="46">
                  <c:v>5.75</c:v>
                </c:pt>
                <c:pt idx="47">
                  <c:v>5.75</c:v>
                </c:pt>
                <c:pt idx="48">
                  <c:v>5.75</c:v>
                </c:pt>
                <c:pt idx="49">
                  <c:v>5.75</c:v>
                </c:pt>
                <c:pt idx="50">
                  <c:v>5.75</c:v>
                </c:pt>
                <c:pt idx="51">
                  <c:v>5.75</c:v>
                </c:pt>
                <c:pt idx="52">
                  <c:v>5.75</c:v>
                </c:pt>
                <c:pt idx="53">
                  <c:v>5.75</c:v>
                </c:pt>
                <c:pt idx="54">
                  <c:v>5.75</c:v>
                </c:pt>
                <c:pt idx="55">
                  <c:v>6</c:v>
                </c:pt>
                <c:pt idx="56">
                  <c:v>6</c:v>
                </c:pt>
                <c:pt idx="57">
                  <c:v>6</c:v>
                </c:pt>
                <c:pt idx="58">
                  <c:v>6</c:v>
                </c:pt>
                <c:pt idx="59">
                  <c:v>6</c:v>
                </c:pt>
                <c:pt idx="60">
                  <c:v>6</c:v>
                </c:pt>
                <c:pt idx="61">
                  <c:v>6</c:v>
                </c:pt>
                <c:pt idx="62">
                  <c:v>6</c:v>
                </c:pt>
                <c:pt idx="63">
                  <c:v>6</c:v>
                </c:pt>
                <c:pt idx="64">
                  <c:v>6</c:v>
                </c:pt>
                <c:pt idx="65">
                  <c:v>6</c:v>
                </c:pt>
                <c:pt idx="66">
                  <c:v>6</c:v>
                </c:pt>
                <c:pt idx="67">
                  <c:v>6</c:v>
                </c:pt>
                <c:pt idx="68">
                  <c:v>6</c:v>
                </c:pt>
                <c:pt idx="69">
                  <c:v>6</c:v>
                </c:pt>
                <c:pt idx="70">
                  <c:v>6</c:v>
                </c:pt>
                <c:pt idx="71">
                  <c:v>6</c:v>
                </c:pt>
                <c:pt idx="72">
                  <c:v>6</c:v>
                </c:pt>
                <c:pt idx="73">
                  <c:v>6</c:v>
                </c:pt>
                <c:pt idx="74">
                  <c:v>6</c:v>
                </c:pt>
                <c:pt idx="75">
                  <c:v>6</c:v>
                </c:pt>
                <c:pt idx="76">
                  <c:v>6</c:v>
                </c:pt>
                <c:pt idx="77">
                  <c:v>6</c:v>
                </c:pt>
                <c:pt idx="78">
                  <c:v>6</c:v>
                </c:pt>
                <c:pt idx="79">
                  <c:v>6</c:v>
                </c:pt>
                <c:pt idx="80">
                  <c:v>6</c:v>
                </c:pt>
                <c:pt idx="81">
                  <c:v>6</c:v>
                </c:pt>
                <c:pt idx="82">
                  <c:v>6</c:v>
                </c:pt>
                <c:pt idx="83">
                  <c:v>6</c:v>
                </c:pt>
                <c:pt idx="84">
                  <c:v>6</c:v>
                </c:pt>
                <c:pt idx="85">
                  <c:v>6</c:v>
                </c:pt>
                <c:pt idx="86">
                  <c:v>6</c:v>
                </c:pt>
                <c:pt idx="87">
                  <c:v>6</c:v>
                </c:pt>
                <c:pt idx="88">
                  <c:v>6</c:v>
                </c:pt>
                <c:pt idx="89">
                  <c:v>6</c:v>
                </c:pt>
                <c:pt idx="90">
                  <c:v>6</c:v>
                </c:pt>
                <c:pt idx="91">
                  <c:v>6</c:v>
                </c:pt>
                <c:pt idx="92">
                  <c:v>6</c:v>
                </c:pt>
                <c:pt idx="93">
                  <c:v>6</c:v>
                </c:pt>
                <c:pt idx="94">
                  <c:v>6.5</c:v>
                </c:pt>
                <c:pt idx="95">
                  <c:v>6.5</c:v>
                </c:pt>
                <c:pt idx="96">
                  <c:v>6.5</c:v>
                </c:pt>
                <c:pt idx="97">
                  <c:v>6.5</c:v>
                </c:pt>
                <c:pt idx="98">
                  <c:v>6.5</c:v>
                </c:pt>
                <c:pt idx="99">
                  <c:v>6.5</c:v>
                </c:pt>
                <c:pt idx="100">
                  <c:v>6.5</c:v>
                </c:pt>
                <c:pt idx="101">
                  <c:v>6.5</c:v>
                </c:pt>
                <c:pt idx="102">
                  <c:v>6.5</c:v>
                </c:pt>
                <c:pt idx="103">
                  <c:v>6.5</c:v>
                </c:pt>
                <c:pt idx="104">
                  <c:v>6.5</c:v>
                </c:pt>
                <c:pt idx="105">
                  <c:v>6.5</c:v>
                </c:pt>
                <c:pt idx="106">
                  <c:v>6.5</c:v>
                </c:pt>
                <c:pt idx="107">
                  <c:v>6.5</c:v>
                </c:pt>
                <c:pt idx="108">
                  <c:v>6.5</c:v>
                </c:pt>
                <c:pt idx="109">
                  <c:v>6.5</c:v>
                </c:pt>
                <c:pt idx="110">
                  <c:v>6.5</c:v>
                </c:pt>
                <c:pt idx="111">
                  <c:v>6.5</c:v>
                </c:pt>
                <c:pt idx="112">
                  <c:v>6.5</c:v>
                </c:pt>
                <c:pt idx="113">
                  <c:v>6.5</c:v>
                </c:pt>
                <c:pt idx="114">
                  <c:v>6.5</c:v>
                </c:pt>
                <c:pt idx="115">
                  <c:v>6.5</c:v>
                </c:pt>
                <c:pt idx="116">
                  <c:v>6.5</c:v>
                </c:pt>
                <c:pt idx="117">
                  <c:v>6.5</c:v>
                </c:pt>
                <c:pt idx="118">
                  <c:v>6.5</c:v>
                </c:pt>
                <c:pt idx="119">
                  <c:v>6.5</c:v>
                </c:pt>
                <c:pt idx="120">
                  <c:v>6.5</c:v>
                </c:pt>
                <c:pt idx="121">
                  <c:v>6.5</c:v>
                </c:pt>
                <c:pt idx="122">
                  <c:v>6.5</c:v>
                </c:pt>
                <c:pt idx="123">
                  <c:v>6.5</c:v>
                </c:pt>
                <c:pt idx="124">
                  <c:v>6.5</c:v>
                </c:pt>
                <c:pt idx="125">
                  <c:v>6.5</c:v>
                </c:pt>
                <c:pt idx="126">
                  <c:v>6.5</c:v>
                </c:pt>
                <c:pt idx="127">
                  <c:v>6.5</c:v>
                </c:pt>
                <c:pt idx="128">
                  <c:v>6.5</c:v>
                </c:pt>
                <c:pt idx="129">
                  <c:v>6.5</c:v>
                </c:pt>
                <c:pt idx="130">
                  <c:v>6.5</c:v>
                </c:pt>
                <c:pt idx="131">
                  <c:v>6.5</c:v>
                </c:pt>
                <c:pt idx="132">
                  <c:v>6.5</c:v>
                </c:pt>
                <c:pt idx="133">
                  <c:v>6.5</c:v>
                </c:pt>
                <c:pt idx="134">
                  <c:v>6.5</c:v>
                </c:pt>
                <c:pt idx="135">
                  <c:v>6.5</c:v>
                </c:pt>
                <c:pt idx="136">
                  <c:v>6.5</c:v>
                </c:pt>
                <c:pt idx="137">
                  <c:v>6.5</c:v>
                </c:pt>
                <c:pt idx="138">
                  <c:v>6.5</c:v>
                </c:pt>
                <c:pt idx="139">
                  <c:v>6.5</c:v>
                </c:pt>
                <c:pt idx="140">
                  <c:v>6.5</c:v>
                </c:pt>
                <c:pt idx="141">
                  <c:v>6.5</c:v>
                </c:pt>
                <c:pt idx="142">
                  <c:v>6.5</c:v>
                </c:pt>
                <c:pt idx="143">
                  <c:v>6.5</c:v>
                </c:pt>
                <c:pt idx="144">
                  <c:v>6.5</c:v>
                </c:pt>
                <c:pt idx="145">
                  <c:v>6.5</c:v>
                </c:pt>
                <c:pt idx="146">
                  <c:v>6.5</c:v>
                </c:pt>
                <c:pt idx="147">
                  <c:v>6.5</c:v>
                </c:pt>
                <c:pt idx="148">
                  <c:v>6.5</c:v>
                </c:pt>
                <c:pt idx="149">
                  <c:v>6.5</c:v>
                </c:pt>
                <c:pt idx="150">
                  <c:v>6.5</c:v>
                </c:pt>
                <c:pt idx="151">
                  <c:v>6.5</c:v>
                </c:pt>
                <c:pt idx="152">
                  <c:v>6.5</c:v>
                </c:pt>
                <c:pt idx="153">
                  <c:v>6.5</c:v>
                </c:pt>
                <c:pt idx="154">
                  <c:v>6.5</c:v>
                </c:pt>
                <c:pt idx="155">
                  <c:v>6.5</c:v>
                </c:pt>
                <c:pt idx="156">
                  <c:v>6.5</c:v>
                </c:pt>
                <c:pt idx="157">
                  <c:v>6.5</c:v>
                </c:pt>
                <c:pt idx="158">
                  <c:v>6.5</c:v>
                </c:pt>
                <c:pt idx="159">
                  <c:v>6.5</c:v>
                </c:pt>
                <c:pt idx="160">
                  <c:v>6.5</c:v>
                </c:pt>
                <c:pt idx="161">
                  <c:v>6.5</c:v>
                </c:pt>
                <c:pt idx="162">
                  <c:v>6.5</c:v>
                </c:pt>
                <c:pt idx="163">
                  <c:v>6.5</c:v>
                </c:pt>
                <c:pt idx="164">
                  <c:v>6.5</c:v>
                </c:pt>
                <c:pt idx="165">
                  <c:v>6.5</c:v>
                </c:pt>
                <c:pt idx="166">
                  <c:v>6.5</c:v>
                </c:pt>
                <c:pt idx="167">
                  <c:v>6.5</c:v>
                </c:pt>
                <c:pt idx="168">
                  <c:v>6.5</c:v>
                </c:pt>
                <c:pt idx="169">
                  <c:v>6.5</c:v>
                </c:pt>
                <c:pt idx="170">
                  <c:v>6.5</c:v>
                </c:pt>
                <c:pt idx="171">
                  <c:v>6.5</c:v>
                </c:pt>
                <c:pt idx="172">
                  <c:v>6.5</c:v>
                </c:pt>
                <c:pt idx="173">
                  <c:v>6.5</c:v>
                </c:pt>
                <c:pt idx="174">
                  <c:v>6.5</c:v>
                </c:pt>
                <c:pt idx="175">
                  <c:v>6.5</c:v>
                </c:pt>
                <c:pt idx="176">
                  <c:v>6.5</c:v>
                </c:pt>
                <c:pt idx="177">
                  <c:v>6.5</c:v>
                </c:pt>
                <c:pt idx="178">
                  <c:v>6.5</c:v>
                </c:pt>
                <c:pt idx="179">
                  <c:v>6.5</c:v>
                </c:pt>
                <c:pt idx="180">
                  <c:v>6.5</c:v>
                </c:pt>
                <c:pt idx="181">
                  <c:v>6.5</c:v>
                </c:pt>
                <c:pt idx="182">
                  <c:v>6.5</c:v>
                </c:pt>
                <c:pt idx="183">
                  <c:v>6.5</c:v>
                </c:pt>
                <c:pt idx="184">
                  <c:v>6.5</c:v>
                </c:pt>
                <c:pt idx="185">
                  <c:v>6.5</c:v>
                </c:pt>
                <c:pt idx="186">
                  <c:v>6.5</c:v>
                </c:pt>
                <c:pt idx="187">
                  <c:v>6.5</c:v>
                </c:pt>
                <c:pt idx="188">
                  <c:v>6.5</c:v>
                </c:pt>
                <c:pt idx="189">
                  <c:v>6.5</c:v>
                </c:pt>
                <c:pt idx="190">
                  <c:v>6.5</c:v>
                </c:pt>
                <c:pt idx="191">
                  <c:v>6.5</c:v>
                </c:pt>
                <c:pt idx="192">
                  <c:v>6.5</c:v>
                </c:pt>
                <c:pt idx="193">
                  <c:v>6.5</c:v>
                </c:pt>
                <c:pt idx="194">
                  <c:v>6.5</c:v>
                </c:pt>
                <c:pt idx="195">
                  <c:v>6.5</c:v>
                </c:pt>
                <c:pt idx="196">
                  <c:v>6.5</c:v>
                </c:pt>
                <c:pt idx="197">
                  <c:v>6.5</c:v>
                </c:pt>
                <c:pt idx="198">
                  <c:v>6.5</c:v>
                </c:pt>
                <c:pt idx="199">
                  <c:v>6.5</c:v>
                </c:pt>
                <c:pt idx="200">
                  <c:v>6.5</c:v>
                </c:pt>
                <c:pt idx="201">
                  <c:v>6.5</c:v>
                </c:pt>
                <c:pt idx="202">
                  <c:v>6.5</c:v>
                </c:pt>
                <c:pt idx="203">
                  <c:v>6.5</c:v>
                </c:pt>
                <c:pt idx="204">
                  <c:v>6.5</c:v>
                </c:pt>
                <c:pt idx="205">
                  <c:v>6.5</c:v>
                </c:pt>
                <c:pt idx="206">
                  <c:v>6.5</c:v>
                </c:pt>
                <c:pt idx="207">
                  <c:v>6.5</c:v>
                </c:pt>
                <c:pt idx="208">
                  <c:v>6.5</c:v>
                </c:pt>
                <c:pt idx="209">
                  <c:v>6.5</c:v>
                </c:pt>
                <c:pt idx="210">
                  <c:v>6.5</c:v>
                </c:pt>
                <c:pt idx="211">
                  <c:v>6.5</c:v>
                </c:pt>
                <c:pt idx="212">
                  <c:v>6.5</c:v>
                </c:pt>
                <c:pt idx="213">
                  <c:v>6.5</c:v>
                </c:pt>
                <c:pt idx="214">
                  <c:v>6.5</c:v>
                </c:pt>
                <c:pt idx="215">
                  <c:v>6.5</c:v>
                </c:pt>
                <c:pt idx="216">
                  <c:v>6.5</c:v>
                </c:pt>
                <c:pt idx="217">
                  <c:v>6.5</c:v>
                </c:pt>
                <c:pt idx="218">
                  <c:v>6.5</c:v>
                </c:pt>
                <c:pt idx="219">
                  <c:v>6.5</c:v>
                </c:pt>
                <c:pt idx="220">
                  <c:v>6.5</c:v>
                </c:pt>
                <c:pt idx="221">
                  <c:v>6.5</c:v>
                </c:pt>
                <c:pt idx="222">
                  <c:v>6.5</c:v>
                </c:pt>
                <c:pt idx="223">
                  <c:v>6.5</c:v>
                </c:pt>
                <c:pt idx="224">
                  <c:v>6.5</c:v>
                </c:pt>
                <c:pt idx="225">
                  <c:v>6.5</c:v>
                </c:pt>
                <c:pt idx="226">
                  <c:v>6.5</c:v>
                </c:pt>
                <c:pt idx="227">
                  <c:v>6.5</c:v>
                </c:pt>
                <c:pt idx="228">
                  <c:v>6.5</c:v>
                </c:pt>
                <c:pt idx="229">
                  <c:v>6.5</c:v>
                </c:pt>
                <c:pt idx="230">
                  <c:v>6.5</c:v>
                </c:pt>
                <c:pt idx="231">
                  <c:v>6.5</c:v>
                </c:pt>
                <c:pt idx="232">
                  <c:v>6.5</c:v>
                </c:pt>
                <c:pt idx="233">
                  <c:v>6.5</c:v>
                </c:pt>
                <c:pt idx="234">
                  <c:v>6.5</c:v>
                </c:pt>
                <c:pt idx="235">
                  <c:v>6.5</c:v>
                </c:pt>
                <c:pt idx="236">
                  <c:v>6.5</c:v>
                </c:pt>
                <c:pt idx="237">
                  <c:v>6.5</c:v>
                </c:pt>
                <c:pt idx="238">
                  <c:v>6.5</c:v>
                </c:pt>
                <c:pt idx="239">
                  <c:v>6.5</c:v>
                </c:pt>
                <c:pt idx="240">
                  <c:v>6.5</c:v>
                </c:pt>
                <c:pt idx="241">
                  <c:v>6.5</c:v>
                </c:pt>
                <c:pt idx="242">
                  <c:v>6.5</c:v>
                </c:pt>
                <c:pt idx="243">
                  <c:v>6.5</c:v>
                </c:pt>
                <c:pt idx="244">
                  <c:v>6.5</c:v>
                </c:pt>
                <c:pt idx="245">
                  <c:v>6.5</c:v>
                </c:pt>
                <c:pt idx="246">
                  <c:v>6.5</c:v>
                </c:pt>
                <c:pt idx="247">
                  <c:v>6.5</c:v>
                </c:pt>
                <c:pt idx="248">
                  <c:v>6.5</c:v>
                </c:pt>
                <c:pt idx="249">
                  <c:v>6.5</c:v>
                </c:pt>
                <c:pt idx="250">
                  <c:v>6.5</c:v>
                </c:pt>
                <c:pt idx="251">
                  <c:v>6.5</c:v>
                </c:pt>
                <c:pt idx="252">
                  <c:v>6.5</c:v>
                </c:pt>
                <c:pt idx="253">
                  <c:v>6.5</c:v>
                </c:pt>
                <c:pt idx="254">
                  <c:v>6.5</c:v>
                </c:pt>
                <c:pt idx="255">
                  <c:v>6.5</c:v>
                </c:pt>
                <c:pt idx="256">
                  <c:v>6.5</c:v>
                </c:pt>
                <c:pt idx="257">
                  <c:v>6.5</c:v>
                </c:pt>
                <c:pt idx="258">
                  <c:v>6.5</c:v>
                </c:pt>
                <c:pt idx="259">
                  <c:v>6.5</c:v>
                </c:pt>
                <c:pt idx="260">
                  <c:v>6</c:v>
                </c:pt>
                <c:pt idx="261">
                  <c:v>6</c:v>
                </c:pt>
                <c:pt idx="262">
                  <c:v>6</c:v>
                </c:pt>
                <c:pt idx="263">
                  <c:v>6</c:v>
                </c:pt>
                <c:pt idx="264">
                  <c:v>6</c:v>
                </c:pt>
                <c:pt idx="265">
                  <c:v>6</c:v>
                </c:pt>
                <c:pt idx="266">
                  <c:v>6</c:v>
                </c:pt>
                <c:pt idx="267">
                  <c:v>6</c:v>
                </c:pt>
                <c:pt idx="268">
                  <c:v>6</c:v>
                </c:pt>
                <c:pt idx="269">
                  <c:v>6</c:v>
                </c:pt>
                <c:pt idx="270">
                  <c:v>6</c:v>
                </c:pt>
                <c:pt idx="271">
                  <c:v>6</c:v>
                </c:pt>
                <c:pt idx="272">
                  <c:v>6</c:v>
                </c:pt>
                <c:pt idx="273">
                  <c:v>6</c:v>
                </c:pt>
                <c:pt idx="274">
                  <c:v>6</c:v>
                </c:pt>
                <c:pt idx="275">
                  <c:v>6</c:v>
                </c:pt>
                <c:pt idx="276">
                  <c:v>6</c:v>
                </c:pt>
                <c:pt idx="277">
                  <c:v>6</c:v>
                </c:pt>
                <c:pt idx="278">
                  <c:v>6</c:v>
                </c:pt>
                <c:pt idx="279">
                  <c:v>6</c:v>
                </c:pt>
                <c:pt idx="280">
                  <c:v>5.5</c:v>
                </c:pt>
                <c:pt idx="281">
                  <c:v>5.5</c:v>
                </c:pt>
                <c:pt idx="282">
                  <c:v>5.5</c:v>
                </c:pt>
                <c:pt idx="283">
                  <c:v>5.5</c:v>
                </c:pt>
                <c:pt idx="284">
                  <c:v>5.5</c:v>
                </c:pt>
                <c:pt idx="285">
                  <c:v>5.5</c:v>
                </c:pt>
                <c:pt idx="286">
                  <c:v>5.5</c:v>
                </c:pt>
                <c:pt idx="287">
                  <c:v>5.5</c:v>
                </c:pt>
                <c:pt idx="288">
                  <c:v>5.5</c:v>
                </c:pt>
                <c:pt idx="289">
                  <c:v>5.5</c:v>
                </c:pt>
                <c:pt idx="290">
                  <c:v>5.5</c:v>
                </c:pt>
                <c:pt idx="291">
                  <c:v>5.5</c:v>
                </c:pt>
                <c:pt idx="292">
                  <c:v>5.5</c:v>
                </c:pt>
                <c:pt idx="293">
                  <c:v>5.5</c:v>
                </c:pt>
                <c:pt idx="294">
                  <c:v>5.5</c:v>
                </c:pt>
                <c:pt idx="295">
                  <c:v>5.5</c:v>
                </c:pt>
                <c:pt idx="296">
                  <c:v>5.5</c:v>
                </c:pt>
                <c:pt idx="297">
                  <c:v>5.5</c:v>
                </c:pt>
                <c:pt idx="298">
                  <c:v>5.5</c:v>
                </c:pt>
                <c:pt idx="299">
                  <c:v>5.5</c:v>
                </c:pt>
                <c:pt idx="300">
                  <c:v>5.5</c:v>
                </c:pt>
                <c:pt idx="301">
                  <c:v>5.5</c:v>
                </c:pt>
                <c:pt idx="302">
                  <c:v>5.5</c:v>
                </c:pt>
                <c:pt idx="303">
                  <c:v>5.5</c:v>
                </c:pt>
                <c:pt idx="304">
                  <c:v>5.5</c:v>
                </c:pt>
                <c:pt idx="305">
                  <c:v>5.5</c:v>
                </c:pt>
                <c:pt idx="306">
                  <c:v>5.5</c:v>
                </c:pt>
                <c:pt idx="307">
                  <c:v>5.5</c:v>
                </c:pt>
                <c:pt idx="308">
                  <c:v>5.5</c:v>
                </c:pt>
                <c:pt idx="309">
                  <c:v>5.5</c:v>
                </c:pt>
                <c:pt idx="310">
                  <c:v>5.5</c:v>
                </c:pt>
                <c:pt idx="311">
                  <c:v>5.5</c:v>
                </c:pt>
                <c:pt idx="312">
                  <c:v>5.5</c:v>
                </c:pt>
                <c:pt idx="313">
                  <c:v>5.5</c:v>
                </c:pt>
                <c:pt idx="314">
                  <c:v>5</c:v>
                </c:pt>
                <c:pt idx="315">
                  <c:v>5</c:v>
                </c:pt>
                <c:pt idx="316">
                  <c:v>5</c:v>
                </c:pt>
                <c:pt idx="317">
                  <c:v>5</c:v>
                </c:pt>
                <c:pt idx="318">
                  <c:v>5</c:v>
                </c:pt>
                <c:pt idx="319">
                  <c:v>5</c:v>
                </c:pt>
                <c:pt idx="320">
                  <c:v>5</c:v>
                </c:pt>
                <c:pt idx="321">
                  <c:v>5</c:v>
                </c:pt>
                <c:pt idx="322">
                  <c:v>5</c:v>
                </c:pt>
                <c:pt idx="323">
                  <c:v>5</c:v>
                </c:pt>
                <c:pt idx="324">
                  <c:v>5</c:v>
                </c:pt>
                <c:pt idx="325">
                  <c:v>5</c:v>
                </c:pt>
                <c:pt idx="326">
                  <c:v>5</c:v>
                </c:pt>
                <c:pt idx="327">
                  <c:v>5</c:v>
                </c:pt>
                <c:pt idx="328">
                  <c:v>5</c:v>
                </c:pt>
                <c:pt idx="329">
                  <c:v>5</c:v>
                </c:pt>
                <c:pt idx="330">
                  <c:v>5</c:v>
                </c:pt>
                <c:pt idx="331">
                  <c:v>5</c:v>
                </c:pt>
                <c:pt idx="332">
                  <c:v>5</c:v>
                </c:pt>
                <c:pt idx="333">
                  <c:v>5</c:v>
                </c:pt>
                <c:pt idx="334">
                  <c:v>5</c:v>
                </c:pt>
                <c:pt idx="335">
                  <c:v>4.5</c:v>
                </c:pt>
                <c:pt idx="336">
                  <c:v>4.5</c:v>
                </c:pt>
                <c:pt idx="337">
                  <c:v>4.5</c:v>
                </c:pt>
                <c:pt idx="338">
                  <c:v>4.5</c:v>
                </c:pt>
                <c:pt idx="339">
                  <c:v>4.5</c:v>
                </c:pt>
                <c:pt idx="340">
                  <c:v>4.5</c:v>
                </c:pt>
                <c:pt idx="341">
                  <c:v>4.5</c:v>
                </c:pt>
                <c:pt idx="342">
                  <c:v>4.5</c:v>
                </c:pt>
                <c:pt idx="343">
                  <c:v>4.5</c:v>
                </c:pt>
                <c:pt idx="344">
                  <c:v>4.5</c:v>
                </c:pt>
                <c:pt idx="345">
                  <c:v>4.5</c:v>
                </c:pt>
                <c:pt idx="346">
                  <c:v>4.5</c:v>
                </c:pt>
                <c:pt idx="347">
                  <c:v>4.5</c:v>
                </c:pt>
                <c:pt idx="348">
                  <c:v>4.5</c:v>
                </c:pt>
                <c:pt idx="349">
                  <c:v>4.5</c:v>
                </c:pt>
                <c:pt idx="350">
                  <c:v>4.5</c:v>
                </c:pt>
                <c:pt idx="351">
                  <c:v>4.5</c:v>
                </c:pt>
                <c:pt idx="352">
                  <c:v>4.5</c:v>
                </c:pt>
                <c:pt idx="353">
                  <c:v>4.5</c:v>
                </c:pt>
                <c:pt idx="354">
                  <c:v>4</c:v>
                </c:pt>
                <c:pt idx="355">
                  <c:v>4</c:v>
                </c:pt>
                <c:pt idx="356">
                  <c:v>4</c:v>
                </c:pt>
                <c:pt idx="357">
                  <c:v>4</c:v>
                </c:pt>
                <c:pt idx="358">
                  <c:v>4</c:v>
                </c:pt>
                <c:pt idx="359">
                  <c:v>4</c:v>
                </c:pt>
                <c:pt idx="360">
                  <c:v>4</c:v>
                </c:pt>
                <c:pt idx="361">
                  <c:v>4</c:v>
                </c:pt>
                <c:pt idx="362">
                  <c:v>4</c:v>
                </c:pt>
                <c:pt idx="363">
                  <c:v>4</c:v>
                </c:pt>
                <c:pt idx="364">
                  <c:v>4</c:v>
                </c:pt>
                <c:pt idx="365">
                  <c:v>4</c:v>
                </c:pt>
                <c:pt idx="366">
                  <c:v>4</c:v>
                </c:pt>
                <c:pt idx="367">
                  <c:v>4</c:v>
                </c:pt>
                <c:pt idx="368">
                  <c:v>4</c:v>
                </c:pt>
                <c:pt idx="369">
                  <c:v>4</c:v>
                </c:pt>
                <c:pt idx="370">
                  <c:v>4</c:v>
                </c:pt>
                <c:pt idx="371">
                  <c:v>4</c:v>
                </c:pt>
                <c:pt idx="372">
                  <c:v>4</c:v>
                </c:pt>
                <c:pt idx="373">
                  <c:v>4</c:v>
                </c:pt>
                <c:pt idx="374">
                  <c:v>4</c:v>
                </c:pt>
                <c:pt idx="375">
                  <c:v>4</c:v>
                </c:pt>
                <c:pt idx="376">
                  <c:v>4</c:v>
                </c:pt>
                <c:pt idx="377">
                  <c:v>4</c:v>
                </c:pt>
                <c:pt idx="378">
                  <c:v>4</c:v>
                </c:pt>
                <c:pt idx="379">
                  <c:v>4</c:v>
                </c:pt>
                <c:pt idx="380">
                  <c:v>4</c:v>
                </c:pt>
                <c:pt idx="381">
                  <c:v>4</c:v>
                </c:pt>
                <c:pt idx="382">
                  <c:v>4</c:v>
                </c:pt>
                <c:pt idx="383">
                  <c:v>4</c:v>
                </c:pt>
                <c:pt idx="384">
                  <c:v>3.75</c:v>
                </c:pt>
                <c:pt idx="385">
                  <c:v>3.75</c:v>
                </c:pt>
                <c:pt idx="386">
                  <c:v>3.75</c:v>
                </c:pt>
                <c:pt idx="387">
                  <c:v>3.75</c:v>
                </c:pt>
                <c:pt idx="388">
                  <c:v>3.75</c:v>
                </c:pt>
                <c:pt idx="389">
                  <c:v>3.75</c:v>
                </c:pt>
                <c:pt idx="390">
                  <c:v>3.75</c:v>
                </c:pt>
                <c:pt idx="391">
                  <c:v>3.75</c:v>
                </c:pt>
                <c:pt idx="392">
                  <c:v>3.75</c:v>
                </c:pt>
                <c:pt idx="393">
                  <c:v>3.75</c:v>
                </c:pt>
                <c:pt idx="394">
                  <c:v>3.75</c:v>
                </c:pt>
                <c:pt idx="395">
                  <c:v>3.75</c:v>
                </c:pt>
                <c:pt idx="396">
                  <c:v>3.75</c:v>
                </c:pt>
                <c:pt idx="397">
                  <c:v>3.75</c:v>
                </c:pt>
                <c:pt idx="398">
                  <c:v>3.75</c:v>
                </c:pt>
                <c:pt idx="399">
                  <c:v>3.75</c:v>
                </c:pt>
                <c:pt idx="400">
                  <c:v>3.75</c:v>
                </c:pt>
                <c:pt idx="401">
                  <c:v>3.75</c:v>
                </c:pt>
                <c:pt idx="402">
                  <c:v>3.75</c:v>
                </c:pt>
                <c:pt idx="403">
                  <c:v>3.75</c:v>
                </c:pt>
                <c:pt idx="404">
                  <c:v>3.75</c:v>
                </c:pt>
                <c:pt idx="405">
                  <c:v>3.75</c:v>
                </c:pt>
                <c:pt idx="406">
                  <c:v>3.75</c:v>
                </c:pt>
                <c:pt idx="407">
                  <c:v>3.75</c:v>
                </c:pt>
                <c:pt idx="408">
                  <c:v>3.75</c:v>
                </c:pt>
                <c:pt idx="409">
                  <c:v>3.75</c:v>
                </c:pt>
                <c:pt idx="410">
                  <c:v>3.75</c:v>
                </c:pt>
                <c:pt idx="411">
                  <c:v>3.75</c:v>
                </c:pt>
                <c:pt idx="412">
                  <c:v>3.75</c:v>
                </c:pt>
                <c:pt idx="413">
                  <c:v>3.75</c:v>
                </c:pt>
                <c:pt idx="414">
                  <c:v>3.75</c:v>
                </c:pt>
                <c:pt idx="415">
                  <c:v>3.75</c:v>
                </c:pt>
                <c:pt idx="416">
                  <c:v>3.75</c:v>
                </c:pt>
                <c:pt idx="417">
                  <c:v>3.75</c:v>
                </c:pt>
                <c:pt idx="418">
                  <c:v>3.75</c:v>
                </c:pt>
                <c:pt idx="419">
                  <c:v>3.75</c:v>
                </c:pt>
                <c:pt idx="420">
                  <c:v>3.75</c:v>
                </c:pt>
                <c:pt idx="421">
                  <c:v>3.75</c:v>
                </c:pt>
                <c:pt idx="422">
                  <c:v>3.5</c:v>
                </c:pt>
                <c:pt idx="423">
                  <c:v>3.5</c:v>
                </c:pt>
                <c:pt idx="424">
                  <c:v>3.5</c:v>
                </c:pt>
                <c:pt idx="425">
                  <c:v>3.5</c:v>
                </c:pt>
                <c:pt idx="426">
                  <c:v>3.5</c:v>
                </c:pt>
                <c:pt idx="427">
                  <c:v>3.5</c:v>
                </c:pt>
                <c:pt idx="428">
                  <c:v>3.5</c:v>
                </c:pt>
                <c:pt idx="429">
                  <c:v>3.5</c:v>
                </c:pt>
                <c:pt idx="430">
                  <c:v>3.5</c:v>
                </c:pt>
                <c:pt idx="431">
                  <c:v>3.5</c:v>
                </c:pt>
                <c:pt idx="432">
                  <c:v>3.5</c:v>
                </c:pt>
                <c:pt idx="433">
                  <c:v>3.5</c:v>
                </c:pt>
                <c:pt idx="434">
                  <c:v>3.5</c:v>
                </c:pt>
                <c:pt idx="435">
                  <c:v>3.5</c:v>
                </c:pt>
                <c:pt idx="436">
                  <c:v>3.5</c:v>
                </c:pt>
                <c:pt idx="437">
                  <c:v>3.5</c:v>
                </c:pt>
                <c:pt idx="438">
                  <c:v>3.5</c:v>
                </c:pt>
                <c:pt idx="439">
                  <c:v>3.5</c:v>
                </c:pt>
                <c:pt idx="440">
                  <c:v>3</c:v>
                </c:pt>
                <c:pt idx="441">
                  <c:v>3</c:v>
                </c:pt>
                <c:pt idx="442">
                  <c:v>3</c:v>
                </c:pt>
                <c:pt idx="443">
                  <c:v>3</c:v>
                </c:pt>
                <c:pt idx="444">
                  <c:v>3</c:v>
                </c:pt>
                <c:pt idx="445">
                  <c:v>3</c:v>
                </c:pt>
                <c:pt idx="446">
                  <c:v>3</c:v>
                </c:pt>
                <c:pt idx="447">
                  <c:v>3</c:v>
                </c:pt>
                <c:pt idx="448">
                  <c:v>3</c:v>
                </c:pt>
                <c:pt idx="449">
                  <c:v>3</c:v>
                </c:pt>
                <c:pt idx="450">
                  <c:v>3</c:v>
                </c:pt>
                <c:pt idx="451">
                  <c:v>2.5</c:v>
                </c:pt>
                <c:pt idx="452">
                  <c:v>2.5</c:v>
                </c:pt>
                <c:pt idx="453">
                  <c:v>2.5</c:v>
                </c:pt>
                <c:pt idx="454">
                  <c:v>2.5</c:v>
                </c:pt>
                <c:pt idx="455">
                  <c:v>2.5</c:v>
                </c:pt>
                <c:pt idx="456">
                  <c:v>2.5</c:v>
                </c:pt>
                <c:pt idx="457">
                  <c:v>2.5</c:v>
                </c:pt>
                <c:pt idx="458">
                  <c:v>2.5</c:v>
                </c:pt>
                <c:pt idx="459">
                  <c:v>2.5</c:v>
                </c:pt>
                <c:pt idx="460">
                  <c:v>2.5</c:v>
                </c:pt>
                <c:pt idx="461">
                  <c:v>2.5</c:v>
                </c:pt>
                <c:pt idx="462">
                  <c:v>2.5</c:v>
                </c:pt>
                <c:pt idx="463">
                  <c:v>2.5</c:v>
                </c:pt>
                <c:pt idx="464">
                  <c:v>2.5</c:v>
                </c:pt>
                <c:pt idx="465">
                  <c:v>2.5</c:v>
                </c:pt>
                <c:pt idx="466">
                  <c:v>2.5</c:v>
                </c:pt>
                <c:pt idx="467">
                  <c:v>2.5</c:v>
                </c:pt>
                <c:pt idx="468">
                  <c:v>2.5</c:v>
                </c:pt>
                <c:pt idx="469">
                  <c:v>2.5</c:v>
                </c:pt>
                <c:pt idx="470">
                  <c:v>2.5</c:v>
                </c:pt>
                <c:pt idx="471">
                  <c:v>2.5</c:v>
                </c:pt>
                <c:pt idx="472">
                  <c:v>2.5</c:v>
                </c:pt>
                <c:pt idx="473">
                  <c:v>2.5</c:v>
                </c:pt>
                <c:pt idx="474">
                  <c:v>2.5</c:v>
                </c:pt>
                <c:pt idx="475">
                  <c:v>2.5</c:v>
                </c:pt>
                <c:pt idx="476">
                  <c:v>2</c:v>
                </c:pt>
                <c:pt idx="477">
                  <c:v>2</c:v>
                </c:pt>
                <c:pt idx="478">
                  <c:v>2</c:v>
                </c:pt>
                <c:pt idx="479">
                  <c:v>2</c:v>
                </c:pt>
                <c:pt idx="480">
                  <c:v>2</c:v>
                </c:pt>
                <c:pt idx="481">
                  <c:v>2</c:v>
                </c:pt>
                <c:pt idx="482">
                  <c:v>2</c:v>
                </c:pt>
                <c:pt idx="483">
                  <c:v>2</c:v>
                </c:pt>
                <c:pt idx="484">
                  <c:v>2</c:v>
                </c:pt>
                <c:pt idx="485">
                  <c:v>2</c:v>
                </c:pt>
                <c:pt idx="486">
                  <c:v>2</c:v>
                </c:pt>
                <c:pt idx="487">
                  <c:v>2</c:v>
                </c:pt>
                <c:pt idx="488">
                  <c:v>2</c:v>
                </c:pt>
                <c:pt idx="489">
                  <c:v>2</c:v>
                </c:pt>
                <c:pt idx="490">
                  <c:v>2</c:v>
                </c:pt>
                <c:pt idx="491">
                  <c:v>2</c:v>
                </c:pt>
                <c:pt idx="492">
                  <c:v>2</c:v>
                </c:pt>
                <c:pt idx="493">
                  <c:v>2</c:v>
                </c:pt>
                <c:pt idx="494">
                  <c:v>2</c:v>
                </c:pt>
                <c:pt idx="495">
                  <c:v>2</c:v>
                </c:pt>
                <c:pt idx="496">
                  <c:v>2</c:v>
                </c:pt>
                <c:pt idx="497">
                  <c:v>2</c:v>
                </c:pt>
                <c:pt idx="498">
                  <c:v>2</c:v>
                </c:pt>
                <c:pt idx="499">
                  <c:v>2</c:v>
                </c:pt>
                <c:pt idx="500">
                  <c:v>1.75</c:v>
                </c:pt>
                <c:pt idx="501">
                  <c:v>1.75</c:v>
                </c:pt>
                <c:pt idx="502">
                  <c:v>1.75</c:v>
                </c:pt>
                <c:pt idx="503">
                  <c:v>1.75</c:v>
                </c:pt>
                <c:pt idx="504">
                  <c:v>1.75</c:v>
                </c:pt>
                <c:pt idx="505">
                  <c:v>1.75</c:v>
                </c:pt>
                <c:pt idx="506">
                  <c:v>1.75</c:v>
                </c:pt>
                <c:pt idx="507">
                  <c:v>1.75</c:v>
                </c:pt>
                <c:pt idx="508">
                  <c:v>1.75</c:v>
                </c:pt>
                <c:pt idx="509">
                  <c:v>1.75</c:v>
                </c:pt>
                <c:pt idx="510">
                  <c:v>1.75</c:v>
                </c:pt>
                <c:pt idx="511">
                  <c:v>1.75</c:v>
                </c:pt>
                <c:pt idx="512">
                  <c:v>1.75</c:v>
                </c:pt>
                <c:pt idx="513">
                  <c:v>1.75</c:v>
                </c:pt>
                <c:pt idx="514">
                  <c:v>1.75</c:v>
                </c:pt>
                <c:pt idx="515">
                  <c:v>1.75</c:v>
                </c:pt>
                <c:pt idx="516">
                  <c:v>1.75</c:v>
                </c:pt>
                <c:pt idx="517">
                  <c:v>1.75</c:v>
                </c:pt>
                <c:pt idx="518">
                  <c:v>1.75</c:v>
                </c:pt>
                <c:pt idx="519">
                  <c:v>1.75</c:v>
                </c:pt>
                <c:pt idx="520">
                  <c:v>1.75</c:v>
                </c:pt>
                <c:pt idx="521">
                  <c:v>1.75</c:v>
                </c:pt>
                <c:pt idx="522">
                  <c:v>1.75</c:v>
                </c:pt>
                <c:pt idx="523">
                  <c:v>1.75</c:v>
                </c:pt>
                <c:pt idx="524">
                  <c:v>1.75</c:v>
                </c:pt>
                <c:pt idx="525">
                  <c:v>1.75</c:v>
                </c:pt>
                <c:pt idx="526">
                  <c:v>1.75</c:v>
                </c:pt>
                <c:pt idx="527">
                  <c:v>1.75</c:v>
                </c:pt>
                <c:pt idx="528">
                  <c:v>1.75</c:v>
                </c:pt>
                <c:pt idx="529">
                  <c:v>1.75</c:v>
                </c:pt>
                <c:pt idx="530">
                  <c:v>1.75</c:v>
                </c:pt>
                <c:pt idx="531">
                  <c:v>1.75</c:v>
                </c:pt>
                <c:pt idx="532">
                  <c:v>1.75</c:v>
                </c:pt>
                <c:pt idx="533">
                  <c:v>1.75</c:v>
                </c:pt>
                <c:pt idx="534">
                  <c:v>1.75</c:v>
                </c:pt>
                <c:pt idx="535">
                  <c:v>1.75</c:v>
                </c:pt>
                <c:pt idx="536">
                  <c:v>1.75</c:v>
                </c:pt>
                <c:pt idx="537">
                  <c:v>1.75</c:v>
                </c:pt>
                <c:pt idx="538">
                  <c:v>1.75</c:v>
                </c:pt>
                <c:pt idx="539">
                  <c:v>1.75</c:v>
                </c:pt>
                <c:pt idx="540">
                  <c:v>1.75</c:v>
                </c:pt>
                <c:pt idx="541">
                  <c:v>1.75</c:v>
                </c:pt>
                <c:pt idx="542">
                  <c:v>1.75</c:v>
                </c:pt>
                <c:pt idx="543">
                  <c:v>1.75</c:v>
                </c:pt>
                <c:pt idx="544">
                  <c:v>1.75</c:v>
                </c:pt>
                <c:pt idx="545">
                  <c:v>1.75</c:v>
                </c:pt>
                <c:pt idx="546">
                  <c:v>1.75</c:v>
                </c:pt>
                <c:pt idx="547">
                  <c:v>1.75</c:v>
                </c:pt>
                <c:pt idx="548">
                  <c:v>1.75</c:v>
                </c:pt>
                <c:pt idx="549">
                  <c:v>1.75</c:v>
                </c:pt>
                <c:pt idx="550">
                  <c:v>1.75</c:v>
                </c:pt>
                <c:pt idx="551">
                  <c:v>1.75</c:v>
                </c:pt>
                <c:pt idx="552">
                  <c:v>1.75</c:v>
                </c:pt>
                <c:pt idx="553">
                  <c:v>1.75</c:v>
                </c:pt>
                <c:pt idx="554">
                  <c:v>1.75</c:v>
                </c:pt>
                <c:pt idx="555">
                  <c:v>1.75</c:v>
                </c:pt>
                <c:pt idx="556">
                  <c:v>1.75</c:v>
                </c:pt>
                <c:pt idx="557">
                  <c:v>1.75</c:v>
                </c:pt>
                <c:pt idx="558">
                  <c:v>1.75</c:v>
                </c:pt>
                <c:pt idx="559">
                  <c:v>1.75</c:v>
                </c:pt>
                <c:pt idx="560">
                  <c:v>1.75</c:v>
                </c:pt>
                <c:pt idx="561">
                  <c:v>1.75</c:v>
                </c:pt>
                <c:pt idx="562">
                  <c:v>1.75</c:v>
                </c:pt>
                <c:pt idx="563">
                  <c:v>1.75</c:v>
                </c:pt>
                <c:pt idx="564">
                  <c:v>1.75</c:v>
                </c:pt>
                <c:pt idx="565">
                  <c:v>1.75</c:v>
                </c:pt>
                <c:pt idx="566">
                  <c:v>1.75</c:v>
                </c:pt>
                <c:pt idx="567">
                  <c:v>1.75</c:v>
                </c:pt>
                <c:pt idx="568">
                  <c:v>1.75</c:v>
                </c:pt>
                <c:pt idx="569">
                  <c:v>1.75</c:v>
                </c:pt>
                <c:pt idx="570">
                  <c:v>1.75</c:v>
                </c:pt>
                <c:pt idx="571">
                  <c:v>1.75</c:v>
                </c:pt>
                <c:pt idx="572">
                  <c:v>1.75</c:v>
                </c:pt>
                <c:pt idx="573">
                  <c:v>1.75</c:v>
                </c:pt>
                <c:pt idx="574">
                  <c:v>1.75</c:v>
                </c:pt>
                <c:pt idx="575">
                  <c:v>1.75</c:v>
                </c:pt>
                <c:pt idx="576">
                  <c:v>1.75</c:v>
                </c:pt>
                <c:pt idx="577">
                  <c:v>1.75</c:v>
                </c:pt>
                <c:pt idx="578">
                  <c:v>1.75</c:v>
                </c:pt>
                <c:pt idx="579">
                  <c:v>1.75</c:v>
                </c:pt>
                <c:pt idx="580">
                  <c:v>1.75</c:v>
                </c:pt>
                <c:pt idx="581">
                  <c:v>1.75</c:v>
                </c:pt>
                <c:pt idx="582">
                  <c:v>1.75</c:v>
                </c:pt>
                <c:pt idx="583">
                  <c:v>1.75</c:v>
                </c:pt>
                <c:pt idx="584">
                  <c:v>1.75</c:v>
                </c:pt>
                <c:pt idx="585">
                  <c:v>1.75</c:v>
                </c:pt>
                <c:pt idx="586">
                  <c:v>1.75</c:v>
                </c:pt>
                <c:pt idx="587">
                  <c:v>1.75</c:v>
                </c:pt>
                <c:pt idx="588">
                  <c:v>1.75</c:v>
                </c:pt>
                <c:pt idx="589">
                  <c:v>1.75</c:v>
                </c:pt>
                <c:pt idx="590">
                  <c:v>1.75</c:v>
                </c:pt>
                <c:pt idx="591">
                  <c:v>1.75</c:v>
                </c:pt>
                <c:pt idx="592">
                  <c:v>1.75</c:v>
                </c:pt>
                <c:pt idx="593">
                  <c:v>1.75</c:v>
                </c:pt>
                <c:pt idx="594">
                  <c:v>1.75</c:v>
                </c:pt>
                <c:pt idx="595">
                  <c:v>1.75</c:v>
                </c:pt>
                <c:pt idx="596">
                  <c:v>1.75</c:v>
                </c:pt>
                <c:pt idx="597">
                  <c:v>1.75</c:v>
                </c:pt>
                <c:pt idx="598">
                  <c:v>1.75</c:v>
                </c:pt>
                <c:pt idx="599">
                  <c:v>1.75</c:v>
                </c:pt>
                <c:pt idx="600">
                  <c:v>1.75</c:v>
                </c:pt>
                <c:pt idx="601">
                  <c:v>1.75</c:v>
                </c:pt>
                <c:pt idx="602">
                  <c:v>1.75</c:v>
                </c:pt>
                <c:pt idx="603">
                  <c:v>1.75</c:v>
                </c:pt>
                <c:pt idx="604">
                  <c:v>1.75</c:v>
                </c:pt>
                <c:pt idx="605">
                  <c:v>1.75</c:v>
                </c:pt>
                <c:pt idx="606">
                  <c:v>1.75</c:v>
                </c:pt>
                <c:pt idx="607">
                  <c:v>1.75</c:v>
                </c:pt>
                <c:pt idx="608">
                  <c:v>1.75</c:v>
                </c:pt>
                <c:pt idx="609">
                  <c:v>1.75</c:v>
                </c:pt>
                <c:pt idx="610">
                  <c:v>1.75</c:v>
                </c:pt>
                <c:pt idx="611">
                  <c:v>1.75</c:v>
                </c:pt>
                <c:pt idx="612">
                  <c:v>1.75</c:v>
                </c:pt>
                <c:pt idx="613">
                  <c:v>1.75</c:v>
                </c:pt>
                <c:pt idx="614">
                  <c:v>1.75</c:v>
                </c:pt>
                <c:pt idx="615">
                  <c:v>1.75</c:v>
                </c:pt>
                <c:pt idx="616">
                  <c:v>1.75</c:v>
                </c:pt>
                <c:pt idx="617">
                  <c:v>1.75</c:v>
                </c:pt>
                <c:pt idx="618">
                  <c:v>1.75</c:v>
                </c:pt>
                <c:pt idx="619">
                  <c:v>1.75</c:v>
                </c:pt>
                <c:pt idx="620">
                  <c:v>1.75</c:v>
                </c:pt>
                <c:pt idx="621">
                  <c:v>1.75</c:v>
                </c:pt>
                <c:pt idx="622">
                  <c:v>1.75</c:v>
                </c:pt>
                <c:pt idx="623">
                  <c:v>1.75</c:v>
                </c:pt>
                <c:pt idx="624">
                  <c:v>1.75</c:v>
                </c:pt>
                <c:pt idx="625">
                  <c:v>1.75</c:v>
                </c:pt>
                <c:pt idx="626">
                  <c:v>1.75</c:v>
                </c:pt>
                <c:pt idx="627">
                  <c:v>1.75</c:v>
                </c:pt>
                <c:pt idx="628">
                  <c:v>1.75</c:v>
                </c:pt>
                <c:pt idx="629">
                  <c:v>1.75</c:v>
                </c:pt>
                <c:pt idx="630">
                  <c:v>1.75</c:v>
                </c:pt>
                <c:pt idx="631">
                  <c:v>1.75</c:v>
                </c:pt>
                <c:pt idx="632">
                  <c:v>1.75</c:v>
                </c:pt>
                <c:pt idx="633">
                  <c:v>1.75</c:v>
                </c:pt>
                <c:pt idx="634">
                  <c:v>1.75</c:v>
                </c:pt>
                <c:pt idx="635">
                  <c:v>1.75</c:v>
                </c:pt>
                <c:pt idx="636">
                  <c:v>1.75</c:v>
                </c:pt>
                <c:pt idx="637">
                  <c:v>1.75</c:v>
                </c:pt>
                <c:pt idx="638">
                  <c:v>1.75</c:v>
                </c:pt>
                <c:pt idx="639">
                  <c:v>1.75</c:v>
                </c:pt>
                <c:pt idx="640">
                  <c:v>1.75</c:v>
                </c:pt>
                <c:pt idx="641">
                  <c:v>1.75</c:v>
                </c:pt>
                <c:pt idx="642">
                  <c:v>1.75</c:v>
                </c:pt>
                <c:pt idx="643">
                  <c:v>1.75</c:v>
                </c:pt>
                <c:pt idx="644">
                  <c:v>1.75</c:v>
                </c:pt>
                <c:pt idx="645">
                  <c:v>1.75</c:v>
                </c:pt>
                <c:pt idx="646">
                  <c:v>1.75</c:v>
                </c:pt>
                <c:pt idx="647">
                  <c:v>1.75</c:v>
                </c:pt>
                <c:pt idx="648">
                  <c:v>1.75</c:v>
                </c:pt>
                <c:pt idx="649">
                  <c:v>1.75</c:v>
                </c:pt>
                <c:pt idx="650">
                  <c:v>1.75</c:v>
                </c:pt>
                <c:pt idx="651">
                  <c:v>1.75</c:v>
                </c:pt>
                <c:pt idx="652">
                  <c:v>1.75</c:v>
                </c:pt>
                <c:pt idx="653">
                  <c:v>1.75</c:v>
                </c:pt>
                <c:pt idx="654">
                  <c:v>1.75</c:v>
                </c:pt>
                <c:pt idx="655">
                  <c:v>1.75</c:v>
                </c:pt>
                <c:pt idx="656">
                  <c:v>1.75</c:v>
                </c:pt>
                <c:pt idx="657">
                  <c:v>1.75</c:v>
                </c:pt>
                <c:pt idx="658">
                  <c:v>1.75</c:v>
                </c:pt>
                <c:pt idx="659">
                  <c:v>1.75</c:v>
                </c:pt>
                <c:pt idx="660">
                  <c:v>1.75</c:v>
                </c:pt>
                <c:pt idx="661">
                  <c:v>1.75</c:v>
                </c:pt>
                <c:pt idx="662">
                  <c:v>1.75</c:v>
                </c:pt>
                <c:pt idx="663">
                  <c:v>1.75</c:v>
                </c:pt>
                <c:pt idx="664">
                  <c:v>1.75</c:v>
                </c:pt>
                <c:pt idx="665">
                  <c:v>1.75</c:v>
                </c:pt>
                <c:pt idx="666">
                  <c:v>1.75</c:v>
                </c:pt>
                <c:pt idx="667">
                  <c:v>1.75</c:v>
                </c:pt>
                <c:pt idx="668">
                  <c:v>1.75</c:v>
                </c:pt>
                <c:pt idx="669">
                  <c:v>1.75</c:v>
                </c:pt>
                <c:pt idx="670">
                  <c:v>1.75</c:v>
                </c:pt>
                <c:pt idx="671">
                  <c:v>1.75</c:v>
                </c:pt>
                <c:pt idx="672">
                  <c:v>1.75</c:v>
                </c:pt>
                <c:pt idx="673">
                  <c:v>1.75</c:v>
                </c:pt>
                <c:pt idx="674">
                  <c:v>1.75</c:v>
                </c:pt>
                <c:pt idx="675">
                  <c:v>1.75</c:v>
                </c:pt>
                <c:pt idx="676">
                  <c:v>1.75</c:v>
                </c:pt>
                <c:pt idx="677">
                  <c:v>1.75</c:v>
                </c:pt>
                <c:pt idx="678">
                  <c:v>1.75</c:v>
                </c:pt>
                <c:pt idx="679">
                  <c:v>1.75</c:v>
                </c:pt>
                <c:pt idx="680">
                  <c:v>1.75</c:v>
                </c:pt>
                <c:pt idx="681">
                  <c:v>1.75</c:v>
                </c:pt>
                <c:pt idx="682">
                  <c:v>1.75</c:v>
                </c:pt>
                <c:pt idx="683">
                  <c:v>1.75</c:v>
                </c:pt>
                <c:pt idx="684">
                  <c:v>1.75</c:v>
                </c:pt>
                <c:pt idx="685">
                  <c:v>1.75</c:v>
                </c:pt>
                <c:pt idx="686">
                  <c:v>1.75</c:v>
                </c:pt>
                <c:pt idx="687">
                  <c:v>1.75</c:v>
                </c:pt>
                <c:pt idx="688">
                  <c:v>1.75</c:v>
                </c:pt>
                <c:pt idx="689">
                  <c:v>1.75</c:v>
                </c:pt>
                <c:pt idx="690">
                  <c:v>1.75</c:v>
                </c:pt>
                <c:pt idx="691">
                  <c:v>1.75</c:v>
                </c:pt>
                <c:pt idx="692">
                  <c:v>1.75</c:v>
                </c:pt>
                <c:pt idx="693">
                  <c:v>1.75</c:v>
                </c:pt>
                <c:pt idx="694">
                  <c:v>1.75</c:v>
                </c:pt>
                <c:pt idx="695">
                  <c:v>1.75</c:v>
                </c:pt>
                <c:pt idx="696">
                  <c:v>1.75</c:v>
                </c:pt>
                <c:pt idx="697">
                  <c:v>1.75</c:v>
                </c:pt>
                <c:pt idx="698">
                  <c:v>1.75</c:v>
                </c:pt>
                <c:pt idx="699">
                  <c:v>1.75</c:v>
                </c:pt>
                <c:pt idx="700">
                  <c:v>1.75</c:v>
                </c:pt>
                <c:pt idx="701">
                  <c:v>1.75</c:v>
                </c:pt>
                <c:pt idx="702">
                  <c:v>1.75</c:v>
                </c:pt>
                <c:pt idx="703">
                  <c:v>1.75</c:v>
                </c:pt>
                <c:pt idx="704">
                  <c:v>1.75</c:v>
                </c:pt>
                <c:pt idx="705">
                  <c:v>1.75</c:v>
                </c:pt>
                <c:pt idx="706">
                  <c:v>1.75</c:v>
                </c:pt>
                <c:pt idx="707">
                  <c:v>1.75</c:v>
                </c:pt>
                <c:pt idx="708">
                  <c:v>1.75</c:v>
                </c:pt>
                <c:pt idx="709">
                  <c:v>1.75</c:v>
                </c:pt>
                <c:pt idx="710">
                  <c:v>1.75</c:v>
                </c:pt>
                <c:pt idx="711">
                  <c:v>1.75</c:v>
                </c:pt>
                <c:pt idx="712">
                  <c:v>1.75</c:v>
                </c:pt>
                <c:pt idx="713">
                  <c:v>1.75</c:v>
                </c:pt>
                <c:pt idx="714">
                  <c:v>1.75</c:v>
                </c:pt>
                <c:pt idx="715">
                  <c:v>1.75</c:v>
                </c:pt>
                <c:pt idx="716">
                  <c:v>1.75</c:v>
                </c:pt>
                <c:pt idx="717">
                  <c:v>1.75</c:v>
                </c:pt>
                <c:pt idx="718">
                  <c:v>1.75</c:v>
                </c:pt>
                <c:pt idx="719">
                  <c:v>1.75</c:v>
                </c:pt>
                <c:pt idx="720">
                  <c:v>1.75</c:v>
                </c:pt>
                <c:pt idx="721">
                  <c:v>1.75</c:v>
                </c:pt>
                <c:pt idx="722">
                  <c:v>1.75</c:v>
                </c:pt>
                <c:pt idx="723">
                  <c:v>1.75</c:v>
                </c:pt>
                <c:pt idx="724">
                  <c:v>1.75</c:v>
                </c:pt>
                <c:pt idx="725">
                  <c:v>1.75</c:v>
                </c:pt>
                <c:pt idx="726">
                  <c:v>1.75</c:v>
                </c:pt>
                <c:pt idx="727">
                  <c:v>1.75</c:v>
                </c:pt>
                <c:pt idx="728">
                  <c:v>1.75</c:v>
                </c:pt>
                <c:pt idx="729">
                  <c:v>1.25</c:v>
                </c:pt>
                <c:pt idx="730">
                  <c:v>1.25</c:v>
                </c:pt>
                <c:pt idx="731">
                  <c:v>1.25</c:v>
                </c:pt>
                <c:pt idx="732">
                  <c:v>1.25</c:v>
                </c:pt>
                <c:pt idx="733">
                  <c:v>1.25</c:v>
                </c:pt>
                <c:pt idx="734">
                  <c:v>1.25</c:v>
                </c:pt>
                <c:pt idx="735">
                  <c:v>1.25</c:v>
                </c:pt>
                <c:pt idx="736">
                  <c:v>1.25</c:v>
                </c:pt>
                <c:pt idx="737">
                  <c:v>1.25</c:v>
                </c:pt>
                <c:pt idx="738">
                  <c:v>1.25</c:v>
                </c:pt>
                <c:pt idx="739">
                  <c:v>1.25</c:v>
                </c:pt>
                <c:pt idx="740">
                  <c:v>1.25</c:v>
                </c:pt>
                <c:pt idx="741">
                  <c:v>1.25</c:v>
                </c:pt>
                <c:pt idx="742">
                  <c:v>1.25</c:v>
                </c:pt>
                <c:pt idx="743">
                  <c:v>1.25</c:v>
                </c:pt>
                <c:pt idx="744">
                  <c:v>1.25</c:v>
                </c:pt>
                <c:pt idx="745">
                  <c:v>1.25</c:v>
                </c:pt>
                <c:pt idx="746">
                  <c:v>1.25</c:v>
                </c:pt>
                <c:pt idx="747">
                  <c:v>1.25</c:v>
                </c:pt>
                <c:pt idx="748">
                  <c:v>1.25</c:v>
                </c:pt>
                <c:pt idx="749">
                  <c:v>1.25</c:v>
                </c:pt>
                <c:pt idx="750">
                  <c:v>1.25</c:v>
                </c:pt>
                <c:pt idx="751">
                  <c:v>1.25</c:v>
                </c:pt>
                <c:pt idx="752">
                  <c:v>1.25</c:v>
                </c:pt>
                <c:pt idx="753">
                  <c:v>1.25</c:v>
                </c:pt>
                <c:pt idx="754">
                  <c:v>1.25</c:v>
                </c:pt>
                <c:pt idx="755">
                  <c:v>1.25</c:v>
                </c:pt>
                <c:pt idx="756">
                  <c:v>1.25</c:v>
                </c:pt>
                <c:pt idx="757">
                  <c:v>1.25</c:v>
                </c:pt>
                <c:pt idx="758">
                  <c:v>1.25</c:v>
                </c:pt>
                <c:pt idx="759">
                  <c:v>1.25</c:v>
                </c:pt>
                <c:pt idx="760">
                  <c:v>1.25</c:v>
                </c:pt>
                <c:pt idx="761">
                  <c:v>1.25</c:v>
                </c:pt>
                <c:pt idx="762">
                  <c:v>1.25</c:v>
                </c:pt>
                <c:pt idx="763">
                  <c:v>1.25</c:v>
                </c:pt>
                <c:pt idx="764">
                  <c:v>1.25</c:v>
                </c:pt>
                <c:pt idx="765">
                  <c:v>1.25</c:v>
                </c:pt>
                <c:pt idx="766">
                  <c:v>1.25</c:v>
                </c:pt>
                <c:pt idx="767">
                  <c:v>1.25</c:v>
                </c:pt>
                <c:pt idx="768">
                  <c:v>1.25</c:v>
                </c:pt>
                <c:pt idx="769">
                  <c:v>1.25</c:v>
                </c:pt>
                <c:pt idx="770">
                  <c:v>1.25</c:v>
                </c:pt>
                <c:pt idx="771">
                  <c:v>1.25</c:v>
                </c:pt>
                <c:pt idx="772">
                  <c:v>1.25</c:v>
                </c:pt>
                <c:pt idx="773">
                  <c:v>1.25</c:v>
                </c:pt>
                <c:pt idx="774">
                  <c:v>1.25</c:v>
                </c:pt>
                <c:pt idx="775">
                  <c:v>1.25</c:v>
                </c:pt>
                <c:pt idx="776">
                  <c:v>1.25</c:v>
                </c:pt>
                <c:pt idx="777">
                  <c:v>1.25</c:v>
                </c:pt>
                <c:pt idx="778">
                  <c:v>1.25</c:v>
                </c:pt>
                <c:pt idx="779">
                  <c:v>1.25</c:v>
                </c:pt>
                <c:pt idx="780">
                  <c:v>1.25</c:v>
                </c:pt>
                <c:pt idx="781">
                  <c:v>1.25</c:v>
                </c:pt>
                <c:pt idx="782">
                  <c:v>1.25</c:v>
                </c:pt>
                <c:pt idx="783">
                  <c:v>1.25</c:v>
                </c:pt>
                <c:pt idx="784">
                  <c:v>1.25</c:v>
                </c:pt>
                <c:pt idx="785">
                  <c:v>1.25</c:v>
                </c:pt>
                <c:pt idx="786">
                  <c:v>1.25</c:v>
                </c:pt>
                <c:pt idx="787">
                  <c:v>1.25</c:v>
                </c:pt>
                <c:pt idx="788">
                  <c:v>1.25</c:v>
                </c:pt>
                <c:pt idx="789">
                  <c:v>1.25</c:v>
                </c:pt>
                <c:pt idx="790">
                  <c:v>1.25</c:v>
                </c:pt>
                <c:pt idx="791">
                  <c:v>1.25</c:v>
                </c:pt>
                <c:pt idx="792">
                  <c:v>1.25</c:v>
                </c:pt>
                <c:pt idx="793">
                  <c:v>1.25</c:v>
                </c:pt>
                <c:pt idx="794">
                  <c:v>1.25</c:v>
                </c:pt>
                <c:pt idx="795">
                  <c:v>1.25</c:v>
                </c:pt>
                <c:pt idx="796">
                  <c:v>1.25</c:v>
                </c:pt>
                <c:pt idx="797">
                  <c:v>1.25</c:v>
                </c:pt>
                <c:pt idx="798">
                  <c:v>1.25</c:v>
                </c:pt>
                <c:pt idx="799">
                  <c:v>1.25</c:v>
                </c:pt>
                <c:pt idx="800">
                  <c:v>1.25</c:v>
                </c:pt>
                <c:pt idx="801">
                  <c:v>1.25</c:v>
                </c:pt>
                <c:pt idx="802">
                  <c:v>1.25</c:v>
                </c:pt>
                <c:pt idx="803">
                  <c:v>1.25</c:v>
                </c:pt>
                <c:pt idx="804">
                  <c:v>1.25</c:v>
                </c:pt>
                <c:pt idx="805">
                  <c:v>1.25</c:v>
                </c:pt>
                <c:pt idx="806">
                  <c:v>1.25</c:v>
                </c:pt>
                <c:pt idx="807">
                  <c:v>1.25</c:v>
                </c:pt>
                <c:pt idx="808">
                  <c:v>1.25</c:v>
                </c:pt>
                <c:pt idx="809">
                  <c:v>1.25</c:v>
                </c:pt>
                <c:pt idx="810">
                  <c:v>1.25</c:v>
                </c:pt>
                <c:pt idx="811">
                  <c:v>1.25</c:v>
                </c:pt>
                <c:pt idx="812">
                  <c:v>1.25</c:v>
                </c:pt>
                <c:pt idx="813">
                  <c:v>1.25</c:v>
                </c:pt>
                <c:pt idx="814">
                  <c:v>1.25</c:v>
                </c:pt>
                <c:pt idx="815">
                  <c:v>1.25</c:v>
                </c:pt>
                <c:pt idx="816">
                  <c:v>1.25</c:v>
                </c:pt>
                <c:pt idx="817">
                  <c:v>1.25</c:v>
                </c:pt>
                <c:pt idx="818">
                  <c:v>1.25</c:v>
                </c:pt>
                <c:pt idx="819">
                  <c:v>1.25</c:v>
                </c:pt>
                <c:pt idx="820">
                  <c:v>1.25</c:v>
                </c:pt>
                <c:pt idx="821">
                  <c:v>1.25</c:v>
                </c:pt>
                <c:pt idx="822">
                  <c:v>1.25</c:v>
                </c:pt>
                <c:pt idx="823">
                  <c:v>1.25</c:v>
                </c:pt>
                <c:pt idx="824">
                  <c:v>1.25</c:v>
                </c:pt>
                <c:pt idx="825">
                  <c:v>1.25</c:v>
                </c:pt>
                <c:pt idx="826">
                  <c:v>1.25</c:v>
                </c:pt>
                <c:pt idx="827">
                  <c:v>1.25</c:v>
                </c:pt>
                <c:pt idx="828">
                  <c:v>1.25</c:v>
                </c:pt>
                <c:pt idx="829">
                  <c:v>1.25</c:v>
                </c:pt>
                <c:pt idx="830">
                  <c:v>1.25</c:v>
                </c:pt>
                <c:pt idx="831">
                  <c:v>1.25</c:v>
                </c:pt>
                <c:pt idx="832">
                  <c:v>1.25</c:v>
                </c:pt>
                <c:pt idx="833">
                  <c:v>1.25</c:v>
                </c:pt>
                <c:pt idx="834">
                  <c:v>1.25</c:v>
                </c:pt>
                <c:pt idx="835">
                  <c:v>1.25</c:v>
                </c:pt>
                <c:pt idx="836">
                  <c:v>1.25</c:v>
                </c:pt>
                <c:pt idx="837">
                  <c:v>1.25</c:v>
                </c:pt>
                <c:pt idx="838">
                  <c:v>1.25</c:v>
                </c:pt>
                <c:pt idx="839">
                  <c:v>1.25</c:v>
                </c:pt>
                <c:pt idx="840">
                  <c:v>1.25</c:v>
                </c:pt>
                <c:pt idx="841">
                  <c:v>1.25</c:v>
                </c:pt>
                <c:pt idx="842">
                  <c:v>1.25</c:v>
                </c:pt>
                <c:pt idx="843">
                  <c:v>1.25</c:v>
                </c:pt>
                <c:pt idx="844">
                  <c:v>1.25</c:v>
                </c:pt>
                <c:pt idx="845">
                  <c:v>1.25</c:v>
                </c:pt>
                <c:pt idx="846">
                  <c:v>1.25</c:v>
                </c:pt>
                <c:pt idx="847">
                  <c:v>1.25</c:v>
                </c:pt>
                <c:pt idx="848">
                  <c:v>1.25</c:v>
                </c:pt>
                <c:pt idx="849">
                  <c:v>1.25</c:v>
                </c:pt>
                <c:pt idx="850">
                  <c:v>1.25</c:v>
                </c:pt>
                <c:pt idx="851">
                  <c:v>1.25</c:v>
                </c:pt>
                <c:pt idx="852">
                  <c:v>1.25</c:v>
                </c:pt>
                <c:pt idx="853">
                  <c:v>1.25</c:v>
                </c:pt>
                <c:pt idx="854">
                  <c:v>1.25</c:v>
                </c:pt>
                <c:pt idx="855">
                  <c:v>1.25</c:v>
                </c:pt>
                <c:pt idx="856">
                  <c:v>1.25</c:v>
                </c:pt>
                <c:pt idx="857">
                  <c:v>1.25</c:v>
                </c:pt>
                <c:pt idx="858">
                  <c:v>1.25</c:v>
                </c:pt>
                <c:pt idx="859">
                  <c:v>1.25</c:v>
                </c:pt>
                <c:pt idx="860">
                  <c:v>1.25</c:v>
                </c:pt>
                <c:pt idx="861">
                  <c:v>1.25</c:v>
                </c:pt>
                <c:pt idx="862">
                  <c:v>1.25</c:v>
                </c:pt>
                <c:pt idx="863">
                  <c:v>1.25</c:v>
                </c:pt>
                <c:pt idx="864">
                  <c:v>1.25</c:v>
                </c:pt>
                <c:pt idx="865">
                  <c:v>1.25</c:v>
                </c:pt>
                <c:pt idx="866">
                  <c:v>1.25</c:v>
                </c:pt>
                <c:pt idx="867">
                  <c:v>1.25</c:v>
                </c:pt>
                <c:pt idx="868">
                  <c:v>1.25</c:v>
                </c:pt>
                <c:pt idx="869">
                  <c:v>1.25</c:v>
                </c:pt>
                <c:pt idx="870">
                  <c:v>1.25</c:v>
                </c:pt>
                <c:pt idx="871">
                  <c:v>1.25</c:v>
                </c:pt>
                <c:pt idx="872">
                  <c:v>1.25</c:v>
                </c:pt>
                <c:pt idx="873">
                  <c:v>1.25</c:v>
                </c:pt>
                <c:pt idx="874">
                  <c:v>1.25</c:v>
                </c:pt>
                <c:pt idx="875">
                  <c:v>1.25</c:v>
                </c:pt>
                <c:pt idx="876">
                  <c:v>1.25</c:v>
                </c:pt>
                <c:pt idx="877">
                  <c:v>1.25</c:v>
                </c:pt>
                <c:pt idx="878">
                  <c:v>1.25</c:v>
                </c:pt>
                <c:pt idx="879">
                  <c:v>1.25</c:v>
                </c:pt>
                <c:pt idx="880">
                  <c:v>1.25</c:v>
                </c:pt>
                <c:pt idx="881">
                  <c:v>1.25</c:v>
                </c:pt>
                <c:pt idx="882">
                  <c:v>1.25</c:v>
                </c:pt>
                <c:pt idx="883">
                  <c:v>1.25</c:v>
                </c:pt>
                <c:pt idx="884">
                  <c:v>1.25</c:v>
                </c:pt>
                <c:pt idx="885">
                  <c:v>1.25</c:v>
                </c:pt>
                <c:pt idx="886">
                  <c:v>1.25</c:v>
                </c:pt>
                <c:pt idx="887">
                  <c:v>1</c:v>
                </c:pt>
                <c:pt idx="888">
                  <c:v>1</c:v>
                </c:pt>
                <c:pt idx="889">
                  <c:v>1</c:v>
                </c:pt>
                <c:pt idx="890">
                  <c:v>1</c:v>
                </c:pt>
                <c:pt idx="891">
                  <c:v>1</c:v>
                </c:pt>
                <c:pt idx="892">
                  <c:v>1</c:v>
                </c:pt>
                <c:pt idx="893">
                  <c:v>1</c:v>
                </c:pt>
                <c:pt idx="894">
                  <c:v>1</c:v>
                </c:pt>
                <c:pt idx="895">
                  <c:v>1</c:v>
                </c:pt>
                <c:pt idx="896">
                  <c:v>1</c:v>
                </c:pt>
                <c:pt idx="897">
                  <c:v>1</c:v>
                </c:pt>
                <c:pt idx="898">
                  <c:v>1</c:v>
                </c:pt>
                <c:pt idx="899">
                  <c:v>1</c:v>
                </c:pt>
                <c:pt idx="900">
                  <c:v>1</c:v>
                </c:pt>
                <c:pt idx="901">
                  <c:v>1</c:v>
                </c:pt>
                <c:pt idx="902">
                  <c:v>1</c:v>
                </c:pt>
                <c:pt idx="903">
                  <c:v>1</c:v>
                </c:pt>
                <c:pt idx="904">
                  <c:v>1</c:v>
                </c:pt>
                <c:pt idx="905">
                  <c:v>1</c:v>
                </c:pt>
                <c:pt idx="906">
                  <c:v>1</c:v>
                </c:pt>
                <c:pt idx="907">
                  <c:v>1</c:v>
                </c:pt>
                <c:pt idx="908">
                  <c:v>1</c:v>
                </c:pt>
                <c:pt idx="909">
                  <c:v>1</c:v>
                </c:pt>
                <c:pt idx="910">
                  <c:v>1</c:v>
                </c:pt>
                <c:pt idx="911">
                  <c:v>1</c:v>
                </c:pt>
                <c:pt idx="912">
                  <c:v>1</c:v>
                </c:pt>
                <c:pt idx="913">
                  <c:v>1</c:v>
                </c:pt>
                <c:pt idx="914">
                  <c:v>1</c:v>
                </c:pt>
                <c:pt idx="915">
                  <c:v>1</c:v>
                </c:pt>
                <c:pt idx="916">
                  <c:v>1</c:v>
                </c:pt>
                <c:pt idx="917">
                  <c:v>1</c:v>
                </c:pt>
                <c:pt idx="918">
                  <c:v>1</c:v>
                </c:pt>
                <c:pt idx="919">
                  <c:v>1</c:v>
                </c:pt>
                <c:pt idx="920">
                  <c:v>1</c:v>
                </c:pt>
                <c:pt idx="921">
                  <c:v>1</c:v>
                </c:pt>
                <c:pt idx="922">
                  <c:v>1</c:v>
                </c:pt>
                <c:pt idx="923">
                  <c:v>1</c:v>
                </c:pt>
                <c:pt idx="924">
                  <c:v>1</c:v>
                </c:pt>
                <c:pt idx="925">
                  <c:v>1</c:v>
                </c:pt>
                <c:pt idx="926">
                  <c:v>1</c:v>
                </c:pt>
                <c:pt idx="927">
                  <c:v>1</c:v>
                </c:pt>
                <c:pt idx="928">
                  <c:v>1</c:v>
                </c:pt>
                <c:pt idx="929">
                  <c:v>1</c:v>
                </c:pt>
                <c:pt idx="930">
                  <c:v>1</c:v>
                </c:pt>
                <c:pt idx="931">
                  <c:v>1</c:v>
                </c:pt>
                <c:pt idx="932">
                  <c:v>1</c:v>
                </c:pt>
                <c:pt idx="933">
                  <c:v>1</c:v>
                </c:pt>
                <c:pt idx="934">
                  <c:v>1</c:v>
                </c:pt>
                <c:pt idx="935">
                  <c:v>1</c:v>
                </c:pt>
                <c:pt idx="936">
                  <c:v>1</c:v>
                </c:pt>
                <c:pt idx="937">
                  <c:v>1</c:v>
                </c:pt>
                <c:pt idx="938">
                  <c:v>1</c:v>
                </c:pt>
                <c:pt idx="939">
                  <c:v>1</c:v>
                </c:pt>
                <c:pt idx="940">
                  <c:v>1</c:v>
                </c:pt>
                <c:pt idx="941">
                  <c:v>1</c:v>
                </c:pt>
                <c:pt idx="942">
                  <c:v>1</c:v>
                </c:pt>
                <c:pt idx="943">
                  <c:v>1</c:v>
                </c:pt>
                <c:pt idx="944">
                  <c:v>1</c:v>
                </c:pt>
                <c:pt idx="945">
                  <c:v>1</c:v>
                </c:pt>
                <c:pt idx="946">
                  <c:v>1</c:v>
                </c:pt>
                <c:pt idx="947">
                  <c:v>1</c:v>
                </c:pt>
                <c:pt idx="948">
                  <c:v>1</c:v>
                </c:pt>
                <c:pt idx="949">
                  <c:v>1</c:v>
                </c:pt>
                <c:pt idx="950">
                  <c:v>1</c:v>
                </c:pt>
                <c:pt idx="951">
                  <c:v>1</c:v>
                </c:pt>
                <c:pt idx="952">
                  <c:v>1</c:v>
                </c:pt>
                <c:pt idx="953">
                  <c:v>1</c:v>
                </c:pt>
                <c:pt idx="954">
                  <c:v>1</c:v>
                </c:pt>
                <c:pt idx="955">
                  <c:v>1</c:v>
                </c:pt>
                <c:pt idx="956">
                  <c:v>1</c:v>
                </c:pt>
                <c:pt idx="957">
                  <c:v>1</c:v>
                </c:pt>
                <c:pt idx="958">
                  <c:v>1</c:v>
                </c:pt>
                <c:pt idx="959">
                  <c:v>1</c:v>
                </c:pt>
                <c:pt idx="960">
                  <c:v>1</c:v>
                </c:pt>
                <c:pt idx="961">
                  <c:v>1</c:v>
                </c:pt>
                <c:pt idx="962">
                  <c:v>1</c:v>
                </c:pt>
                <c:pt idx="963">
                  <c:v>1</c:v>
                </c:pt>
                <c:pt idx="964">
                  <c:v>1</c:v>
                </c:pt>
                <c:pt idx="965">
                  <c:v>1</c:v>
                </c:pt>
                <c:pt idx="966">
                  <c:v>1</c:v>
                </c:pt>
                <c:pt idx="967">
                  <c:v>1</c:v>
                </c:pt>
                <c:pt idx="968">
                  <c:v>1</c:v>
                </c:pt>
                <c:pt idx="969">
                  <c:v>1</c:v>
                </c:pt>
                <c:pt idx="970">
                  <c:v>1</c:v>
                </c:pt>
                <c:pt idx="971">
                  <c:v>1</c:v>
                </c:pt>
                <c:pt idx="972">
                  <c:v>1</c:v>
                </c:pt>
                <c:pt idx="973">
                  <c:v>1</c:v>
                </c:pt>
                <c:pt idx="974">
                  <c:v>1</c:v>
                </c:pt>
                <c:pt idx="975">
                  <c:v>1</c:v>
                </c:pt>
                <c:pt idx="976">
                  <c:v>1</c:v>
                </c:pt>
                <c:pt idx="977">
                  <c:v>1</c:v>
                </c:pt>
                <c:pt idx="978">
                  <c:v>1</c:v>
                </c:pt>
                <c:pt idx="979">
                  <c:v>1</c:v>
                </c:pt>
                <c:pt idx="980">
                  <c:v>1</c:v>
                </c:pt>
                <c:pt idx="981">
                  <c:v>1</c:v>
                </c:pt>
                <c:pt idx="982">
                  <c:v>1</c:v>
                </c:pt>
                <c:pt idx="983">
                  <c:v>1</c:v>
                </c:pt>
                <c:pt idx="984">
                  <c:v>1</c:v>
                </c:pt>
                <c:pt idx="985">
                  <c:v>1</c:v>
                </c:pt>
                <c:pt idx="986">
                  <c:v>1</c:v>
                </c:pt>
                <c:pt idx="987">
                  <c:v>1</c:v>
                </c:pt>
                <c:pt idx="988">
                  <c:v>1</c:v>
                </c:pt>
                <c:pt idx="989">
                  <c:v>1</c:v>
                </c:pt>
                <c:pt idx="990">
                  <c:v>1</c:v>
                </c:pt>
                <c:pt idx="991">
                  <c:v>1</c:v>
                </c:pt>
                <c:pt idx="992">
                  <c:v>1</c:v>
                </c:pt>
                <c:pt idx="993">
                  <c:v>1</c:v>
                </c:pt>
                <c:pt idx="994">
                  <c:v>1</c:v>
                </c:pt>
                <c:pt idx="995">
                  <c:v>1</c:v>
                </c:pt>
                <c:pt idx="996">
                  <c:v>1</c:v>
                </c:pt>
                <c:pt idx="997">
                  <c:v>1</c:v>
                </c:pt>
                <c:pt idx="998">
                  <c:v>1</c:v>
                </c:pt>
                <c:pt idx="999">
                  <c:v>1</c:v>
                </c:pt>
                <c:pt idx="1000">
                  <c:v>1</c:v>
                </c:pt>
                <c:pt idx="1001">
                  <c:v>1</c:v>
                </c:pt>
                <c:pt idx="1002">
                  <c:v>1</c:v>
                </c:pt>
                <c:pt idx="1003">
                  <c:v>1</c:v>
                </c:pt>
                <c:pt idx="1004">
                  <c:v>1</c:v>
                </c:pt>
                <c:pt idx="1005">
                  <c:v>1</c:v>
                </c:pt>
                <c:pt idx="1006">
                  <c:v>1</c:v>
                </c:pt>
                <c:pt idx="1007">
                  <c:v>1</c:v>
                </c:pt>
                <c:pt idx="1008">
                  <c:v>1</c:v>
                </c:pt>
                <c:pt idx="1009">
                  <c:v>1</c:v>
                </c:pt>
                <c:pt idx="1010">
                  <c:v>1</c:v>
                </c:pt>
                <c:pt idx="1011">
                  <c:v>1</c:v>
                </c:pt>
                <c:pt idx="1012">
                  <c:v>1</c:v>
                </c:pt>
                <c:pt idx="1013">
                  <c:v>1</c:v>
                </c:pt>
                <c:pt idx="1014">
                  <c:v>1</c:v>
                </c:pt>
                <c:pt idx="1015">
                  <c:v>1</c:v>
                </c:pt>
                <c:pt idx="1016">
                  <c:v>1</c:v>
                </c:pt>
                <c:pt idx="1017">
                  <c:v>1</c:v>
                </c:pt>
                <c:pt idx="1018">
                  <c:v>1</c:v>
                </c:pt>
                <c:pt idx="1019">
                  <c:v>1</c:v>
                </c:pt>
                <c:pt idx="1020">
                  <c:v>1</c:v>
                </c:pt>
                <c:pt idx="1021">
                  <c:v>1</c:v>
                </c:pt>
                <c:pt idx="1022">
                  <c:v>1</c:v>
                </c:pt>
                <c:pt idx="1023">
                  <c:v>1</c:v>
                </c:pt>
                <c:pt idx="1024">
                  <c:v>1</c:v>
                </c:pt>
                <c:pt idx="1025">
                  <c:v>1</c:v>
                </c:pt>
                <c:pt idx="1026">
                  <c:v>1</c:v>
                </c:pt>
                <c:pt idx="1027">
                  <c:v>1</c:v>
                </c:pt>
                <c:pt idx="1028">
                  <c:v>1</c:v>
                </c:pt>
                <c:pt idx="1029">
                  <c:v>1</c:v>
                </c:pt>
                <c:pt idx="1030">
                  <c:v>1</c:v>
                </c:pt>
                <c:pt idx="1031">
                  <c:v>1</c:v>
                </c:pt>
                <c:pt idx="1032">
                  <c:v>1</c:v>
                </c:pt>
                <c:pt idx="1033">
                  <c:v>1</c:v>
                </c:pt>
                <c:pt idx="1034">
                  <c:v>1</c:v>
                </c:pt>
                <c:pt idx="1035">
                  <c:v>1</c:v>
                </c:pt>
                <c:pt idx="1036">
                  <c:v>1</c:v>
                </c:pt>
                <c:pt idx="1037">
                  <c:v>1</c:v>
                </c:pt>
                <c:pt idx="1038">
                  <c:v>1</c:v>
                </c:pt>
                <c:pt idx="1039">
                  <c:v>1</c:v>
                </c:pt>
                <c:pt idx="1040">
                  <c:v>1</c:v>
                </c:pt>
                <c:pt idx="1041">
                  <c:v>1</c:v>
                </c:pt>
                <c:pt idx="1042">
                  <c:v>1</c:v>
                </c:pt>
                <c:pt idx="1043">
                  <c:v>1</c:v>
                </c:pt>
                <c:pt idx="1044">
                  <c:v>1</c:v>
                </c:pt>
                <c:pt idx="1045">
                  <c:v>1</c:v>
                </c:pt>
                <c:pt idx="1046">
                  <c:v>1</c:v>
                </c:pt>
                <c:pt idx="1047">
                  <c:v>1</c:v>
                </c:pt>
                <c:pt idx="1048">
                  <c:v>1</c:v>
                </c:pt>
                <c:pt idx="1049">
                  <c:v>1</c:v>
                </c:pt>
                <c:pt idx="1050">
                  <c:v>1</c:v>
                </c:pt>
                <c:pt idx="1051">
                  <c:v>1</c:v>
                </c:pt>
                <c:pt idx="1052">
                  <c:v>1</c:v>
                </c:pt>
                <c:pt idx="1053">
                  <c:v>1</c:v>
                </c:pt>
                <c:pt idx="1054">
                  <c:v>1</c:v>
                </c:pt>
                <c:pt idx="1055">
                  <c:v>1</c:v>
                </c:pt>
                <c:pt idx="1056">
                  <c:v>1</c:v>
                </c:pt>
                <c:pt idx="1057">
                  <c:v>1</c:v>
                </c:pt>
                <c:pt idx="1058">
                  <c:v>1</c:v>
                </c:pt>
                <c:pt idx="1059">
                  <c:v>1</c:v>
                </c:pt>
                <c:pt idx="1060">
                  <c:v>1</c:v>
                </c:pt>
                <c:pt idx="1061">
                  <c:v>1</c:v>
                </c:pt>
                <c:pt idx="1062">
                  <c:v>1</c:v>
                </c:pt>
                <c:pt idx="1063">
                  <c:v>1</c:v>
                </c:pt>
                <c:pt idx="1064">
                  <c:v>1</c:v>
                </c:pt>
                <c:pt idx="1065">
                  <c:v>1</c:v>
                </c:pt>
                <c:pt idx="1066">
                  <c:v>1</c:v>
                </c:pt>
                <c:pt idx="1067">
                  <c:v>1</c:v>
                </c:pt>
                <c:pt idx="1068">
                  <c:v>1</c:v>
                </c:pt>
                <c:pt idx="1069">
                  <c:v>1</c:v>
                </c:pt>
                <c:pt idx="1070">
                  <c:v>1</c:v>
                </c:pt>
                <c:pt idx="1071">
                  <c:v>1</c:v>
                </c:pt>
                <c:pt idx="1072">
                  <c:v>1</c:v>
                </c:pt>
                <c:pt idx="1073">
                  <c:v>1</c:v>
                </c:pt>
                <c:pt idx="1074">
                  <c:v>1</c:v>
                </c:pt>
                <c:pt idx="1075">
                  <c:v>1</c:v>
                </c:pt>
                <c:pt idx="1076">
                  <c:v>1</c:v>
                </c:pt>
                <c:pt idx="1077">
                  <c:v>1</c:v>
                </c:pt>
                <c:pt idx="1078">
                  <c:v>1</c:v>
                </c:pt>
                <c:pt idx="1079">
                  <c:v>1</c:v>
                </c:pt>
                <c:pt idx="1080">
                  <c:v>1</c:v>
                </c:pt>
                <c:pt idx="1081">
                  <c:v>1</c:v>
                </c:pt>
                <c:pt idx="1082">
                  <c:v>1</c:v>
                </c:pt>
                <c:pt idx="1083">
                  <c:v>1</c:v>
                </c:pt>
                <c:pt idx="1084">
                  <c:v>1</c:v>
                </c:pt>
                <c:pt idx="1085">
                  <c:v>1</c:v>
                </c:pt>
                <c:pt idx="1086">
                  <c:v>1</c:v>
                </c:pt>
                <c:pt idx="1087">
                  <c:v>1</c:v>
                </c:pt>
                <c:pt idx="1088">
                  <c:v>1</c:v>
                </c:pt>
                <c:pt idx="1089">
                  <c:v>1</c:v>
                </c:pt>
                <c:pt idx="1090">
                  <c:v>1</c:v>
                </c:pt>
                <c:pt idx="1091">
                  <c:v>1</c:v>
                </c:pt>
                <c:pt idx="1092">
                  <c:v>1</c:v>
                </c:pt>
                <c:pt idx="1093">
                  <c:v>1</c:v>
                </c:pt>
                <c:pt idx="1094">
                  <c:v>1</c:v>
                </c:pt>
                <c:pt idx="1095">
                  <c:v>1</c:v>
                </c:pt>
                <c:pt idx="1096">
                  <c:v>1</c:v>
                </c:pt>
                <c:pt idx="1097">
                  <c:v>1</c:v>
                </c:pt>
                <c:pt idx="1098">
                  <c:v>1</c:v>
                </c:pt>
                <c:pt idx="1099">
                  <c:v>1</c:v>
                </c:pt>
                <c:pt idx="1100">
                  <c:v>1</c:v>
                </c:pt>
                <c:pt idx="1101">
                  <c:v>1</c:v>
                </c:pt>
                <c:pt idx="1102">
                  <c:v>1</c:v>
                </c:pt>
                <c:pt idx="1103">
                  <c:v>1</c:v>
                </c:pt>
                <c:pt idx="1104">
                  <c:v>1</c:v>
                </c:pt>
                <c:pt idx="1105">
                  <c:v>1</c:v>
                </c:pt>
                <c:pt idx="1106">
                  <c:v>1</c:v>
                </c:pt>
                <c:pt idx="1107">
                  <c:v>1</c:v>
                </c:pt>
                <c:pt idx="1108">
                  <c:v>1</c:v>
                </c:pt>
                <c:pt idx="1109">
                  <c:v>1</c:v>
                </c:pt>
                <c:pt idx="1110">
                  <c:v>1</c:v>
                </c:pt>
                <c:pt idx="1111">
                  <c:v>1</c:v>
                </c:pt>
                <c:pt idx="1112">
                  <c:v>1</c:v>
                </c:pt>
                <c:pt idx="1113">
                  <c:v>1</c:v>
                </c:pt>
                <c:pt idx="1114">
                  <c:v>1</c:v>
                </c:pt>
                <c:pt idx="1115">
                  <c:v>1</c:v>
                </c:pt>
                <c:pt idx="1116">
                  <c:v>1</c:v>
                </c:pt>
                <c:pt idx="1117">
                  <c:v>1</c:v>
                </c:pt>
                <c:pt idx="1118">
                  <c:v>1</c:v>
                </c:pt>
                <c:pt idx="1119">
                  <c:v>1</c:v>
                </c:pt>
                <c:pt idx="1120">
                  <c:v>1</c:v>
                </c:pt>
                <c:pt idx="1121">
                  <c:v>1</c:v>
                </c:pt>
                <c:pt idx="1122">
                  <c:v>1</c:v>
                </c:pt>
                <c:pt idx="1123">
                  <c:v>1</c:v>
                </c:pt>
                <c:pt idx="1124">
                  <c:v>1</c:v>
                </c:pt>
                <c:pt idx="1125">
                  <c:v>1</c:v>
                </c:pt>
                <c:pt idx="1126">
                  <c:v>1</c:v>
                </c:pt>
                <c:pt idx="1127">
                  <c:v>1</c:v>
                </c:pt>
                <c:pt idx="1128">
                  <c:v>1</c:v>
                </c:pt>
                <c:pt idx="1129">
                  <c:v>1</c:v>
                </c:pt>
                <c:pt idx="1130">
                  <c:v>1</c:v>
                </c:pt>
                <c:pt idx="1131">
                  <c:v>1</c:v>
                </c:pt>
                <c:pt idx="1132">
                  <c:v>1</c:v>
                </c:pt>
                <c:pt idx="1133">
                  <c:v>1</c:v>
                </c:pt>
                <c:pt idx="1134">
                  <c:v>1</c:v>
                </c:pt>
                <c:pt idx="1135">
                  <c:v>1</c:v>
                </c:pt>
                <c:pt idx="1136">
                  <c:v>1</c:v>
                </c:pt>
                <c:pt idx="1137">
                  <c:v>1</c:v>
                </c:pt>
                <c:pt idx="1138">
                  <c:v>1</c:v>
                </c:pt>
                <c:pt idx="1139">
                  <c:v>1</c:v>
                </c:pt>
                <c:pt idx="1140">
                  <c:v>1</c:v>
                </c:pt>
                <c:pt idx="1141">
                  <c:v>1</c:v>
                </c:pt>
                <c:pt idx="1142">
                  <c:v>1</c:v>
                </c:pt>
                <c:pt idx="1143">
                  <c:v>1</c:v>
                </c:pt>
                <c:pt idx="1144">
                  <c:v>1.25</c:v>
                </c:pt>
                <c:pt idx="1145">
                  <c:v>1.25</c:v>
                </c:pt>
                <c:pt idx="1146">
                  <c:v>1.25</c:v>
                </c:pt>
                <c:pt idx="1147">
                  <c:v>1.25</c:v>
                </c:pt>
                <c:pt idx="1148">
                  <c:v>1.25</c:v>
                </c:pt>
                <c:pt idx="1149">
                  <c:v>1.25</c:v>
                </c:pt>
                <c:pt idx="1150">
                  <c:v>1.25</c:v>
                </c:pt>
                <c:pt idx="1151">
                  <c:v>1.25</c:v>
                </c:pt>
                <c:pt idx="1152">
                  <c:v>1.25</c:v>
                </c:pt>
                <c:pt idx="1153">
                  <c:v>1.25</c:v>
                </c:pt>
                <c:pt idx="1154">
                  <c:v>1.25</c:v>
                </c:pt>
                <c:pt idx="1155">
                  <c:v>1.25</c:v>
                </c:pt>
                <c:pt idx="1156">
                  <c:v>1.25</c:v>
                </c:pt>
                <c:pt idx="1157">
                  <c:v>1.25</c:v>
                </c:pt>
                <c:pt idx="1158">
                  <c:v>1.25</c:v>
                </c:pt>
                <c:pt idx="1159">
                  <c:v>1.25</c:v>
                </c:pt>
                <c:pt idx="1160">
                  <c:v>1.25</c:v>
                </c:pt>
                <c:pt idx="1161">
                  <c:v>1.25</c:v>
                </c:pt>
                <c:pt idx="1162">
                  <c:v>1.25</c:v>
                </c:pt>
                <c:pt idx="1163">
                  <c:v>1.25</c:v>
                </c:pt>
                <c:pt idx="1164">
                  <c:v>1.25</c:v>
                </c:pt>
                <c:pt idx="1165">
                  <c:v>1.25</c:v>
                </c:pt>
                <c:pt idx="1166">
                  <c:v>1.25</c:v>
                </c:pt>
                <c:pt idx="1167">
                  <c:v>1.25</c:v>
                </c:pt>
                <c:pt idx="1168">
                  <c:v>1.25</c:v>
                </c:pt>
                <c:pt idx="1169">
                  <c:v>1.25</c:v>
                </c:pt>
                <c:pt idx="1170">
                  <c:v>1.25</c:v>
                </c:pt>
                <c:pt idx="1171">
                  <c:v>1.25</c:v>
                </c:pt>
                <c:pt idx="1172">
                  <c:v>1.5</c:v>
                </c:pt>
                <c:pt idx="1173">
                  <c:v>1.5</c:v>
                </c:pt>
                <c:pt idx="1174">
                  <c:v>1.5</c:v>
                </c:pt>
                <c:pt idx="1175">
                  <c:v>1.5</c:v>
                </c:pt>
                <c:pt idx="1176">
                  <c:v>1.5</c:v>
                </c:pt>
                <c:pt idx="1177">
                  <c:v>1.5</c:v>
                </c:pt>
                <c:pt idx="1178">
                  <c:v>1.5</c:v>
                </c:pt>
                <c:pt idx="1179">
                  <c:v>1.5</c:v>
                </c:pt>
                <c:pt idx="1180">
                  <c:v>1.5</c:v>
                </c:pt>
                <c:pt idx="1181">
                  <c:v>1.5</c:v>
                </c:pt>
                <c:pt idx="1182">
                  <c:v>1.5</c:v>
                </c:pt>
                <c:pt idx="1183">
                  <c:v>1.5</c:v>
                </c:pt>
                <c:pt idx="1184">
                  <c:v>1.5</c:v>
                </c:pt>
                <c:pt idx="1185">
                  <c:v>1.5</c:v>
                </c:pt>
                <c:pt idx="1186">
                  <c:v>1.5</c:v>
                </c:pt>
                <c:pt idx="1187">
                  <c:v>1.5</c:v>
                </c:pt>
                <c:pt idx="1188">
                  <c:v>1.5</c:v>
                </c:pt>
                <c:pt idx="1189">
                  <c:v>1.5</c:v>
                </c:pt>
                <c:pt idx="1190">
                  <c:v>1.5</c:v>
                </c:pt>
                <c:pt idx="1191">
                  <c:v>1.5</c:v>
                </c:pt>
                <c:pt idx="1192">
                  <c:v>1.5</c:v>
                </c:pt>
                <c:pt idx="1193">
                  <c:v>1.5</c:v>
                </c:pt>
                <c:pt idx="1194">
                  <c:v>1.5</c:v>
                </c:pt>
                <c:pt idx="1195">
                  <c:v>1.5</c:v>
                </c:pt>
                <c:pt idx="1196">
                  <c:v>1.5</c:v>
                </c:pt>
                <c:pt idx="1197">
                  <c:v>1.5</c:v>
                </c:pt>
                <c:pt idx="1198">
                  <c:v>1.5</c:v>
                </c:pt>
                <c:pt idx="1199">
                  <c:v>1.5</c:v>
                </c:pt>
                <c:pt idx="1200">
                  <c:v>1.5</c:v>
                </c:pt>
                <c:pt idx="1201">
                  <c:v>1.75</c:v>
                </c:pt>
                <c:pt idx="1202">
                  <c:v>1.75</c:v>
                </c:pt>
                <c:pt idx="1203">
                  <c:v>1.75</c:v>
                </c:pt>
                <c:pt idx="1204">
                  <c:v>1.75</c:v>
                </c:pt>
                <c:pt idx="1205">
                  <c:v>1.75</c:v>
                </c:pt>
                <c:pt idx="1206">
                  <c:v>1.75</c:v>
                </c:pt>
                <c:pt idx="1207">
                  <c:v>1.75</c:v>
                </c:pt>
                <c:pt idx="1208">
                  <c:v>1.75</c:v>
                </c:pt>
                <c:pt idx="1209">
                  <c:v>1.75</c:v>
                </c:pt>
                <c:pt idx="1210">
                  <c:v>1.75</c:v>
                </c:pt>
                <c:pt idx="1211">
                  <c:v>1.75</c:v>
                </c:pt>
                <c:pt idx="1212">
                  <c:v>1.75</c:v>
                </c:pt>
                <c:pt idx="1213">
                  <c:v>1.75</c:v>
                </c:pt>
                <c:pt idx="1214">
                  <c:v>1.75</c:v>
                </c:pt>
                <c:pt idx="1215">
                  <c:v>1.75</c:v>
                </c:pt>
                <c:pt idx="1216">
                  <c:v>1.75</c:v>
                </c:pt>
                <c:pt idx="1217">
                  <c:v>1.75</c:v>
                </c:pt>
                <c:pt idx="1218">
                  <c:v>1.75</c:v>
                </c:pt>
                <c:pt idx="1219">
                  <c:v>1.75</c:v>
                </c:pt>
                <c:pt idx="1220">
                  <c:v>1.75</c:v>
                </c:pt>
                <c:pt idx="1221">
                  <c:v>1.75</c:v>
                </c:pt>
                <c:pt idx="1222">
                  <c:v>1.75</c:v>
                </c:pt>
                <c:pt idx="1223">
                  <c:v>1.75</c:v>
                </c:pt>
                <c:pt idx="1224">
                  <c:v>1.75</c:v>
                </c:pt>
                <c:pt idx="1225">
                  <c:v>1.75</c:v>
                </c:pt>
                <c:pt idx="1226">
                  <c:v>1.75</c:v>
                </c:pt>
                <c:pt idx="1227">
                  <c:v>1.75</c:v>
                </c:pt>
                <c:pt idx="1228">
                  <c:v>1.75</c:v>
                </c:pt>
                <c:pt idx="1229">
                  <c:v>1.75</c:v>
                </c:pt>
                <c:pt idx="1230">
                  <c:v>1.75</c:v>
                </c:pt>
                <c:pt idx="1231">
                  <c:v>1.75</c:v>
                </c:pt>
                <c:pt idx="1232">
                  <c:v>1.75</c:v>
                </c:pt>
                <c:pt idx="1233">
                  <c:v>1.75</c:v>
                </c:pt>
                <c:pt idx="1234">
                  <c:v>1.75</c:v>
                </c:pt>
                <c:pt idx="1235">
                  <c:v>1.75</c:v>
                </c:pt>
                <c:pt idx="1236">
                  <c:v>1.75</c:v>
                </c:pt>
                <c:pt idx="1237">
                  <c:v>2</c:v>
                </c:pt>
                <c:pt idx="1238">
                  <c:v>2</c:v>
                </c:pt>
                <c:pt idx="1239">
                  <c:v>2</c:v>
                </c:pt>
                <c:pt idx="1240">
                  <c:v>2</c:v>
                </c:pt>
                <c:pt idx="1241">
                  <c:v>2</c:v>
                </c:pt>
                <c:pt idx="1242">
                  <c:v>2</c:v>
                </c:pt>
                <c:pt idx="1243">
                  <c:v>2</c:v>
                </c:pt>
                <c:pt idx="1244">
                  <c:v>2</c:v>
                </c:pt>
                <c:pt idx="1245">
                  <c:v>2</c:v>
                </c:pt>
                <c:pt idx="1246">
                  <c:v>2</c:v>
                </c:pt>
                <c:pt idx="1247">
                  <c:v>2</c:v>
                </c:pt>
                <c:pt idx="1248">
                  <c:v>2</c:v>
                </c:pt>
                <c:pt idx="1249">
                  <c:v>2</c:v>
                </c:pt>
                <c:pt idx="1250">
                  <c:v>2</c:v>
                </c:pt>
                <c:pt idx="1251">
                  <c:v>2</c:v>
                </c:pt>
                <c:pt idx="1252">
                  <c:v>2</c:v>
                </c:pt>
                <c:pt idx="1253">
                  <c:v>2</c:v>
                </c:pt>
                <c:pt idx="1254">
                  <c:v>2</c:v>
                </c:pt>
                <c:pt idx="1255">
                  <c:v>2</c:v>
                </c:pt>
                <c:pt idx="1256">
                  <c:v>2</c:v>
                </c:pt>
                <c:pt idx="1257">
                  <c:v>2</c:v>
                </c:pt>
                <c:pt idx="1258">
                  <c:v>2</c:v>
                </c:pt>
                <c:pt idx="1259">
                  <c:v>2</c:v>
                </c:pt>
                <c:pt idx="1260">
                  <c:v>2.25</c:v>
                </c:pt>
                <c:pt idx="1261">
                  <c:v>2.25</c:v>
                </c:pt>
                <c:pt idx="1262">
                  <c:v>2.25</c:v>
                </c:pt>
                <c:pt idx="1263">
                  <c:v>2.25</c:v>
                </c:pt>
                <c:pt idx="1264">
                  <c:v>2.25</c:v>
                </c:pt>
                <c:pt idx="1265">
                  <c:v>2.25</c:v>
                </c:pt>
                <c:pt idx="1266">
                  <c:v>2.25</c:v>
                </c:pt>
                <c:pt idx="1267">
                  <c:v>2.25</c:v>
                </c:pt>
                <c:pt idx="1268">
                  <c:v>2.25</c:v>
                </c:pt>
                <c:pt idx="1269">
                  <c:v>2.25</c:v>
                </c:pt>
                <c:pt idx="1270">
                  <c:v>2.25</c:v>
                </c:pt>
                <c:pt idx="1271">
                  <c:v>2.25</c:v>
                </c:pt>
                <c:pt idx="1272">
                  <c:v>2.25</c:v>
                </c:pt>
                <c:pt idx="1273">
                  <c:v>2.25</c:v>
                </c:pt>
                <c:pt idx="1274">
                  <c:v>2.25</c:v>
                </c:pt>
                <c:pt idx="1275">
                  <c:v>2.25</c:v>
                </c:pt>
                <c:pt idx="1276">
                  <c:v>2.25</c:v>
                </c:pt>
                <c:pt idx="1277">
                  <c:v>2.25</c:v>
                </c:pt>
                <c:pt idx="1278">
                  <c:v>2.25</c:v>
                </c:pt>
                <c:pt idx="1279">
                  <c:v>2.25</c:v>
                </c:pt>
                <c:pt idx="1280">
                  <c:v>2.25</c:v>
                </c:pt>
                <c:pt idx="1281">
                  <c:v>2.25</c:v>
                </c:pt>
                <c:pt idx="1282">
                  <c:v>2.25</c:v>
                </c:pt>
                <c:pt idx="1283">
                  <c:v>2.25</c:v>
                </c:pt>
                <c:pt idx="1284">
                  <c:v>2.25</c:v>
                </c:pt>
                <c:pt idx="1285">
                  <c:v>2.25</c:v>
                </c:pt>
                <c:pt idx="1286">
                  <c:v>2.25</c:v>
                </c:pt>
                <c:pt idx="1287">
                  <c:v>2.25</c:v>
                </c:pt>
                <c:pt idx="1288">
                  <c:v>2.25</c:v>
                </c:pt>
                <c:pt idx="1289">
                  <c:v>2.25</c:v>
                </c:pt>
                <c:pt idx="1290">
                  <c:v>2.25</c:v>
                </c:pt>
                <c:pt idx="1291">
                  <c:v>2.25</c:v>
                </c:pt>
                <c:pt idx="1292">
                  <c:v>2.25</c:v>
                </c:pt>
                <c:pt idx="1293">
                  <c:v>2.25</c:v>
                </c:pt>
                <c:pt idx="1294">
                  <c:v>2.25</c:v>
                </c:pt>
                <c:pt idx="1295">
                  <c:v>2.5</c:v>
                </c:pt>
                <c:pt idx="1296">
                  <c:v>2.5</c:v>
                </c:pt>
                <c:pt idx="1297">
                  <c:v>2.5</c:v>
                </c:pt>
                <c:pt idx="1298">
                  <c:v>2.5</c:v>
                </c:pt>
                <c:pt idx="1299">
                  <c:v>2.5</c:v>
                </c:pt>
                <c:pt idx="1300">
                  <c:v>2.5</c:v>
                </c:pt>
                <c:pt idx="1301">
                  <c:v>2.5</c:v>
                </c:pt>
                <c:pt idx="1302">
                  <c:v>2.5</c:v>
                </c:pt>
                <c:pt idx="1303">
                  <c:v>2.5</c:v>
                </c:pt>
                <c:pt idx="1304">
                  <c:v>2.5</c:v>
                </c:pt>
                <c:pt idx="1305">
                  <c:v>2.5</c:v>
                </c:pt>
                <c:pt idx="1306">
                  <c:v>2.5</c:v>
                </c:pt>
                <c:pt idx="1307">
                  <c:v>2.5</c:v>
                </c:pt>
                <c:pt idx="1308">
                  <c:v>2.5</c:v>
                </c:pt>
                <c:pt idx="1309">
                  <c:v>2.5</c:v>
                </c:pt>
                <c:pt idx="1310">
                  <c:v>2.5</c:v>
                </c:pt>
                <c:pt idx="1311">
                  <c:v>2.5</c:v>
                </c:pt>
                <c:pt idx="1312">
                  <c:v>2.5</c:v>
                </c:pt>
                <c:pt idx="1313">
                  <c:v>2.5</c:v>
                </c:pt>
                <c:pt idx="1314">
                  <c:v>2.5</c:v>
                </c:pt>
                <c:pt idx="1315">
                  <c:v>2.5</c:v>
                </c:pt>
                <c:pt idx="1316">
                  <c:v>2.5</c:v>
                </c:pt>
                <c:pt idx="1317">
                  <c:v>2.5</c:v>
                </c:pt>
                <c:pt idx="1318">
                  <c:v>2.5</c:v>
                </c:pt>
                <c:pt idx="1319">
                  <c:v>2.5</c:v>
                </c:pt>
                <c:pt idx="1320">
                  <c:v>2.5</c:v>
                </c:pt>
                <c:pt idx="1321">
                  <c:v>2.5</c:v>
                </c:pt>
                <c:pt idx="1322">
                  <c:v>2.5</c:v>
                </c:pt>
                <c:pt idx="1323">
                  <c:v>2.5</c:v>
                </c:pt>
                <c:pt idx="1324">
                  <c:v>2.5</c:v>
                </c:pt>
                <c:pt idx="1325">
                  <c:v>2.5</c:v>
                </c:pt>
                <c:pt idx="1326">
                  <c:v>2.5</c:v>
                </c:pt>
                <c:pt idx="1327">
                  <c:v>2.5</c:v>
                </c:pt>
                <c:pt idx="1328">
                  <c:v>2.5</c:v>
                </c:pt>
                <c:pt idx="1329">
                  <c:v>2.75</c:v>
                </c:pt>
                <c:pt idx="1330">
                  <c:v>2.75</c:v>
                </c:pt>
                <c:pt idx="1331">
                  <c:v>2.75</c:v>
                </c:pt>
                <c:pt idx="1332">
                  <c:v>2.75</c:v>
                </c:pt>
                <c:pt idx="1333">
                  <c:v>2.75</c:v>
                </c:pt>
                <c:pt idx="1334">
                  <c:v>2.75</c:v>
                </c:pt>
                <c:pt idx="1335">
                  <c:v>2.75</c:v>
                </c:pt>
                <c:pt idx="1336">
                  <c:v>2.75</c:v>
                </c:pt>
                <c:pt idx="1337">
                  <c:v>2.75</c:v>
                </c:pt>
                <c:pt idx="1338">
                  <c:v>2.75</c:v>
                </c:pt>
                <c:pt idx="1339">
                  <c:v>2.75</c:v>
                </c:pt>
                <c:pt idx="1340">
                  <c:v>2.75</c:v>
                </c:pt>
                <c:pt idx="1341">
                  <c:v>2.75</c:v>
                </c:pt>
                <c:pt idx="1342">
                  <c:v>2.75</c:v>
                </c:pt>
                <c:pt idx="1343">
                  <c:v>2.75</c:v>
                </c:pt>
                <c:pt idx="1344">
                  <c:v>2.75</c:v>
                </c:pt>
                <c:pt idx="1345">
                  <c:v>2.75</c:v>
                </c:pt>
                <c:pt idx="1346">
                  <c:v>2.75</c:v>
                </c:pt>
                <c:pt idx="1347">
                  <c:v>2.75</c:v>
                </c:pt>
                <c:pt idx="1348">
                  <c:v>2.75</c:v>
                </c:pt>
                <c:pt idx="1349">
                  <c:v>2.75</c:v>
                </c:pt>
                <c:pt idx="1350">
                  <c:v>2.75</c:v>
                </c:pt>
                <c:pt idx="1351">
                  <c:v>2.75</c:v>
                </c:pt>
                <c:pt idx="1352">
                  <c:v>2.75</c:v>
                </c:pt>
                <c:pt idx="1353">
                  <c:v>2.75</c:v>
                </c:pt>
                <c:pt idx="1354">
                  <c:v>2.75</c:v>
                </c:pt>
                <c:pt idx="1355">
                  <c:v>2.75</c:v>
                </c:pt>
                <c:pt idx="1356">
                  <c:v>2.75</c:v>
                </c:pt>
                <c:pt idx="1357">
                  <c:v>2.75</c:v>
                </c:pt>
                <c:pt idx="1358">
                  <c:v>2.75</c:v>
                </c:pt>
                <c:pt idx="1359">
                  <c:v>3</c:v>
                </c:pt>
                <c:pt idx="1360">
                  <c:v>3</c:v>
                </c:pt>
                <c:pt idx="1361">
                  <c:v>3</c:v>
                </c:pt>
                <c:pt idx="1362">
                  <c:v>3</c:v>
                </c:pt>
                <c:pt idx="1363">
                  <c:v>3</c:v>
                </c:pt>
                <c:pt idx="1364">
                  <c:v>3</c:v>
                </c:pt>
                <c:pt idx="1365">
                  <c:v>3</c:v>
                </c:pt>
                <c:pt idx="1366">
                  <c:v>3</c:v>
                </c:pt>
                <c:pt idx="1367">
                  <c:v>3</c:v>
                </c:pt>
                <c:pt idx="1368">
                  <c:v>3</c:v>
                </c:pt>
                <c:pt idx="1369">
                  <c:v>3</c:v>
                </c:pt>
                <c:pt idx="1370">
                  <c:v>3</c:v>
                </c:pt>
                <c:pt idx="1371">
                  <c:v>3</c:v>
                </c:pt>
                <c:pt idx="1372">
                  <c:v>3</c:v>
                </c:pt>
                <c:pt idx="1373">
                  <c:v>3</c:v>
                </c:pt>
                <c:pt idx="1374">
                  <c:v>3</c:v>
                </c:pt>
                <c:pt idx="1375">
                  <c:v>3</c:v>
                </c:pt>
                <c:pt idx="1376">
                  <c:v>3</c:v>
                </c:pt>
                <c:pt idx="1377">
                  <c:v>3</c:v>
                </c:pt>
                <c:pt idx="1378">
                  <c:v>3</c:v>
                </c:pt>
                <c:pt idx="1379">
                  <c:v>3</c:v>
                </c:pt>
                <c:pt idx="1380">
                  <c:v>3</c:v>
                </c:pt>
                <c:pt idx="1381">
                  <c:v>3</c:v>
                </c:pt>
                <c:pt idx="1382">
                  <c:v>3</c:v>
                </c:pt>
                <c:pt idx="1383">
                  <c:v>3</c:v>
                </c:pt>
                <c:pt idx="1384">
                  <c:v>3</c:v>
                </c:pt>
                <c:pt idx="1385">
                  <c:v>3</c:v>
                </c:pt>
                <c:pt idx="1386">
                  <c:v>3</c:v>
                </c:pt>
                <c:pt idx="1387">
                  <c:v>3</c:v>
                </c:pt>
                <c:pt idx="1388">
                  <c:v>3</c:v>
                </c:pt>
                <c:pt idx="1389">
                  <c:v>3</c:v>
                </c:pt>
                <c:pt idx="1390">
                  <c:v>3</c:v>
                </c:pt>
                <c:pt idx="1391">
                  <c:v>3</c:v>
                </c:pt>
                <c:pt idx="1392">
                  <c:v>3</c:v>
                </c:pt>
                <c:pt idx="1393">
                  <c:v>3</c:v>
                </c:pt>
                <c:pt idx="1394">
                  <c:v>3</c:v>
                </c:pt>
                <c:pt idx="1395">
                  <c:v>3</c:v>
                </c:pt>
                <c:pt idx="1396">
                  <c:v>3</c:v>
                </c:pt>
                <c:pt idx="1397">
                  <c:v>3</c:v>
                </c:pt>
                <c:pt idx="1398">
                  <c:v>3</c:v>
                </c:pt>
                <c:pt idx="1399">
                  <c:v>3</c:v>
                </c:pt>
                <c:pt idx="1400">
                  <c:v>3</c:v>
                </c:pt>
                <c:pt idx="1401">
                  <c:v>3.25</c:v>
                </c:pt>
                <c:pt idx="1402">
                  <c:v>3.25</c:v>
                </c:pt>
                <c:pt idx="1403">
                  <c:v>3.25</c:v>
                </c:pt>
                <c:pt idx="1404">
                  <c:v>3.25</c:v>
                </c:pt>
                <c:pt idx="1405">
                  <c:v>3.25</c:v>
                </c:pt>
                <c:pt idx="1406">
                  <c:v>3.25</c:v>
                </c:pt>
                <c:pt idx="1407">
                  <c:v>3.25</c:v>
                </c:pt>
                <c:pt idx="1408">
                  <c:v>3.25</c:v>
                </c:pt>
                <c:pt idx="1409">
                  <c:v>3.25</c:v>
                </c:pt>
                <c:pt idx="1410">
                  <c:v>3.25</c:v>
                </c:pt>
                <c:pt idx="1411">
                  <c:v>3.25</c:v>
                </c:pt>
                <c:pt idx="1412">
                  <c:v>3.25</c:v>
                </c:pt>
                <c:pt idx="1413">
                  <c:v>3.25</c:v>
                </c:pt>
                <c:pt idx="1414">
                  <c:v>3.25</c:v>
                </c:pt>
                <c:pt idx="1415">
                  <c:v>3.25</c:v>
                </c:pt>
                <c:pt idx="1416">
                  <c:v>3.25</c:v>
                </c:pt>
                <c:pt idx="1417">
                  <c:v>3.25</c:v>
                </c:pt>
                <c:pt idx="1418">
                  <c:v>3.25</c:v>
                </c:pt>
                <c:pt idx="1419">
                  <c:v>3.25</c:v>
                </c:pt>
                <c:pt idx="1420">
                  <c:v>3.25</c:v>
                </c:pt>
                <c:pt idx="1421">
                  <c:v>3.25</c:v>
                </c:pt>
                <c:pt idx="1422">
                  <c:v>3.25</c:v>
                </c:pt>
                <c:pt idx="1423">
                  <c:v>3.25</c:v>
                </c:pt>
                <c:pt idx="1424">
                  <c:v>3.25</c:v>
                </c:pt>
                <c:pt idx="1425">
                  <c:v>3.25</c:v>
                </c:pt>
                <c:pt idx="1426">
                  <c:v>3.25</c:v>
                </c:pt>
                <c:pt idx="1427">
                  <c:v>3.25</c:v>
                </c:pt>
                <c:pt idx="1428">
                  <c:v>3.25</c:v>
                </c:pt>
                <c:pt idx="1429">
                  <c:v>3.5</c:v>
                </c:pt>
                <c:pt idx="1430">
                  <c:v>3.5</c:v>
                </c:pt>
                <c:pt idx="1431">
                  <c:v>3.5</c:v>
                </c:pt>
                <c:pt idx="1432">
                  <c:v>3.5</c:v>
                </c:pt>
                <c:pt idx="1433">
                  <c:v>3.5</c:v>
                </c:pt>
                <c:pt idx="1434">
                  <c:v>3.5</c:v>
                </c:pt>
                <c:pt idx="1435">
                  <c:v>3.5</c:v>
                </c:pt>
                <c:pt idx="1436">
                  <c:v>3.5</c:v>
                </c:pt>
                <c:pt idx="1437">
                  <c:v>3.5</c:v>
                </c:pt>
                <c:pt idx="1438">
                  <c:v>3.5</c:v>
                </c:pt>
                <c:pt idx="1439">
                  <c:v>3.5</c:v>
                </c:pt>
                <c:pt idx="1440">
                  <c:v>3.5</c:v>
                </c:pt>
                <c:pt idx="1441">
                  <c:v>3.5</c:v>
                </c:pt>
                <c:pt idx="1442">
                  <c:v>3.5</c:v>
                </c:pt>
                <c:pt idx="1443">
                  <c:v>3.5</c:v>
                </c:pt>
                <c:pt idx="1444">
                  <c:v>3.5</c:v>
                </c:pt>
                <c:pt idx="1445">
                  <c:v>3.5</c:v>
                </c:pt>
                <c:pt idx="1446">
                  <c:v>3.5</c:v>
                </c:pt>
                <c:pt idx="1447">
                  <c:v>3.5</c:v>
                </c:pt>
                <c:pt idx="1448">
                  <c:v>3.5</c:v>
                </c:pt>
                <c:pt idx="1449">
                  <c:v>3.5</c:v>
                </c:pt>
                <c:pt idx="1450">
                  <c:v>3.5</c:v>
                </c:pt>
                <c:pt idx="1451">
                  <c:v>3.5</c:v>
                </c:pt>
                <c:pt idx="1452">
                  <c:v>3.5</c:v>
                </c:pt>
                <c:pt idx="1453">
                  <c:v>3.5</c:v>
                </c:pt>
                <c:pt idx="1454">
                  <c:v>3.5</c:v>
                </c:pt>
                <c:pt idx="1455">
                  <c:v>3.5</c:v>
                </c:pt>
                <c:pt idx="1456">
                  <c:v>3.5</c:v>
                </c:pt>
                <c:pt idx="1457">
                  <c:v>3.5</c:v>
                </c:pt>
                <c:pt idx="1458">
                  <c:v>3.5</c:v>
                </c:pt>
                <c:pt idx="1459">
                  <c:v>3.75</c:v>
                </c:pt>
                <c:pt idx="1460">
                  <c:v>3.75</c:v>
                </c:pt>
                <c:pt idx="1461">
                  <c:v>3.75</c:v>
                </c:pt>
                <c:pt idx="1462">
                  <c:v>3.75</c:v>
                </c:pt>
                <c:pt idx="1463">
                  <c:v>3.75</c:v>
                </c:pt>
                <c:pt idx="1464">
                  <c:v>3.75</c:v>
                </c:pt>
                <c:pt idx="1465">
                  <c:v>3.75</c:v>
                </c:pt>
                <c:pt idx="1466">
                  <c:v>3.75</c:v>
                </c:pt>
                <c:pt idx="1467">
                  <c:v>3.75</c:v>
                </c:pt>
                <c:pt idx="1468">
                  <c:v>3.75</c:v>
                </c:pt>
                <c:pt idx="1469">
                  <c:v>3.75</c:v>
                </c:pt>
                <c:pt idx="1470">
                  <c:v>3.75</c:v>
                </c:pt>
                <c:pt idx="1471">
                  <c:v>3.75</c:v>
                </c:pt>
                <c:pt idx="1472">
                  <c:v>3.75</c:v>
                </c:pt>
                <c:pt idx="1473">
                  <c:v>3.75</c:v>
                </c:pt>
                <c:pt idx="1474">
                  <c:v>3.75</c:v>
                </c:pt>
                <c:pt idx="1475">
                  <c:v>3.75</c:v>
                </c:pt>
                <c:pt idx="1476">
                  <c:v>3.75</c:v>
                </c:pt>
                <c:pt idx="1477">
                  <c:v>3.75</c:v>
                </c:pt>
                <c:pt idx="1478">
                  <c:v>3.75</c:v>
                </c:pt>
                <c:pt idx="1479">
                  <c:v>3.75</c:v>
                </c:pt>
                <c:pt idx="1480">
                  <c:v>3.75</c:v>
                </c:pt>
                <c:pt idx="1481">
                  <c:v>3.75</c:v>
                </c:pt>
                <c:pt idx="1482">
                  <c:v>3.75</c:v>
                </c:pt>
                <c:pt idx="1483">
                  <c:v>3.75</c:v>
                </c:pt>
                <c:pt idx="1484">
                  <c:v>3.75</c:v>
                </c:pt>
                <c:pt idx="1485">
                  <c:v>3.75</c:v>
                </c:pt>
                <c:pt idx="1486">
                  <c:v>3.75</c:v>
                </c:pt>
                <c:pt idx="1487">
                  <c:v>3.75</c:v>
                </c:pt>
                <c:pt idx="1488">
                  <c:v>3.75</c:v>
                </c:pt>
                <c:pt idx="1489">
                  <c:v>4</c:v>
                </c:pt>
                <c:pt idx="1490">
                  <c:v>4</c:v>
                </c:pt>
                <c:pt idx="1491">
                  <c:v>4</c:v>
                </c:pt>
                <c:pt idx="1492">
                  <c:v>4</c:v>
                </c:pt>
                <c:pt idx="1493">
                  <c:v>4</c:v>
                </c:pt>
                <c:pt idx="1494">
                  <c:v>4</c:v>
                </c:pt>
                <c:pt idx="1495">
                  <c:v>4</c:v>
                </c:pt>
                <c:pt idx="1496">
                  <c:v>4</c:v>
                </c:pt>
                <c:pt idx="1497">
                  <c:v>4</c:v>
                </c:pt>
                <c:pt idx="1498">
                  <c:v>4</c:v>
                </c:pt>
                <c:pt idx="1499">
                  <c:v>4</c:v>
                </c:pt>
                <c:pt idx="1500">
                  <c:v>4</c:v>
                </c:pt>
                <c:pt idx="1501">
                  <c:v>4</c:v>
                </c:pt>
                <c:pt idx="1502">
                  <c:v>4</c:v>
                </c:pt>
                <c:pt idx="1503">
                  <c:v>4</c:v>
                </c:pt>
                <c:pt idx="1504">
                  <c:v>4</c:v>
                </c:pt>
                <c:pt idx="1505">
                  <c:v>4</c:v>
                </c:pt>
                <c:pt idx="1506">
                  <c:v>4</c:v>
                </c:pt>
                <c:pt idx="1507">
                  <c:v>4</c:v>
                </c:pt>
                <c:pt idx="1508">
                  <c:v>4</c:v>
                </c:pt>
                <c:pt idx="1509">
                  <c:v>4</c:v>
                </c:pt>
                <c:pt idx="1510">
                  <c:v>4</c:v>
                </c:pt>
                <c:pt idx="1511">
                  <c:v>4</c:v>
                </c:pt>
                <c:pt idx="1512">
                  <c:v>4</c:v>
                </c:pt>
                <c:pt idx="1513">
                  <c:v>4</c:v>
                </c:pt>
                <c:pt idx="1514">
                  <c:v>4</c:v>
                </c:pt>
                <c:pt idx="1515">
                  <c:v>4</c:v>
                </c:pt>
                <c:pt idx="1516">
                  <c:v>4</c:v>
                </c:pt>
                <c:pt idx="1517">
                  <c:v>4</c:v>
                </c:pt>
                <c:pt idx="1518">
                  <c:v>4</c:v>
                </c:pt>
                <c:pt idx="1519">
                  <c:v>4.25</c:v>
                </c:pt>
                <c:pt idx="1520">
                  <c:v>4.25</c:v>
                </c:pt>
                <c:pt idx="1521">
                  <c:v>4.25</c:v>
                </c:pt>
                <c:pt idx="1522">
                  <c:v>4.25</c:v>
                </c:pt>
                <c:pt idx="1523">
                  <c:v>4.25</c:v>
                </c:pt>
                <c:pt idx="1524">
                  <c:v>4.25</c:v>
                </c:pt>
                <c:pt idx="1525">
                  <c:v>4.25</c:v>
                </c:pt>
                <c:pt idx="1526">
                  <c:v>4.25</c:v>
                </c:pt>
                <c:pt idx="1527">
                  <c:v>4.25</c:v>
                </c:pt>
                <c:pt idx="1528">
                  <c:v>4.25</c:v>
                </c:pt>
                <c:pt idx="1529">
                  <c:v>4.25</c:v>
                </c:pt>
                <c:pt idx="1530">
                  <c:v>4.25</c:v>
                </c:pt>
                <c:pt idx="1531">
                  <c:v>4.25</c:v>
                </c:pt>
                <c:pt idx="1532">
                  <c:v>4.25</c:v>
                </c:pt>
                <c:pt idx="1533">
                  <c:v>4.25</c:v>
                </c:pt>
                <c:pt idx="1534">
                  <c:v>4.25</c:v>
                </c:pt>
                <c:pt idx="1535">
                  <c:v>4.25</c:v>
                </c:pt>
                <c:pt idx="1536">
                  <c:v>4.25</c:v>
                </c:pt>
                <c:pt idx="1537">
                  <c:v>4.25</c:v>
                </c:pt>
                <c:pt idx="1538">
                  <c:v>4.25</c:v>
                </c:pt>
                <c:pt idx="1539">
                  <c:v>4.25</c:v>
                </c:pt>
                <c:pt idx="1540">
                  <c:v>4.25</c:v>
                </c:pt>
                <c:pt idx="1541">
                  <c:v>4.25</c:v>
                </c:pt>
                <c:pt idx="1542">
                  <c:v>4.25</c:v>
                </c:pt>
                <c:pt idx="1543">
                  <c:v>4.25</c:v>
                </c:pt>
                <c:pt idx="1544">
                  <c:v>4.25</c:v>
                </c:pt>
                <c:pt idx="1545">
                  <c:v>4.25</c:v>
                </c:pt>
                <c:pt idx="1546">
                  <c:v>4.25</c:v>
                </c:pt>
                <c:pt idx="1547">
                  <c:v>4.25</c:v>
                </c:pt>
                <c:pt idx="1548">
                  <c:v>4.25</c:v>
                </c:pt>
                <c:pt idx="1549">
                  <c:v>4.25</c:v>
                </c:pt>
                <c:pt idx="1550">
                  <c:v>4.25</c:v>
                </c:pt>
                <c:pt idx="1551">
                  <c:v>4.25</c:v>
                </c:pt>
                <c:pt idx="1552">
                  <c:v>4.5</c:v>
                </c:pt>
                <c:pt idx="1553">
                  <c:v>4.5</c:v>
                </c:pt>
                <c:pt idx="1554">
                  <c:v>4.5</c:v>
                </c:pt>
                <c:pt idx="1555">
                  <c:v>4.5</c:v>
                </c:pt>
                <c:pt idx="1556">
                  <c:v>4.5</c:v>
                </c:pt>
                <c:pt idx="1557">
                  <c:v>4.5</c:v>
                </c:pt>
                <c:pt idx="1558">
                  <c:v>4.5</c:v>
                </c:pt>
                <c:pt idx="1559">
                  <c:v>4.5</c:v>
                </c:pt>
                <c:pt idx="1560">
                  <c:v>4.5</c:v>
                </c:pt>
                <c:pt idx="1561">
                  <c:v>4.5</c:v>
                </c:pt>
                <c:pt idx="1562">
                  <c:v>4.5</c:v>
                </c:pt>
                <c:pt idx="1563">
                  <c:v>4.5</c:v>
                </c:pt>
                <c:pt idx="1564">
                  <c:v>4.5</c:v>
                </c:pt>
                <c:pt idx="1565">
                  <c:v>4.5</c:v>
                </c:pt>
                <c:pt idx="1566">
                  <c:v>4.5</c:v>
                </c:pt>
                <c:pt idx="1567">
                  <c:v>4.5</c:v>
                </c:pt>
                <c:pt idx="1568">
                  <c:v>4.5</c:v>
                </c:pt>
                <c:pt idx="1569">
                  <c:v>4.5</c:v>
                </c:pt>
                <c:pt idx="1570">
                  <c:v>4.5</c:v>
                </c:pt>
                <c:pt idx="1571">
                  <c:v>4.5</c:v>
                </c:pt>
                <c:pt idx="1572">
                  <c:v>4.5</c:v>
                </c:pt>
                <c:pt idx="1573">
                  <c:v>4.5</c:v>
                </c:pt>
                <c:pt idx="1574">
                  <c:v>4.5</c:v>
                </c:pt>
                <c:pt idx="1575">
                  <c:v>4.5</c:v>
                </c:pt>
                <c:pt idx="1576">
                  <c:v>4.5</c:v>
                </c:pt>
                <c:pt idx="1577">
                  <c:v>4.5</c:v>
                </c:pt>
                <c:pt idx="1578">
                  <c:v>4.5</c:v>
                </c:pt>
                <c:pt idx="1579">
                  <c:v>4.5</c:v>
                </c:pt>
                <c:pt idx="1580">
                  <c:v>4.5</c:v>
                </c:pt>
                <c:pt idx="1581">
                  <c:v>4.5</c:v>
                </c:pt>
                <c:pt idx="1582">
                  <c:v>4.5</c:v>
                </c:pt>
                <c:pt idx="1583">
                  <c:v>4.5</c:v>
                </c:pt>
                <c:pt idx="1584">
                  <c:v>4.5</c:v>
                </c:pt>
                <c:pt idx="1585">
                  <c:v>4.5</c:v>
                </c:pt>
                <c:pt idx="1586">
                  <c:v>4.5</c:v>
                </c:pt>
                <c:pt idx="1587">
                  <c:v>4.5</c:v>
                </c:pt>
                <c:pt idx="1588">
                  <c:v>4.5</c:v>
                </c:pt>
                <c:pt idx="1589">
                  <c:v>4.5</c:v>
                </c:pt>
                <c:pt idx="1590">
                  <c:v>4.5</c:v>
                </c:pt>
                <c:pt idx="1591">
                  <c:v>4.5</c:v>
                </c:pt>
                <c:pt idx="1592">
                  <c:v>4.75</c:v>
                </c:pt>
                <c:pt idx="1593">
                  <c:v>4.75</c:v>
                </c:pt>
                <c:pt idx="1594">
                  <c:v>4.75</c:v>
                </c:pt>
                <c:pt idx="1595">
                  <c:v>4.75</c:v>
                </c:pt>
                <c:pt idx="1596">
                  <c:v>4.75</c:v>
                </c:pt>
                <c:pt idx="1597">
                  <c:v>4.75</c:v>
                </c:pt>
                <c:pt idx="1598">
                  <c:v>4.75</c:v>
                </c:pt>
                <c:pt idx="1599">
                  <c:v>4.75</c:v>
                </c:pt>
                <c:pt idx="1600">
                  <c:v>4.75</c:v>
                </c:pt>
                <c:pt idx="1601">
                  <c:v>4.75</c:v>
                </c:pt>
                <c:pt idx="1602">
                  <c:v>4.75</c:v>
                </c:pt>
                <c:pt idx="1603">
                  <c:v>4.75</c:v>
                </c:pt>
                <c:pt idx="1604">
                  <c:v>4.75</c:v>
                </c:pt>
                <c:pt idx="1605">
                  <c:v>4.75</c:v>
                </c:pt>
                <c:pt idx="1606">
                  <c:v>4.75</c:v>
                </c:pt>
                <c:pt idx="1607">
                  <c:v>4.75</c:v>
                </c:pt>
                <c:pt idx="1608">
                  <c:v>4.75</c:v>
                </c:pt>
                <c:pt idx="1609">
                  <c:v>4.75</c:v>
                </c:pt>
                <c:pt idx="1610">
                  <c:v>4.75</c:v>
                </c:pt>
                <c:pt idx="1611">
                  <c:v>4.75</c:v>
                </c:pt>
                <c:pt idx="1612">
                  <c:v>4.75</c:v>
                </c:pt>
                <c:pt idx="1613">
                  <c:v>4.75</c:v>
                </c:pt>
                <c:pt idx="1614">
                  <c:v>4.75</c:v>
                </c:pt>
                <c:pt idx="1615">
                  <c:v>4.75</c:v>
                </c:pt>
                <c:pt idx="1616">
                  <c:v>4.75</c:v>
                </c:pt>
                <c:pt idx="1617">
                  <c:v>4.75</c:v>
                </c:pt>
                <c:pt idx="1618">
                  <c:v>4.75</c:v>
                </c:pt>
                <c:pt idx="1619">
                  <c:v>4.75</c:v>
                </c:pt>
                <c:pt idx="1620">
                  <c:v>4.75</c:v>
                </c:pt>
                <c:pt idx="1621">
                  <c:v>4.75</c:v>
                </c:pt>
                <c:pt idx="1622">
                  <c:v>4.75</c:v>
                </c:pt>
                <c:pt idx="1623">
                  <c:v>5</c:v>
                </c:pt>
                <c:pt idx="1624">
                  <c:v>5</c:v>
                </c:pt>
                <c:pt idx="1625">
                  <c:v>5</c:v>
                </c:pt>
                <c:pt idx="1626">
                  <c:v>5</c:v>
                </c:pt>
                <c:pt idx="1627">
                  <c:v>5</c:v>
                </c:pt>
                <c:pt idx="1628">
                  <c:v>5</c:v>
                </c:pt>
                <c:pt idx="1629">
                  <c:v>5</c:v>
                </c:pt>
                <c:pt idx="1630">
                  <c:v>5</c:v>
                </c:pt>
                <c:pt idx="1631">
                  <c:v>5</c:v>
                </c:pt>
                <c:pt idx="1632">
                  <c:v>5</c:v>
                </c:pt>
                <c:pt idx="1633">
                  <c:v>5</c:v>
                </c:pt>
                <c:pt idx="1634">
                  <c:v>5</c:v>
                </c:pt>
                <c:pt idx="1635">
                  <c:v>5</c:v>
                </c:pt>
                <c:pt idx="1636">
                  <c:v>5</c:v>
                </c:pt>
                <c:pt idx="1637">
                  <c:v>5</c:v>
                </c:pt>
                <c:pt idx="1638">
                  <c:v>5</c:v>
                </c:pt>
                <c:pt idx="1639">
                  <c:v>5</c:v>
                </c:pt>
                <c:pt idx="1640">
                  <c:v>5</c:v>
                </c:pt>
                <c:pt idx="1641">
                  <c:v>5</c:v>
                </c:pt>
                <c:pt idx="1642">
                  <c:v>5</c:v>
                </c:pt>
                <c:pt idx="1643">
                  <c:v>5</c:v>
                </c:pt>
                <c:pt idx="1644">
                  <c:v>5</c:v>
                </c:pt>
                <c:pt idx="1645">
                  <c:v>5</c:v>
                </c:pt>
                <c:pt idx="1646">
                  <c:v>5</c:v>
                </c:pt>
                <c:pt idx="1647">
                  <c:v>5</c:v>
                </c:pt>
                <c:pt idx="1648">
                  <c:v>5</c:v>
                </c:pt>
                <c:pt idx="1649">
                  <c:v>5</c:v>
                </c:pt>
                <c:pt idx="1650">
                  <c:v>5</c:v>
                </c:pt>
                <c:pt idx="1651">
                  <c:v>5</c:v>
                </c:pt>
                <c:pt idx="1652">
                  <c:v>5</c:v>
                </c:pt>
                <c:pt idx="1653">
                  <c:v>5</c:v>
                </c:pt>
                <c:pt idx="1654">
                  <c:v>5</c:v>
                </c:pt>
                <c:pt idx="1655">
                  <c:v>5</c:v>
                </c:pt>
                <c:pt idx="1656">
                  <c:v>5</c:v>
                </c:pt>
                <c:pt idx="1657">
                  <c:v>5</c:v>
                </c:pt>
                <c:pt idx="1658">
                  <c:v>5</c:v>
                </c:pt>
                <c:pt idx="1659">
                  <c:v>5.25</c:v>
                </c:pt>
                <c:pt idx="1660">
                  <c:v>5.25</c:v>
                </c:pt>
                <c:pt idx="1661">
                  <c:v>5.25</c:v>
                </c:pt>
                <c:pt idx="1662">
                  <c:v>5.25</c:v>
                </c:pt>
                <c:pt idx="1663">
                  <c:v>5.25</c:v>
                </c:pt>
                <c:pt idx="1664">
                  <c:v>5.25</c:v>
                </c:pt>
                <c:pt idx="1665">
                  <c:v>5.25</c:v>
                </c:pt>
                <c:pt idx="1666">
                  <c:v>5.25</c:v>
                </c:pt>
                <c:pt idx="1667">
                  <c:v>5.25</c:v>
                </c:pt>
                <c:pt idx="1668">
                  <c:v>5.25</c:v>
                </c:pt>
                <c:pt idx="1669">
                  <c:v>5.25</c:v>
                </c:pt>
                <c:pt idx="1670">
                  <c:v>5.25</c:v>
                </c:pt>
                <c:pt idx="1671">
                  <c:v>5.25</c:v>
                </c:pt>
                <c:pt idx="1672">
                  <c:v>5.25</c:v>
                </c:pt>
                <c:pt idx="1673">
                  <c:v>5.25</c:v>
                </c:pt>
                <c:pt idx="1674">
                  <c:v>5.25</c:v>
                </c:pt>
                <c:pt idx="1675">
                  <c:v>5.25</c:v>
                </c:pt>
                <c:pt idx="1676">
                  <c:v>5.25</c:v>
                </c:pt>
                <c:pt idx="1677">
                  <c:v>5.25</c:v>
                </c:pt>
                <c:pt idx="1678">
                  <c:v>5.25</c:v>
                </c:pt>
                <c:pt idx="1679">
                  <c:v>5.25</c:v>
                </c:pt>
                <c:pt idx="1680">
                  <c:v>5.25</c:v>
                </c:pt>
                <c:pt idx="1681">
                  <c:v>5.25</c:v>
                </c:pt>
                <c:pt idx="1682">
                  <c:v>5.25</c:v>
                </c:pt>
                <c:pt idx="1683">
                  <c:v>5.25</c:v>
                </c:pt>
                <c:pt idx="1684">
                  <c:v>5.25</c:v>
                </c:pt>
                <c:pt idx="1685">
                  <c:v>5.25</c:v>
                </c:pt>
                <c:pt idx="1686">
                  <c:v>5.25</c:v>
                </c:pt>
                <c:pt idx="1687">
                  <c:v>5.25</c:v>
                </c:pt>
                <c:pt idx="1688">
                  <c:v>5.25</c:v>
                </c:pt>
                <c:pt idx="1689">
                  <c:v>5.25</c:v>
                </c:pt>
                <c:pt idx="1690">
                  <c:v>5.25</c:v>
                </c:pt>
                <c:pt idx="1691">
                  <c:v>5.25</c:v>
                </c:pt>
                <c:pt idx="1692">
                  <c:v>5.25</c:v>
                </c:pt>
                <c:pt idx="1693">
                  <c:v>5.25</c:v>
                </c:pt>
                <c:pt idx="1694">
                  <c:v>5.25</c:v>
                </c:pt>
                <c:pt idx="1695">
                  <c:v>5.25</c:v>
                </c:pt>
                <c:pt idx="1696">
                  <c:v>5.25</c:v>
                </c:pt>
                <c:pt idx="1697">
                  <c:v>5.25</c:v>
                </c:pt>
                <c:pt idx="1698">
                  <c:v>5.25</c:v>
                </c:pt>
                <c:pt idx="1699">
                  <c:v>5.25</c:v>
                </c:pt>
                <c:pt idx="1700">
                  <c:v>5.25</c:v>
                </c:pt>
                <c:pt idx="1701">
                  <c:v>5.25</c:v>
                </c:pt>
                <c:pt idx="1702">
                  <c:v>5.25</c:v>
                </c:pt>
                <c:pt idx="1703">
                  <c:v>5.25</c:v>
                </c:pt>
                <c:pt idx="1704">
                  <c:v>5.25</c:v>
                </c:pt>
                <c:pt idx="1705">
                  <c:v>5.25</c:v>
                </c:pt>
                <c:pt idx="1706">
                  <c:v>5.25</c:v>
                </c:pt>
                <c:pt idx="1707">
                  <c:v>5.25</c:v>
                </c:pt>
                <c:pt idx="1708">
                  <c:v>5.25</c:v>
                </c:pt>
                <c:pt idx="1709">
                  <c:v>5.25</c:v>
                </c:pt>
                <c:pt idx="1710">
                  <c:v>5.25</c:v>
                </c:pt>
                <c:pt idx="1711">
                  <c:v>5.25</c:v>
                </c:pt>
                <c:pt idx="1712">
                  <c:v>5.25</c:v>
                </c:pt>
                <c:pt idx="1713">
                  <c:v>5.25</c:v>
                </c:pt>
                <c:pt idx="1714">
                  <c:v>5.25</c:v>
                </c:pt>
                <c:pt idx="1715">
                  <c:v>5.25</c:v>
                </c:pt>
                <c:pt idx="1716">
                  <c:v>5.25</c:v>
                </c:pt>
                <c:pt idx="1717">
                  <c:v>5.25</c:v>
                </c:pt>
                <c:pt idx="1718">
                  <c:v>5.25</c:v>
                </c:pt>
                <c:pt idx="1719">
                  <c:v>5.25</c:v>
                </c:pt>
                <c:pt idx="1720">
                  <c:v>5.25</c:v>
                </c:pt>
                <c:pt idx="1721">
                  <c:v>5.25</c:v>
                </c:pt>
                <c:pt idx="1722">
                  <c:v>5.25</c:v>
                </c:pt>
                <c:pt idx="1723">
                  <c:v>5.25</c:v>
                </c:pt>
                <c:pt idx="1724">
                  <c:v>5.25</c:v>
                </c:pt>
                <c:pt idx="1725">
                  <c:v>5.25</c:v>
                </c:pt>
                <c:pt idx="1726">
                  <c:v>5.25</c:v>
                </c:pt>
                <c:pt idx="1727">
                  <c:v>5.25</c:v>
                </c:pt>
                <c:pt idx="1728">
                  <c:v>5.25</c:v>
                </c:pt>
                <c:pt idx="1729">
                  <c:v>5.25</c:v>
                </c:pt>
                <c:pt idx="1730">
                  <c:v>5.25</c:v>
                </c:pt>
                <c:pt idx="1731">
                  <c:v>5.25</c:v>
                </c:pt>
                <c:pt idx="1732">
                  <c:v>5.25</c:v>
                </c:pt>
                <c:pt idx="1733">
                  <c:v>5.25</c:v>
                </c:pt>
                <c:pt idx="1734">
                  <c:v>5.25</c:v>
                </c:pt>
                <c:pt idx="1735">
                  <c:v>5.25</c:v>
                </c:pt>
                <c:pt idx="1736">
                  <c:v>5.25</c:v>
                </c:pt>
                <c:pt idx="1737">
                  <c:v>5.25</c:v>
                </c:pt>
                <c:pt idx="1738">
                  <c:v>5.25</c:v>
                </c:pt>
                <c:pt idx="1739">
                  <c:v>5.25</c:v>
                </c:pt>
                <c:pt idx="1740">
                  <c:v>5.25</c:v>
                </c:pt>
                <c:pt idx="1741">
                  <c:v>5.25</c:v>
                </c:pt>
                <c:pt idx="1742">
                  <c:v>5.25</c:v>
                </c:pt>
                <c:pt idx="1743">
                  <c:v>5.25</c:v>
                </c:pt>
                <c:pt idx="1744">
                  <c:v>5.25</c:v>
                </c:pt>
                <c:pt idx="1745">
                  <c:v>5.25</c:v>
                </c:pt>
                <c:pt idx="1746">
                  <c:v>5.25</c:v>
                </c:pt>
                <c:pt idx="1747">
                  <c:v>5.25</c:v>
                </c:pt>
                <c:pt idx="1748">
                  <c:v>5.25</c:v>
                </c:pt>
                <c:pt idx="1749">
                  <c:v>5.25</c:v>
                </c:pt>
                <c:pt idx="1750">
                  <c:v>5.25</c:v>
                </c:pt>
                <c:pt idx="1751">
                  <c:v>5.25</c:v>
                </c:pt>
                <c:pt idx="1752">
                  <c:v>5.25</c:v>
                </c:pt>
                <c:pt idx="1753">
                  <c:v>5.25</c:v>
                </c:pt>
                <c:pt idx="1754">
                  <c:v>5.25</c:v>
                </c:pt>
                <c:pt idx="1755">
                  <c:v>5.25</c:v>
                </c:pt>
                <c:pt idx="1756">
                  <c:v>5.25</c:v>
                </c:pt>
                <c:pt idx="1757">
                  <c:v>5.25</c:v>
                </c:pt>
                <c:pt idx="1758">
                  <c:v>5.25</c:v>
                </c:pt>
                <c:pt idx="1759">
                  <c:v>5.25</c:v>
                </c:pt>
                <c:pt idx="1760">
                  <c:v>5.25</c:v>
                </c:pt>
                <c:pt idx="1761">
                  <c:v>5.25</c:v>
                </c:pt>
                <c:pt idx="1762">
                  <c:v>5.25</c:v>
                </c:pt>
                <c:pt idx="1763">
                  <c:v>5.25</c:v>
                </c:pt>
                <c:pt idx="1764">
                  <c:v>5.25</c:v>
                </c:pt>
                <c:pt idx="1765">
                  <c:v>5.25</c:v>
                </c:pt>
                <c:pt idx="1766">
                  <c:v>5.25</c:v>
                </c:pt>
                <c:pt idx="1767">
                  <c:v>5.25</c:v>
                </c:pt>
                <c:pt idx="1768">
                  <c:v>5.25</c:v>
                </c:pt>
                <c:pt idx="1769">
                  <c:v>5.25</c:v>
                </c:pt>
                <c:pt idx="1770">
                  <c:v>5.25</c:v>
                </c:pt>
                <c:pt idx="1771">
                  <c:v>5.25</c:v>
                </c:pt>
                <c:pt idx="1772">
                  <c:v>5.25</c:v>
                </c:pt>
                <c:pt idx="1773">
                  <c:v>5.25</c:v>
                </c:pt>
                <c:pt idx="1774">
                  <c:v>5.25</c:v>
                </c:pt>
                <c:pt idx="1775">
                  <c:v>5.25</c:v>
                </c:pt>
                <c:pt idx="1776">
                  <c:v>5.25</c:v>
                </c:pt>
                <c:pt idx="1777">
                  <c:v>5.25</c:v>
                </c:pt>
                <c:pt idx="1778">
                  <c:v>5.25</c:v>
                </c:pt>
                <c:pt idx="1779">
                  <c:v>5.25</c:v>
                </c:pt>
                <c:pt idx="1780">
                  <c:v>5.25</c:v>
                </c:pt>
                <c:pt idx="1781">
                  <c:v>5.25</c:v>
                </c:pt>
                <c:pt idx="1782">
                  <c:v>5.25</c:v>
                </c:pt>
                <c:pt idx="1783">
                  <c:v>5.25</c:v>
                </c:pt>
                <c:pt idx="1784">
                  <c:v>5.25</c:v>
                </c:pt>
                <c:pt idx="1785">
                  <c:v>5.25</c:v>
                </c:pt>
                <c:pt idx="1786">
                  <c:v>5.25</c:v>
                </c:pt>
                <c:pt idx="1787">
                  <c:v>5.25</c:v>
                </c:pt>
                <c:pt idx="1788">
                  <c:v>5.25</c:v>
                </c:pt>
                <c:pt idx="1789">
                  <c:v>5.25</c:v>
                </c:pt>
                <c:pt idx="1790">
                  <c:v>5.25</c:v>
                </c:pt>
                <c:pt idx="1791">
                  <c:v>5.25</c:v>
                </c:pt>
                <c:pt idx="1792">
                  <c:v>5.25</c:v>
                </c:pt>
                <c:pt idx="1793">
                  <c:v>5.25</c:v>
                </c:pt>
                <c:pt idx="1794">
                  <c:v>5.25</c:v>
                </c:pt>
                <c:pt idx="1795">
                  <c:v>5.25</c:v>
                </c:pt>
                <c:pt idx="1796">
                  <c:v>5.25</c:v>
                </c:pt>
                <c:pt idx="1797">
                  <c:v>5.25</c:v>
                </c:pt>
                <c:pt idx="1798">
                  <c:v>5.25</c:v>
                </c:pt>
                <c:pt idx="1799">
                  <c:v>5.25</c:v>
                </c:pt>
                <c:pt idx="1800">
                  <c:v>5.25</c:v>
                </c:pt>
                <c:pt idx="1801">
                  <c:v>5.25</c:v>
                </c:pt>
                <c:pt idx="1802">
                  <c:v>5.25</c:v>
                </c:pt>
                <c:pt idx="1803">
                  <c:v>5.25</c:v>
                </c:pt>
                <c:pt idx="1804">
                  <c:v>5.25</c:v>
                </c:pt>
                <c:pt idx="1805">
                  <c:v>5.25</c:v>
                </c:pt>
                <c:pt idx="1806">
                  <c:v>5.25</c:v>
                </c:pt>
                <c:pt idx="1807">
                  <c:v>5.25</c:v>
                </c:pt>
                <c:pt idx="1808">
                  <c:v>5.25</c:v>
                </c:pt>
                <c:pt idx="1809">
                  <c:v>5.25</c:v>
                </c:pt>
                <c:pt idx="1810">
                  <c:v>5.25</c:v>
                </c:pt>
                <c:pt idx="1811">
                  <c:v>5.25</c:v>
                </c:pt>
                <c:pt idx="1812">
                  <c:v>5.25</c:v>
                </c:pt>
                <c:pt idx="1813">
                  <c:v>5.25</c:v>
                </c:pt>
                <c:pt idx="1814">
                  <c:v>5.25</c:v>
                </c:pt>
                <c:pt idx="1815">
                  <c:v>5.25</c:v>
                </c:pt>
                <c:pt idx="1816">
                  <c:v>5.25</c:v>
                </c:pt>
                <c:pt idx="1817">
                  <c:v>5.25</c:v>
                </c:pt>
                <c:pt idx="1818">
                  <c:v>5.25</c:v>
                </c:pt>
                <c:pt idx="1819">
                  <c:v>5.25</c:v>
                </c:pt>
                <c:pt idx="1820">
                  <c:v>5.25</c:v>
                </c:pt>
                <c:pt idx="1821">
                  <c:v>5.25</c:v>
                </c:pt>
                <c:pt idx="1822">
                  <c:v>5.25</c:v>
                </c:pt>
                <c:pt idx="1823">
                  <c:v>5.25</c:v>
                </c:pt>
                <c:pt idx="1824">
                  <c:v>5.25</c:v>
                </c:pt>
                <c:pt idx="1825">
                  <c:v>5.25</c:v>
                </c:pt>
                <c:pt idx="1826">
                  <c:v>5.25</c:v>
                </c:pt>
                <c:pt idx="1827">
                  <c:v>5.25</c:v>
                </c:pt>
                <c:pt idx="1828">
                  <c:v>5.25</c:v>
                </c:pt>
                <c:pt idx="1829">
                  <c:v>5.25</c:v>
                </c:pt>
                <c:pt idx="1830">
                  <c:v>5.25</c:v>
                </c:pt>
                <c:pt idx="1831">
                  <c:v>5.25</c:v>
                </c:pt>
                <c:pt idx="1832">
                  <c:v>5.25</c:v>
                </c:pt>
                <c:pt idx="1833">
                  <c:v>5.25</c:v>
                </c:pt>
                <c:pt idx="1834">
                  <c:v>5.25</c:v>
                </c:pt>
                <c:pt idx="1835">
                  <c:v>5.25</c:v>
                </c:pt>
                <c:pt idx="1836">
                  <c:v>5.25</c:v>
                </c:pt>
                <c:pt idx="1837">
                  <c:v>5.25</c:v>
                </c:pt>
                <c:pt idx="1838">
                  <c:v>5.25</c:v>
                </c:pt>
                <c:pt idx="1839">
                  <c:v>5.25</c:v>
                </c:pt>
                <c:pt idx="1840">
                  <c:v>5.25</c:v>
                </c:pt>
                <c:pt idx="1841">
                  <c:v>5.25</c:v>
                </c:pt>
                <c:pt idx="1842">
                  <c:v>5.25</c:v>
                </c:pt>
                <c:pt idx="1843">
                  <c:v>5.25</c:v>
                </c:pt>
                <c:pt idx="1844">
                  <c:v>5.25</c:v>
                </c:pt>
                <c:pt idx="1845">
                  <c:v>5.25</c:v>
                </c:pt>
                <c:pt idx="1846">
                  <c:v>5.25</c:v>
                </c:pt>
                <c:pt idx="1847">
                  <c:v>5.25</c:v>
                </c:pt>
                <c:pt idx="1848">
                  <c:v>5.25</c:v>
                </c:pt>
                <c:pt idx="1849">
                  <c:v>5.25</c:v>
                </c:pt>
                <c:pt idx="1850">
                  <c:v>5.25</c:v>
                </c:pt>
                <c:pt idx="1851">
                  <c:v>5.25</c:v>
                </c:pt>
                <c:pt idx="1852">
                  <c:v>5.25</c:v>
                </c:pt>
                <c:pt idx="1853">
                  <c:v>5.25</c:v>
                </c:pt>
                <c:pt idx="1854">
                  <c:v>5.25</c:v>
                </c:pt>
                <c:pt idx="1855">
                  <c:v>5.25</c:v>
                </c:pt>
                <c:pt idx="1856">
                  <c:v>5.25</c:v>
                </c:pt>
                <c:pt idx="1857">
                  <c:v>5.25</c:v>
                </c:pt>
                <c:pt idx="1858">
                  <c:v>5.25</c:v>
                </c:pt>
                <c:pt idx="1859">
                  <c:v>5.25</c:v>
                </c:pt>
                <c:pt idx="1860">
                  <c:v>5.25</c:v>
                </c:pt>
                <c:pt idx="1861">
                  <c:v>5.25</c:v>
                </c:pt>
                <c:pt idx="1862">
                  <c:v>5.25</c:v>
                </c:pt>
                <c:pt idx="1863">
                  <c:v>5.25</c:v>
                </c:pt>
                <c:pt idx="1864">
                  <c:v>5.25</c:v>
                </c:pt>
                <c:pt idx="1865">
                  <c:v>5.25</c:v>
                </c:pt>
                <c:pt idx="1866">
                  <c:v>5.25</c:v>
                </c:pt>
                <c:pt idx="1867">
                  <c:v>5.25</c:v>
                </c:pt>
                <c:pt idx="1868">
                  <c:v>5.25</c:v>
                </c:pt>
                <c:pt idx="1869">
                  <c:v>5.25</c:v>
                </c:pt>
                <c:pt idx="1870">
                  <c:v>5.25</c:v>
                </c:pt>
                <c:pt idx="1871">
                  <c:v>5.25</c:v>
                </c:pt>
                <c:pt idx="1872">
                  <c:v>5.25</c:v>
                </c:pt>
                <c:pt idx="1873">
                  <c:v>5.25</c:v>
                </c:pt>
                <c:pt idx="1874">
                  <c:v>5.25</c:v>
                </c:pt>
                <c:pt idx="1875">
                  <c:v>5.25</c:v>
                </c:pt>
                <c:pt idx="1876">
                  <c:v>5.25</c:v>
                </c:pt>
                <c:pt idx="1877">
                  <c:v>5.25</c:v>
                </c:pt>
                <c:pt idx="1878">
                  <c:v>5.25</c:v>
                </c:pt>
                <c:pt idx="1879">
                  <c:v>5.25</c:v>
                </c:pt>
                <c:pt idx="1880">
                  <c:v>5.25</c:v>
                </c:pt>
                <c:pt idx="1881">
                  <c:v>5.25</c:v>
                </c:pt>
                <c:pt idx="1882">
                  <c:v>5.25</c:v>
                </c:pt>
                <c:pt idx="1883">
                  <c:v>5.25</c:v>
                </c:pt>
                <c:pt idx="1884">
                  <c:v>5.25</c:v>
                </c:pt>
                <c:pt idx="1885">
                  <c:v>5.25</c:v>
                </c:pt>
                <c:pt idx="1886">
                  <c:v>5.25</c:v>
                </c:pt>
                <c:pt idx="1887">
                  <c:v>5.25</c:v>
                </c:pt>
                <c:pt idx="1888">
                  <c:v>5.25</c:v>
                </c:pt>
                <c:pt idx="1889">
                  <c:v>5.25</c:v>
                </c:pt>
                <c:pt idx="1890">
                  <c:v>5.25</c:v>
                </c:pt>
                <c:pt idx="1891">
                  <c:v>5.25</c:v>
                </c:pt>
                <c:pt idx="1892">
                  <c:v>5.25</c:v>
                </c:pt>
                <c:pt idx="1893">
                  <c:v>5.25</c:v>
                </c:pt>
                <c:pt idx="1894">
                  <c:v>5.25</c:v>
                </c:pt>
                <c:pt idx="1895">
                  <c:v>5.25</c:v>
                </c:pt>
                <c:pt idx="1896">
                  <c:v>5.25</c:v>
                </c:pt>
                <c:pt idx="1897">
                  <c:v>5.25</c:v>
                </c:pt>
                <c:pt idx="1898">
                  <c:v>5.25</c:v>
                </c:pt>
                <c:pt idx="1899">
                  <c:v>5.25</c:v>
                </c:pt>
                <c:pt idx="1900">
                  <c:v>5.25</c:v>
                </c:pt>
                <c:pt idx="1901">
                  <c:v>5.25</c:v>
                </c:pt>
                <c:pt idx="1902">
                  <c:v>5.25</c:v>
                </c:pt>
                <c:pt idx="1903">
                  <c:v>5.25</c:v>
                </c:pt>
                <c:pt idx="1904">
                  <c:v>5.25</c:v>
                </c:pt>
                <c:pt idx="1905">
                  <c:v>5.25</c:v>
                </c:pt>
                <c:pt idx="1906">
                  <c:v>5.25</c:v>
                </c:pt>
                <c:pt idx="1907">
                  <c:v>5.25</c:v>
                </c:pt>
                <c:pt idx="1908">
                  <c:v>5.25</c:v>
                </c:pt>
                <c:pt idx="1909">
                  <c:v>5.25</c:v>
                </c:pt>
                <c:pt idx="1910">
                  <c:v>5.25</c:v>
                </c:pt>
                <c:pt idx="1911">
                  <c:v>5.25</c:v>
                </c:pt>
                <c:pt idx="1912">
                  <c:v>5.25</c:v>
                </c:pt>
                <c:pt idx="1913">
                  <c:v>5.25</c:v>
                </c:pt>
                <c:pt idx="1914">
                  <c:v>5.25</c:v>
                </c:pt>
                <c:pt idx="1915">
                  <c:v>5.25</c:v>
                </c:pt>
                <c:pt idx="1916">
                  <c:v>5.25</c:v>
                </c:pt>
                <c:pt idx="1917">
                  <c:v>5.25</c:v>
                </c:pt>
                <c:pt idx="1918">
                  <c:v>5.25</c:v>
                </c:pt>
                <c:pt idx="1919">
                  <c:v>5.25</c:v>
                </c:pt>
                <c:pt idx="1920">
                  <c:v>5.25</c:v>
                </c:pt>
                <c:pt idx="1921">
                  <c:v>5.25</c:v>
                </c:pt>
                <c:pt idx="1922">
                  <c:v>5.25</c:v>
                </c:pt>
                <c:pt idx="1923">
                  <c:v>5.25</c:v>
                </c:pt>
                <c:pt idx="1924">
                  <c:v>5.25</c:v>
                </c:pt>
                <c:pt idx="1925">
                  <c:v>5.25</c:v>
                </c:pt>
                <c:pt idx="1926">
                  <c:v>5.25</c:v>
                </c:pt>
                <c:pt idx="1927">
                  <c:v>5.25</c:v>
                </c:pt>
                <c:pt idx="1928">
                  <c:v>5.25</c:v>
                </c:pt>
                <c:pt idx="1929">
                  <c:v>5.25</c:v>
                </c:pt>
                <c:pt idx="1930">
                  <c:v>5.25</c:v>
                </c:pt>
                <c:pt idx="1931">
                  <c:v>5.25</c:v>
                </c:pt>
                <c:pt idx="1932">
                  <c:v>5.25</c:v>
                </c:pt>
                <c:pt idx="1933">
                  <c:v>5.25</c:v>
                </c:pt>
                <c:pt idx="1934">
                  <c:v>5.25</c:v>
                </c:pt>
                <c:pt idx="1935">
                  <c:v>5.25</c:v>
                </c:pt>
                <c:pt idx="1936">
                  <c:v>5.25</c:v>
                </c:pt>
                <c:pt idx="1937">
                  <c:v>5.25</c:v>
                </c:pt>
                <c:pt idx="1938">
                  <c:v>5.25</c:v>
                </c:pt>
                <c:pt idx="1939">
                  <c:v>5.25</c:v>
                </c:pt>
                <c:pt idx="1940">
                  <c:v>5.25</c:v>
                </c:pt>
                <c:pt idx="1941">
                  <c:v>5.25</c:v>
                </c:pt>
                <c:pt idx="1942">
                  <c:v>5.25</c:v>
                </c:pt>
                <c:pt idx="1943">
                  <c:v>5.25</c:v>
                </c:pt>
                <c:pt idx="1944">
                  <c:v>5.25</c:v>
                </c:pt>
                <c:pt idx="1945">
                  <c:v>5.25</c:v>
                </c:pt>
                <c:pt idx="1946">
                  <c:v>5.25</c:v>
                </c:pt>
                <c:pt idx="1947">
                  <c:v>5.25</c:v>
                </c:pt>
                <c:pt idx="1948">
                  <c:v>5.25</c:v>
                </c:pt>
                <c:pt idx="1949">
                  <c:v>5.25</c:v>
                </c:pt>
                <c:pt idx="1950">
                  <c:v>5.25</c:v>
                </c:pt>
                <c:pt idx="1951">
                  <c:v>5.25</c:v>
                </c:pt>
                <c:pt idx="1952">
                  <c:v>5.25</c:v>
                </c:pt>
                <c:pt idx="1953">
                  <c:v>5.25</c:v>
                </c:pt>
                <c:pt idx="1954">
                  <c:v>5.25</c:v>
                </c:pt>
                <c:pt idx="1955">
                  <c:v>5.25</c:v>
                </c:pt>
                <c:pt idx="1956">
                  <c:v>5.25</c:v>
                </c:pt>
                <c:pt idx="1957">
                  <c:v>5.25</c:v>
                </c:pt>
                <c:pt idx="1958">
                  <c:v>5.25</c:v>
                </c:pt>
                <c:pt idx="1959">
                  <c:v>5.25</c:v>
                </c:pt>
                <c:pt idx="1960">
                  <c:v>5.25</c:v>
                </c:pt>
                <c:pt idx="1961">
                  <c:v>5.25</c:v>
                </c:pt>
                <c:pt idx="1962">
                  <c:v>5.25</c:v>
                </c:pt>
                <c:pt idx="1963">
                  <c:v>5.25</c:v>
                </c:pt>
                <c:pt idx="1964">
                  <c:v>5.25</c:v>
                </c:pt>
                <c:pt idx="1965">
                  <c:v>5.25</c:v>
                </c:pt>
                <c:pt idx="1966">
                  <c:v>5.25</c:v>
                </c:pt>
                <c:pt idx="1967">
                  <c:v>4.75</c:v>
                </c:pt>
                <c:pt idx="1968">
                  <c:v>4.75</c:v>
                </c:pt>
                <c:pt idx="1969">
                  <c:v>4.75</c:v>
                </c:pt>
                <c:pt idx="1970">
                  <c:v>4.75</c:v>
                </c:pt>
                <c:pt idx="1971">
                  <c:v>4.75</c:v>
                </c:pt>
                <c:pt idx="1972">
                  <c:v>4.75</c:v>
                </c:pt>
                <c:pt idx="1973">
                  <c:v>4.75</c:v>
                </c:pt>
                <c:pt idx="1974">
                  <c:v>4.75</c:v>
                </c:pt>
                <c:pt idx="1975">
                  <c:v>4.75</c:v>
                </c:pt>
                <c:pt idx="1976">
                  <c:v>4.75</c:v>
                </c:pt>
                <c:pt idx="1977">
                  <c:v>4.75</c:v>
                </c:pt>
                <c:pt idx="1978">
                  <c:v>4.75</c:v>
                </c:pt>
                <c:pt idx="1979">
                  <c:v>4.75</c:v>
                </c:pt>
                <c:pt idx="1980">
                  <c:v>4.75</c:v>
                </c:pt>
                <c:pt idx="1981">
                  <c:v>4.75</c:v>
                </c:pt>
                <c:pt idx="1982">
                  <c:v>4.75</c:v>
                </c:pt>
                <c:pt idx="1983">
                  <c:v>4.75</c:v>
                </c:pt>
                <c:pt idx="1984">
                  <c:v>4.75</c:v>
                </c:pt>
                <c:pt idx="1985">
                  <c:v>4.75</c:v>
                </c:pt>
                <c:pt idx="1986">
                  <c:v>4.75</c:v>
                </c:pt>
                <c:pt idx="1987">
                  <c:v>4.75</c:v>
                </c:pt>
                <c:pt idx="1988">
                  <c:v>4.75</c:v>
                </c:pt>
                <c:pt idx="1989">
                  <c:v>4.75</c:v>
                </c:pt>
                <c:pt idx="1990">
                  <c:v>4.75</c:v>
                </c:pt>
                <c:pt idx="1991">
                  <c:v>4.75</c:v>
                </c:pt>
                <c:pt idx="1992">
                  <c:v>4.75</c:v>
                </c:pt>
                <c:pt idx="1993">
                  <c:v>4.75</c:v>
                </c:pt>
                <c:pt idx="1994">
                  <c:v>4.75</c:v>
                </c:pt>
                <c:pt idx="1995">
                  <c:v>4.75</c:v>
                </c:pt>
                <c:pt idx="1996">
                  <c:v>4.75</c:v>
                </c:pt>
                <c:pt idx="1997">
                  <c:v>4.75</c:v>
                </c:pt>
                <c:pt idx="1998">
                  <c:v>4.5</c:v>
                </c:pt>
                <c:pt idx="1999">
                  <c:v>4.5</c:v>
                </c:pt>
                <c:pt idx="2000">
                  <c:v>4.5</c:v>
                </c:pt>
                <c:pt idx="2001">
                  <c:v>4.5</c:v>
                </c:pt>
                <c:pt idx="2002">
                  <c:v>4.5</c:v>
                </c:pt>
                <c:pt idx="2003">
                  <c:v>4.5</c:v>
                </c:pt>
                <c:pt idx="2004">
                  <c:v>4.5</c:v>
                </c:pt>
                <c:pt idx="2005">
                  <c:v>4.5</c:v>
                </c:pt>
                <c:pt idx="2006">
                  <c:v>4.5</c:v>
                </c:pt>
                <c:pt idx="2007">
                  <c:v>4.5</c:v>
                </c:pt>
                <c:pt idx="2008">
                  <c:v>4.5</c:v>
                </c:pt>
                <c:pt idx="2009">
                  <c:v>4.5</c:v>
                </c:pt>
                <c:pt idx="2010">
                  <c:v>4.5</c:v>
                </c:pt>
                <c:pt idx="2011">
                  <c:v>4.5</c:v>
                </c:pt>
                <c:pt idx="2012">
                  <c:v>4.5</c:v>
                </c:pt>
                <c:pt idx="2013">
                  <c:v>4.5</c:v>
                </c:pt>
                <c:pt idx="2014">
                  <c:v>4.5</c:v>
                </c:pt>
                <c:pt idx="2015">
                  <c:v>4.5</c:v>
                </c:pt>
                <c:pt idx="2016">
                  <c:v>4.5</c:v>
                </c:pt>
                <c:pt idx="2017">
                  <c:v>4.5</c:v>
                </c:pt>
                <c:pt idx="2018">
                  <c:v>4.5</c:v>
                </c:pt>
                <c:pt idx="2019">
                  <c:v>4.5</c:v>
                </c:pt>
                <c:pt idx="2020">
                  <c:v>4.5</c:v>
                </c:pt>
                <c:pt idx="2021">
                  <c:v>4.5</c:v>
                </c:pt>
                <c:pt idx="2022">
                  <c:v>4.5</c:v>
                </c:pt>
                <c:pt idx="2023">
                  <c:v>4.5</c:v>
                </c:pt>
                <c:pt idx="2024">
                  <c:v>4.5</c:v>
                </c:pt>
                <c:pt idx="2025">
                  <c:v>4.5</c:v>
                </c:pt>
                <c:pt idx="2026">
                  <c:v>4.25</c:v>
                </c:pt>
                <c:pt idx="2027">
                  <c:v>4.25</c:v>
                </c:pt>
                <c:pt idx="2028">
                  <c:v>4.25</c:v>
                </c:pt>
                <c:pt idx="2029">
                  <c:v>4.25</c:v>
                </c:pt>
                <c:pt idx="2030">
                  <c:v>4.25</c:v>
                </c:pt>
                <c:pt idx="2031">
                  <c:v>4.25</c:v>
                </c:pt>
                <c:pt idx="2032">
                  <c:v>4.25</c:v>
                </c:pt>
                <c:pt idx="2033">
                  <c:v>4.25</c:v>
                </c:pt>
                <c:pt idx="2034">
                  <c:v>4.25</c:v>
                </c:pt>
                <c:pt idx="2035">
                  <c:v>4.25</c:v>
                </c:pt>
                <c:pt idx="2036">
                  <c:v>4.25</c:v>
                </c:pt>
                <c:pt idx="2037">
                  <c:v>4.25</c:v>
                </c:pt>
                <c:pt idx="2038">
                  <c:v>4.25</c:v>
                </c:pt>
                <c:pt idx="2039">
                  <c:v>4.25</c:v>
                </c:pt>
                <c:pt idx="2040">
                  <c:v>4.25</c:v>
                </c:pt>
                <c:pt idx="2041">
                  <c:v>4.25</c:v>
                </c:pt>
                <c:pt idx="2042">
                  <c:v>4.25</c:v>
                </c:pt>
                <c:pt idx="2043">
                  <c:v>4.25</c:v>
                </c:pt>
                <c:pt idx="2044">
                  <c:v>4.25</c:v>
                </c:pt>
                <c:pt idx="2045">
                  <c:v>4.25</c:v>
                </c:pt>
                <c:pt idx="2046">
                  <c:v>4.25</c:v>
                </c:pt>
                <c:pt idx="2047">
                  <c:v>4.25</c:v>
                </c:pt>
                <c:pt idx="2048">
                  <c:v>4.25</c:v>
                </c:pt>
                <c:pt idx="2049">
                  <c:v>4.25</c:v>
                </c:pt>
                <c:pt idx="2050">
                  <c:v>4.25</c:v>
                </c:pt>
                <c:pt idx="2051">
                  <c:v>4.25</c:v>
                </c:pt>
                <c:pt idx="2052">
                  <c:v>4.25</c:v>
                </c:pt>
                <c:pt idx="2053">
                  <c:v>3.5</c:v>
                </c:pt>
                <c:pt idx="2054">
                  <c:v>3.5</c:v>
                </c:pt>
                <c:pt idx="2055">
                  <c:v>3.5</c:v>
                </c:pt>
                <c:pt idx="2056">
                  <c:v>3.5</c:v>
                </c:pt>
                <c:pt idx="2057">
                  <c:v>3.5</c:v>
                </c:pt>
                <c:pt idx="2058">
                  <c:v>3.5</c:v>
                </c:pt>
                <c:pt idx="2059">
                  <c:v>3</c:v>
                </c:pt>
                <c:pt idx="2060">
                  <c:v>3</c:v>
                </c:pt>
                <c:pt idx="2061">
                  <c:v>3</c:v>
                </c:pt>
                <c:pt idx="2062">
                  <c:v>3</c:v>
                </c:pt>
                <c:pt idx="2063">
                  <c:v>3</c:v>
                </c:pt>
                <c:pt idx="2064">
                  <c:v>3</c:v>
                </c:pt>
                <c:pt idx="2065">
                  <c:v>3</c:v>
                </c:pt>
                <c:pt idx="2066">
                  <c:v>3</c:v>
                </c:pt>
                <c:pt idx="2067">
                  <c:v>3</c:v>
                </c:pt>
                <c:pt idx="2068">
                  <c:v>3</c:v>
                </c:pt>
                <c:pt idx="2069">
                  <c:v>3</c:v>
                </c:pt>
                <c:pt idx="2070">
                  <c:v>3</c:v>
                </c:pt>
                <c:pt idx="2071">
                  <c:v>3</c:v>
                </c:pt>
                <c:pt idx="2072">
                  <c:v>3</c:v>
                </c:pt>
                <c:pt idx="2073">
                  <c:v>3</c:v>
                </c:pt>
                <c:pt idx="2074">
                  <c:v>3</c:v>
                </c:pt>
                <c:pt idx="2075">
                  <c:v>3</c:v>
                </c:pt>
                <c:pt idx="2076">
                  <c:v>3</c:v>
                </c:pt>
                <c:pt idx="2077">
                  <c:v>3</c:v>
                </c:pt>
                <c:pt idx="2078">
                  <c:v>3</c:v>
                </c:pt>
                <c:pt idx="2079">
                  <c:v>3</c:v>
                </c:pt>
                <c:pt idx="2080">
                  <c:v>3</c:v>
                </c:pt>
                <c:pt idx="2081">
                  <c:v>3</c:v>
                </c:pt>
                <c:pt idx="2082">
                  <c:v>3</c:v>
                </c:pt>
                <c:pt idx="2083">
                  <c:v>3</c:v>
                </c:pt>
                <c:pt idx="2084">
                  <c:v>3</c:v>
                </c:pt>
                <c:pt idx="2085">
                  <c:v>3</c:v>
                </c:pt>
                <c:pt idx="2086">
                  <c:v>3</c:v>
                </c:pt>
                <c:pt idx="2087">
                  <c:v>3</c:v>
                </c:pt>
                <c:pt idx="2088">
                  <c:v>3</c:v>
                </c:pt>
                <c:pt idx="2089">
                  <c:v>3</c:v>
                </c:pt>
                <c:pt idx="2090">
                  <c:v>3</c:v>
                </c:pt>
                <c:pt idx="2091">
                  <c:v>3</c:v>
                </c:pt>
                <c:pt idx="2092">
                  <c:v>2.25</c:v>
                </c:pt>
                <c:pt idx="2093">
                  <c:v>2.25</c:v>
                </c:pt>
                <c:pt idx="2094">
                  <c:v>2.25</c:v>
                </c:pt>
                <c:pt idx="2095">
                  <c:v>2.25</c:v>
                </c:pt>
                <c:pt idx="2096">
                  <c:v>2.25</c:v>
                </c:pt>
                <c:pt idx="2097">
                  <c:v>2.25</c:v>
                </c:pt>
                <c:pt idx="2098">
                  <c:v>2.25</c:v>
                </c:pt>
                <c:pt idx="2099">
                  <c:v>2.25</c:v>
                </c:pt>
                <c:pt idx="2100">
                  <c:v>2.25</c:v>
                </c:pt>
                <c:pt idx="2101">
                  <c:v>2.25</c:v>
                </c:pt>
                <c:pt idx="2102">
                  <c:v>2.25</c:v>
                </c:pt>
                <c:pt idx="2103">
                  <c:v>2.25</c:v>
                </c:pt>
                <c:pt idx="2104">
                  <c:v>2.25</c:v>
                </c:pt>
                <c:pt idx="2105">
                  <c:v>2.25</c:v>
                </c:pt>
                <c:pt idx="2106">
                  <c:v>2.25</c:v>
                </c:pt>
                <c:pt idx="2107">
                  <c:v>2.25</c:v>
                </c:pt>
                <c:pt idx="2108">
                  <c:v>2.25</c:v>
                </c:pt>
                <c:pt idx="2109">
                  <c:v>2.25</c:v>
                </c:pt>
                <c:pt idx="2110">
                  <c:v>2.25</c:v>
                </c:pt>
                <c:pt idx="2111">
                  <c:v>2.25</c:v>
                </c:pt>
                <c:pt idx="2112">
                  <c:v>2.25</c:v>
                </c:pt>
                <c:pt idx="2113">
                  <c:v>2.25</c:v>
                </c:pt>
                <c:pt idx="2114">
                  <c:v>2.25</c:v>
                </c:pt>
                <c:pt idx="2115">
                  <c:v>2.25</c:v>
                </c:pt>
                <c:pt idx="2116">
                  <c:v>2.25</c:v>
                </c:pt>
                <c:pt idx="2117">
                  <c:v>2.25</c:v>
                </c:pt>
                <c:pt idx="2118">
                  <c:v>2.25</c:v>
                </c:pt>
                <c:pt idx="2119">
                  <c:v>2.25</c:v>
                </c:pt>
                <c:pt idx="2120">
                  <c:v>2.25</c:v>
                </c:pt>
                <c:pt idx="2121">
                  <c:v>2.25</c:v>
                </c:pt>
                <c:pt idx="2122">
                  <c:v>2.25</c:v>
                </c:pt>
                <c:pt idx="2123">
                  <c:v>2</c:v>
                </c:pt>
                <c:pt idx="2124">
                  <c:v>2</c:v>
                </c:pt>
                <c:pt idx="2125">
                  <c:v>2</c:v>
                </c:pt>
                <c:pt idx="2126">
                  <c:v>2</c:v>
                </c:pt>
                <c:pt idx="2127">
                  <c:v>2</c:v>
                </c:pt>
                <c:pt idx="2128">
                  <c:v>2</c:v>
                </c:pt>
                <c:pt idx="2129">
                  <c:v>2</c:v>
                </c:pt>
                <c:pt idx="2130">
                  <c:v>2</c:v>
                </c:pt>
                <c:pt idx="2131">
                  <c:v>2</c:v>
                </c:pt>
                <c:pt idx="2132">
                  <c:v>2</c:v>
                </c:pt>
                <c:pt idx="2133">
                  <c:v>2</c:v>
                </c:pt>
                <c:pt idx="2134">
                  <c:v>2</c:v>
                </c:pt>
                <c:pt idx="2135">
                  <c:v>2</c:v>
                </c:pt>
                <c:pt idx="2136">
                  <c:v>2</c:v>
                </c:pt>
                <c:pt idx="2137">
                  <c:v>2</c:v>
                </c:pt>
                <c:pt idx="2138">
                  <c:v>2</c:v>
                </c:pt>
                <c:pt idx="2139">
                  <c:v>2</c:v>
                </c:pt>
                <c:pt idx="2140">
                  <c:v>2</c:v>
                </c:pt>
                <c:pt idx="2141">
                  <c:v>2</c:v>
                </c:pt>
                <c:pt idx="2142">
                  <c:v>2</c:v>
                </c:pt>
                <c:pt idx="2143">
                  <c:v>2</c:v>
                </c:pt>
                <c:pt idx="2144">
                  <c:v>2</c:v>
                </c:pt>
                <c:pt idx="2145">
                  <c:v>2</c:v>
                </c:pt>
                <c:pt idx="2146">
                  <c:v>2</c:v>
                </c:pt>
                <c:pt idx="2147">
                  <c:v>2</c:v>
                </c:pt>
                <c:pt idx="2148">
                  <c:v>2</c:v>
                </c:pt>
                <c:pt idx="2149">
                  <c:v>2</c:v>
                </c:pt>
                <c:pt idx="2150">
                  <c:v>2</c:v>
                </c:pt>
                <c:pt idx="2151">
                  <c:v>2</c:v>
                </c:pt>
                <c:pt idx="2152">
                  <c:v>2</c:v>
                </c:pt>
                <c:pt idx="2153">
                  <c:v>2</c:v>
                </c:pt>
                <c:pt idx="2154">
                  <c:v>2</c:v>
                </c:pt>
                <c:pt idx="2155">
                  <c:v>2</c:v>
                </c:pt>
                <c:pt idx="2156">
                  <c:v>2</c:v>
                </c:pt>
                <c:pt idx="2157">
                  <c:v>2</c:v>
                </c:pt>
                <c:pt idx="2158">
                  <c:v>2</c:v>
                </c:pt>
                <c:pt idx="2159">
                  <c:v>2</c:v>
                </c:pt>
                <c:pt idx="2160">
                  <c:v>2</c:v>
                </c:pt>
                <c:pt idx="2161">
                  <c:v>2</c:v>
                </c:pt>
                <c:pt idx="2162">
                  <c:v>2</c:v>
                </c:pt>
                <c:pt idx="2163">
                  <c:v>2</c:v>
                </c:pt>
                <c:pt idx="2164">
                  <c:v>2</c:v>
                </c:pt>
                <c:pt idx="2165">
                  <c:v>2</c:v>
                </c:pt>
                <c:pt idx="2166">
                  <c:v>2</c:v>
                </c:pt>
                <c:pt idx="2167">
                  <c:v>2</c:v>
                </c:pt>
                <c:pt idx="2168">
                  <c:v>2</c:v>
                </c:pt>
                <c:pt idx="2169">
                  <c:v>2</c:v>
                </c:pt>
                <c:pt idx="2170">
                  <c:v>2</c:v>
                </c:pt>
                <c:pt idx="2171">
                  <c:v>2</c:v>
                </c:pt>
                <c:pt idx="2172">
                  <c:v>2</c:v>
                </c:pt>
                <c:pt idx="2173">
                  <c:v>2</c:v>
                </c:pt>
                <c:pt idx="2174">
                  <c:v>2</c:v>
                </c:pt>
                <c:pt idx="2175">
                  <c:v>2</c:v>
                </c:pt>
                <c:pt idx="2176">
                  <c:v>2</c:v>
                </c:pt>
                <c:pt idx="2177">
                  <c:v>2</c:v>
                </c:pt>
                <c:pt idx="2178">
                  <c:v>2</c:v>
                </c:pt>
                <c:pt idx="2179">
                  <c:v>2</c:v>
                </c:pt>
                <c:pt idx="2180">
                  <c:v>2</c:v>
                </c:pt>
                <c:pt idx="2181">
                  <c:v>2</c:v>
                </c:pt>
                <c:pt idx="2182">
                  <c:v>2</c:v>
                </c:pt>
                <c:pt idx="2183">
                  <c:v>2</c:v>
                </c:pt>
                <c:pt idx="2184">
                  <c:v>2</c:v>
                </c:pt>
                <c:pt idx="2185">
                  <c:v>2</c:v>
                </c:pt>
                <c:pt idx="2186">
                  <c:v>2</c:v>
                </c:pt>
                <c:pt idx="2187">
                  <c:v>2</c:v>
                </c:pt>
                <c:pt idx="2188">
                  <c:v>2</c:v>
                </c:pt>
                <c:pt idx="2189">
                  <c:v>2</c:v>
                </c:pt>
                <c:pt idx="2190">
                  <c:v>2</c:v>
                </c:pt>
                <c:pt idx="2191">
                  <c:v>2</c:v>
                </c:pt>
                <c:pt idx="2192">
                  <c:v>2</c:v>
                </c:pt>
                <c:pt idx="2193">
                  <c:v>2</c:v>
                </c:pt>
                <c:pt idx="2194">
                  <c:v>2</c:v>
                </c:pt>
                <c:pt idx="2195">
                  <c:v>2</c:v>
                </c:pt>
                <c:pt idx="2196">
                  <c:v>2</c:v>
                </c:pt>
                <c:pt idx="2197">
                  <c:v>2</c:v>
                </c:pt>
                <c:pt idx="2198">
                  <c:v>2</c:v>
                </c:pt>
                <c:pt idx="2199">
                  <c:v>2</c:v>
                </c:pt>
                <c:pt idx="2200">
                  <c:v>2</c:v>
                </c:pt>
                <c:pt idx="2201">
                  <c:v>2</c:v>
                </c:pt>
                <c:pt idx="2202">
                  <c:v>2</c:v>
                </c:pt>
                <c:pt idx="2203">
                  <c:v>2</c:v>
                </c:pt>
                <c:pt idx="2204">
                  <c:v>2</c:v>
                </c:pt>
                <c:pt idx="2205">
                  <c:v>2</c:v>
                </c:pt>
                <c:pt idx="2206">
                  <c:v>2</c:v>
                </c:pt>
                <c:pt idx="2207">
                  <c:v>2</c:v>
                </c:pt>
                <c:pt idx="2208">
                  <c:v>2</c:v>
                </c:pt>
                <c:pt idx="2209">
                  <c:v>2</c:v>
                </c:pt>
                <c:pt idx="2210">
                  <c:v>2</c:v>
                </c:pt>
                <c:pt idx="2211">
                  <c:v>2</c:v>
                </c:pt>
                <c:pt idx="2212">
                  <c:v>2</c:v>
                </c:pt>
                <c:pt idx="2213">
                  <c:v>2</c:v>
                </c:pt>
                <c:pt idx="2214">
                  <c:v>2</c:v>
                </c:pt>
                <c:pt idx="2215">
                  <c:v>2</c:v>
                </c:pt>
                <c:pt idx="2216">
                  <c:v>2</c:v>
                </c:pt>
                <c:pt idx="2217">
                  <c:v>2</c:v>
                </c:pt>
                <c:pt idx="2218">
                  <c:v>2</c:v>
                </c:pt>
                <c:pt idx="2219">
                  <c:v>2</c:v>
                </c:pt>
                <c:pt idx="2220">
                  <c:v>2</c:v>
                </c:pt>
                <c:pt idx="2221">
                  <c:v>2</c:v>
                </c:pt>
                <c:pt idx="2222">
                  <c:v>2</c:v>
                </c:pt>
                <c:pt idx="2223">
                  <c:v>2</c:v>
                </c:pt>
                <c:pt idx="2224">
                  <c:v>2</c:v>
                </c:pt>
                <c:pt idx="2225">
                  <c:v>2</c:v>
                </c:pt>
                <c:pt idx="2226">
                  <c:v>2</c:v>
                </c:pt>
                <c:pt idx="2227">
                  <c:v>2</c:v>
                </c:pt>
                <c:pt idx="2228">
                  <c:v>2</c:v>
                </c:pt>
                <c:pt idx="2229">
                  <c:v>2</c:v>
                </c:pt>
                <c:pt idx="2230">
                  <c:v>2</c:v>
                </c:pt>
                <c:pt idx="2231">
                  <c:v>2</c:v>
                </c:pt>
                <c:pt idx="2232">
                  <c:v>2</c:v>
                </c:pt>
                <c:pt idx="2233">
                  <c:v>2</c:v>
                </c:pt>
                <c:pt idx="2234">
                  <c:v>2</c:v>
                </c:pt>
                <c:pt idx="2235">
                  <c:v>1.5</c:v>
                </c:pt>
                <c:pt idx="2236">
                  <c:v>1.5</c:v>
                </c:pt>
                <c:pt idx="2237">
                  <c:v>1.5</c:v>
                </c:pt>
                <c:pt idx="2238">
                  <c:v>1.5</c:v>
                </c:pt>
                <c:pt idx="2239">
                  <c:v>1.5</c:v>
                </c:pt>
                <c:pt idx="2240">
                  <c:v>1.5</c:v>
                </c:pt>
                <c:pt idx="2241">
                  <c:v>1.5</c:v>
                </c:pt>
                <c:pt idx="2242">
                  <c:v>1.5</c:v>
                </c:pt>
                <c:pt idx="2243">
                  <c:v>1.5</c:v>
                </c:pt>
                <c:pt idx="2244">
                  <c:v>1.5</c:v>
                </c:pt>
                <c:pt idx="2245">
                  <c:v>1.5</c:v>
                </c:pt>
                <c:pt idx="2246">
                  <c:v>1.5</c:v>
                </c:pt>
                <c:pt idx="2247">
                  <c:v>1.5</c:v>
                </c:pt>
                <c:pt idx="2248">
                  <c:v>1.5</c:v>
                </c:pt>
                <c:pt idx="2249">
                  <c:v>1.5</c:v>
                </c:pt>
                <c:pt idx="2250">
                  <c:v>1</c:v>
                </c:pt>
                <c:pt idx="2251">
                  <c:v>1</c:v>
                </c:pt>
                <c:pt idx="2252">
                  <c:v>1</c:v>
                </c:pt>
                <c:pt idx="2253">
                  <c:v>1</c:v>
                </c:pt>
                <c:pt idx="2254">
                  <c:v>1</c:v>
                </c:pt>
                <c:pt idx="2255">
                  <c:v>1</c:v>
                </c:pt>
                <c:pt idx="2256">
                  <c:v>1</c:v>
                </c:pt>
                <c:pt idx="2257">
                  <c:v>1</c:v>
                </c:pt>
                <c:pt idx="2258">
                  <c:v>1</c:v>
                </c:pt>
                <c:pt idx="2259">
                  <c:v>1</c:v>
                </c:pt>
                <c:pt idx="2260">
                  <c:v>1</c:v>
                </c:pt>
                <c:pt idx="2261">
                  <c:v>1</c:v>
                </c:pt>
                <c:pt idx="2262">
                  <c:v>1</c:v>
                </c:pt>
                <c:pt idx="2263">
                  <c:v>1</c:v>
                </c:pt>
                <c:pt idx="2264">
                  <c:v>1</c:v>
                </c:pt>
                <c:pt idx="2265">
                  <c:v>1</c:v>
                </c:pt>
                <c:pt idx="2266">
                  <c:v>1</c:v>
                </c:pt>
                <c:pt idx="2267">
                  <c:v>1</c:v>
                </c:pt>
                <c:pt idx="2268">
                  <c:v>1</c:v>
                </c:pt>
                <c:pt idx="2269">
                  <c:v>1</c:v>
                </c:pt>
                <c:pt idx="2270">
                  <c:v>1</c:v>
                </c:pt>
                <c:pt idx="2271">
                  <c:v>1</c:v>
                </c:pt>
                <c:pt idx="2272">
                  <c:v>1</c:v>
                </c:pt>
                <c:pt idx="2273">
                  <c:v>1</c:v>
                </c:pt>
                <c:pt idx="2274">
                  <c:v>1</c:v>
                </c:pt>
                <c:pt idx="2275">
                  <c:v>1</c:v>
                </c:pt>
                <c:pt idx="2276">
                  <c:v>1</c:v>
                </c:pt>
                <c:pt idx="2277">
                  <c:v>1</c:v>
                </c:pt>
                <c:pt idx="2278">
                  <c:v>1</c:v>
                </c:pt>
                <c:pt idx="2279">
                  <c:v>1</c:v>
                </c:pt>
                <c:pt idx="2280">
                  <c:v>1</c:v>
                </c:pt>
                <c:pt idx="2281">
                  <c:v>1</c:v>
                </c:pt>
                <c:pt idx="2282">
                  <c:v>1</c:v>
                </c:pt>
                <c:pt idx="2283">
                  <c:v>0.25</c:v>
                </c:pt>
                <c:pt idx="2284">
                  <c:v>0.25</c:v>
                </c:pt>
                <c:pt idx="2285">
                  <c:v>0.25</c:v>
                </c:pt>
                <c:pt idx="2286">
                  <c:v>0.25</c:v>
                </c:pt>
                <c:pt idx="2287">
                  <c:v>0.25</c:v>
                </c:pt>
                <c:pt idx="2288">
                  <c:v>0.25</c:v>
                </c:pt>
                <c:pt idx="2289">
                  <c:v>0.25</c:v>
                </c:pt>
                <c:pt idx="2290">
                  <c:v>0.25</c:v>
                </c:pt>
                <c:pt idx="2291">
                  <c:v>0.25</c:v>
                </c:pt>
                <c:pt idx="2292">
                  <c:v>0.25</c:v>
                </c:pt>
                <c:pt idx="2293">
                  <c:v>0.25</c:v>
                </c:pt>
                <c:pt idx="2294">
                  <c:v>0.25</c:v>
                </c:pt>
                <c:pt idx="2295">
                  <c:v>0.25</c:v>
                </c:pt>
                <c:pt idx="2296">
                  <c:v>0.25</c:v>
                </c:pt>
                <c:pt idx="2297">
                  <c:v>0.25</c:v>
                </c:pt>
                <c:pt idx="2298">
                  <c:v>0.25</c:v>
                </c:pt>
                <c:pt idx="2299">
                  <c:v>0.25</c:v>
                </c:pt>
                <c:pt idx="2300">
                  <c:v>0.25</c:v>
                </c:pt>
                <c:pt idx="2301">
                  <c:v>0.25</c:v>
                </c:pt>
                <c:pt idx="2302">
                  <c:v>0.25</c:v>
                </c:pt>
                <c:pt idx="2303">
                  <c:v>0.25</c:v>
                </c:pt>
                <c:pt idx="2304">
                  <c:v>0.25</c:v>
                </c:pt>
                <c:pt idx="2305">
                  <c:v>0.25</c:v>
                </c:pt>
                <c:pt idx="2306">
                  <c:v>0.25</c:v>
                </c:pt>
                <c:pt idx="2307">
                  <c:v>0.25</c:v>
                </c:pt>
                <c:pt idx="2308">
                  <c:v>0.25</c:v>
                </c:pt>
                <c:pt idx="2309">
                  <c:v>0.25</c:v>
                </c:pt>
                <c:pt idx="2310">
                  <c:v>0.25</c:v>
                </c:pt>
                <c:pt idx="2311">
                  <c:v>0.25</c:v>
                </c:pt>
                <c:pt idx="2312">
                  <c:v>0.25</c:v>
                </c:pt>
                <c:pt idx="2313">
                  <c:v>0.25</c:v>
                </c:pt>
                <c:pt idx="2314">
                  <c:v>0.25</c:v>
                </c:pt>
                <c:pt idx="2315">
                  <c:v>0.25</c:v>
                </c:pt>
                <c:pt idx="2316">
                  <c:v>0.25</c:v>
                </c:pt>
                <c:pt idx="2317">
                  <c:v>0.25</c:v>
                </c:pt>
                <c:pt idx="2318">
                  <c:v>0.25</c:v>
                </c:pt>
                <c:pt idx="2319">
                  <c:v>0.25</c:v>
                </c:pt>
                <c:pt idx="2320">
                  <c:v>0.25</c:v>
                </c:pt>
                <c:pt idx="2321">
                  <c:v>0.25</c:v>
                </c:pt>
                <c:pt idx="2322">
                  <c:v>0.25</c:v>
                </c:pt>
                <c:pt idx="2323">
                  <c:v>0.25</c:v>
                </c:pt>
                <c:pt idx="2324">
                  <c:v>0.25</c:v>
                </c:pt>
                <c:pt idx="2325">
                  <c:v>0.25</c:v>
                </c:pt>
                <c:pt idx="2326">
                  <c:v>0.25</c:v>
                </c:pt>
                <c:pt idx="2327">
                  <c:v>0.25</c:v>
                </c:pt>
                <c:pt idx="2328">
                  <c:v>0.25</c:v>
                </c:pt>
                <c:pt idx="2329">
                  <c:v>0.25</c:v>
                </c:pt>
                <c:pt idx="2330">
                  <c:v>0.25</c:v>
                </c:pt>
                <c:pt idx="2331">
                  <c:v>0.25</c:v>
                </c:pt>
                <c:pt idx="2332">
                  <c:v>0.25</c:v>
                </c:pt>
                <c:pt idx="2333">
                  <c:v>0.25</c:v>
                </c:pt>
                <c:pt idx="2334">
                  <c:v>0.25</c:v>
                </c:pt>
                <c:pt idx="2335">
                  <c:v>0.25</c:v>
                </c:pt>
                <c:pt idx="2336">
                  <c:v>0.25</c:v>
                </c:pt>
                <c:pt idx="2337">
                  <c:v>0.25</c:v>
                </c:pt>
                <c:pt idx="2338">
                  <c:v>0.25</c:v>
                </c:pt>
                <c:pt idx="2339">
                  <c:v>0.25</c:v>
                </c:pt>
                <c:pt idx="2340">
                  <c:v>0.25</c:v>
                </c:pt>
                <c:pt idx="2341">
                  <c:v>0.25</c:v>
                </c:pt>
                <c:pt idx="2342">
                  <c:v>0.25</c:v>
                </c:pt>
                <c:pt idx="2343">
                  <c:v>0.25</c:v>
                </c:pt>
                <c:pt idx="2344">
                  <c:v>0.25</c:v>
                </c:pt>
                <c:pt idx="2345">
                  <c:v>0.25</c:v>
                </c:pt>
                <c:pt idx="2346">
                  <c:v>0.25</c:v>
                </c:pt>
                <c:pt idx="2347">
                  <c:v>0.25</c:v>
                </c:pt>
                <c:pt idx="2348">
                  <c:v>0.25</c:v>
                </c:pt>
                <c:pt idx="2349">
                  <c:v>0.25</c:v>
                </c:pt>
                <c:pt idx="2350">
                  <c:v>0.25</c:v>
                </c:pt>
                <c:pt idx="2351">
                  <c:v>0.25</c:v>
                </c:pt>
                <c:pt idx="2352">
                  <c:v>0.25</c:v>
                </c:pt>
                <c:pt idx="2353">
                  <c:v>0.25</c:v>
                </c:pt>
                <c:pt idx="2354">
                  <c:v>0.25</c:v>
                </c:pt>
                <c:pt idx="2355">
                  <c:v>0.25</c:v>
                </c:pt>
                <c:pt idx="2356">
                  <c:v>0.25</c:v>
                </c:pt>
                <c:pt idx="2357">
                  <c:v>0.25</c:v>
                </c:pt>
                <c:pt idx="2358">
                  <c:v>0.25</c:v>
                </c:pt>
                <c:pt idx="2359">
                  <c:v>0.25</c:v>
                </c:pt>
                <c:pt idx="2360">
                  <c:v>0.25</c:v>
                </c:pt>
                <c:pt idx="2361">
                  <c:v>0.25</c:v>
                </c:pt>
                <c:pt idx="2362">
                  <c:v>0.25</c:v>
                </c:pt>
                <c:pt idx="2363">
                  <c:v>0.25</c:v>
                </c:pt>
                <c:pt idx="2364">
                  <c:v>0.25</c:v>
                </c:pt>
                <c:pt idx="2365">
                  <c:v>0.25</c:v>
                </c:pt>
                <c:pt idx="2366">
                  <c:v>0.25</c:v>
                </c:pt>
                <c:pt idx="2367">
                  <c:v>0.25</c:v>
                </c:pt>
                <c:pt idx="2368">
                  <c:v>0.25</c:v>
                </c:pt>
                <c:pt idx="2369">
                  <c:v>0.25</c:v>
                </c:pt>
                <c:pt idx="2370">
                  <c:v>0.25</c:v>
                </c:pt>
                <c:pt idx="2371">
                  <c:v>0.25</c:v>
                </c:pt>
                <c:pt idx="2372">
                  <c:v>0.25</c:v>
                </c:pt>
                <c:pt idx="2373">
                  <c:v>0.25</c:v>
                </c:pt>
                <c:pt idx="2374">
                  <c:v>0.25</c:v>
                </c:pt>
                <c:pt idx="2375">
                  <c:v>0.25</c:v>
                </c:pt>
                <c:pt idx="2376">
                  <c:v>0.25</c:v>
                </c:pt>
                <c:pt idx="2377">
                  <c:v>0.25</c:v>
                </c:pt>
                <c:pt idx="2378">
                  <c:v>0.25</c:v>
                </c:pt>
                <c:pt idx="2379">
                  <c:v>0.25</c:v>
                </c:pt>
                <c:pt idx="2380">
                  <c:v>0.25</c:v>
                </c:pt>
                <c:pt idx="2381">
                  <c:v>0.25</c:v>
                </c:pt>
                <c:pt idx="2382">
                  <c:v>0.25</c:v>
                </c:pt>
                <c:pt idx="2383">
                  <c:v>0.25</c:v>
                </c:pt>
                <c:pt idx="2384">
                  <c:v>0.25</c:v>
                </c:pt>
                <c:pt idx="2385">
                  <c:v>0.25</c:v>
                </c:pt>
                <c:pt idx="2386">
                  <c:v>0.25</c:v>
                </c:pt>
                <c:pt idx="2387">
                  <c:v>0.25</c:v>
                </c:pt>
                <c:pt idx="2388">
                  <c:v>0.25</c:v>
                </c:pt>
                <c:pt idx="2389">
                  <c:v>0.25</c:v>
                </c:pt>
                <c:pt idx="2390">
                  <c:v>0.25</c:v>
                </c:pt>
                <c:pt idx="2391">
                  <c:v>0.25</c:v>
                </c:pt>
                <c:pt idx="2392">
                  <c:v>0.25</c:v>
                </c:pt>
                <c:pt idx="2393">
                  <c:v>0.25</c:v>
                </c:pt>
                <c:pt idx="2394">
                  <c:v>0.25</c:v>
                </c:pt>
                <c:pt idx="2395">
                  <c:v>0.25</c:v>
                </c:pt>
                <c:pt idx="2396">
                  <c:v>0.25</c:v>
                </c:pt>
                <c:pt idx="2397">
                  <c:v>0.25</c:v>
                </c:pt>
                <c:pt idx="2398">
                  <c:v>0.25</c:v>
                </c:pt>
                <c:pt idx="2399">
                  <c:v>0.25</c:v>
                </c:pt>
                <c:pt idx="2400">
                  <c:v>0.25</c:v>
                </c:pt>
                <c:pt idx="2401">
                  <c:v>0.25</c:v>
                </c:pt>
                <c:pt idx="2402">
                  <c:v>0.25</c:v>
                </c:pt>
                <c:pt idx="2403">
                  <c:v>0.25</c:v>
                </c:pt>
                <c:pt idx="2404">
                  <c:v>0.25</c:v>
                </c:pt>
                <c:pt idx="2405">
                  <c:v>0.25</c:v>
                </c:pt>
                <c:pt idx="2406">
                  <c:v>0.25</c:v>
                </c:pt>
                <c:pt idx="2407">
                  <c:v>0.25</c:v>
                </c:pt>
                <c:pt idx="2408">
                  <c:v>0.25</c:v>
                </c:pt>
                <c:pt idx="2409">
                  <c:v>0.25</c:v>
                </c:pt>
                <c:pt idx="2410">
                  <c:v>0.25</c:v>
                </c:pt>
                <c:pt idx="2411">
                  <c:v>0.25</c:v>
                </c:pt>
                <c:pt idx="2412">
                  <c:v>0.25</c:v>
                </c:pt>
                <c:pt idx="2413">
                  <c:v>0.25</c:v>
                </c:pt>
                <c:pt idx="2414">
                  <c:v>0.25</c:v>
                </c:pt>
                <c:pt idx="2415">
                  <c:v>0.25</c:v>
                </c:pt>
                <c:pt idx="2416">
                  <c:v>0.25</c:v>
                </c:pt>
                <c:pt idx="2417">
                  <c:v>0.25</c:v>
                </c:pt>
                <c:pt idx="2418">
                  <c:v>0.25</c:v>
                </c:pt>
                <c:pt idx="2419">
                  <c:v>0.25</c:v>
                </c:pt>
                <c:pt idx="2420">
                  <c:v>0.25</c:v>
                </c:pt>
                <c:pt idx="2421">
                  <c:v>0.25</c:v>
                </c:pt>
                <c:pt idx="2422">
                  <c:v>0.25</c:v>
                </c:pt>
                <c:pt idx="2423">
                  <c:v>0.25</c:v>
                </c:pt>
                <c:pt idx="2424">
                  <c:v>0.25</c:v>
                </c:pt>
                <c:pt idx="2425">
                  <c:v>0.25</c:v>
                </c:pt>
                <c:pt idx="2426">
                  <c:v>0.25</c:v>
                </c:pt>
                <c:pt idx="2427">
                  <c:v>0.25</c:v>
                </c:pt>
                <c:pt idx="2428">
                  <c:v>0.25</c:v>
                </c:pt>
                <c:pt idx="2429">
                  <c:v>0.25</c:v>
                </c:pt>
                <c:pt idx="2430">
                  <c:v>0.25</c:v>
                </c:pt>
                <c:pt idx="2431">
                  <c:v>0.25</c:v>
                </c:pt>
                <c:pt idx="2432">
                  <c:v>0.25</c:v>
                </c:pt>
                <c:pt idx="2433">
                  <c:v>0.25</c:v>
                </c:pt>
                <c:pt idx="2434">
                  <c:v>0.25</c:v>
                </c:pt>
                <c:pt idx="2435">
                  <c:v>0.25</c:v>
                </c:pt>
                <c:pt idx="2436">
                  <c:v>0.25</c:v>
                </c:pt>
                <c:pt idx="2437">
                  <c:v>0.25</c:v>
                </c:pt>
                <c:pt idx="2438">
                  <c:v>0.25</c:v>
                </c:pt>
                <c:pt idx="2439">
                  <c:v>0.25</c:v>
                </c:pt>
                <c:pt idx="2440">
                  <c:v>0.25</c:v>
                </c:pt>
                <c:pt idx="2441">
                  <c:v>0.25</c:v>
                </c:pt>
                <c:pt idx="2442">
                  <c:v>0.25</c:v>
                </c:pt>
                <c:pt idx="2443">
                  <c:v>0.25</c:v>
                </c:pt>
                <c:pt idx="2444">
                  <c:v>0.25</c:v>
                </c:pt>
                <c:pt idx="2445">
                  <c:v>0.25</c:v>
                </c:pt>
                <c:pt idx="2446">
                  <c:v>0.25</c:v>
                </c:pt>
                <c:pt idx="2447">
                  <c:v>0.25</c:v>
                </c:pt>
                <c:pt idx="2448">
                  <c:v>0.25</c:v>
                </c:pt>
                <c:pt idx="2449">
                  <c:v>0.25</c:v>
                </c:pt>
                <c:pt idx="2450">
                  <c:v>0.25</c:v>
                </c:pt>
                <c:pt idx="2451">
                  <c:v>0.25</c:v>
                </c:pt>
                <c:pt idx="2452">
                  <c:v>0.25</c:v>
                </c:pt>
                <c:pt idx="2453">
                  <c:v>0.25</c:v>
                </c:pt>
                <c:pt idx="2454">
                  <c:v>0.25</c:v>
                </c:pt>
                <c:pt idx="2455">
                  <c:v>0.25</c:v>
                </c:pt>
                <c:pt idx="2456">
                  <c:v>0.25</c:v>
                </c:pt>
                <c:pt idx="2457">
                  <c:v>0.25</c:v>
                </c:pt>
                <c:pt idx="2458">
                  <c:v>0.25</c:v>
                </c:pt>
                <c:pt idx="2459">
                  <c:v>0.25</c:v>
                </c:pt>
                <c:pt idx="2460">
                  <c:v>0.25</c:v>
                </c:pt>
                <c:pt idx="2461">
                  <c:v>0.25</c:v>
                </c:pt>
                <c:pt idx="2462">
                  <c:v>0.25</c:v>
                </c:pt>
                <c:pt idx="2463">
                  <c:v>0.25</c:v>
                </c:pt>
                <c:pt idx="2464">
                  <c:v>0.25</c:v>
                </c:pt>
                <c:pt idx="2465">
                  <c:v>0.25</c:v>
                </c:pt>
                <c:pt idx="2466">
                  <c:v>0.25</c:v>
                </c:pt>
                <c:pt idx="2467">
                  <c:v>0.25</c:v>
                </c:pt>
                <c:pt idx="2468">
                  <c:v>0.25</c:v>
                </c:pt>
                <c:pt idx="2469">
                  <c:v>0.25</c:v>
                </c:pt>
                <c:pt idx="2470">
                  <c:v>0.25</c:v>
                </c:pt>
                <c:pt idx="2471">
                  <c:v>0.25</c:v>
                </c:pt>
                <c:pt idx="2472">
                  <c:v>0.25</c:v>
                </c:pt>
                <c:pt idx="2473">
                  <c:v>0.25</c:v>
                </c:pt>
                <c:pt idx="2474">
                  <c:v>0.25</c:v>
                </c:pt>
                <c:pt idx="2475">
                  <c:v>0.25</c:v>
                </c:pt>
                <c:pt idx="2476">
                  <c:v>0.25</c:v>
                </c:pt>
                <c:pt idx="2477">
                  <c:v>0.25</c:v>
                </c:pt>
                <c:pt idx="2478">
                  <c:v>0.25</c:v>
                </c:pt>
                <c:pt idx="2479">
                  <c:v>0.25</c:v>
                </c:pt>
                <c:pt idx="2480">
                  <c:v>0.25</c:v>
                </c:pt>
                <c:pt idx="2481">
                  <c:v>0.25</c:v>
                </c:pt>
                <c:pt idx="2482">
                  <c:v>0.25</c:v>
                </c:pt>
                <c:pt idx="2483">
                  <c:v>0.25</c:v>
                </c:pt>
                <c:pt idx="2484">
                  <c:v>0.25</c:v>
                </c:pt>
                <c:pt idx="2485">
                  <c:v>0.25</c:v>
                </c:pt>
                <c:pt idx="2486">
                  <c:v>0.25</c:v>
                </c:pt>
                <c:pt idx="2487">
                  <c:v>0.25</c:v>
                </c:pt>
                <c:pt idx="2488">
                  <c:v>0.25</c:v>
                </c:pt>
                <c:pt idx="2489">
                  <c:v>0.25</c:v>
                </c:pt>
                <c:pt idx="2490">
                  <c:v>0.25</c:v>
                </c:pt>
                <c:pt idx="2491">
                  <c:v>0.25</c:v>
                </c:pt>
                <c:pt idx="2492">
                  <c:v>0.25</c:v>
                </c:pt>
                <c:pt idx="2493">
                  <c:v>0.25</c:v>
                </c:pt>
                <c:pt idx="2494">
                  <c:v>0.25</c:v>
                </c:pt>
                <c:pt idx="2495">
                  <c:v>0.25</c:v>
                </c:pt>
                <c:pt idx="2496">
                  <c:v>0.25</c:v>
                </c:pt>
                <c:pt idx="2497">
                  <c:v>0.25</c:v>
                </c:pt>
                <c:pt idx="2498">
                  <c:v>0.25</c:v>
                </c:pt>
                <c:pt idx="2499">
                  <c:v>0.25</c:v>
                </c:pt>
                <c:pt idx="2500">
                  <c:v>0.25</c:v>
                </c:pt>
                <c:pt idx="2501">
                  <c:v>0.25</c:v>
                </c:pt>
                <c:pt idx="2502">
                  <c:v>0.25</c:v>
                </c:pt>
                <c:pt idx="2503">
                  <c:v>0.25</c:v>
                </c:pt>
                <c:pt idx="2504">
                  <c:v>0.25</c:v>
                </c:pt>
                <c:pt idx="2505">
                  <c:v>0.25</c:v>
                </c:pt>
                <c:pt idx="2506">
                  <c:v>0.25</c:v>
                </c:pt>
                <c:pt idx="2507">
                  <c:v>0.25</c:v>
                </c:pt>
                <c:pt idx="2508">
                  <c:v>0.25</c:v>
                </c:pt>
                <c:pt idx="2509">
                  <c:v>0.25</c:v>
                </c:pt>
                <c:pt idx="2510">
                  <c:v>0.25</c:v>
                </c:pt>
                <c:pt idx="2511">
                  <c:v>0.25</c:v>
                </c:pt>
                <c:pt idx="2512">
                  <c:v>0.25</c:v>
                </c:pt>
                <c:pt idx="2513">
                  <c:v>0.25</c:v>
                </c:pt>
                <c:pt idx="2514">
                  <c:v>0.25</c:v>
                </c:pt>
                <c:pt idx="2515">
                  <c:v>0.25</c:v>
                </c:pt>
                <c:pt idx="2516">
                  <c:v>0.25</c:v>
                </c:pt>
                <c:pt idx="2517">
                  <c:v>0.25</c:v>
                </c:pt>
                <c:pt idx="2518">
                  <c:v>0.25</c:v>
                </c:pt>
                <c:pt idx="2519">
                  <c:v>0.25</c:v>
                </c:pt>
                <c:pt idx="2520">
                  <c:v>0.25</c:v>
                </c:pt>
                <c:pt idx="2521">
                  <c:v>0.25</c:v>
                </c:pt>
                <c:pt idx="2522">
                  <c:v>0.25</c:v>
                </c:pt>
                <c:pt idx="2523">
                  <c:v>0.25</c:v>
                </c:pt>
                <c:pt idx="2524">
                  <c:v>0.25</c:v>
                </c:pt>
                <c:pt idx="2525">
                  <c:v>0.25</c:v>
                </c:pt>
                <c:pt idx="2526">
                  <c:v>0.25</c:v>
                </c:pt>
                <c:pt idx="2527">
                  <c:v>0.25</c:v>
                </c:pt>
                <c:pt idx="2528">
                  <c:v>0.25</c:v>
                </c:pt>
                <c:pt idx="2529">
                  <c:v>0.25</c:v>
                </c:pt>
                <c:pt idx="2530">
                  <c:v>0.25</c:v>
                </c:pt>
                <c:pt idx="2531">
                  <c:v>0.25</c:v>
                </c:pt>
                <c:pt idx="2532">
                  <c:v>0.25</c:v>
                </c:pt>
                <c:pt idx="2533">
                  <c:v>0.25</c:v>
                </c:pt>
                <c:pt idx="2534">
                  <c:v>0.25</c:v>
                </c:pt>
                <c:pt idx="2535">
                  <c:v>0.25</c:v>
                </c:pt>
                <c:pt idx="2536">
                  <c:v>0.25</c:v>
                </c:pt>
                <c:pt idx="2537">
                  <c:v>0.25</c:v>
                </c:pt>
                <c:pt idx="2538">
                  <c:v>0.25</c:v>
                </c:pt>
                <c:pt idx="2539">
                  <c:v>0.25</c:v>
                </c:pt>
                <c:pt idx="2540">
                  <c:v>0.25</c:v>
                </c:pt>
                <c:pt idx="2541">
                  <c:v>0.25</c:v>
                </c:pt>
                <c:pt idx="2542">
                  <c:v>0.25</c:v>
                </c:pt>
                <c:pt idx="2543">
                  <c:v>0.25</c:v>
                </c:pt>
                <c:pt idx="2544">
                  <c:v>0.25</c:v>
                </c:pt>
                <c:pt idx="2545">
                  <c:v>0.25</c:v>
                </c:pt>
                <c:pt idx="2546">
                  <c:v>0.25</c:v>
                </c:pt>
                <c:pt idx="2547">
                  <c:v>0.25</c:v>
                </c:pt>
                <c:pt idx="2548">
                  <c:v>0.25</c:v>
                </c:pt>
                <c:pt idx="2549">
                  <c:v>0.25</c:v>
                </c:pt>
                <c:pt idx="2550">
                  <c:v>0.25</c:v>
                </c:pt>
                <c:pt idx="2551">
                  <c:v>0.25</c:v>
                </c:pt>
                <c:pt idx="2552">
                  <c:v>0.25</c:v>
                </c:pt>
                <c:pt idx="2553">
                  <c:v>0.25</c:v>
                </c:pt>
                <c:pt idx="2554">
                  <c:v>0.25</c:v>
                </c:pt>
                <c:pt idx="2555">
                  <c:v>0.25</c:v>
                </c:pt>
                <c:pt idx="2556">
                  <c:v>0.25</c:v>
                </c:pt>
                <c:pt idx="2557">
                  <c:v>0.25</c:v>
                </c:pt>
                <c:pt idx="2558">
                  <c:v>0.25</c:v>
                </c:pt>
                <c:pt idx="2559">
                  <c:v>0.25</c:v>
                </c:pt>
                <c:pt idx="2560">
                  <c:v>0.25</c:v>
                </c:pt>
                <c:pt idx="2561">
                  <c:v>0.25</c:v>
                </c:pt>
                <c:pt idx="2562">
                  <c:v>0.25</c:v>
                </c:pt>
                <c:pt idx="2563">
                  <c:v>0.25</c:v>
                </c:pt>
                <c:pt idx="2564">
                  <c:v>0.25</c:v>
                </c:pt>
                <c:pt idx="2565">
                  <c:v>0.25</c:v>
                </c:pt>
                <c:pt idx="2566">
                  <c:v>0.25</c:v>
                </c:pt>
                <c:pt idx="2567">
                  <c:v>0.25</c:v>
                </c:pt>
                <c:pt idx="2568">
                  <c:v>0.25</c:v>
                </c:pt>
                <c:pt idx="2569">
                  <c:v>0.25</c:v>
                </c:pt>
                <c:pt idx="2570">
                  <c:v>0.25</c:v>
                </c:pt>
                <c:pt idx="2571">
                  <c:v>0.25</c:v>
                </c:pt>
                <c:pt idx="2572">
                  <c:v>0.25</c:v>
                </c:pt>
                <c:pt idx="2573">
                  <c:v>0.25</c:v>
                </c:pt>
                <c:pt idx="2574">
                  <c:v>0.25</c:v>
                </c:pt>
                <c:pt idx="2575">
                  <c:v>0.25</c:v>
                </c:pt>
                <c:pt idx="2576">
                  <c:v>0.25</c:v>
                </c:pt>
                <c:pt idx="2577">
                  <c:v>0.25</c:v>
                </c:pt>
                <c:pt idx="2578">
                  <c:v>0.25</c:v>
                </c:pt>
                <c:pt idx="2579">
                  <c:v>0.25</c:v>
                </c:pt>
                <c:pt idx="2580">
                  <c:v>0.25</c:v>
                </c:pt>
                <c:pt idx="2581">
                  <c:v>0.25</c:v>
                </c:pt>
                <c:pt idx="2582">
                  <c:v>0.25</c:v>
                </c:pt>
                <c:pt idx="2583">
                  <c:v>0.25</c:v>
                </c:pt>
                <c:pt idx="2584">
                  <c:v>0.25</c:v>
                </c:pt>
                <c:pt idx="2585">
                  <c:v>0.25</c:v>
                </c:pt>
                <c:pt idx="2586">
                  <c:v>0.25</c:v>
                </c:pt>
                <c:pt idx="2587">
                  <c:v>0.25</c:v>
                </c:pt>
                <c:pt idx="2588">
                  <c:v>0.25</c:v>
                </c:pt>
                <c:pt idx="2589">
                  <c:v>0.25</c:v>
                </c:pt>
                <c:pt idx="2590">
                  <c:v>0.25</c:v>
                </c:pt>
                <c:pt idx="2591">
                  <c:v>0.25</c:v>
                </c:pt>
                <c:pt idx="2592">
                  <c:v>0.25</c:v>
                </c:pt>
                <c:pt idx="2593">
                  <c:v>0.25</c:v>
                </c:pt>
                <c:pt idx="2594">
                  <c:v>0.25</c:v>
                </c:pt>
                <c:pt idx="2595">
                  <c:v>0.25</c:v>
                </c:pt>
                <c:pt idx="2596">
                  <c:v>0.25</c:v>
                </c:pt>
                <c:pt idx="2597">
                  <c:v>0.25</c:v>
                </c:pt>
                <c:pt idx="2598">
                  <c:v>0.25</c:v>
                </c:pt>
                <c:pt idx="2599">
                  <c:v>0.25</c:v>
                </c:pt>
                <c:pt idx="2600">
                  <c:v>0.25</c:v>
                </c:pt>
                <c:pt idx="2601">
                  <c:v>0.25</c:v>
                </c:pt>
                <c:pt idx="2602">
                  <c:v>0.25</c:v>
                </c:pt>
                <c:pt idx="2603">
                  <c:v>0.25</c:v>
                </c:pt>
                <c:pt idx="2604">
                  <c:v>0.25</c:v>
                </c:pt>
                <c:pt idx="2605">
                  <c:v>0.25</c:v>
                </c:pt>
                <c:pt idx="2606">
                  <c:v>0.25</c:v>
                </c:pt>
                <c:pt idx="2607">
                  <c:v>0.25</c:v>
                </c:pt>
                <c:pt idx="2608">
                  <c:v>0.25</c:v>
                </c:pt>
                <c:pt idx="2609">
                  <c:v>0.25</c:v>
                </c:pt>
                <c:pt idx="2610">
                  <c:v>0.25</c:v>
                </c:pt>
                <c:pt idx="2611">
                  <c:v>0.25</c:v>
                </c:pt>
                <c:pt idx="2612">
                  <c:v>0.25</c:v>
                </c:pt>
                <c:pt idx="2613">
                  <c:v>0.25</c:v>
                </c:pt>
                <c:pt idx="2614">
                  <c:v>0.25</c:v>
                </c:pt>
                <c:pt idx="2615">
                  <c:v>0.25</c:v>
                </c:pt>
                <c:pt idx="2616">
                  <c:v>0.25</c:v>
                </c:pt>
                <c:pt idx="2617">
                  <c:v>0.25</c:v>
                </c:pt>
                <c:pt idx="2618">
                  <c:v>0.25</c:v>
                </c:pt>
                <c:pt idx="2619">
                  <c:v>0.25</c:v>
                </c:pt>
                <c:pt idx="2620">
                  <c:v>0.25</c:v>
                </c:pt>
                <c:pt idx="2621">
                  <c:v>0.25</c:v>
                </c:pt>
                <c:pt idx="2622">
                  <c:v>0.25</c:v>
                </c:pt>
                <c:pt idx="2623">
                  <c:v>0.25</c:v>
                </c:pt>
                <c:pt idx="2624">
                  <c:v>0.25</c:v>
                </c:pt>
                <c:pt idx="2625">
                  <c:v>0.25</c:v>
                </c:pt>
                <c:pt idx="2626">
                  <c:v>0.25</c:v>
                </c:pt>
                <c:pt idx="2627">
                  <c:v>0.25</c:v>
                </c:pt>
                <c:pt idx="2628">
                  <c:v>0.25</c:v>
                </c:pt>
                <c:pt idx="2629">
                  <c:v>0.25</c:v>
                </c:pt>
                <c:pt idx="2630">
                  <c:v>0.25</c:v>
                </c:pt>
                <c:pt idx="2631">
                  <c:v>0.25</c:v>
                </c:pt>
                <c:pt idx="2632">
                  <c:v>0.25</c:v>
                </c:pt>
                <c:pt idx="2633">
                  <c:v>0.25</c:v>
                </c:pt>
                <c:pt idx="2634">
                  <c:v>0.25</c:v>
                </c:pt>
                <c:pt idx="2635">
                  <c:v>0.25</c:v>
                </c:pt>
                <c:pt idx="2636">
                  <c:v>0.25</c:v>
                </c:pt>
                <c:pt idx="2637">
                  <c:v>0.25</c:v>
                </c:pt>
                <c:pt idx="2638">
                  <c:v>0.25</c:v>
                </c:pt>
                <c:pt idx="2639">
                  <c:v>0.25</c:v>
                </c:pt>
                <c:pt idx="2640">
                  <c:v>0.25</c:v>
                </c:pt>
                <c:pt idx="2641">
                  <c:v>0.25</c:v>
                </c:pt>
                <c:pt idx="2642">
                  <c:v>0.25</c:v>
                </c:pt>
                <c:pt idx="2643">
                  <c:v>0.25</c:v>
                </c:pt>
                <c:pt idx="2644">
                  <c:v>0.25</c:v>
                </c:pt>
                <c:pt idx="2645">
                  <c:v>0.25</c:v>
                </c:pt>
                <c:pt idx="2646">
                  <c:v>0.25</c:v>
                </c:pt>
                <c:pt idx="2647">
                  <c:v>0.25</c:v>
                </c:pt>
                <c:pt idx="2648">
                  <c:v>0.25</c:v>
                </c:pt>
                <c:pt idx="2649">
                  <c:v>0.25</c:v>
                </c:pt>
                <c:pt idx="2650">
                  <c:v>0.25</c:v>
                </c:pt>
                <c:pt idx="2651">
                  <c:v>0.25</c:v>
                </c:pt>
                <c:pt idx="2652">
                  <c:v>0.25</c:v>
                </c:pt>
                <c:pt idx="2653">
                  <c:v>0.25</c:v>
                </c:pt>
                <c:pt idx="2654">
                  <c:v>0.25</c:v>
                </c:pt>
                <c:pt idx="2655">
                  <c:v>0.25</c:v>
                </c:pt>
                <c:pt idx="2656">
                  <c:v>0.25</c:v>
                </c:pt>
                <c:pt idx="2657">
                  <c:v>0.25</c:v>
                </c:pt>
                <c:pt idx="2658">
                  <c:v>0.25</c:v>
                </c:pt>
                <c:pt idx="2659">
                  <c:v>0.25</c:v>
                </c:pt>
                <c:pt idx="2660">
                  <c:v>0.25</c:v>
                </c:pt>
                <c:pt idx="2661">
                  <c:v>0.25</c:v>
                </c:pt>
                <c:pt idx="2662">
                  <c:v>0.25</c:v>
                </c:pt>
                <c:pt idx="2663">
                  <c:v>0.25</c:v>
                </c:pt>
                <c:pt idx="2664">
                  <c:v>0.25</c:v>
                </c:pt>
                <c:pt idx="2665">
                  <c:v>0.25</c:v>
                </c:pt>
                <c:pt idx="2666">
                  <c:v>0.25</c:v>
                </c:pt>
                <c:pt idx="2667">
                  <c:v>0.25</c:v>
                </c:pt>
                <c:pt idx="2668">
                  <c:v>0.25</c:v>
                </c:pt>
                <c:pt idx="2669">
                  <c:v>0.25</c:v>
                </c:pt>
                <c:pt idx="2670">
                  <c:v>0.25</c:v>
                </c:pt>
                <c:pt idx="2671">
                  <c:v>0.25</c:v>
                </c:pt>
                <c:pt idx="2672">
                  <c:v>0.25</c:v>
                </c:pt>
                <c:pt idx="2673">
                  <c:v>0.25</c:v>
                </c:pt>
                <c:pt idx="2674">
                  <c:v>0.25</c:v>
                </c:pt>
                <c:pt idx="2675">
                  <c:v>0.25</c:v>
                </c:pt>
                <c:pt idx="2676">
                  <c:v>0.25</c:v>
                </c:pt>
                <c:pt idx="2677">
                  <c:v>0.25</c:v>
                </c:pt>
                <c:pt idx="2678">
                  <c:v>0.25</c:v>
                </c:pt>
                <c:pt idx="2679">
                  <c:v>0.25</c:v>
                </c:pt>
                <c:pt idx="2680">
                  <c:v>0.25</c:v>
                </c:pt>
                <c:pt idx="2681">
                  <c:v>0.25</c:v>
                </c:pt>
                <c:pt idx="2682">
                  <c:v>0.25</c:v>
                </c:pt>
                <c:pt idx="2683">
                  <c:v>0.25</c:v>
                </c:pt>
                <c:pt idx="2684">
                  <c:v>0.25</c:v>
                </c:pt>
                <c:pt idx="2685">
                  <c:v>0.25</c:v>
                </c:pt>
                <c:pt idx="2686">
                  <c:v>0.25</c:v>
                </c:pt>
                <c:pt idx="2687">
                  <c:v>0.25</c:v>
                </c:pt>
                <c:pt idx="2688">
                  <c:v>0.25</c:v>
                </c:pt>
                <c:pt idx="2689">
                  <c:v>0.25</c:v>
                </c:pt>
                <c:pt idx="2690">
                  <c:v>0.25</c:v>
                </c:pt>
                <c:pt idx="2691">
                  <c:v>0.25</c:v>
                </c:pt>
                <c:pt idx="2692">
                  <c:v>0.25</c:v>
                </c:pt>
                <c:pt idx="2693">
                  <c:v>0.25</c:v>
                </c:pt>
                <c:pt idx="2694">
                  <c:v>0.25</c:v>
                </c:pt>
                <c:pt idx="2695">
                  <c:v>0.25</c:v>
                </c:pt>
                <c:pt idx="2696">
                  <c:v>0.25</c:v>
                </c:pt>
                <c:pt idx="2697">
                  <c:v>0.25</c:v>
                </c:pt>
                <c:pt idx="2698">
                  <c:v>0.25</c:v>
                </c:pt>
                <c:pt idx="2699">
                  <c:v>0.25</c:v>
                </c:pt>
                <c:pt idx="2700">
                  <c:v>0.25</c:v>
                </c:pt>
                <c:pt idx="2701">
                  <c:v>0.25</c:v>
                </c:pt>
                <c:pt idx="2702">
                  <c:v>0.25</c:v>
                </c:pt>
                <c:pt idx="2703">
                  <c:v>0.25</c:v>
                </c:pt>
                <c:pt idx="2704">
                  <c:v>0.25</c:v>
                </c:pt>
                <c:pt idx="2705">
                  <c:v>0.25</c:v>
                </c:pt>
                <c:pt idx="2706">
                  <c:v>0.25</c:v>
                </c:pt>
                <c:pt idx="2707">
                  <c:v>0.25</c:v>
                </c:pt>
                <c:pt idx="2708">
                  <c:v>0.25</c:v>
                </c:pt>
                <c:pt idx="2709">
                  <c:v>0.25</c:v>
                </c:pt>
                <c:pt idx="2710">
                  <c:v>0.25</c:v>
                </c:pt>
                <c:pt idx="2711">
                  <c:v>0.25</c:v>
                </c:pt>
                <c:pt idx="2712">
                  <c:v>0.25</c:v>
                </c:pt>
                <c:pt idx="2713">
                  <c:v>0.25</c:v>
                </c:pt>
                <c:pt idx="2714">
                  <c:v>0.25</c:v>
                </c:pt>
                <c:pt idx="2715">
                  <c:v>0.25</c:v>
                </c:pt>
                <c:pt idx="2716">
                  <c:v>0.25</c:v>
                </c:pt>
                <c:pt idx="2717">
                  <c:v>0.25</c:v>
                </c:pt>
                <c:pt idx="2718">
                  <c:v>0.25</c:v>
                </c:pt>
                <c:pt idx="2719">
                  <c:v>0.25</c:v>
                </c:pt>
                <c:pt idx="2720">
                  <c:v>0.25</c:v>
                </c:pt>
                <c:pt idx="2721">
                  <c:v>0.25</c:v>
                </c:pt>
                <c:pt idx="2722">
                  <c:v>0.25</c:v>
                </c:pt>
                <c:pt idx="2723">
                  <c:v>0.25</c:v>
                </c:pt>
                <c:pt idx="2724">
                  <c:v>0.25</c:v>
                </c:pt>
                <c:pt idx="2725">
                  <c:v>0.25</c:v>
                </c:pt>
                <c:pt idx="2726">
                  <c:v>0.25</c:v>
                </c:pt>
                <c:pt idx="2727">
                  <c:v>0.25</c:v>
                </c:pt>
                <c:pt idx="2728">
                  <c:v>0.25</c:v>
                </c:pt>
                <c:pt idx="2729">
                  <c:v>0.25</c:v>
                </c:pt>
                <c:pt idx="2730">
                  <c:v>0.25</c:v>
                </c:pt>
                <c:pt idx="2731">
                  <c:v>0.25</c:v>
                </c:pt>
                <c:pt idx="2732">
                  <c:v>0.25</c:v>
                </c:pt>
                <c:pt idx="2733">
                  <c:v>0.25</c:v>
                </c:pt>
                <c:pt idx="2734">
                  <c:v>0.25</c:v>
                </c:pt>
                <c:pt idx="2735">
                  <c:v>0.25</c:v>
                </c:pt>
                <c:pt idx="2736">
                  <c:v>0.25</c:v>
                </c:pt>
                <c:pt idx="2737">
                  <c:v>0.25</c:v>
                </c:pt>
                <c:pt idx="2738">
                  <c:v>0.25</c:v>
                </c:pt>
                <c:pt idx="2739">
                  <c:v>0.25</c:v>
                </c:pt>
                <c:pt idx="2740">
                  <c:v>0.25</c:v>
                </c:pt>
                <c:pt idx="2741">
                  <c:v>0.25</c:v>
                </c:pt>
                <c:pt idx="2742">
                  <c:v>0.25</c:v>
                </c:pt>
                <c:pt idx="2743">
                  <c:v>0.25</c:v>
                </c:pt>
                <c:pt idx="2744">
                  <c:v>0.25</c:v>
                </c:pt>
                <c:pt idx="2745">
                  <c:v>0.25</c:v>
                </c:pt>
                <c:pt idx="2746">
                  <c:v>0.25</c:v>
                </c:pt>
                <c:pt idx="2747">
                  <c:v>0.25</c:v>
                </c:pt>
                <c:pt idx="2748">
                  <c:v>0.25</c:v>
                </c:pt>
                <c:pt idx="2749">
                  <c:v>0.25</c:v>
                </c:pt>
                <c:pt idx="2750">
                  <c:v>0.25</c:v>
                </c:pt>
                <c:pt idx="2751">
                  <c:v>0.25</c:v>
                </c:pt>
                <c:pt idx="2752">
                  <c:v>0.25</c:v>
                </c:pt>
                <c:pt idx="2753">
                  <c:v>0.25</c:v>
                </c:pt>
                <c:pt idx="2754">
                  <c:v>0.25</c:v>
                </c:pt>
                <c:pt idx="2755">
                  <c:v>0.25</c:v>
                </c:pt>
                <c:pt idx="2756">
                  <c:v>0.25</c:v>
                </c:pt>
                <c:pt idx="2757">
                  <c:v>0.25</c:v>
                </c:pt>
                <c:pt idx="2758">
                  <c:v>0.25</c:v>
                </c:pt>
                <c:pt idx="2759">
                  <c:v>0.25</c:v>
                </c:pt>
                <c:pt idx="2760">
                  <c:v>0.25</c:v>
                </c:pt>
                <c:pt idx="2761">
                  <c:v>0.25</c:v>
                </c:pt>
                <c:pt idx="2762">
                  <c:v>0.25</c:v>
                </c:pt>
                <c:pt idx="2763">
                  <c:v>0.25</c:v>
                </c:pt>
                <c:pt idx="2764">
                  <c:v>0.25</c:v>
                </c:pt>
                <c:pt idx="2765">
                  <c:v>0.25</c:v>
                </c:pt>
                <c:pt idx="2766">
                  <c:v>0.25</c:v>
                </c:pt>
                <c:pt idx="2767">
                  <c:v>0.25</c:v>
                </c:pt>
                <c:pt idx="2768">
                  <c:v>0.25</c:v>
                </c:pt>
                <c:pt idx="2769">
                  <c:v>0.25</c:v>
                </c:pt>
                <c:pt idx="2770">
                  <c:v>0.25</c:v>
                </c:pt>
                <c:pt idx="2771">
                  <c:v>0.25</c:v>
                </c:pt>
                <c:pt idx="2772">
                  <c:v>0.25</c:v>
                </c:pt>
                <c:pt idx="2773">
                  <c:v>0.25</c:v>
                </c:pt>
                <c:pt idx="2774">
                  <c:v>0.25</c:v>
                </c:pt>
                <c:pt idx="2775">
                  <c:v>0.25</c:v>
                </c:pt>
                <c:pt idx="2776">
                  <c:v>0.25</c:v>
                </c:pt>
                <c:pt idx="2777">
                  <c:v>0.25</c:v>
                </c:pt>
                <c:pt idx="2778">
                  <c:v>0.25</c:v>
                </c:pt>
                <c:pt idx="2779">
                  <c:v>0.25</c:v>
                </c:pt>
                <c:pt idx="2780">
                  <c:v>0.25</c:v>
                </c:pt>
                <c:pt idx="2781">
                  <c:v>0.25</c:v>
                </c:pt>
                <c:pt idx="2782">
                  <c:v>0.25</c:v>
                </c:pt>
                <c:pt idx="2783">
                  <c:v>0.25</c:v>
                </c:pt>
                <c:pt idx="2784">
                  <c:v>0.25</c:v>
                </c:pt>
                <c:pt idx="2785">
                  <c:v>0.25</c:v>
                </c:pt>
                <c:pt idx="2786">
                  <c:v>0.25</c:v>
                </c:pt>
                <c:pt idx="2787">
                  <c:v>0.25</c:v>
                </c:pt>
                <c:pt idx="2788">
                  <c:v>0.25</c:v>
                </c:pt>
                <c:pt idx="2789">
                  <c:v>0.25</c:v>
                </c:pt>
                <c:pt idx="2790">
                  <c:v>0.25</c:v>
                </c:pt>
                <c:pt idx="2791">
                  <c:v>0.25</c:v>
                </c:pt>
                <c:pt idx="2792">
                  <c:v>0.25</c:v>
                </c:pt>
                <c:pt idx="2793">
                  <c:v>0.25</c:v>
                </c:pt>
                <c:pt idx="2794">
                  <c:v>0.25</c:v>
                </c:pt>
                <c:pt idx="2795">
                  <c:v>0.25</c:v>
                </c:pt>
                <c:pt idx="2796">
                  <c:v>0.25</c:v>
                </c:pt>
                <c:pt idx="2797">
                  <c:v>0.25</c:v>
                </c:pt>
                <c:pt idx="2798">
                  <c:v>0.25</c:v>
                </c:pt>
                <c:pt idx="2799">
                  <c:v>0.25</c:v>
                </c:pt>
                <c:pt idx="2800">
                  <c:v>0.25</c:v>
                </c:pt>
                <c:pt idx="2801">
                  <c:v>0.25</c:v>
                </c:pt>
                <c:pt idx="2802">
                  <c:v>0.25</c:v>
                </c:pt>
                <c:pt idx="2803">
                  <c:v>0.25</c:v>
                </c:pt>
                <c:pt idx="2804">
                  <c:v>0.25</c:v>
                </c:pt>
                <c:pt idx="2805">
                  <c:v>0.25</c:v>
                </c:pt>
                <c:pt idx="2806">
                  <c:v>0.25</c:v>
                </c:pt>
                <c:pt idx="2807">
                  <c:v>0.25</c:v>
                </c:pt>
                <c:pt idx="2808">
                  <c:v>0.25</c:v>
                </c:pt>
                <c:pt idx="2809">
                  <c:v>0.25</c:v>
                </c:pt>
                <c:pt idx="2810">
                  <c:v>0.25</c:v>
                </c:pt>
                <c:pt idx="2811">
                  <c:v>0.25</c:v>
                </c:pt>
                <c:pt idx="2812">
                  <c:v>0.25</c:v>
                </c:pt>
                <c:pt idx="2813">
                  <c:v>0.25</c:v>
                </c:pt>
                <c:pt idx="2814">
                  <c:v>0.25</c:v>
                </c:pt>
                <c:pt idx="2815">
                  <c:v>0.25</c:v>
                </c:pt>
                <c:pt idx="2816">
                  <c:v>0.25</c:v>
                </c:pt>
                <c:pt idx="2817">
                  <c:v>0.25</c:v>
                </c:pt>
                <c:pt idx="2818">
                  <c:v>0.25</c:v>
                </c:pt>
                <c:pt idx="2819">
                  <c:v>0.25</c:v>
                </c:pt>
                <c:pt idx="2820">
                  <c:v>0.25</c:v>
                </c:pt>
                <c:pt idx="2821">
                  <c:v>0.25</c:v>
                </c:pt>
                <c:pt idx="2822">
                  <c:v>0.25</c:v>
                </c:pt>
                <c:pt idx="2823">
                  <c:v>0.25</c:v>
                </c:pt>
                <c:pt idx="2824">
                  <c:v>0.25</c:v>
                </c:pt>
                <c:pt idx="2825">
                  <c:v>0.25</c:v>
                </c:pt>
                <c:pt idx="2826">
                  <c:v>0.25</c:v>
                </c:pt>
                <c:pt idx="2827">
                  <c:v>0.25</c:v>
                </c:pt>
                <c:pt idx="2828">
                  <c:v>0.25</c:v>
                </c:pt>
                <c:pt idx="2829">
                  <c:v>0.25</c:v>
                </c:pt>
                <c:pt idx="2830">
                  <c:v>0.25</c:v>
                </c:pt>
                <c:pt idx="2831">
                  <c:v>0.25</c:v>
                </c:pt>
                <c:pt idx="2832">
                  <c:v>0.25</c:v>
                </c:pt>
                <c:pt idx="2833">
                  <c:v>0.25</c:v>
                </c:pt>
                <c:pt idx="2834">
                  <c:v>0.25</c:v>
                </c:pt>
                <c:pt idx="2835">
                  <c:v>0.25</c:v>
                </c:pt>
                <c:pt idx="2836">
                  <c:v>0.25</c:v>
                </c:pt>
                <c:pt idx="2837">
                  <c:v>0.25</c:v>
                </c:pt>
                <c:pt idx="2838">
                  <c:v>0.25</c:v>
                </c:pt>
                <c:pt idx="2839">
                  <c:v>0.25</c:v>
                </c:pt>
                <c:pt idx="2840">
                  <c:v>0.25</c:v>
                </c:pt>
                <c:pt idx="2841">
                  <c:v>0.25</c:v>
                </c:pt>
                <c:pt idx="2842">
                  <c:v>0.25</c:v>
                </c:pt>
                <c:pt idx="2843">
                  <c:v>0.25</c:v>
                </c:pt>
                <c:pt idx="2844">
                  <c:v>0.25</c:v>
                </c:pt>
                <c:pt idx="2845">
                  <c:v>0.25</c:v>
                </c:pt>
                <c:pt idx="2846">
                  <c:v>0.25</c:v>
                </c:pt>
                <c:pt idx="2847">
                  <c:v>0.25</c:v>
                </c:pt>
                <c:pt idx="2848">
                  <c:v>0.25</c:v>
                </c:pt>
                <c:pt idx="2849">
                  <c:v>0.25</c:v>
                </c:pt>
                <c:pt idx="2850">
                  <c:v>0.25</c:v>
                </c:pt>
                <c:pt idx="2851">
                  <c:v>0.25</c:v>
                </c:pt>
                <c:pt idx="2852">
                  <c:v>0.25</c:v>
                </c:pt>
                <c:pt idx="2853">
                  <c:v>0.25</c:v>
                </c:pt>
                <c:pt idx="2854">
                  <c:v>0.25</c:v>
                </c:pt>
                <c:pt idx="2855">
                  <c:v>0.25</c:v>
                </c:pt>
                <c:pt idx="2856">
                  <c:v>0.25</c:v>
                </c:pt>
                <c:pt idx="2857">
                  <c:v>0.25</c:v>
                </c:pt>
                <c:pt idx="2858">
                  <c:v>0.25</c:v>
                </c:pt>
                <c:pt idx="2859">
                  <c:v>0.25</c:v>
                </c:pt>
                <c:pt idx="2860">
                  <c:v>0.25</c:v>
                </c:pt>
                <c:pt idx="2861">
                  <c:v>0.25</c:v>
                </c:pt>
                <c:pt idx="2862">
                  <c:v>0.25</c:v>
                </c:pt>
                <c:pt idx="2863">
                  <c:v>0.25</c:v>
                </c:pt>
                <c:pt idx="2864">
                  <c:v>0.25</c:v>
                </c:pt>
                <c:pt idx="2865">
                  <c:v>0.25</c:v>
                </c:pt>
                <c:pt idx="2866">
                  <c:v>0.25</c:v>
                </c:pt>
                <c:pt idx="2867">
                  <c:v>0.25</c:v>
                </c:pt>
                <c:pt idx="2868">
                  <c:v>0.25</c:v>
                </c:pt>
                <c:pt idx="2869">
                  <c:v>0.25</c:v>
                </c:pt>
                <c:pt idx="2870">
                  <c:v>0.25</c:v>
                </c:pt>
                <c:pt idx="2871">
                  <c:v>0.25</c:v>
                </c:pt>
                <c:pt idx="2872">
                  <c:v>0.25</c:v>
                </c:pt>
                <c:pt idx="2873">
                  <c:v>0.25</c:v>
                </c:pt>
                <c:pt idx="2874">
                  <c:v>0.25</c:v>
                </c:pt>
                <c:pt idx="2875">
                  <c:v>0.25</c:v>
                </c:pt>
                <c:pt idx="2876">
                  <c:v>0.25</c:v>
                </c:pt>
                <c:pt idx="2877">
                  <c:v>0.25</c:v>
                </c:pt>
                <c:pt idx="2878">
                  <c:v>0.25</c:v>
                </c:pt>
                <c:pt idx="2879">
                  <c:v>0.25</c:v>
                </c:pt>
                <c:pt idx="2880">
                  <c:v>0.25</c:v>
                </c:pt>
                <c:pt idx="2881">
                  <c:v>0.25</c:v>
                </c:pt>
                <c:pt idx="2882">
                  <c:v>0.25</c:v>
                </c:pt>
                <c:pt idx="2883">
                  <c:v>0.25</c:v>
                </c:pt>
                <c:pt idx="2884">
                  <c:v>0.25</c:v>
                </c:pt>
                <c:pt idx="2885">
                  <c:v>0.25</c:v>
                </c:pt>
                <c:pt idx="2886">
                  <c:v>0.25</c:v>
                </c:pt>
                <c:pt idx="2887">
                  <c:v>0.25</c:v>
                </c:pt>
                <c:pt idx="2888">
                  <c:v>0.25</c:v>
                </c:pt>
                <c:pt idx="2889">
                  <c:v>0.25</c:v>
                </c:pt>
                <c:pt idx="2890">
                  <c:v>0.25</c:v>
                </c:pt>
                <c:pt idx="2891">
                  <c:v>0.25</c:v>
                </c:pt>
                <c:pt idx="2892">
                  <c:v>0.25</c:v>
                </c:pt>
                <c:pt idx="2893">
                  <c:v>0.25</c:v>
                </c:pt>
                <c:pt idx="2894">
                  <c:v>0.25</c:v>
                </c:pt>
                <c:pt idx="2895">
                  <c:v>0.25</c:v>
                </c:pt>
                <c:pt idx="2896">
                  <c:v>0.25</c:v>
                </c:pt>
                <c:pt idx="2897">
                  <c:v>0.25</c:v>
                </c:pt>
                <c:pt idx="2898">
                  <c:v>0.25</c:v>
                </c:pt>
                <c:pt idx="2899">
                  <c:v>0.25</c:v>
                </c:pt>
                <c:pt idx="2900">
                  <c:v>0.25</c:v>
                </c:pt>
                <c:pt idx="2901">
                  <c:v>0.25</c:v>
                </c:pt>
                <c:pt idx="2902">
                  <c:v>0.25</c:v>
                </c:pt>
                <c:pt idx="2903">
                  <c:v>0.25</c:v>
                </c:pt>
                <c:pt idx="2904">
                  <c:v>0.25</c:v>
                </c:pt>
                <c:pt idx="2905">
                  <c:v>0.25</c:v>
                </c:pt>
                <c:pt idx="2906">
                  <c:v>0.25</c:v>
                </c:pt>
                <c:pt idx="2907">
                  <c:v>0.25</c:v>
                </c:pt>
                <c:pt idx="2908">
                  <c:v>0.25</c:v>
                </c:pt>
                <c:pt idx="2909">
                  <c:v>0.25</c:v>
                </c:pt>
                <c:pt idx="2910">
                  <c:v>0.25</c:v>
                </c:pt>
                <c:pt idx="2911">
                  <c:v>0.25</c:v>
                </c:pt>
                <c:pt idx="2912">
                  <c:v>0.25</c:v>
                </c:pt>
                <c:pt idx="2913">
                  <c:v>0.25</c:v>
                </c:pt>
                <c:pt idx="2914">
                  <c:v>0.25</c:v>
                </c:pt>
                <c:pt idx="2915">
                  <c:v>0.25</c:v>
                </c:pt>
                <c:pt idx="2916">
                  <c:v>0.25</c:v>
                </c:pt>
                <c:pt idx="2917">
                  <c:v>0.25</c:v>
                </c:pt>
                <c:pt idx="2918">
                  <c:v>0.25</c:v>
                </c:pt>
                <c:pt idx="2919">
                  <c:v>0.25</c:v>
                </c:pt>
                <c:pt idx="2920">
                  <c:v>0.25</c:v>
                </c:pt>
                <c:pt idx="2921">
                  <c:v>0.25</c:v>
                </c:pt>
                <c:pt idx="2922">
                  <c:v>0.25</c:v>
                </c:pt>
                <c:pt idx="2923">
                  <c:v>0.25</c:v>
                </c:pt>
                <c:pt idx="2924">
                  <c:v>0.25</c:v>
                </c:pt>
                <c:pt idx="2925">
                  <c:v>0.25</c:v>
                </c:pt>
                <c:pt idx="2926">
                  <c:v>0.25</c:v>
                </c:pt>
                <c:pt idx="2927">
                  <c:v>0.25</c:v>
                </c:pt>
                <c:pt idx="2928">
                  <c:v>0.25</c:v>
                </c:pt>
                <c:pt idx="2929">
                  <c:v>0.25</c:v>
                </c:pt>
                <c:pt idx="2930">
                  <c:v>0.25</c:v>
                </c:pt>
                <c:pt idx="2931">
                  <c:v>0.25</c:v>
                </c:pt>
                <c:pt idx="2932">
                  <c:v>0.25</c:v>
                </c:pt>
                <c:pt idx="2933">
                  <c:v>0.25</c:v>
                </c:pt>
                <c:pt idx="2934">
                  <c:v>0.25</c:v>
                </c:pt>
                <c:pt idx="2935">
                  <c:v>0.25</c:v>
                </c:pt>
                <c:pt idx="2936">
                  <c:v>0.25</c:v>
                </c:pt>
                <c:pt idx="2937">
                  <c:v>0.25</c:v>
                </c:pt>
                <c:pt idx="2938">
                  <c:v>0.25</c:v>
                </c:pt>
                <c:pt idx="2939">
                  <c:v>0.25</c:v>
                </c:pt>
                <c:pt idx="2940">
                  <c:v>0.25</c:v>
                </c:pt>
                <c:pt idx="2941">
                  <c:v>0.25</c:v>
                </c:pt>
                <c:pt idx="2942">
                  <c:v>0.25</c:v>
                </c:pt>
                <c:pt idx="2943">
                  <c:v>0.25</c:v>
                </c:pt>
                <c:pt idx="2944">
                  <c:v>0.25</c:v>
                </c:pt>
                <c:pt idx="2945">
                  <c:v>0.25</c:v>
                </c:pt>
                <c:pt idx="2946">
                  <c:v>0.25</c:v>
                </c:pt>
                <c:pt idx="2947">
                  <c:v>0.25</c:v>
                </c:pt>
                <c:pt idx="2948">
                  <c:v>0.25</c:v>
                </c:pt>
                <c:pt idx="2949">
                  <c:v>0.25</c:v>
                </c:pt>
                <c:pt idx="2950">
                  <c:v>0.25</c:v>
                </c:pt>
                <c:pt idx="2951">
                  <c:v>0.25</c:v>
                </c:pt>
                <c:pt idx="2952">
                  <c:v>0.25</c:v>
                </c:pt>
                <c:pt idx="2953">
                  <c:v>0.25</c:v>
                </c:pt>
                <c:pt idx="2954">
                  <c:v>0.25</c:v>
                </c:pt>
                <c:pt idx="2955">
                  <c:v>0.25</c:v>
                </c:pt>
                <c:pt idx="2956">
                  <c:v>0.25</c:v>
                </c:pt>
                <c:pt idx="2957">
                  <c:v>0.25</c:v>
                </c:pt>
                <c:pt idx="2958">
                  <c:v>0.25</c:v>
                </c:pt>
                <c:pt idx="2959">
                  <c:v>0.25</c:v>
                </c:pt>
                <c:pt idx="2960">
                  <c:v>0.25</c:v>
                </c:pt>
                <c:pt idx="2961">
                  <c:v>0.25</c:v>
                </c:pt>
                <c:pt idx="2962">
                  <c:v>0.25</c:v>
                </c:pt>
                <c:pt idx="2963">
                  <c:v>0.25</c:v>
                </c:pt>
                <c:pt idx="2964">
                  <c:v>0.25</c:v>
                </c:pt>
                <c:pt idx="2965">
                  <c:v>0.25</c:v>
                </c:pt>
                <c:pt idx="2966">
                  <c:v>0.25</c:v>
                </c:pt>
                <c:pt idx="2967">
                  <c:v>0.25</c:v>
                </c:pt>
                <c:pt idx="2968">
                  <c:v>0.25</c:v>
                </c:pt>
                <c:pt idx="2969">
                  <c:v>0.25</c:v>
                </c:pt>
                <c:pt idx="2970">
                  <c:v>0.25</c:v>
                </c:pt>
                <c:pt idx="2971">
                  <c:v>0.25</c:v>
                </c:pt>
                <c:pt idx="2972">
                  <c:v>0.25</c:v>
                </c:pt>
                <c:pt idx="2973">
                  <c:v>0.25</c:v>
                </c:pt>
                <c:pt idx="2974">
                  <c:v>0.25</c:v>
                </c:pt>
                <c:pt idx="2975">
                  <c:v>0.25</c:v>
                </c:pt>
                <c:pt idx="2976">
                  <c:v>0.25</c:v>
                </c:pt>
                <c:pt idx="2977">
                  <c:v>0.25</c:v>
                </c:pt>
                <c:pt idx="2978">
                  <c:v>0.25</c:v>
                </c:pt>
                <c:pt idx="2979">
                  <c:v>0.25</c:v>
                </c:pt>
                <c:pt idx="2980">
                  <c:v>0.25</c:v>
                </c:pt>
                <c:pt idx="2981">
                  <c:v>0.25</c:v>
                </c:pt>
                <c:pt idx="2982">
                  <c:v>0.25</c:v>
                </c:pt>
                <c:pt idx="2983">
                  <c:v>0.25</c:v>
                </c:pt>
                <c:pt idx="2984">
                  <c:v>0.25</c:v>
                </c:pt>
                <c:pt idx="2985">
                  <c:v>0.25</c:v>
                </c:pt>
                <c:pt idx="2986">
                  <c:v>0.25</c:v>
                </c:pt>
                <c:pt idx="2987">
                  <c:v>0.25</c:v>
                </c:pt>
                <c:pt idx="2988">
                  <c:v>0.25</c:v>
                </c:pt>
                <c:pt idx="2989">
                  <c:v>0.25</c:v>
                </c:pt>
                <c:pt idx="2990">
                  <c:v>0.25</c:v>
                </c:pt>
                <c:pt idx="2991">
                  <c:v>0.25</c:v>
                </c:pt>
                <c:pt idx="2992">
                  <c:v>0.25</c:v>
                </c:pt>
                <c:pt idx="2993">
                  <c:v>0.25</c:v>
                </c:pt>
                <c:pt idx="2994">
                  <c:v>0.25</c:v>
                </c:pt>
                <c:pt idx="2995">
                  <c:v>0.25</c:v>
                </c:pt>
                <c:pt idx="2996">
                  <c:v>0.25</c:v>
                </c:pt>
                <c:pt idx="2997">
                  <c:v>0.25</c:v>
                </c:pt>
                <c:pt idx="2998">
                  <c:v>0.25</c:v>
                </c:pt>
                <c:pt idx="2999">
                  <c:v>0.25</c:v>
                </c:pt>
                <c:pt idx="3000">
                  <c:v>0.25</c:v>
                </c:pt>
                <c:pt idx="3001">
                  <c:v>0.25</c:v>
                </c:pt>
                <c:pt idx="3002">
                  <c:v>0.25</c:v>
                </c:pt>
                <c:pt idx="3003">
                  <c:v>0.25</c:v>
                </c:pt>
                <c:pt idx="3004">
                  <c:v>0.25</c:v>
                </c:pt>
                <c:pt idx="3005">
                  <c:v>0.25</c:v>
                </c:pt>
                <c:pt idx="3006">
                  <c:v>0.25</c:v>
                </c:pt>
                <c:pt idx="3007">
                  <c:v>0.25</c:v>
                </c:pt>
                <c:pt idx="3008">
                  <c:v>0.25</c:v>
                </c:pt>
                <c:pt idx="3009">
                  <c:v>0.25</c:v>
                </c:pt>
                <c:pt idx="3010">
                  <c:v>0.25</c:v>
                </c:pt>
                <c:pt idx="3011">
                  <c:v>0.25</c:v>
                </c:pt>
                <c:pt idx="3012">
                  <c:v>0.25</c:v>
                </c:pt>
                <c:pt idx="3013">
                  <c:v>0.25</c:v>
                </c:pt>
                <c:pt idx="3014">
                  <c:v>0.25</c:v>
                </c:pt>
                <c:pt idx="3015">
                  <c:v>0.25</c:v>
                </c:pt>
                <c:pt idx="3016">
                  <c:v>0.25</c:v>
                </c:pt>
                <c:pt idx="3017">
                  <c:v>0.25</c:v>
                </c:pt>
                <c:pt idx="3018">
                  <c:v>0.25</c:v>
                </c:pt>
                <c:pt idx="3019">
                  <c:v>0.25</c:v>
                </c:pt>
                <c:pt idx="3020">
                  <c:v>0.25</c:v>
                </c:pt>
                <c:pt idx="3021">
                  <c:v>0.25</c:v>
                </c:pt>
                <c:pt idx="3022">
                  <c:v>0.25</c:v>
                </c:pt>
                <c:pt idx="3023">
                  <c:v>0.25</c:v>
                </c:pt>
                <c:pt idx="3024">
                  <c:v>0.25</c:v>
                </c:pt>
                <c:pt idx="3025">
                  <c:v>0.25</c:v>
                </c:pt>
                <c:pt idx="3026">
                  <c:v>0.25</c:v>
                </c:pt>
                <c:pt idx="3027">
                  <c:v>0.25</c:v>
                </c:pt>
                <c:pt idx="3028">
                  <c:v>0.25</c:v>
                </c:pt>
                <c:pt idx="3029">
                  <c:v>0.25</c:v>
                </c:pt>
                <c:pt idx="3030">
                  <c:v>0.25</c:v>
                </c:pt>
                <c:pt idx="3031">
                  <c:v>0.25</c:v>
                </c:pt>
                <c:pt idx="3032">
                  <c:v>0.25</c:v>
                </c:pt>
                <c:pt idx="3033">
                  <c:v>0.25</c:v>
                </c:pt>
                <c:pt idx="3034">
                  <c:v>0.25</c:v>
                </c:pt>
                <c:pt idx="3035">
                  <c:v>0.25</c:v>
                </c:pt>
                <c:pt idx="3036">
                  <c:v>0.25</c:v>
                </c:pt>
                <c:pt idx="3037">
                  <c:v>0.25</c:v>
                </c:pt>
                <c:pt idx="3038">
                  <c:v>0.25</c:v>
                </c:pt>
                <c:pt idx="3039">
                  <c:v>0.25</c:v>
                </c:pt>
                <c:pt idx="3040">
                  <c:v>0.25</c:v>
                </c:pt>
                <c:pt idx="3041">
                  <c:v>0.25</c:v>
                </c:pt>
                <c:pt idx="3042">
                  <c:v>0.25</c:v>
                </c:pt>
                <c:pt idx="3043">
                  <c:v>0.25</c:v>
                </c:pt>
                <c:pt idx="3044">
                  <c:v>0.25</c:v>
                </c:pt>
                <c:pt idx="3045">
                  <c:v>0.25</c:v>
                </c:pt>
                <c:pt idx="3046">
                  <c:v>0.25</c:v>
                </c:pt>
                <c:pt idx="3047">
                  <c:v>0.25</c:v>
                </c:pt>
                <c:pt idx="3048">
                  <c:v>0.25</c:v>
                </c:pt>
                <c:pt idx="3049">
                  <c:v>0.25</c:v>
                </c:pt>
                <c:pt idx="3050">
                  <c:v>0.25</c:v>
                </c:pt>
                <c:pt idx="3051">
                  <c:v>0.25</c:v>
                </c:pt>
                <c:pt idx="3052">
                  <c:v>0.25</c:v>
                </c:pt>
                <c:pt idx="3053">
                  <c:v>0.25</c:v>
                </c:pt>
                <c:pt idx="3054">
                  <c:v>0.25</c:v>
                </c:pt>
                <c:pt idx="3055">
                  <c:v>0.25</c:v>
                </c:pt>
                <c:pt idx="3056">
                  <c:v>0.25</c:v>
                </c:pt>
                <c:pt idx="3057">
                  <c:v>0.25</c:v>
                </c:pt>
                <c:pt idx="3058">
                  <c:v>0.25</c:v>
                </c:pt>
                <c:pt idx="3059">
                  <c:v>0.25</c:v>
                </c:pt>
                <c:pt idx="3060">
                  <c:v>0.25</c:v>
                </c:pt>
                <c:pt idx="3061">
                  <c:v>0.25</c:v>
                </c:pt>
                <c:pt idx="3062">
                  <c:v>0.25</c:v>
                </c:pt>
                <c:pt idx="3063">
                  <c:v>0.25</c:v>
                </c:pt>
                <c:pt idx="3064">
                  <c:v>0.25</c:v>
                </c:pt>
                <c:pt idx="3065">
                  <c:v>0.25</c:v>
                </c:pt>
                <c:pt idx="3066">
                  <c:v>0.25</c:v>
                </c:pt>
                <c:pt idx="3067">
                  <c:v>0.25</c:v>
                </c:pt>
                <c:pt idx="3068">
                  <c:v>0.25</c:v>
                </c:pt>
                <c:pt idx="3069">
                  <c:v>0.25</c:v>
                </c:pt>
                <c:pt idx="3070">
                  <c:v>0.25</c:v>
                </c:pt>
                <c:pt idx="3071">
                  <c:v>0.25</c:v>
                </c:pt>
                <c:pt idx="3072">
                  <c:v>0.25</c:v>
                </c:pt>
                <c:pt idx="3073">
                  <c:v>0.25</c:v>
                </c:pt>
                <c:pt idx="3074">
                  <c:v>0.25</c:v>
                </c:pt>
                <c:pt idx="3075">
                  <c:v>0.25</c:v>
                </c:pt>
                <c:pt idx="3076">
                  <c:v>0.25</c:v>
                </c:pt>
                <c:pt idx="3077">
                  <c:v>0.25</c:v>
                </c:pt>
                <c:pt idx="3078">
                  <c:v>0.25</c:v>
                </c:pt>
                <c:pt idx="3079">
                  <c:v>0.25</c:v>
                </c:pt>
                <c:pt idx="3080">
                  <c:v>0.25</c:v>
                </c:pt>
                <c:pt idx="3081">
                  <c:v>0.25</c:v>
                </c:pt>
                <c:pt idx="3082">
                  <c:v>0.25</c:v>
                </c:pt>
                <c:pt idx="3083">
                  <c:v>0.25</c:v>
                </c:pt>
                <c:pt idx="3084">
                  <c:v>0.25</c:v>
                </c:pt>
                <c:pt idx="3085">
                  <c:v>0.25</c:v>
                </c:pt>
                <c:pt idx="3086">
                  <c:v>0.25</c:v>
                </c:pt>
                <c:pt idx="3087">
                  <c:v>0.25</c:v>
                </c:pt>
                <c:pt idx="3088">
                  <c:v>0.25</c:v>
                </c:pt>
                <c:pt idx="3089">
                  <c:v>0.25</c:v>
                </c:pt>
                <c:pt idx="3090">
                  <c:v>0.25</c:v>
                </c:pt>
                <c:pt idx="3091">
                  <c:v>0.25</c:v>
                </c:pt>
                <c:pt idx="3092">
                  <c:v>0.25</c:v>
                </c:pt>
                <c:pt idx="3093">
                  <c:v>0.25</c:v>
                </c:pt>
                <c:pt idx="3094">
                  <c:v>0.25</c:v>
                </c:pt>
                <c:pt idx="3095">
                  <c:v>0.25</c:v>
                </c:pt>
                <c:pt idx="3096">
                  <c:v>0.25</c:v>
                </c:pt>
                <c:pt idx="3097">
                  <c:v>0.25</c:v>
                </c:pt>
                <c:pt idx="3098">
                  <c:v>0.25</c:v>
                </c:pt>
                <c:pt idx="3099">
                  <c:v>0.25</c:v>
                </c:pt>
                <c:pt idx="3100">
                  <c:v>0.25</c:v>
                </c:pt>
                <c:pt idx="3101">
                  <c:v>0.25</c:v>
                </c:pt>
                <c:pt idx="3102">
                  <c:v>0.25</c:v>
                </c:pt>
                <c:pt idx="3103">
                  <c:v>0.25</c:v>
                </c:pt>
                <c:pt idx="3104">
                  <c:v>0.25</c:v>
                </c:pt>
                <c:pt idx="3105">
                  <c:v>0.25</c:v>
                </c:pt>
                <c:pt idx="3106">
                  <c:v>0.25</c:v>
                </c:pt>
                <c:pt idx="3107">
                  <c:v>0.25</c:v>
                </c:pt>
                <c:pt idx="3108">
                  <c:v>0.25</c:v>
                </c:pt>
                <c:pt idx="3109">
                  <c:v>0.25</c:v>
                </c:pt>
                <c:pt idx="3110">
                  <c:v>0.25</c:v>
                </c:pt>
                <c:pt idx="3111">
                  <c:v>0.25</c:v>
                </c:pt>
                <c:pt idx="3112">
                  <c:v>0.25</c:v>
                </c:pt>
                <c:pt idx="3113">
                  <c:v>0.25</c:v>
                </c:pt>
                <c:pt idx="3114">
                  <c:v>0.25</c:v>
                </c:pt>
                <c:pt idx="3115">
                  <c:v>0.25</c:v>
                </c:pt>
                <c:pt idx="3116">
                  <c:v>0.25</c:v>
                </c:pt>
                <c:pt idx="3117">
                  <c:v>0.25</c:v>
                </c:pt>
                <c:pt idx="3118">
                  <c:v>0.25</c:v>
                </c:pt>
                <c:pt idx="3119">
                  <c:v>0.25</c:v>
                </c:pt>
                <c:pt idx="3120">
                  <c:v>0.25</c:v>
                </c:pt>
                <c:pt idx="3121">
                  <c:v>0.25</c:v>
                </c:pt>
                <c:pt idx="3122">
                  <c:v>0.25</c:v>
                </c:pt>
                <c:pt idx="3123">
                  <c:v>0.25</c:v>
                </c:pt>
                <c:pt idx="3124">
                  <c:v>0.25</c:v>
                </c:pt>
                <c:pt idx="3125">
                  <c:v>0.25</c:v>
                </c:pt>
                <c:pt idx="3126">
                  <c:v>0.25</c:v>
                </c:pt>
                <c:pt idx="3127">
                  <c:v>0.25</c:v>
                </c:pt>
                <c:pt idx="3128">
                  <c:v>0.25</c:v>
                </c:pt>
                <c:pt idx="3129">
                  <c:v>0.25</c:v>
                </c:pt>
                <c:pt idx="3130">
                  <c:v>0.25</c:v>
                </c:pt>
                <c:pt idx="3131">
                  <c:v>0.25</c:v>
                </c:pt>
                <c:pt idx="3132">
                  <c:v>0.25</c:v>
                </c:pt>
                <c:pt idx="3133">
                  <c:v>0.25</c:v>
                </c:pt>
                <c:pt idx="3134">
                  <c:v>0.25</c:v>
                </c:pt>
                <c:pt idx="3135">
                  <c:v>0.25</c:v>
                </c:pt>
                <c:pt idx="3136">
                  <c:v>0.25</c:v>
                </c:pt>
                <c:pt idx="3137">
                  <c:v>0.25</c:v>
                </c:pt>
                <c:pt idx="3138">
                  <c:v>0.25</c:v>
                </c:pt>
                <c:pt idx="3139">
                  <c:v>0.25</c:v>
                </c:pt>
                <c:pt idx="3140">
                  <c:v>0.25</c:v>
                </c:pt>
                <c:pt idx="3141">
                  <c:v>0.25</c:v>
                </c:pt>
                <c:pt idx="3142">
                  <c:v>0.25</c:v>
                </c:pt>
                <c:pt idx="3143">
                  <c:v>0.25</c:v>
                </c:pt>
                <c:pt idx="3144">
                  <c:v>0.25</c:v>
                </c:pt>
                <c:pt idx="3145">
                  <c:v>0.25</c:v>
                </c:pt>
                <c:pt idx="3146">
                  <c:v>0.25</c:v>
                </c:pt>
                <c:pt idx="3147">
                  <c:v>0.25</c:v>
                </c:pt>
                <c:pt idx="3148">
                  <c:v>0.25</c:v>
                </c:pt>
                <c:pt idx="3149">
                  <c:v>0.25</c:v>
                </c:pt>
                <c:pt idx="3150">
                  <c:v>0.25</c:v>
                </c:pt>
                <c:pt idx="3151">
                  <c:v>0.25</c:v>
                </c:pt>
                <c:pt idx="3152">
                  <c:v>0.25</c:v>
                </c:pt>
                <c:pt idx="3153">
                  <c:v>0.25</c:v>
                </c:pt>
                <c:pt idx="3154">
                  <c:v>0.25</c:v>
                </c:pt>
                <c:pt idx="3155">
                  <c:v>0.25</c:v>
                </c:pt>
                <c:pt idx="3156">
                  <c:v>0.25</c:v>
                </c:pt>
                <c:pt idx="3157">
                  <c:v>0.25</c:v>
                </c:pt>
                <c:pt idx="3158">
                  <c:v>0.25</c:v>
                </c:pt>
                <c:pt idx="3159">
                  <c:v>0.25</c:v>
                </c:pt>
                <c:pt idx="3160">
                  <c:v>0.25</c:v>
                </c:pt>
                <c:pt idx="3161">
                  <c:v>0.25</c:v>
                </c:pt>
                <c:pt idx="3162">
                  <c:v>0.25</c:v>
                </c:pt>
                <c:pt idx="3163">
                  <c:v>0.25</c:v>
                </c:pt>
                <c:pt idx="3164">
                  <c:v>0.25</c:v>
                </c:pt>
                <c:pt idx="3165">
                  <c:v>0.25</c:v>
                </c:pt>
                <c:pt idx="3166">
                  <c:v>0.25</c:v>
                </c:pt>
                <c:pt idx="3167">
                  <c:v>0.25</c:v>
                </c:pt>
                <c:pt idx="3168">
                  <c:v>0.25</c:v>
                </c:pt>
                <c:pt idx="3169">
                  <c:v>0.25</c:v>
                </c:pt>
                <c:pt idx="3170">
                  <c:v>0.25</c:v>
                </c:pt>
                <c:pt idx="3171">
                  <c:v>0.25</c:v>
                </c:pt>
                <c:pt idx="3172">
                  <c:v>0.25</c:v>
                </c:pt>
                <c:pt idx="3173">
                  <c:v>0.25</c:v>
                </c:pt>
                <c:pt idx="3174">
                  <c:v>0.25</c:v>
                </c:pt>
                <c:pt idx="3175">
                  <c:v>0.25</c:v>
                </c:pt>
                <c:pt idx="3176">
                  <c:v>0.25</c:v>
                </c:pt>
                <c:pt idx="3177">
                  <c:v>0.25</c:v>
                </c:pt>
                <c:pt idx="3178">
                  <c:v>0.25</c:v>
                </c:pt>
                <c:pt idx="3179">
                  <c:v>0.25</c:v>
                </c:pt>
                <c:pt idx="3180">
                  <c:v>0.25</c:v>
                </c:pt>
                <c:pt idx="3181">
                  <c:v>0.25</c:v>
                </c:pt>
                <c:pt idx="3182">
                  <c:v>0.25</c:v>
                </c:pt>
                <c:pt idx="3183">
                  <c:v>0.25</c:v>
                </c:pt>
                <c:pt idx="3184">
                  <c:v>0.25</c:v>
                </c:pt>
                <c:pt idx="3185">
                  <c:v>0.25</c:v>
                </c:pt>
                <c:pt idx="3186">
                  <c:v>0.25</c:v>
                </c:pt>
                <c:pt idx="3187">
                  <c:v>0.25</c:v>
                </c:pt>
                <c:pt idx="3188">
                  <c:v>0.25</c:v>
                </c:pt>
                <c:pt idx="3189">
                  <c:v>0.25</c:v>
                </c:pt>
                <c:pt idx="3190">
                  <c:v>0.25</c:v>
                </c:pt>
                <c:pt idx="3191">
                  <c:v>0.25</c:v>
                </c:pt>
                <c:pt idx="3192">
                  <c:v>0.25</c:v>
                </c:pt>
                <c:pt idx="3193">
                  <c:v>0.25</c:v>
                </c:pt>
                <c:pt idx="3194">
                  <c:v>0.25</c:v>
                </c:pt>
                <c:pt idx="3195">
                  <c:v>0.25</c:v>
                </c:pt>
                <c:pt idx="3196">
                  <c:v>0.25</c:v>
                </c:pt>
                <c:pt idx="3197">
                  <c:v>0.25</c:v>
                </c:pt>
                <c:pt idx="3198">
                  <c:v>0.25</c:v>
                </c:pt>
                <c:pt idx="3199">
                  <c:v>0.25</c:v>
                </c:pt>
                <c:pt idx="3200">
                  <c:v>0.25</c:v>
                </c:pt>
                <c:pt idx="3201">
                  <c:v>0.25</c:v>
                </c:pt>
                <c:pt idx="3202">
                  <c:v>0.25</c:v>
                </c:pt>
                <c:pt idx="3203">
                  <c:v>0.25</c:v>
                </c:pt>
                <c:pt idx="3204">
                  <c:v>0.25</c:v>
                </c:pt>
                <c:pt idx="3205">
                  <c:v>0.25</c:v>
                </c:pt>
                <c:pt idx="3206">
                  <c:v>0.25</c:v>
                </c:pt>
                <c:pt idx="3207">
                  <c:v>0.25</c:v>
                </c:pt>
                <c:pt idx="3208">
                  <c:v>0.25</c:v>
                </c:pt>
                <c:pt idx="3209">
                  <c:v>0.25</c:v>
                </c:pt>
                <c:pt idx="3210">
                  <c:v>0.25</c:v>
                </c:pt>
                <c:pt idx="3211">
                  <c:v>0.25</c:v>
                </c:pt>
                <c:pt idx="3212">
                  <c:v>0.25</c:v>
                </c:pt>
                <c:pt idx="3213">
                  <c:v>0.25</c:v>
                </c:pt>
                <c:pt idx="3214">
                  <c:v>0.25</c:v>
                </c:pt>
                <c:pt idx="3215">
                  <c:v>0.25</c:v>
                </c:pt>
                <c:pt idx="3216">
                  <c:v>0.25</c:v>
                </c:pt>
                <c:pt idx="3217">
                  <c:v>0.25</c:v>
                </c:pt>
                <c:pt idx="3218">
                  <c:v>0.25</c:v>
                </c:pt>
                <c:pt idx="3219">
                  <c:v>0.25</c:v>
                </c:pt>
                <c:pt idx="3220">
                  <c:v>0.25</c:v>
                </c:pt>
                <c:pt idx="3221">
                  <c:v>0.25</c:v>
                </c:pt>
                <c:pt idx="3222">
                  <c:v>0.25</c:v>
                </c:pt>
                <c:pt idx="3223">
                  <c:v>0.25</c:v>
                </c:pt>
                <c:pt idx="3224">
                  <c:v>0.25</c:v>
                </c:pt>
                <c:pt idx="3225">
                  <c:v>0.25</c:v>
                </c:pt>
                <c:pt idx="3226">
                  <c:v>0.25</c:v>
                </c:pt>
                <c:pt idx="3227">
                  <c:v>0.25</c:v>
                </c:pt>
                <c:pt idx="3228">
                  <c:v>0.25</c:v>
                </c:pt>
                <c:pt idx="3229">
                  <c:v>0.25</c:v>
                </c:pt>
                <c:pt idx="3230">
                  <c:v>0.25</c:v>
                </c:pt>
                <c:pt idx="3231">
                  <c:v>0.25</c:v>
                </c:pt>
                <c:pt idx="3232">
                  <c:v>0.25</c:v>
                </c:pt>
                <c:pt idx="3233">
                  <c:v>0.25</c:v>
                </c:pt>
                <c:pt idx="3234">
                  <c:v>0.25</c:v>
                </c:pt>
                <c:pt idx="3235">
                  <c:v>0.25</c:v>
                </c:pt>
                <c:pt idx="3236">
                  <c:v>0.25</c:v>
                </c:pt>
                <c:pt idx="3237">
                  <c:v>0.25</c:v>
                </c:pt>
                <c:pt idx="3238">
                  <c:v>0.25</c:v>
                </c:pt>
                <c:pt idx="3239">
                  <c:v>0.25</c:v>
                </c:pt>
                <c:pt idx="3240">
                  <c:v>0.25</c:v>
                </c:pt>
                <c:pt idx="3241">
                  <c:v>0.25</c:v>
                </c:pt>
                <c:pt idx="3242">
                  <c:v>0.25</c:v>
                </c:pt>
                <c:pt idx="3243">
                  <c:v>0.25</c:v>
                </c:pt>
                <c:pt idx="3244">
                  <c:v>0.25</c:v>
                </c:pt>
                <c:pt idx="3245">
                  <c:v>0.25</c:v>
                </c:pt>
                <c:pt idx="3246">
                  <c:v>0.25</c:v>
                </c:pt>
                <c:pt idx="3247">
                  <c:v>0.25</c:v>
                </c:pt>
                <c:pt idx="3248">
                  <c:v>0.25</c:v>
                </c:pt>
                <c:pt idx="3249">
                  <c:v>0.25</c:v>
                </c:pt>
                <c:pt idx="3250">
                  <c:v>0.25</c:v>
                </c:pt>
                <c:pt idx="3251">
                  <c:v>0.25</c:v>
                </c:pt>
                <c:pt idx="3252">
                  <c:v>0.25</c:v>
                </c:pt>
                <c:pt idx="3253">
                  <c:v>0.25</c:v>
                </c:pt>
                <c:pt idx="3254">
                  <c:v>0.25</c:v>
                </c:pt>
                <c:pt idx="3255">
                  <c:v>0.25</c:v>
                </c:pt>
                <c:pt idx="3256">
                  <c:v>0.25</c:v>
                </c:pt>
                <c:pt idx="3257">
                  <c:v>0.25</c:v>
                </c:pt>
                <c:pt idx="3258">
                  <c:v>0.25</c:v>
                </c:pt>
                <c:pt idx="3259">
                  <c:v>0.25</c:v>
                </c:pt>
                <c:pt idx="3260">
                  <c:v>0.25</c:v>
                </c:pt>
                <c:pt idx="3261">
                  <c:v>0.25</c:v>
                </c:pt>
                <c:pt idx="3262">
                  <c:v>0.25</c:v>
                </c:pt>
                <c:pt idx="3263">
                  <c:v>0.25</c:v>
                </c:pt>
                <c:pt idx="3264">
                  <c:v>0.25</c:v>
                </c:pt>
                <c:pt idx="3265">
                  <c:v>0.25</c:v>
                </c:pt>
                <c:pt idx="3266">
                  <c:v>0.25</c:v>
                </c:pt>
                <c:pt idx="3267">
                  <c:v>0.25</c:v>
                </c:pt>
                <c:pt idx="3268">
                  <c:v>0.25</c:v>
                </c:pt>
                <c:pt idx="3269">
                  <c:v>0.25</c:v>
                </c:pt>
                <c:pt idx="3270">
                  <c:v>0.25</c:v>
                </c:pt>
                <c:pt idx="3271">
                  <c:v>0.25</c:v>
                </c:pt>
                <c:pt idx="3272">
                  <c:v>0.25</c:v>
                </c:pt>
                <c:pt idx="3273">
                  <c:v>0.25</c:v>
                </c:pt>
                <c:pt idx="3274">
                  <c:v>0.25</c:v>
                </c:pt>
                <c:pt idx="3275">
                  <c:v>0.25</c:v>
                </c:pt>
                <c:pt idx="3276">
                  <c:v>0.25</c:v>
                </c:pt>
                <c:pt idx="3277">
                  <c:v>0.25</c:v>
                </c:pt>
                <c:pt idx="3278">
                  <c:v>0.25</c:v>
                </c:pt>
                <c:pt idx="3279">
                  <c:v>0.25</c:v>
                </c:pt>
                <c:pt idx="3280">
                  <c:v>0.25</c:v>
                </c:pt>
                <c:pt idx="3281">
                  <c:v>0.25</c:v>
                </c:pt>
                <c:pt idx="3282">
                  <c:v>0.25</c:v>
                </c:pt>
                <c:pt idx="3283">
                  <c:v>0.25</c:v>
                </c:pt>
                <c:pt idx="3284">
                  <c:v>0.25</c:v>
                </c:pt>
                <c:pt idx="3285">
                  <c:v>0.25</c:v>
                </c:pt>
                <c:pt idx="3286">
                  <c:v>0.25</c:v>
                </c:pt>
                <c:pt idx="3287">
                  <c:v>0.25</c:v>
                </c:pt>
                <c:pt idx="3288">
                  <c:v>0.25</c:v>
                </c:pt>
                <c:pt idx="3289">
                  <c:v>0.25</c:v>
                </c:pt>
                <c:pt idx="3290">
                  <c:v>0.25</c:v>
                </c:pt>
                <c:pt idx="3291">
                  <c:v>0.25</c:v>
                </c:pt>
                <c:pt idx="3292">
                  <c:v>0.25</c:v>
                </c:pt>
                <c:pt idx="3293">
                  <c:v>0.25</c:v>
                </c:pt>
                <c:pt idx="3294">
                  <c:v>0.25</c:v>
                </c:pt>
                <c:pt idx="3295">
                  <c:v>0.25</c:v>
                </c:pt>
                <c:pt idx="3296">
                  <c:v>0.25</c:v>
                </c:pt>
                <c:pt idx="3297">
                  <c:v>0.25</c:v>
                </c:pt>
                <c:pt idx="3298">
                  <c:v>0.25</c:v>
                </c:pt>
                <c:pt idx="3299">
                  <c:v>0.25</c:v>
                </c:pt>
                <c:pt idx="3300">
                  <c:v>0.25</c:v>
                </c:pt>
                <c:pt idx="3301">
                  <c:v>0.25</c:v>
                </c:pt>
                <c:pt idx="3302">
                  <c:v>0.25</c:v>
                </c:pt>
                <c:pt idx="3303">
                  <c:v>0.25</c:v>
                </c:pt>
                <c:pt idx="3304">
                  <c:v>0.25</c:v>
                </c:pt>
                <c:pt idx="3305">
                  <c:v>0.25</c:v>
                </c:pt>
                <c:pt idx="3306">
                  <c:v>0.25</c:v>
                </c:pt>
                <c:pt idx="3307">
                  <c:v>0.25</c:v>
                </c:pt>
                <c:pt idx="3308">
                  <c:v>0.25</c:v>
                </c:pt>
                <c:pt idx="3309">
                  <c:v>0.25</c:v>
                </c:pt>
                <c:pt idx="3310">
                  <c:v>0.25</c:v>
                </c:pt>
                <c:pt idx="3311">
                  <c:v>0.25</c:v>
                </c:pt>
                <c:pt idx="3312">
                  <c:v>0.25</c:v>
                </c:pt>
                <c:pt idx="3313">
                  <c:v>0.25</c:v>
                </c:pt>
                <c:pt idx="3314">
                  <c:v>0.25</c:v>
                </c:pt>
                <c:pt idx="3315">
                  <c:v>0.25</c:v>
                </c:pt>
                <c:pt idx="3316">
                  <c:v>0.25</c:v>
                </c:pt>
                <c:pt idx="3317">
                  <c:v>0.25</c:v>
                </c:pt>
                <c:pt idx="3318">
                  <c:v>0.25</c:v>
                </c:pt>
                <c:pt idx="3319">
                  <c:v>0.25</c:v>
                </c:pt>
                <c:pt idx="3320">
                  <c:v>0.25</c:v>
                </c:pt>
                <c:pt idx="3321">
                  <c:v>0.25</c:v>
                </c:pt>
                <c:pt idx="3322">
                  <c:v>0.25</c:v>
                </c:pt>
                <c:pt idx="3323">
                  <c:v>0.25</c:v>
                </c:pt>
                <c:pt idx="3324">
                  <c:v>0.25</c:v>
                </c:pt>
                <c:pt idx="3325">
                  <c:v>0.25</c:v>
                </c:pt>
                <c:pt idx="3326">
                  <c:v>0.25</c:v>
                </c:pt>
                <c:pt idx="3327">
                  <c:v>0.25</c:v>
                </c:pt>
                <c:pt idx="3328">
                  <c:v>0.25</c:v>
                </c:pt>
                <c:pt idx="3329">
                  <c:v>0.25</c:v>
                </c:pt>
                <c:pt idx="3330">
                  <c:v>0.25</c:v>
                </c:pt>
                <c:pt idx="3331">
                  <c:v>0.25</c:v>
                </c:pt>
                <c:pt idx="3332">
                  <c:v>0.25</c:v>
                </c:pt>
                <c:pt idx="3333">
                  <c:v>0.25</c:v>
                </c:pt>
                <c:pt idx="3334">
                  <c:v>0.25</c:v>
                </c:pt>
                <c:pt idx="3335">
                  <c:v>0.25</c:v>
                </c:pt>
                <c:pt idx="3336">
                  <c:v>0.25</c:v>
                </c:pt>
                <c:pt idx="3337">
                  <c:v>0.25</c:v>
                </c:pt>
                <c:pt idx="3338">
                  <c:v>0.25</c:v>
                </c:pt>
                <c:pt idx="3339">
                  <c:v>0.25</c:v>
                </c:pt>
                <c:pt idx="3340">
                  <c:v>0.25</c:v>
                </c:pt>
                <c:pt idx="3341">
                  <c:v>0.25</c:v>
                </c:pt>
                <c:pt idx="3342">
                  <c:v>0.25</c:v>
                </c:pt>
                <c:pt idx="3343">
                  <c:v>0.25</c:v>
                </c:pt>
                <c:pt idx="3344">
                  <c:v>0.25</c:v>
                </c:pt>
                <c:pt idx="3345">
                  <c:v>0.25</c:v>
                </c:pt>
                <c:pt idx="3346">
                  <c:v>0.25</c:v>
                </c:pt>
                <c:pt idx="3347">
                  <c:v>0.25</c:v>
                </c:pt>
                <c:pt idx="3348">
                  <c:v>0.25</c:v>
                </c:pt>
                <c:pt idx="3349">
                  <c:v>0.25</c:v>
                </c:pt>
                <c:pt idx="3350">
                  <c:v>0.25</c:v>
                </c:pt>
                <c:pt idx="3351">
                  <c:v>0.25</c:v>
                </c:pt>
                <c:pt idx="3352">
                  <c:v>0.25</c:v>
                </c:pt>
                <c:pt idx="3353">
                  <c:v>0.25</c:v>
                </c:pt>
                <c:pt idx="3354">
                  <c:v>0.25</c:v>
                </c:pt>
                <c:pt idx="3355">
                  <c:v>0.25</c:v>
                </c:pt>
                <c:pt idx="3356">
                  <c:v>0.25</c:v>
                </c:pt>
                <c:pt idx="3357">
                  <c:v>0.25</c:v>
                </c:pt>
                <c:pt idx="3358">
                  <c:v>0.25</c:v>
                </c:pt>
                <c:pt idx="3359">
                  <c:v>0.25</c:v>
                </c:pt>
                <c:pt idx="3360">
                  <c:v>0.25</c:v>
                </c:pt>
                <c:pt idx="3361">
                  <c:v>0.25</c:v>
                </c:pt>
                <c:pt idx="3362">
                  <c:v>0.25</c:v>
                </c:pt>
                <c:pt idx="3363">
                  <c:v>0.25</c:v>
                </c:pt>
                <c:pt idx="3364">
                  <c:v>0.25</c:v>
                </c:pt>
                <c:pt idx="3365">
                  <c:v>0.25</c:v>
                </c:pt>
                <c:pt idx="3366">
                  <c:v>0.25</c:v>
                </c:pt>
                <c:pt idx="3367">
                  <c:v>0.25</c:v>
                </c:pt>
                <c:pt idx="3368">
                  <c:v>0.25</c:v>
                </c:pt>
                <c:pt idx="3369">
                  <c:v>0.25</c:v>
                </c:pt>
                <c:pt idx="3370">
                  <c:v>0.25</c:v>
                </c:pt>
                <c:pt idx="3371">
                  <c:v>0.25</c:v>
                </c:pt>
                <c:pt idx="3372">
                  <c:v>0.25</c:v>
                </c:pt>
                <c:pt idx="3373">
                  <c:v>0.25</c:v>
                </c:pt>
                <c:pt idx="3374">
                  <c:v>0.25</c:v>
                </c:pt>
                <c:pt idx="3375">
                  <c:v>0.25</c:v>
                </c:pt>
                <c:pt idx="3376">
                  <c:v>0.25</c:v>
                </c:pt>
                <c:pt idx="3377">
                  <c:v>0.25</c:v>
                </c:pt>
                <c:pt idx="3378">
                  <c:v>0.25</c:v>
                </c:pt>
                <c:pt idx="3379">
                  <c:v>0.25</c:v>
                </c:pt>
                <c:pt idx="3380">
                  <c:v>0.25</c:v>
                </c:pt>
                <c:pt idx="3381">
                  <c:v>0.25</c:v>
                </c:pt>
                <c:pt idx="3382">
                  <c:v>0.25</c:v>
                </c:pt>
                <c:pt idx="3383">
                  <c:v>0.25</c:v>
                </c:pt>
                <c:pt idx="3384">
                  <c:v>0.25</c:v>
                </c:pt>
                <c:pt idx="3385">
                  <c:v>0.25</c:v>
                </c:pt>
                <c:pt idx="3386">
                  <c:v>0.25</c:v>
                </c:pt>
                <c:pt idx="3387">
                  <c:v>0.25</c:v>
                </c:pt>
                <c:pt idx="3388">
                  <c:v>0.25</c:v>
                </c:pt>
                <c:pt idx="3389">
                  <c:v>0.25</c:v>
                </c:pt>
                <c:pt idx="3390">
                  <c:v>0.25</c:v>
                </c:pt>
                <c:pt idx="3391">
                  <c:v>0.25</c:v>
                </c:pt>
                <c:pt idx="3392">
                  <c:v>0.25</c:v>
                </c:pt>
                <c:pt idx="3393">
                  <c:v>0.25</c:v>
                </c:pt>
                <c:pt idx="3394">
                  <c:v>0.25</c:v>
                </c:pt>
                <c:pt idx="3395">
                  <c:v>0.25</c:v>
                </c:pt>
                <c:pt idx="3396">
                  <c:v>0.25</c:v>
                </c:pt>
                <c:pt idx="3397">
                  <c:v>0.25</c:v>
                </c:pt>
                <c:pt idx="3398">
                  <c:v>0.25</c:v>
                </c:pt>
                <c:pt idx="3399">
                  <c:v>0.25</c:v>
                </c:pt>
                <c:pt idx="3400">
                  <c:v>0.25</c:v>
                </c:pt>
                <c:pt idx="3401">
                  <c:v>0.25</c:v>
                </c:pt>
                <c:pt idx="3402">
                  <c:v>0.25</c:v>
                </c:pt>
                <c:pt idx="3403">
                  <c:v>0.25</c:v>
                </c:pt>
                <c:pt idx="3404">
                  <c:v>0.25</c:v>
                </c:pt>
                <c:pt idx="3405">
                  <c:v>0.25</c:v>
                </c:pt>
                <c:pt idx="3406">
                  <c:v>0.25</c:v>
                </c:pt>
                <c:pt idx="3407">
                  <c:v>0.25</c:v>
                </c:pt>
                <c:pt idx="3408">
                  <c:v>0.25</c:v>
                </c:pt>
                <c:pt idx="3409">
                  <c:v>0.25</c:v>
                </c:pt>
                <c:pt idx="3410">
                  <c:v>0.25</c:v>
                </c:pt>
                <c:pt idx="3411">
                  <c:v>0.25</c:v>
                </c:pt>
                <c:pt idx="3412">
                  <c:v>0.25</c:v>
                </c:pt>
                <c:pt idx="3413">
                  <c:v>0.25</c:v>
                </c:pt>
                <c:pt idx="3414">
                  <c:v>0.25</c:v>
                </c:pt>
                <c:pt idx="3415">
                  <c:v>0.25</c:v>
                </c:pt>
                <c:pt idx="3416">
                  <c:v>0.25</c:v>
                </c:pt>
                <c:pt idx="3417">
                  <c:v>0.25</c:v>
                </c:pt>
                <c:pt idx="3418">
                  <c:v>0.25</c:v>
                </c:pt>
                <c:pt idx="3419">
                  <c:v>0.25</c:v>
                </c:pt>
                <c:pt idx="3420">
                  <c:v>0.25</c:v>
                </c:pt>
                <c:pt idx="3421">
                  <c:v>0.25</c:v>
                </c:pt>
                <c:pt idx="3422">
                  <c:v>0.25</c:v>
                </c:pt>
                <c:pt idx="3423">
                  <c:v>0.25</c:v>
                </c:pt>
                <c:pt idx="3424">
                  <c:v>0.25</c:v>
                </c:pt>
                <c:pt idx="3425">
                  <c:v>0.25</c:v>
                </c:pt>
                <c:pt idx="3426">
                  <c:v>0.25</c:v>
                </c:pt>
                <c:pt idx="3427">
                  <c:v>0.25</c:v>
                </c:pt>
                <c:pt idx="3428">
                  <c:v>0.25</c:v>
                </c:pt>
                <c:pt idx="3429">
                  <c:v>0.25</c:v>
                </c:pt>
                <c:pt idx="3430">
                  <c:v>0.25</c:v>
                </c:pt>
                <c:pt idx="3431">
                  <c:v>0.25</c:v>
                </c:pt>
                <c:pt idx="3432">
                  <c:v>0.25</c:v>
                </c:pt>
                <c:pt idx="3433">
                  <c:v>0.25</c:v>
                </c:pt>
                <c:pt idx="3434">
                  <c:v>0.25</c:v>
                </c:pt>
                <c:pt idx="3435">
                  <c:v>0.25</c:v>
                </c:pt>
                <c:pt idx="3436">
                  <c:v>0.25</c:v>
                </c:pt>
                <c:pt idx="3437">
                  <c:v>0.25</c:v>
                </c:pt>
                <c:pt idx="3438">
                  <c:v>0.25</c:v>
                </c:pt>
                <c:pt idx="3439">
                  <c:v>0.25</c:v>
                </c:pt>
                <c:pt idx="3440">
                  <c:v>0.25</c:v>
                </c:pt>
                <c:pt idx="3441">
                  <c:v>0.25</c:v>
                </c:pt>
                <c:pt idx="3442">
                  <c:v>0.25</c:v>
                </c:pt>
                <c:pt idx="3443">
                  <c:v>0.25</c:v>
                </c:pt>
                <c:pt idx="3444">
                  <c:v>0.25</c:v>
                </c:pt>
                <c:pt idx="3445">
                  <c:v>0.25</c:v>
                </c:pt>
                <c:pt idx="3446">
                  <c:v>0.25</c:v>
                </c:pt>
                <c:pt idx="3447">
                  <c:v>0.25</c:v>
                </c:pt>
                <c:pt idx="3448">
                  <c:v>0.25</c:v>
                </c:pt>
                <c:pt idx="3449">
                  <c:v>0.25</c:v>
                </c:pt>
                <c:pt idx="3450">
                  <c:v>0.25</c:v>
                </c:pt>
                <c:pt idx="3451">
                  <c:v>0.25</c:v>
                </c:pt>
                <c:pt idx="3452">
                  <c:v>0.25</c:v>
                </c:pt>
                <c:pt idx="3453">
                  <c:v>0.25</c:v>
                </c:pt>
                <c:pt idx="3454">
                  <c:v>0.25</c:v>
                </c:pt>
                <c:pt idx="3455">
                  <c:v>0.25</c:v>
                </c:pt>
                <c:pt idx="3456">
                  <c:v>0.25</c:v>
                </c:pt>
                <c:pt idx="3457">
                  <c:v>0.25</c:v>
                </c:pt>
                <c:pt idx="3458">
                  <c:v>0.25</c:v>
                </c:pt>
                <c:pt idx="3459">
                  <c:v>0.25</c:v>
                </c:pt>
                <c:pt idx="3460">
                  <c:v>0.25</c:v>
                </c:pt>
                <c:pt idx="3461">
                  <c:v>0.25</c:v>
                </c:pt>
                <c:pt idx="3462">
                  <c:v>0.25</c:v>
                </c:pt>
                <c:pt idx="3463">
                  <c:v>0.25</c:v>
                </c:pt>
                <c:pt idx="3464">
                  <c:v>0.25</c:v>
                </c:pt>
                <c:pt idx="3465">
                  <c:v>0.25</c:v>
                </c:pt>
                <c:pt idx="3466">
                  <c:v>0.25</c:v>
                </c:pt>
                <c:pt idx="3467">
                  <c:v>0.25</c:v>
                </c:pt>
                <c:pt idx="3468">
                  <c:v>0.25</c:v>
                </c:pt>
                <c:pt idx="3469">
                  <c:v>0.25</c:v>
                </c:pt>
                <c:pt idx="3470">
                  <c:v>0.25</c:v>
                </c:pt>
                <c:pt idx="3471">
                  <c:v>0.25</c:v>
                </c:pt>
                <c:pt idx="3472">
                  <c:v>0.25</c:v>
                </c:pt>
                <c:pt idx="3473">
                  <c:v>0.25</c:v>
                </c:pt>
                <c:pt idx="3474">
                  <c:v>0.25</c:v>
                </c:pt>
                <c:pt idx="3475">
                  <c:v>0.25</c:v>
                </c:pt>
                <c:pt idx="3476">
                  <c:v>0.25</c:v>
                </c:pt>
                <c:pt idx="3477">
                  <c:v>0.25</c:v>
                </c:pt>
                <c:pt idx="3478">
                  <c:v>0.25</c:v>
                </c:pt>
                <c:pt idx="3479">
                  <c:v>0.25</c:v>
                </c:pt>
                <c:pt idx="3480">
                  <c:v>0.25</c:v>
                </c:pt>
                <c:pt idx="3481">
                  <c:v>0.25</c:v>
                </c:pt>
                <c:pt idx="3482">
                  <c:v>0.25</c:v>
                </c:pt>
                <c:pt idx="3483">
                  <c:v>0.25</c:v>
                </c:pt>
                <c:pt idx="3484">
                  <c:v>0.25</c:v>
                </c:pt>
                <c:pt idx="3485">
                  <c:v>0.25</c:v>
                </c:pt>
                <c:pt idx="3486">
                  <c:v>0.25</c:v>
                </c:pt>
                <c:pt idx="3487">
                  <c:v>0.25</c:v>
                </c:pt>
                <c:pt idx="3488">
                  <c:v>0.25</c:v>
                </c:pt>
                <c:pt idx="3489">
                  <c:v>0.25</c:v>
                </c:pt>
                <c:pt idx="3490">
                  <c:v>0.25</c:v>
                </c:pt>
                <c:pt idx="3491">
                  <c:v>0.25</c:v>
                </c:pt>
                <c:pt idx="3492">
                  <c:v>0.25</c:v>
                </c:pt>
                <c:pt idx="3493">
                  <c:v>0.25</c:v>
                </c:pt>
                <c:pt idx="3494">
                  <c:v>0.25</c:v>
                </c:pt>
                <c:pt idx="3495">
                  <c:v>0.25</c:v>
                </c:pt>
                <c:pt idx="3496">
                  <c:v>0.25</c:v>
                </c:pt>
                <c:pt idx="3497">
                  <c:v>0.25</c:v>
                </c:pt>
                <c:pt idx="3498">
                  <c:v>0.25</c:v>
                </c:pt>
                <c:pt idx="3499">
                  <c:v>0.25</c:v>
                </c:pt>
                <c:pt idx="3500">
                  <c:v>0.25</c:v>
                </c:pt>
                <c:pt idx="3501">
                  <c:v>0.25</c:v>
                </c:pt>
                <c:pt idx="3502">
                  <c:v>0.25</c:v>
                </c:pt>
                <c:pt idx="3503">
                  <c:v>0.25</c:v>
                </c:pt>
                <c:pt idx="3504">
                  <c:v>0.25</c:v>
                </c:pt>
                <c:pt idx="3505">
                  <c:v>0.25</c:v>
                </c:pt>
                <c:pt idx="3506">
                  <c:v>0.25</c:v>
                </c:pt>
                <c:pt idx="3507">
                  <c:v>0.25</c:v>
                </c:pt>
                <c:pt idx="3508">
                  <c:v>0.25</c:v>
                </c:pt>
                <c:pt idx="3509">
                  <c:v>0.25</c:v>
                </c:pt>
                <c:pt idx="3510">
                  <c:v>0.25</c:v>
                </c:pt>
                <c:pt idx="3511">
                  <c:v>0.25</c:v>
                </c:pt>
                <c:pt idx="3512">
                  <c:v>0.25</c:v>
                </c:pt>
                <c:pt idx="3513">
                  <c:v>0.25</c:v>
                </c:pt>
                <c:pt idx="3514">
                  <c:v>0.25</c:v>
                </c:pt>
                <c:pt idx="3515">
                  <c:v>0.25</c:v>
                </c:pt>
                <c:pt idx="3516">
                  <c:v>0.25</c:v>
                </c:pt>
                <c:pt idx="3517">
                  <c:v>0.25</c:v>
                </c:pt>
                <c:pt idx="3518">
                  <c:v>0.25</c:v>
                </c:pt>
                <c:pt idx="3519">
                  <c:v>0.25</c:v>
                </c:pt>
                <c:pt idx="3520">
                  <c:v>0.25</c:v>
                </c:pt>
                <c:pt idx="3521">
                  <c:v>0.25</c:v>
                </c:pt>
                <c:pt idx="3522">
                  <c:v>0.25</c:v>
                </c:pt>
                <c:pt idx="3523">
                  <c:v>0.25</c:v>
                </c:pt>
                <c:pt idx="3524">
                  <c:v>0.25</c:v>
                </c:pt>
                <c:pt idx="3525">
                  <c:v>0.25</c:v>
                </c:pt>
                <c:pt idx="3526">
                  <c:v>0.25</c:v>
                </c:pt>
                <c:pt idx="3527">
                  <c:v>0.25</c:v>
                </c:pt>
                <c:pt idx="3528">
                  <c:v>0.25</c:v>
                </c:pt>
                <c:pt idx="3529">
                  <c:v>0.25</c:v>
                </c:pt>
                <c:pt idx="3530">
                  <c:v>0.25</c:v>
                </c:pt>
                <c:pt idx="3531">
                  <c:v>0.25</c:v>
                </c:pt>
                <c:pt idx="3532">
                  <c:v>0.25</c:v>
                </c:pt>
                <c:pt idx="3533">
                  <c:v>0.25</c:v>
                </c:pt>
                <c:pt idx="3534">
                  <c:v>0.25</c:v>
                </c:pt>
                <c:pt idx="3535">
                  <c:v>0.25</c:v>
                </c:pt>
                <c:pt idx="3536">
                  <c:v>0.25</c:v>
                </c:pt>
                <c:pt idx="3537">
                  <c:v>0.25</c:v>
                </c:pt>
                <c:pt idx="3538">
                  <c:v>0.25</c:v>
                </c:pt>
                <c:pt idx="3539">
                  <c:v>0.25</c:v>
                </c:pt>
                <c:pt idx="3540">
                  <c:v>0.25</c:v>
                </c:pt>
                <c:pt idx="3541">
                  <c:v>0.25</c:v>
                </c:pt>
                <c:pt idx="3542">
                  <c:v>0.25</c:v>
                </c:pt>
                <c:pt idx="3543">
                  <c:v>0.25</c:v>
                </c:pt>
                <c:pt idx="3544">
                  <c:v>0.25</c:v>
                </c:pt>
                <c:pt idx="3545">
                  <c:v>0.25</c:v>
                </c:pt>
                <c:pt idx="3546">
                  <c:v>0.25</c:v>
                </c:pt>
                <c:pt idx="3547">
                  <c:v>0.25</c:v>
                </c:pt>
                <c:pt idx="3548">
                  <c:v>0.25</c:v>
                </c:pt>
                <c:pt idx="3549">
                  <c:v>0.25</c:v>
                </c:pt>
                <c:pt idx="3550">
                  <c:v>0.25</c:v>
                </c:pt>
                <c:pt idx="3551">
                  <c:v>0.25</c:v>
                </c:pt>
                <c:pt idx="3552">
                  <c:v>0.25</c:v>
                </c:pt>
                <c:pt idx="3553">
                  <c:v>0.25</c:v>
                </c:pt>
                <c:pt idx="3554">
                  <c:v>0.25</c:v>
                </c:pt>
                <c:pt idx="3555">
                  <c:v>0.25</c:v>
                </c:pt>
                <c:pt idx="3556">
                  <c:v>0.25</c:v>
                </c:pt>
                <c:pt idx="3557">
                  <c:v>0.25</c:v>
                </c:pt>
                <c:pt idx="3558">
                  <c:v>0.25</c:v>
                </c:pt>
                <c:pt idx="3559">
                  <c:v>0.25</c:v>
                </c:pt>
                <c:pt idx="3560">
                  <c:v>0.25</c:v>
                </c:pt>
                <c:pt idx="3561">
                  <c:v>0.25</c:v>
                </c:pt>
                <c:pt idx="3562">
                  <c:v>0.25</c:v>
                </c:pt>
                <c:pt idx="3563">
                  <c:v>0.25</c:v>
                </c:pt>
                <c:pt idx="3564">
                  <c:v>0.25</c:v>
                </c:pt>
                <c:pt idx="3565">
                  <c:v>0.25</c:v>
                </c:pt>
                <c:pt idx="3566">
                  <c:v>0.25</c:v>
                </c:pt>
                <c:pt idx="3567">
                  <c:v>0.25</c:v>
                </c:pt>
                <c:pt idx="3568">
                  <c:v>0.25</c:v>
                </c:pt>
                <c:pt idx="3569">
                  <c:v>0.25</c:v>
                </c:pt>
                <c:pt idx="3570">
                  <c:v>0.25</c:v>
                </c:pt>
                <c:pt idx="3571">
                  <c:v>0.25</c:v>
                </c:pt>
                <c:pt idx="3572">
                  <c:v>0.25</c:v>
                </c:pt>
                <c:pt idx="3573">
                  <c:v>0.25</c:v>
                </c:pt>
                <c:pt idx="3574">
                  <c:v>0.25</c:v>
                </c:pt>
                <c:pt idx="3575">
                  <c:v>0.25</c:v>
                </c:pt>
                <c:pt idx="3576">
                  <c:v>0.25</c:v>
                </c:pt>
                <c:pt idx="3577">
                  <c:v>0.25</c:v>
                </c:pt>
                <c:pt idx="3578">
                  <c:v>0.25</c:v>
                </c:pt>
                <c:pt idx="3579">
                  <c:v>0.25</c:v>
                </c:pt>
                <c:pt idx="3580">
                  <c:v>0.25</c:v>
                </c:pt>
                <c:pt idx="3581">
                  <c:v>0.25</c:v>
                </c:pt>
                <c:pt idx="3582">
                  <c:v>0.25</c:v>
                </c:pt>
                <c:pt idx="3583">
                  <c:v>0.25</c:v>
                </c:pt>
                <c:pt idx="3584">
                  <c:v>0.25</c:v>
                </c:pt>
                <c:pt idx="3585">
                  <c:v>0.25</c:v>
                </c:pt>
                <c:pt idx="3586">
                  <c:v>0.25</c:v>
                </c:pt>
                <c:pt idx="3587">
                  <c:v>0.25</c:v>
                </c:pt>
                <c:pt idx="3588">
                  <c:v>0.25</c:v>
                </c:pt>
                <c:pt idx="3589">
                  <c:v>0.25</c:v>
                </c:pt>
                <c:pt idx="3590">
                  <c:v>0.25</c:v>
                </c:pt>
                <c:pt idx="3591">
                  <c:v>0.25</c:v>
                </c:pt>
                <c:pt idx="3592">
                  <c:v>0.25</c:v>
                </c:pt>
                <c:pt idx="3593">
                  <c:v>0.25</c:v>
                </c:pt>
                <c:pt idx="3594">
                  <c:v>0.25</c:v>
                </c:pt>
                <c:pt idx="3595">
                  <c:v>0.25</c:v>
                </c:pt>
                <c:pt idx="3596">
                  <c:v>0.25</c:v>
                </c:pt>
                <c:pt idx="3597">
                  <c:v>0.25</c:v>
                </c:pt>
                <c:pt idx="3598">
                  <c:v>0.25</c:v>
                </c:pt>
                <c:pt idx="3599">
                  <c:v>0.25</c:v>
                </c:pt>
                <c:pt idx="3600">
                  <c:v>0.25</c:v>
                </c:pt>
                <c:pt idx="3601">
                  <c:v>0.25</c:v>
                </c:pt>
                <c:pt idx="3602">
                  <c:v>0.25</c:v>
                </c:pt>
                <c:pt idx="3603">
                  <c:v>0.25</c:v>
                </c:pt>
                <c:pt idx="3604">
                  <c:v>0.25</c:v>
                </c:pt>
                <c:pt idx="3605">
                  <c:v>0.25</c:v>
                </c:pt>
                <c:pt idx="3606">
                  <c:v>0.25</c:v>
                </c:pt>
                <c:pt idx="3607">
                  <c:v>0.25</c:v>
                </c:pt>
                <c:pt idx="3608">
                  <c:v>0.25</c:v>
                </c:pt>
                <c:pt idx="3609">
                  <c:v>0.25</c:v>
                </c:pt>
                <c:pt idx="3610">
                  <c:v>0.25</c:v>
                </c:pt>
                <c:pt idx="3611">
                  <c:v>0.25</c:v>
                </c:pt>
                <c:pt idx="3612">
                  <c:v>0.25</c:v>
                </c:pt>
                <c:pt idx="3613">
                  <c:v>0.25</c:v>
                </c:pt>
                <c:pt idx="3614">
                  <c:v>0.25</c:v>
                </c:pt>
                <c:pt idx="3615">
                  <c:v>0.25</c:v>
                </c:pt>
                <c:pt idx="3616">
                  <c:v>0.25</c:v>
                </c:pt>
                <c:pt idx="3617">
                  <c:v>0.25</c:v>
                </c:pt>
                <c:pt idx="3618">
                  <c:v>0.25</c:v>
                </c:pt>
                <c:pt idx="3619">
                  <c:v>0.25</c:v>
                </c:pt>
                <c:pt idx="3620">
                  <c:v>0.25</c:v>
                </c:pt>
                <c:pt idx="3621">
                  <c:v>0.25</c:v>
                </c:pt>
                <c:pt idx="3622">
                  <c:v>0.25</c:v>
                </c:pt>
                <c:pt idx="3623">
                  <c:v>0.25</c:v>
                </c:pt>
                <c:pt idx="3624">
                  <c:v>0.25</c:v>
                </c:pt>
                <c:pt idx="3625">
                  <c:v>0.25</c:v>
                </c:pt>
                <c:pt idx="3626">
                  <c:v>0.25</c:v>
                </c:pt>
                <c:pt idx="3627">
                  <c:v>0.25</c:v>
                </c:pt>
                <c:pt idx="3628">
                  <c:v>0.25</c:v>
                </c:pt>
                <c:pt idx="3629">
                  <c:v>0.25</c:v>
                </c:pt>
                <c:pt idx="3630">
                  <c:v>0.25</c:v>
                </c:pt>
                <c:pt idx="3631">
                  <c:v>0.25</c:v>
                </c:pt>
                <c:pt idx="3632">
                  <c:v>0.25</c:v>
                </c:pt>
                <c:pt idx="3633">
                  <c:v>0.25</c:v>
                </c:pt>
                <c:pt idx="3634">
                  <c:v>0.25</c:v>
                </c:pt>
                <c:pt idx="3635">
                  <c:v>0.25</c:v>
                </c:pt>
                <c:pt idx="3636">
                  <c:v>0.25</c:v>
                </c:pt>
                <c:pt idx="3637">
                  <c:v>0.25</c:v>
                </c:pt>
                <c:pt idx="3638">
                  <c:v>0.25</c:v>
                </c:pt>
                <c:pt idx="3639">
                  <c:v>0.25</c:v>
                </c:pt>
                <c:pt idx="3640">
                  <c:v>0.25</c:v>
                </c:pt>
                <c:pt idx="3641">
                  <c:v>0.25</c:v>
                </c:pt>
                <c:pt idx="3642">
                  <c:v>0.25</c:v>
                </c:pt>
                <c:pt idx="3643">
                  <c:v>0.25</c:v>
                </c:pt>
                <c:pt idx="3644">
                  <c:v>0.25</c:v>
                </c:pt>
                <c:pt idx="3645">
                  <c:v>0.25</c:v>
                </c:pt>
                <c:pt idx="3646">
                  <c:v>0.25</c:v>
                </c:pt>
                <c:pt idx="3647">
                  <c:v>0.25</c:v>
                </c:pt>
                <c:pt idx="3648">
                  <c:v>0.25</c:v>
                </c:pt>
                <c:pt idx="3649">
                  <c:v>0.25</c:v>
                </c:pt>
                <c:pt idx="3650">
                  <c:v>0.25</c:v>
                </c:pt>
                <c:pt idx="3651">
                  <c:v>0.25</c:v>
                </c:pt>
                <c:pt idx="3652">
                  <c:v>0.25</c:v>
                </c:pt>
                <c:pt idx="3653">
                  <c:v>0.25</c:v>
                </c:pt>
                <c:pt idx="3654">
                  <c:v>0.25</c:v>
                </c:pt>
                <c:pt idx="3655">
                  <c:v>0.25</c:v>
                </c:pt>
                <c:pt idx="3656">
                  <c:v>0.25</c:v>
                </c:pt>
                <c:pt idx="3657">
                  <c:v>0.25</c:v>
                </c:pt>
                <c:pt idx="3658">
                  <c:v>0.25</c:v>
                </c:pt>
                <c:pt idx="3659">
                  <c:v>0.25</c:v>
                </c:pt>
                <c:pt idx="3660">
                  <c:v>0.25</c:v>
                </c:pt>
                <c:pt idx="3661">
                  <c:v>0.25</c:v>
                </c:pt>
                <c:pt idx="3662">
                  <c:v>0.25</c:v>
                </c:pt>
                <c:pt idx="3663">
                  <c:v>0.25</c:v>
                </c:pt>
                <c:pt idx="3664">
                  <c:v>0.25</c:v>
                </c:pt>
                <c:pt idx="3665">
                  <c:v>0.25</c:v>
                </c:pt>
                <c:pt idx="3666">
                  <c:v>0.25</c:v>
                </c:pt>
                <c:pt idx="3667">
                  <c:v>0.25</c:v>
                </c:pt>
                <c:pt idx="3668">
                  <c:v>0.25</c:v>
                </c:pt>
                <c:pt idx="3669">
                  <c:v>0.25</c:v>
                </c:pt>
                <c:pt idx="3670">
                  <c:v>0.25</c:v>
                </c:pt>
                <c:pt idx="3671">
                  <c:v>0.25</c:v>
                </c:pt>
                <c:pt idx="3672">
                  <c:v>0.25</c:v>
                </c:pt>
                <c:pt idx="3673">
                  <c:v>0.25</c:v>
                </c:pt>
                <c:pt idx="3674">
                  <c:v>0.25</c:v>
                </c:pt>
                <c:pt idx="3675">
                  <c:v>0.25</c:v>
                </c:pt>
                <c:pt idx="3676">
                  <c:v>0.25</c:v>
                </c:pt>
                <c:pt idx="3677">
                  <c:v>0.25</c:v>
                </c:pt>
                <c:pt idx="3678">
                  <c:v>0.25</c:v>
                </c:pt>
                <c:pt idx="3679">
                  <c:v>0.25</c:v>
                </c:pt>
                <c:pt idx="3680">
                  <c:v>0.25</c:v>
                </c:pt>
                <c:pt idx="3681">
                  <c:v>0.25</c:v>
                </c:pt>
                <c:pt idx="3682">
                  <c:v>0.25</c:v>
                </c:pt>
                <c:pt idx="3683">
                  <c:v>0.25</c:v>
                </c:pt>
                <c:pt idx="3684">
                  <c:v>0.25</c:v>
                </c:pt>
                <c:pt idx="3685">
                  <c:v>0.25</c:v>
                </c:pt>
                <c:pt idx="3686">
                  <c:v>0.25</c:v>
                </c:pt>
                <c:pt idx="3687">
                  <c:v>0.25</c:v>
                </c:pt>
                <c:pt idx="3688">
                  <c:v>0.25</c:v>
                </c:pt>
                <c:pt idx="3689">
                  <c:v>0.25</c:v>
                </c:pt>
                <c:pt idx="3690">
                  <c:v>0.25</c:v>
                </c:pt>
                <c:pt idx="3691">
                  <c:v>0.25</c:v>
                </c:pt>
                <c:pt idx="3692">
                  <c:v>0.25</c:v>
                </c:pt>
                <c:pt idx="3693">
                  <c:v>0.25</c:v>
                </c:pt>
                <c:pt idx="3694">
                  <c:v>0.25</c:v>
                </c:pt>
                <c:pt idx="3695">
                  <c:v>0.25</c:v>
                </c:pt>
                <c:pt idx="3696">
                  <c:v>0.25</c:v>
                </c:pt>
                <c:pt idx="3697">
                  <c:v>0.25</c:v>
                </c:pt>
                <c:pt idx="3698">
                  <c:v>0.25</c:v>
                </c:pt>
                <c:pt idx="3699">
                  <c:v>0.25</c:v>
                </c:pt>
                <c:pt idx="3700">
                  <c:v>0.25</c:v>
                </c:pt>
                <c:pt idx="3701">
                  <c:v>0.25</c:v>
                </c:pt>
                <c:pt idx="3702">
                  <c:v>0.25</c:v>
                </c:pt>
                <c:pt idx="3703">
                  <c:v>0.25</c:v>
                </c:pt>
                <c:pt idx="3704">
                  <c:v>0.25</c:v>
                </c:pt>
                <c:pt idx="3705">
                  <c:v>0.25</c:v>
                </c:pt>
                <c:pt idx="3706">
                  <c:v>0.25</c:v>
                </c:pt>
                <c:pt idx="3707">
                  <c:v>0.25</c:v>
                </c:pt>
                <c:pt idx="3708">
                  <c:v>0.25</c:v>
                </c:pt>
                <c:pt idx="3709">
                  <c:v>0.25</c:v>
                </c:pt>
                <c:pt idx="3710">
                  <c:v>0.25</c:v>
                </c:pt>
                <c:pt idx="3711">
                  <c:v>0.25</c:v>
                </c:pt>
                <c:pt idx="3712">
                  <c:v>0.25</c:v>
                </c:pt>
                <c:pt idx="3713">
                  <c:v>0.25</c:v>
                </c:pt>
                <c:pt idx="3714">
                  <c:v>0.25</c:v>
                </c:pt>
                <c:pt idx="3715">
                  <c:v>0.25</c:v>
                </c:pt>
                <c:pt idx="3716">
                  <c:v>0.25</c:v>
                </c:pt>
                <c:pt idx="3717">
                  <c:v>0.25</c:v>
                </c:pt>
                <c:pt idx="3718">
                  <c:v>0.25</c:v>
                </c:pt>
                <c:pt idx="3719">
                  <c:v>0.25</c:v>
                </c:pt>
                <c:pt idx="3720">
                  <c:v>0.25</c:v>
                </c:pt>
                <c:pt idx="3721">
                  <c:v>0.25</c:v>
                </c:pt>
                <c:pt idx="3722">
                  <c:v>0.25</c:v>
                </c:pt>
                <c:pt idx="3723">
                  <c:v>0.25</c:v>
                </c:pt>
                <c:pt idx="3724">
                  <c:v>0.25</c:v>
                </c:pt>
                <c:pt idx="3725">
                  <c:v>0.25</c:v>
                </c:pt>
                <c:pt idx="3726">
                  <c:v>0.25</c:v>
                </c:pt>
                <c:pt idx="3727">
                  <c:v>0.25</c:v>
                </c:pt>
                <c:pt idx="3728">
                  <c:v>0.25</c:v>
                </c:pt>
                <c:pt idx="3729">
                  <c:v>0.25</c:v>
                </c:pt>
                <c:pt idx="3730">
                  <c:v>0.25</c:v>
                </c:pt>
                <c:pt idx="3731">
                  <c:v>0.25</c:v>
                </c:pt>
                <c:pt idx="3732">
                  <c:v>0.25</c:v>
                </c:pt>
                <c:pt idx="3733">
                  <c:v>0.25</c:v>
                </c:pt>
                <c:pt idx="3734">
                  <c:v>0.25</c:v>
                </c:pt>
                <c:pt idx="3735">
                  <c:v>0.25</c:v>
                </c:pt>
                <c:pt idx="3736">
                  <c:v>0.25</c:v>
                </c:pt>
                <c:pt idx="3737">
                  <c:v>0.25</c:v>
                </c:pt>
                <c:pt idx="3738">
                  <c:v>0.25</c:v>
                </c:pt>
                <c:pt idx="3739">
                  <c:v>0.25</c:v>
                </c:pt>
                <c:pt idx="3740">
                  <c:v>0.25</c:v>
                </c:pt>
                <c:pt idx="3741">
                  <c:v>0.25</c:v>
                </c:pt>
                <c:pt idx="3742">
                  <c:v>0.25</c:v>
                </c:pt>
                <c:pt idx="3743">
                  <c:v>0.25</c:v>
                </c:pt>
                <c:pt idx="3744">
                  <c:v>0.25</c:v>
                </c:pt>
                <c:pt idx="3745">
                  <c:v>0.25</c:v>
                </c:pt>
                <c:pt idx="3746">
                  <c:v>0.25</c:v>
                </c:pt>
                <c:pt idx="3747">
                  <c:v>0.25</c:v>
                </c:pt>
                <c:pt idx="3748">
                  <c:v>0.25</c:v>
                </c:pt>
                <c:pt idx="3749">
                  <c:v>0.25</c:v>
                </c:pt>
                <c:pt idx="3750">
                  <c:v>0.25</c:v>
                </c:pt>
                <c:pt idx="3751">
                  <c:v>0.25</c:v>
                </c:pt>
                <c:pt idx="3752">
                  <c:v>0.25</c:v>
                </c:pt>
                <c:pt idx="3753">
                  <c:v>0.25</c:v>
                </c:pt>
                <c:pt idx="3754">
                  <c:v>0.25</c:v>
                </c:pt>
                <c:pt idx="3755">
                  <c:v>0.25</c:v>
                </c:pt>
                <c:pt idx="3756">
                  <c:v>0.25</c:v>
                </c:pt>
                <c:pt idx="3757">
                  <c:v>0.25</c:v>
                </c:pt>
                <c:pt idx="3758">
                  <c:v>0.25</c:v>
                </c:pt>
                <c:pt idx="3759">
                  <c:v>0.25</c:v>
                </c:pt>
                <c:pt idx="3760">
                  <c:v>0.25</c:v>
                </c:pt>
                <c:pt idx="3761">
                  <c:v>0.25</c:v>
                </c:pt>
                <c:pt idx="3762">
                  <c:v>0.25</c:v>
                </c:pt>
                <c:pt idx="3763">
                  <c:v>0.25</c:v>
                </c:pt>
                <c:pt idx="3764">
                  <c:v>0.25</c:v>
                </c:pt>
                <c:pt idx="3765">
                  <c:v>0.25</c:v>
                </c:pt>
                <c:pt idx="3766">
                  <c:v>0.25</c:v>
                </c:pt>
                <c:pt idx="3767">
                  <c:v>0.25</c:v>
                </c:pt>
                <c:pt idx="3768">
                  <c:v>0.25</c:v>
                </c:pt>
                <c:pt idx="3769">
                  <c:v>0.25</c:v>
                </c:pt>
                <c:pt idx="3770">
                  <c:v>0.25</c:v>
                </c:pt>
                <c:pt idx="3771">
                  <c:v>0.25</c:v>
                </c:pt>
                <c:pt idx="3772">
                  <c:v>0.25</c:v>
                </c:pt>
                <c:pt idx="3773">
                  <c:v>0.25</c:v>
                </c:pt>
                <c:pt idx="3774">
                  <c:v>0.25</c:v>
                </c:pt>
                <c:pt idx="3775">
                  <c:v>0.25</c:v>
                </c:pt>
                <c:pt idx="3776">
                  <c:v>0.25</c:v>
                </c:pt>
                <c:pt idx="3777">
                  <c:v>0.25</c:v>
                </c:pt>
                <c:pt idx="3778">
                  <c:v>0.25</c:v>
                </c:pt>
                <c:pt idx="3779">
                  <c:v>0.25</c:v>
                </c:pt>
                <c:pt idx="3780">
                  <c:v>0.25</c:v>
                </c:pt>
                <c:pt idx="3781">
                  <c:v>0.25</c:v>
                </c:pt>
                <c:pt idx="3782">
                  <c:v>0.25</c:v>
                </c:pt>
                <c:pt idx="3783">
                  <c:v>0.25</c:v>
                </c:pt>
                <c:pt idx="3784">
                  <c:v>0.25</c:v>
                </c:pt>
                <c:pt idx="3785">
                  <c:v>0.25</c:v>
                </c:pt>
                <c:pt idx="3786">
                  <c:v>0.25</c:v>
                </c:pt>
                <c:pt idx="3787">
                  <c:v>0.25</c:v>
                </c:pt>
                <c:pt idx="3788">
                  <c:v>0.25</c:v>
                </c:pt>
                <c:pt idx="3789">
                  <c:v>0.25</c:v>
                </c:pt>
                <c:pt idx="3790">
                  <c:v>0.25</c:v>
                </c:pt>
                <c:pt idx="3791">
                  <c:v>0.25</c:v>
                </c:pt>
                <c:pt idx="3792">
                  <c:v>0.25</c:v>
                </c:pt>
                <c:pt idx="3793">
                  <c:v>0.25</c:v>
                </c:pt>
                <c:pt idx="3794">
                  <c:v>0.25</c:v>
                </c:pt>
                <c:pt idx="3795">
                  <c:v>0.25</c:v>
                </c:pt>
                <c:pt idx="3796">
                  <c:v>0.25</c:v>
                </c:pt>
                <c:pt idx="3797">
                  <c:v>0.25</c:v>
                </c:pt>
                <c:pt idx="3798">
                  <c:v>0.25</c:v>
                </c:pt>
                <c:pt idx="3799">
                  <c:v>0.25</c:v>
                </c:pt>
                <c:pt idx="3800">
                  <c:v>0.25</c:v>
                </c:pt>
                <c:pt idx="3801">
                  <c:v>0.25</c:v>
                </c:pt>
                <c:pt idx="3802">
                  <c:v>0.25</c:v>
                </c:pt>
                <c:pt idx="3803">
                  <c:v>0.25</c:v>
                </c:pt>
                <c:pt idx="3804">
                  <c:v>0.25</c:v>
                </c:pt>
                <c:pt idx="3805">
                  <c:v>0.25</c:v>
                </c:pt>
                <c:pt idx="3806">
                  <c:v>0.25</c:v>
                </c:pt>
                <c:pt idx="3807">
                  <c:v>0.25</c:v>
                </c:pt>
                <c:pt idx="3808">
                  <c:v>0.25</c:v>
                </c:pt>
                <c:pt idx="3809">
                  <c:v>0.25</c:v>
                </c:pt>
                <c:pt idx="3810">
                  <c:v>0.25</c:v>
                </c:pt>
                <c:pt idx="3811">
                  <c:v>0.25</c:v>
                </c:pt>
                <c:pt idx="3812">
                  <c:v>0.25</c:v>
                </c:pt>
                <c:pt idx="3813">
                  <c:v>0.25</c:v>
                </c:pt>
                <c:pt idx="3814">
                  <c:v>0.25</c:v>
                </c:pt>
                <c:pt idx="3815">
                  <c:v>0.25</c:v>
                </c:pt>
                <c:pt idx="3816">
                  <c:v>0.25</c:v>
                </c:pt>
                <c:pt idx="3817">
                  <c:v>0.25</c:v>
                </c:pt>
                <c:pt idx="3818">
                  <c:v>0.25</c:v>
                </c:pt>
                <c:pt idx="3819">
                  <c:v>0.25</c:v>
                </c:pt>
                <c:pt idx="3820">
                  <c:v>0.25</c:v>
                </c:pt>
                <c:pt idx="3821">
                  <c:v>0.25</c:v>
                </c:pt>
                <c:pt idx="3822">
                  <c:v>0.25</c:v>
                </c:pt>
                <c:pt idx="3823">
                  <c:v>0.25</c:v>
                </c:pt>
                <c:pt idx="3824">
                  <c:v>0.25</c:v>
                </c:pt>
                <c:pt idx="3825">
                  <c:v>0.25</c:v>
                </c:pt>
                <c:pt idx="3826">
                  <c:v>0.25</c:v>
                </c:pt>
                <c:pt idx="3827">
                  <c:v>0.25</c:v>
                </c:pt>
                <c:pt idx="3828">
                  <c:v>0.25</c:v>
                </c:pt>
                <c:pt idx="3829">
                  <c:v>0.25</c:v>
                </c:pt>
                <c:pt idx="3830">
                  <c:v>0.25</c:v>
                </c:pt>
                <c:pt idx="3831">
                  <c:v>0.25</c:v>
                </c:pt>
                <c:pt idx="3832">
                  <c:v>0.25</c:v>
                </c:pt>
                <c:pt idx="3833">
                  <c:v>0.25</c:v>
                </c:pt>
                <c:pt idx="3834">
                  <c:v>0.25</c:v>
                </c:pt>
                <c:pt idx="3835">
                  <c:v>0.25</c:v>
                </c:pt>
                <c:pt idx="3836">
                  <c:v>0.25</c:v>
                </c:pt>
                <c:pt idx="3837">
                  <c:v>0.25</c:v>
                </c:pt>
                <c:pt idx="3838">
                  <c:v>0.25</c:v>
                </c:pt>
                <c:pt idx="3839">
                  <c:v>0.25</c:v>
                </c:pt>
                <c:pt idx="3840">
                  <c:v>0.25</c:v>
                </c:pt>
                <c:pt idx="3841">
                  <c:v>0.25</c:v>
                </c:pt>
                <c:pt idx="3842">
                  <c:v>0.25</c:v>
                </c:pt>
                <c:pt idx="3843">
                  <c:v>0.25</c:v>
                </c:pt>
                <c:pt idx="3844">
                  <c:v>0.25</c:v>
                </c:pt>
                <c:pt idx="3845">
                  <c:v>0.25</c:v>
                </c:pt>
                <c:pt idx="3846">
                  <c:v>0.25</c:v>
                </c:pt>
                <c:pt idx="3847">
                  <c:v>0.25</c:v>
                </c:pt>
                <c:pt idx="3848">
                  <c:v>0.25</c:v>
                </c:pt>
                <c:pt idx="3849">
                  <c:v>0.25</c:v>
                </c:pt>
                <c:pt idx="3850">
                  <c:v>0.25</c:v>
                </c:pt>
                <c:pt idx="3851">
                  <c:v>0.25</c:v>
                </c:pt>
                <c:pt idx="3852">
                  <c:v>0.25</c:v>
                </c:pt>
                <c:pt idx="3853">
                  <c:v>0.25</c:v>
                </c:pt>
                <c:pt idx="3854">
                  <c:v>0.25</c:v>
                </c:pt>
                <c:pt idx="3855">
                  <c:v>0.25</c:v>
                </c:pt>
                <c:pt idx="3856">
                  <c:v>0.25</c:v>
                </c:pt>
                <c:pt idx="3857">
                  <c:v>0.25</c:v>
                </c:pt>
                <c:pt idx="3858">
                  <c:v>0.25</c:v>
                </c:pt>
                <c:pt idx="3859">
                  <c:v>0.25</c:v>
                </c:pt>
                <c:pt idx="3860">
                  <c:v>0.25</c:v>
                </c:pt>
                <c:pt idx="3861">
                  <c:v>0.25</c:v>
                </c:pt>
                <c:pt idx="3862">
                  <c:v>0.25</c:v>
                </c:pt>
                <c:pt idx="3863">
                  <c:v>0.25</c:v>
                </c:pt>
                <c:pt idx="3864">
                  <c:v>0.25</c:v>
                </c:pt>
                <c:pt idx="3865">
                  <c:v>0.25</c:v>
                </c:pt>
                <c:pt idx="3866">
                  <c:v>0.25</c:v>
                </c:pt>
                <c:pt idx="3867">
                  <c:v>0.25</c:v>
                </c:pt>
                <c:pt idx="3868">
                  <c:v>0.25</c:v>
                </c:pt>
                <c:pt idx="3869">
                  <c:v>0.25</c:v>
                </c:pt>
                <c:pt idx="3870">
                  <c:v>0.25</c:v>
                </c:pt>
                <c:pt idx="3871">
                  <c:v>0.25</c:v>
                </c:pt>
                <c:pt idx="3872">
                  <c:v>0.25</c:v>
                </c:pt>
                <c:pt idx="3873">
                  <c:v>0.25</c:v>
                </c:pt>
                <c:pt idx="3874">
                  <c:v>0.25</c:v>
                </c:pt>
                <c:pt idx="3875">
                  <c:v>0.25</c:v>
                </c:pt>
                <c:pt idx="3876">
                  <c:v>0.25</c:v>
                </c:pt>
                <c:pt idx="3877">
                  <c:v>0.25</c:v>
                </c:pt>
                <c:pt idx="3878">
                  <c:v>0.25</c:v>
                </c:pt>
                <c:pt idx="3879">
                  <c:v>0.25</c:v>
                </c:pt>
                <c:pt idx="3880">
                  <c:v>0.25</c:v>
                </c:pt>
                <c:pt idx="3881">
                  <c:v>0.25</c:v>
                </c:pt>
                <c:pt idx="3882">
                  <c:v>0.25</c:v>
                </c:pt>
                <c:pt idx="3883">
                  <c:v>0.25</c:v>
                </c:pt>
                <c:pt idx="3884">
                  <c:v>0.25</c:v>
                </c:pt>
                <c:pt idx="3885">
                  <c:v>0.25</c:v>
                </c:pt>
                <c:pt idx="3886">
                  <c:v>0.25</c:v>
                </c:pt>
                <c:pt idx="3887">
                  <c:v>0.25</c:v>
                </c:pt>
                <c:pt idx="3888">
                  <c:v>0.25</c:v>
                </c:pt>
                <c:pt idx="3889">
                  <c:v>0.25</c:v>
                </c:pt>
                <c:pt idx="3890">
                  <c:v>0.25</c:v>
                </c:pt>
                <c:pt idx="3891">
                  <c:v>0.25</c:v>
                </c:pt>
                <c:pt idx="3892">
                  <c:v>0.25</c:v>
                </c:pt>
                <c:pt idx="3893">
                  <c:v>0.25</c:v>
                </c:pt>
                <c:pt idx="3894">
                  <c:v>0.25</c:v>
                </c:pt>
                <c:pt idx="3895">
                  <c:v>0.25</c:v>
                </c:pt>
                <c:pt idx="3896">
                  <c:v>0.25</c:v>
                </c:pt>
                <c:pt idx="3897">
                  <c:v>0.25</c:v>
                </c:pt>
                <c:pt idx="3898">
                  <c:v>0.25</c:v>
                </c:pt>
                <c:pt idx="3899">
                  <c:v>0.25</c:v>
                </c:pt>
                <c:pt idx="3900">
                  <c:v>0.25</c:v>
                </c:pt>
                <c:pt idx="3901">
                  <c:v>0.25</c:v>
                </c:pt>
                <c:pt idx="3902">
                  <c:v>0.25</c:v>
                </c:pt>
                <c:pt idx="3903">
                  <c:v>0.25</c:v>
                </c:pt>
                <c:pt idx="3904">
                  <c:v>0.25</c:v>
                </c:pt>
                <c:pt idx="3905">
                  <c:v>0.25</c:v>
                </c:pt>
                <c:pt idx="3906">
                  <c:v>0.25</c:v>
                </c:pt>
                <c:pt idx="3907">
                  <c:v>0.25</c:v>
                </c:pt>
                <c:pt idx="3908">
                  <c:v>0.25</c:v>
                </c:pt>
                <c:pt idx="3909">
                  <c:v>0.25</c:v>
                </c:pt>
                <c:pt idx="3910">
                  <c:v>0.25</c:v>
                </c:pt>
                <c:pt idx="3911">
                  <c:v>0.25</c:v>
                </c:pt>
                <c:pt idx="3912">
                  <c:v>0.25</c:v>
                </c:pt>
                <c:pt idx="3913">
                  <c:v>0.25</c:v>
                </c:pt>
                <c:pt idx="3914">
                  <c:v>0.25</c:v>
                </c:pt>
                <c:pt idx="3915">
                  <c:v>0.25</c:v>
                </c:pt>
                <c:pt idx="3916">
                  <c:v>0.25</c:v>
                </c:pt>
                <c:pt idx="3917">
                  <c:v>0.25</c:v>
                </c:pt>
                <c:pt idx="3918">
                  <c:v>0.25</c:v>
                </c:pt>
                <c:pt idx="3919">
                  <c:v>0.25</c:v>
                </c:pt>
                <c:pt idx="3920">
                  <c:v>0.25</c:v>
                </c:pt>
                <c:pt idx="3921">
                  <c:v>0.25</c:v>
                </c:pt>
                <c:pt idx="3922">
                  <c:v>0.25</c:v>
                </c:pt>
                <c:pt idx="3923">
                  <c:v>0.25</c:v>
                </c:pt>
                <c:pt idx="3924">
                  <c:v>0.25</c:v>
                </c:pt>
                <c:pt idx="3925">
                  <c:v>0.25</c:v>
                </c:pt>
                <c:pt idx="3926">
                  <c:v>0.25</c:v>
                </c:pt>
                <c:pt idx="3927">
                  <c:v>0.25</c:v>
                </c:pt>
                <c:pt idx="3928">
                  <c:v>0.25</c:v>
                </c:pt>
                <c:pt idx="3929">
                  <c:v>0.25</c:v>
                </c:pt>
                <c:pt idx="3930">
                  <c:v>0.25</c:v>
                </c:pt>
                <c:pt idx="3931">
                  <c:v>0.25</c:v>
                </c:pt>
                <c:pt idx="3932">
                  <c:v>0.25</c:v>
                </c:pt>
                <c:pt idx="3933">
                  <c:v>0.25</c:v>
                </c:pt>
                <c:pt idx="3934">
                  <c:v>0.25</c:v>
                </c:pt>
                <c:pt idx="3935">
                  <c:v>0.25</c:v>
                </c:pt>
                <c:pt idx="3936">
                  <c:v>0.25</c:v>
                </c:pt>
                <c:pt idx="3937">
                  <c:v>0.25</c:v>
                </c:pt>
                <c:pt idx="3938">
                  <c:v>0.25</c:v>
                </c:pt>
                <c:pt idx="3939">
                  <c:v>0.25</c:v>
                </c:pt>
                <c:pt idx="3940">
                  <c:v>0.25</c:v>
                </c:pt>
                <c:pt idx="3941">
                  <c:v>0.25</c:v>
                </c:pt>
                <c:pt idx="3942">
                  <c:v>0.25</c:v>
                </c:pt>
                <c:pt idx="3943">
                  <c:v>0.25</c:v>
                </c:pt>
                <c:pt idx="3944">
                  <c:v>0.25</c:v>
                </c:pt>
                <c:pt idx="3945">
                  <c:v>0.25</c:v>
                </c:pt>
                <c:pt idx="3946">
                  <c:v>0.25</c:v>
                </c:pt>
                <c:pt idx="3947">
                  <c:v>0.25</c:v>
                </c:pt>
                <c:pt idx="3948">
                  <c:v>0.25</c:v>
                </c:pt>
                <c:pt idx="3949">
                  <c:v>0.25</c:v>
                </c:pt>
                <c:pt idx="3950">
                  <c:v>0.25</c:v>
                </c:pt>
                <c:pt idx="3951">
                  <c:v>0.25</c:v>
                </c:pt>
                <c:pt idx="3952">
                  <c:v>0.25</c:v>
                </c:pt>
                <c:pt idx="3953">
                  <c:v>0.25</c:v>
                </c:pt>
                <c:pt idx="3954">
                  <c:v>0.25</c:v>
                </c:pt>
                <c:pt idx="3955">
                  <c:v>0.25</c:v>
                </c:pt>
                <c:pt idx="3956">
                  <c:v>0.25</c:v>
                </c:pt>
                <c:pt idx="3957">
                  <c:v>0.25</c:v>
                </c:pt>
                <c:pt idx="3958">
                  <c:v>0.25</c:v>
                </c:pt>
                <c:pt idx="3959">
                  <c:v>0.25</c:v>
                </c:pt>
                <c:pt idx="3960">
                  <c:v>0.25</c:v>
                </c:pt>
                <c:pt idx="3961">
                  <c:v>0.25</c:v>
                </c:pt>
                <c:pt idx="3962">
                  <c:v>0.25</c:v>
                </c:pt>
                <c:pt idx="3963">
                  <c:v>0.25</c:v>
                </c:pt>
                <c:pt idx="3964">
                  <c:v>0.25</c:v>
                </c:pt>
                <c:pt idx="3965">
                  <c:v>0.25</c:v>
                </c:pt>
                <c:pt idx="3966">
                  <c:v>0.25</c:v>
                </c:pt>
                <c:pt idx="3967">
                  <c:v>0.25</c:v>
                </c:pt>
                <c:pt idx="3968">
                  <c:v>0.25</c:v>
                </c:pt>
                <c:pt idx="3969">
                  <c:v>0.25</c:v>
                </c:pt>
                <c:pt idx="3970">
                  <c:v>0.25</c:v>
                </c:pt>
                <c:pt idx="3971">
                  <c:v>0.25</c:v>
                </c:pt>
                <c:pt idx="3972">
                  <c:v>0.25</c:v>
                </c:pt>
                <c:pt idx="3973">
                  <c:v>0.25</c:v>
                </c:pt>
                <c:pt idx="3974">
                  <c:v>0.25</c:v>
                </c:pt>
                <c:pt idx="3975">
                  <c:v>0.25</c:v>
                </c:pt>
                <c:pt idx="3976">
                  <c:v>0.25</c:v>
                </c:pt>
                <c:pt idx="3977">
                  <c:v>0.25</c:v>
                </c:pt>
                <c:pt idx="3978">
                  <c:v>0.25</c:v>
                </c:pt>
                <c:pt idx="3979">
                  <c:v>0.25</c:v>
                </c:pt>
                <c:pt idx="3980">
                  <c:v>0.25</c:v>
                </c:pt>
                <c:pt idx="3981">
                  <c:v>0.25</c:v>
                </c:pt>
                <c:pt idx="3982">
                  <c:v>0.25</c:v>
                </c:pt>
                <c:pt idx="3983">
                  <c:v>0.25</c:v>
                </c:pt>
                <c:pt idx="3984">
                  <c:v>0.25</c:v>
                </c:pt>
                <c:pt idx="3985">
                  <c:v>0.25</c:v>
                </c:pt>
                <c:pt idx="3986">
                  <c:v>0.25</c:v>
                </c:pt>
                <c:pt idx="3987">
                  <c:v>0.25</c:v>
                </c:pt>
                <c:pt idx="3988">
                  <c:v>0.25</c:v>
                </c:pt>
                <c:pt idx="3989">
                  <c:v>0.25</c:v>
                </c:pt>
                <c:pt idx="3990">
                  <c:v>0.25</c:v>
                </c:pt>
                <c:pt idx="3991">
                  <c:v>0.25</c:v>
                </c:pt>
                <c:pt idx="3992">
                  <c:v>0.25</c:v>
                </c:pt>
                <c:pt idx="3993">
                  <c:v>0.25</c:v>
                </c:pt>
                <c:pt idx="3994">
                  <c:v>0.25</c:v>
                </c:pt>
                <c:pt idx="3995">
                  <c:v>0.25</c:v>
                </c:pt>
                <c:pt idx="3996">
                  <c:v>0.25</c:v>
                </c:pt>
                <c:pt idx="3997">
                  <c:v>0.25</c:v>
                </c:pt>
                <c:pt idx="3998">
                  <c:v>0.25</c:v>
                </c:pt>
                <c:pt idx="3999">
                  <c:v>0.25</c:v>
                </c:pt>
                <c:pt idx="4000">
                  <c:v>0.25</c:v>
                </c:pt>
                <c:pt idx="4001">
                  <c:v>0.25</c:v>
                </c:pt>
                <c:pt idx="4002">
                  <c:v>0.25</c:v>
                </c:pt>
                <c:pt idx="4003">
                  <c:v>0.25</c:v>
                </c:pt>
                <c:pt idx="4004">
                  <c:v>0.25</c:v>
                </c:pt>
                <c:pt idx="4005">
                  <c:v>0.25</c:v>
                </c:pt>
                <c:pt idx="4006">
                  <c:v>0.25</c:v>
                </c:pt>
                <c:pt idx="4007">
                  <c:v>0.25</c:v>
                </c:pt>
                <c:pt idx="4008">
                  <c:v>0.25</c:v>
                </c:pt>
                <c:pt idx="4009">
                  <c:v>0.25</c:v>
                </c:pt>
                <c:pt idx="4010">
                  <c:v>0.25</c:v>
                </c:pt>
                <c:pt idx="4011">
                  <c:v>0.25</c:v>
                </c:pt>
                <c:pt idx="4012">
                  <c:v>0.25</c:v>
                </c:pt>
                <c:pt idx="4013">
                  <c:v>0.25</c:v>
                </c:pt>
                <c:pt idx="4014">
                  <c:v>0.25</c:v>
                </c:pt>
                <c:pt idx="4015">
                  <c:v>0.25</c:v>
                </c:pt>
                <c:pt idx="4016">
                  <c:v>0.25</c:v>
                </c:pt>
                <c:pt idx="4017">
                  <c:v>0.25</c:v>
                </c:pt>
                <c:pt idx="4018">
                  <c:v>0.25</c:v>
                </c:pt>
                <c:pt idx="4019">
                  <c:v>0.25</c:v>
                </c:pt>
                <c:pt idx="4020">
                  <c:v>0.25</c:v>
                </c:pt>
                <c:pt idx="4021">
                  <c:v>0.25</c:v>
                </c:pt>
                <c:pt idx="4022">
                  <c:v>0.25</c:v>
                </c:pt>
                <c:pt idx="4023">
                  <c:v>0.25</c:v>
                </c:pt>
                <c:pt idx="4024">
                  <c:v>0.25</c:v>
                </c:pt>
                <c:pt idx="4025">
                  <c:v>0.25</c:v>
                </c:pt>
                <c:pt idx="4026">
                  <c:v>0.25</c:v>
                </c:pt>
                <c:pt idx="4027">
                  <c:v>0.25</c:v>
                </c:pt>
                <c:pt idx="4028">
                  <c:v>0.25</c:v>
                </c:pt>
                <c:pt idx="4029">
                  <c:v>0.25</c:v>
                </c:pt>
                <c:pt idx="4030">
                  <c:v>0.25</c:v>
                </c:pt>
                <c:pt idx="4031">
                  <c:v>0.25</c:v>
                </c:pt>
                <c:pt idx="4032">
                  <c:v>0.25</c:v>
                </c:pt>
                <c:pt idx="4033">
                  <c:v>0.25</c:v>
                </c:pt>
                <c:pt idx="4034">
                  <c:v>0.25</c:v>
                </c:pt>
                <c:pt idx="4035">
                  <c:v>0.25</c:v>
                </c:pt>
                <c:pt idx="4036">
                  <c:v>0.25</c:v>
                </c:pt>
                <c:pt idx="4037">
                  <c:v>0.25</c:v>
                </c:pt>
                <c:pt idx="4038">
                  <c:v>0.25</c:v>
                </c:pt>
                <c:pt idx="4039">
                  <c:v>0.25</c:v>
                </c:pt>
                <c:pt idx="4040">
                  <c:v>0.25</c:v>
                </c:pt>
                <c:pt idx="4041">
                  <c:v>0.25</c:v>
                </c:pt>
                <c:pt idx="4042">
                  <c:v>0.25</c:v>
                </c:pt>
                <c:pt idx="4043">
                  <c:v>0.25</c:v>
                </c:pt>
                <c:pt idx="4044">
                  <c:v>0.25</c:v>
                </c:pt>
                <c:pt idx="4045">
                  <c:v>0.25</c:v>
                </c:pt>
                <c:pt idx="4046">
                  <c:v>0.25</c:v>
                </c:pt>
                <c:pt idx="4047">
                  <c:v>0.25</c:v>
                </c:pt>
                <c:pt idx="4048">
                  <c:v>0.25</c:v>
                </c:pt>
                <c:pt idx="4049">
                  <c:v>0.25</c:v>
                </c:pt>
                <c:pt idx="4050">
                  <c:v>0.25</c:v>
                </c:pt>
                <c:pt idx="4051">
                  <c:v>0.25</c:v>
                </c:pt>
                <c:pt idx="4052">
                  <c:v>0.25</c:v>
                </c:pt>
                <c:pt idx="4053">
                  <c:v>0.25</c:v>
                </c:pt>
                <c:pt idx="4054">
                  <c:v>0.25</c:v>
                </c:pt>
                <c:pt idx="4055">
                  <c:v>0.25</c:v>
                </c:pt>
                <c:pt idx="4056">
                  <c:v>0.25</c:v>
                </c:pt>
                <c:pt idx="4057">
                  <c:v>0.25</c:v>
                </c:pt>
                <c:pt idx="4058">
                  <c:v>0.25</c:v>
                </c:pt>
                <c:pt idx="4059">
                  <c:v>0.25</c:v>
                </c:pt>
                <c:pt idx="4060">
                  <c:v>0.25</c:v>
                </c:pt>
                <c:pt idx="4061">
                  <c:v>0.25</c:v>
                </c:pt>
                <c:pt idx="4062">
                  <c:v>0.25</c:v>
                </c:pt>
                <c:pt idx="4063">
                  <c:v>0.25</c:v>
                </c:pt>
                <c:pt idx="4064">
                  <c:v>0.25</c:v>
                </c:pt>
                <c:pt idx="4065">
                  <c:v>0.25</c:v>
                </c:pt>
                <c:pt idx="4066">
                  <c:v>0.25</c:v>
                </c:pt>
                <c:pt idx="4067">
                  <c:v>0.25</c:v>
                </c:pt>
                <c:pt idx="4068">
                  <c:v>0.25</c:v>
                </c:pt>
                <c:pt idx="4069">
                  <c:v>0.25</c:v>
                </c:pt>
                <c:pt idx="4070">
                  <c:v>0.25</c:v>
                </c:pt>
                <c:pt idx="4071">
                  <c:v>0.25</c:v>
                </c:pt>
                <c:pt idx="4072">
                  <c:v>0.25</c:v>
                </c:pt>
                <c:pt idx="4073">
                  <c:v>0.25</c:v>
                </c:pt>
                <c:pt idx="4074">
                  <c:v>0.25</c:v>
                </c:pt>
                <c:pt idx="4075">
                  <c:v>0.25</c:v>
                </c:pt>
                <c:pt idx="4076">
                  <c:v>0.25</c:v>
                </c:pt>
                <c:pt idx="4077">
                  <c:v>0.25</c:v>
                </c:pt>
                <c:pt idx="4078">
                  <c:v>0.5</c:v>
                </c:pt>
                <c:pt idx="4079">
                  <c:v>0.5</c:v>
                </c:pt>
                <c:pt idx="4080">
                  <c:v>0.5</c:v>
                </c:pt>
                <c:pt idx="4081">
                  <c:v>0.5</c:v>
                </c:pt>
                <c:pt idx="4082">
                  <c:v>0.5</c:v>
                </c:pt>
                <c:pt idx="4083">
                  <c:v>0.5</c:v>
                </c:pt>
                <c:pt idx="4084">
                  <c:v>0.5</c:v>
                </c:pt>
                <c:pt idx="4085">
                  <c:v>0.5</c:v>
                </c:pt>
                <c:pt idx="4086">
                  <c:v>0.5</c:v>
                </c:pt>
                <c:pt idx="4087">
                  <c:v>0.5</c:v>
                </c:pt>
                <c:pt idx="4088">
                  <c:v>0.5</c:v>
                </c:pt>
                <c:pt idx="4089">
                  <c:v>0.5</c:v>
                </c:pt>
                <c:pt idx="4090">
                  <c:v>0.5</c:v>
                </c:pt>
                <c:pt idx="4091">
                  <c:v>0.5</c:v>
                </c:pt>
                <c:pt idx="4092">
                  <c:v>0.5</c:v>
                </c:pt>
                <c:pt idx="4093">
                  <c:v>0.5</c:v>
                </c:pt>
                <c:pt idx="4094">
                  <c:v>0.5</c:v>
                </c:pt>
                <c:pt idx="4095">
                  <c:v>0.5</c:v>
                </c:pt>
                <c:pt idx="4096">
                  <c:v>0.5</c:v>
                </c:pt>
                <c:pt idx="4097">
                  <c:v>0.5</c:v>
                </c:pt>
                <c:pt idx="4098">
                  <c:v>0.5</c:v>
                </c:pt>
                <c:pt idx="4099">
                  <c:v>0.5</c:v>
                </c:pt>
                <c:pt idx="4100">
                  <c:v>0.5</c:v>
                </c:pt>
                <c:pt idx="4101">
                  <c:v>0.5</c:v>
                </c:pt>
                <c:pt idx="4102">
                  <c:v>0.5</c:v>
                </c:pt>
                <c:pt idx="4103">
                  <c:v>0.5</c:v>
                </c:pt>
                <c:pt idx="4104">
                  <c:v>0.5</c:v>
                </c:pt>
                <c:pt idx="4105">
                  <c:v>0.5</c:v>
                </c:pt>
                <c:pt idx="4106">
                  <c:v>0.5</c:v>
                </c:pt>
                <c:pt idx="4107">
                  <c:v>0.5</c:v>
                </c:pt>
                <c:pt idx="4108">
                  <c:v>0.5</c:v>
                </c:pt>
                <c:pt idx="4109">
                  <c:v>0.5</c:v>
                </c:pt>
                <c:pt idx="4110">
                  <c:v>0.5</c:v>
                </c:pt>
                <c:pt idx="4111">
                  <c:v>0.5</c:v>
                </c:pt>
                <c:pt idx="4112">
                  <c:v>0.5</c:v>
                </c:pt>
                <c:pt idx="4113">
                  <c:v>0.5</c:v>
                </c:pt>
                <c:pt idx="4114">
                  <c:v>0.5</c:v>
                </c:pt>
                <c:pt idx="4115">
                  <c:v>0.5</c:v>
                </c:pt>
                <c:pt idx="4116">
                  <c:v>0.5</c:v>
                </c:pt>
                <c:pt idx="4117">
                  <c:v>0.5</c:v>
                </c:pt>
                <c:pt idx="4118">
                  <c:v>0.5</c:v>
                </c:pt>
                <c:pt idx="4119">
                  <c:v>0.5</c:v>
                </c:pt>
                <c:pt idx="4120">
                  <c:v>0.5</c:v>
                </c:pt>
                <c:pt idx="4121">
                  <c:v>0.5</c:v>
                </c:pt>
                <c:pt idx="4122">
                  <c:v>0.5</c:v>
                </c:pt>
                <c:pt idx="4123">
                  <c:v>0.5</c:v>
                </c:pt>
                <c:pt idx="4124">
                  <c:v>0.5</c:v>
                </c:pt>
                <c:pt idx="4125">
                  <c:v>0.5</c:v>
                </c:pt>
                <c:pt idx="4126">
                  <c:v>0.5</c:v>
                </c:pt>
                <c:pt idx="4127">
                  <c:v>0.5</c:v>
                </c:pt>
                <c:pt idx="4128">
                  <c:v>0.5</c:v>
                </c:pt>
                <c:pt idx="4129">
                  <c:v>0.5</c:v>
                </c:pt>
                <c:pt idx="4130">
                  <c:v>0.5</c:v>
                </c:pt>
                <c:pt idx="4131">
                  <c:v>0.5</c:v>
                </c:pt>
                <c:pt idx="4132">
                  <c:v>0.5</c:v>
                </c:pt>
                <c:pt idx="4133">
                  <c:v>0.5</c:v>
                </c:pt>
                <c:pt idx="4134">
                  <c:v>0.5</c:v>
                </c:pt>
                <c:pt idx="4135">
                  <c:v>0.5</c:v>
                </c:pt>
                <c:pt idx="4136">
                  <c:v>0.5</c:v>
                </c:pt>
                <c:pt idx="4137">
                  <c:v>0.5</c:v>
                </c:pt>
                <c:pt idx="4138">
                  <c:v>0.5</c:v>
                </c:pt>
                <c:pt idx="4139">
                  <c:v>0.5</c:v>
                </c:pt>
                <c:pt idx="4140">
                  <c:v>0.5</c:v>
                </c:pt>
                <c:pt idx="4141">
                  <c:v>0.5</c:v>
                </c:pt>
                <c:pt idx="4142">
                  <c:v>0.5</c:v>
                </c:pt>
                <c:pt idx="4143">
                  <c:v>0.5</c:v>
                </c:pt>
                <c:pt idx="4144">
                  <c:v>0.5</c:v>
                </c:pt>
                <c:pt idx="4145">
                  <c:v>0.5</c:v>
                </c:pt>
                <c:pt idx="4146">
                  <c:v>0.5</c:v>
                </c:pt>
                <c:pt idx="4147">
                  <c:v>0.5</c:v>
                </c:pt>
                <c:pt idx="4148">
                  <c:v>0.5</c:v>
                </c:pt>
                <c:pt idx="4149">
                  <c:v>0.5</c:v>
                </c:pt>
                <c:pt idx="4150">
                  <c:v>0.5</c:v>
                </c:pt>
                <c:pt idx="4151">
                  <c:v>0.5</c:v>
                </c:pt>
                <c:pt idx="4152">
                  <c:v>0.5</c:v>
                </c:pt>
                <c:pt idx="4153">
                  <c:v>0.5</c:v>
                </c:pt>
                <c:pt idx="4154">
                  <c:v>0.5</c:v>
                </c:pt>
                <c:pt idx="4155">
                  <c:v>0.5</c:v>
                </c:pt>
                <c:pt idx="4156">
                  <c:v>0.5</c:v>
                </c:pt>
                <c:pt idx="4157">
                  <c:v>0.5</c:v>
                </c:pt>
                <c:pt idx="4158">
                  <c:v>0.5</c:v>
                </c:pt>
                <c:pt idx="4159">
                  <c:v>0.5</c:v>
                </c:pt>
                <c:pt idx="4160">
                  <c:v>0.5</c:v>
                </c:pt>
                <c:pt idx="4161">
                  <c:v>0.5</c:v>
                </c:pt>
                <c:pt idx="4162">
                  <c:v>0.5</c:v>
                </c:pt>
                <c:pt idx="4163">
                  <c:v>0.5</c:v>
                </c:pt>
                <c:pt idx="4164">
                  <c:v>0.5</c:v>
                </c:pt>
                <c:pt idx="4165">
                  <c:v>0.5</c:v>
                </c:pt>
                <c:pt idx="4166">
                  <c:v>0.5</c:v>
                </c:pt>
                <c:pt idx="4167">
                  <c:v>0.5</c:v>
                </c:pt>
                <c:pt idx="4168">
                  <c:v>0.5</c:v>
                </c:pt>
                <c:pt idx="4169">
                  <c:v>0.5</c:v>
                </c:pt>
                <c:pt idx="4170">
                  <c:v>0.5</c:v>
                </c:pt>
                <c:pt idx="4171">
                  <c:v>0.5</c:v>
                </c:pt>
                <c:pt idx="4172">
                  <c:v>0.5</c:v>
                </c:pt>
                <c:pt idx="4173">
                  <c:v>0.5</c:v>
                </c:pt>
                <c:pt idx="4174">
                  <c:v>0.5</c:v>
                </c:pt>
                <c:pt idx="4175">
                  <c:v>0.5</c:v>
                </c:pt>
                <c:pt idx="4176">
                  <c:v>0.5</c:v>
                </c:pt>
                <c:pt idx="4177">
                  <c:v>0.5</c:v>
                </c:pt>
                <c:pt idx="4178">
                  <c:v>0.5</c:v>
                </c:pt>
                <c:pt idx="4179">
                  <c:v>0.5</c:v>
                </c:pt>
                <c:pt idx="4180">
                  <c:v>0.5</c:v>
                </c:pt>
                <c:pt idx="4181">
                  <c:v>0.5</c:v>
                </c:pt>
                <c:pt idx="4182">
                  <c:v>0.5</c:v>
                </c:pt>
                <c:pt idx="4183">
                  <c:v>0.5</c:v>
                </c:pt>
                <c:pt idx="4184">
                  <c:v>0.5</c:v>
                </c:pt>
                <c:pt idx="4185">
                  <c:v>0.5</c:v>
                </c:pt>
                <c:pt idx="4186">
                  <c:v>0.5</c:v>
                </c:pt>
                <c:pt idx="4187">
                  <c:v>0.5</c:v>
                </c:pt>
                <c:pt idx="4188">
                  <c:v>0.5</c:v>
                </c:pt>
                <c:pt idx="4189">
                  <c:v>0.5</c:v>
                </c:pt>
                <c:pt idx="4190">
                  <c:v>0.5</c:v>
                </c:pt>
                <c:pt idx="4191">
                  <c:v>0.5</c:v>
                </c:pt>
                <c:pt idx="4192">
                  <c:v>0.5</c:v>
                </c:pt>
                <c:pt idx="4193">
                  <c:v>0.5</c:v>
                </c:pt>
                <c:pt idx="4194">
                  <c:v>0.5</c:v>
                </c:pt>
                <c:pt idx="4195">
                  <c:v>0.5</c:v>
                </c:pt>
                <c:pt idx="4196">
                  <c:v>0.5</c:v>
                </c:pt>
                <c:pt idx="4197">
                  <c:v>0.5</c:v>
                </c:pt>
                <c:pt idx="4198">
                  <c:v>0.5</c:v>
                </c:pt>
                <c:pt idx="4199">
                  <c:v>0.5</c:v>
                </c:pt>
                <c:pt idx="4200">
                  <c:v>0.5</c:v>
                </c:pt>
                <c:pt idx="4201">
                  <c:v>0.5</c:v>
                </c:pt>
                <c:pt idx="4202">
                  <c:v>0.5</c:v>
                </c:pt>
                <c:pt idx="4203">
                  <c:v>0.5</c:v>
                </c:pt>
                <c:pt idx="4204">
                  <c:v>0.5</c:v>
                </c:pt>
                <c:pt idx="4205">
                  <c:v>0.5</c:v>
                </c:pt>
                <c:pt idx="4206">
                  <c:v>0.5</c:v>
                </c:pt>
                <c:pt idx="4207">
                  <c:v>0.5</c:v>
                </c:pt>
                <c:pt idx="4208">
                  <c:v>0.5</c:v>
                </c:pt>
                <c:pt idx="4209">
                  <c:v>0.5</c:v>
                </c:pt>
                <c:pt idx="4210">
                  <c:v>0.5</c:v>
                </c:pt>
                <c:pt idx="4211">
                  <c:v>0.5</c:v>
                </c:pt>
                <c:pt idx="4212">
                  <c:v>0.5</c:v>
                </c:pt>
                <c:pt idx="4213">
                  <c:v>0.5</c:v>
                </c:pt>
                <c:pt idx="4214">
                  <c:v>0.5</c:v>
                </c:pt>
                <c:pt idx="4215">
                  <c:v>0.5</c:v>
                </c:pt>
                <c:pt idx="4216">
                  <c:v>0.5</c:v>
                </c:pt>
                <c:pt idx="4217">
                  <c:v>0.5</c:v>
                </c:pt>
                <c:pt idx="4218">
                  <c:v>0.5</c:v>
                </c:pt>
                <c:pt idx="4219">
                  <c:v>0.5</c:v>
                </c:pt>
                <c:pt idx="4220">
                  <c:v>0.5</c:v>
                </c:pt>
                <c:pt idx="4221">
                  <c:v>0.5</c:v>
                </c:pt>
                <c:pt idx="4222">
                  <c:v>0.5</c:v>
                </c:pt>
                <c:pt idx="4223">
                  <c:v>0.5</c:v>
                </c:pt>
                <c:pt idx="4224">
                  <c:v>0.5</c:v>
                </c:pt>
                <c:pt idx="4225">
                  <c:v>0.5</c:v>
                </c:pt>
                <c:pt idx="4226">
                  <c:v>0.5</c:v>
                </c:pt>
                <c:pt idx="4227">
                  <c:v>0.5</c:v>
                </c:pt>
                <c:pt idx="4228">
                  <c:v>0.5</c:v>
                </c:pt>
                <c:pt idx="4229">
                  <c:v>0.5</c:v>
                </c:pt>
                <c:pt idx="4230">
                  <c:v>0.5</c:v>
                </c:pt>
                <c:pt idx="4231">
                  <c:v>0.5</c:v>
                </c:pt>
                <c:pt idx="4232">
                  <c:v>0.5</c:v>
                </c:pt>
                <c:pt idx="4233">
                  <c:v>0.5</c:v>
                </c:pt>
                <c:pt idx="4234">
                  <c:v>0.5</c:v>
                </c:pt>
                <c:pt idx="4235">
                  <c:v>0.5</c:v>
                </c:pt>
                <c:pt idx="4236">
                  <c:v>0.5</c:v>
                </c:pt>
                <c:pt idx="4237">
                  <c:v>0.5</c:v>
                </c:pt>
                <c:pt idx="4238">
                  <c:v>0.5</c:v>
                </c:pt>
                <c:pt idx="4239">
                  <c:v>0.5</c:v>
                </c:pt>
                <c:pt idx="4240">
                  <c:v>0.5</c:v>
                </c:pt>
                <c:pt idx="4241">
                  <c:v>0.5</c:v>
                </c:pt>
                <c:pt idx="4242">
                  <c:v>0.5</c:v>
                </c:pt>
                <c:pt idx="4243">
                  <c:v>0.5</c:v>
                </c:pt>
                <c:pt idx="4244">
                  <c:v>0.5</c:v>
                </c:pt>
                <c:pt idx="4245">
                  <c:v>0.5</c:v>
                </c:pt>
                <c:pt idx="4246">
                  <c:v>0.5</c:v>
                </c:pt>
                <c:pt idx="4247">
                  <c:v>0.5</c:v>
                </c:pt>
                <c:pt idx="4248">
                  <c:v>0.5</c:v>
                </c:pt>
                <c:pt idx="4249">
                  <c:v>0.5</c:v>
                </c:pt>
                <c:pt idx="4250">
                  <c:v>0.5</c:v>
                </c:pt>
                <c:pt idx="4251">
                  <c:v>0.5</c:v>
                </c:pt>
                <c:pt idx="4252">
                  <c:v>0.5</c:v>
                </c:pt>
                <c:pt idx="4253">
                  <c:v>0.5</c:v>
                </c:pt>
                <c:pt idx="4254">
                  <c:v>0.5</c:v>
                </c:pt>
                <c:pt idx="4255">
                  <c:v>0.5</c:v>
                </c:pt>
                <c:pt idx="4256">
                  <c:v>0.5</c:v>
                </c:pt>
                <c:pt idx="4257">
                  <c:v>0.5</c:v>
                </c:pt>
                <c:pt idx="4258">
                  <c:v>0.5</c:v>
                </c:pt>
                <c:pt idx="4259">
                  <c:v>0.5</c:v>
                </c:pt>
                <c:pt idx="4260">
                  <c:v>0.5</c:v>
                </c:pt>
                <c:pt idx="4261">
                  <c:v>0.5</c:v>
                </c:pt>
                <c:pt idx="4262">
                  <c:v>0.5</c:v>
                </c:pt>
                <c:pt idx="4263">
                  <c:v>0.5</c:v>
                </c:pt>
                <c:pt idx="4264">
                  <c:v>0.5</c:v>
                </c:pt>
                <c:pt idx="4265">
                  <c:v>0.5</c:v>
                </c:pt>
                <c:pt idx="4266">
                  <c:v>0.5</c:v>
                </c:pt>
                <c:pt idx="4267">
                  <c:v>0.5</c:v>
                </c:pt>
                <c:pt idx="4268">
                  <c:v>0.5</c:v>
                </c:pt>
                <c:pt idx="4269">
                  <c:v>0.5</c:v>
                </c:pt>
                <c:pt idx="4270">
                  <c:v>0.5</c:v>
                </c:pt>
                <c:pt idx="4271">
                  <c:v>0.5</c:v>
                </c:pt>
                <c:pt idx="4272">
                  <c:v>0.5</c:v>
                </c:pt>
                <c:pt idx="4273">
                  <c:v>0.5</c:v>
                </c:pt>
                <c:pt idx="4274">
                  <c:v>0.5</c:v>
                </c:pt>
                <c:pt idx="4275">
                  <c:v>0.5</c:v>
                </c:pt>
                <c:pt idx="4276">
                  <c:v>0.5</c:v>
                </c:pt>
                <c:pt idx="4277">
                  <c:v>0.5</c:v>
                </c:pt>
                <c:pt idx="4278">
                  <c:v>0.5</c:v>
                </c:pt>
                <c:pt idx="4279">
                  <c:v>0.5</c:v>
                </c:pt>
                <c:pt idx="4280">
                  <c:v>0.5</c:v>
                </c:pt>
                <c:pt idx="4281">
                  <c:v>0.5</c:v>
                </c:pt>
                <c:pt idx="4282">
                  <c:v>0.5</c:v>
                </c:pt>
                <c:pt idx="4283">
                  <c:v>0.5</c:v>
                </c:pt>
                <c:pt idx="4284">
                  <c:v>0.5</c:v>
                </c:pt>
                <c:pt idx="4285">
                  <c:v>0.5</c:v>
                </c:pt>
                <c:pt idx="4286">
                  <c:v>0.5</c:v>
                </c:pt>
                <c:pt idx="4287">
                  <c:v>0.5</c:v>
                </c:pt>
                <c:pt idx="4288">
                  <c:v>0.5</c:v>
                </c:pt>
                <c:pt idx="4289">
                  <c:v>0.5</c:v>
                </c:pt>
                <c:pt idx="4290">
                  <c:v>0.5</c:v>
                </c:pt>
                <c:pt idx="4291">
                  <c:v>0.5</c:v>
                </c:pt>
                <c:pt idx="4292">
                  <c:v>0.5</c:v>
                </c:pt>
                <c:pt idx="4293">
                  <c:v>0.5</c:v>
                </c:pt>
                <c:pt idx="4294">
                  <c:v>0.5</c:v>
                </c:pt>
                <c:pt idx="4295">
                  <c:v>0.5</c:v>
                </c:pt>
                <c:pt idx="4296">
                  <c:v>0.5</c:v>
                </c:pt>
                <c:pt idx="4297">
                  <c:v>0.5</c:v>
                </c:pt>
                <c:pt idx="4298">
                  <c:v>0.5</c:v>
                </c:pt>
                <c:pt idx="4299">
                  <c:v>0.5</c:v>
                </c:pt>
                <c:pt idx="4300">
                  <c:v>0.5</c:v>
                </c:pt>
                <c:pt idx="4301">
                  <c:v>0.5</c:v>
                </c:pt>
                <c:pt idx="4302">
                  <c:v>0.5</c:v>
                </c:pt>
                <c:pt idx="4303">
                  <c:v>0.5</c:v>
                </c:pt>
                <c:pt idx="4304">
                  <c:v>0.5</c:v>
                </c:pt>
                <c:pt idx="4305">
                  <c:v>0.5</c:v>
                </c:pt>
                <c:pt idx="4306">
                  <c:v>0.5</c:v>
                </c:pt>
                <c:pt idx="4307">
                  <c:v>0.5</c:v>
                </c:pt>
                <c:pt idx="4308">
                  <c:v>0.5</c:v>
                </c:pt>
                <c:pt idx="4309">
                  <c:v>0.5</c:v>
                </c:pt>
                <c:pt idx="4310">
                  <c:v>0.5</c:v>
                </c:pt>
                <c:pt idx="4311">
                  <c:v>0.5</c:v>
                </c:pt>
                <c:pt idx="4312">
                  <c:v>0.5</c:v>
                </c:pt>
                <c:pt idx="4313">
                  <c:v>0.5</c:v>
                </c:pt>
                <c:pt idx="4314">
                  <c:v>0.5</c:v>
                </c:pt>
                <c:pt idx="4315">
                  <c:v>0.5</c:v>
                </c:pt>
                <c:pt idx="4316">
                  <c:v>0.5</c:v>
                </c:pt>
                <c:pt idx="4317">
                  <c:v>0.5</c:v>
                </c:pt>
                <c:pt idx="4318">
                  <c:v>0.5</c:v>
                </c:pt>
                <c:pt idx="4319">
                  <c:v>0.5</c:v>
                </c:pt>
                <c:pt idx="4320">
                  <c:v>0.5</c:v>
                </c:pt>
                <c:pt idx="4321">
                  <c:v>0.5</c:v>
                </c:pt>
                <c:pt idx="4322">
                  <c:v>0.5</c:v>
                </c:pt>
                <c:pt idx="4323">
                  <c:v>0.5</c:v>
                </c:pt>
                <c:pt idx="4324">
                  <c:v>0.5</c:v>
                </c:pt>
                <c:pt idx="4325">
                  <c:v>0.5</c:v>
                </c:pt>
                <c:pt idx="4326">
                  <c:v>0.5</c:v>
                </c:pt>
                <c:pt idx="4327">
                  <c:v>0.5</c:v>
                </c:pt>
                <c:pt idx="4328">
                  <c:v>0.5</c:v>
                </c:pt>
                <c:pt idx="4329">
                  <c:v>0.5</c:v>
                </c:pt>
                <c:pt idx="4330">
                  <c:v>0.5</c:v>
                </c:pt>
                <c:pt idx="4331">
                  <c:v>0.5</c:v>
                </c:pt>
                <c:pt idx="4332">
                  <c:v>0.5</c:v>
                </c:pt>
                <c:pt idx="4333">
                  <c:v>0.5</c:v>
                </c:pt>
                <c:pt idx="4334">
                  <c:v>0.5</c:v>
                </c:pt>
                <c:pt idx="4335">
                  <c:v>0.5</c:v>
                </c:pt>
                <c:pt idx="4336">
                  <c:v>0.5</c:v>
                </c:pt>
                <c:pt idx="4337">
                  <c:v>0.5</c:v>
                </c:pt>
                <c:pt idx="4338">
                  <c:v>0.75</c:v>
                </c:pt>
                <c:pt idx="4339">
                  <c:v>0.75</c:v>
                </c:pt>
                <c:pt idx="4340">
                  <c:v>0.75</c:v>
                </c:pt>
                <c:pt idx="4341">
                  <c:v>0.75</c:v>
                </c:pt>
                <c:pt idx="4342">
                  <c:v>0.75</c:v>
                </c:pt>
                <c:pt idx="4343">
                  <c:v>0.75</c:v>
                </c:pt>
                <c:pt idx="4344">
                  <c:v>0.75</c:v>
                </c:pt>
                <c:pt idx="4345">
                  <c:v>0.75</c:v>
                </c:pt>
                <c:pt idx="4346">
                  <c:v>0.75</c:v>
                </c:pt>
                <c:pt idx="4347">
                  <c:v>0.75</c:v>
                </c:pt>
                <c:pt idx="4348">
                  <c:v>0.75</c:v>
                </c:pt>
                <c:pt idx="4349">
                  <c:v>0.75</c:v>
                </c:pt>
                <c:pt idx="4350">
                  <c:v>0.75</c:v>
                </c:pt>
                <c:pt idx="4351">
                  <c:v>0.75</c:v>
                </c:pt>
                <c:pt idx="4352">
                  <c:v>0.75</c:v>
                </c:pt>
                <c:pt idx="4353">
                  <c:v>0.75</c:v>
                </c:pt>
                <c:pt idx="4354">
                  <c:v>0.75</c:v>
                </c:pt>
                <c:pt idx="4355">
                  <c:v>0.75</c:v>
                </c:pt>
                <c:pt idx="4356">
                  <c:v>0.75</c:v>
                </c:pt>
                <c:pt idx="4357">
                  <c:v>0.75</c:v>
                </c:pt>
                <c:pt idx="4358">
                  <c:v>0.75</c:v>
                </c:pt>
                <c:pt idx="4359">
                  <c:v>0.75</c:v>
                </c:pt>
                <c:pt idx="4360">
                  <c:v>0.75</c:v>
                </c:pt>
                <c:pt idx="4361">
                  <c:v>0.75</c:v>
                </c:pt>
                <c:pt idx="4362">
                  <c:v>0.75</c:v>
                </c:pt>
                <c:pt idx="4363">
                  <c:v>0.75</c:v>
                </c:pt>
                <c:pt idx="4364">
                  <c:v>0.75</c:v>
                </c:pt>
                <c:pt idx="4365">
                  <c:v>0.75</c:v>
                </c:pt>
                <c:pt idx="4366">
                  <c:v>0.75</c:v>
                </c:pt>
                <c:pt idx="4367">
                  <c:v>0.75</c:v>
                </c:pt>
                <c:pt idx="4368">
                  <c:v>0.75</c:v>
                </c:pt>
                <c:pt idx="4369">
                  <c:v>0.75</c:v>
                </c:pt>
                <c:pt idx="4370">
                  <c:v>0.75</c:v>
                </c:pt>
                <c:pt idx="4371">
                  <c:v>0.75</c:v>
                </c:pt>
                <c:pt idx="4372">
                  <c:v>0.75</c:v>
                </c:pt>
                <c:pt idx="4373">
                  <c:v>0.75</c:v>
                </c:pt>
                <c:pt idx="4374">
                  <c:v>0.75</c:v>
                </c:pt>
                <c:pt idx="4375">
                  <c:v>0.75</c:v>
                </c:pt>
                <c:pt idx="4376">
                  <c:v>0.75</c:v>
                </c:pt>
                <c:pt idx="4377">
                  <c:v>0.75</c:v>
                </c:pt>
                <c:pt idx="4378">
                  <c:v>0.75</c:v>
                </c:pt>
                <c:pt idx="4379">
                  <c:v>0.75</c:v>
                </c:pt>
                <c:pt idx="4380">
                  <c:v>0.75</c:v>
                </c:pt>
                <c:pt idx="4381">
                  <c:v>0.75</c:v>
                </c:pt>
                <c:pt idx="4382">
                  <c:v>0.75</c:v>
                </c:pt>
                <c:pt idx="4383">
                  <c:v>0.75</c:v>
                </c:pt>
                <c:pt idx="4384">
                  <c:v>0.75</c:v>
                </c:pt>
                <c:pt idx="4385">
                  <c:v>0.75</c:v>
                </c:pt>
                <c:pt idx="4386">
                  <c:v>0.75</c:v>
                </c:pt>
                <c:pt idx="4387">
                  <c:v>0.75</c:v>
                </c:pt>
                <c:pt idx="4388">
                  <c:v>0.75</c:v>
                </c:pt>
                <c:pt idx="4389">
                  <c:v>0.75</c:v>
                </c:pt>
                <c:pt idx="4390">
                  <c:v>0.75</c:v>
                </c:pt>
                <c:pt idx="4391">
                  <c:v>0.75</c:v>
                </c:pt>
                <c:pt idx="4392">
                  <c:v>0.75</c:v>
                </c:pt>
                <c:pt idx="4393">
                  <c:v>0.75</c:v>
                </c:pt>
                <c:pt idx="4394">
                  <c:v>0.75</c:v>
                </c:pt>
                <c:pt idx="4395">
                  <c:v>0.75</c:v>
                </c:pt>
                <c:pt idx="4396">
                  <c:v>0.75</c:v>
                </c:pt>
                <c:pt idx="4397">
                  <c:v>0.75</c:v>
                </c:pt>
                <c:pt idx="4398">
                  <c:v>0.75</c:v>
                </c:pt>
                <c:pt idx="4399">
                  <c:v>0.75</c:v>
                </c:pt>
                <c:pt idx="4400">
                  <c:v>0.75</c:v>
                </c:pt>
                <c:pt idx="4401">
                  <c:v>0.75</c:v>
                </c:pt>
                <c:pt idx="4402">
                  <c:v>0.75</c:v>
                </c:pt>
                <c:pt idx="4403">
                  <c:v>1</c:v>
                </c:pt>
                <c:pt idx="4404">
                  <c:v>1</c:v>
                </c:pt>
                <c:pt idx="4405">
                  <c:v>1</c:v>
                </c:pt>
                <c:pt idx="4406">
                  <c:v>1</c:v>
                </c:pt>
                <c:pt idx="4407">
                  <c:v>1</c:v>
                </c:pt>
                <c:pt idx="4408">
                  <c:v>1</c:v>
                </c:pt>
                <c:pt idx="4409">
                  <c:v>1</c:v>
                </c:pt>
                <c:pt idx="4410">
                  <c:v>1</c:v>
                </c:pt>
                <c:pt idx="4411">
                  <c:v>1</c:v>
                </c:pt>
                <c:pt idx="4412">
                  <c:v>1</c:v>
                </c:pt>
                <c:pt idx="4413">
                  <c:v>1</c:v>
                </c:pt>
                <c:pt idx="4414">
                  <c:v>1</c:v>
                </c:pt>
                <c:pt idx="4415">
                  <c:v>1</c:v>
                </c:pt>
                <c:pt idx="4416">
                  <c:v>1</c:v>
                </c:pt>
                <c:pt idx="4417">
                  <c:v>1</c:v>
                </c:pt>
                <c:pt idx="4418">
                  <c:v>1</c:v>
                </c:pt>
                <c:pt idx="4419">
                  <c:v>1</c:v>
                </c:pt>
                <c:pt idx="4420">
                  <c:v>1</c:v>
                </c:pt>
                <c:pt idx="4421">
                  <c:v>1</c:v>
                </c:pt>
                <c:pt idx="4422">
                  <c:v>1</c:v>
                </c:pt>
                <c:pt idx="4423">
                  <c:v>1</c:v>
                </c:pt>
                <c:pt idx="4424">
                  <c:v>1</c:v>
                </c:pt>
                <c:pt idx="4425">
                  <c:v>1</c:v>
                </c:pt>
                <c:pt idx="4426">
                  <c:v>1</c:v>
                </c:pt>
                <c:pt idx="4427">
                  <c:v>1</c:v>
                </c:pt>
                <c:pt idx="4428">
                  <c:v>1</c:v>
                </c:pt>
                <c:pt idx="4429">
                  <c:v>1</c:v>
                </c:pt>
                <c:pt idx="4430">
                  <c:v>1</c:v>
                </c:pt>
                <c:pt idx="4431">
                  <c:v>1</c:v>
                </c:pt>
                <c:pt idx="4432">
                  <c:v>1</c:v>
                </c:pt>
                <c:pt idx="4433">
                  <c:v>1</c:v>
                </c:pt>
                <c:pt idx="4434">
                  <c:v>1</c:v>
                </c:pt>
                <c:pt idx="4435">
                  <c:v>1</c:v>
                </c:pt>
                <c:pt idx="4436">
                  <c:v>1</c:v>
                </c:pt>
                <c:pt idx="4437">
                  <c:v>1</c:v>
                </c:pt>
                <c:pt idx="4438">
                  <c:v>1</c:v>
                </c:pt>
                <c:pt idx="4439">
                  <c:v>1</c:v>
                </c:pt>
                <c:pt idx="4440">
                  <c:v>1</c:v>
                </c:pt>
                <c:pt idx="4441">
                  <c:v>1</c:v>
                </c:pt>
                <c:pt idx="4442">
                  <c:v>1</c:v>
                </c:pt>
                <c:pt idx="4443">
                  <c:v>1</c:v>
                </c:pt>
                <c:pt idx="4444">
                  <c:v>1</c:v>
                </c:pt>
                <c:pt idx="4445">
                  <c:v>1</c:v>
                </c:pt>
                <c:pt idx="4446">
                  <c:v>1</c:v>
                </c:pt>
                <c:pt idx="4447">
                  <c:v>1</c:v>
                </c:pt>
                <c:pt idx="4448">
                  <c:v>1</c:v>
                </c:pt>
                <c:pt idx="4449">
                  <c:v>1</c:v>
                </c:pt>
                <c:pt idx="4450">
                  <c:v>1</c:v>
                </c:pt>
                <c:pt idx="4451">
                  <c:v>1</c:v>
                </c:pt>
                <c:pt idx="4452">
                  <c:v>1</c:v>
                </c:pt>
                <c:pt idx="4453">
                  <c:v>1</c:v>
                </c:pt>
                <c:pt idx="4454">
                  <c:v>1</c:v>
                </c:pt>
                <c:pt idx="4455">
                  <c:v>1</c:v>
                </c:pt>
                <c:pt idx="4456">
                  <c:v>1</c:v>
                </c:pt>
                <c:pt idx="4457">
                  <c:v>1</c:v>
                </c:pt>
                <c:pt idx="4458">
                  <c:v>1</c:v>
                </c:pt>
                <c:pt idx="4459">
                  <c:v>1</c:v>
                </c:pt>
                <c:pt idx="4460">
                  <c:v>1</c:v>
                </c:pt>
                <c:pt idx="4461">
                  <c:v>1</c:v>
                </c:pt>
                <c:pt idx="4462">
                  <c:v>1</c:v>
                </c:pt>
                <c:pt idx="4463">
                  <c:v>1</c:v>
                </c:pt>
                <c:pt idx="4464">
                  <c:v>1</c:v>
                </c:pt>
                <c:pt idx="4465">
                  <c:v>1</c:v>
                </c:pt>
                <c:pt idx="4466">
                  <c:v>1</c:v>
                </c:pt>
                <c:pt idx="4467">
                  <c:v>1</c:v>
                </c:pt>
                <c:pt idx="4468">
                  <c:v>1.25</c:v>
                </c:pt>
                <c:pt idx="4469">
                  <c:v>1.25</c:v>
                </c:pt>
                <c:pt idx="4470">
                  <c:v>1.25</c:v>
                </c:pt>
                <c:pt idx="4471">
                  <c:v>1.25</c:v>
                </c:pt>
                <c:pt idx="4472">
                  <c:v>1.25</c:v>
                </c:pt>
                <c:pt idx="4473">
                  <c:v>1.25</c:v>
                </c:pt>
                <c:pt idx="4474">
                  <c:v>1.25</c:v>
                </c:pt>
                <c:pt idx="4475">
                  <c:v>1.25</c:v>
                </c:pt>
                <c:pt idx="4476">
                  <c:v>1.25</c:v>
                </c:pt>
                <c:pt idx="4477">
                  <c:v>1.25</c:v>
                </c:pt>
                <c:pt idx="4478">
                  <c:v>1.25</c:v>
                </c:pt>
                <c:pt idx="4479">
                  <c:v>1.25</c:v>
                </c:pt>
                <c:pt idx="4480">
                  <c:v>1.25</c:v>
                </c:pt>
                <c:pt idx="4481">
                  <c:v>1.25</c:v>
                </c:pt>
                <c:pt idx="4482">
                  <c:v>1.25</c:v>
                </c:pt>
                <c:pt idx="4483">
                  <c:v>1.25</c:v>
                </c:pt>
                <c:pt idx="4484">
                  <c:v>1.25</c:v>
                </c:pt>
                <c:pt idx="4485">
                  <c:v>1.25</c:v>
                </c:pt>
                <c:pt idx="4486">
                  <c:v>1.25</c:v>
                </c:pt>
                <c:pt idx="4487">
                  <c:v>1.25</c:v>
                </c:pt>
                <c:pt idx="4488">
                  <c:v>1.25</c:v>
                </c:pt>
                <c:pt idx="4489">
                  <c:v>1.25</c:v>
                </c:pt>
                <c:pt idx="4490">
                  <c:v>1.25</c:v>
                </c:pt>
                <c:pt idx="4491">
                  <c:v>1.25</c:v>
                </c:pt>
                <c:pt idx="4492">
                  <c:v>1.25</c:v>
                </c:pt>
                <c:pt idx="4493">
                  <c:v>1.25</c:v>
                </c:pt>
                <c:pt idx="4494">
                  <c:v>1.25</c:v>
                </c:pt>
                <c:pt idx="4495">
                  <c:v>1.25</c:v>
                </c:pt>
                <c:pt idx="4496">
                  <c:v>1.25</c:v>
                </c:pt>
                <c:pt idx="4497">
                  <c:v>1.25</c:v>
                </c:pt>
                <c:pt idx="4498">
                  <c:v>1.25</c:v>
                </c:pt>
                <c:pt idx="4499">
                  <c:v>1.25</c:v>
                </c:pt>
                <c:pt idx="4500">
                  <c:v>1.25</c:v>
                </c:pt>
                <c:pt idx="4501">
                  <c:v>1.25</c:v>
                </c:pt>
                <c:pt idx="4502">
                  <c:v>1.25</c:v>
                </c:pt>
                <c:pt idx="4503">
                  <c:v>1.25</c:v>
                </c:pt>
                <c:pt idx="4504">
                  <c:v>1.25</c:v>
                </c:pt>
                <c:pt idx="4505">
                  <c:v>1.25</c:v>
                </c:pt>
                <c:pt idx="4506">
                  <c:v>1.25</c:v>
                </c:pt>
                <c:pt idx="4507">
                  <c:v>1.25</c:v>
                </c:pt>
                <c:pt idx="4508">
                  <c:v>1.25</c:v>
                </c:pt>
                <c:pt idx="4509">
                  <c:v>1.25</c:v>
                </c:pt>
                <c:pt idx="4510">
                  <c:v>1.25</c:v>
                </c:pt>
                <c:pt idx="4511">
                  <c:v>1.25</c:v>
                </c:pt>
                <c:pt idx="4512">
                  <c:v>1.25</c:v>
                </c:pt>
                <c:pt idx="4513">
                  <c:v>1.25</c:v>
                </c:pt>
                <c:pt idx="4514">
                  <c:v>1.25</c:v>
                </c:pt>
                <c:pt idx="4515">
                  <c:v>1.25</c:v>
                </c:pt>
                <c:pt idx="4516">
                  <c:v>1.25</c:v>
                </c:pt>
                <c:pt idx="4517">
                  <c:v>1.25</c:v>
                </c:pt>
                <c:pt idx="4518">
                  <c:v>1.25</c:v>
                </c:pt>
                <c:pt idx="4519">
                  <c:v>1.25</c:v>
                </c:pt>
                <c:pt idx="4520">
                  <c:v>1.25</c:v>
                </c:pt>
                <c:pt idx="4521">
                  <c:v>1.25</c:v>
                </c:pt>
                <c:pt idx="4522">
                  <c:v>1.25</c:v>
                </c:pt>
                <c:pt idx="4523">
                  <c:v>1.25</c:v>
                </c:pt>
                <c:pt idx="4524">
                  <c:v>1.25</c:v>
                </c:pt>
                <c:pt idx="4525">
                  <c:v>1.25</c:v>
                </c:pt>
                <c:pt idx="4526">
                  <c:v>1.25</c:v>
                </c:pt>
                <c:pt idx="4527">
                  <c:v>1.25</c:v>
                </c:pt>
                <c:pt idx="4528">
                  <c:v>1.25</c:v>
                </c:pt>
                <c:pt idx="4529">
                  <c:v>1.25</c:v>
                </c:pt>
                <c:pt idx="4530">
                  <c:v>1.25</c:v>
                </c:pt>
                <c:pt idx="4531">
                  <c:v>1.25</c:v>
                </c:pt>
                <c:pt idx="4532">
                  <c:v>1.25</c:v>
                </c:pt>
                <c:pt idx="4533">
                  <c:v>1.25</c:v>
                </c:pt>
                <c:pt idx="4534">
                  <c:v>1.25</c:v>
                </c:pt>
                <c:pt idx="4535">
                  <c:v>1.25</c:v>
                </c:pt>
                <c:pt idx="4536">
                  <c:v>1.25</c:v>
                </c:pt>
                <c:pt idx="4537">
                  <c:v>1.25</c:v>
                </c:pt>
                <c:pt idx="4538">
                  <c:v>1.25</c:v>
                </c:pt>
                <c:pt idx="4539">
                  <c:v>1.25</c:v>
                </c:pt>
                <c:pt idx="4540">
                  <c:v>1.25</c:v>
                </c:pt>
                <c:pt idx="4541">
                  <c:v>1.25</c:v>
                </c:pt>
                <c:pt idx="4542">
                  <c:v>1.25</c:v>
                </c:pt>
                <c:pt idx="4543">
                  <c:v>1.25</c:v>
                </c:pt>
                <c:pt idx="4544">
                  <c:v>1.25</c:v>
                </c:pt>
                <c:pt idx="4545">
                  <c:v>1.25</c:v>
                </c:pt>
                <c:pt idx="4546">
                  <c:v>1.25</c:v>
                </c:pt>
                <c:pt idx="4547">
                  <c:v>1.25</c:v>
                </c:pt>
                <c:pt idx="4548">
                  <c:v>1.25</c:v>
                </c:pt>
                <c:pt idx="4549">
                  <c:v>1.25</c:v>
                </c:pt>
                <c:pt idx="4550">
                  <c:v>1.25</c:v>
                </c:pt>
                <c:pt idx="4551">
                  <c:v>1.25</c:v>
                </c:pt>
                <c:pt idx="4552">
                  <c:v>1.25</c:v>
                </c:pt>
                <c:pt idx="4553">
                  <c:v>1.25</c:v>
                </c:pt>
                <c:pt idx="4554">
                  <c:v>1.25</c:v>
                </c:pt>
                <c:pt idx="4555">
                  <c:v>1.25</c:v>
                </c:pt>
                <c:pt idx="4556">
                  <c:v>1.25</c:v>
                </c:pt>
                <c:pt idx="4557">
                  <c:v>1.25</c:v>
                </c:pt>
                <c:pt idx="4558">
                  <c:v>1.25</c:v>
                </c:pt>
                <c:pt idx="4559">
                  <c:v>1.25</c:v>
                </c:pt>
                <c:pt idx="4560">
                  <c:v>1.25</c:v>
                </c:pt>
                <c:pt idx="4561">
                  <c:v>1.25</c:v>
                </c:pt>
                <c:pt idx="4562">
                  <c:v>1.25</c:v>
                </c:pt>
                <c:pt idx="4563">
                  <c:v>1.25</c:v>
                </c:pt>
                <c:pt idx="4564">
                  <c:v>1.25</c:v>
                </c:pt>
                <c:pt idx="4565">
                  <c:v>1.25</c:v>
                </c:pt>
                <c:pt idx="4566">
                  <c:v>1.25</c:v>
                </c:pt>
                <c:pt idx="4567">
                  <c:v>1.25</c:v>
                </c:pt>
                <c:pt idx="4568">
                  <c:v>1.25</c:v>
                </c:pt>
                <c:pt idx="4569">
                  <c:v>1.25</c:v>
                </c:pt>
                <c:pt idx="4570">
                  <c:v>1.25</c:v>
                </c:pt>
                <c:pt idx="4571">
                  <c:v>1.25</c:v>
                </c:pt>
                <c:pt idx="4572">
                  <c:v>1.25</c:v>
                </c:pt>
                <c:pt idx="4573">
                  <c:v>1.25</c:v>
                </c:pt>
                <c:pt idx="4574">
                  <c:v>1.25</c:v>
                </c:pt>
                <c:pt idx="4575">
                  <c:v>1.25</c:v>
                </c:pt>
                <c:pt idx="4576">
                  <c:v>1.25</c:v>
                </c:pt>
                <c:pt idx="4577">
                  <c:v>1.25</c:v>
                </c:pt>
                <c:pt idx="4578">
                  <c:v>1.25</c:v>
                </c:pt>
                <c:pt idx="4579">
                  <c:v>1.25</c:v>
                </c:pt>
                <c:pt idx="4580">
                  <c:v>1.25</c:v>
                </c:pt>
                <c:pt idx="4581">
                  <c:v>1.25</c:v>
                </c:pt>
                <c:pt idx="4582">
                  <c:v>1.25</c:v>
                </c:pt>
                <c:pt idx="4583">
                  <c:v>1.25</c:v>
                </c:pt>
                <c:pt idx="4584">
                  <c:v>1.25</c:v>
                </c:pt>
                <c:pt idx="4585">
                  <c:v>1.25</c:v>
                </c:pt>
                <c:pt idx="4586">
                  <c:v>1.25</c:v>
                </c:pt>
                <c:pt idx="4587">
                  <c:v>1.25</c:v>
                </c:pt>
                <c:pt idx="4588">
                  <c:v>1.25</c:v>
                </c:pt>
                <c:pt idx="4589">
                  <c:v>1.25</c:v>
                </c:pt>
                <c:pt idx="4590">
                  <c:v>1.25</c:v>
                </c:pt>
                <c:pt idx="4591">
                  <c:v>1.25</c:v>
                </c:pt>
                <c:pt idx="4592">
                  <c:v>1.25</c:v>
                </c:pt>
                <c:pt idx="4593">
                  <c:v>1.25</c:v>
                </c:pt>
                <c:pt idx="4594">
                  <c:v>1.25</c:v>
                </c:pt>
                <c:pt idx="4595">
                  <c:v>1.25</c:v>
                </c:pt>
                <c:pt idx="4596">
                  <c:v>1.25</c:v>
                </c:pt>
                <c:pt idx="4597">
                  <c:v>1.25</c:v>
                </c:pt>
                <c:pt idx="4598">
                  <c:v>1.5</c:v>
                </c:pt>
                <c:pt idx="4599">
                  <c:v>1.5</c:v>
                </c:pt>
                <c:pt idx="4600">
                  <c:v>1.5</c:v>
                </c:pt>
                <c:pt idx="4601">
                  <c:v>1.5</c:v>
                </c:pt>
                <c:pt idx="4602">
                  <c:v>1.5</c:v>
                </c:pt>
                <c:pt idx="4603">
                  <c:v>1.5</c:v>
                </c:pt>
                <c:pt idx="4604">
                  <c:v>1.5</c:v>
                </c:pt>
                <c:pt idx="4605">
                  <c:v>1.5</c:v>
                </c:pt>
                <c:pt idx="4606">
                  <c:v>1.5</c:v>
                </c:pt>
                <c:pt idx="4607">
                  <c:v>1.5</c:v>
                </c:pt>
                <c:pt idx="4608">
                  <c:v>1.5</c:v>
                </c:pt>
                <c:pt idx="4609">
                  <c:v>1.5</c:v>
                </c:pt>
                <c:pt idx="4610">
                  <c:v>1.5</c:v>
                </c:pt>
                <c:pt idx="4611">
                  <c:v>1.5</c:v>
                </c:pt>
                <c:pt idx="4612">
                  <c:v>1.5</c:v>
                </c:pt>
                <c:pt idx="4613">
                  <c:v>1.5</c:v>
                </c:pt>
                <c:pt idx="4614">
                  <c:v>1.5</c:v>
                </c:pt>
                <c:pt idx="4615">
                  <c:v>1.5</c:v>
                </c:pt>
                <c:pt idx="4616">
                  <c:v>1.5</c:v>
                </c:pt>
                <c:pt idx="4617">
                  <c:v>1.5</c:v>
                </c:pt>
                <c:pt idx="4618">
                  <c:v>1.5</c:v>
                </c:pt>
                <c:pt idx="4619">
                  <c:v>1.5</c:v>
                </c:pt>
                <c:pt idx="4620">
                  <c:v>1.5</c:v>
                </c:pt>
                <c:pt idx="4621">
                  <c:v>1.5</c:v>
                </c:pt>
                <c:pt idx="4622">
                  <c:v>1.5</c:v>
                </c:pt>
                <c:pt idx="4623">
                  <c:v>1.5</c:v>
                </c:pt>
                <c:pt idx="4624">
                  <c:v>1.5</c:v>
                </c:pt>
                <c:pt idx="4625">
                  <c:v>1.5</c:v>
                </c:pt>
                <c:pt idx="4626">
                  <c:v>1.5</c:v>
                </c:pt>
                <c:pt idx="4627">
                  <c:v>1.5</c:v>
                </c:pt>
                <c:pt idx="4628">
                  <c:v>1.5</c:v>
                </c:pt>
                <c:pt idx="4629">
                  <c:v>1.5</c:v>
                </c:pt>
                <c:pt idx="4630">
                  <c:v>1.5</c:v>
                </c:pt>
                <c:pt idx="4631">
                  <c:v>1.5</c:v>
                </c:pt>
                <c:pt idx="4632">
                  <c:v>1.5</c:v>
                </c:pt>
                <c:pt idx="4633">
                  <c:v>1.5</c:v>
                </c:pt>
                <c:pt idx="4634">
                  <c:v>1.5</c:v>
                </c:pt>
                <c:pt idx="4635">
                  <c:v>1.5</c:v>
                </c:pt>
                <c:pt idx="4636">
                  <c:v>1.5</c:v>
                </c:pt>
                <c:pt idx="4637">
                  <c:v>1.5</c:v>
                </c:pt>
                <c:pt idx="4638">
                  <c:v>1.5</c:v>
                </c:pt>
                <c:pt idx="4639">
                  <c:v>1.5</c:v>
                </c:pt>
                <c:pt idx="4640">
                  <c:v>1.5</c:v>
                </c:pt>
                <c:pt idx="4641">
                  <c:v>1.5</c:v>
                </c:pt>
                <c:pt idx="4642">
                  <c:v>1.5</c:v>
                </c:pt>
                <c:pt idx="4643">
                  <c:v>1.5</c:v>
                </c:pt>
                <c:pt idx="4644">
                  <c:v>1.5</c:v>
                </c:pt>
                <c:pt idx="4645">
                  <c:v>1.5</c:v>
                </c:pt>
                <c:pt idx="4646">
                  <c:v>1.5</c:v>
                </c:pt>
                <c:pt idx="4647">
                  <c:v>1.5</c:v>
                </c:pt>
                <c:pt idx="4648">
                  <c:v>1.5</c:v>
                </c:pt>
                <c:pt idx="4649">
                  <c:v>1.5</c:v>
                </c:pt>
                <c:pt idx="4650">
                  <c:v>1.5</c:v>
                </c:pt>
                <c:pt idx="4651">
                  <c:v>1.5</c:v>
                </c:pt>
                <c:pt idx="4652">
                  <c:v>1.5</c:v>
                </c:pt>
                <c:pt idx="4653">
                  <c:v>1.5</c:v>
                </c:pt>
                <c:pt idx="4654">
                  <c:v>1.5</c:v>
                </c:pt>
                <c:pt idx="4655">
                  <c:v>1.5</c:v>
                </c:pt>
                <c:pt idx="4656">
                  <c:v>1.5</c:v>
                </c:pt>
                <c:pt idx="4657">
                  <c:v>1.5</c:v>
                </c:pt>
                <c:pt idx="4658">
                  <c:v>1.5</c:v>
                </c:pt>
                <c:pt idx="4659">
                  <c:v>1.5</c:v>
                </c:pt>
                <c:pt idx="4660">
                  <c:v>1.5</c:v>
                </c:pt>
                <c:pt idx="4661">
                  <c:v>1.5</c:v>
                </c:pt>
                <c:pt idx="4662">
                  <c:v>1.5</c:v>
                </c:pt>
                <c:pt idx="4663">
                  <c:v>1.5</c:v>
                </c:pt>
                <c:pt idx="4664">
                  <c:v>1.5</c:v>
                </c:pt>
                <c:pt idx="4665">
                  <c:v>1.5</c:v>
                </c:pt>
                <c:pt idx="4666">
                  <c:v>1.5</c:v>
                </c:pt>
                <c:pt idx="4667">
                  <c:v>1.5</c:v>
                </c:pt>
                <c:pt idx="4668">
                  <c:v>1.75</c:v>
                </c:pt>
                <c:pt idx="4669">
                  <c:v>1.75</c:v>
                </c:pt>
                <c:pt idx="4670">
                  <c:v>1.75</c:v>
                </c:pt>
                <c:pt idx="4671">
                  <c:v>1.75</c:v>
                </c:pt>
                <c:pt idx="4672">
                  <c:v>1.75</c:v>
                </c:pt>
                <c:pt idx="4673">
                  <c:v>1.75</c:v>
                </c:pt>
                <c:pt idx="4674">
                  <c:v>1.75</c:v>
                </c:pt>
                <c:pt idx="4675">
                  <c:v>1.75</c:v>
                </c:pt>
                <c:pt idx="4676">
                  <c:v>1.75</c:v>
                </c:pt>
                <c:pt idx="4677">
                  <c:v>1.75</c:v>
                </c:pt>
                <c:pt idx="4678">
                  <c:v>1.75</c:v>
                </c:pt>
                <c:pt idx="4679">
                  <c:v>1.75</c:v>
                </c:pt>
                <c:pt idx="4680">
                  <c:v>1.75</c:v>
                </c:pt>
                <c:pt idx="4681">
                  <c:v>1.75</c:v>
                </c:pt>
                <c:pt idx="4682">
                  <c:v>1.75</c:v>
                </c:pt>
                <c:pt idx="4683">
                  <c:v>1.75</c:v>
                </c:pt>
                <c:pt idx="4684">
                  <c:v>1.75</c:v>
                </c:pt>
                <c:pt idx="4685">
                  <c:v>1.75</c:v>
                </c:pt>
                <c:pt idx="4686">
                  <c:v>1.75</c:v>
                </c:pt>
                <c:pt idx="4687">
                  <c:v>1.75</c:v>
                </c:pt>
                <c:pt idx="4688">
                  <c:v>1.75</c:v>
                </c:pt>
                <c:pt idx="4689">
                  <c:v>1.75</c:v>
                </c:pt>
                <c:pt idx="4690">
                  <c:v>1.75</c:v>
                </c:pt>
                <c:pt idx="4691">
                  <c:v>1.75</c:v>
                </c:pt>
                <c:pt idx="4692">
                  <c:v>1.75</c:v>
                </c:pt>
                <c:pt idx="4693">
                  <c:v>1.75</c:v>
                </c:pt>
                <c:pt idx="4694">
                  <c:v>1.75</c:v>
                </c:pt>
                <c:pt idx="4695">
                  <c:v>1.75</c:v>
                </c:pt>
                <c:pt idx="4696">
                  <c:v>1.75</c:v>
                </c:pt>
                <c:pt idx="4697">
                  <c:v>1.75</c:v>
                </c:pt>
                <c:pt idx="4698">
                  <c:v>1.75</c:v>
                </c:pt>
                <c:pt idx="4699">
                  <c:v>1.75</c:v>
                </c:pt>
                <c:pt idx="4700">
                  <c:v>1.75</c:v>
                </c:pt>
                <c:pt idx="4701">
                  <c:v>1.75</c:v>
                </c:pt>
                <c:pt idx="4702">
                  <c:v>1.75</c:v>
                </c:pt>
                <c:pt idx="4703">
                  <c:v>1.75</c:v>
                </c:pt>
                <c:pt idx="4704">
                  <c:v>1.75</c:v>
                </c:pt>
                <c:pt idx="4705">
                  <c:v>1.75</c:v>
                </c:pt>
                <c:pt idx="4706">
                  <c:v>1.75</c:v>
                </c:pt>
                <c:pt idx="4707">
                  <c:v>1.75</c:v>
                </c:pt>
                <c:pt idx="4708">
                  <c:v>1.75</c:v>
                </c:pt>
                <c:pt idx="4709">
                  <c:v>1.75</c:v>
                </c:pt>
                <c:pt idx="4710">
                  <c:v>1.75</c:v>
                </c:pt>
                <c:pt idx="4711">
                  <c:v>1.75</c:v>
                </c:pt>
                <c:pt idx="4712">
                  <c:v>1.75</c:v>
                </c:pt>
                <c:pt idx="4713">
                  <c:v>1.75</c:v>
                </c:pt>
                <c:pt idx="4714">
                  <c:v>1.75</c:v>
                </c:pt>
                <c:pt idx="4715">
                  <c:v>1.75</c:v>
                </c:pt>
                <c:pt idx="4716">
                  <c:v>1.75</c:v>
                </c:pt>
                <c:pt idx="4717">
                  <c:v>1.75</c:v>
                </c:pt>
                <c:pt idx="4718">
                  <c:v>1.75</c:v>
                </c:pt>
                <c:pt idx="4719">
                  <c:v>1.75</c:v>
                </c:pt>
                <c:pt idx="4720">
                  <c:v>1.75</c:v>
                </c:pt>
                <c:pt idx="4721">
                  <c:v>1.75</c:v>
                </c:pt>
                <c:pt idx="4722">
                  <c:v>1.75</c:v>
                </c:pt>
                <c:pt idx="4723">
                  <c:v>1.75</c:v>
                </c:pt>
                <c:pt idx="4724">
                  <c:v>1.75</c:v>
                </c:pt>
                <c:pt idx="4725">
                  <c:v>1.75</c:v>
                </c:pt>
                <c:pt idx="4726">
                  <c:v>1.75</c:v>
                </c:pt>
                <c:pt idx="4727">
                  <c:v>1.75</c:v>
                </c:pt>
                <c:pt idx="4728">
                  <c:v>2</c:v>
                </c:pt>
                <c:pt idx="4729">
                  <c:v>2</c:v>
                </c:pt>
                <c:pt idx="4730">
                  <c:v>2</c:v>
                </c:pt>
                <c:pt idx="4731">
                  <c:v>2</c:v>
                </c:pt>
                <c:pt idx="4732">
                  <c:v>2</c:v>
                </c:pt>
                <c:pt idx="4733">
                  <c:v>2</c:v>
                </c:pt>
                <c:pt idx="4734">
                  <c:v>2</c:v>
                </c:pt>
                <c:pt idx="4735">
                  <c:v>2</c:v>
                </c:pt>
                <c:pt idx="4736">
                  <c:v>2</c:v>
                </c:pt>
                <c:pt idx="4737">
                  <c:v>2</c:v>
                </c:pt>
                <c:pt idx="4738">
                  <c:v>2</c:v>
                </c:pt>
                <c:pt idx="4739">
                  <c:v>2</c:v>
                </c:pt>
                <c:pt idx="4740">
                  <c:v>2</c:v>
                </c:pt>
                <c:pt idx="4741">
                  <c:v>2</c:v>
                </c:pt>
                <c:pt idx="4742">
                  <c:v>2</c:v>
                </c:pt>
                <c:pt idx="4743">
                  <c:v>2</c:v>
                </c:pt>
                <c:pt idx="4744">
                  <c:v>2</c:v>
                </c:pt>
                <c:pt idx="4745">
                  <c:v>2</c:v>
                </c:pt>
                <c:pt idx="4746">
                  <c:v>2</c:v>
                </c:pt>
                <c:pt idx="4747">
                  <c:v>2</c:v>
                </c:pt>
                <c:pt idx="4748">
                  <c:v>2</c:v>
                </c:pt>
                <c:pt idx="4749">
                  <c:v>2</c:v>
                </c:pt>
                <c:pt idx="4750">
                  <c:v>2</c:v>
                </c:pt>
                <c:pt idx="4751">
                  <c:v>2</c:v>
                </c:pt>
                <c:pt idx="4752">
                  <c:v>2</c:v>
                </c:pt>
                <c:pt idx="4753">
                  <c:v>2</c:v>
                </c:pt>
                <c:pt idx="4754">
                  <c:v>2</c:v>
                </c:pt>
                <c:pt idx="4755">
                  <c:v>2</c:v>
                </c:pt>
                <c:pt idx="4756">
                  <c:v>2</c:v>
                </c:pt>
                <c:pt idx="4757">
                  <c:v>2</c:v>
                </c:pt>
                <c:pt idx="4758">
                  <c:v>2</c:v>
                </c:pt>
                <c:pt idx="4759">
                  <c:v>2</c:v>
                </c:pt>
                <c:pt idx="4760">
                  <c:v>2</c:v>
                </c:pt>
                <c:pt idx="4761">
                  <c:v>2</c:v>
                </c:pt>
                <c:pt idx="4762">
                  <c:v>2</c:v>
                </c:pt>
                <c:pt idx="4763">
                  <c:v>2</c:v>
                </c:pt>
                <c:pt idx="4764">
                  <c:v>2</c:v>
                </c:pt>
                <c:pt idx="4765">
                  <c:v>2</c:v>
                </c:pt>
                <c:pt idx="4766">
                  <c:v>2</c:v>
                </c:pt>
                <c:pt idx="4767">
                  <c:v>2</c:v>
                </c:pt>
                <c:pt idx="4768">
                  <c:v>2</c:v>
                </c:pt>
                <c:pt idx="4769">
                  <c:v>2</c:v>
                </c:pt>
                <c:pt idx="4770">
                  <c:v>2</c:v>
                </c:pt>
                <c:pt idx="4771">
                  <c:v>2</c:v>
                </c:pt>
                <c:pt idx="4772">
                  <c:v>2</c:v>
                </c:pt>
                <c:pt idx="4773">
                  <c:v>2</c:v>
                </c:pt>
                <c:pt idx="4774">
                  <c:v>2</c:v>
                </c:pt>
                <c:pt idx="4775">
                  <c:v>2</c:v>
                </c:pt>
                <c:pt idx="4776">
                  <c:v>2</c:v>
                </c:pt>
                <c:pt idx="4777">
                  <c:v>2</c:v>
                </c:pt>
                <c:pt idx="4778">
                  <c:v>2</c:v>
                </c:pt>
                <c:pt idx="4779">
                  <c:v>2</c:v>
                </c:pt>
                <c:pt idx="4780">
                  <c:v>2</c:v>
                </c:pt>
                <c:pt idx="4781">
                  <c:v>2</c:v>
                </c:pt>
                <c:pt idx="4782">
                  <c:v>2</c:v>
                </c:pt>
                <c:pt idx="4783">
                  <c:v>2</c:v>
                </c:pt>
                <c:pt idx="4784">
                  <c:v>2</c:v>
                </c:pt>
                <c:pt idx="4785">
                  <c:v>2</c:v>
                </c:pt>
                <c:pt idx="4786">
                  <c:v>2</c:v>
                </c:pt>
                <c:pt idx="4787">
                  <c:v>2</c:v>
                </c:pt>
                <c:pt idx="4788">
                  <c:v>2</c:v>
                </c:pt>
                <c:pt idx="4789">
                  <c:v>2</c:v>
                </c:pt>
                <c:pt idx="4790">
                  <c:v>2</c:v>
                </c:pt>
                <c:pt idx="4791">
                  <c:v>2</c:v>
                </c:pt>
                <c:pt idx="4792">
                  <c:v>2</c:v>
                </c:pt>
                <c:pt idx="4793">
                  <c:v>2</c:v>
                </c:pt>
                <c:pt idx="4794">
                  <c:v>2</c:v>
                </c:pt>
                <c:pt idx="4795">
                  <c:v>2</c:v>
                </c:pt>
                <c:pt idx="4796">
                  <c:v>2</c:v>
                </c:pt>
                <c:pt idx="4797">
                  <c:v>2</c:v>
                </c:pt>
                <c:pt idx="4798">
                  <c:v>2</c:v>
                </c:pt>
                <c:pt idx="4799">
                  <c:v>2</c:v>
                </c:pt>
                <c:pt idx="4800">
                  <c:v>2</c:v>
                </c:pt>
                <c:pt idx="4801">
                  <c:v>2</c:v>
                </c:pt>
                <c:pt idx="4802">
                  <c:v>2</c:v>
                </c:pt>
                <c:pt idx="4803">
                  <c:v>2.25</c:v>
                </c:pt>
                <c:pt idx="4804">
                  <c:v>2.25</c:v>
                </c:pt>
                <c:pt idx="4805">
                  <c:v>2.25</c:v>
                </c:pt>
                <c:pt idx="4806">
                  <c:v>2.25</c:v>
                </c:pt>
                <c:pt idx="4807">
                  <c:v>2.25</c:v>
                </c:pt>
                <c:pt idx="4808">
                  <c:v>2.25</c:v>
                </c:pt>
                <c:pt idx="4809">
                  <c:v>2.25</c:v>
                </c:pt>
                <c:pt idx="4810">
                  <c:v>2.25</c:v>
                </c:pt>
                <c:pt idx="4811">
                  <c:v>2.25</c:v>
                </c:pt>
                <c:pt idx="4812">
                  <c:v>2.25</c:v>
                </c:pt>
                <c:pt idx="4813">
                  <c:v>2.25</c:v>
                </c:pt>
                <c:pt idx="4814">
                  <c:v>2.25</c:v>
                </c:pt>
                <c:pt idx="4815">
                  <c:v>2.25</c:v>
                </c:pt>
                <c:pt idx="4816">
                  <c:v>2.25</c:v>
                </c:pt>
                <c:pt idx="4817">
                  <c:v>2.25</c:v>
                </c:pt>
                <c:pt idx="4818">
                  <c:v>2.25</c:v>
                </c:pt>
                <c:pt idx="4819">
                  <c:v>2.25</c:v>
                </c:pt>
                <c:pt idx="4820">
                  <c:v>2.25</c:v>
                </c:pt>
                <c:pt idx="4821">
                  <c:v>2.25</c:v>
                </c:pt>
                <c:pt idx="4822">
                  <c:v>2.25</c:v>
                </c:pt>
                <c:pt idx="4823">
                  <c:v>2.25</c:v>
                </c:pt>
                <c:pt idx="4824">
                  <c:v>2.25</c:v>
                </c:pt>
                <c:pt idx="4825">
                  <c:v>2.25</c:v>
                </c:pt>
                <c:pt idx="4826">
                  <c:v>2.25</c:v>
                </c:pt>
                <c:pt idx="4827">
                  <c:v>2.25</c:v>
                </c:pt>
                <c:pt idx="4828">
                  <c:v>2.25</c:v>
                </c:pt>
                <c:pt idx="4829">
                  <c:v>2.25</c:v>
                </c:pt>
                <c:pt idx="4830">
                  <c:v>2.25</c:v>
                </c:pt>
                <c:pt idx="4831">
                  <c:v>2.25</c:v>
                </c:pt>
                <c:pt idx="4832">
                  <c:v>2.25</c:v>
                </c:pt>
                <c:pt idx="4833">
                  <c:v>2.25</c:v>
                </c:pt>
                <c:pt idx="4834">
                  <c:v>2.25</c:v>
                </c:pt>
                <c:pt idx="4835">
                  <c:v>2.25</c:v>
                </c:pt>
                <c:pt idx="4836">
                  <c:v>2.25</c:v>
                </c:pt>
                <c:pt idx="4837">
                  <c:v>2.25</c:v>
                </c:pt>
                <c:pt idx="4838">
                  <c:v>2.25</c:v>
                </c:pt>
                <c:pt idx="4839">
                  <c:v>2.25</c:v>
                </c:pt>
                <c:pt idx="4840">
                  <c:v>2.25</c:v>
                </c:pt>
                <c:pt idx="4841">
                  <c:v>2.25</c:v>
                </c:pt>
                <c:pt idx="4842">
                  <c:v>2.25</c:v>
                </c:pt>
                <c:pt idx="4843">
                  <c:v>2.25</c:v>
                </c:pt>
                <c:pt idx="4844">
                  <c:v>2.25</c:v>
                </c:pt>
                <c:pt idx="4845">
                  <c:v>2.25</c:v>
                </c:pt>
                <c:pt idx="4846">
                  <c:v>2.25</c:v>
                </c:pt>
                <c:pt idx="4847">
                  <c:v>2.25</c:v>
                </c:pt>
                <c:pt idx="4848">
                  <c:v>2.25</c:v>
                </c:pt>
                <c:pt idx="4849">
                  <c:v>2.25</c:v>
                </c:pt>
                <c:pt idx="4850">
                  <c:v>2.25</c:v>
                </c:pt>
                <c:pt idx="4851">
                  <c:v>2.25</c:v>
                </c:pt>
                <c:pt idx="4852">
                  <c:v>2.25</c:v>
                </c:pt>
                <c:pt idx="4853">
                  <c:v>2.25</c:v>
                </c:pt>
                <c:pt idx="4854">
                  <c:v>2.25</c:v>
                </c:pt>
                <c:pt idx="4855">
                  <c:v>2.25</c:v>
                </c:pt>
                <c:pt idx="4856">
                  <c:v>2.25</c:v>
                </c:pt>
                <c:pt idx="4857">
                  <c:v>2.25</c:v>
                </c:pt>
                <c:pt idx="4858">
                  <c:v>2.25</c:v>
                </c:pt>
                <c:pt idx="4859">
                  <c:v>2.25</c:v>
                </c:pt>
                <c:pt idx="4860">
                  <c:v>2.25</c:v>
                </c:pt>
                <c:pt idx="4861">
                  <c:v>2.25</c:v>
                </c:pt>
                <c:pt idx="4862">
                  <c:v>2.25</c:v>
                </c:pt>
                <c:pt idx="4863">
                  <c:v>2.5</c:v>
                </c:pt>
                <c:pt idx="4864">
                  <c:v>2.5</c:v>
                </c:pt>
                <c:pt idx="4865">
                  <c:v>2.5</c:v>
                </c:pt>
                <c:pt idx="4866">
                  <c:v>2.5</c:v>
                </c:pt>
                <c:pt idx="4867">
                  <c:v>2.5</c:v>
                </c:pt>
                <c:pt idx="4868">
                  <c:v>2.5</c:v>
                </c:pt>
                <c:pt idx="4869">
                  <c:v>2.5</c:v>
                </c:pt>
                <c:pt idx="4870">
                  <c:v>2.5</c:v>
                </c:pt>
                <c:pt idx="4871">
                  <c:v>2.5</c:v>
                </c:pt>
                <c:pt idx="4872">
                  <c:v>2.5</c:v>
                </c:pt>
                <c:pt idx="4873">
                  <c:v>2.5</c:v>
                </c:pt>
                <c:pt idx="4874">
                  <c:v>2.5</c:v>
                </c:pt>
                <c:pt idx="4875">
                  <c:v>2.5</c:v>
                </c:pt>
                <c:pt idx="4876">
                  <c:v>2.5</c:v>
                </c:pt>
                <c:pt idx="4877">
                  <c:v>2.5</c:v>
                </c:pt>
                <c:pt idx="4878">
                  <c:v>2.5</c:v>
                </c:pt>
                <c:pt idx="4879">
                  <c:v>2.5</c:v>
                </c:pt>
                <c:pt idx="4880">
                  <c:v>2.5</c:v>
                </c:pt>
                <c:pt idx="4881">
                  <c:v>2.5</c:v>
                </c:pt>
                <c:pt idx="4882">
                  <c:v>2.5</c:v>
                </c:pt>
                <c:pt idx="4883">
                  <c:v>2.5</c:v>
                </c:pt>
                <c:pt idx="4884">
                  <c:v>2.5</c:v>
                </c:pt>
                <c:pt idx="4885">
                  <c:v>2.5</c:v>
                </c:pt>
                <c:pt idx="4886">
                  <c:v>2.5</c:v>
                </c:pt>
                <c:pt idx="4887">
                  <c:v>2.5</c:v>
                </c:pt>
                <c:pt idx="4888">
                  <c:v>2.5</c:v>
                </c:pt>
                <c:pt idx="4889">
                  <c:v>2.5</c:v>
                </c:pt>
                <c:pt idx="4890">
                  <c:v>2.5</c:v>
                </c:pt>
                <c:pt idx="4891">
                  <c:v>2.5</c:v>
                </c:pt>
                <c:pt idx="4892">
                  <c:v>2.5</c:v>
                </c:pt>
                <c:pt idx="4893">
                  <c:v>2.5</c:v>
                </c:pt>
                <c:pt idx="4894">
                  <c:v>2.5</c:v>
                </c:pt>
                <c:pt idx="4895">
                  <c:v>2.5</c:v>
                </c:pt>
                <c:pt idx="4896">
                  <c:v>2.5</c:v>
                </c:pt>
                <c:pt idx="4897">
                  <c:v>2.5</c:v>
                </c:pt>
                <c:pt idx="4898">
                  <c:v>2.5</c:v>
                </c:pt>
                <c:pt idx="4899">
                  <c:v>2.5</c:v>
                </c:pt>
                <c:pt idx="4900">
                  <c:v>2.5</c:v>
                </c:pt>
                <c:pt idx="4901">
                  <c:v>2.5</c:v>
                </c:pt>
                <c:pt idx="4902">
                  <c:v>2.5</c:v>
                </c:pt>
                <c:pt idx="4903">
                  <c:v>2.5</c:v>
                </c:pt>
                <c:pt idx="4904">
                  <c:v>2.5</c:v>
                </c:pt>
                <c:pt idx="4905">
                  <c:v>2.5</c:v>
                </c:pt>
                <c:pt idx="4906">
                  <c:v>2.5</c:v>
                </c:pt>
                <c:pt idx="4907">
                  <c:v>2.5</c:v>
                </c:pt>
                <c:pt idx="4908">
                  <c:v>2.5</c:v>
                </c:pt>
                <c:pt idx="4909">
                  <c:v>2.5</c:v>
                </c:pt>
                <c:pt idx="4910">
                  <c:v>2.5</c:v>
                </c:pt>
                <c:pt idx="4911">
                  <c:v>2.5</c:v>
                </c:pt>
                <c:pt idx="4912">
                  <c:v>2.5</c:v>
                </c:pt>
                <c:pt idx="4913">
                  <c:v>2.5</c:v>
                </c:pt>
                <c:pt idx="4914">
                  <c:v>2.5</c:v>
                </c:pt>
                <c:pt idx="4915">
                  <c:v>2.5</c:v>
                </c:pt>
                <c:pt idx="4916">
                  <c:v>2.5</c:v>
                </c:pt>
                <c:pt idx="4917">
                  <c:v>2.5</c:v>
                </c:pt>
                <c:pt idx="4918">
                  <c:v>2.5</c:v>
                </c:pt>
                <c:pt idx="4919">
                  <c:v>2.5</c:v>
                </c:pt>
                <c:pt idx="4920">
                  <c:v>2.5</c:v>
                </c:pt>
                <c:pt idx="4921">
                  <c:v>2.5</c:v>
                </c:pt>
                <c:pt idx="4922">
                  <c:v>2.5</c:v>
                </c:pt>
                <c:pt idx="4923">
                  <c:v>2.5</c:v>
                </c:pt>
                <c:pt idx="4924">
                  <c:v>2.5</c:v>
                </c:pt>
                <c:pt idx="4925">
                  <c:v>2.5</c:v>
                </c:pt>
                <c:pt idx="4926">
                  <c:v>2.5</c:v>
                </c:pt>
                <c:pt idx="4927">
                  <c:v>2.5</c:v>
                </c:pt>
                <c:pt idx="4928">
                  <c:v>2.5</c:v>
                </c:pt>
                <c:pt idx="4929">
                  <c:v>2.5</c:v>
                </c:pt>
                <c:pt idx="4930">
                  <c:v>2.5</c:v>
                </c:pt>
                <c:pt idx="4931">
                  <c:v>2.5</c:v>
                </c:pt>
                <c:pt idx="4932">
                  <c:v>2.5</c:v>
                </c:pt>
                <c:pt idx="4933">
                  <c:v>2.5</c:v>
                </c:pt>
                <c:pt idx="4934">
                  <c:v>2.5</c:v>
                </c:pt>
                <c:pt idx="4935">
                  <c:v>2.5</c:v>
                </c:pt>
                <c:pt idx="4936">
                  <c:v>2.5</c:v>
                </c:pt>
                <c:pt idx="4937">
                  <c:v>2.5</c:v>
                </c:pt>
                <c:pt idx="4938">
                  <c:v>2.5</c:v>
                </c:pt>
                <c:pt idx="4939">
                  <c:v>2.5</c:v>
                </c:pt>
                <c:pt idx="4940">
                  <c:v>2.5</c:v>
                </c:pt>
                <c:pt idx="4941">
                  <c:v>2.5</c:v>
                </c:pt>
                <c:pt idx="4942">
                  <c:v>2.5</c:v>
                </c:pt>
                <c:pt idx="4943">
                  <c:v>2.5</c:v>
                </c:pt>
                <c:pt idx="4944">
                  <c:v>2.5</c:v>
                </c:pt>
                <c:pt idx="4945">
                  <c:v>2.5</c:v>
                </c:pt>
                <c:pt idx="4946">
                  <c:v>2.5</c:v>
                </c:pt>
                <c:pt idx="4947">
                  <c:v>2.5</c:v>
                </c:pt>
                <c:pt idx="4948">
                  <c:v>2.5</c:v>
                </c:pt>
                <c:pt idx="4949">
                  <c:v>2.5</c:v>
                </c:pt>
                <c:pt idx="4950">
                  <c:v>2.5</c:v>
                </c:pt>
                <c:pt idx="4951">
                  <c:v>2.5</c:v>
                </c:pt>
                <c:pt idx="4952">
                  <c:v>2.5</c:v>
                </c:pt>
                <c:pt idx="4953">
                  <c:v>2.5</c:v>
                </c:pt>
                <c:pt idx="4954">
                  <c:v>2.5</c:v>
                </c:pt>
                <c:pt idx="4955">
                  <c:v>2.5</c:v>
                </c:pt>
                <c:pt idx="4956">
                  <c:v>2.5</c:v>
                </c:pt>
                <c:pt idx="4957">
                  <c:v>2.5</c:v>
                </c:pt>
                <c:pt idx="4958">
                  <c:v>2.5</c:v>
                </c:pt>
                <c:pt idx="4959">
                  <c:v>2.5</c:v>
                </c:pt>
                <c:pt idx="4960">
                  <c:v>2.5</c:v>
                </c:pt>
                <c:pt idx="4961">
                  <c:v>2.5</c:v>
                </c:pt>
                <c:pt idx="4962">
                  <c:v>2.5</c:v>
                </c:pt>
                <c:pt idx="4963">
                  <c:v>2.5</c:v>
                </c:pt>
                <c:pt idx="4964">
                  <c:v>2.5</c:v>
                </c:pt>
                <c:pt idx="4965">
                  <c:v>2.5</c:v>
                </c:pt>
                <c:pt idx="4966">
                  <c:v>2.5</c:v>
                </c:pt>
                <c:pt idx="4967">
                  <c:v>2.5</c:v>
                </c:pt>
                <c:pt idx="4968">
                  <c:v>2.5</c:v>
                </c:pt>
                <c:pt idx="4969">
                  <c:v>2.5</c:v>
                </c:pt>
                <c:pt idx="4970">
                  <c:v>2.5</c:v>
                </c:pt>
                <c:pt idx="4971">
                  <c:v>2.5</c:v>
                </c:pt>
                <c:pt idx="4972">
                  <c:v>2.5</c:v>
                </c:pt>
                <c:pt idx="4973">
                  <c:v>2.5</c:v>
                </c:pt>
                <c:pt idx="4974">
                  <c:v>2.5</c:v>
                </c:pt>
                <c:pt idx="4975">
                  <c:v>2.5</c:v>
                </c:pt>
                <c:pt idx="4976">
                  <c:v>2.5</c:v>
                </c:pt>
                <c:pt idx="4977">
                  <c:v>2.5</c:v>
                </c:pt>
                <c:pt idx="4978">
                  <c:v>2.5</c:v>
                </c:pt>
                <c:pt idx="4979">
                  <c:v>2.5</c:v>
                </c:pt>
                <c:pt idx="4980">
                  <c:v>2.5</c:v>
                </c:pt>
                <c:pt idx="4981">
                  <c:v>2.5</c:v>
                </c:pt>
                <c:pt idx="4982">
                  <c:v>2.5</c:v>
                </c:pt>
                <c:pt idx="4983">
                  <c:v>2.5</c:v>
                </c:pt>
                <c:pt idx="4984">
                  <c:v>2.5</c:v>
                </c:pt>
                <c:pt idx="4985">
                  <c:v>2.5</c:v>
                </c:pt>
                <c:pt idx="4986">
                  <c:v>2.5</c:v>
                </c:pt>
                <c:pt idx="4987">
                  <c:v>2.5</c:v>
                </c:pt>
                <c:pt idx="4988">
                  <c:v>2.5</c:v>
                </c:pt>
                <c:pt idx="4989">
                  <c:v>2.5</c:v>
                </c:pt>
                <c:pt idx="4990">
                  <c:v>2.5</c:v>
                </c:pt>
                <c:pt idx="4991">
                  <c:v>2.5</c:v>
                </c:pt>
                <c:pt idx="4992">
                  <c:v>2.5</c:v>
                </c:pt>
                <c:pt idx="4993">
                  <c:v>2.5</c:v>
                </c:pt>
                <c:pt idx="4994">
                  <c:v>2.5</c:v>
                </c:pt>
                <c:pt idx="4995">
                  <c:v>2.5</c:v>
                </c:pt>
                <c:pt idx="4996">
                  <c:v>2.5</c:v>
                </c:pt>
                <c:pt idx="4997">
                  <c:v>2.5</c:v>
                </c:pt>
                <c:pt idx="4998">
                  <c:v>2.5</c:v>
                </c:pt>
                <c:pt idx="4999">
                  <c:v>2.5</c:v>
                </c:pt>
                <c:pt idx="5000">
                  <c:v>2.5</c:v>
                </c:pt>
                <c:pt idx="5001">
                  <c:v>2.5</c:v>
                </c:pt>
                <c:pt idx="5002">
                  <c:v>2.5</c:v>
                </c:pt>
                <c:pt idx="5003">
                  <c:v>2.5</c:v>
                </c:pt>
                <c:pt idx="5004">
                  <c:v>2.5</c:v>
                </c:pt>
                <c:pt idx="5005">
                  <c:v>2.5</c:v>
                </c:pt>
                <c:pt idx="5006">
                  <c:v>2.5</c:v>
                </c:pt>
                <c:pt idx="5007">
                  <c:v>2.5</c:v>
                </c:pt>
                <c:pt idx="5008">
                  <c:v>2.5</c:v>
                </c:pt>
                <c:pt idx="5009">
                  <c:v>2.5</c:v>
                </c:pt>
                <c:pt idx="5010">
                  <c:v>2.5</c:v>
                </c:pt>
                <c:pt idx="5011">
                  <c:v>2.5</c:v>
                </c:pt>
                <c:pt idx="5012">
                  <c:v>2.5</c:v>
                </c:pt>
                <c:pt idx="5013">
                  <c:v>2.5</c:v>
                </c:pt>
                <c:pt idx="5014">
                  <c:v>2.5</c:v>
                </c:pt>
                <c:pt idx="5015">
                  <c:v>2.5</c:v>
                </c:pt>
                <c:pt idx="5016">
                  <c:v>2.5</c:v>
                </c:pt>
                <c:pt idx="5017">
                  <c:v>2.5</c:v>
                </c:pt>
                <c:pt idx="5018">
                  <c:v>2.5</c:v>
                </c:pt>
                <c:pt idx="5019">
                  <c:v>2.5</c:v>
                </c:pt>
                <c:pt idx="5020">
                  <c:v>2.5</c:v>
                </c:pt>
                <c:pt idx="5021">
                  <c:v>2.5</c:v>
                </c:pt>
                <c:pt idx="5022">
                  <c:v>2.5</c:v>
                </c:pt>
                <c:pt idx="5023">
                  <c:v>2.25</c:v>
                </c:pt>
                <c:pt idx="5024">
                  <c:v>2.25</c:v>
                </c:pt>
                <c:pt idx="5025">
                  <c:v>2.25</c:v>
                </c:pt>
                <c:pt idx="5026">
                  <c:v>2.25</c:v>
                </c:pt>
                <c:pt idx="5027">
                  <c:v>2.25</c:v>
                </c:pt>
                <c:pt idx="5028">
                  <c:v>2.25</c:v>
                </c:pt>
                <c:pt idx="5029">
                  <c:v>2.25</c:v>
                </c:pt>
                <c:pt idx="5030">
                  <c:v>2.25</c:v>
                </c:pt>
                <c:pt idx="5031">
                  <c:v>2.25</c:v>
                </c:pt>
                <c:pt idx="5032">
                  <c:v>2.25</c:v>
                </c:pt>
                <c:pt idx="5033">
                  <c:v>2.25</c:v>
                </c:pt>
                <c:pt idx="5034">
                  <c:v>2.25</c:v>
                </c:pt>
                <c:pt idx="5035">
                  <c:v>2.25</c:v>
                </c:pt>
                <c:pt idx="5036">
                  <c:v>2.25</c:v>
                </c:pt>
                <c:pt idx="5037">
                  <c:v>2.25</c:v>
                </c:pt>
                <c:pt idx="5038">
                  <c:v>2.25</c:v>
                </c:pt>
                <c:pt idx="5039">
                  <c:v>2.25</c:v>
                </c:pt>
                <c:pt idx="5040">
                  <c:v>2.25</c:v>
                </c:pt>
                <c:pt idx="5041">
                  <c:v>2.25</c:v>
                </c:pt>
                <c:pt idx="5042">
                  <c:v>2.25</c:v>
                </c:pt>
                <c:pt idx="5043">
                  <c:v>2.25</c:v>
                </c:pt>
                <c:pt idx="5044">
                  <c:v>2.25</c:v>
                </c:pt>
                <c:pt idx="5045">
                  <c:v>2.25</c:v>
                </c:pt>
                <c:pt idx="5046">
                  <c:v>2.25</c:v>
                </c:pt>
                <c:pt idx="5047">
                  <c:v>2.25</c:v>
                </c:pt>
                <c:pt idx="5048">
                  <c:v>2.25</c:v>
                </c:pt>
                <c:pt idx="5049">
                  <c:v>2.25</c:v>
                </c:pt>
                <c:pt idx="5050">
                  <c:v>2.25</c:v>
                </c:pt>
                <c:pt idx="5051">
                  <c:v>2.25</c:v>
                </c:pt>
                <c:pt idx="5052">
                  <c:v>2.25</c:v>
                </c:pt>
                <c:pt idx="5053">
                  <c:v>2.25</c:v>
                </c:pt>
                <c:pt idx="5054">
                  <c:v>2.25</c:v>
                </c:pt>
                <c:pt idx="5055">
                  <c:v>2.25</c:v>
                </c:pt>
                <c:pt idx="5056">
                  <c:v>2.25</c:v>
                </c:pt>
                <c:pt idx="5057">
                  <c:v>2.25</c:v>
                </c:pt>
                <c:pt idx="5058">
                  <c:v>2</c:v>
                </c:pt>
                <c:pt idx="5059">
                  <c:v>2</c:v>
                </c:pt>
                <c:pt idx="5060">
                  <c:v>2</c:v>
                </c:pt>
                <c:pt idx="5061">
                  <c:v>2</c:v>
                </c:pt>
                <c:pt idx="5062">
                  <c:v>2</c:v>
                </c:pt>
                <c:pt idx="5063">
                  <c:v>2</c:v>
                </c:pt>
                <c:pt idx="5064">
                  <c:v>2</c:v>
                </c:pt>
                <c:pt idx="5065">
                  <c:v>2</c:v>
                </c:pt>
                <c:pt idx="5066">
                  <c:v>2</c:v>
                </c:pt>
                <c:pt idx="5067">
                  <c:v>2</c:v>
                </c:pt>
                <c:pt idx="5068">
                  <c:v>2</c:v>
                </c:pt>
                <c:pt idx="5069">
                  <c:v>2</c:v>
                </c:pt>
                <c:pt idx="5070">
                  <c:v>2</c:v>
                </c:pt>
                <c:pt idx="5071">
                  <c:v>2</c:v>
                </c:pt>
                <c:pt idx="5072">
                  <c:v>2</c:v>
                </c:pt>
                <c:pt idx="5073">
                  <c:v>2</c:v>
                </c:pt>
                <c:pt idx="5074">
                  <c:v>2</c:v>
                </c:pt>
                <c:pt idx="5075">
                  <c:v>2</c:v>
                </c:pt>
                <c:pt idx="5076">
                  <c:v>2</c:v>
                </c:pt>
                <c:pt idx="5077">
                  <c:v>2</c:v>
                </c:pt>
                <c:pt idx="5078">
                  <c:v>2</c:v>
                </c:pt>
                <c:pt idx="5079">
                  <c:v>2</c:v>
                </c:pt>
                <c:pt idx="5080">
                  <c:v>2</c:v>
                </c:pt>
                <c:pt idx="5081">
                  <c:v>2</c:v>
                </c:pt>
                <c:pt idx="5082">
                  <c:v>2</c:v>
                </c:pt>
                <c:pt idx="5083">
                  <c:v>2</c:v>
                </c:pt>
                <c:pt idx="5084">
                  <c:v>2</c:v>
                </c:pt>
                <c:pt idx="5085">
                  <c:v>2</c:v>
                </c:pt>
                <c:pt idx="5086">
                  <c:v>2</c:v>
                </c:pt>
                <c:pt idx="5087">
                  <c:v>2</c:v>
                </c:pt>
                <c:pt idx="5088">
                  <c:v>1.75</c:v>
                </c:pt>
                <c:pt idx="5089">
                  <c:v>1.75</c:v>
                </c:pt>
                <c:pt idx="5090">
                  <c:v>1.75</c:v>
                </c:pt>
                <c:pt idx="5091">
                  <c:v>1.75</c:v>
                </c:pt>
                <c:pt idx="5092">
                  <c:v>1.75</c:v>
                </c:pt>
                <c:pt idx="5093">
                  <c:v>1.75</c:v>
                </c:pt>
                <c:pt idx="5094">
                  <c:v>1.75</c:v>
                </c:pt>
                <c:pt idx="5095">
                  <c:v>1.75</c:v>
                </c:pt>
                <c:pt idx="5096">
                  <c:v>1.75</c:v>
                </c:pt>
                <c:pt idx="5097">
                  <c:v>1.75</c:v>
                </c:pt>
                <c:pt idx="5098">
                  <c:v>1.75</c:v>
                </c:pt>
                <c:pt idx="5099">
                  <c:v>1.75</c:v>
                </c:pt>
                <c:pt idx="5100">
                  <c:v>1.75</c:v>
                </c:pt>
                <c:pt idx="5101">
                  <c:v>1.75</c:v>
                </c:pt>
                <c:pt idx="5102">
                  <c:v>1.75</c:v>
                </c:pt>
                <c:pt idx="5103">
                  <c:v>1.75</c:v>
                </c:pt>
                <c:pt idx="5104">
                  <c:v>1.75</c:v>
                </c:pt>
                <c:pt idx="5105">
                  <c:v>1.75</c:v>
                </c:pt>
                <c:pt idx="5106">
                  <c:v>1.75</c:v>
                </c:pt>
                <c:pt idx="5107">
                  <c:v>1.75</c:v>
                </c:pt>
                <c:pt idx="5108">
                  <c:v>1.75</c:v>
                </c:pt>
                <c:pt idx="5109">
                  <c:v>1.75</c:v>
                </c:pt>
                <c:pt idx="5110">
                  <c:v>1.75</c:v>
                </c:pt>
                <c:pt idx="5111">
                  <c:v>1.75</c:v>
                </c:pt>
                <c:pt idx="5112">
                  <c:v>1.75</c:v>
                </c:pt>
                <c:pt idx="5113">
                  <c:v>1.75</c:v>
                </c:pt>
                <c:pt idx="5114">
                  <c:v>1.75</c:v>
                </c:pt>
                <c:pt idx="5115">
                  <c:v>1.75</c:v>
                </c:pt>
                <c:pt idx="5116">
                  <c:v>1.75</c:v>
                </c:pt>
                <c:pt idx="5117">
                  <c:v>1.75</c:v>
                </c:pt>
                <c:pt idx="5118">
                  <c:v>1.75</c:v>
                </c:pt>
                <c:pt idx="5119">
                  <c:v>1.75</c:v>
                </c:pt>
                <c:pt idx="5120">
                  <c:v>1.75</c:v>
                </c:pt>
                <c:pt idx="5121">
                  <c:v>1.75</c:v>
                </c:pt>
                <c:pt idx="5122">
                  <c:v>1.75</c:v>
                </c:pt>
                <c:pt idx="5123">
                  <c:v>1.75</c:v>
                </c:pt>
                <c:pt idx="5124">
                  <c:v>1.75</c:v>
                </c:pt>
                <c:pt idx="5125">
                  <c:v>1.75</c:v>
                </c:pt>
                <c:pt idx="5126">
                  <c:v>1.75</c:v>
                </c:pt>
                <c:pt idx="5127">
                  <c:v>1.75</c:v>
                </c:pt>
                <c:pt idx="5128">
                  <c:v>1.75</c:v>
                </c:pt>
                <c:pt idx="5129">
                  <c:v>1.75</c:v>
                </c:pt>
                <c:pt idx="5130">
                  <c:v>1.75</c:v>
                </c:pt>
                <c:pt idx="5131">
                  <c:v>1.75</c:v>
                </c:pt>
                <c:pt idx="5132">
                  <c:v>1.75</c:v>
                </c:pt>
                <c:pt idx="5133">
                  <c:v>1.75</c:v>
                </c:pt>
                <c:pt idx="5134">
                  <c:v>1.75</c:v>
                </c:pt>
                <c:pt idx="5135">
                  <c:v>1.75</c:v>
                </c:pt>
                <c:pt idx="5136">
                  <c:v>1.75</c:v>
                </c:pt>
                <c:pt idx="5137">
                  <c:v>1.75</c:v>
                </c:pt>
                <c:pt idx="5138">
                  <c:v>1.75</c:v>
                </c:pt>
                <c:pt idx="5139">
                  <c:v>1.75</c:v>
                </c:pt>
                <c:pt idx="5140">
                  <c:v>1.75</c:v>
                </c:pt>
                <c:pt idx="5141">
                  <c:v>1.75</c:v>
                </c:pt>
                <c:pt idx="5142">
                  <c:v>1.75</c:v>
                </c:pt>
                <c:pt idx="5143">
                  <c:v>1.75</c:v>
                </c:pt>
                <c:pt idx="5144">
                  <c:v>1.75</c:v>
                </c:pt>
                <c:pt idx="5145">
                  <c:v>1.75</c:v>
                </c:pt>
                <c:pt idx="5146">
                  <c:v>1.75</c:v>
                </c:pt>
                <c:pt idx="5147">
                  <c:v>1.75</c:v>
                </c:pt>
                <c:pt idx="5148">
                  <c:v>1.75</c:v>
                </c:pt>
                <c:pt idx="5149">
                  <c:v>1.75</c:v>
                </c:pt>
                <c:pt idx="5150">
                  <c:v>1.75</c:v>
                </c:pt>
                <c:pt idx="5151">
                  <c:v>1.75</c:v>
                </c:pt>
                <c:pt idx="5152">
                  <c:v>1.75</c:v>
                </c:pt>
                <c:pt idx="5153">
                  <c:v>1.75</c:v>
                </c:pt>
                <c:pt idx="5154">
                  <c:v>1.75</c:v>
                </c:pt>
                <c:pt idx="5155">
                  <c:v>1.75</c:v>
                </c:pt>
                <c:pt idx="5156">
                  <c:v>1.75</c:v>
                </c:pt>
                <c:pt idx="5157">
                  <c:v>1.75</c:v>
                </c:pt>
                <c:pt idx="5158">
                  <c:v>1.75</c:v>
                </c:pt>
                <c:pt idx="5159">
                  <c:v>1.75</c:v>
                </c:pt>
                <c:pt idx="5160">
                  <c:v>1.75</c:v>
                </c:pt>
                <c:pt idx="5161">
                  <c:v>1.75</c:v>
                </c:pt>
                <c:pt idx="5162">
                  <c:v>1.75</c:v>
                </c:pt>
                <c:pt idx="5163">
                  <c:v>1.75</c:v>
                </c:pt>
                <c:pt idx="5164">
                  <c:v>1.75</c:v>
                </c:pt>
                <c:pt idx="5165">
                  <c:v>1.75</c:v>
                </c:pt>
                <c:pt idx="5166">
                  <c:v>1.75</c:v>
                </c:pt>
                <c:pt idx="5167">
                  <c:v>1.75</c:v>
                </c:pt>
                <c:pt idx="5168">
                  <c:v>1.75</c:v>
                </c:pt>
                <c:pt idx="5169">
                  <c:v>1.75</c:v>
                </c:pt>
                <c:pt idx="5170">
                  <c:v>1.75</c:v>
                </c:pt>
                <c:pt idx="5171">
                  <c:v>1.75</c:v>
                </c:pt>
                <c:pt idx="5172">
                  <c:v>1.75</c:v>
                </c:pt>
                <c:pt idx="5173">
                  <c:v>1.75</c:v>
                </c:pt>
                <c:pt idx="5174">
                  <c:v>1.75</c:v>
                </c:pt>
                <c:pt idx="5175">
                  <c:v>1.75</c:v>
                </c:pt>
                <c:pt idx="5176">
                  <c:v>1.75</c:v>
                </c:pt>
                <c:pt idx="5177">
                  <c:v>1.25</c:v>
                </c:pt>
                <c:pt idx="5178">
                  <c:v>1.25</c:v>
                </c:pt>
                <c:pt idx="5179">
                  <c:v>1.25</c:v>
                </c:pt>
                <c:pt idx="5180">
                  <c:v>1.25</c:v>
                </c:pt>
                <c:pt idx="5181">
                  <c:v>1.25</c:v>
                </c:pt>
                <c:pt idx="5182">
                  <c:v>1.25</c:v>
                </c:pt>
                <c:pt idx="5183">
                  <c:v>1.25</c:v>
                </c:pt>
                <c:pt idx="5184">
                  <c:v>1.25</c:v>
                </c:pt>
                <c:pt idx="5185">
                  <c:v>1.25</c:v>
                </c:pt>
                <c:pt idx="5186">
                  <c:v>0.25</c:v>
                </c:pt>
                <c:pt idx="5187">
                  <c:v>0.25</c:v>
                </c:pt>
                <c:pt idx="5188">
                  <c:v>0.25</c:v>
                </c:pt>
                <c:pt idx="5189">
                  <c:v>0.25</c:v>
                </c:pt>
                <c:pt idx="5190">
                  <c:v>0.25</c:v>
                </c:pt>
                <c:pt idx="5191">
                  <c:v>0.25</c:v>
                </c:pt>
                <c:pt idx="5192">
                  <c:v>0.25</c:v>
                </c:pt>
                <c:pt idx="5193">
                  <c:v>0.25</c:v>
                </c:pt>
                <c:pt idx="5194">
                  <c:v>0.25</c:v>
                </c:pt>
                <c:pt idx="5195">
                  <c:v>0.25</c:v>
                </c:pt>
                <c:pt idx="5196">
                  <c:v>0.25</c:v>
                </c:pt>
                <c:pt idx="5197">
                  <c:v>0.25</c:v>
                </c:pt>
                <c:pt idx="5198">
                  <c:v>0.25</c:v>
                </c:pt>
                <c:pt idx="5199">
                  <c:v>0.25</c:v>
                </c:pt>
                <c:pt idx="5200">
                  <c:v>0.25</c:v>
                </c:pt>
                <c:pt idx="5201">
                  <c:v>0.25</c:v>
                </c:pt>
                <c:pt idx="5202">
                  <c:v>0.25</c:v>
                </c:pt>
                <c:pt idx="5203">
                  <c:v>0.25</c:v>
                </c:pt>
                <c:pt idx="5204">
                  <c:v>0.25</c:v>
                </c:pt>
                <c:pt idx="5205">
                  <c:v>0.25</c:v>
                </c:pt>
                <c:pt idx="5206">
                  <c:v>0.25</c:v>
                </c:pt>
                <c:pt idx="5207">
                  <c:v>0.25</c:v>
                </c:pt>
                <c:pt idx="5208">
                  <c:v>0.25</c:v>
                </c:pt>
                <c:pt idx="5209">
                  <c:v>0.25</c:v>
                </c:pt>
                <c:pt idx="5210">
                  <c:v>0.25</c:v>
                </c:pt>
                <c:pt idx="5211">
                  <c:v>0.25</c:v>
                </c:pt>
                <c:pt idx="5212">
                  <c:v>0.25</c:v>
                </c:pt>
                <c:pt idx="5213">
                  <c:v>0.25</c:v>
                </c:pt>
                <c:pt idx="5214">
                  <c:v>0.25</c:v>
                </c:pt>
                <c:pt idx="5215">
                  <c:v>0.25</c:v>
                </c:pt>
                <c:pt idx="5216">
                  <c:v>0.25</c:v>
                </c:pt>
                <c:pt idx="5217">
                  <c:v>0.25</c:v>
                </c:pt>
                <c:pt idx="5218">
                  <c:v>0.25</c:v>
                </c:pt>
                <c:pt idx="5219">
                  <c:v>0.25</c:v>
                </c:pt>
                <c:pt idx="5220">
                  <c:v>0.25</c:v>
                </c:pt>
                <c:pt idx="5221">
                  <c:v>0.25</c:v>
                </c:pt>
                <c:pt idx="5222">
                  <c:v>0.25</c:v>
                </c:pt>
                <c:pt idx="5223">
                  <c:v>0.25</c:v>
                </c:pt>
                <c:pt idx="5224">
                  <c:v>0.25</c:v>
                </c:pt>
                <c:pt idx="5225">
                  <c:v>0.25</c:v>
                </c:pt>
                <c:pt idx="5226">
                  <c:v>0.25</c:v>
                </c:pt>
                <c:pt idx="5227">
                  <c:v>0.25</c:v>
                </c:pt>
                <c:pt idx="5228">
                  <c:v>0.25</c:v>
                </c:pt>
                <c:pt idx="5229">
                  <c:v>0.25</c:v>
                </c:pt>
                <c:pt idx="5230">
                  <c:v>0.25</c:v>
                </c:pt>
                <c:pt idx="5231">
                  <c:v>0.25</c:v>
                </c:pt>
                <c:pt idx="5232">
                  <c:v>0.25</c:v>
                </c:pt>
                <c:pt idx="5233">
                  <c:v>0.25</c:v>
                </c:pt>
                <c:pt idx="5234">
                  <c:v>0.25</c:v>
                </c:pt>
                <c:pt idx="5235">
                  <c:v>0.25</c:v>
                </c:pt>
                <c:pt idx="5236">
                  <c:v>0.25</c:v>
                </c:pt>
                <c:pt idx="5237">
                  <c:v>0.25</c:v>
                </c:pt>
                <c:pt idx="5238">
                  <c:v>0.25</c:v>
                </c:pt>
                <c:pt idx="5239">
                  <c:v>0.25</c:v>
                </c:pt>
                <c:pt idx="5240">
                  <c:v>0.25</c:v>
                </c:pt>
                <c:pt idx="5241">
                  <c:v>0.25</c:v>
                </c:pt>
                <c:pt idx="5242">
                  <c:v>0.25</c:v>
                </c:pt>
                <c:pt idx="5243">
                  <c:v>0.25</c:v>
                </c:pt>
                <c:pt idx="5244">
                  <c:v>0.25</c:v>
                </c:pt>
                <c:pt idx="5245">
                  <c:v>0.25</c:v>
                </c:pt>
                <c:pt idx="5246">
                  <c:v>0.25</c:v>
                </c:pt>
                <c:pt idx="5247">
                  <c:v>0.25</c:v>
                </c:pt>
                <c:pt idx="5248">
                  <c:v>0.25</c:v>
                </c:pt>
                <c:pt idx="5249">
                  <c:v>0.25</c:v>
                </c:pt>
                <c:pt idx="5250">
                  <c:v>0.25</c:v>
                </c:pt>
                <c:pt idx="5251">
                  <c:v>0.25</c:v>
                </c:pt>
                <c:pt idx="5252">
                  <c:v>0.25</c:v>
                </c:pt>
                <c:pt idx="5253">
                  <c:v>0.25</c:v>
                </c:pt>
                <c:pt idx="5254">
                  <c:v>0.25</c:v>
                </c:pt>
                <c:pt idx="5255">
                  <c:v>0.25</c:v>
                </c:pt>
                <c:pt idx="5256">
                  <c:v>0.25</c:v>
                </c:pt>
                <c:pt idx="5257">
                  <c:v>0.25</c:v>
                </c:pt>
                <c:pt idx="5258">
                  <c:v>0.25</c:v>
                </c:pt>
                <c:pt idx="5259">
                  <c:v>0.25</c:v>
                </c:pt>
                <c:pt idx="5260">
                  <c:v>0.25</c:v>
                </c:pt>
                <c:pt idx="5261">
                  <c:v>0.25</c:v>
                </c:pt>
                <c:pt idx="5262">
                  <c:v>0.25</c:v>
                </c:pt>
                <c:pt idx="5263">
                  <c:v>0.25</c:v>
                </c:pt>
                <c:pt idx="5264">
                  <c:v>0.25</c:v>
                </c:pt>
                <c:pt idx="5265">
                  <c:v>0.25</c:v>
                </c:pt>
                <c:pt idx="5266">
                  <c:v>0.25</c:v>
                </c:pt>
                <c:pt idx="5267">
                  <c:v>0.25</c:v>
                </c:pt>
                <c:pt idx="5268">
                  <c:v>0.25</c:v>
                </c:pt>
                <c:pt idx="5269">
                  <c:v>0.25</c:v>
                </c:pt>
                <c:pt idx="5270">
                  <c:v>0.25</c:v>
                </c:pt>
                <c:pt idx="5271">
                  <c:v>0.25</c:v>
                </c:pt>
                <c:pt idx="5272">
                  <c:v>0.25</c:v>
                </c:pt>
                <c:pt idx="5273">
                  <c:v>0.25</c:v>
                </c:pt>
                <c:pt idx="5274">
                  <c:v>0.25</c:v>
                </c:pt>
                <c:pt idx="5275">
                  <c:v>0.25</c:v>
                </c:pt>
                <c:pt idx="5276">
                  <c:v>0.25</c:v>
                </c:pt>
                <c:pt idx="5277">
                  <c:v>0.25</c:v>
                </c:pt>
                <c:pt idx="5278">
                  <c:v>0.25</c:v>
                </c:pt>
                <c:pt idx="5279">
                  <c:v>0.25</c:v>
                </c:pt>
                <c:pt idx="5280">
                  <c:v>0.25</c:v>
                </c:pt>
                <c:pt idx="5281">
                  <c:v>0.25</c:v>
                </c:pt>
                <c:pt idx="5282">
                  <c:v>0.25</c:v>
                </c:pt>
                <c:pt idx="5283">
                  <c:v>0.25</c:v>
                </c:pt>
                <c:pt idx="5284">
                  <c:v>0.25</c:v>
                </c:pt>
                <c:pt idx="5285">
                  <c:v>0.25</c:v>
                </c:pt>
                <c:pt idx="5286">
                  <c:v>0.25</c:v>
                </c:pt>
                <c:pt idx="5287">
                  <c:v>0.25</c:v>
                </c:pt>
                <c:pt idx="5288">
                  <c:v>0.25</c:v>
                </c:pt>
                <c:pt idx="5289">
                  <c:v>0.25</c:v>
                </c:pt>
                <c:pt idx="5290">
                  <c:v>0.25</c:v>
                </c:pt>
                <c:pt idx="5291">
                  <c:v>0.25</c:v>
                </c:pt>
                <c:pt idx="5292">
                  <c:v>0.25</c:v>
                </c:pt>
                <c:pt idx="5293">
                  <c:v>0.25</c:v>
                </c:pt>
                <c:pt idx="5294">
                  <c:v>0.25</c:v>
                </c:pt>
                <c:pt idx="5295">
                  <c:v>0.25</c:v>
                </c:pt>
                <c:pt idx="5296">
                  <c:v>0.25</c:v>
                </c:pt>
                <c:pt idx="5297">
                  <c:v>0.25</c:v>
                </c:pt>
                <c:pt idx="5298">
                  <c:v>0.25</c:v>
                </c:pt>
                <c:pt idx="5299">
                  <c:v>0.25</c:v>
                </c:pt>
                <c:pt idx="5300">
                  <c:v>0.25</c:v>
                </c:pt>
                <c:pt idx="5301">
                  <c:v>0.25</c:v>
                </c:pt>
                <c:pt idx="5302">
                  <c:v>0.25</c:v>
                </c:pt>
                <c:pt idx="5303">
                  <c:v>0.25</c:v>
                </c:pt>
                <c:pt idx="5304">
                  <c:v>0.25</c:v>
                </c:pt>
                <c:pt idx="5305">
                  <c:v>0.25</c:v>
                </c:pt>
                <c:pt idx="5306">
                  <c:v>0.25</c:v>
                </c:pt>
                <c:pt idx="5307">
                  <c:v>0.25</c:v>
                </c:pt>
                <c:pt idx="5308">
                  <c:v>0.25</c:v>
                </c:pt>
                <c:pt idx="5309">
                  <c:v>0.25</c:v>
                </c:pt>
                <c:pt idx="5310">
                  <c:v>0.25</c:v>
                </c:pt>
                <c:pt idx="5311">
                  <c:v>0.25</c:v>
                </c:pt>
                <c:pt idx="5312">
                  <c:v>0.25</c:v>
                </c:pt>
                <c:pt idx="5313">
                  <c:v>0.25</c:v>
                </c:pt>
                <c:pt idx="5314">
                  <c:v>0.25</c:v>
                </c:pt>
                <c:pt idx="5315">
                  <c:v>0.25</c:v>
                </c:pt>
                <c:pt idx="5316">
                  <c:v>0.25</c:v>
                </c:pt>
                <c:pt idx="5317">
                  <c:v>0.25</c:v>
                </c:pt>
                <c:pt idx="5318">
                  <c:v>0.25</c:v>
                </c:pt>
                <c:pt idx="5319">
                  <c:v>0.25</c:v>
                </c:pt>
                <c:pt idx="5320">
                  <c:v>0.25</c:v>
                </c:pt>
                <c:pt idx="5321">
                  <c:v>0.25</c:v>
                </c:pt>
                <c:pt idx="5322">
                  <c:v>0.25</c:v>
                </c:pt>
                <c:pt idx="5323">
                  <c:v>0.25</c:v>
                </c:pt>
                <c:pt idx="5324">
                  <c:v>0.25</c:v>
                </c:pt>
                <c:pt idx="5325">
                  <c:v>0.25</c:v>
                </c:pt>
                <c:pt idx="5326">
                  <c:v>0.25</c:v>
                </c:pt>
                <c:pt idx="5327">
                  <c:v>0.25</c:v>
                </c:pt>
                <c:pt idx="5328">
                  <c:v>0.25</c:v>
                </c:pt>
                <c:pt idx="5329">
                  <c:v>0.25</c:v>
                </c:pt>
                <c:pt idx="5330">
                  <c:v>0.25</c:v>
                </c:pt>
                <c:pt idx="5331">
                  <c:v>0.25</c:v>
                </c:pt>
                <c:pt idx="5332">
                  <c:v>0.25</c:v>
                </c:pt>
                <c:pt idx="5333">
                  <c:v>0.25</c:v>
                </c:pt>
                <c:pt idx="5334">
                  <c:v>0.25</c:v>
                </c:pt>
                <c:pt idx="5335">
                  <c:v>0.25</c:v>
                </c:pt>
                <c:pt idx="5336">
                  <c:v>0.25</c:v>
                </c:pt>
                <c:pt idx="5337">
                  <c:v>0.25</c:v>
                </c:pt>
                <c:pt idx="5338">
                  <c:v>0.25</c:v>
                </c:pt>
                <c:pt idx="5339">
                  <c:v>0.25</c:v>
                </c:pt>
                <c:pt idx="5340">
                  <c:v>0.25</c:v>
                </c:pt>
                <c:pt idx="5341">
                  <c:v>0.25</c:v>
                </c:pt>
                <c:pt idx="5342">
                  <c:v>0.25</c:v>
                </c:pt>
                <c:pt idx="5343">
                  <c:v>0.25</c:v>
                </c:pt>
                <c:pt idx="5344">
                  <c:v>0.25</c:v>
                </c:pt>
                <c:pt idx="5345">
                  <c:v>0.25</c:v>
                </c:pt>
                <c:pt idx="5346">
                  <c:v>0.25</c:v>
                </c:pt>
                <c:pt idx="5347">
                  <c:v>0.25</c:v>
                </c:pt>
                <c:pt idx="5348">
                  <c:v>0.25</c:v>
                </c:pt>
                <c:pt idx="5349">
                  <c:v>0.25</c:v>
                </c:pt>
                <c:pt idx="5350">
                  <c:v>0.25</c:v>
                </c:pt>
                <c:pt idx="5351">
                  <c:v>0.25</c:v>
                </c:pt>
                <c:pt idx="5352">
                  <c:v>0.25</c:v>
                </c:pt>
                <c:pt idx="5353">
                  <c:v>0.25</c:v>
                </c:pt>
                <c:pt idx="5354">
                  <c:v>0.25</c:v>
                </c:pt>
                <c:pt idx="5355">
                  <c:v>0.25</c:v>
                </c:pt>
                <c:pt idx="5356">
                  <c:v>0.25</c:v>
                </c:pt>
                <c:pt idx="5357">
                  <c:v>0.25</c:v>
                </c:pt>
                <c:pt idx="5358">
                  <c:v>0.25</c:v>
                </c:pt>
                <c:pt idx="5359">
                  <c:v>0.25</c:v>
                </c:pt>
                <c:pt idx="5360">
                  <c:v>0.25</c:v>
                </c:pt>
                <c:pt idx="5361">
                  <c:v>0.25</c:v>
                </c:pt>
                <c:pt idx="5362">
                  <c:v>0.25</c:v>
                </c:pt>
                <c:pt idx="5363">
                  <c:v>0.25</c:v>
                </c:pt>
                <c:pt idx="5364">
                  <c:v>0.25</c:v>
                </c:pt>
                <c:pt idx="5365">
                  <c:v>0.25</c:v>
                </c:pt>
                <c:pt idx="5366">
                  <c:v>0.25</c:v>
                </c:pt>
                <c:pt idx="5367">
                  <c:v>0.25</c:v>
                </c:pt>
                <c:pt idx="5368">
                  <c:v>0.25</c:v>
                </c:pt>
                <c:pt idx="5369">
                  <c:v>0.25</c:v>
                </c:pt>
                <c:pt idx="5370">
                  <c:v>0.25</c:v>
                </c:pt>
                <c:pt idx="5371">
                  <c:v>0.25</c:v>
                </c:pt>
                <c:pt idx="5372">
                  <c:v>0.25</c:v>
                </c:pt>
                <c:pt idx="5373">
                  <c:v>0.25</c:v>
                </c:pt>
                <c:pt idx="5374">
                  <c:v>0.25</c:v>
                </c:pt>
                <c:pt idx="5375">
                  <c:v>0.25</c:v>
                </c:pt>
                <c:pt idx="5376">
                  <c:v>0.25</c:v>
                </c:pt>
                <c:pt idx="5377">
                  <c:v>0.25</c:v>
                </c:pt>
                <c:pt idx="5378">
                  <c:v>0.25</c:v>
                </c:pt>
                <c:pt idx="5379">
                  <c:v>0.25</c:v>
                </c:pt>
                <c:pt idx="5380">
                  <c:v>0.25</c:v>
                </c:pt>
                <c:pt idx="5381">
                  <c:v>0.25</c:v>
                </c:pt>
                <c:pt idx="5382">
                  <c:v>0.25</c:v>
                </c:pt>
                <c:pt idx="5383">
                  <c:v>0.25</c:v>
                </c:pt>
                <c:pt idx="5384">
                  <c:v>0.25</c:v>
                </c:pt>
                <c:pt idx="5385">
                  <c:v>0.25</c:v>
                </c:pt>
                <c:pt idx="5386">
                  <c:v>0.25</c:v>
                </c:pt>
                <c:pt idx="5387">
                  <c:v>0.25</c:v>
                </c:pt>
                <c:pt idx="5388">
                  <c:v>0.25</c:v>
                </c:pt>
                <c:pt idx="5389">
                  <c:v>0.25</c:v>
                </c:pt>
                <c:pt idx="5390">
                  <c:v>0.25</c:v>
                </c:pt>
                <c:pt idx="5391">
                  <c:v>0.25</c:v>
                </c:pt>
                <c:pt idx="5392">
                  <c:v>0.25</c:v>
                </c:pt>
                <c:pt idx="5393">
                  <c:v>0.25</c:v>
                </c:pt>
                <c:pt idx="5394">
                  <c:v>0.25</c:v>
                </c:pt>
                <c:pt idx="5395">
                  <c:v>0.25</c:v>
                </c:pt>
                <c:pt idx="5396">
                  <c:v>0.25</c:v>
                </c:pt>
                <c:pt idx="5397">
                  <c:v>0.25</c:v>
                </c:pt>
                <c:pt idx="5398">
                  <c:v>0.25</c:v>
                </c:pt>
                <c:pt idx="5399">
                  <c:v>0.25</c:v>
                </c:pt>
                <c:pt idx="5400">
                  <c:v>0.25</c:v>
                </c:pt>
                <c:pt idx="5401">
                  <c:v>0.25</c:v>
                </c:pt>
                <c:pt idx="5402">
                  <c:v>0.25</c:v>
                </c:pt>
                <c:pt idx="5403">
                  <c:v>0.25</c:v>
                </c:pt>
                <c:pt idx="5404">
                  <c:v>0.25</c:v>
                </c:pt>
                <c:pt idx="5405">
                  <c:v>0.25</c:v>
                </c:pt>
                <c:pt idx="5406">
                  <c:v>0.25</c:v>
                </c:pt>
                <c:pt idx="5407">
                  <c:v>0.25</c:v>
                </c:pt>
                <c:pt idx="5408">
                  <c:v>0.25</c:v>
                </c:pt>
                <c:pt idx="5409">
                  <c:v>0.25</c:v>
                </c:pt>
                <c:pt idx="5410">
                  <c:v>0.25</c:v>
                </c:pt>
                <c:pt idx="5411">
                  <c:v>0.25</c:v>
                </c:pt>
                <c:pt idx="5412">
                  <c:v>0.25</c:v>
                </c:pt>
                <c:pt idx="5413">
                  <c:v>0.25</c:v>
                </c:pt>
                <c:pt idx="5414">
                  <c:v>0.25</c:v>
                </c:pt>
                <c:pt idx="5415">
                  <c:v>0.25</c:v>
                </c:pt>
                <c:pt idx="5416">
                  <c:v>0.25</c:v>
                </c:pt>
                <c:pt idx="5417">
                  <c:v>0.25</c:v>
                </c:pt>
                <c:pt idx="5418">
                  <c:v>0.25</c:v>
                </c:pt>
                <c:pt idx="5419">
                  <c:v>0.25</c:v>
                </c:pt>
                <c:pt idx="5420">
                  <c:v>0.25</c:v>
                </c:pt>
                <c:pt idx="5421">
                  <c:v>0.25</c:v>
                </c:pt>
                <c:pt idx="5422">
                  <c:v>0.25</c:v>
                </c:pt>
                <c:pt idx="5423">
                  <c:v>0.25</c:v>
                </c:pt>
                <c:pt idx="5424">
                  <c:v>0.25</c:v>
                </c:pt>
                <c:pt idx="5425">
                  <c:v>0.25</c:v>
                </c:pt>
                <c:pt idx="5426">
                  <c:v>0.25</c:v>
                </c:pt>
                <c:pt idx="5427">
                  <c:v>0.25</c:v>
                </c:pt>
                <c:pt idx="5428">
                  <c:v>0.25</c:v>
                </c:pt>
                <c:pt idx="5429">
                  <c:v>0.25</c:v>
                </c:pt>
                <c:pt idx="5430">
                  <c:v>0.25</c:v>
                </c:pt>
                <c:pt idx="5431">
                  <c:v>0.25</c:v>
                </c:pt>
                <c:pt idx="5432">
                  <c:v>0.25</c:v>
                </c:pt>
                <c:pt idx="5433">
                  <c:v>0.25</c:v>
                </c:pt>
                <c:pt idx="5434">
                  <c:v>0.25</c:v>
                </c:pt>
                <c:pt idx="5435">
                  <c:v>0.25</c:v>
                </c:pt>
                <c:pt idx="5436">
                  <c:v>0.25</c:v>
                </c:pt>
                <c:pt idx="5437">
                  <c:v>0.25</c:v>
                </c:pt>
                <c:pt idx="5438">
                  <c:v>0.25</c:v>
                </c:pt>
                <c:pt idx="5439">
                  <c:v>0.25</c:v>
                </c:pt>
                <c:pt idx="5440">
                  <c:v>0.25</c:v>
                </c:pt>
                <c:pt idx="5441">
                  <c:v>0.25</c:v>
                </c:pt>
                <c:pt idx="5442">
                  <c:v>0.25</c:v>
                </c:pt>
                <c:pt idx="5443">
                  <c:v>0.25</c:v>
                </c:pt>
                <c:pt idx="5444">
                  <c:v>0.25</c:v>
                </c:pt>
                <c:pt idx="5445">
                  <c:v>0.25</c:v>
                </c:pt>
                <c:pt idx="5446">
                  <c:v>0.25</c:v>
                </c:pt>
                <c:pt idx="5447">
                  <c:v>0.25</c:v>
                </c:pt>
                <c:pt idx="5448">
                  <c:v>0.25</c:v>
                </c:pt>
                <c:pt idx="5449">
                  <c:v>0.25</c:v>
                </c:pt>
                <c:pt idx="5450">
                  <c:v>0.25</c:v>
                </c:pt>
                <c:pt idx="5451">
                  <c:v>0.25</c:v>
                </c:pt>
                <c:pt idx="5452">
                  <c:v>0.25</c:v>
                </c:pt>
                <c:pt idx="5453">
                  <c:v>0.25</c:v>
                </c:pt>
                <c:pt idx="5454">
                  <c:v>0.25</c:v>
                </c:pt>
                <c:pt idx="5455">
                  <c:v>0.25</c:v>
                </c:pt>
                <c:pt idx="5456">
                  <c:v>0.25</c:v>
                </c:pt>
                <c:pt idx="5457">
                  <c:v>0.25</c:v>
                </c:pt>
                <c:pt idx="5458">
                  <c:v>0.25</c:v>
                </c:pt>
                <c:pt idx="5459">
                  <c:v>0.25</c:v>
                </c:pt>
                <c:pt idx="5460">
                  <c:v>0.25</c:v>
                </c:pt>
                <c:pt idx="5461">
                  <c:v>0.25</c:v>
                </c:pt>
                <c:pt idx="5462">
                  <c:v>0.25</c:v>
                </c:pt>
                <c:pt idx="5463">
                  <c:v>0.25</c:v>
                </c:pt>
                <c:pt idx="5464">
                  <c:v>0.25</c:v>
                </c:pt>
                <c:pt idx="5465">
                  <c:v>0.25</c:v>
                </c:pt>
                <c:pt idx="5466">
                  <c:v>0.25</c:v>
                </c:pt>
                <c:pt idx="5467">
                  <c:v>0.25</c:v>
                </c:pt>
                <c:pt idx="5468">
                  <c:v>0.25</c:v>
                </c:pt>
                <c:pt idx="5469">
                  <c:v>0.25</c:v>
                </c:pt>
                <c:pt idx="5470">
                  <c:v>0.25</c:v>
                </c:pt>
                <c:pt idx="5471">
                  <c:v>0.25</c:v>
                </c:pt>
                <c:pt idx="5472">
                  <c:v>0.25</c:v>
                </c:pt>
                <c:pt idx="5473">
                  <c:v>0.25</c:v>
                </c:pt>
                <c:pt idx="5474">
                  <c:v>0.25</c:v>
                </c:pt>
                <c:pt idx="5475">
                  <c:v>0.25</c:v>
                </c:pt>
                <c:pt idx="5476">
                  <c:v>0.25</c:v>
                </c:pt>
                <c:pt idx="5477">
                  <c:v>0.25</c:v>
                </c:pt>
                <c:pt idx="5478">
                  <c:v>0.25</c:v>
                </c:pt>
                <c:pt idx="5479">
                  <c:v>0.25</c:v>
                </c:pt>
                <c:pt idx="5480">
                  <c:v>0.25</c:v>
                </c:pt>
                <c:pt idx="5481">
                  <c:v>0.25</c:v>
                </c:pt>
                <c:pt idx="5482">
                  <c:v>0.25</c:v>
                </c:pt>
                <c:pt idx="5483">
                  <c:v>0.25</c:v>
                </c:pt>
                <c:pt idx="5484">
                  <c:v>0.25</c:v>
                </c:pt>
                <c:pt idx="5485">
                  <c:v>0.25</c:v>
                </c:pt>
                <c:pt idx="5486">
                  <c:v>0.25</c:v>
                </c:pt>
                <c:pt idx="5487">
                  <c:v>0.25</c:v>
                </c:pt>
                <c:pt idx="5488">
                  <c:v>0.25</c:v>
                </c:pt>
                <c:pt idx="5489">
                  <c:v>0.25</c:v>
                </c:pt>
                <c:pt idx="5490">
                  <c:v>0.25</c:v>
                </c:pt>
                <c:pt idx="5491">
                  <c:v>0.25</c:v>
                </c:pt>
                <c:pt idx="5492">
                  <c:v>0.25</c:v>
                </c:pt>
                <c:pt idx="5493">
                  <c:v>0.25</c:v>
                </c:pt>
                <c:pt idx="5494">
                  <c:v>0.25</c:v>
                </c:pt>
                <c:pt idx="5495">
                  <c:v>0.25</c:v>
                </c:pt>
                <c:pt idx="5496">
                  <c:v>0.25</c:v>
                </c:pt>
                <c:pt idx="5497">
                  <c:v>0.25</c:v>
                </c:pt>
                <c:pt idx="5498">
                  <c:v>0.25</c:v>
                </c:pt>
                <c:pt idx="5499">
                  <c:v>0.25</c:v>
                </c:pt>
                <c:pt idx="5500">
                  <c:v>0.25</c:v>
                </c:pt>
                <c:pt idx="5501">
                  <c:v>0.25</c:v>
                </c:pt>
                <c:pt idx="5502">
                  <c:v>0.25</c:v>
                </c:pt>
                <c:pt idx="5503">
                  <c:v>0.25</c:v>
                </c:pt>
                <c:pt idx="5504">
                  <c:v>0.25</c:v>
                </c:pt>
                <c:pt idx="5505">
                  <c:v>0.25</c:v>
                </c:pt>
                <c:pt idx="5506">
                  <c:v>0.25</c:v>
                </c:pt>
                <c:pt idx="5507">
                  <c:v>0.25</c:v>
                </c:pt>
                <c:pt idx="5508">
                  <c:v>0.25</c:v>
                </c:pt>
                <c:pt idx="5509">
                  <c:v>0.25</c:v>
                </c:pt>
                <c:pt idx="5510">
                  <c:v>0.25</c:v>
                </c:pt>
                <c:pt idx="5511">
                  <c:v>0.25</c:v>
                </c:pt>
                <c:pt idx="5512">
                  <c:v>0.25</c:v>
                </c:pt>
                <c:pt idx="5513">
                  <c:v>0.25</c:v>
                </c:pt>
                <c:pt idx="5514">
                  <c:v>0.25</c:v>
                </c:pt>
                <c:pt idx="5515">
                  <c:v>0.25</c:v>
                </c:pt>
                <c:pt idx="5516">
                  <c:v>0.25</c:v>
                </c:pt>
                <c:pt idx="5517">
                  <c:v>0.25</c:v>
                </c:pt>
                <c:pt idx="5518">
                  <c:v>0.25</c:v>
                </c:pt>
                <c:pt idx="5519">
                  <c:v>0.25</c:v>
                </c:pt>
                <c:pt idx="5520">
                  <c:v>0.25</c:v>
                </c:pt>
                <c:pt idx="5521">
                  <c:v>0.25</c:v>
                </c:pt>
                <c:pt idx="5522">
                  <c:v>0.25</c:v>
                </c:pt>
                <c:pt idx="5523">
                  <c:v>0.25</c:v>
                </c:pt>
                <c:pt idx="5524">
                  <c:v>0.25</c:v>
                </c:pt>
                <c:pt idx="5525">
                  <c:v>0.25</c:v>
                </c:pt>
                <c:pt idx="5526">
                  <c:v>0.25</c:v>
                </c:pt>
                <c:pt idx="5527">
                  <c:v>0.25</c:v>
                </c:pt>
                <c:pt idx="5528">
                  <c:v>0.25</c:v>
                </c:pt>
                <c:pt idx="5529">
                  <c:v>0.25</c:v>
                </c:pt>
                <c:pt idx="5530">
                  <c:v>0.25</c:v>
                </c:pt>
                <c:pt idx="5531">
                  <c:v>0.25</c:v>
                </c:pt>
                <c:pt idx="5532">
                  <c:v>0.25</c:v>
                </c:pt>
                <c:pt idx="5533">
                  <c:v>0.25</c:v>
                </c:pt>
                <c:pt idx="5534">
                  <c:v>0.25</c:v>
                </c:pt>
                <c:pt idx="5535">
                  <c:v>0.25</c:v>
                </c:pt>
                <c:pt idx="5536">
                  <c:v>0.25</c:v>
                </c:pt>
                <c:pt idx="5537">
                  <c:v>0.25</c:v>
                </c:pt>
                <c:pt idx="5538">
                  <c:v>0.25</c:v>
                </c:pt>
                <c:pt idx="5539">
                  <c:v>0.25</c:v>
                </c:pt>
                <c:pt idx="5540">
                  <c:v>0.25</c:v>
                </c:pt>
                <c:pt idx="5541">
                  <c:v>0.25</c:v>
                </c:pt>
                <c:pt idx="5542">
                  <c:v>0.25</c:v>
                </c:pt>
                <c:pt idx="5543">
                  <c:v>0.25</c:v>
                </c:pt>
                <c:pt idx="5544">
                  <c:v>0.25</c:v>
                </c:pt>
                <c:pt idx="5545">
                  <c:v>0.25</c:v>
                </c:pt>
                <c:pt idx="5546">
                  <c:v>0.25</c:v>
                </c:pt>
                <c:pt idx="5547">
                  <c:v>0.25</c:v>
                </c:pt>
                <c:pt idx="5548">
                  <c:v>0.25</c:v>
                </c:pt>
                <c:pt idx="5549">
                  <c:v>0.25</c:v>
                </c:pt>
                <c:pt idx="5550">
                  <c:v>0.25</c:v>
                </c:pt>
                <c:pt idx="5551">
                  <c:v>0.25</c:v>
                </c:pt>
                <c:pt idx="5552">
                  <c:v>0.25</c:v>
                </c:pt>
                <c:pt idx="5553">
                  <c:v>0.25</c:v>
                </c:pt>
                <c:pt idx="5554">
                  <c:v>0.25</c:v>
                </c:pt>
                <c:pt idx="5555">
                  <c:v>0.25</c:v>
                </c:pt>
                <c:pt idx="5556">
                  <c:v>0.25</c:v>
                </c:pt>
                <c:pt idx="5557">
                  <c:v>0.25</c:v>
                </c:pt>
                <c:pt idx="5558">
                  <c:v>0.25</c:v>
                </c:pt>
                <c:pt idx="5559">
                  <c:v>0.25</c:v>
                </c:pt>
                <c:pt idx="5560">
                  <c:v>0.25</c:v>
                </c:pt>
                <c:pt idx="5561">
                  <c:v>0.25</c:v>
                </c:pt>
                <c:pt idx="5562">
                  <c:v>0.25</c:v>
                </c:pt>
                <c:pt idx="5563">
                  <c:v>0.25</c:v>
                </c:pt>
                <c:pt idx="5564">
                  <c:v>0.25</c:v>
                </c:pt>
                <c:pt idx="5565">
                  <c:v>0.25</c:v>
                </c:pt>
                <c:pt idx="5566">
                  <c:v>0.25</c:v>
                </c:pt>
                <c:pt idx="5567">
                  <c:v>0.25</c:v>
                </c:pt>
                <c:pt idx="5568">
                  <c:v>0.25</c:v>
                </c:pt>
                <c:pt idx="5569">
                  <c:v>0.25</c:v>
                </c:pt>
                <c:pt idx="5570">
                  <c:v>0.25</c:v>
                </c:pt>
                <c:pt idx="5571">
                  <c:v>0.25</c:v>
                </c:pt>
                <c:pt idx="5572">
                  <c:v>0.25</c:v>
                </c:pt>
                <c:pt idx="5573">
                  <c:v>0.25</c:v>
                </c:pt>
                <c:pt idx="5574">
                  <c:v>0.25</c:v>
                </c:pt>
                <c:pt idx="5575">
                  <c:v>0.25</c:v>
                </c:pt>
                <c:pt idx="5576">
                  <c:v>0.25</c:v>
                </c:pt>
                <c:pt idx="5577">
                  <c:v>0.25</c:v>
                </c:pt>
                <c:pt idx="5578">
                  <c:v>0.25</c:v>
                </c:pt>
                <c:pt idx="5579">
                  <c:v>0.25</c:v>
                </c:pt>
                <c:pt idx="5580">
                  <c:v>0.25</c:v>
                </c:pt>
                <c:pt idx="5581">
                  <c:v>0.25</c:v>
                </c:pt>
                <c:pt idx="5582">
                  <c:v>0.25</c:v>
                </c:pt>
                <c:pt idx="5583">
                  <c:v>0.25</c:v>
                </c:pt>
                <c:pt idx="5584">
                  <c:v>0.25</c:v>
                </c:pt>
                <c:pt idx="5585">
                  <c:v>0.25</c:v>
                </c:pt>
                <c:pt idx="5586">
                  <c:v>0.25</c:v>
                </c:pt>
                <c:pt idx="5587">
                  <c:v>0.25</c:v>
                </c:pt>
                <c:pt idx="5588">
                  <c:v>0.25</c:v>
                </c:pt>
                <c:pt idx="5589">
                  <c:v>0.25</c:v>
                </c:pt>
                <c:pt idx="5590">
                  <c:v>0.25</c:v>
                </c:pt>
                <c:pt idx="5591">
                  <c:v>0.25</c:v>
                </c:pt>
                <c:pt idx="5592">
                  <c:v>0.25</c:v>
                </c:pt>
                <c:pt idx="5593">
                  <c:v>0.25</c:v>
                </c:pt>
                <c:pt idx="5594">
                  <c:v>0.25</c:v>
                </c:pt>
                <c:pt idx="5595">
                  <c:v>0.25</c:v>
                </c:pt>
                <c:pt idx="5596">
                  <c:v>0.25</c:v>
                </c:pt>
                <c:pt idx="5597">
                  <c:v>0.25</c:v>
                </c:pt>
                <c:pt idx="5598">
                  <c:v>0.25</c:v>
                </c:pt>
                <c:pt idx="5599">
                  <c:v>0.25</c:v>
                </c:pt>
                <c:pt idx="5600">
                  <c:v>0.25</c:v>
                </c:pt>
                <c:pt idx="5601">
                  <c:v>0.25</c:v>
                </c:pt>
                <c:pt idx="5602">
                  <c:v>0.25</c:v>
                </c:pt>
                <c:pt idx="5603">
                  <c:v>0.25</c:v>
                </c:pt>
                <c:pt idx="5604">
                  <c:v>0.25</c:v>
                </c:pt>
                <c:pt idx="5605">
                  <c:v>0.25</c:v>
                </c:pt>
                <c:pt idx="5606">
                  <c:v>0.25</c:v>
                </c:pt>
                <c:pt idx="5607">
                  <c:v>0.25</c:v>
                </c:pt>
                <c:pt idx="5608">
                  <c:v>0.25</c:v>
                </c:pt>
                <c:pt idx="5609">
                  <c:v>0.25</c:v>
                </c:pt>
                <c:pt idx="5610">
                  <c:v>0.25</c:v>
                </c:pt>
                <c:pt idx="5611">
                  <c:v>0.25</c:v>
                </c:pt>
                <c:pt idx="5612">
                  <c:v>0.25</c:v>
                </c:pt>
                <c:pt idx="5613">
                  <c:v>0.25</c:v>
                </c:pt>
                <c:pt idx="5614">
                  <c:v>0.25</c:v>
                </c:pt>
                <c:pt idx="5615">
                  <c:v>0.25</c:v>
                </c:pt>
                <c:pt idx="5616">
                  <c:v>0.25</c:v>
                </c:pt>
                <c:pt idx="5617">
                  <c:v>0.25</c:v>
                </c:pt>
                <c:pt idx="5618">
                  <c:v>0.25</c:v>
                </c:pt>
                <c:pt idx="5619">
                  <c:v>0.25</c:v>
                </c:pt>
                <c:pt idx="5620">
                  <c:v>0.25</c:v>
                </c:pt>
                <c:pt idx="5621">
                  <c:v>0.25</c:v>
                </c:pt>
                <c:pt idx="5622">
                  <c:v>0.25</c:v>
                </c:pt>
                <c:pt idx="5623">
                  <c:v>0.25</c:v>
                </c:pt>
                <c:pt idx="5624">
                  <c:v>0.25</c:v>
                </c:pt>
                <c:pt idx="5625">
                  <c:v>0.25</c:v>
                </c:pt>
                <c:pt idx="5626">
                  <c:v>0.25</c:v>
                </c:pt>
                <c:pt idx="5627">
                  <c:v>0.25</c:v>
                </c:pt>
                <c:pt idx="5628">
                  <c:v>0.25</c:v>
                </c:pt>
                <c:pt idx="5629">
                  <c:v>0.25</c:v>
                </c:pt>
                <c:pt idx="5630">
                  <c:v>0.25</c:v>
                </c:pt>
                <c:pt idx="5631">
                  <c:v>0.25</c:v>
                </c:pt>
                <c:pt idx="5632">
                  <c:v>0.25</c:v>
                </c:pt>
                <c:pt idx="5633">
                  <c:v>0.25</c:v>
                </c:pt>
                <c:pt idx="5634">
                  <c:v>0.25</c:v>
                </c:pt>
                <c:pt idx="5635">
                  <c:v>0.25</c:v>
                </c:pt>
                <c:pt idx="5636">
                  <c:v>0.25</c:v>
                </c:pt>
                <c:pt idx="5637">
                  <c:v>0.25</c:v>
                </c:pt>
                <c:pt idx="5638">
                  <c:v>0.25</c:v>
                </c:pt>
                <c:pt idx="5639">
                  <c:v>0.25</c:v>
                </c:pt>
                <c:pt idx="5640">
                  <c:v>0.25</c:v>
                </c:pt>
                <c:pt idx="5641">
                  <c:v>0.25</c:v>
                </c:pt>
                <c:pt idx="5642">
                  <c:v>0.25</c:v>
                </c:pt>
                <c:pt idx="5643">
                  <c:v>0.25</c:v>
                </c:pt>
                <c:pt idx="5644">
                  <c:v>0.25</c:v>
                </c:pt>
                <c:pt idx="5645">
                  <c:v>0.25</c:v>
                </c:pt>
                <c:pt idx="5646">
                  <c:v>0.25</c:v>
                </c:pt>
                <c:pt idx="5647">
                  <c:v>0.25</c:v>
                </c:pt>
                <c:pt idx="5648">
                  <c:v>0.25</c:v>
                </c:pt>
                <c:pt idx="5649">
                  <c:v>0.25</c:v>
                </c:pt>
                <c:pt idx="5650">
                  <c:v>0.25</c:v>
                </c:pt>
                <c:pt idx="5651">
                  <c:v>0.25</c:v>
                </c:pt>
                <c:pt idx="5652">
                  <c:v>0.25</c:v>
                </c:pt>
                <c:pt idx="5653">
                  <c:v>0.25</c:v>
                </c:pt>
                <c:pt idx="5654">
                  <c:v>0.25</c:v>
                </c:pt>
                <c:pt idx="5655">
                  <c:v>0.25</c:v>
                </c:pt>
                <c:pt idx="5656">
                  <c:v>0.25</c:v>
                </c:pt>
                <c:pt idx="5657">
                  <c:v>0.25</c:v>
                </c:pt>
                <c:pt idx="5658">
                  <c:v>0.25</c:v>
                </c:pt>
                <c:pt idx="5659">
                  <c:v>0.25</c:v>
                </c:pt>
                <c:pt idx="5660">
                  <c:v>0.25</c:v>
                </c:pt>
                <c:pt idx="5661">
                  <c:v>0.25</c:v>
                </c:pt>
                <c:pt idx="5662">
                  <c:v>0.25</c:v>
                </c:pt>
                <c:pt idx="5663">
                  <c:v>0.25</c:v>
                </c:pt>
                <c:pt idx="5664">
                  <c:v>0.25</c:v>
                </c:pt>
                <c:pt idx="5665">
                  <c:v>0.25</c:v>
                </c:pt>
                <c:pt idx="5666">
                  <c:v>0.25</c:v>
                </c:pt>
                <c:pt idx="5667">
                  <c:v>0.25</c:v>
                </c:pt>
                <c:pt idx="5668">
                  <c:v>0.25</c:v>
                </c:pt>
                <c:pt idx="5669">
                  <c:v>0.25</c:v>
                </c:pt>
                <c:pt idx="5670">
                  <c:v>0.25</c:v>
                </c:pt>
                <c:pt idx="5671">
                  <c:v>0.25</c:v>
                </c:pt>
                <c:pt idx="5672">
                  <c:v>0.25</c:v>
                </c:pt>
                <c:pt idx="5673">
                  <c:v>0.25</c:v>
                </c:pt>
                <c:pt idx="5674">
                  <c:v>0.25</c:v>
                </c:pt>
                <c:pt idx="5675">
                  <c:v>0.25</c:v>
                </c:pt>
                <c:pt idx="5676">
                  <c:v>0.25</c:v>
                </c:pt>
                <c:pt idx="5677">
                  <c:v>0.25</c:v>
                </c:pt>
                <c:pt idx="5678">
                  <c:v>0.25</c:v>
                </c:pt>
                <c:pt idx="5679">
                  <c:v>0.25</c:v>
                </c:pt>
                <c:pt idx="5680">
                  <c:v>0.25</c:v>
                </c:pt>
                <c:pt idx="5681">
                  <c:v>0.25</c:v>
                </c:pt>
                <c:pt idx="5682">
                  <c:v>0.25</c:v>
                </c:pt>
                <c:pt idx="5683">
                  <c:v>0.25</c:v>
                </c:pt>
                <c:pt idx="5684">
                  <c:v>0.25</c:v>
                </c:pt>
                <c:pt idx="5685">
                  <c:v>0.25</c:v>
                </c:pt>
                <c:pt idx="5686">
                  <c:v>0.25</c:v>
                </c:pt>
                <c:pt idx="5687">
                  <c:v>0.25</c:v>
                </c:pt>
                <c:pt idx="5688">
                  <c:v>0.25</c:v>
                </c:pt>
                <c:pt idx="5689">
                  <c:v>0.25</c:v>
                </c:pt>
                <c:pt idx="5690">
                  <c:v>0.25</c:v>
                </c:pt>
                <c:pt idx="5691">
                  <c:v>0.25</c:v>
                </c:pt>
                <c:pt idx="5692">
                  <c:v>0.25</c:v>
                </c:pt>
                <c:pt idx="5693">
                  <c:v>0.25</c:v>
                </c:pt>
                <c:pt idx="5694">
                  <c:v>0.25</c:v>
                </c:pt>
                <c:pt idx="5695">
                  <c:v>0.25</c:v>
                </c:pt>
                <c:pt idx="5696">
                  <c:v>0.25</c:v>
                </c:pt>
                <c:pt idx="5697">
                  <c:v>0.25</c:v>
                </c:pt>
                <c:pt idx="5698">
                  <c:v>0.25</c:v>
                </c:pt>
                <c:pt idx="5699">
                  <c:v>0.25</c:v>
                </c:pt>
                <c:pt idx="5700">
                  <c:v>0.25</c:v>
                </c:pt>
                <c:pt idx="5701">
                  <c:v>0.25</c:v>
                </c:pt>
                <c:pt idx="5702">
                  <c:v>0.25</c:v>
                </c:pt>
                <c:pt idx="5703">
                  <c:v>0.25</c:v>
                </c:pt>
                <c:pt idx="5704">
                  <c:v>0.25</c:v>
                </c:pt>
                <c:pt idx="5705">
                  <c:v>0.25</c:v>
                </c:pt>
                <c:pt idx="5706">
                  <c:v>0.25</c:v>
                </c:pt>
                <c:pt idx="5707">
                  <c:v>0.25</c:v>
                </c:pt>
                <c:pt idx="5708">
                  <c:v>0.5</c:v>
                </c:pt>
                <c:pt idx="5709">
                  <c:v>0.5</c:v>
                </c:pt>
                <c:pt idx="5710">
                  <c:v>0.5</c:v>
                </c:pt>
                <c:pt idx="5711">
                  <c:v>0.5</c:v>
                </c:pt>
                <c:pt idx="5712">
                  <c:v>0.5</c:v>
                </c:pt>
                <c:pt idx="5713">
                  <c:v>0.5</c:v>
                </c:pt>
                <c:pt idx="5714">
                  <c:v>0.5</c:v>
                </c:pt>
                <c:pt idx="5715">
                  <c:v>0.5</c:v>
                </c:pt>
                <c:pt idx="5716">
                  <c:v>0.5</c:v>
                </c:pt>
                <c:pt idx="5717">
                  <c:v>0.5</c:v>
                </c:pt>
                <c:pt idx="5718">
                  <c:v>0.5</c:v>
                </c:pt>
                <c:pt idx="5719">
                  <c:v>0.5</c:v>
                </c:pt>
                <c:pt idx="5720">
                  <c:v>0.5</c:v>
                </c:pt>
                <c:pt idx="5721">
                  <c:v>0.5</c:v>
                </c:pt>
                <c:pt idx="5722">
                  <c:v>0.5</c:v>
                </c:pt>
                <c:pt idx="5723">
                  <c:v>0.5</c:v>
                </c:pt>
                <c:pt idx="5724">
                  <c:v>0.5</c:v>
                </c:pt>
                <c:pt idx="5725">
                  <c:v>0.5</c:v>
                </c:pt>
                <c:pt idx="5726">
                  <c:v>0.5</c:v>
                </c:pt>
                <c:pt idx="5727">
                  <c:v>0.5</c:v>
                </c:pt>
                <c:pt idx="5728">
                  <c:v>0.5</c:v>
                </c:pt>
                <c:pt idx="5729">
                  <c:v>0.5</c:v>
                </c:pt>
                <c:pt idx="5730">
                  <c:v>0.5</c:v>
                </c:pt>
                <c:pt idx="5731">
                  <c:v>0.5</c:v>
                </c:pt>
                <c:pt idx="5732">
                  <c:v>0.5</c:v>
                </c:pt>
                <c:pt idx="5733">
                  <c:v>0.5</c:v>
                </c:pt>
                <c:pt idx="5734">
                  <c:v>0.5</c:v>
                </c:pt>
                <c:pt idx="5735">
                  <c:v>0.5</c:v>
                </c:pt>
                <c:pt idx="5736">
                  <c:v>0.5</c:v>
                </c:pt>
                <c:pt idx="5737">
                  <c:v>0.5</c:v>
                </c:pt>
                <c:pt idx="5738">
                  <c:v>0.5</c:v>
                </c:pt>
                <c:pt idx="5739">
                  <c:v>0.5</c:v>
                </c:pt>
                <c:pt idx="5740">
                  <c:v>0.5</c:v>
                </c:pt>
                <c:pt idx="5741">
                  <c:v>0.5</c:v>
                </c:pt>
                <c:pt idx="5742">
                  <c:v>0.5</c:v>
                </c:pt>
                <c:pt idx="5743">
                  <c:v>1</c:v>
                </c:pt>
                <c:pt idx="5744">
                  <c:v>1</c:v>
                </c:pt>
                <c:pt idx="5745">
                  <c:v>1</c:v>
                </c:pt>
                <c:pt idx="5746">
                  <c:v>1</c:v>
                </c:pt>
                <c:pt idx="5747">
                  <c:v>1</c:v>
                </c:pt>
                <c:pt idx="5748">
                  <c:v>1</c:v>
                </c:pt>
                <c:pt idx="5749">
                  <c:v>1</c:v>
                </c:pt>
                <c:pt idx="5750">
                  <c:v>1</c:v>
                </c:pt>
                <c:pt idx="5751">
                  <c:v>1</c:v>
                </c:pt>
                <c:pt idx="5752">
                  <c:v>1</c:v>
                </c:pt>
                <c:pt idx="5753">
                  <c:v>1</c:v>
                </c:pt>
                <c:pt idx="5754">
                  <c:v>1</c:v>
                </c:pt>
                <c:pt idx="5755">
                  <c:v>1</c:v>
                </c:pt>
                <c:pt idx="5756">
                  <c:v>1</c:v>
                </c:pt>
                <c:pt idx="5757">
                  <c:v>1</c:v>
                </c:pt>
                <c:pt idx="5758">
                  <c:v>1</c:v>
                </c:pt>
                <c:pt idx="5759">
                  <c:v>1</c:v>
                </c:pt>
                <c:pt idx="5760">
                  <c:v>1</c:v>
                </c:pt>
                <c:pt idx="5761">
                  <c:v>1</c:v>
                </c:pt>
                <c:pt idx="5762">
                  <c:v>1</c:v>
                </c:pt>
                <c:pt idx="5763">
                  <c:v>1</c:v>
                </c:pt>
                <c:pt idx="5764">
                  <c:v>1</c:v>
                </c:pt>
                <c:pt idx="5765">
                  <c:v>1</c:v>
                </c:pt>
                <c:pt idx="5766">
                  <c:v>1</c:v>
                </c:pt>
                <c:pt idx="5767">
                  <c:v>1</c:v>
                </c:pt>
                <c:pt idx="5768">
                  <c:v>1</c:v>
                </c:pt>
                <c:pt idx="5769">
                  <c:v>1</c:v>
                </c:pt>
                <c:pt idx="5770">
                  <c:v>1</c:v>
                </c:pt>
                <c:pt idx="5771">
                  <c:v>1</c:v>
                </c:pt>
                <c:pt idx="5772">
                  <c:v>1</c:v>
                </c:pt>
                <c:pt idx="5773">
                  <c:v>1.75</c:v>
                </c:pt>
                <c:pt idx="5774">
                  <c:v>1.75</c:v>
                </c:pt>
                <c:pt idx="5775">
                  <c:v>1.75</c:v>
                </c:pt>
                <c:pt idx="5776">
                  <c:v>1.75</c:v>
                </c:pt>
                <c:pt idx="5777">
                  <c:v>1.75</c:v>
                </c:pt>
                <c:pt idx="5778">
                  <c:v>1.75</c:v>
                </c:pt>
                <c:pt idx="5779">
                  <c:v>1.75</c:v>
                </c:pt>
                <c:pt idx="5780">
                  <c:v>1.75</c:v>
                </c:pt>
                <c:pt idx="5781">
                  <c:v>1.75</c:v>
                </c:pt>
                <c:pt idx="5782">
                  <c:v>1.75</c:v>
                </c:pt>
                <c:pt idx="5783">
                  <c:v>1.75</c:v>
                </c:pt>
                <c:pt idx="5784">
                  <c:v>1.75</c:v>
                </c:pt>
                <c:pt idx="5785">
                  <c:v>1.75</c:v>
                </c:pt>
                <c:pt idx="5786">
                  <c:v>1.75</c:v>
                </c:pt>
                <c:pt idx="5787">
                  <c:v>1.75</c:v>
                </c:pt>
                <c:pt idx="5788">
                  <c:v>1.75</c:v>
                </c:pt>
                <c:pt idx="5789">
                  <c:v>1.75</c:v>
                </c:pt>
                <c:pt idx="5790">
                  <c:v>1.75</c:v>
                </c:pt>
                <c:pt idx="5791">
                  <c:v>1.75</c:v>
                </c:pt>
                <c:pt idx="5792">
                  <c:v>1.75</c:v>
                </c:pt>
                <c:pt idx="5793">
                  <c:v>1.75</c:v>
                </c:pt>
                <c:pt idx="5794">
                  <c:v>1.75</c:v>
                </c:pt>
                <c:pt idx="5795">
                  <c:v>1.75</c:v>
                </c:pt>
                <c:pt idx="5796">
                  <c:v>1.75</c:v>
                </c:pt>
                <c:pt idx="5797">
                  <c:v>1.75</c:v>
                </c:pt>
                <c:pt idx="5798">
                  <c:v>1.75</c:v>
                </c:pt>
                <c:pt idx="5799">
                  <c:v>1.75</c:v>
                </c:pt>
                <c:pt idx="5800">
                  <c:v>1.75</c:v>
                </c:pt>
                <c:pt idx="5801">
                  <c:v>1.75</c:v>
                </c:pt>
                <c:pt idx="5802">
                  <c:v>1.75</c:v>
                </c:pt>
                <c:pt idx="5803">
                  <c:v>2.5</c:v>
                </c:pt>
                <c:pt idx="5804">
                  <c:v>2.5</c:v>
                </c:pt>
                <c:pt idx="5805">
                  <c:v>2.5</c:v>
                </c:pt>
                <c:pt idx="5806">
                  <c:v>2.5</c:v>
                </c:pt>
                <c:pt idx="5807">
                  <c:v>2.5</c:v>
                </c:pt>
                <c:pt idx="5808">
                  <c:v>2.5</c:v>
                </c:pt>
                <c:pt idx="5809">
                  <c:v>2.5</c:v>
                </c:pt>
                <c:pt idx="5810">
                  <c:v>2.5</c:v>
                </c:pt>
                <c:pt idx="5811">
                  <c:v>2.5</c:v>
                </c:pt>
                <c:pt idx="5812">
                  <c:v>2.5</c:v>
                </c:pt>
                <c:pt idx="5813">
                  <c:v>2.5</c:v>
                </c:pt>
                <c:pt idx="5814">
                  <c:v>2.5</c:v>
                </c:pt>
                <c:pt idx="5815">
                  <c:v>2.5</c:v>
                </c:pt>
                <c:pt idx="5816">
                  <c:v>2.5</c:v>
                </c:pt>
                <c:pt idx="5817">
                  <c:v>2.5</c:v>
                </c:pt>
                <c:pt idx="5818">
                  <c:v>2.5</c:v>
                </c:pt>
                <c:pt idx="5819">
                  <c:v>2.5</c:v>
                </c:pt>
                <c:pt idx="5820">
                  <c:v>2.5</c:v>
                </c:pt>
                <c:pt idx="5821">
                  <c:v>2.5</c:v>
                </c:pt>
                <c:pt idx="5822">
                  <c:v>2.5</c:v>
                </c:pt>
                <c:pt idx="5823">
                  <c:v>2.5</c:v>
                </c:pt>
                <c:pt idx="5824">
                  <c:v>2.5</c:v>
                </c:pt>
                <c:pt idx="5825">
                  <c:v>2.5</c:v>
                </c:pt>
                <c:pt idx="5826">
                  <c:v>2.5</c:v>
                </c:pt>
                <c:pt idx="5827">
                  <c:v>2.5</c:v>
                </c:pt>
                <c:pt idx="5828">
                  <c:v>2.5</c:v>
                </c:pt>
                <c:pt idx="5829">
                  <c:v>2.5</c:v>
                </c:pt>
                <c:pt idx="5830">
                  <c:v>2.5</c:v>
                </c:pt>
                <c:pt idx="5831">
                  <c:v>2.5</c:v>
                </c:pt>
                <c:pt idx="5832">
                  <c:v>2.5</c:v>
                </c:pt>
                <c:pt idx="5833">
                  <c:v>2.5</c:v>
                </c:pt>
                <c:pt idx="5834">
                  <c:v>2.5</c:v>
                </c:pt>
                <c:pt idx="5835">
                  <c:v>2.5</c:v>
                </c:pt>
                <c:pt idx="5836">
                  <c:v>2.5</c:v>
                </c:pt>
                <c:pt idx="5837">
                  <c:v>2.5</c:v>
                </c:pt>
                <c:pt idx="5838">
                  <c:v>2.5</c:v>
                </c:pt>
                <c:pt idx="5839">
                  <c:v>2.5</c:v>
                </c:pt>
                <c:pt idx="5840">
                  <c:v>2.5</c:v>
                </c:pt>
                <c:pt idx="5841">
                  <c:v>2.5</c:v>
                </c:pt>
                <c:pt idx="5842">
                  <c:v>2.5</c:v>
                </c:pt>
                <c:pt idx="5843">
                  <c:v>3.25</c:v>
                </c:pt>
                <c:pt idx="5844">
                  <c:v>3.25</c:v>
                </c:pt>
                <c:pt idx="5845">
                  <c:v>3.25</c:v>
                </c:pt>
                <c:pt idx="5846">
                  <c:v>3.25</c:v>
                </c:pt>
                <c:pt idx="5847">
                  <c:v>3.25</c:v>
                </c:pt>
                <c:pt idx="5848">
                  <c:v>3.25</c:v>
                </c:pt>
                <c:pt idx="5849">
                  <c:v>3.25</c:v>
                </c:pt>
                <c:pt idx="5850">
                  <c:v>3.25</c:v>
                </c:pt>
                <c:pt idx="5851">
                  <c:v>3.25</c:v>
                </c:pt>
                <c:pt idx="5852">
                  <c:v>3.25</c:v>
                </c:pt>
                <c:pt idx="5853">
                  <c:v>3.25</c:v>
                </c:pt>
                <c:pt idx="5854">
                  <c:v>3.25</c:v>
                </c:pt>
                <c:pt idx="5855">
                  <c:v>3.25</c:v>
                </c:pt>
                <c:pt idx="5856">
                  <c:v>3.25</c:v>
                </c:pt>
                <c:pt idx="5857">
                  <c:v>3.25</c:v>
                </c:pt>
                <c:pt idx="5858">
                  <c:v>3.25</c:v>
                </c:pt>
                <c:pt idx="5859">
                  <c:v>3.25</c:v>
                </c:pt>
                <c:pt idx="5860">
                  <c:v>3.25</c:v>
                </c:pt>
                <c:pt idx="5861">
                  <c:v>3.25</c:v>
                </c:pt>
                <c:pt idx="5862">
                  <c:v>3.25</c:v>
                </c:pt>
                <c:pt idx="5863">
                  <c:v>3.25</c:v>
                </c:pt>
                <c:pt idx="5864">
                  <c:v>3.25</c:v>
                </c:pt>
                <c:pt idx="5865">
                  <c:v>3.25</c:v>
                </c:pt>
                <c:pt idx="5866">
                  <c:v>3.25</c:v>
                </c:pt>
                <c:pt idx="5867">
                  <c:v>3.25</c:v>
                </c:pt>
                <c:pt idx="5868">
                  <c:v>3.25</c:v>
                </c:pt>
                <c:pt idx="5869">
                  <c:v>3.25</c:v>
                </c:pt>
                <c:pt idx="5870">
                  <c:v>3.25</c:v>
                </c:pt>
                <c:pt idx="5871">
                  <c:v>3.25</c:v>
                </c:pt>
                <c:pt idx="5872">
                  <c:v>3.25</c:v>
                </c:pt>
                <c:pt idx="5873">
                  <c:v>4</c:v>
                </c:pt>
                <c:pt idx="5874">
                  <c:v>4</c:v>
                </c:pt>
                <c:pt idx="5875">
                  <c:v>4</c:v>
                </c:pt>
                <c:pt idx="5876">
                  <c:v>4</c:v>
                </c:pt>
                <c:pt idx="5877">
                  <c:v>4</c:v>
                </c:pt>
                <c:pt idx="5878">
                  <c:v>4</c:v>
                </c:pt>
                <c:pt idx="5879">
                  <c:v>4</c:v>
                </c:pt>
                <c:pt idx="5880">
                  <c:v>4</c:v>
                </c:pt>
                <c:pt idx="5881">
                  <c:v>4</c:v>
                </c:pt>
                <c:pt idx="5882">
                  <c:v>4</c:v>
                </c:pt>
                <c:pt idx="5883">
                  <c:v>4</c:v>
                </c:pt>
                <c:pt idx="5884">
                  <c:v>4</c:v>
                </c:pt>
                <c:pt idx="5885">
                  <c:v>4</c:v>
                </c:pt>
                <c:pt idx="5886">
                  <c:v>4</c:v>
                </c:pt>
                <c:pt idx="5887">
                  <c:v>4</c:v>
                </c:pt>
                <c:pt idx="5888">
                  <c:v>4</c:v>
                </c:pt>
                <c:pt idx="5889">
                  <c:v>4</c:v>
                </c:pt>
                <c:pt idx="5890">
                  <c:v>4</c:v>
                </c:pt>
                <c:pt idx="5891">
                  <c:v>4</c:v>
                </c:pt>
                <c:pt idx="5892">
                  <c:v>4</c:v>
                </c:pt>
                <c:pt idx="5893">
                  <c:v>4</c:v>
                </c:pt>
                <c:pt idx="5894">
                  <c:v>4</c:v>
                </c:pt>
                <c:pt idx="5895">
                  <c:v>4</c:v>
                </c:pt>
                <c:pt idx="5896">
                  <c:v>4</c:v>
                </c:pt>
                <c:pt idx="5897">
                  <c:v>4</c:v>
                </c:pt>
                <c:pt idx="5898">
                  <c:v>4</c:v>
                </c:pt>
                <c:pt idx="5899">
                  <c:v>4</c:v>
                </c:pt>
                <c:pt idx="5900">
                  <c:v>4</c:v>
                </c:pt>
                <c:pt idx="5901">
                  <c:v>4</c:v>
                </c:pt>
                <c:pt idx="5902">
                  <c:v>4</c:v>
                </c:pt>
                <c:pt idx="5903">
                  <c:v>4.5</c:v>
                </c:pt>
                <c:pt idx="5904">
                  <c:v>4.5</c:v>
                </c:pt>
                <c:pt idx="5905">
                  <c:v>4.5</c:v>
                </c:pt>
                <c:pt idx="5906">
                  <c:v>4.5</c:v>
                </c:pt>
                <c:pt idx="5907">
                  <c:v>4.5</c:v>
                </c:pt>
                <c:pt idx="5908">
                  <c:v>4.5</c:v>
                </c:pt>
                <c:pt idx="5909">
                  <c:v>4.5</c:v>
                </c:pt>
                <c:pt idx="5910">
                  <c:v>4.5</c:v>
                </c:pt>
                <c:pt idx="5911">
                  <c:v>4.5</c:v>
                </c:pt>
                <c:pt idx="5912">
                  <c:v>4.5</c:v>
                </c:pt>
                <c:pt idx="5913">
                  <c:v>4.5</c:v>
                </c:pt>
                <c:pt idx="5914">
                  <c:v>4.5</c:v>
                </c:pt>
                <c:pt idx="5915">
                  <c:v>4.5</c:v>
                </c:pt>
                <c:pt idx="5916">
                  <c:v>4.5</c:v>
                </c:pt>
                <c:pt idx="5917">
                  <c:v>4.5</c:v>
                </c:pt>
                <c:pt idx="5918">
                  <c:v>4.5</c:v>
                </c:pt>
                <c:pt idx="5919">
                  <c:v>4.5</c:v>
                </c:pt>
                <c:pt idx="5920">
                  <c:v>4.5</c:v>
                </c:pt>
                <c:pt idx="5921">
                  <c:v>4.5</c:v>
                </c:pt>
                <c:pt idx="5922">
                  <c:v>4.5</c:v>
                </c:pt>
                <c:pt idx="5923">
                  <c:v>4.5</c:v>
                </c:pt>
                <c:pt idx="5924">
                  <c:v>4.5</c:v>
                </c:pt>
                <c:pt idx="5925">
                  <c:v>4.5</c:v>
                </c:pt>
                <c:pt idx="5926">
                  <c:v>4.5</c:v>
                </c:pt>
                <c:pt idx="5927">
                  <c:v>4.5</c:v>
                </c:pt>
                <c:pt idx="5928">
                  <c:v>4.5</c:v>
                </c:pt>
                <c:pt idx="5929">
                  <c:v>4.5</c:v>
                </c:pt>
                <c:pt idx="5930">
                  <c:v>4.5</c:v>
                </c:pt>
                <c:pt idx="5931">
                  <c:v>4.5</c:v>
                </c:pt>
                <c:pt idx="5932">
                  <c:v>4.5</c:v>
                </c:pt>
                <c:pt idx="5933">
                  <c:v>4.5</c:v>
                </c:pt>
                <c:pt idx="5934">
                  <c:v>4.5</c:v>
                </c:pt>
                <c:pt idx="5935">
                  <c:v>4.5</c:v>
                </c:pt>
                <c:pt idx="5936">
                  <c:v>4.5</c:v>
                </c:pt>
                <c:pt idx="5937">
                  <c:v>4.5</c:v>
                </c:pt>
                <c:pt idx="5938">
                  <c:v>4.75</c:v>
                </c:pt>
                <c:pt idx="5939">
                  <c:v>4.75</c:v>
                </c:pt>
                <c:pt idx="5940">
                  <c:v>4.75</c:v>
                </c:pt>
                <c:pt idx="5941">
                  <c:v>4.75</c:v>
                </c:pt>
                <c:pt idx="5942">
                  <c:v>4.75</c:v>
                </c:pt>
                <c:pt idx="5943">
                  <c:v>4.75</c:v>
                </c:pt>
                <c:pt idx="5944">
                  <c:v>4.75</c:v>
                </c:pt>
                <c:pt idx="5945">
                  <c:v>4.75</c:v>
                </c:pt>
                <c:pt idx="5946">
                  <c:v>4.75</c:v>
                </c:pt>
                <c:pt idx="5947">
                  <c:v>4.75</c:v>
                </c:pt>
                <c:pt idx="5948">
                  <c:v>4.75</c:v>
                </c:pt>
                <c:pt idx="5949">
                  <c:v>4.75</c:v>
                </c:pt>
                <c:pt idx="5950">
                  <c:v>4.75</c:v>
                </c:pt>
                <c:pt idx="5951">
                  <c:v>4.75</c:v>
                </c:pt>
                <c:pt idx="5952">
                  <c:v>4.75</c:v>
                </c:pt>
                <c:pt idx="5953">
                  <c:v>4.75</c:v>
                </c:pt>
                <c:pt idx="5954">
                  <c:v>4.75</c:v>
                </c:pt>
                <c:pt idx="5955">
                  <c:v>4.75</c:v>
                </c:pt>
                <c:pt idx="5956">
                  <c:v>4.75</c:v>
                </c:pt>
                <c:pt idx="5957">
                  <c:v>4.75</c:v>
                </c:pt>
                <c:pt idx="5958">
                  <c:v>4.75</c:v>
                </c:pt>
                <c:pt idx="5959">
                  <c:v>4.75</c:v>
                </c:pt>
                <c:pt idx="5960">
                  <c:v>4.75</c:v>
                </c:pt>
                <c:pt idx="5961">
                  <c:v>4.75</c:v>
                </c:pt>
                <c:pt idx="5962">
                  <c:v>4.75</c:v>
                </c:pt>
                <c:pt idx="5963">
                  <c:v>4.75</c:v>
                </c:pt>
                <c:pt idx="5964">
                  <c:v>4.75</c:v>
                </c:pt>
                <c:pt idx="5965">
                  <c:v>4.75</c:v>
                </c:pt>
                <c:pt idx="5966">
                  <c:v>4.75</c:v>
                </c:pt>
                <c:pt idx="5967">
                  <c:v>4.75</c:v>
                </c:pt>
                <c:pt idx="5968">
                  <c:v>4.75</c:v>
                </c:pt>
                <c:pt idx="5969">
                  <c:v>4.75</c:v>
                </c:pt>
                <c:pt idx="5970">
                  <c:v>4.75</c:v>
                </c:pt>
                <c:pt idx="5971">
                  <c:v>4.75</c:v>
                </c:pt>
                <c:pt idx="5972">
                  <c:v>4.75</c:v>
                </c:pt>
                <c:pt idx="5973">
                  <c:v>5</c:v>
                </c:pt>
                <c:pt idx="5974">
                  <c:v>5</c:v>
                </c:pt>
                <c:pt idx="5975">
                  <c:v>5</c:v>
                </c:pt>
                <c:pt idx="5976">
                  <c:v>5</c:v>
                </c:pt>
                <c:pt idx="5977">
                  <c:v>5</c:v>
                </c:pt>
                <c:pt idx="5978">
                  <c:v>5</c:v>
                </c:pt>
                <c:pt idx="5979">
                  <c:v>5</c:v>
                </c:pt>
                <c:pt idx="5980">
                  <c:v>5</c:v>
                </c:pt>
                <c:pt idx="5981">
                  <c:v>5</c:v>
                </c:pt>
                <c:pt idx="5982">
                  <c:v>5</c:v>
                </c:pt>
                <c:pt idx="5983">
                  <c:v>5</c:v>
                </c:pt>
                <c:pt idx="5984">
                  <c:v>5</c:v>
                </c:pt>
                <c:pt idx="5985">
                  <c:v>5</c:v>
                </c:pt>
                <c:pt idx="5986">
                  <c:v>5</c:v>
                </c:pt>
                <c:pt idx="5987">
                  <c:v>5</c:v>
                </c:pt>
                <c:pt idx="5988">
                  <c:v>5</c:v>
                </c:pt>
                <c:pt idx="5989">
                  <c:v>5</c:v>
                </c:pt>
                <c:pt idx="5990">
                  <c:v>5</c:v>
                </c:pt>
                <c:pt idx="5991">
                  <c:v>5</c:v>
                </c:pt>
                <c:pt idx="5992">
                  <c:v>5</c:v>
                </c:pt>
                <c:pt idx="5993">
                  <c:v>5</c:v>
                </c:pt>
                <c:pt idx="5994">
                  <c:v>5</c:v>
                </c:pt>
                <c:pt idx="5995">
                  <c:v>5</c:v>
                </c:pt>
                <c:pt idx="5996">
                  <c:v>5</c:v>
                </c:pt>
                <c:pt idx="5997">
                  <c:v>5</c:v>
                </c:pt>
                <c:pt idx="5998">
                  <c:v>5</c:v>
                </c:pt>
                <c:pt idx="5999">
                  <c:v>5</c:v>
                </c:pt>
                <c:pt idx="6000">
                  <c:v>5</c:v>
                </c:pt>
                <c:pt idx="6001">
                  <c:v>5</c:v>
                </c:pt>
                <c:pt idx="6002">
                  <c:v>5</c:v>
                </c:pt>
                <c:pt idx="6003">
                  <c:v>5.25</c:v>
                </c:pt>
                <c:pt idx="6004">
                  <c:v>5.25</c:v>
                </c:pt>
                <c:pt idx="6005">
                  <c:v>5.25</c:v>
                </c:pt>
                <c:pt idx="6006">
                  <c:v>5.25</c:v>
                </c:pt>
                <c:pt idx="6007">
                  <c:v>5.25</c:v>
                </c:pt>
                <c:pt idx="6008">
                  <c:v>5.25</c:v>
                </c:pt>
                <c:pt idx="6009">
                  <c:v>5.25</c:v>
                </c:pt>
                <c:pt idx="6010">
                  <c:v>5.25</c:v>
                </c:pt>
                <c:pt idx="6011">
                  <c:v>5.25</c:v>
                </c:pt>
                <c:pt idx="6012">
                  <c:v>5.25</c:v>
                </c:pt>
                <c:pt idx="6013">
                  <c:v>5.25</c:v>
                </c:pt>
                <c:pt idx="6014">
                  <c:v>5.25</c:v>
                </c:pt>
                <c:pt idx="6015">
                  <c:v>5.25</c:v>
                </c:pt>
                <c:pt idx="6016">
                  <c:v>5.25</c:v>
                </c:pt>
                <c:pt idx="6017">
                  <c:v>5.25</c:v>
                </c:pt>
                <c:pt idx="6018">
                  <c:v>5.25</c:v>
                </c:pt>
                <c:pt idx="6019">
                  <c:v>5.25</c:v>
                </c:pt>
                <c:pt idx="6020">
                  <c:v>5.25</c:v>
                </c:pt>
                <c:pt idx="6021">
                  <c:v>5.25</c:v>
                </c:pt>
                <c:pt idx="6022">
                  <c:v>5.25</c:v>
                </c:pt>
                <c:pt idx="6023">
                  <c:v>5.25</c:v>
                </c:pt>
                <c:pt idx="6024">
                  <c:v>5.25</c:v>
                </c:pt>
                <c:pt idx="6025">
                  <c:v>5.25</c:v>
                </c:pt>
                <c:pt idx="6026">
                  <c:v>5.25</c:v>
                </c:pt>
                <c:pt idx="6027">
                  <c:v>5.25</c:v>
                </c:pt>
                <c:pt idx="6028">
                  <c:v>5.25</c:v>
                </c:pt>
                <c:pt idx="6029">
                  <c:v>5.25</c:v>
                </c:pt>
                <c:pt idx="6030">
                  <c:v>5.25</c:v>
                </c:pt>
                <c:pt idx="6031">
                  <c:v>5.25</c:v>
                </c:pt>
                <c:pt idx="6032">
                  <c:v>5.25</c:v>
                </c:pt>
                <c:pt idx="6033">
                  <c:v>5.25</c:v>
                </c:pt>
                <c:pt idx="6034">
                  <c:v>5.25</c:v>
                </c:pt>
                <c:pt idx="6035">
                  <c:v>5.25</c:v>
                </c:pt>
                <c:pt idx="6036">
                  <c:v>5.25</c:v>
                </c:pt>
                <c:pt idx="6037">
                  <c:v>5.25</c:v>
                </c:pt>
                <c:pt idx="6038">
                  <c:v>5.25</c:v>
                </c:pt>
                <c:pt idx="6039">
                  <c:v>5.25</c:v>
                </c:pt>
                <c:pt idx="6040">
                  <c:v>5.25</c:v>
                </c:pt>
                <c:pt idx="6041">
                  <c:v>5.25</c:v>
                </c:pt>
                <c:pt idx="6042">
                  <c:v>5.25</c:v>
                </c:pt>
                <c:pt idx="6043">
                  <c:v>5.25</c:v>
                </c:pt>
                <c:pt idx="6044">
                  <c:v>5.25</c:v>
                </c:pt>
                <c:pt idx="6045">
                  <c:v>5.25</c:v>
                </c:pt>
                <c:pt idx="6046">
                  <c:v>5.25</c:v>
                </c:pt>
                <c:pt idx="6047">
                  <c:v>5.25</c:v>
                </c:pt>
                <c:pt idx="6048">
                  <c:v>5.25</c:v>
                </c:pt>
                <c:pt idx="6049">
                  <c:v>5.25</c:v>
                </c:pt>
                <c:pt idx="6050">
                  <c:v>5.25</c:v>
                </c:pt>
                <c:pt idx="6051">
                  <c:v>5.25</c:v>
                </c:pt>
                <c:pt idx="6052">
                  <c:v>5.25</c:v>
                </c:pt>
                <c:pt idx="6053">
                  <c:v>5.25</c:v>
                </c:pt>
                <c:pt idx="6054">
                  <c:v>5.25</c:v>
                </c:pt>
                <c:pt idx="6055">
                  <c:v>5.25</c:v>
                </c:pt>
                <c:pt idx="6056">
                  <c:v>5.25</c:v>
                </c:pt>
                <c:pt idx="6057">
                  <c:v>5.25</c:v>
                </c:pt>
                <c:pt idx="6058">
                  <c:v>5.25</c:v>
                </c:pt>
                <c:pt idx="6059">
                  <c:v>5.25</c:v>
                </c:pt>
                <c:pt idx="6060">
                  <c:v>5.25</c:v>
                </c:pt>
                <c:pt idx="6061">
                  <c:v>5.25</c:v>
                </c:pt>
                <c:pt idx="6062">
                  <c:v>5.25</c:v>
                </c:pt>
                <c:pt idx="6063">
                  <c:v>5.5</c:v>
                </c:pt>
                <c:pt idx="6064">
                  <c:v>5.5</c:v>
                </c:pt>
                <c:pt idx="6065">
                  <c:v>5.5</c:v>
                </c:pt>
                <c:pt idx="6066">
                  <c:v>5.5</c:v>
                </c:pt>
                <c:pt idx="6067">
                  <c:v>5.5</c:v>
                </c:pt>
                <c:pt idx="6068">
                  <c:v>5.5</c:v>
                </c:pt>
                <c:pt idx="6069">
                  <c:v>5.5</c:v>
                </c:pt>
                <c:pt idx="6070">
                  <c:v>5.5</c:v>
                </c:pt>
                <c:pt idx="6071">
                  <c:v>5.5</c:v>
                </c:pt>
                <c:pt idx="6072">
                  <c:v>5.5</c:v>
                </c:pt>
                <c:pt idx="6073">
                  <c:v>5.5</c:v>
                </c:pt>
                <c:pt idx="6074">
                  <c:v>5.5</c:v>
                </c:pt>
                <c:pt idx="6075">
                  <c:v>5.5</c:v>
                </c:pt>
                <c:pt idx="6076">
                  <c:v>5.5</c:v>
                </c:pt>
                <c:pt idx="6077">
                  <c:v>5.5</c:v>
                </c:pt>
                <c:pt idx="6078">
                  <c:v>5.5</c:v>
                </c:pt>
                <c:pt idx="6079">
                  <c:v>5.5</c:v>
                </c:pt>
                <c:pt idx="6080">
                  <c:v>5.5</c:v>
                </c:pt>
                <c:pt idx="6081">
                  <c:v>5.5</c:v>
                </c:pt>
                <c:pt idx="6082">
                  <c:v>5.5</c:v>
                </c:pt>
                <c:pt idx="6083">
                  <c:v>5.5</c:v>
                </c:pt>
                <c:pt idx="6084">
                  <c:v>5.5</c:v>
                </c:pt>
                <c:pt idx="6085">
                  <c:v>5.5</c:v>
                </c:pt>
                <c:pt idx="6086">
                  <c:v>5.5</c:v>
                </c:pt>
                <c:pt idx="6087">
                  <c:v>5.5</c:v>
                </c:pt>
                <c:pt idx="6088">
                  <c:v>5.5</c:v>
                </c:pt>
                <c:pt idx="6089">
                  <c:v>5.5</c:v>
                </c:pt>
                <c:pt idx="6090">
                  <c:v>5.5</c:v>
                </c:pt>
                <c:pt idx="6091">
                  <c:v>5.5</c:v>
                </c:pt>
                <c:pt idx="6092">
                  <c:v>5.5</c:v>
                </c:pt>
                <c:pt idx="6093">
                  <c:v>5.5</c:v>
                </c:pt>
                <c:pt idx="6094">
                  <c:v>5.5</c:v>
                </c:pt>
                <c:pt idx="6095">
                  <c:v>5.5</c:v>
                </c:pt>
                <c:pt idx="6096">
                  <c:v>5.5</c:v>
                </c:pt>
                <c:pt idx="6097">
                  <c:v>5.5</c:v>
                </c:pt>
                <c:pt idx="6098">
                  <c:v>5.5</c:v>
                </c:pt>
                <c:pt idx="6099">
                  <c:v>5.5</c:v>
                </c:pt>
                <c:pt idx="6100">
                  <c:v>5.5</c:v>
                </c:pt>
                <c:pt idx="6101">
                  <c:v>5.5</c:v>
                </c:pt>
                <c:pt idx="6102">
                  <c:v>5.5</c:v>
                </c:pt>
                <c:pt idx="6103">
                  <c:v>5.5</c:v>
                </c:pt>
                <c:pt idx="6104">
                  <c:v>5.5</c:v>
                </c:pt>
                <c:pt idx="6105">
                  <c:v>5.5</c:v>
                </c:pt>
                <c:pt idx="6106">
                  <c:v>5.5</c:v>
                </c:pt>
                <c:pt idx="6107">
                  <c:v>5.5</c:v>
                </c:pt>
                <c:pt idx="6108">
                  <c:v>5.5</c:v>
                </c:pt>
                <c:pt idx="6109">
                  <c:v>5.5</c:v>
                </c:pt>
                <c:pt idx="6110">
                  <c:v>5.5</c:v>
                </c:pt>
                <c:pt idx="6111">
                  <c:v>5.5</c:v>
                </c:pt>
                <c:pt idx="6112">
                  <c:v>5.5</c:v>
                </c:pt>
                <c:pt idx="6113">
                  <c:v>5.5</c:v>
                </c:pt>
                <c:pt idx="6114">
                  <c:v>5.5</c:v>
                </c:pt>
                <c:pt idx="6115">
                  <c:v>5.5</c:v>
                </c:pt>
                <c:pt idx="6116">
                  <c:v>5.5</c:v>
                </c:pt>
                <c:pt idx="6117">
                  <c:v>5.5</c:v>
                </c:pt>
                <c:pt idx="6118">
                  <c:v>5.5</c:v>
                </c:pt>
                <c:pt idx="6119">
                  <c:v>5.5</c:v>
                </c:pt>
                <c:pt idx="6120">
                  <c:v>5.5</c:v>
                </c:pt>
                <c:pt idx="6121">
                  <c:v>5.5</c:v>
                </c:pt>
                <c:pt idx="6122">
                  <c:v>5.5</c:v>
                </c:pt>
                <c:pt idx="6123">
                  <c:v>5.5</c:v>
                </c:pt>
                <c:pt idx="6124">
                  <c:v>5.5</c:v>
                </c:pt>
                <c:pt idx="6125">
                  <c:v>5.5</c:v>
                </c:pt>
                <c:pt idx="6126">
                  <c:v>5.5</c:v>
                </c:pt>
                <c:pt idx="6127">
                  <c:v>5.5</c:v>
                </c:pt>
                <c:pt idx="6128">
                  <c:v>5.5</c:v>
                </c:pt>
                <c:pt idx="6129">
                  <c:v>5.5</c:v>
                </c:pt>
                <c:pt idx="6130">
                  <c:v>5.5</c:v>
                </c:pt>
                <c:pt idx="6131">
                  <c:v>5.5</c:v>
                </c:pt>
                <c:pt idx="6132">
                  <c:v>5.5</c:v>
                </c:pt>
                <c:pt idx="6133">
                  <c:v>5.5</c:v>
                </c:pt>
                <c:pt idx="6134">
                  <c:v>5.5</c:v>
                </c:pt>
                <c:pt idx="6135">
                  <c:v>5.5</c:v>
                </c:pt>
                <c:pt idx="6136">
                  <c:v>5.5</c:v>
                </c:pt>
                <c:pt idx="6137">
                  <c:v>5.5</c:v>
                </c:pt>
                <c:pt idx="6138">
                  <c:v>5.5</c:v>
                </c:pt>
                <c:pt idx="6139">
                  <c:v>5.5</c:v>
                </c:pt>
                <c:pt idx="6140">
                  <c:v>5.5</c:v>
                </c:pt>
                <c:pt idx="6141">
                  <c:v>5.5</c:v>
                </c:pt>
                <c:pt idx="6142">
                  <c:v>5.5</c:v>
                </c:pt>
                <c:pt idx="6143">
                  <c:v>5.5</c:v>
                </c:pt>
                <c:pt idx="6144">
                  <c:v>5.5</c:v>
                </c:pt>
                <c:pt idx="6145">
                  <c:v>5.5</c:v>
                </c:pt>
                <c:pt idx="6146">
                  <c:v>5.5</c:v>
                </c:pt>
                <c:pt idx="6147">
                  <c:v>5.5</c:v>
                </c:pt>
                <c:pt idx="6148">
                  <c:v>5.5</c:v>
                </c:pt>
                <c:pt idx="6149">
                  <c:v>5.5</c:v>
                </c:pt>
                <c:pt idx="6150">
                  <c:v>5.5</c:v>
                </c:pt>
                <c:pt idx="6151">
                  <c:v>5.5</c:v>
                </c:pt>
                <c:pt idx="6152">
                  <c:v>5.5</c:v>
                </c:pt>
                <c:pt idx="6153">
                  <c:v>5.5</c:v>
                </c:pt>
                <c:pt idx="6154">
                  <c:v>5.5</c:v>
                </c:pt>
                <c:pt idx="6155">
                  <c:v>5.5</c:v>
                </c:pt>
                <c:pt idx="6156">
                  <c:v>5.5</c:v>
                </c:pt>
                <c:pt idx="6157">
                  <c:v>5.5</c:v>
                </c:pt>
                <c:pt idx="6158">
                  <c:v>5.5</c:v>
                </c:pt>
                <c:pt idx="6159">
                  <c:v>5.5</c:v>
                </c:pt>
                <c:pt idx="6160">
                  <c:v>5.5</c:v>
                </c:pt>
                <c:pt idx="6161">
                  <c:v>5.5</c:v>
                </c:pt>
                <c:pt idx="6162">
                  <c:v>5.5</c:v>
                </c:pt>
                <c:pt idx="6163">
                  <c:v>5.5</c:v>
                </c:pt>
                <c:pt idx="6164">
                  <c:v>5.5</c:v>
                </c:pt>
                <c:pt idx="6165">
                  <c:v>5.5</c:v>
                </c:pt>
                <c:pt idx="6166">
                  <c:v>5.5</c:v>
                </c:pt>
                <c:pt idx="6167">
                  <c:v>5.5</c:v>
                </c:pt>
                <c:pt idx="6168">
                  <c:v>5.5</c:v>
                </c:pt>
                <c:pt idx="6169">
                  <c:v>5.5</c:v>
                </c:pt>
                <c:pt idx="6170">
                  <c:v>5.5</c:v>
                </c:pt>
                <c:pt idx="6171">
                  <c:v>5.5</c:v>
                </c:pt>
                <c:pt idx="6172">
                  <c:v>5.5</c:v>
                </c:pt>
                <c:pt idx="6173">
                  <c:v>5.5</c:v>
                </c:pt>
                <c:pt idx="6174">
                  <c:v>5.5</c:v>
                </c:pt>
                <c:pt idx="6175">
                  <c:v>5.5</c:v>
                </c:pt>
                <c:pt idx="6176">
                  <c:v>5.5</c:v>
                </c:pt>
                <c:pt idx="6177">
                  <c:v>5.5</c:v>
                </c:pt>
                <c:pt idx="6178">
                  <c:v>5.5</c:v>
                </c:pt>
                <c:pt idx="6179">
                  <c:v>5.5</c:v>
                </c:pt>
                <c:pt idx="6180">
                  <c:v>5.5</c:v>
                </c:pt>
                <c:pt idx="6181">
                  <c:v>5.5</c:v>
                </c:pt>
                <c:pt idx="6182">
                  <c:v>5.5</c:v>
                </c:pt>
                <c:pt idx="6183">
                  <c:v>5.5</c:v>
                </c:pt>
                <c:pt idx="6184">
                  <c:v>5.5</c:v>
                </c:pt>
                <c:pt idx="6185">
                  <c:v>5.5</c:v>
                </c:pt>
                <c:pt idx="6186">
                  <c:v>5.5</c:v>
                </c:pt>
                <c:pt idx="6187">
                  <c:v>5.5</c:v>
                </c:pt>
                <c:pt idx="6188">
                  <c:v>5.5</c:v>
                </c:pt>
                <c:pt idx="6189">
                  <c:v>5.5</c:v>
                </c:pt>
                <c:pt idx="6190">
                  <c:v>5.5</c:v>
                </c:pt>
                <c:pt idx="6191">
                  <c:v>5.5</c:v>
                </c:pt>
                <c:pt idx="6192">
                  <c:v>5.5</c:v>
                </c:pt>
                <c:pt idx="6193">
                  <c:v>5.5</c:v>
                </c:pt>
                <c:pt idx="6194">
                  <c:v>5.5</c:v>
                </c:pt>
                <c:pt idx="6195">
                  <c:v>5.5</c:v>
                </c:pt>
                <c:pt idx="6196">
                  <c:v>5.5</c:v>
                </c:pt>
                <c:pt idx="6197">
                  <c:v>5.5</c:v>
                </c:pt>
                <c:pt idx="6198">
                  <c:v>5.5</c:v>
                </c:pt>
                <c:pt idx="6199">
                  <c:v>5.5</c:v>
                </c:pt>
                <c:pt idx="6200">
                  <c:v>5.5</c:v>
                </c:pt>
                <c:pt idx="6201">
                  <c:v>5.5</c:v>
                </c:pt>
                <c:pt idx="6202">
                  <c:v>5.5</c:v>
                </c:pt>
                <c:pt idx="6203">
                  <c:v>5.5</c:v>
                </c:pt>
                <c:pt idx="6204">
                  <c:v>5.5</c:v>
                </c:pt>
                <c:pt idx="6205">
                  <c:v>5.5</c:v>
                </c:pt>
                <c:pt idx="6206">
                  <c:v>5.5</c:v>
                </c:pt>
                <c:pt idx="6207">
                  <c:v>5.5</c:v>
                </c:pt>
                <c:pt idx="6208">
                  <c:v>5.5</c:v>
                </c:pt>
                <c:pt idx="6209">
                  <c:v>5.5</c:v>
                </c:pt>
                <c:pt idx="6210">
                  <c:v>5.5</c:v>
                </c:pt>
                <c:pt idx="6211">
                  <c:v>5.5</c:v>
                </c:pt>
                <c:pt idx="6212">
                  <c:v>5.5</c:v>
                </c:pt>
                <c:pt idx="6213">
                  <c:v>5.5</c:v>
                </c:pt>
                <c:pt idx="6214">
                  <c:v>5.5</c:v>
                </c:pt>
                <c:pt idx="6215">
                  <c:v>5.5</c:v>
                </c:pt>
                <c:pt idx="6216">
                  <c:v>5.5</c:v>
                </c:pt>
                <c:pt idx="6217">
                  <c:v>5.5</c:v>
                </c:pt>
                <c:pt idx="6218">
                  <c:v>5.5</c:v>
                </c:pt>
                <c:pt idx="6219">
                  <c:v>5.5</c:v>
                </c:pt>
                <c:pt idx="6220">
                  <c:v>5.5</c:v>
                </c:pt>
                <c:pt idx="6221">
                  <c:v>5.5</c:v>
                </c:pt>
                <c:pt idx="6222">
                  <c:v>5.5</c:v>
                </c:pt>
                <c:pt idx="6223">
                  <c:v>5.5</c:v>
                </c:pt>
                <c:pt idx="6224">
                  <c:v>5.5</c:v>
                </c:pt>
                <c:pt idx="6225">
                  <c:v>5.5</c:v>
                </c:pt>
                <c:pt idx="6226">
                  <c:v>5.5</c:v>
                </c:pt>
                <c:pt idx="6227">
                  <c:v>5.5</c:v>
                </c:pt>
                <c:pt idx="6228">
                  <c:v>5.5</c:v>
                </c:pt>
                <c:pt idx="6229">
                  <c:v>5.5</c:v>
                </c:pt>
                <c:pt idx="6230">
                  <c:v>5.5</c:v>
                </c:pt>
                <c:pt idx="6231">
                  <c:v>5.5</c:v>
                </c:pt>
                <c:pt idx="6232">
                  <c:v>5.5</c:v>
                </c:pt>
                <c:pt idx="6233">
                  <c:v>5.5</c:v>
                </c:pt>
                <c:pt idx="6234">
                  <c:v>5.5</c:v>
                </c:pt>
                <c:pt idx="6235">
                  <c:v>5.5</c:v>
                </c:pt>
                <c:pt idx="6236">
                  <c:v>5.5</c:v>
                </c:pt>
                <c:pt idx="6237">
                  <c:v>5.5</c:v>
                </c:pt>
                <c:pt idx="6238">
                  <c:v>5.5</c:v>
                </c:pt>
                <c:pt idx="6239">
                  <c:v>5.5</c:v>
                </c:pt>
                <c:pt idx="6240">
                  <c:v>5.5</c:v>
                </c:pt>
                <c:pt idx="6241">
                  <c:v>5.5</c:v>
                </c:pt>
                <c:pt idx="6242">
                  <c:v>5.5</c:v>
                </c:pt>
                <c:pt idx="6243">
                  <c:v>5.5</c:v>
                </c:pt>
                <c:pt idx="6244">
                  <c:v>5.5</c:v>
                </c:pt>
                <c:pt idx="6245">
                  <c:v>5.5</c:v>
                </c:pt>
                <c:pt idx="6246">
                  <c:v>5.5</c:v>
                </c:pt>
                <c:pt idx="6247">
                  <c:v>5.5</c:v>
                </c:pt>
                <c:pt idx="6248">
                  <c:v>5.5</c:v>
                </c:pt>
                <c:pt idx="6249">
                  <c:v>5.5</c:v>
                </c:pt>
                <c:pt idx="6250">
                  <c:v>5.5</c:v>
                </c:pt>
                <c:pt idx="6251">
                  <c:v>5.5</c:v>
                </c:pt>
                <c:pt idx="6252">
                  <c:v>5.5</c:v>
                </c:pt>
                <c:pt idx="6253">
                  <c:v>5.5</c:v>
                </c:pt>
                <c:pt idx="6254">
                  <c:v>5.5</c:v>
                </c:pt>
                <c:pt idx="6255">
                  <c:v>5.5</c:v>
                </c:pt>
                <c:pt idx="6256">
                  <c:v>5.5</c:v>
                </c:pt>
                <c:pt idx="6257">
                  <c:v>5.5</c:v>
                </c:pt>
                <c:pt idx="6258">
                  <c:v>5.5</c:v>
                </c:pt>
                <c:pt idx="6259">
                  <c:v>5.5</c:v>
                </c:pt>
                <c:pt idx="6260">
                  <c:v>5.5</c:v>
                </c:pt>
                <c:pt idx="6261">
                  <c:v>5.5</c:v>
                </c:pt>
                <c:pt idx="6262">
                  <c:v>5.5</c:v>
                </c:pt>
                <c:pt idx="6263">
                  <c:v>5.5</c:v>
                </c:pt>
                <c:pt idx="6264">
                  <c:v>5.5</c:v>
                </c:pt>
                <c:pt idx="6265">
                  <c:v>5.5</c:v>
                </c:pt>
                <c:pt idx="6266">
                  <c:v>5.5</c:v>
                </c:pt>
                <c:pt idx="6267">
                  <c:v>5.5</c:v>
                </c:pt>
                <c:pt idx="6268">
                  <c:v>5.5</c:v>
                </c:pt>
                <c:pt idx="6269">
                  <c:v>5.5</c:v>
                </c:pt>
                <c:pt idx="6270">
                  <c:v>5.5</c:v>
                </c:pt>
                <c:pt idx="6271">
                  <c:v>5.5</c:v>
                </c:pt>
                <c:pt idx="6272">
                  <c:v>5.5</c:v>
                </c:pt>
                <c:pt idx="6273">
                  <c:v>5.5</c:v>
                </c:pt>
                <c:pt idx="6274">
                  <c:v>5.5</c:v>
                </c:pt>
                <c:pt idx="6275">
                  <c:v>5.5</c:v>
                </c:pt>
                <c:pt idx="6276">
                  <c:v>5.5</c:v>
                </c:pt>
                <c:pt idx="6277">
                  <c:v>5.5</c:v>
                </c:pt>
                <c:pt idx="6278">
                  <c:v>5.5</c:v>
                </c:pt>
                <c:pt idx="6279">
                  <c:v>5.5</c:v>
                </c:pt>
                <c:pt idx="6280">
                  <c:v>5.5</c:v>
                </c:pt>
                <c:pt idx="6281">
                  <c:v>5.5</c:v>
                </c:pt>
                <c:pt idx="6282">
                  <c:v>5.5</c:v>
                </c:pt>
                <c:pt idx="6283">
                  <c:v>5.5</c:v>
                </c:pt>
                <c:pt idx="6284">
                  <c:v>5.5</c:v>
                </c:pt>
                <c:pt idx="6285">
                  <c:v>5.5</c:v>
                </c:pt>
                <c:pt idx="6286">
                  <c:v>5.5</c:v>
                </c:pt>
                <c:pt idx="6287">
                  <c:v>5.5</c:v>
                </c:pt>
                <c:pt idx="6288">
                  <c:v>5.5</c:v>
                </c:pt>
                <c:pt idx="6289">
                  <c:v>5.5</c:v>
                </c:pt>
                <c:pt idx="6290">
                  <c:v>5.5</c:v>
                </c:pt>
                <c:pt idx="6291">
                  <c:v>5.5</c:v>
                </c:pt>
                <c:pt idx="6292">
                  <c:v>5.5</c:v>
                </c:pt>
                <c:pt idx="6293">
                  <c:v>5.5</c:v>
                </c:pt>
                <c:pt idx="6294">
                  <c:v>5.5</c:v>
                </c:pt>
                <c:pt idx="6295">
                  <c:v>5.5</c:v>
                </c:pt>
                <c:pt idx="6296">
                  <c:v>5.5</c:v>
                </c:pt>
                <c:pt idx="6297">
                  <c:v>5.5</c:v>
                </c:pt>
                <c:pt idx="6298">
                  <c:v>5.5</c:v>
                </c:pt>
                <c:pt idx="6299">
                  <c:v>5.5</c:v>
                </c:pt>
                <c:pt idx="6300">
                  <c:v>5.5</c:v>
                </c:pt>
                <c:pt idx="6301">
                  <c:v>5.5</c:v>
                </c:pt>
                <c:pt idx="6302">
                  <c:v>5.5</c:v>
                </c:pt>
                <c:pt idx="6303">
                  <c:v>5.5</c:v>
                </c:pt>
                <c:pt idx="6304">
                  <c:v>5.5</c:v>
                </c:pt>
                <c:pt idx="6305">
                  <c:v>5.5</c:v>
                </c:pt>
                <c:pt idx="6306">
                  <c:v>5.5</c:v>
                </c:pt>
                <c:pt idx="6307">
                  <c:v>5.5</c:v>
                </c:pt>
                <c:pt idx="6308">
                  <c:v>5.5</c:v>
                </c:pt>
                <c:pt idx="6309">
                  <c:v>5.5</c:v>
                </c:pt>
                <c:pt idx="6310">
                  <c:v>5.5</c:v>
                </c:pt>
                <c:pt idx="6311">
                  <c:v>5.5</c:v>
                </c:pt>
                <c:pt idx="6312">
                  <c:v>5.5</c:v>
                </c:pt>
                <c:pt idx="6313">
                  <c:v>5.5</c:v>
                </c:pt>
                <c:pt idx="6314">
                  <c:v>5.5</c:v>
                </c:pt>
                <c:pt idx="6315">
                  <c:v>5.5</c:v>
                </c:pt>
                <c:pt idx="6316">
                  <c:v>5.5</c:v>
                </c:pt>
                <c:pt idx="6317">
                  <c:v>5.5</c:v>
                </c:pt>
                <c:pt idx="6318">
                  <c:v>5.5</c:v>
                </c:pt>
                <c:pt idx="6319">
                  <c:v>5.5</c:v>
                </c:pt>
                <c:pt idx="6320">
                  <c:v>5.5</c:v>
                </c:pt>
                <c:pt idx="6321">
                  <c:v>5.5</c:v>
                </c:pt>
                <c:pt idx="6322">
                  <c:v>5.5</c:v>
                </c:pt>
                <c:pt idx="6323">
                  <c:v>5.5</c:v>
                </c:pt>
                <c:pt idx="6324">
                  <c:v>5.5</c:v>
                </c:pt>
                <c:pt idx="6325">
                  <c:v>5.5</c:v>
                </c:pt>
                <c:pt idx="6326">
                  <c:v>5.5</c:v>
                </c:pt>
                <c:pt idx="6327">
                  <c:v>5.5</c:v>
                </c:pt>
                <c:pt idx="6328">
                  <c:v>5.5</c:v>
                </c:pt>
                <c:pt idx="6329">
                  <c:v>5.5</c:v>
                </c:pt>
                <c:pt idx="6330">
                  <c:v>5.5</c:v>
                </c:pt>
                <c:pt idx="6331">
                  <c:v>5.5</c:v>
                </c:pt>
                <c:pt idx="6332">
                  <c:v>5.5</c:v>
                </c:pt>
                <c:pt idx="6333">
                  <c:v>5.5</c:v>
                </c:pt>
                <c:pt idx="6334">
                  <c:v>5.5</c:v>
                </c:pt>
                <c:pt idx="6335">
                  <c:v>5.5</c:v>
                </c:pt>
                <c:pt idx="6336">
                  <c:v>5.5</c:v>
                </c:pt>
                <c:pt idx="6337">
                  <c:v>5.5</c:v>
                </c:pt>
                <c:pt idx="6338">
                  <c:v>5.5</c:v>
                </c:pt>
                <c:pt idx="6339">
                  <c:v>5.5</c:v>
                </c:pt>
                <c:pt idx="6340">
                  <c:v>5.5</c:v>
                </c:pt>
                <c:pt idx="6341">
                  <c:v>5.5</c:v>
                </c:pt>
                <c:pt idx="6342">
                  <c:v>5.5</c:v>
                </c:pt>
                <c:pt idx="6343">
                  <c:v>5.5</c:v>
                </c:pt>
                <c:pt idx="6344">
                  <c:v>5.5</c:v>
                </c:pt>
                <c:pt idx="6345">
                  <c:v>5.5</c:v>
                </c:pt>
                <c:pt idx="6346">
                  <c:v>5.5</c:v>
                </c:pt>
                <c:pt idx="6347">
                  <c:v>5.5</c:v>
                </c:pt>
                <c:pt idx="6348">
                  <c:v>5.5</c:v>
                </c:pt>
                <c:pt idx="6349">
                  <c:v>5.5</c:v>
                </c:pt>
                <c:pt idx="6350">
                  <c:v>5.5</c:v>
                </c:pt>
                <c:pt idx="6351">
                  <c:v>5.5</c:v>
                </c:pt>
                <c:pt idx="6352">
                  <c:v>5.5</c:v>
                </c:pt>
                <c:pt idx="6353">
                  <c:v>5.5</c:v>
                </c:pt>
                <c:pt idx="6354">
                  <c:v>5.5</c:v>
                </c:pt>
                <c:pt idx="6355">
                  <c:v>5.5</c:v>
                </c:pt>
                <c:pt idx="6356">
                  <c:v>5.5</c:v>
                </c:pt>
                <c:pt idx="6357">
                  <c:v>5.5</c:v>
                </c:pt>
                <c:pt idx="6358">
                  <c:v>5.5</c:v>
                </c:pt>
                <c:pt idx="6359">
                  <c:v>5.5</c:v>
                </c:pt>
                <c:pt idx="6360">
                  <c:v>5.5</c:v>
                </c:pt>
                <c:pt idx="6361">
                  <c:v>5.5</c:v>
                </c:pt>
                <c:pt idx="6362">
                  <c:v>5.5</c:v>
                </c:pt>
                <c:pt idx="6363">
                  <c:v>5</c:v>
                </c:pt>
                <c:pt idx="6364">
                  <c:v>5</c:v>
                </c:pt>
                <c:pt idx="6365">
                  <c:v>5</c:v>
                </c:pt>
                <c:pt idx="6366">
                  <c:v>5</c:v>
                </c:pt>
                <c:pt idx="6367">
                  <c:v>5</c:v>
                </c:pt>
                <c:pt idx="6368">
                  <c:v>5</c:v>
                </c:pt>
                <c:pt idx="6369">
                  <c:v>5</c:v>
                </c:pt>
                <c:pt idx="6370">
                  <c:v>5</c:v>
                </c:pt>
                <c:pt idx="6371">
                  <c:v>5</c:v>
                </c:pt>
                <c:pt idx="6372">
                  <c:v>5</c:v>
                </c:pt>
                <c:pt idx="6373">
                  <c:v>5</c:v>
                </c:pt>
                <c:pt idx="6374">
                  <c:v>5</c:v>
                </c:pt>
                <c:pt idx="6375">
                  <c:v>5</c:v>
                </c:pt>
                <c:pt idx="6376">
                  <c:v>5</c:v>
                </c:pt>
                <c:pt idx="6377">
                  <c:v>5</c:v>
                </c:pt>
                <c:pt idx="6378">
                  <c:v>5</c:v>
                </c:pt>
                <c:pt idx="6379">
                  <c:v>5</c:v>
                </c:pt>
                <c:pt idx="6380">
                  <c:v>5</c:v>
                </c:pt>
                <c:pt idx="6381">
                  <c:v>5</c:v>
                </c:pt>
                <c:pt idx="6382">
                  <c:v>5</c:v>
                </c:pt>
                <c:pt idx="6383">
                  <c:v>5</c:v>
                </c:pt>
                <c:pt idx="6384">
                  <c:v>5</c:v>
                </c:pt>
                <c:pt idx="6385">
                  <c:v>5</c:v>
                </c:pt>
                <c:pt idx="6386">
                  <c:v>5</c:v>
                </c:pt>
                <c:pt idx="6387">
                  <c:v>5</c:v>
                </c:pt>
                <c:pt idx="6388">
                  <c:v>5</c:v>
                </c:pt>
                <c:pt idx="6389">
                  <c:v>5</c:v>
                </c:pt>
                <c:pt idx="6390">
                  <c:v>5</c:v>
                </c:pt>
                <c:pt idx="6391">
                  <c:v>5</c:v>
                </c:pt>
                <c:pt idx="6392">
                  <c:v>5</c:v>
                </c:pt>
                <c:pt idx="6393">
                  <c:v>5</c:v>
                </c:pt>
                <c:pt idx="6394">
                  <c:v>5</c:v>
                </c:pt>
                <c:pt idx="6395">
                  <c:v>5</c:v>
                </c:pt>
                <c:pt idx="6396">
                  <c:v>5</c:v>
                </c:pt>
                <c:pt idx="6397">
                  <c:v>5</c:v>
                </c:pt>
                <c:pt idx="6398">
                  <c:v>5</c:v>
                </c:pt>
                <c:pt idx="6399">
                  <c:v>4.75</c:v>
                </c:pt>
                <c:pt idx="6400">
                  <c:v>4.75</c:v>
                </c:pt>
                <c:pt idx="6401">
                  <c:v>4.75</c:v>
                </c:pt>
                <c:pt idx="6402">
                  <c:v>4.75</c:v>
                </c:pt>
                <c:pt idx="6403">
                  <c:v>4.75</c:v>
                </c:pt>
                <c:pt idx="6404">
                  <c:v>4.75</c:v>
                </c:pt>
                <c:pt idx="6405">
                  <c:v>4.75</c:v>
                </c:pt>
                <c:pt idx="6406">
                  <c:v>4.75</c:v>
                </c:pt>
                <c:pt idx="6407">
                  <c:v>4.75</c:v>
                </c:pt>
                <c:pt idx="6408">
                  <c:v>4.75</c:v>
                </c:pt>
                <c:pt idx="6409">
                  <c:v>4.75</c:v>
                </c:pt>
                <c:pt idx="6410">
                  <c:v>4.75</c:v>
                </c:pt>
                <c:pt idx="6411">
                  <c:v>4.75</c:v>
                </c:pt>
                <c:pt idx="6412">
                  <c:v>4.75</c:v>
                </c:pt>
                <c:pt idx="6413">
                  <c:v>4.75</c:v>
                </c:pt>
                <c:pt idx="6414">
                  <c:v>4.75</c:v>
                </c:pt>
                <c:pt idx="6415">
                  <c:v>4.75</c:v>
                </c:pt>
                <c:pt idx="6416">
                  <c:v>4.75</c:v>
                </c:pt>
                <c:pt idx="6417">
                  <c:v>4.75</c:v>
                </c:pt>
                <c:pt idx="6418">
                  <c:v>4.75</c:v>
                </c:pt>
                <c:pt idx="6419">
                  <c:v>4.75</c:v>
                </c:pt>
                <c:pt idx="6420">
                  <c:v>4.75</c:v>
                </c:pt>
                <c:pt idx="6421">
                  <c:v>4.75</c:v>
                </c:pt>
                <c:pt idx="6422">
                  <c:v>4.75</c:v>
                </c:pt>
                <c:pt idx="6423">
                  <c:v>4.75</c:v>
                </c:pt>
                <c:pt idx="6424">
                  <c:v>4.75</c:v>
                </c:pt>
                <c:pt idx="6425">
                  <c:v>4.75</c:v>
                </c:pt>
                <c:pt idx="6426">
                  <c:v>4.75</c:v>
                </c:pt>
                <c:pt idx="6427">
                  <c:v>4.75</c:v>
                </c:pt>
                <c:pt idx="6428">
                  <c:v>4.5</c:v>
                </c:pt>
                <c:pt idx="6429">
                  <c:v>4.5</c:v>
                </c:pt>
                <c:pt idx="6430">
                  <c:v>4.5</c:v>
                </c:pt>
                <c:pt idx="6431">
                  <c:v>4.5</c:v>
                </c:pt>
                <c:pt idx="6432">
                  <c:v>4.5</c:v>
                </c:pt>
                <c:pt idx="6433">
                  <c:v>4.5</c:v>
                </c:pt>
                <c:pt idx="6434">
                  <c:v>4.5</c:v>
                </c:pt>
                <c:pt idx="6435">
                  <c:v>4.5</c:v>
                </c:pt>
                <c:pt idx="6436">
                  <c:v>4.5</c:v>
                </c:pt>
                <c:pt idx="6437">
                  <c:v>4.5</c:v>
                </c:pt>
                <c:pt idx="6438">
                  <c:v>4.5</c:v>
                </c:pt>
                <c:pt idx="6439">
                  <c:v>4.5</c:v>
                </c:pt>
                <c:pt idx="6440">
                  <c:v>4.5</c:v>
                </c:pt>
                <c:pt idx="6441">
                  <c:v>4.5</c:v>
                </c:pt>
                <c:pt idx="6442">
                  <c:v>4.5</c:v>
                </c:pt>
                <c:pt idx="6443">
                  <c:v>4.5</c:v>
                </c:pt>
                <c:pt idx="6444">
                  <c:v>4.5</c:v>
                </c:pt>
                <c:pt idx="6445">
                  <c:v>4.5</c:v>
                </c:pt>
                <c:pt idx="6446">
                  <c:v>4.5</c:v>
                </c:pt>
                <c:pt idx="6447">
                  <c:v>4.5</c:v>
                </c:pt>
                <c:pt idx="6448">
                  <c:v>4.5</c:v>
                </c:pt>
                <c:pt idx="6449">
                  <c:v>4.5</c:v>
                </c:pt>
                <c:pt idx="6450">
                  <c:v>4.5</c:v>
                </c:pt>
                <c:pt idx="6451">
                  <c:v>4.5</c:v>
                </c:pt>
                <c:pt idx="6452">
                  <c:v>4.5</c:v>
                </c:pt>
                <c:pt idx="6453">
                  <c:v>4.5</c:v>
                </c:pt>
                <c:pt idx="6454">
                  <c:v>4.5</c:v>
                </c:pt>
                <c:pt idx="6455">
                  <c:v>4.5</c:v>
                </c:pt>
                <c:pt idx="6456">
                  <c:v>4.5</c:v>
                </c:pt>
                <c:pt idx="6457">
                  <c:v>4.5</c:v>
                </c:pt>
                <c:pt idx="6458">
                  <c:v>4.5</c:v>
                </c:pt>
                <c:pt idx="6459">
                  <c:v>4.5</c:v>
                </c:pt>
                <c:pt idx="6460">
                  <c:v>4.5</c:v>
                </c:pt>
                <c:pt idx="6461">
                  <c:v>4.5</c:v>
                </c:pt>
                <c:pt idx="6462">
                  <c:v>4.5</c:v>
                </c:pt>
                <c:pt idx="6463">
                  <c:v>4.5</c:v>
                </c:pt>
                <c:pt idx="6464">
                  <c:v>4.5</c:v>
                </c:pt>
                <c:pt idx="6465">
                  <c:v>4.5</c:v>
                </c:pt>
              </c:numCache>
            </c:numRef>
          </c:val>
          <c:smooth val="0"/>
          <c:extLst>
            <c:ext xmlns:c16="http://schemas.microsoft.com/office/drawing/2014/chart" uri="{C3380CC4-5D6E-409C-BE32-E72D297353CC}">
              <c16:uniqueId val="{00000000-584A-4B14-9604-5397C03F8257}"/>
            </c:ext>
          </c:extLst>
        </c:ser>
        <c:dLbls>
          <c:showLegendKey val="0"/>
          <c:showVal val="0"/>
          <c:showCatName val="0"/>
          <c:showSerName val="0"/>
          <c:showPercent val="0"/>
          <c:showBubbleSize val="0"/>
        </c:dLbls>
        <c:smooth val="0"/>
        <c:axId val="906633424"/>
        <c:axId val="906648784"/>
      </c:lineChart>
      <c:dateAx>
        <c:axId val="906633424"/>
        <c:scaling>
          <c:orientation val="minMax"/>
        </c:scaling>
        <c:delete val="0"/>
        <c:axPos val="b"/>
        <c:numFmt formatCode="[$-409]mmm\-yy;@" sourceLinked="0"/>
        <c:majorTickMark val="out"/>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rgbClr val="403C3A"/>
                </a:solidFill>
                <a:latin typeface="+mn-lt"/>
                <a:ea typeface="+mn-ea"/>
                <a:cs typeface="+mn-cs"/>
              </a:defRPr>
            </a:pPr>
            <a:endParaRPr lang="en-US"/>
          </a:p>
        </c:txPr>
        <c:crossAx val="906648784"/>
        <c:crosses val="autoZero"/>
        <c:auto val="1"/>
        <c:lblOffset val="100"/>
        <c:baseTimeUnit val="days"/>
      </c:dateAx>
      <c:valAx>
        <c:axId val="9066487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rgbClr val="403C3A"/>
                    </a:solidFill>
                    <a:latin typeface="+mn-lt"/>
                    <a:ea typeface="+mn-ea"/>
                    <a:cs typeface="+mn-cs"/>
                  </a:defRPr>
                </a:pPr>
                <a:r>
                  <a:rPr lang="en-US"/>
                  <a:t>Rate (%)</a:t>
                </a:r>
              </a:p>
            </c:rich>
          </c:tx>
          <c:overlay val="0"/>
          <c:spPr>
            <a:noFill/>
            <a:ln>
              <a:noFill/>
            </a:ln>
            <a:effectLst/>
          </c:spPr>
          <c:txPr>
            <a:bodyPr rot="-5400000" spcFirstLastPara="1" vertOverflow="ellipsis" vert="horz" wrap="square" anchor="ctr" anchorCtr="1"/>
            <a:lstStyle/>
            <a:p>
              <a:pPr>
                <a:defRPr sz="1000" b="0" i="0" u="none" strike="noStrike" kern="1200" baseline="0">
                  <a:solidFill>
                    <a:srgbClr val="403C3A"/>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403C3A"/>
                </a:solidFill>
                <a:latin typeface="+mn-lt"/>
                <a:ea typeface="+mn-ea"/>
                <a:cs typeface="+mn-cs"/>
              </a:defRPr>
            </a:pPr>
            <a:endParaRPr lang="en-US"/>
          </a:p>
        </c:txPr>
        <c:crossAx val="9066334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solidFill>
            <a:srgbClr val="403C3A"/>
          </a:solidFill>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t>First 12-Months of 2007 Easing Cycle</a:t>
            </a:r>
          </a:p>
        </c:rich>
      </c:tx>
      <c:layout>
        <c:manualLayout>
          <c:xMode val="edge"/>
          <c:yMode val="edge"/>
          <c:x val="0.23038083006288315"/>
          <c:y val="0"/>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012734864039328"/>
          <c:y val="0.16120370370370371"/>
          <c:w val="0.87928207858843144"/>
          <c:h val="0.70762859409574586"/>
        </c:manualLayout>
      </c:layout>
      <c:barChart>
        <c:barDir val="col"/>
        <c:grouping val="clustered"/>
        <c:varyColors val="0"/>
        <c:ser>
          <c:idx val="1"/>
          <c:order val="1"/>
          <c:tx>
            <c:strRef>
              <c:f>'easing cycles'!$B$9</c:f>
              <c:strCache>
                <c:ptCount val="1"/>
                <c:pt idx="0">
                  <c:v>low</c:v>
                </c:pt>
              </c:strCache>
            </c:strRef>
          </c:tx>
          <c:spPr>
            <a:solidFill>
              <a:srgbClr val="706D6B"/>
            </a:solidFill>
            <a:ln>
              <a:noFill/>
            </a:ln>
            <a:effectLst/>
          </c:spPr>
          <c:invertIfNegative val="0"/>
          <c:cat>
            <c:strRef>
              <c:f>('easing cycles'!$C$7:$E$7,'easing cycles'!$G$7:$H$7)</c:f>
              <c:strCache>
                <c:ptCount val="5"/>
                <c:pt idx="0">
                  <c:v>EFFR</c:v>
                </c:pt>
                <c:pt idx="1">
                  <c:v>Gov't MMF</c:v>
                </c:pt>
                <c:pt idx="2">
                  <c:v>1M Tbill</c:v>
                </c:pt>
                <c:pt idx="3">
                  <c:v>2Y Tnote</c:v>
                </c:pt>
                <c:pt idx="4">
                  <c:v>5Y Tnote</c:v>
                </c:pt>
              </c:strCache>
              <c:extLst/>
            </c:strRef>
          </c:cat>
          <c:val>
            <c:numRef>
              <c:f>('easing cycles'!$C$9:$E$9,'easing cycles'!$G$9:$H$9)</c:f>
              <c:numCache>
                <c:formatCode>General</c:formatCode>
                <c:ptCount val="5"/>
                <c:pt idx="0">
                  <c:v>1.84</c:v>
                </c:pt>
                <c:pt idx="1">
                  <c:v>1.74</c:v>
                </c:pt>
                <c:pt idx="2">
                  <c:v>0.21199999999999999</c:v>
                </c:pt>
                <c:pt idx="3">
                  <c:v>1.63</c:v>
                </c:pt>
                <c:pt idx="4">
                  <c:v>2.5099999999999998</c:v>
                </c:pt>
              </c:numCache>
              <c:extLst/>
            </c:numRef>
          </c:val>
          <c:extLst>
            <c:ext xmlns:c16="http://schemas.microsoft.com/office/drawing/2014/chart" uri="{C3380CC4-5D6E-409C-BE32-E72D297353CC}">
              <c16:uniqueId val="{00000000-3E8A-440B-AE9B-0724C03E1E65}"/>
            </c:ext>
          </c:extLst>
        </c:ser>
        <c:ser>
          <c:idx val="2"/>
          <c:order val="2"/>
          <c:tx>
            <c:strRef>
              <c:f>'easing cycles'!$B$10</c:f>
              <c:strCache>
                <c:ptCount val="1"/>
                <c:pt idx="0">
                  <c:v>high</c:v>
                </c:pt>
              </c:strCache>
            </c:strRef>
          </c:tx>
          <c:spPr>
            <a:solidFill>
              <a:srgbClr val="002060"/>
            </a:solidFill>
            <a:ln>
              <a:noFill/>
            </a:ln>
            <a:effectLst/>
          </c:spPr>
          <c:invertIfNegative val="0"/>
          <c:cat>
            <c:strRef>
              <c:f>('easing cycles'!$C$7:$E$7,'easing cycles'!$G$7:$H$7)</c:f>
              <c:strCache>
                <c:ptCount val="5"/>
                <c:pt idx="0">
                  <c:v>EFFR</c:v>
                </c:pt>
                <c:pt idx="1">
                  <c:v>Gov't MMF</c:v>
                </c:pt>
                <c:pt idx="2">
                  <c:v>1M Tbill</c:v>
                </c:pt>
                <c:pt idx="3">
                  <c:v>2Y Tnote</c:v>
                </c:pt>
                <c:pt idx="4">
                  <c:v>5Y Tnote</c:v>
                </c:pt>
              </c:strCache>
              <c:extLst/>
            </c:strRef>
          </c:cat>
          <c:val>
            <c:numRef>
              <c:f>('easing cycles'!$C$10:$E$10,'easing cycles'!$G$10:$H$10)</c:f>
              <c:numCache>
                <c:formatCode>General</c:formatCode>
                <c:ptCount val="5"/>
                <c:pt idx="0">
                  <c:v>4.93</c:v>
                </c:pt>
                <c:pt idx="1">
                  <c:v>4.83</c:v>
                </c:pt>
                <c:pt idx="2">
                  <c:v>4.1520000000000001</c:v>
                </c:pt>
                <c:pt idx="3">
                  <c:v>3.03</c:v>
                </c:pt>
                <c:pt idx="4">
                  <c:v>3.75</c:v>
                </c:pt>
              </c:numCache>
              <c:extLst/>
            </c:numRef>
          </c:val>
          <c:extLst>
            <c:ext xmlns:c16="http://schemas.microsoft.com/office/drawing/2014/chart" uri="{C3380CC4-5D6E-409C-BE32-E72D297353CC}">
              <c16:uniqueId val="{00000001-3E8A-440B-AE9B-0724C03E1E65}"/>
            </c:ext>
          </c:extLst>
        </c:ser>
        <c:dLbls>
          <c:showLegendKey val="0"/>
          <c:showVal val="0"/>
          <c:showCatName val="0"/>
          <c:showSerName val="0"/>
          <c:showPercent val="0"/>
          <c:showBubbleSize val="0"/>
        </c:dLbls>
        <c:gapWidth val="219"/>
        <c:axId val="1653007456"/>
        <c:axId val="1906815103"/>
        <c:extLst>
          <c:ext xmlns:c15="http://schemas.microsoft.com/office/drawing/2012/chart" uri="{02D57815-91ED-43cb-92C2-25804820EDAC}">
            <c15:filteredBarSeries>
              <c15:ser>
                <c:idx val="0"/>
                <c:order val="0"/>
                <c:tx>
                  <c:strRef>
                    <c:extLst>
                      <c:ext uri="{02D57815-91ED-43cb-92C2-25804820EDAC}">
                        <c15:formulaRef>
                          <c15:sqref>'easing cycles'!$B$8</c15:sqref>
                        </c15:formulaRef>
                      </c:ext>
                    </c:extLst>
                    <c:strCache>
                      <c:ptCount val="1"/>
                      <c:pt idx="0">
                        <c:v>average</c:v>
                      </c:pt>
                    </c:strCache>
                  </c:strRef>
                </c:tx>
                <c:spPr>
                  <a:solidFill>
                    <a:schemeClr val="accent1"/>
                  </a:solidFill>
                  <a:ln>
                    <a:noFill/>
                  </a:ln>
                  <a:effectLst/>
                </c:spPr>
                <c:invertIfNegative val="0"/>
                <c:cat>
                  <c:strRef>
                    <c:extLst>
                      <c:ext uri="{02D57815-91ED-43cb-92C2-25804820EDAC}">
                        <c15:formulaRef>
                          <c15:sqref>('easing cycles'!$C$7:$E$7,'easing cycles'!$G$7:$H$7)</c15:sqref>
                        </c15:formulaRef>
                      </c:ext>
                    </c:extLst>
                    <c:strCache>
                      <c:ptCount val="5"/>
                      <c:pt idx="0">
                        <c:v>EFFR</c:v>
                      </c:pt>
                      <c:pt idx="1">
                        <c:v>Gov't MMF</c:v>
                      </c:pt>
                      <c:pt idx="2">
                        <c:v>1M Tbill</c:v>
                      </c:pt>
                      <c:pt idx="3">
                        <c:v>2Y Tnote</c:v>
                      </c:pt>
                      <c:pt idx="4">
                        <c:v>5Y Tnote</c:v>
                      </c:pt>
                    </c:strCache>
                  </c:strRef>
                </c:cat>
                <c:val>
                  <c:numRef>
                    <c:extLst>
                      <c:ext uri="{02D57815-91ED-43cb-92C2-25804820EDAC}">
                        <c15:formulaRef>
                          <c15:sqref>('easing cycles'!$C$8:$E$8,'easing cycles'!$G$8:$H$8)</c15:sqref>
                        </c15:formulaRef>
                      </c:ext>
                    </c:extLst>
                    <c:numCache>
                      <c:formatCode>General</c:formatCode>
                      <c:ptCount val="5"/>
                      <c:pt idx="0">
                        <c:v>3.03</c:v>
                      </c:pt>
                      <c:pt idx="1">
                        <c:v>2.9299999999999997</c:v>
                      </c:pt>
                      <c:pt idx="2">
                        <c:v>2.1629999999999998</c:v>
                      </c:pt>
                      <c:pt idx="3">
                        <c:v>2.48</c:v>
                      </c:pt>
                      <c:pt idx="4">
                        <c:v>3.21</c:v>
                      </c:pt>
                    </c:numCache>
                  </c:numRef>
                </c:val>
                <c:extLst>
                  <c:ext xmlns:c16="http://schemas.microsoft.com/office/drawing/2014/chart" uri="{C3380CC4-5D6E-409C-BE32-E72D297353CC}">
                    <c16:uniqueId val="{00000003-3E8A-440B-AE9B-0724C03E1E65}"/>
                  </c:ext>
                </c:extLst>
              </c15:ser>
            </c15:filteredBarSeries>
          </c:ext>
        </c:extLst>
      </c:barChart>
      <c:lineChart>
        <c:grouping val="standard"/>
        <c:varyColors val="0"/>
        <c:ser>
          <c:idx val="3"/>
          <c:order val="3"/>
          <c:tx>
            <c:strRef>
              <c:f>'easing cycles'!$B$11</c:f>
              <c:strCache>
                <c:ptCount val="1"/>
                <c:pt idx="0">
                  <c:v>4-Months in</c:v>
                </c:pt>
              </c:strCache>
            </c:strRef>
          </c:tx>
          <c:spPr>
            <a:ln w="28575" cap="rnd">
              <a:solidFill>
                <a:schemeClr val="accent1">
                  <a:lumMod val="20000"/>
                  <a:lumOff val="80000"/>
                </a:schemeClr>
              </a:solidFill>
              <a:round/>
            </a:ln>
            <a:effectLst/>
          </c:spPr>
          <c:marker>
            <c:symbol val="none"/>
          </c:marker>
          <c:cat>
            <c:strRef>
              <c:f>('easing cycles'!$C$7:$E$7,'easing cycles'!$G$7:$H$7)</c:f>
              <c:strCache>
                <c:ptCount val="5"/>
                <c:pt idx="0">
                  <c:v>EFFR</c:v>
                </c:pt>
                <c:pt idx="1">
                  <c:v>Gov't MMF</c:v>
                </c:pt>
                <c:pt idx="2">
                  <c:v>1M Tbill</c:v>
                </c:pt>
                <c:pt idx="3">
                  <c:v>2Y Tnote</c:v>
                </c:pt>
                <c:pt idx="4">
                  <c:v>5Y Tnote</c:v>
                </c:pt>
              </c:strCache>
              <c:extLst/>
            </c:strRef>
          </c:cat>
          <c:val>
            <c:numRef>
              <c:f>('easing cycles'!$C$11:$E$11,'easing cycles'!$G$11:$H$11)</c:f>
              <c:numCache>
                <c:formatCode>General</c:formatCode>
                <c:ptCount val="5"/>
                <c:pt idx="0">
                  <c:v>4.17</c:v>
                </c:pt>
                <c:pt idx="1">
                  <c:v>4.26</c:v>
                </c:pt>
                <c:pt idx="2">
                  <c:v>2.5950000000000002</c:v>
                </c:pt>
                <c:pt idx="3">
                  <c:v>2.3460000000000001</c:v>
                </c:pt>
                <c:pt idx="4">
                  <c:v>2.8599000000000001</c:v>
                </c:pt>
              </c:numCache>
              <c:extLst/>
            </c:numRef>
          </c:val>
          <c:smooth val="0"/>
          <c:extLst>
            <c:ext xmlns:c16="http://schemas.microsoft.com/office/drawing/2014/chart" uri="{C3380CC4-5D6E-409C-BE32-E72D297353CC}">
              <c16:uniqueId val="{00000002-3E8A-440B-AE9B-0724C03E1E65}"/>
            </c:ext>
          </c:extLst>
        </c:ser>
        <c:dLbls>
          <c:showLegendKey val="0"/>
          <c:showVal val="0"/>
          <c:showCatName val="0"/>
          <c:showSerName val="0"/>
          <c:showPercent val="0"/>
          <c:showBubbleSize val="0"/>
        </c:dLbls>
        <c:marker val="1"/>
        <c:smooth val="0"/>
        <c:axId val="1653007456"/>
        <c:axId val="1906815103"/>
      </c:lineChart>
      <c:catAx>
        <c:axId val="1653007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906815103"/>
        <c:crosses val="autoZero"/>
        <c:auto val="1"/>
        <c:lblAlgn val="ctr"/>
        <c:lblOffset val="100"/>
        <c:noMultiLvlLbl val="0"/>
      </c:catAx>
      <c:valAx>
        <c:axId val="190681510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Rate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653007456"/>
        <c:crosses val="autoZero"/>
        <c:crossBetween val="between"/>
      </c:valAx>
      <c:spPr>
        <a:noFill/>
        <a:ln>
          <a:noFill/>
        </a:ln>
        <a:effectLst/>
      </c:spPr>
    </c:plotArea>
    <c:legend>
      <c:legendPos val="b"/>
      <c:layout>
        <c:manualLayout>
          <c:xMode val="edge"/>
          <c:yMode val="edge"/>
          <c:x val="0.24298034046535547"/>
          <c:y val="6.9164328666431713E-2"/>
          <c:w val="0.50848359580052493"/>
          <c:h val="8.0279965004374454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t>First 12-Months of 2019 Easing Cycle</a:t>
            </a:r>
          </a:p>
        </c:rich>
      </c:tx>
      <c:layout>
        <c:manualLayout>
          <c:xMode val="edge"/>
          <c:yMode val="edge"/>
          <c:x val="0.2206821596066606"/>
          <c:y val="0"/>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037583590455448"/>
          <c:y val="0.16120370370370371"/>
          <c:w val="0.87679730743582662"/>
          <c:h val="0.75457107214463759"/>
        </c:manualLayout>
      </c:layout>
      <c:barChart>
        <c:barDir val="col"/>
        <c:grouping val="clustered"/>
        <c:varyColors val="0"/>
        <c:ser>
          <c:idx val="1"/>
          <c:order val="1"/>
          <c:tx>
            <c:strRef>
              <c:f>'easing cycles'!$B$16</c:f>
              <c:strCache>
                <c:ptCount val="1"/>
                <c:pt idx="0">
                  <c:v>low</c:v>
                </c:pt>
              </c:strCache>
            </c:strRef>
          </c:tx>
          <c:spPr>
            <a:solidFill>
              <a:srgbClr val="706D6B"/>
            </a:solidFill>
            <a:ln>
              <a:noFill/>
            </a:ln>
            <a:effectLst/>
          </c:spPr>
          <c:invertIfNegative val="0"/>
          <c:cat>
            <c:strRef>
              <c:f>'easing cycles'!$C$7:$H$7</c:f>
              <c:strCache>
                <c:ptCount val="6"/>
                <c:pt idx="0">
                  <c:v>EFFR</c:v>
                </c:pt>
                <c:pt idx="1">
                  <c:v>Gov't MMF</c:v>
                </c:pt>
                <c:pt idx="2">
                  <c:v>1M Tbill</c:v>
                </c:pt>
                <c:pt idx="3">
                  <c:v>1Y Tbill</c:v>
                </c:pt>
                <c:pt idx="4">
                  <c:v>2Y Tnote</c:v>
                </c:pt>
                <c:pt idx="5">
                  <c:v>5Y Tnote</c:v>
                </c:pt>
              </c:strCache>
            </c:strRef>
          </c:cat>
          <c:val>
            <c:numRef>
              <c:f>'easing cycles'!$C$16:$H$16</c:f>
              <c:numCache>
                <c:formatCode>General</c:formatCode>
                <c:ptCount val="6"/>
                <c:pt idx="0">
                  <c:v>0.04</c:v>
                </c:pt>
                <c:pt idx="1">
                  <c:v>0.01</c:v>
                </c:pt>
                <c:pt idx="2">
                  <c:v>-0.09</c:v>
                </c:pt>
                <c:pt idx="3">
                  <c:v>0.104</c:v>
                </c:pt>
                <c:pt idx="4">
                  <c:v>0.105</c:v>
                </c:pt>
                <c:pt idx="5">
                  <c:v>0.02</c:v>
                </c:pt>
              </c:numCache>
            </c:numRef>
          </c:val>
          <c:extLst>
            <c:ext xmlns:c16="http://schemas.microsoft.com/office/drawing/2014/chart" uri="{C3380CC4-5D6E-409C-BE32-E72D297353CC}">
              <c16:uniqueId val="{00000000-062C-4366-8BDF-CE4A95A76D1A}"/>
            </c:ext>
          </c:extLst>
        </c:ser>
        <c:ser>
          <c:idx val="2"/>
          <c:order val="2"/>
          <c:tx>
            <c:strRef>
              <c:f>'easing cycles'!$B$17</c:f>
              <c:strCache>
                <c:ptCount val="1"/>
                <c:pt idx="0">
                  <c:v>high</c:v>
                </c:pt>
              </c:strCache>
            </c:strRef>
          </c:tx>
          <c:spPr>
            <a:solidFill>
              <a:srgbClr val="002060"/>
            </a:solidFill>
            <a:ln>
              <a:noFill/>
            </a:ln>
            <a:effectLst/>
          </c:spPr>
          <c:invertIfNegative val="0"/>
          <c:cat>
            <c:strRef>
              <c:f>'easing cycles'!$C$7:$H$7</c:f>
              <c:strCache>
                <c:ptCount val="6"/>
                <c:pt idx="0">
                  <c:v>EFFR</c:v>
                </c:pt>
                <c:pt idx="1">
                  <c:v>Gov't MMF</c:v>
                </c:pt>
                <c:pt idx="2">
                  <c:v>1M Tbill</c:v>
                </c:pt>
                <c:pt idx="3">
                  <c:v>1Y Tbill</c:v>
                </c:pt>
                <c:pt idx="4">
                  <c:v>2Y Tnote</c:v>
                </c:pt>
                <c:pt idx="5">
                  <c:v>5Y Tnote</c:v>
                </c:pt>
              </c:strCache>
            </c:strRef>
          </c:cat>
          <c:val>
            <c:numRef>
              <c:f>'easing cycles'!$C$17:$H$17</c:f>
              <c:numCache>
                <c:formatCode>General</c:formatCode>
                <c:ptCount val="6"/>
                <c:pt idx="0">
                  <c:v>2.4</c:v>
                </c:pt>
                <c:pt idx="1">
                  <c:v>2.2999999999999998</c:v>
                </c:pt>
                <c:pt idx="2">
                  <c:v>2.09</c:v>
                </c:pt>
                <c:pt idx="3">
                  <c:v>1.99</c:v>
                </c:pt>
                <c:pt idx="4">
                  <c:v>1.87</c:v>
                </c:pt>
                <c:pt idx="5">
                  <c:v>1.82</c:v>
                </c:pt>
              </c:numCache>
            </c:numRef>
          </c:val>
          <c:extLst>
            <c:ext xmlns:c16="http://schemas.microsoft.com/office/drawing/2014/chart" uri="{C3380CC4-5D6E-409C-BE32-E72D297353CC}">
              <c16:uniqueId val="{00000001-062C-4366-8BDF-CE4A95A76D1A}"/>
            </c:ext>
          </c:extLst>
        </c:ser>
        <c:dLbls>
          <c:showLegendKey val="0"/>
          <c:showVal val="0"/>
          <c:showCatName val="0"/>
          <c:showSerName val="0"/>
          <c:showPercent val="0"/>
          <c:showBubbleSize val="0"/>
        </c:dLbls>
        <c:gapWidth val="219"/>
        <c:axId val="1653007456"/>
        <c:axId val="1906815103"/>
        <c:extLst>
          <c:ext xmlns:c15="http://schemas.microsoft.com/office/drawing/2012/chart" uri="{02D57815-91ED-43cb-92C2-25804820EDAC}">
            <c15:filteredBarSeries>
              <c15:ser>
                <c:idx val="0"/>
                <c:order val="0"/>
                <c:tx>
                  <c:strRef>
                    <c:extLst>
                      <c:ext uri="{02D57815-91ED-43cb-92C2-25804820EDAC}">
                        <c15:formulaRef>
                          <c15:sqref>'easing cycles'!$B$15</c15:sqref>
                        </c15:formulaRef>
                      </c:ext>
                    </c:extLst>
                    <c:strCache>
                      <c:ptCount val="1"/>
                      <c:pt idx="0">
                        <c:v>average</c:v>
                      </c:pt>
                    </c:strCache>
                  </c:strRef>
                </c:tx>
                <c:spPr>
                  <a:solidFill>
                    <a:schemeClr val="accent1"/>
                  </a:solidFill>
                  <a:ln>
                    <a:noFill/>
                  </a:ln>
                  <a:effectLst/>
                </c:spPr>
                <c:invertIfNegative val="0"/>
                <c:cat>
                  <c:strRef>
                    <c:extLst>
                      <c:ext uri="{02D57815-91ED-43cb-92C2-25804820EDAC}">
                        <c15:formulaRef>
                          <c15:sqref>'easing cycles'!$C$7:$H$7</c15:sqref>
                        </c15:formulaRef>
                      </c:ext>
                    </c:extLst>
                    <c:strCache>
                      <c:ptCount val="6"/>
                      <c:pt idx="0">
                        <c:v>EFFR</c:v>
                      </c:pt>
                      <c:pt idx="1">
                        <c:v>Gov't MMF</c:v>
                      </c:pt>
                      <c:pt idx="2">
                        <c:v>1M Tbill</c:v>
                      </c:pt>
                      <c:pt idx="3">
                        <c:v>1Y Tbill</c:v>
                      </c:pt>
                      <c:pt idx="4">
                        <c:v>2Y Tnote</c:v>
                      </c:pt>
                      <c:pt idx="5">
                        <c:v>5Y Tnote</c:v>
                      </c:pt>
                    </c:strCache>
                  </c:strRef>
                </c:cat>
                <c:val>
                  <c:numRef>
                    <c:extLst>
                      <c:ext uri="{02D57815-91ED-43cb-92C2-25804820EDAC}">
                        <c15:formulaRef>
                          <c15:sqref>'easing cycles'!$C$15:$H$15</c15:sqref>
                        </c15:formulaRef>
                      </c:ext>
                    </c:extLst>
                    <c:numCache>
                      <c:formatCode>General</c:formatCode>
                      <c:ptCount val="6"/>
                      <c:pt idx="0">
                        <c:v>1.08</c:v>
                      </c:pt>
                      <c:pt idx="1">
                        <c:v>0.98000000000000009</c:v>
                      </c:pt>
                      <c:pt idx="2">
                        <c:v>1.046</c:v>
                      </c:pt>
                      <c:pt idx="3">
                        <c:v>1.0149999999999999</c:v>
                      </c:pt>
                      <c:pt idx="4">
                        <c:v>1</c:v>
                      </c:pt>
                      <c:pt idx="5">
                        <c:v>1.06</c:v>
                      </c:pt>
                    </c:numCache>
                  </c:numRef>
                </c:val>
                <c:extLst>
                  <c:ext xmlns:c16="http://schemas.microsoft.com/office/drawing/2014/chart" uri="{C3380CC4-5D6E-409C-BE32-E72D297353CC}">
                    <c16:uniqueId val="{00000003-062C-4366-8BDF-CE4A95A76D1A}"/>
                  </c:ext>
                </c:extLst>
              </c15:ser>
            </c15:filteredBarSeries>
          </c:ext>
        </c:extLst>
      </c:barChart>
      <c:lineChart>
        <c:grouping val="standard"/>
        <c:varyColors val="0"/>
        <c:ser>
          <c:idx val="3"/>
          <c:order val="3"/>
          <c:tx>
            <c:strRef>
              <c:f>'easing cycles'!$B$18</c:f>
              <c:strCache>
                <c:ptCount val="1"/>
                <c:pt idx="0">
                  <c:v>4-Months in</c:v>
                </c:pt>
              </c:strCache>
            </c:strRef>
          </c:tx>
          <c:spPr>
            <a:ln w="28575" cap="rnd">
              <a:solidFill>
                <a:schemeClr val="accent1">
                  <a:lumMod val="20000"/>
                  <a:lumOff val="80000"/>
                </a:schemeClr>
              </a:solidFill>
              <a:round/>
            </a:ln>
            <a:effectLst/>
          </c:spPr>
          <c:marker>
            <c:symbol val="none"/>
          </c:marker>
          <c:cat>
            <c:strRef>
              <c:f>'easing cycles'!$C$7:$H$7</c:f>
              <c:strCache>
                <c:ptCount val="6"/>
                <c:pt idx="0">
                  <c:v>EFFR</c:v>
                </c:pt>
                <c:pt idx="1">
                  <c:v>Gov't MMF</c:v>
                </c:pt>
                <c:pt idx="2">
                  <c:v>1M Tbill</c:v>
                </c:pt>
                <c:pt idx="3">
                  <c:v>1Y Tbill</c:v>
                </c:pt>
                <c:pt idx="4">
                  <c:v>2Y Tnote</c:v>
                </c:pt>
                <c:pt idx="5">
                  <c:v>5Y Tnote</c:v>
                </c:pt>
              </c:strCache>
            </c:strRef>
          </c:cat>
          <c:val>
            <c:numRef>
              <c:f>'easing cycles'!$C$18:$H$18</c:f>
              <c:numCache>
                <c:formatCode>General</c:formatCode>
                <c:ptCount val="6"/>
                <c:pt idx="0">
                  <c:v>1.56</c:v>
                </c:pt>
                <c:pt idx="1">
                  <c:v>1.53</c:v>
                </c:pt>
                <c:pt idx="2">
                  <c:v>1.617</c:v>
                </c:pt>
                <c:pt idx="3">
                  <c:v>1.593</c:v>
                </c:pt>
                <c:pt idx="4">
                  <c:v>1.6119000000000001</c:v>
                </c:pt>
                <c:pt idx="5">
                  <c:v>1.6258999999999999</c:v>
                </c:pt>
              </c:numCache>
            </c:numRef>
          </c:val>
          <c:smooth val="0"/>
          <c:extLst>
            <c:ext xmlns:c16="http://schemas.microsoft.com/office/drawing/2014/chart" uri="{C3380CC4-5D6E-409C-BE32-E72D297353CC}">
              <c16:uniqueId val="{00000002-062C-4366-8BDF-CE4A95A76D1A}"/>
            </c:ext>
          </c:extLst>
        </c:ser>
        <c:dLbls>
          <c:showLegendKey val="0"/>
          <c:showVal val="0"/>
          <c:showCatName val="0"/>
          <c:showSerName val="0"/>
          <c:showPercent val="0"/>
          <c:showBubbleSize val="0"/>
        </c:dLbls>
        <c:marker val="1"/>
        <c:smooth val="0"/>
        <c:axId val="1653007456"/>
        <c:axId val="1906815103"/>
      </c:lineChart>
      <c:catAx>
        <c:axId val="165300745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906815103"/>
        <c:crosses val="autoZero"/>
        <c:auto val="1"/>
        <c:lblAlgn val="ctr"/>
        <c:lblOffset val="100"/>
        <c:noMultiLvlLbl val="0"/>
      </c:catAx>
      <c:valAx>
        <c:axId val="190681510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Rate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653007456"/>
        <c:crosses val="autoZero"/>
        <c:crossBetween val="between"/>
      </c:valAx>
      <c:spPr>
        <a:noFill/>
        <a:ln>
          <a:noFill/>
        </a:ln>
        <a:effectLst/>
      </c:spPr>
    </c:plotArea>
    <c:legend>
      <c:legendPos val="b"/>
      <c:layout>
        <c:manualLayout>
          <c:xMode val="edge"/>
          <c:yMode val="edge"/>
          <c:x val="0.24073627098662448"/>
          <c:y val="9.1686226742221932E-2"/>
          <c:w val="0.50848359580052493"/>
          <c:h val="8.0279965004374454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t>Historical</a:t>
            </a:r>
            <a:r>
              <a:rPr lang="en-US" b="1" baseline="0"/>
              <a:t> Yield Curve*</a:t>
            </a:r>
            <a:endParaRPr lang="en-US" b="1"/>
          </a:p>
        </c:rich>
      </c:tx>
      <c:layout>
        <c:manualLayout>
          <c:xMode val="edge"/>
          <c:yMode val="edge"/>
          <c:x val="0.36236774537974842"/>
          <c:y val="0"/>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462328644113853"/>
          <c:y val="0.19463023203180682"/>
          <c:w val="0.77325388000637174"/>
          <c:h val="0.72534271561829222"/>
        </c:manualLayout>
      </c:layout>
      <c:barChart>
        <c:barDir val="col"/>
        <c:grouping val="clustered"/>
        <c:varyColors val="0"/>
        <c:ser>
          <c:idx val="0"/>
          <c:order val="0"/>
          <c:tx>
            <c:strRef>
              <c:f>YC!$D$4</c:f>
              <c:strCache>
                <c:ptCount val="1"/>
                <c:pt idx="0">
                  <c:v>10Y Average (lhs)</c:v>
                </c:pt>
              </c:strCache>
            </c:strRef>
          </c:tx>
          <c:spPr>
            <a:solidFill>
              <a:schemeClr val="accent1"/>
            </a:solidFill>
            <a:ln>
              <a:solidFill>
                <a:srgbClr val="7C47B3"/>
              </a:solidFill>
            </a:ln>
            <a:effectLst/>
          </c:spPr>
          <c:invertIfNegative val="0"/>
          <c:cat>
            <c:strRef>
              <c:f>YC!$C$5:$C$13</c:f>
              <c:strCache>
                <c:ptCount val="9"/>
                <c:pt idx="0">
                  <c:v>1M</c:v>
                </c:pt>
                <c:pt idx="1">
                  <c:v>3M</c:v>
                </c:pt>
                <c:pt idx="2">
                  <c:v>6M</c:v>
                </c:pt>
                <c:pt idx="3">
                  <c:v>1Y</c:v>
                </c:pt>
                <c:pt idx="4">
                  <c:v>2Y</c:v>
                </c:pt>
                <c:pt idx="5">
                  <c:v>3Y</c:v>
                </c:pt>
                <c:pt idx="6">
                  <c:v>5Y</c:v>
                </c:pt>
                <c:pt idx="7">
                  <c:v>7Y</c:v>
                </c:pt>
                <c:pt idx="8">
                  <c:v>10Y</c:v>
                </c:pt>
              </c:strCache>
            </c:strRef>
          </c:cat>
          <c:val>
            <c:numRef>
              <c:f>YC!$D$5:$D$13</c:f>
              <c:numCache>
                <c:formatCode>0.00</c:formatCode>
                <c:ptCount val="9"/>
                <c:pt idx="0">
                  <c:v>1.742</c:v>
                </c:pt>
                <c:pt idx="1">
                  <c:v>1.849</c:v>
                </c:pt>
                <c:pt idx="2">
                  <c:v>1.95</c:v>
                </c:pt>
                <c:pt idx="3">
                  <c:v>1.9850000000000001</c:v>
                </c:pt>
                <c:pt idx="4">
                  <c:v>2.0381</c:v>
                </c:pt>
                <c:pt idx="5">
                  <c:v>2.0958999999999999</c:v>
                </c:pt>
                <c:pt idx="6">
                  <c:v>2.2351999999999999</c:v>
                </c:pt>
                <c:pt idx="7">
                  <c:v>2.3963000000000001</c:v>
                </c:pt>
                <c:pt idx="8">
                  <c:v>2.5051999999999999</c:v>
                </c:pt>
              </c:numCache>
            </c:numRef>
          </c:val>
          <c:extLst>
            <c:ext xmlns:c16="http://schemas.microsoft.com/office/drawing/2014/chart" uri="{C3380CC4-5D6E-409C-BE32-E72D297353CC}">
              <c16:uniqueId val="{00000000-7EA7-4FBB-AA61-048B1769E8F7}"/>
            </c:ext>
          </c:extLst>
        </c:ser>
        <c:ser>
          <c:idx val="3"/>
          <c:order val="2"/>
          <c:tx>
            <c:strRef>
              <c:f>YC!$E$4</c:f>
              <c:strCache>
                <c:ptCount val="1"/>
                <c:pt idx="0">
                  <c:v>17Y Average (lhs)</c:v>
                </c:pt>
              </c:strCache>
            </c:strRef>
          </c:tx>
          <c:spPr>
            <a:solidFill>
              <a:schemeClr val="accent4"/>
            </a:solidFill>
            <a:ln>
              <a:noFill/>
            </a:ln>
            <a:effectLst/>
          </c:spPr>
          <c:invertIfNegative val="0"/>
          <c:cat>
            <c:strRef>
              <c:f>YC!$C$5:$C$13</c:f>
              <c:strCache>
                <c:ptCount val="9"/>
                <c:pt idx="0">
                  <c:v>1M</c:v>
                </c:pt>
                <c:pt idx="1">
                  <c:v>3M</c:v>
                </c:pt>
                <c:pt idx="2">
                  <c:v>6M</c:v>
                </c:pt>
                <c:pt idx="3">
                  <c:v>1Y</c:v>
                </c:pt>
                <c:pt idx="4">
                  <c:v>2Y</c:v>
                </c:pt>
                <c:pt idx="5">
                  <c:v>3Y</c:v>
                </c:pt>
                <c:pt idx="6">
                  <c:v>5Y</c:v>
                </c:pt>
                <c:pt idx="7">
                  <c:v>7Y</c:v>
                </c:pt>
                <c:pt idx="8">
                  <c:v>10Y</c:v>
                </c:pt>
              </c:strCache>
            </c:strRef>
          </c:cat>
          <c:val>
            <c:numRef>
              <c:f>YC!$E$5:$E$13</c:f>
              <c:numCache>
                <c:formatCode>0.00</c:formatCode>
                <c:ptCount val="9"/>
                <c:pt idx="0">
                  <c:v>1.0960000000000001</c:v>
                </c:pt>
                <c:pt idx="1">
                  <c:v>1.173</c:v>
                </c:pt>
                <c:pt idx="2">
                  <c:v>1.268</c:v>
                </c:pt>
                <c:pt idx="3">
                  <c:v>1.327</c:v>
                </c:pt>
                <c:pt idx="4">
                  <c:v>1.4754</c:v>
                </c:pt>
                <c:pt idx="5">
                  <c:v>1.6161000000000001</c:v>
                </c:pt>
                <c:pt idx="6">
                  <c:v>1.9630000000000001</c:v>
                </c:pt>
                <c:pt idx="7">
                  <c:v>2.2846000000000002</c:v>
                </c:pt>
                <c:pt idx="8">
                  <c:v>2.5508000000000002</c:v>
                </c:pt>
              </c:numCache>
            </c:numRef>
          </c:val>
          <c:extLst>
            <c:ext xmlns:c16="http://schemas.microsoft.com/office/drawing/2014/chart" uri="{C3380CC4-5D6E-409C-BE32-E72D297353CC}">
              <c16:uniqueId val="{00000001-7EA7-4FBB-AA61-048B1769E8F7}"/>
            </c:ext>
          </c:extLst>
        </c:ser>
        <c:dLbls>
          <c:showLegendKey val="0"/>
          <c:showVal val="0"/>
          <c:showCatName val="0"/>
          <c:showSerName val="0"/>
          <c:showPercent val="0"/>
          <c:showBubbleSize val="0"/>
        </c:dLbls>
        <c:gapWidth val="150"/>
        <c:axId val="902336640"/>
        <c:axId val="902338560"/>
        <c:extLst>
          <c:ext xmlns:c15="http://schemas.microsoft.com/office/drawing/2012/chart" uri="{02D57815-91ED-43cb-92C2-25804820EDAC}">
            <c15:filteredBarSeries>
              <c15:ser>
                <c:idx val="1"/>
                <c:order val="1"/>
                <c:tx>
                  <c:strRef>
                    <c:extLst>
                      <c:ext uri="{02D57815-91ED-43cb-92C2-25804820EDAC}">
                        <c15:formulaRef>
                          <c15:sqref>YC!$F$4</c15:sqref>
                        </c15:formulaRef>
                      </c:ext>
                    </c:extLst>
                    <c:strCache>
                      <c:ptCount val="1"/>
                      <c:pt idx="0">
                        <c:v>20Y Average</c:v>
                      </c:pt>
                    </c:strCache>
                  </c:strRef>
                </c:tx>
                <c:spPr>
                  <a:solidFill>
                    <a:schemeClr val="accent2"/>
                  </a:solidFill>
                  <a:ln>
                    <a:noFill/>
                  </a:ln>
                  <a:effectLst/>
                </c:spPr>
                <c:invertIfNegative val="0"/>
                <c:cat>
                  <c:strRef>
                    <c:extLst>
                      <c:ext uri="{02D57815-91ED-43cb-92C2-25804820EDAC}">
                        <c15:formulaRef>
                          <c15:sqref>YC!$C$5:$C$13</c15:sqref>
                        </c15:formulaRef>
                      </c:ext>
                    </c:extLst>
                    <c:strCache>
                      <c:ptCount val="9"/>
                      <c:pt idx="0">
                        <c:v>1M</c:v>
                      </c:pt>
                      <c:pt idx="1">
                        <c:v>3M</c:v>
                      </c:pt>
                      <c:pt idx="2">
                        <c:v>6M</c:v>
                      </c:pt>
                      <c:pt idx="3">
                        <c:v>1Y</c:v>
                      </c:pt>
                      <c:pt idx="4">
                        <c:v>2Y</c:v>
                      </c:pt>
                      <c:pt idx="5">
                        <c:v>3Y</c:v>
                      </c:pt>
                      <c:pt idx="6">
                        <c:v>5Y</c:v>
                      </c:pt>
                      <c:pt idx="7">
                        <c:v>7Y</c:v>
                      </c:pt>
                      <c:pt idx="8">
                        <c:v>10Y</c:v>
                      </c:pt>
                    </c:strCache>
                  </c:strRef>
                </c:cat>
                <c:val>
                  <c:numRef>
                    <c:extLst>
                      <c:ext uri="{02D57815-91ED-43cb-92C2-25804820EDAC}">
                        <c15:formulaRef>
                          <c15:sqref>YC!$F$5:$F$13</c15:sqref>
                        </c15:formulaRef>
                      </c:ext>
                    </c:extLst>
                    <c:numCache>
                      <c:formatCode>0.00</c:formatCode>
                      <c:ptCount val="9"/>
                      <c:pt idx="0">
                        <c:v>1.536</c:v>
                      </c:pt>
                      <c:pt idx="1">
                        <c:v>1.629</c:v>
                      </c:pt>
                      <c:pt idx="2">
                        <c:v>1.738</c:v>
                      </c:pt>
                      <c:pt idx="3">
                        <c:v>1.327</c:v>
                      </c:pt>
                      <c:pt idx="4">
                        <c:v>1.9078999999999999</c:v>
                      </c:pt>
                      <c:pt idx="5">
                        <c:v>2.0272000000000001</c:v>
                      </c:pt>
                      <c:pt idx="6">
                        <c:v>2.3620000000000001</c:v>
                      </c:pt>
                      <c:pt idx="7">
                        <c:v>2.2846000000000002</c:v>
                      </c:pt>
                      <c:pt idx="8">
                        <c:v>2.8990999999999998</c:v>
                      </c:pt>
                    </c:numCache>
                  </c:numRef>
                </c:val>
                <c:extLst>
                  <c:ext xmlns:c16="http://schemas.microsoft.com/office/drawing/2014/chart" uri="{C3380CC4-5D6E-409C-BE32-E72D297353CC}">
                    <c16:uniqueId val="{00000004-7EA7-4FBB-AA61-048B1769E8F7}"/>
                  </c:ext>
                </c:extLst>
              </c15:ser>
            </c15:filteredBarSeries>
          </c:ext>
        </c:extLst>
      </c:barChart>
      <c:lineChart>
        <c:grouping val="standard"/>
        <c:varyColors val="0"/>
        <c:ser>
          <c:idx val="2"/>
          <c:order val="3"/>
          <c:tx>
            <c:strRef>
              <c:f>YC!$G$4</c:f>
              <c:strCache>
                <c:ptCount val="1"/>
                <c:pt idx="0">
                  <c:v>LTM (rhs)</c:v>
                </c:pt>
              </c:strCache>
            </c:strRef>
          </c:tx>
          <c:spPr>
            <a:ln w="28575" cap="rnd">
              <a:solidFill>
                <a:schemeClr val="accent5">
                  <a:lumMod val="20000"/>
                  <a:lumOff val="80000"/>
                </a:schemeClr>
              </a:solidFill>
              <a:round/>
            </a:ln>
            <a:effectLst/>
          </c:spPr>
          <c:marker>
            <c:symbol val="none"/>
          </c:marker>
          <c:cat>
            <c:strRef>
              <c:f>YC!$C$5:$C$13</c:f>
              <c:strCache>
                <c:ptCount val="9"/>
                <c:pt idx="0">
                  <c:v>1M</c:v>
                </c:pt>
                <c:pt idx="1">
                  <c:v>3M</c:v>
                </c:pt>
                <c:pt idx="2">
                  <c:v>6M</c:v>
                </c:pt>
                <c:pt idx="3">
                  <c:v>1Y</c:v>
                </c:pt>
                <c:pt idx="4">
                  <c:v>2Y</c:v>
                </c:pt>
                <c:pt idx="5">
                  <c:v>3Y</c:v>
                </c:pt>
                <c:pt idx="6">
                  <c:v>5Y</c:v>
                </c:pt>
                <c:pt idx="7">
                  <c:v>7Y</c:v>
                </c:pt>
                <c:pt idx="8">
                  <c:v>10Y</c:v>
                </c:pt>
              </c:strCache>
            </c:strRef>
          </c:cat>
          <c:val>
            <c:numRef>
              <c:f>YC!$G$5:$G$13</c:f>
              <c:numCache>
                <c:formatCode>0.00</c:formatCode>
                <c:ptCount val="9"/>
                <c:pt idx="0">
                  <c:v>5.0250000000000004</c:v>
                </c:pt>
                <c:pt idx="1">
                  <c:v>4.9820000000000002</c:v>
                </c:pt>
                <c:pt idx="2">
                  <c:v>4.8890000000000002</c:v>
                </c:pt>
                <c:pt idx="3">
                  <c:v>4.6239999999999997</c:v>
                </c:pt>
                <c:pt idx="4">
                  <c:v>4.3735999999999997</c:v>
                </c:pt>
                <c:pt idx="5">
                  <c:v>4.2442000000000002</c:v>
                </c:pt>
                <c:pt idx="6">
                  <c:v>4.1714000000000002</c:v>
                </c:pt>
                <c:pt idx="7">
                  <c:v>4.2135999999999996</c:v>
                </c:pt>
                <c:pt idx="8">
                  <c:v>4.2637</c:v>
                </c:pt>
              </c:numCache>
            </c:numRef>
          </c:val>
          <c:smooth val="0"/>
          <c:extLst>
            <c:ext xmlns:c16="http://schemas.microsoft.com/office/drawing/2014/chart" uri="{C3380CC4-5D6E-409C-BE32-E72D297353CC}">
              <c16:uniqueId val="{00000002-7EA7-4FBB-AA61-048B1769E8F7}"/>
            </c:ext>
          </c:extLst>
        </c:ser>
        <c:ser>
          <c:idx val="4"/>
          <c:order val="4"/>
          <c:tx>
            <c:strRef>
              <c:f>YC!$H$4</c:f>
              <c:strCache>
                <c:ptCount val="1"/>
                <c:pt idx="0">
                  <c:v>Current  (rhs)</c:v>
                </c:pt>
              </c:strCache>
            </c:strRef>
          </c:tx>
          <c:spPr>
            <a:ln w="28575" cap="rnd">
              <a:solidFill>
                <a:srgbClr val="C00000"/>
              </a:solidFill>
              <a:prstDash val="sysDot"/>
              <a:round/>
            </a:ln>
            <a:effectLst/>
          </c:spPr>
          <c:marker>
            <c:symbol val="none"/>
          </c:marker>
          <c:cat>
            <c:strRef>
              <c:f>YC!$C$5:$C$13</c:f>
              <c:strCache>
                <c:ptCount val="9"/>
                <c:pt idx="0">
                  <c:v>1M</c:v>
                </c:pt>
                <c:pt idx="1">
                  <c:v>3M</c:v>
                </c:pt>
                <c:pt idx="2">
                  <c:v>6M</c:v>
                </c:pt>
                <c:pt idx="3">
                  <c:v>1Y</c:v>
                </c:pt>
                <c:pt idx="4">
                  <c:v>2Y</c:v>
                </c:pt>
                <c:pt idx="5">
                  <c:v>3Y</c:v>
                </c:pt>
                <c:pt idx="6">
                  <c:v>5Y</c:v>
                </c:pt>
                <c:pt idx="7">
                  <c:v>7Y</c:v>
                </c:pt>
                <c:pt idx="8">
                  <c:v>10Y</c:v>
                </c:pt>
              </c:strCache>
            </c:strRef>
          </c:cat>
          <c:val>
            <c:numRef>
              <c:f>YC!$H$5:$H$13</c:f>
              <c:numCache>
                <c:formatCode>0.00</c:formatCode>
                <c:ptCount val="9"/>
                <c:pt idx="0">
                  <c:v>4.3</c:v>
                </c:pt>
                <c:pt idx="1">
                  <c:v>4.33</c:v>
                </c:pt>
                <c:pt idx="2">
                  <c:v>4.29</c:v>
                </c:pt>
                <c:pt idx="3">
                  <c:v>4.2300000000000004</c:v>
                </c:pt>
                <c:pt idx="4">
                  <c:v>4.29</c:v>
                </c:pt>
                <c:pt idx="5">
                  <c:v>4.3099999999999996</c:v>
                </c:pt>
                <c:pt idx="6">
                  <c:v>4.3499999999999996</c:v>
                </c:pt>
                <c:pt idx="7">
                  <c:v>4.42</c:v>
                </c:pt>
                <c:pt idx="8">
                  <c:v>4.5</c:v>
                </c:pt>
              </c:numCache>
            </c:numRef>
          </c:val>
          <c:smooth val="0"/>
          <c:extLst>
            <c:ext xmlns:c16="http://schemas.microsoft.com/office/drawing/2014/chart" uri="{C3380CC4-5D6E-409C-BE32-E72D297353CC}">
              <c16:uniqueId val="{00000003-7EA7-4FBB-AA61-048B1769E8F7}"/>
            </c:ext>
          </c:extLst>
        </c:ser>
        <c:dLbls>
          <c:showLegendKey val="0"/>
          <c:showVal val="0"/>
          <c:showCatName val="0"/>
          <c:showSerName val="0"/>
          <c:showPercent val="0"/>
          <c:showBubbleSize val="0"/>
        </c:dLbls>
        <c:marker val="1"/>
        <c:smooth val="0"/>
        <c:axId val="1653006496"/>
        <c:axId val="1653006976"/>
      </c:lineChart>
      <c:catAx>
        <c:axId val="90233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902338560"/>
        <c:crosses val="autoZero"/>
        <c:auto val="1"/>
        <c:lblAlgn val="ctr"/>
        <c:lblOffset val="100"/>
        <c:noMultiLvlLbl val="0"/>
      </c:catAx>
      <c:valAx>
        <c:axId val="902338560"/>
        <c:scaling>
          <c:orientation val="minMax"/>
          <c:min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Rat e(%)</a:t>
                </a:r>
              </a:p>
            </c:rich>
          </c:tx>
          <c:layout>
            <c:manualLayout>
              <c:xMode val="edge"/>
              <c:yMode val="edge"/>
              <c:x val="8.0260841414846965E-3"/>
              <c:y val="0.39316541366108354"/>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902336640"/>
        <c:crosses val="autoZero"/>
        <c:crossBetween val="between"/>
      </c:valAx>
      <c:valAx>
        <c:axId val="1653006976"/>
        <c:scaling>
          <c:orientation val="minMax"/>
          <c:min val="3.5"/>
        </c:scaling>
        <c:delete val="0"/>
        <c:axPos val="r"/>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Rate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0.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653006496"/>
        <c:crosses val="max"/>
        <c:crossBetween val="between"/>
      </c:valAx>
      <c:catAx>
        <c:axId val="1653006496"/>
        <c:scaling>
          <c:orientation val="minMax"/>
        </c:scaling>
        <c:delete val="1"/>
        <c:axPos val="b"/>
        <c:numFmt formatCode="General" sourceLinked="1"/>
        <c:majorTickMark val="out"/>
        <c:minorTickMark val="none"/>
        <c:tickLblPos val="nextTo"/>
        <c:crossAx val="1653006976"/>
        <c:crosses val="autoZero"/>
        <c:auto val="1"/>
        <c:lblAlgn val="ctr"/>
        <c:lblOffset val="100"/>
        <c:noMultiLvlLbl val="0"/>
      </c:catAx>
      <c:spPr>
        <a:noFill/>
        <a:ln>
          <a:noFill/>
        </a:ln>
        <a:effectLst/>
      </c:spPr>
    </c:plotArea>
    <c:legend>
      <c:legendPos val="b"/>
      <c:layout>
        <c:manualLayout>
          <c:xMode val="edge"/>
          <c:yMode val="edge"/>
          <c:x val="0"/>
          <c:y val="9.2967686471623484E-2"/>
          <c:w val="1"/>
          <c:h val="6.317110188285017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t>Historical Yield Curve Shape</a:t>
            </a:r>
          </a:p>
        </c:rich>
      </c:tx>
      <c:layout>
        <c:manualLayout>
          <c:xMode val="edge"/>
          <c:yMode val="edge"/>
          <c:x val="0.26961962146236512"/>
          <c:y val="0"/>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9.6557501532901394E-2"/>
          <c:y val="0.15957805907172995"/>
          <c:w val="0.8817622833472204"/>
          <c:h val="0.73809196318814574"/>
        </c:manualLayout>
      </c:layout>
      <c:barChart>
        <c:barDir val="col"/>
        <c:grouping val="clustered"/>
        <c:varyColors val="0"/>
        <c:ser>
          <c:idx val="0"/>
          <c:order val="0"/>
          <c:tx>
            <c:strRef>
              <c:f>YC!$C$17</c:f>
              <c:strCache>
                <c:ptCount val="1"/>
                <c:pt idx="0">
                  <c:v>1M/3M</c:v>
                </c:pt>
              </c:strCache>
            </c:strRef>
          </c:tx>
          <c:spPr>
            <a:solidFill>
              <a:schemeClr val="accent1"/>
            </a:solidFill>
            <a:ln>
              <a:noFill/>
            </a:ln>
            <a:effectLst/>
          </c:spPr>
          <c:invertIfNegative val="0"/>
          <c:cat>
            <c:strRef>
              <c:f>(YC!$D$16:$E$16,YC!$G$16:$H$16)</c:f>
              <c:strCache>
                <c:ptCount val="4"/>
                <c:pt idx="0">
                  <c:v>10Y Average</c:v>
                </c:pt>
                <c:pt idx="1">
                  <c:v>17Y Average</c:v>
                </c:pt>
                <c:pt idx="2">
                  <c:v>LTM</c:v>
                </c:pt>
                <c:pt idx="3">
                  <c:v>Current </c:v>
                </c:pt>
              </c:strCache>
              <c:extLst/>
            </c:strRef>
          </c:cat>
          <c:val>
            <c:numRef>
              <c:f>(YC!$D$17:$E$17,YC!$G$17:$H$17)</c:f>
              <c:numCache>
                <c:formatCode>0.00</c:formatCode>
                <c:ptCount val="4"/>
                <c:pt idx="0">
                  <c:v>10.7</c:v>
                </c:pt>
                <c:pt idx="1">
                  <c:v>7.6999999999999957</c:v>
                </c:pt>
                <c:pt idx="2">
                  <c:v>-4.3000000000000149</c:v>
                </c:pt>
                <c:pt idx="3">
                  <c:v>3.0000000000000249</c:v>
                </c:pt>
              </c:numCache>
              <c:extLst/>
            </c:numRef>
          </c:val>
          <c:extLst>
            <c:ext xmlns:c16="http://schemas.microsoft.com/office/drawing/2014/chart" uri="{C3380CC4-5D6E-409C-BE32-E72D297353CC}">
              <c16:uniqueId val="{00000000-6236-4305-93C4-68733C765408}"/>
            </c:ext>
          </c:extLst>
        </c:ser>
        <c:ser>
          <c:idx val="1"/>
          <c:order val="1"/>
          <c:tx>
            <c:strRef>
              <c:f>YC!$C$18</c:f>
              <c:strCache>
                <c:ptCount val="1"/>
                <c:pt idx="0">
                  <c:v>1M/6M</c:v>
                </c:pt>
              </c:strCache>
            </c:strRef>
          </c:tx>
          <c:spPr>
            <a:solidFill>
              <a:schemeClr val="accent2"/>
            </a:solidFill>
            <a:ln>
              <a:noFill/>
            </a:ln>
            <a:effectLst/>
          </c:spPr>
          <c:invertIfNegative val="0"/>
          <c:cat>
            <c:strRef>
              <c:f>(YC!$D$16:$E$16,YC!$G$16:$H$16)</c:f>
              <c:strCache>
                <c:ptCount val="4"/>
                <c:pt idx="0">
                  <c:v>10Y Average</c:v>
                </c:pt>
                <c:pt idx="1">
                  <c:v>17Y Average</c:v>
                </c:pt>
                <c:pt idx="2">
                  <c:v>LTM</c:v>
                </c:pt>
                <c:pt idx="3">
                  <c:v>Current </c:v>
                </c:pt>
              </c:strCache>
              <c:extLst/>
            </c:strRef>
          </c:cat>
          <c:val>
            <c:numRef>
              <c:f>(YC!$D$18:$E$18,YC!$G$18:$H$18)</c:f>
              <c:numCache>
                <c:formatCode>0.00</c:formatCode>
                <c:ptCount val="4"/>
                <c:pt idx="0">
                  <c:v>10.099999999999998</c:v>
                </c:pt>
                <c:pt idx="1">
                  <c:v>9.4999999999999964</c:v>
                </c:pt>
                <c:pt idx="2">
                  <c:v>-9.2999999999999972</c:v>
                </c:pt>
                <c:pt idx="3">
                  <c:v>-4.0000000000000036</c:v>
                </c:pt>
              </c:numCache>
              <c:extLst/>
            </c:numRef>
          </c:val>
          <c:extLst>
            <c:ext xmlns:c16="http://schemas.microsoft.com/office/drawing/2014/chart" uri="{C3380CC4-5D6E-409C-BE32-E72D297353CC}">
              <c16:uniqueId val="{00000001-6236-4305-93C4-68733C765408}"/>
            </c:ext>
          </c:extLst>
        </c:ser>
        <c:ser>
          <c:idx val="2"/>
          <c:order val="2"/>
          <c:tx>
            <c:strRef>
              <c:f>YC!$C$19</c:f>
              <c:strCache>
                <c:ptCount val="1"/>
                <c:pt idx="0">
                  <c:v>1M/1Y</c:v>
                </c:pt>
              </c:strCache>
            </c:strRef>
          </c:tx>
          <c:spPr>
            <a:solidFill>
              <a:srgbClr val="0070C0"/>
            </a:solidFill>
            <a:ln>
              <a:noFill/>
            </a:ln>
            <a:effectLst/>
          </c:spPr>
          <c:invertIfNegative val="0"/>
          <c:cat>
            <c:strRef>
              <c:f>(YC!$D$16:$E$16,YC!$G$16:$H$16)</c:f>
              <c:strCache>
                <c:ptCount val="4"/>
                <c:pt idx="0">
                  <c:v>10Y Average</c:v>
                </c:pt>
                <c:pt idx="1">
                  <c:v>17Y Average</c:v>
                </c:pt>
                <c:pt idx="2">
                  <c:v>LTM</c:v>
                </c:pt>
                <c:pt idx="3">
                  <c:v>Current </c:v>
                </c:pt>
              </c:strCache>
              <c:extLst/>
            </c:strRef>
          </c:cat>
          <c:val>
            <c:numRef>
              <c:f>(YC!$D$19:$E$19,YC!$G$19:$H$19)</c:f>
              <c:numCache>
                <c:formatCode>0.00</c:formatCode>
                <c:ptCount val="4"/>
                <c:pt idx="0">
                  <c:v>3.5000000000000142</c:v>
                </c:pt>
                <c:pt idx="1">
                  <c:v>5.8999999999999941</c:v>
                </c:pt>
                <c:pt idx="2">
                  <c:v>-26.500000000000057</c:v>
                </c:pt>
                <c:pt idx="3">
                  <c:v>-5.9999999999999609</c:v>
                </c:pt>
              </c:numCache>
              <c:extLst/>
            </c:numRef>
          </c:val>
          <c:extLst>
            <c:ext xmlns:c16="http://schemas.microsoft.com/office/drawing/2014/chart" uri="{C3380CC4-5D6E-409C-BE32-E72D297353CC}">
              <c16:uniqueId val="{00000002-6236-4305-93C4-68733C765408}"/>
            </c:ext>
          </c:extLst>
        </c:ser>
        <c:ser>
          <c:idx val="3"/>
          <c:order val="3"/>
          <c:tx>
            <c:strRef>
              <c:f>YC!$C$20</c:f>
              <c:strCache>
                <c:ptCount val="1"/>
                <c:pt idx="0">
                  <c:v>2Y/10Y</c:v>
                </c:pt>
              </c:strCache>
            </c:strRef>
          </c:tx>
          <c:spPr>
            <a:solidFill>
              <a:srgbClr val="178757"/>
            </a:solidFill>
            <a:ln>
              <a:noFill/>
            </a:ln>
            <a:effectLst/>
          </c:spPr>
          <c:invertIfNegative val="0"/>
          <c:cat>
            <c:strRef>
              <c:f>(YC!$D$16:$E$16,YC!$G$16:$H$16)</c:f>
              <c:strCache>
                <c:ptCount val="4"/>
                <c:pt idx="0">
                  <c:v>10Y Average</c:v>
                </c:pt>
                <c:pt idx="1">
                  <c:v>17Y Average</c:v>
                </c:pt>
                <c:pt idx="2">
                  <c:v>LTM</c:v>
                </c:pt>
                <c:pt idx="3">
                  <c:v>Current </c:v>
                </c:pt>
              </c:strCache>
              <c:extLst/>
            </c:strRef>
          </c:cat>
          <c:val>
            <c:numRef>
              <c:f>(YC!$D$20:$E$20,YC!$G$20:$H$20)</c:f>
              <c:numCache>
                <c:formatCode>0.00</c:formatCode>
                <c:ptCount val="4"/>
                <c:pt idx="0">
                  <c:v>5.3099999999999925</c:v>
                </c:pt>
                <c:pt idx="1">
                  <c:v>14.840000000000009</c:v>
                </c:pt>
                <c:pt idx="2">
                  <c:v>-25.039999999999996</c:v>
                </c:pt>
                <c:pt idx="3">
                  <c:v>5.9999999999999609</c:v>
                </c:pt>
              </c:numCache>
              <c:extLst/>
            </c:numRef>
          </c:val>
          <c:extLst>
            <c:ext xmlns:c16="http://schemas.microsoft.com/office/drawing/2014/chart" uri="{C3380CC4-5D6E-409C-BE32-E72D297353CC}">
              <c16:uniqueId val="{00000003-6236-4305-93C4-68733C765408}"/>
            </c:ext>
          </c:extLst>
        </c:ser>
        <c:dLbls>
          <c:showLegendKey val="0"/>
          <c:showVal val="0"/>
          <c:showCatName val="0"/>
          <c:showSerName val="0"/>
          <c:showPercent val="0"/>
          <c:showBubbleSize val="0"/>
        </c:dLbls>
        <c:gapWidth val="219"/>
        <c:overlap val="-27"/>
        <c:axId val="913431728"/>
        <c:axId val="913432208"/>
      </c:barChart>
      <c:catAx>
        <c:axId val="9134317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913432208"/>
        <c:crosses val="autoZero"/>
        <c:auto val="1"/>
        <c:lblAlgn val="ctr"/>
        <c:lblOffset val="100"/>
        <c:noMultiLvlLbl val="0"/>
      </c:catAx>
      <c:valAx>
        <c:axId val="9134322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Spread (basis points)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913431728"/>
        <c:crosses val="autoZero"/>
        <c:crossBetween val="between"/>
      </c:valAx>
      <c:spPr>
        <a:noFill/>
        <a:ln>
          <a:noFill/>
        </a:ln>
        <a:effectLst/>
      </c:spPr>
    </c:plotArea>
    <c:legend>
      <c:legendPos val="b"/>
      <c:layout>
        <c:manualLayout>
          <c:xMode val="edge"/>
          <c:yMode val="edge"/>
          <c:x val="8.6564634945710164E-2"/>
          <c:y val="8.796113323672379E-2"/>
          <c:w val="0.88888271803015217"/>
          <c:h val="7.3166550383733681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t>Yield Curve and Recessions</a:t>
            </a:r>
          </a:p>
        </c:rich>
      </c:tx>
      <c:layout>
        <c:manualLayout>
          <c:xMode val="edge"/>
          <c:yMode val="edge"/>
          <c:x val="0.40446202763445271"/>
          <c:y val="0"/>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6.4874549995217398E-2"/>
          <c:y val="0.10136012330839253"/>
          <c:w val="0.87211808566563076"/>
          <c:h val="0.75787517557602446"/>
        </c:manualLayout>
      </c:layout>
      <c:areaChart>
        <c:grouping val="stacked"/>
        <c:varyColors val="0"/>
        <c:ser>
          <c:idx val="2"/>
          <c:order val="2"/>
          <c:tx>
            <c:strRef>
              <c:f>'3M 10Y'!$O$4</c:f>
              <c:strCache>
                <c:ptCount val="1"/>
                <c:pt idx="0">
                  <c:v>3M/10Y Spread</c:v>
                </c:pt>
              </c:strCache>
            </c:strRef>
          </c:tx>
          <c:spPr>
            <a:solidFill>
              <a:schemeClr val="accent3"/>
            </a:solidFill>
            <a:ln>
              <a:noFill/>
            </a:ln>
            <a:effectLst/>
          </c:spPr>
          <c:cat>
            <c:numRef>
              <c:f>'3M 10Y'!$L$5:$L$6555</c:f>
              <c:numCache>
                <c:formatCode>m/d/yyyy</c:formatCode>
                <c:ptCount val="6551"/>
                <c:pt idx="0">
                  <c:v>36528</c:v>
                </c:pt>
                <c:pt idx="1">
                  <c:v>36529</c:v>
                </c:pt>
                <c:pt idx="2">
                  <c:v>36530</c:v>
                </c:pt>
                <c:pt idx="3">
                  <c:v>36531</c:v>
                </c:pt>
                <c:pt idx="4">
                  <c:v>36532</c:v>
                </c:pt>
                <c:pt idx="5">
                  <c:v>36535</c:v>
                </c:pt>
                <c:pt idx="6">
                  <c:v>36536</c:v>
                </c:pt>
                <c:pt idx="7">
                  <c:v>36537</c:v>
                </c:pt>
                <c:pt idx="8">
                  <c:v>36538</c:v>
                </c:pt>
                <c:pt idx="9">
                  <c:v>36539</c:v>
                </c:pt>
                <c:pt idx="10">
                  <c:v>36542</c:v>
                </c:pt>
                <c:pt idx="11">
                  <c:v>36543</c:v>
                </c:pt>
                <c:pt idx="12">
                  <c:v>36544</c:v>
                </c:pt>
                <c:pt idx="13">
                  <c:v>36545</c:v>
                </c:pt>
                <c:pt idx="14">
                  <c:v>36546</c:v>
                </c:pt>
                <c:pt idx="15">
                  <c:v>36549</c:v>
                </c:pt>
                <c:pt idx="16">
                  <c:v>36550</c:v>
                </c:pt>
                <c:pt idx="17">
                  <c:v>36551</c:v>
                </c:pt>
                <c:pt idx="18">
                  <c:v>36552</c:v>
                </c:pt>
                <c:pt idx="19">
                  <c:v>36553</c:v>
                </c:pt>
                <c:pt idx="20">
                  <c:v>36556</c:v>
                </c:pt>
                <c:pt idx="21">
                  <c:v>36557</c:v>
                </c:pt>
                <c:pt idx="22">
                  <c:v>36558</c:v>
                </c:pt>
                <c:pt idx="23">
                  <c:v>36559</c:v>
                </c:pt>
                <c:pt idx="24">
                  <c:v>36560</c:v>
                </c:pt>
                <c:pt idx="25">
                  <c:v>36563</c:v>
                </c:pt>
                <c:pt idx="26">
                  <c:v>36564</c:v>
                </c:pt>
                <c:pt idx="27">
                  <c:v>36565</c:v>
                </c:pt>
                <c:pt idx="28">
                  <c:v>36566</c:v>
                </c:pt>
                <c:pt idx="29">
                  <c:v>36567</c:v>
                </c:pt>
                <c:pt idx="30">
                  <c:v>36570</c:v>
                </c:pt>
                <c:pt idx="31">
                  <c:v>36571</c:v>
                </c:pt>
                <c:pt idx="32">
                  <c:v>36572</c:v>
                </c:pt>
                <c:pt idx="33">
                  <c:v>36573</c:v>
                </c:pt>
                <c:pt idx="34">
                  <c:v>36574</c:v>
                </c:pt>
                <c:pt idx="35">
                  <c:v>36577</c:v>
                </c:pt>
                <c:pt idx="36">
                  <c:v>36578</c:v>
                </c:pt>
                <c:pt idx="37">
                  <c:v>36579</c:v>
                </c:pt>
                <c:pt idx="38">
                  <c:v>36580</c:v>
                </c:pt>
                <c:pt idx="39">
                  <c:v>36581</c:v>
                </c:pt>
                <c:pt idx="40">
                  <c:v>36584</c:v>
                </c:pt>
                <c:pt idx="41">
                  <c:v>36585</c:v>
                </c:pt>
                <c:pt idx="42">
                  <c:v>36586</c:v>
                </c:pt>
                <c:pt idx="43">
                  <c:v>36587</c:v>
                </c:pt>
                <c:pt idx="44">
                  <c:v>36588</c:v>
                </c:pt>
                <c:pt idx="45">
                  <c:v>36591</c:v>
                </c:pt>
                <c:pt idx="46">
                  <c:v>36592</c:v>
                </c:pt>
                <c:pt idx="47">
                  <c:v>36593</c:v>
                </c:pt>
                <c:pt idx="48">
                  <c:v>36594</c:v>
                </c:pt>
                <c:pt idx="49">
                  <c:v>36595</c:v>
                </c:pt>
                <c:pt idx="50">
                  <c:v>36598</c:v>
                </c:pt>
                <c:pt idx="51">
                  <c:v>36599</c:v>
                </c:pt>
                <c:pt idx="52">
                  <c:v>36600</c:v>
                </c:pt>
                <c:pt idx="53">
                  <c:v>36601</c:v>
                </c:pt>
                <c:pt idx="54">
                  <c:v>36602</c:v>
                </c:pt>
                <c:pt idx="55">
                  <c:v>36605</c:v>
                </c:pt>
                <c:pt idx="56">
                  <c:v>36606</c:v>
                </c:pt>
                <c:pt idx="57">
                  <c:v>36607</c:v>
                </c:pt>
                <c:pt idx="58">
                  <c:v>36608</c:v>
                </c:pt>
                <c:pt idx="59">
                  <c:v>36609</c:v>
                </c:pt>
                <c:pt idx="60">
                  <c:v>36612</c:v>
                </c:pt>
                <c:pt idx="61">
                  <c:v>36613</c:v>
                </c:pt>
                <c:pt idx="62">
                  <c:v>36614</c:v>
                </c:pt>
                <c:pt idx="63">
                  <c:v>36615</c:v>
                </c:pt>
                <c:pt idx="64">
                  <c:v>36616</c:v>
                </c:pt>
                <c:pt idx="65">
                  <c:v>36619</c:v>
                </c:pt>
                <c:pt idx="66">
                  <c:v>36620</c:v>
                </c:pt>
                <c:pt idx="67">
                  <c:v>36621</c:v>
                </c:pt>
                <c:pt idx="68">
                  <c:v>36622</c:v>
                </c:pt>
                <c:pt idx="69">
                  <c:v>36623</c:v>
                </c:pt>
                <c:pt idx="70">
                  <c:v>36626</c:v>
                </c:pt>
                <c:pt idx="71">
                  <c:v>36627</c:v>
                </c:pt>
                <c:pt idx="72">
                  <c:v>36628</c:v>
                </c:pt>
                <c:pt idx="73">
                  <c:v>36629</c:v>
                </c:pt>
                <c:pt idx="74">
                  <c:v>36630</c:v>
                </c:pt>
                <c:pt idx="75">
                  <c:v>36633</c:v>
                </c:pt>
                <c:pt idx="76">
                  <c:v>36634</c:v>
                </c:pt>
                <c:pt idx="77">
                  <c:v>36635</c:v>
                </c:pt>
                <c:pt idx="78">
                  <c:v>36636</c:v>
                </c:pt>
                <c:pt idx="79">
                  <c:v>36637</c:v>
                </c:pt>
                <c:pt idx="80">
                  <c:v>36640</c:v>
                </c:pt>
                <c:pt idx="81">
                  <c:v>36641</c:v>
                </c:pt>
                <c:pt idx="82">
                  <c:v>36642</c:v>
                </c:pt>
                <c:pt idx="83">
                  <c:v>36643</c:v>
                </c:pt>
                <c:pt idx="84">
                  <c:v>36644</c:v>
                </c:pt>
                <c:pt idx="85">
                  <c:v>36647</c:v>
                </c:pt>
                <c:pt idx="86">
                  <c:v>36648</c:v>
                </c:pt>
                <c:pt idx="87">
                  <c:v>36649</c:v>
                </c:pt>
                <c:pt idx="88">
                  <c:v>36650</c:v>
                </c:pt>
                <c:pt idx="89">
                  <c:v>36651</c:v>
                </c:pt>
                <c:pt idx="90">
                  <c:v>36654</c:v>
                </c:pt>
                <c:pt idx="91">
                  <c:v>36655</c:v>
                </c:pt>
                <c:pt idx="92">
                  <c:v>36656</c:v>
                </c:pt>
                <c:pt idx="93">
                  <c:v>36657</c:v>
                </c:pt>
                <c:pt idx="94">
                  <c:v>36658</c:v>
                </c:pt>
                <c:pt idx="95">
                  <c:v>36661</c:v>
                </c:pt>
                <c:pt idx="96">
                  <c:v>36662</c:v>
                </c:pt>
                <c:pt idx="97">
                  <c:v>36663</c:v>
                </c:pt>
                <c:pt idx="98">
                  <c:v>36664</c:v>
                </c:pt>
                <c:pt idx="99">
                  <c:v>36665</c:v>
                </c:pt>
                <c:pt idx="100">
                  <c:v>36668</c:v>
                </c:pt>
                <c:pt idx="101">
                  <c:v>36669</c:v>
                </c:pt>
                <c:pt idx="102">
                  <c:v>36670</c:v>
                </c:pt>
                <c:pt idx="103">
                  <c:v>36671</c:v>
                </c:pt>
                <c:pt idx="104">
                  <c:v>36672</c:v>
                </c:pt>
                <c:pt idx="105">
                  <c:v>36675</c:v>
                </c:pt>
                <c:pt idx="106">
                  <c:v>36676</c:v>
                </c:pt>
                <c:pt idx="107">
                  <c:v>36677</c:v>
                </c:pt>
                <c:pt idx="108">
                  <c:v>36678</c:v>
                </c:pt>
                <c:pt idx="109">
                  <c:v>36679</c:v>
                </c:pt>
                <c:pt idx="110">
                  <c:v>36682</c:v>
                </c:pt>
                <c:pt idx="111">
                  <c:v>36683</c:v>
                </c:pt>
                <c:pt idx="112">
                  <c:v>36684</c:v>
                </c:pt>
                <c:pt idx="113">
                  <c:v>36685</c:v>
                </c:pt>
                <c:pt idx="114">
                  <c:v>36686</c:v>
                </c:pt>
                <c:pt idx="115">
                  <c:v>36689</c:v>
                </c:pt>
                <c:pt idx="116">
                  <c:v>36690</c:v>
                </c:pt>
                <c:pt idx="117">
                  <c:v>36691</c:v>
                </c:pt>
                <c:pt idx="118">
                  <c:v>36692</c:v>
                </c:pt>
                <c:pt idx="119">
                  <c:v>36693</c:v>
                </c:pt>
                <c:pt idx="120">
                  <c:v>36696</c:v>
                </c:pt>
                <c:pt idx="121">
                  <c:v>36697</c:v>
                </c:pt>
                <c:pt idx="122">
                  <c:v>36698</c:v>
                </c:pt>
                <c:pt idx="123">
                  <c:v>36699</c:v>
                </c:pt>
                <c:pt idx="124">
                  <c:v>36700</c:v>
                </c:pt>
                <c:pt idx="125">
                  <c:v>36703</c:v>
                </c:pt>
                <c:pt idx="126">
                  <c:v>36704</c:v>
                </c:pt>
                <c:pt idx="127">
                  <c:v>36705</c:v>
                </c:pt>
                <c:pt idx="128">
                  <c:v>36706</c:v>
                </c:pt>
                <c:pt idx="129">
                  <c:v>36707</c:v>
                </c:pt>
                <c:pt idx="130">
                  <c:v>36710</c:v>
                </c:pt>
                <c:pt idx="131">
                  <c:v>36712</c:v>
                </c:pt>
                <c:pt idx="132">
                  <c:v>36713</c:v>
                </c:pt>
                <c:pt idx="133">
                  <c:v>36714</c:v>
                </c:pt>
                <c:pt idx="134">
                  <c:v>36717</c:v>
                </c:pt>
                <c:pt idx="135">
                  <c:v>36718</c:v>
                </c:pt>
                <c:pt idx="136">
                  <c:v>36719</c:v>
                </c:pt>
                <c:pt idx="137">
                  <c:v>36720</c:v>
                </c:pt>
                <c:pt idx="138">
                  <c:v>36721</c:v>
                </c:pt>
                <c:pt idx="139">
                  <c:v>36724</c:v>
                </c:pt>
                <c:pt idx="140">
                  <c:v>36725</c:v>
                </c:pt>
                <c:pt idx="141">
                  <c:v>36726</c:v>
                </c:pt>
                <c:pt idx="142">
                  <c:v>36727</c:v>
                </c:pt>
                <c:pt idx="143">
                  <c:v>36728</c:v>
                </c:pt>
                <c:pt idx="144">
                  <c:v>36731</c:v>
                </c:pt>
                <c:pt idx="145">
                  <c:v>36732</c:v>
                </c:pt>
                <c:pt idx="146">
                  <c:v>36733</c:v>
                </c:pt>
                <c:pt idx="147">
                  <c:v>36734</c:v>
                </c:pt>
                <c:pt idx="148">
                  <c:v>36735</c:v>
                </c:pt>
                <c:pt idx="149">
                  <c:v>36738</c:v>
                </c:pt>
                <c:pt idx="150">
                  <c:v>36739</c:v>
                </c:pt>
                <c:pt idx="151">
                  <c:v>36740</c:v>
                </c:pt>
                <c:pt idx="152">
                  <c:v>36741</c:v>
                </c:pt>
                <c:pt idx="153">
                  <c:v>36742</c:v>
                </c:pt>
                <c:pt idx="154">
                  <c:v>36745</c:v>
                </c:pt>
                <c:pt idx="155">
                  <c:v>36746</c:v>
                </c:pt>
                <c:pt idx="156">
                  <c:v>36747</c:v>
                </c:pt>
                <c:pt idx="157">
                  <c:v>36748</c:v>
                </c:pt>
                <c:pt idx="158">
                  <c:v>36749</c:v>
                </c:pt>
                <c:pt idx="159">
                  <c:v>36752</c:v>
                </c:pt>
                <c:pt idx="160">
                  <c:v>36753</c:v>
                </c:pt>
                <c:pt idx="161">
                  <c:v>36754</c:v>
                </c:pt>
                <c:pt idx="162">
                  <c:v>36755</c:v>
                </c:pt>
                <c:pt idx="163">
                  <c:v>36756</c:v>
                </c:pt>
                <c:pt idx="164">
                  <c:v>36759</c:v>
                </c:pt>
                <c:pt idx="165">
                  <c:v>36760</c:v>
                </c:pt>
                <c:pt idx="166">
                  <c:v>36761</c:v>
                </c:pt>
                <c:pt idx="167">
                  <c:v>36762</c:v>
                </c:pt>
                <c:pt idx="168">
                  <c:v>36763</c:v>
                </c:pt>
                <c:pt idx="169">
                  <c:v>36766</c:v>
                </c:pt>
                <c:pt idx="170">
                  <c:v>36767</c:v>
                </c:pt>
                <c:pt idx="171">
                  <c:v>36768</c:v>
                </c:pt>
                <c:pt idx="172">
                  <c:v>36769</c:v>
                </c:pt>
                <c:pt idx="173">
                  <c:v>36770</c:v>
                </c:pt>
                <c:pt idx="174">
                  <c:v>36773</c:v>
                </c:pt>
                <c:pt idx="175">
                  <c:v>36774</c:v>
                </c:pt>
                <c:pt idx="176">
                  <c:v>36775</c:v>
                </c:pt>
                <c:pt idx="177">
                  <c:v>36776</c:v>
                </c:pt>
                <c:pt idx="178">
                  <c:v>36777</c:v>
                </c:pt>
                <c:pt idx="179">
                  <c:v>36780</c:v>
                </c:pt>
                <c:pt idx="180">
                  <c:v>36781</c:v>
                </c:pt>
                <c:pt idx="181">
                  <c:v>36782</c:v>
                </c:pt>
                <c:pt idx="182">
                  <c:v>36783</c:v>
                </c:pt>
                <c:pt idx="183">
                  <c:v>36784</c:v>
                </c:pt>
                <c:pt idx="184">
                  <c:v>36787</c:v>
                </c:pt>
                <c:pt idx="185">
                  <c:v>36788</c:v>
                </c:pt>
                <c:pt idx="186">
                  <c:v>36789</c:v>
                </c:pt>
                <c:pt idx="187">
                  <c:v>36790</c:v>
                </c:pt>
                <c:pt idx="188">
                  <c:v>36791</c:v>
                </c:pt>
                <c:pt idx="189">
                  <c:v>36794</c:v>
                </c:pt>
                <c:pt idx="190">
                  <c:v>36795</c:v>
                </c:pt>
                <c:pt idx="191">
                  <c:v>36796</c:v>
                </c:pt>
                <c:pt idx="192">
                  <c:v>36797</c:v>
                </c:pt>
                <c:pt idx="193">
                  <c:v>36798</c:v>
                </c:pt>
                <c:pt idx="194">
                  <c:v>36801</c:v>
                </c:pt>
                <c:pt idx="195">
                  <c:v>36802</c:v>
                </c:pt>
                <c:pt idx="196">
                  <c:v>36803</c:v>
                </c:pt>
                <c:pt idx="197">
                  <c:v>36804</c:v>
                </c:pt>
                <c:pt idx="198">
                  <c:v>36805</c:v>
                </c:pt>
                <c:pt idx="199">
                  <c:v>36808</c:v>
                </c:pt>
                <c:pt idx="200">
                  <c:v>36809</c:v>
                </c:pt>
                <c:pt idx="201">
                  <c:v>36810</c:v>
                </c:pt>
                <c:pt idx="202">
                  <c:v>36811</c:v>
                </c:pt>
                <c:pt idx="203">
                  <c:v>36812</c:v>
                </c:pt>
                <c:pt idx="204">
                  <c:v>36815</c:v>
                </c:pt>
                <c:pt idx="205">
                  <c:v>36816</c:v>
                </c:pt>
                <c:pt idx="206">
                  <c:v>36817</c:v>
                </c:pt>
                <c:pt idx="207">
                  <c:v>36818</c:v>
                </c:pt>
                <c:pt idx="208">
                  <c:v>36819</c:v>
                </c:pt>
                <c:pt idx="209">
                  <c:v>36822</c:v>
                </c:pt>
                <c:pt idx="210">
                  <c:v>36823</c:v>
                </c:pt>
                <c:pt idx="211">
                  <c:v>36824</c:v>
                </c:pt>
                <c:pt idx="212">
                  <c:v>36825</c:v>
                </c:pt>
                <c:pt idx="213">
                  <c:v>36826</c:v>
                </c:pt>
                <c:pt idx="214">
                  <c:v>36829</c:v>
                </c:pt>
                <c:pt idx="215">
                  <c:v>36830</c:v>
                </c:pt>
                <c:pt idx="216">
                  <c:v>36831</c:v>
                </c:pt>
                <c:pt idx="217">
                  <c:v>36832</c:v>
                </c:pt>
                <c:pt idx="218">
                  <c:v>36833</c:v>
                </c:pt>
                <c:pt idx="219">
                  <c:v>36836</c:v>
                </c:pt>
                <c:pt idx="220">
                  <c:v>36837</c:v>
                </c:pt>
                <c:pt idx="221">
                  <c:v>36838</c:v>
                </c:pt>
                <c:pt idx="222">
                  <c:v>36839</c:v>
                </c:pt>
                <c:pt idx="223">
                  <c:v>36840</c:v>
                </c:pt>
                <c:pt idx="224">
                  <c:v>36843</c:v>
                </c:pt>
                <c:pt idx="225">
                  <c:v>36844</c:v>
                </c:pt>
                <c:pt idx="226">
                  <c:v>36845</c:v>
                </c:pt>
                <c:pt idx="227">
                  <c:v>36846</c:v>
                </c:pt>
                <c:pt idx="228">
                  <c:v>36847</c:v>
                </c:pt>
                <c:pt idx="229">
                  <c:v>36850</c:v>
                </c:pt>
                <c:pt idx="230">
                  <c:v>36851</c:v>
                </c:pt>
                <c:pt idx="231">
                  <c:v>36852</c:v>
                </c:pt>
                <c:pt idx="232">
                  <c:v>36853</c:v>
                </c:pt>
                <c:pt idx="233">
                  <c:v>36854</c:v>
                </c:pt>
                <c:pt idx="234">
                  <c:v>36857</c:v>
                </c:pt>
                <c:pt idx="235">
                  <c:v>36858</c:v>
                </c:pt>
                <c:pt idx="236">
                  <c:v>36859</c:v>
                </c:pt>
                <c:pt idx="237">
                  <c:v>36860</c:v>
                </c:pt>
                <c:pt idx="238">
                  <c:v>36861</c:v>
                </c:pt>
                <c:pt idx="239">
                  <c:v>36864</c:v>
                </c:pt>
                <c:pt idx="240">
                  <c:v>36865</c:v>
                </c:pt>
                <c:pt idx="241">
                  <c:v>36866</c:v>
                </c:pt>
                <c:pt idx="242">
                  <c:v>36867</c:v>
                </c:pt>
                <c:pt idx="243">
                  <c:v>36868</c:v>
                </c:pt>
                <c:pt idx="244">
                  <c:v>36871</c:v>
                </c:pt>
                <c:pt idx="245">
                  <c:v>36872</c:v>
                </c:pt>
                <c:pt idx="246">
                  <c:v>36873</c:v>
                </c:pt>
                <c:pt idx="247">
                  <c:v>36874</c:v>
                </c:pt>
                <c:pt idx="248">
                  <c:v>36875</c:v>
                </c:pt>
                <c:pt idx="249">
                  <c:v>36878</c:v>
                </c:pt>
                <c:pt idx="250">
                  <c:v>36879</c:v>
                </c:pt>
                <c:pt idx="251">
                  <c:v>36880</c:v>
                </c:pt>
                <c:pt idx="252">
                  <c:v>36881</c:v>
                </c:pt>
                <c:pt idx="253">
                  <c:v>36882</c:v>
                </c:pt>
                <c:pt idx="254">
                  <c:v>36885</c:v>
                </c:pt>
                <c:pt idx="255">
                  <c:v>36886</c:v>
                </c:pt>
                <c:pt idx="256">
                  <c:v>36887</c:v>
                </c:pt>
                <c:pt idx="257">
                  <c:v>36888</c:v>
                </c:pt>
                <c:pt idx="258">
                  <c:v>36889</c:v>
                </c:pt>
                <c:pt idx="259">
                  <c:v>36892</c:v>
                </c:pt>
                <c:pt idx="260">
                  <c:v>36893</c:v>
                </c:pt>
                <c:pt idx="261">
                  <c:v>36894</c:v>
                </c:pt>
                <c:pt idx="262">
                  <c:v>36895</c:v>
                </c:pt>
                <c:pt idx="263">
                  <c:v>36896</c:v>
                </c:pt>
                <c:pt idx="264">
                  <c:v>36899</c:v>
                </c:pt>
                <c:pt idx="265">
                  <c:v>36900</c:v>
                </c:pt>
                <c:pt idx="266">
                  <c:v>36901</c:v>
                </c:pt>
                <c:pt idx="267">
                  <c:v>36902</c:v>
                </c:pt>
                <c:pt idx="268">
                  <c:v>36903</c:v>
                </c:pt>
                <c:pt idx="269">
                  <c:v>36907</c:v>
                </c:pt>
                <c:pt idx="270">
                  <c:v>36908</c:v>
                </c:pt>
                <c:pt idx="271">
                  <c:v>36909</c:v>
                </c:pt>
                <c:pt idx="272">
                  <c:v>36910</c:v>
                </c:pt>
                <c:pt idx="273">
                  <c:v>36913</c:v>
                </c:pt>
                <c:pt idx="274">
                  <c:v>36914</c:v>
                </c:pt>
                <c:pt idx="275">
                  <c:v>36915</c:v>
                </c:pt>
                <c:pt idx="276">
                  <c:v>36916</c:v>
                </c:pt>
                <c:pt idx="277">
                  <c:v>36917</c:v>
                </c:pt>
                <c:pt idx="278">
                  <c:v>36920</c:v>
                </c:pt>
                <c:pt idx="279">
                  <c:v>36921</c:v>
                </c:pt>
                <c:pt idx="280">
                  <c:v>36922</c:v>
                </c:pt>
                <c:pt idx="281">
                  <c:v>36923</c:v>
                </c:pt>
                <c:pt idx="282">
                  <c:v>36924</c:v>
                </c:pt>
                <c:pt idx="283">
                  <c:v>36927</c:v>
                </c:pt>
                <c:pt idx="284">
                  <c:v>36928</c:v>
                </c:pt>
                <c:pt idx="285">
                  <c:v>36929</c:v>
                </c:pt>
                <c:pt idx="286">
                  <c:v>36930</c:v>
                </c:pt>
                <c:pt idx="287">
                  <c:v>36931</c:v>
                </c:pt>
                <c:pt idx="288">
                  <c:v>36934</c:v>
                </c:pt>
                <c:pt idx="289">
                  <c:v>36935</c:v>
                </c:pt>
                <c:pt idx="290">
                  <c:v>36936</c:v>
                </c:pt>
                <c:pt idx="291">
                  <c:v>36937</c:v>
                </c:pt>
                <c:pt idx="292">
                  <c:v>36938</c:v>
                </c:pt>
                <c:pt idx="293">
                  <c:v>36941</c:v>
                </c:pt>
                <c:pt idx="294">
                  <c:v>36942</c:v>
                </c:pt>
                <c:pt idx="295">
                  <c:v>36943</c:v>
                </c:pt>
                <c:pt idx="296">
                  <c:v>36944</c:v>
                </c:pt>
                <c:pt idx="297">
                  <c:v>36945</c:v>
                </c:pt>
                <c:pt idx="298">
                  <c:v>36948</c:v>
                </c:pt>
                <c:pt idx="299">
                  <c:v>36949</c:v>
                </c:pt>
                <c:pt idx="300">
                  <c:v>36950</c:v>
                </c:pt>
                <c:pt idx="301">
                  <c:v>36951</c:v>
                </c:pt>
                <c:pt idx="302">
                  <c:v>36952</c:v>
                </c:pt>
                <c:pt idx="303">
                  <c:v>36955</c:v>
                </c:pt>
                <c:pt idx="304">
                  <c:v>36956</c:v>
                </c:pt>
                <c:pt idx="305">
                  <c:v>36957</c:v>
                </c:pt>
                <c:pt idx="306">
                  <c:v>36958</c:v>
                </c:pt>
                <c:pt idx="307">
                  <c:v>36959</c:v>
                </c:pt>
                <c:pt idx="308">
                  <c:v>36962</c:v>
                </c:pt>
                <c:pt idx="309">
                  <c:v>36963</c:v>
                </c:pt>
                <c:pt idx="310">
                  <c:v>36964</c:v>
                </c:pt>
                <c:pt idx="311">
                  <c:v>36965</c:v>
                </c:pt>
                <c:pt idx="312">
                  <c:v>36966</c:v>
                </c:pt>
                <c:pt idx="313">
                  <c:v>36969</c:v>
                </c:pt>
                <c:pt idx="314">
                  <c:v>36970</c:v>
                </c:pt>
                <c:pt idx="315">
                  <c:v>36971</c:v>
                </c:pt>
                <c:pt idx="316">
                  <c:v>36972</c:v>
                </c:pt>
                <c:pt idx="317">
                  <c:v>36973</c:v>
                </c:pt>
                <c:pt idx="318">
                  <c:v>36976</c:v>
                </c:pt>
                <c:pt idx="319">
                  <c:v>36977</c:v>
                </c:pt>
                <c:pt idx="320">
                  <c:v>36978</c:v>
                </c:pt>
                <c:pt idx="321">
                  <c:v>36979</c:v>
                </c:pt>
                <c:pt idx="322">
                  <c:v>36980</c:v>
                </c:pt>
                <c:pt idx="323">
                  <c:v>36983</c:v>
                </c:pt>
                <c:pt idx="324">
                  <c:v>36984</c:v>
                </c:pt>
                <c:pt idx="325">
                  <c:v>36985</c:v>
                </c:pt>
                <c:pt idx="326">
                  <c:v>36986</c:v>
                </c:pt>
                <c:pt idx="327">
                  <c:v>36987</c:v>
                </c:pt>
                <c:pt idx="328">
                  <c:v>36990</c:v>
                </c:pt>
                <c:pt idx="329">
                  <c:v>36991</c:v>
                </c:pt>
                <c:pt idx="330">
                  <c:v>36992</c:v>
                </c:pt>
                <c:pt idx="331">
                  <c:v>36993</c:v>
                </c:pt>
                <c:pt idx="332">
                  <c:v>36994</c:v>
                </c:pt>
                <c:pt idx="333">
                  <c:v>36997</c:v>
                </c:pt>
                <c:pt idx="334">
                  <c:v>36998</c:v>
                </c:pt>
                <c:pt idx="335">
                  <c:v>36999</c:v>
                </c:pt>
                <c:pt idx="336">
                  <c:v>37000</c:v>
                </c:pt>
                <c:pt idx="337">
                  <c:v>37001</c:v>
                </c:pt>
                <c:pt idx="338">
                  <c:v>37004</c:v>
                </c:pt>
                <c:pt idx="339">
                  <c:v>37005</c:v>
                </c:pt>
                <c:pt idx="340">
                  <c:v>37006</c:v>
                </c:pt>
                <c:pt idx="341">
                  <c:v>37007</c:v>
                </c:pt>
                <c:pt idx="342">
                  <c:v>37008</c:v>
                </c:pt>
                <c:pt idx="343">
                  <c:v>37011</c:v>
                </c:pt>
                <c:pt idx="344">
                  <c:v>37012</c:v>
                </c:pt>
                <c:pt idx="345">
                  <c:v>37013</c:v>
                </c:pt>
                <c:pt idx="346">
                  <c:v>37014</c:v>
                </c:pt>
                <c:pt idx="347">
                  <c:v>37015</c:v>
                </c:pt>
                <c:pt idx="348">
                  <c:v>37018</c:v>
                </c:pt>
                <c:pt idx="349">
                  <c:v>37019</c:v>
                </c:pt>
                <c:pt idx="350">
                  <c:v>37020</c:v>
                </c:pt>
                <c:pt idx="351">
                  <c:v>37021</c:v>
                </c:pt>
                <c:pt idx="352">
                  <c:v>37022</c:v>
                </c:pt>
                <c:pt idx="353">
                  <c:v>37025</c:v>
                </c:pt>
                <c:pt idx="354">
                  <c:v>37026</c:v>
                </c:pt>
                <c:pt idx="355">
                  <c:v>37027</c:v>
                </c:pt>
                <c:pt idx="356">
                  <c:v>37028</c:v>
                </c:pt>
                <c:pt idx="357">
                  <c:v>37029</c:v>
                </c:pt>
                <c:pt idx="358">
                  <c:v>37032</c:v>
                </c:pt>
                <c:pt idx="359">
                  <c:v>37033</c:v>
                </c:pt>
                <c:pt idx="360">
                  <c:v>37034</c:v>
                </c:pt>
                <c:pt idx="361">
                  <c:v>37035</c:v>
                </c:pt>
                <c:pt idx="362">
                  <c:v>37036</c:v>
                </c:pt>
                <c:pt idx="363">
                  <c:v>37039</c:v>
                </c:pt>
                <c:pt idx="364">
                  <c:v>37040</c:v>
                </c:pt>
                <c:pt idx="365">
                  <c:v>37041</c:v>
                </c:pt>
                <c:pt idx="366">
                  <c:v>37042</c:v>
                </c:pt>
                <c:pt idx="367">
                  <c:v>37043</c:v>
                </c:pt>
                <c:pt idx="368">
                  <c:v>37046</c:v>
                </c:pt>
                <c:pt idx="369">
                  <c:v>37047</c:v>
                </c:pt>
                <c:pt idx="370">
                  <c:v>37048</c:v>
                </c:pt>
                <c:pt idx="371">
                  <c:v>37049</c:v>
                </c:pt>
                <c:pt idx="372">
                  <c:v>37050</c:v>
                </c:pt>
                <c:pt idx="373">
                  <c:v>37053</c:v>
                </c:pt>
                <c:pt idx="374">
                  <c:v>37054</c:v>
                </c:pt>
                <c:pt idx="375">
                  <c:v>37055</c:v>
                </c:pt>
                <c:pt idx="376">
                  <c:v>37056</c:v>
                </c:pt>
                <c:pt idx="377">
                  <c:v>37057</c:v>
                </c:pt>
                <c:pt idx="378">
                  <c:v>37060</c:v>
                </c:pt>
                <c:pt idx="379">
                  <c:v>37061</c:v>
                </c:pt>
                <c:pt idx="380">
                  <c:v>37062</c:v>
                </c:pt>
                <c:pt idx="381">
                  <c:v>37063</c:v>
                </c:pt>
                <c:pt idx="382">
                  <c:v>37064</c:v>
                </c:pt>
                <c:pt idx="383">
                  <c:v>37067</c:v>
                </c:pt>
                <c:pt idx="384">
                  <c:v>37068</c:v>
                </c:pt>
                <c:pt idx="385">
                  <c:v>37069</c:v>
                </c:pt>
                <c:pt idx="386">
                  <c:v>37070</c:v>
                </c:pt>
                <c:pt idx="387">
                  <c:v>37071</c:v>
                </c:pt>
                <c:pt idx="388">
                  <c:v>37074</c:v>
                </c:pt>
                <c:pt idx="389">
                  <c:v>37075</c:v>
                </c:pt>
                <c:pt idx="390">
                  <c:v>37076</c:v>
                </c:pt>
                <c:pt idx="391">
                  <c:v>37077</c:v>
                </c:pt>
                <c:pt idx="392">
                  <c:v>37078</c:v>
                </c:pt>
                <c:pt idx="393">
                  <c:v>37081</c:v>
                </c:pt>
                <c:pt idx="394">
                  <c:v>37082</c:v>
                </c:pt>
                <c:pt idx="395">
                  <c:v>37083</c:v>
                </c:pt>
                <c:pt idx="396">
                  <c:v>37084</c:v>
                </c:pt>
                <c:pt idx="397">
                  <c:v>37085</c:v>
                </c:pt>
                <c:pt idx="398">
                  <c:v>37088</c:v>
                </c:pt>
                <c:pt idx="399">
                  <c:v>37089</c:v>
                </c:pt>
                <c:pt idx="400">
                  <c:v>37090</c:v>
                </c:pt>
                <c:pt idx="401">
                  <c:v>37091</c:v>
                </c:pt>
                <c:pt idx="402">
                  <c:v>37092</c:v>
                </c:pt>
                <c:pt idx="403">
                  <c:v>37095</c:v>
                </c:pt>
                <c:pt idx="404">
                  <c:v>37096</c:v>
                </c:pt>
                <c:pt idx="405">
                  <c:v>37097</c:v>
                </c:pt>
                <c:pt idx="406">
                  <c:v>37098</c:v>
                </c:pt>
                <c:pt idx="407">
                  <c:v>37099</c:v>
                </c:pt>
                <c:pt idx="408">
                  <c:v>37102</c:v>
                </c:pt>
                <c:pt idx="409">
                  <c:v>37103</c:v>
                </c:pt>
                <c:pt idx="410">
                  <c:v>37104</c:v>
                </c:pt>
                <c:pt idx="411">
                  <c:v>37105</c:v>
                </c:pt>
                <c:pt idx="412">
                  <c:v>37106</c:v>
                </c:pt>
                <c:pt idx="413">
                  <c:v>37109</c:v>
                </c:pt>
                <c:pt idx="414">
                  <c:v>37110</c:v>
                </c:pt>
                <c:pt idx="415">
                  <c:v>37111</c:v>
                </c:pt>
                <c:pt idx="416">
                  <c:v>37112</c:v>
                </c:pt>
                <c:pt idx="417">
                  <c:v>37113</c:v>
                </c:pt>
                <c:pt idx="418">
                  <c:v>37116</c:v>
                </c:pt>
                <c:pt idx="419">
                  <c:v>37117</c:v>
                </c:pt>
                <c:pt idx="420">
                  <c:v>37118</c:v>
                </c:pt>
                <c:pt idx="421">
                  <c:v>37119</c:v>
                </c:pt>
                <c:pt idx="422">
                  <c:v>37120</c:v>
                </c:pt>
                <c:pt idx="423">
                  <c:v>37123</c:v>
                </c:pt>
                <c:pt idx="424">
                  <c:v>37124</c:v>
                </c:pt>
                <c:pt idx="425">
                  <c:v>37125</c:v>
                </c:pt>
                <c:pt idx="426">
                  <c:v>37126</c:v>
                </c:pt>
                <c:pt idx="427">
                  <c:v>37127</c:v>
                </c:pt>
                <c:pt idx="428">
                  <c:v>37130</c:v>
                </c:pt>
                <c:pt idx="429">
                  <c:v>37131</c:v>
                </c:pt>
                <c:pt idx="430">
                  <c:v>37132</c:v>
                </c:pt>
                <c:pt idx="431">
                  <c:v>37133</c:v>
                </c:pt>
                <c:pt idx="432">
                  <c:v>37134</c:v>
                </c:pt>
                <c:pt idx="433">
                  <c:v>37137</c:v>
                </c:pt>
                <c:pt idx="434">
                  <c:v>37138</c:v>
                </c:pt>
                <c:pt idx="435">
                  <c:v>37139</c:v>
                </c:pt>
                <c:pt idx="436">
                  <c:v>37140</c:v>
                </c:pt>
                <c:pt idx="437">
                  <c:v>37141</c:v>
                </c:pt>
                <c:pt idx="438">
                  <c:v>37144</c:v>
                </c:pt>
                <c:pt idx="439">
                  <c:v>37145</c:v>
                </c:pt>
                <c:pt idx="440">
                  <c:v>37146</c:v>
                </c:pt>
                <c:pt idx="441">
                  <c:v>37147</c:v>
                </c:pt>
                <c:pt idx="442">
                  <c:v>37148</c:v>
                </c:pt>
                <c:pt idx="443">
                  <c:v>37151</c:v>
                </c:pt>
                <c:pt idx="444">
                  <c:v>37152</c:v>
                </c:pt>
                <c:pt idx="445">
                  <c:v>37153</c:v>
                </c:pt>
                <c:pt idx="446">
                  <c:v>37154</c:v>
                </c:pt>
                <c:pt idx="447">
                  <c:v>37155</c:v>
                </c:pt>
                <c:pt idx="448">
                  <c:v>37158</c:v>
                </c:pt>
                <c:pt idx="449">
                  <c:v>37159</c:v>
                </c:pt>
                <c:pt idx="450">
                  <c:v>37160</c:v>
                </c:pt>
                <c:pt idx="451">
                  <c:v>37161</c:v>
                </c:pt>
                <c:pt idx="452">
                  <c:v>37162</c:v>
                </c:pt>
                <c:pt idx="453">
                  <c:v>37165</c:v>
                </c:pt>
                <c:pt idx="454">
                  <c:v>37166</c:v>
                </c:pt>
                <c:pt idx="455">
                  <c:v>37167</c:v>
                </c:pt>
                <c:pt idx="456">
                  <c:v>37168</c:v>
                </c:pt>
                <c:pt idx="457">
                  <c:v>37169</c:v>
                </c:pt>
                <c:pt idx="458">
                  <c:v>37172</c:v>
                </c:pt>
                <c:pt idx="459">
                  <c:v>37173</c:v>
                </c:pt>
                <c:pt idx="460">
                  <c:v>37174</c:v>
                </c:pt>
                <c:pt idx="461">
                  <c:v>37175</c:v>
                </c:pt>
                <c:pt idx="462">
                  <c:v>37176</c:v>
                </c:pt>
                <c:pt idx="463">
                  <c:v>37179</c:v>
                </c:pt>
                <c:pt idx="464">
                  <c:v>37180</c:v>
                </c:pt>
                <c:pt idx="465">
                  <c:v>37181</c:v>
                </c:pt>
                <c:pt idx="466">
                  <c:v>37182</c:v>
                </c:pt>
                <c:pt idx="467">
                  <c:v>37183</c:v>
                </c:pt>
                <c:pt idx="468">
                  <c:v>37186</c:v>
                </c:pt>
                <c:pt idx="469">
                  <c:v>37187</c:v>
                </c:pt>
                <c:pt idx="470">
                  <c:v>37188</c:v>
                </c:pt>
                <c:pt idx="471">
                  <c:v>37189</c:v>
                </c:pt>
                <c:pt idx="472">
                  <c:v>37190</c:v>
                </c:pt>
                <c:pt idx="473">
                  <c:v>37193</c:v>
                </c:pt>
                <c:pt idx="474">
                  <c:v>37194</c:v>
                </c:pt>
                <c:pt idx="475">
                  <c:v>37195</c:v>
                </c:pt>
                <c:pt idx="476">
                  <c:v>37196</c:v>
                </c:pt>
                <c:pt idx="477">
                  <c:v>37197</c:v>
                </c:pt>
                <c:pt idx="478">
                  <c:v>37200</c:v>
                </c:pt>
                <c:pt idx="479">
                  <c:v>37201</c:v>
                </c:pt>
                <c:pt idx="480">
                  <c:v>37202</c:v>
                </c:pt>
                <c:pt idx="481">
                  <c:v>37203</c:v>
                </c:pt>
                <c:pt idx="482">
                  <c:v>37204</c:v>
                </c:pt>
                <c:pt idx="483">
                  <c:v>37207</c:v>
                </c:pt>
                <c:pt idx="484">
                  <c:v>37208</c:v>
                </c:pt>
                <c:pt idx="485">
                  <c:v>37209</c:v>
                </c:pt>
                <c:pt idx="486">
                  <c:v>37210</c:v>
                </c:pt>
                <c:pt idx="487">
                  <c:v>37211</c:v>
                </c:pt>
                <c:pt idx="488">
                  <c:v>37214</c:v>
                </c:pt>
                <c:pt idx="489">
                  <c:v>37215</c:v>
                </c:pt>
                <c:pt idx="490">
                  <c:v>37216</c:v>
                </c:pt>
                <c:pt idx="491">
                  <c:v>37217</c:v>
                </c:pt>
                <c:pt idx="492">
                  <c:v>37218</c:v>
                </c:pt>
                <c:pt idx="493">
                  <c:v>37221</c:v>
                </c:pt>
                <c:pt idx="494">
                  <c:v>37222</c:v>
                </c:pt>
                <c:pt idx="495">
                  <c:v>37223</c:v>
                </c:pt>
                <c:pt idx="496">
                  <c:v>37224</c:v>
                </c:pt>
                <c:pt idx="497">
                  <c:v>37225</c:v>
                </c:pt>
                <c:pt idx="498">
                  <c:v>37228</c:v>
                </c:pt>
                <c:pt idx="499">
                  <c:v>37229</c:v>
                </c:pt>
                <c:pt idx="500">
                  <c:v>37230</c:v>
                </c:pt>
                <c:pt idx="501">
                  <c:v>37231</c:v>
                </c:pt>
                <c:pt idx="502">
                  <c:v>37232</c:v>
                </c:pt>
                <c:pt idx="503">
                  <c:v>37235</c:v>
                </c:pt>
                <c:pt idx="504">
                  <c:v>37236</c:v>
                </c:pt>
                <c:pt idx="505">
                  <c:v>37237</c:v>
                </c:pt>
                <c:pt idx="506">
                  <c:v>37238</c:v>
                </c:pt>
                <c:pt idx="507">
                  <c:v>37239</c:v>
                </c:pt>
                <c:pt idx="508">
                  <c:v>37242</c:v>
                </c:pt>
                <c:pt idx="509">
                  <c:v>37243</c:v>
                </c:pt>
                <c:pt idx="510">
                  <c:v>37244</c:v>
                </c:pt>
                <c:pt idx="511">
                  <c:v>37245</c:v>
                </c:pt>
                <c:pt idx="512">
                  <c:v>37246</c:v>
                </c:pt>
                <c:pt idx="513">
                  <c:v>37249</c:v>
                </c:pt>
                <c:pt idx="514">
                  <c:v>37250</c:v>
                </c:pt>
                <c:pt idx="515">
                  <c:v>37251</c:v>
                </c:pt>
                <c:pt idx="516">
                  <c:v>37252</c:v>
                </c:pt>
                <c:pt idx="517">
                  <c:v>37253</c:v>
                </c:pt>
                <c:pt idx="518">
                  <c:v>37256</c:v>
                </c:pt>
                <c:pt idx="519">
                  <c:v>37257</c:v>
                </c:pt>
                <c:pt idx="520">
                  <c:v>37258</c:v>
                </c:pt>
                <c:pt idx="521">
                  <c:v>37259</c:v>
                </c:pt>
                <c:pt idx="522">
                  <c:v>37260</c:v>
                </c:pt>
                <c:pt idx="523">
                  <c:v>37263</c:v>
                </c:pt>
                <c:pt idx="524">
                  <c:v>37264</c:v>
                </c:pt>
                <c:pt idx="525">
                  <c:v>37265</c:v>
                </c:pt>
                <c:pt idx="526">
                  <c:v>37266</c:v>
                </c:pt>
                <c:pt idx="527">
                  <c:v>37267</c:v>
                </c:pt>
                <c:pt idx="528">
                  <c:v>37270</c:v>
                </c:pt>
                <c:pt idx="529">
                  <c:v>37271</c:v>
                </c:pt>
                <c:pt idx="530">
                  <c:v>37272</c:v>
                </c:pt>
                <c:pt idx="531">
                  <c:v>37273</c:v>
                </c:pt>
                <c:pt idx="532">
                  <c:v>37274</c:v>
                </c:pt>
                <c:pt idx="533">
                  <c:v>37277</c:v>
                </c:pt>
                <c:pt idx="534">
                  <c:v>37278</c:v>
                </c:pt>
                <c:pt idx="535">
                  <c:v>37279</c:v>
                </c:pt>
                <c:pt idx="536">
                  <c:v>37280</c:v>
                </c:pt>
                <c:pt idx="537">
                  <c:v>37281</c:v>
                </c:pt>
                <c:pt idx="538">
                  <c:v>37284</c:v>
                </c:pt>
                <c:pt idx="539">
                  <c:v>37285</c:v>
                </c:pt>
                <c:pt idx="540">
                  <c:v>37286</c:v>
                </c:pt>
                <c:pt idx="541">
                  <c:v>37287</c:v>
                </c:pt>
                <c:pt idx="542">
                  <c:v>37288</c:v>
                </c:pt>
                <c:pt idx="543">
                  <c:v>37291</c:v>
                </c:pt>
                <c:pt idx="544">
                  <c:v>37292</c:v>
                </c:pt>
                <c:pt idx="545">
                  <c:v>37293</c:v>
                </c:pt>
                <c:pt idx="546">
                  <c:v>37294</c:v>
                </c:pt>
                <c:pt idx="547">
                  <c:v>37295</c:v>
                </c:pt>
                <c:pt idx="548">
                  <c:v>37298</c:v>
                </c:pt>
                <c:pt idx="549">
                  <c:v>37299</c:v>
                </c:pt>
                <c:pt idx="550">
                  <c:v>37300</c:v>
                </c:pt>
                <c:pt idx="551">
                  <c:v>37301</c:v>
                </c:pt>
                <c:pt idx="552">
                  <c:v>37302</c:v>
                </c:pt>
                <c:pt idx="553">
                  <c:v>37305</c:v>
                </c:pt>
                <c:pt idx="554">
                  <c:v>37306</c:v>
                </c:pt>
                <c:pt idx="555">
                  <c:v>37307</c:v>
                </c:pt>
                <c:pt idx="556">
                  <c:v>37308</c:v>
                </c:pt>
                <c:pt idx="557">
                  <c:v>37309</c:v>
                </c:pt>
                <c:pt idx="558">
                  <c:v>37312</c:v>
                </c:pt>
                <c:pt idx="559">
                  <c:v>37313</c:v>
                </c:pt>
                <c:pt idx="560">
                  <c:v>37314</c:v>
                </c:pt>
                <c:pt idx="561">
                  <c:v>37315</c:v>
                </c:pt>
                <c:pt idx="562">
                  <c:v>37316</c:v>
                </c:pt>
                <c:pt idx="563">
                  <c:v>37319</c:v>
                </c:pt>
                <c:pt idx="564">
                  <c:v>37320</c:v>
                </c:pt>
                <c:pt idx="565">
                  <c:v>37321</c:v>
                </c:pt>
                <c:pt idx="566">
                  <c:v>37322</c:v>
                </c:pt>
                <c:pt idx="567">
                  <c:v>37323</c:v>
                </c:pt>
                <c:pt idx="568">
                  <c:v>37326</c:v>
                </c:pt>
                <c:pt idx="569">
                  <c:v>37327</c:v>
                </c:pt>
                <c:pt idx="570">
                  <c:v>37328</c:v>
                </c:pt>
                <c:pt idx="571">
                  <c:v>37329</c:v>
                </c:pt>
                <c:pt idx="572">
                  <c:v>37330</c:v>
                </c:pt>
                <c:pt idx="573">
                  <c:v>37333</c:v>
                </c:pt>
                <c:pt idx="574">
                  <c:v>37334</c:v>
                </c:pt>
                <c:pt idx="575">
                  <c:v>37335</c:v>
                </c:pt>
                <c:pt idx="576">
                  <c:v>37336</c:v>
                </c:pt>
                <c:pt idx="577">
                  <c:v>37337</c:v>
                </c:pt>
                <c:pt idx="578">
                  <c:v>37340</c:v>
                </c:pt>
                <c:pt idx="579">
                  <c:v>37341</c:v>
                </c:pt>
                <c:pt idx="580">
                  <c:v>37342</c:v>
                </c:pt>
                <c:pt idx="581">
                  <c:v>37343</c:v>
                </c:pt>
                <c:pt idx="582">
                  <c:v>37344</c:v>
                </c:pt>
                <c:pt idx="583">
                  <c:v>37347</c:v>
                </c:pt>
                <c:pt idx="584">
                  <c:v>37348</c:v>
                </c:pt>
                <c:pt idx="585">
                  <c:v>37349</c:v>
                </c:pt>
                <c:pt idx="586">
                  <c:v>37350</c:v>
                </c:pt>
                <c:pt idx="587">
                  <c:v>37351</c:v>
                </c:pt>
                <c:pt idx="588">
                  <c:v>37354</c:v>
                </c:pt>
                <c:pt idx="589">
                  <c:v>37355</c:v>
                </c:pt>
                <c:pt idx="590">
                  <c:v>37356</c:v>
                </c:pt>
                <c:pt idx="591">
                  <c:v>37357</c:v>
                </c:pt>
                <c:pt idx="592">
                  <c:v>37358</c:v>
                </c:pt>
                <c:pt idx="593">
                  <c:v>37361</c:v>
                </c:pt>
                <c:pt idx="594">
                  <c:v>37362</c:v>
                </c:pt>
                <c:pt idx="595">
                  <c:v>37363</c:v>
                </c:pt>
                <c:pt idx="596">
                  <c:v>37364</c:v>
                </c:pt>
                <c:pt idx="597">
                  <c:v>37365</c:v>
                </c:pt>
                <c:pt idx="598">
                  <c:v>37368</c:v>
                </c:pt>
                <c:pt idx="599">
                  <c:v>37369</c:v>
                </c:pt>
                <c:pt idx="600">
                  <c:v>37370</c:v>
                </c:pt>
                <c:pt idx="601">
                  <c:v>37371</c:v>
                </c:pt>
                <c:pt idx="602">
                  <c:v>37372</c:v>
                </c:pt>
                <c:pt idx="603">
                  <c:v>37375</c:v>
                </c:pt>
                <c:pt idx="604">
                  <c:v>37376</c:v>
                </c:pt>
                <c:pt idx="605">
                  <c:v>37377</c:v>
                </c:pt>
                <c:pt idx="606">
                  <c:v>37378</c:v>
                </c:pt>
                <c:pt idx="607">
                  <c:v>37379</c:v>
                </c:pt>
                <c:pt idx="608">
                  <c:v>37382</c:v>
                </c:pt>
                <c:pt idx="609">
                  <c:v>37383</c:v>
                </c:pt>
                <c:pt idx="610">
                  <c:v>37384</c:v>
                </c:pt>
                <c:pt idx="611">
                  <c:v>37385</c:v>
                </c:pt>
                <c:pt idx="612">
                  <c:v>37386</c:v>
                </c:pt>
                <c:pt idx="613">
                  <c:v>37389</c:v>
                </c:pt>
                <c:pt idx="614">
                  <c:v>37390</c:v>
                </c:pt>
                <c:pt idx="615">
                  <c:v>37391</c:v>
                </c:pt>
                <c:pt idx="616">
                  <c:v>37392</c:v>
                </c:pt>
                <c:pt idx="617">
                  <c:v>37393</c:v>
                </c:pt>
                <c:pt idx="618">
                  <c:v>37396</c:v>
                </c:pt>
                <c:pt idx="619">
                  <c:v>37397</c:v>
                </c:pt>
                <c:pt idx="620">
                  <c:v>37398</c:v>
                </c:pt>
                <c:pt idx="621">
                  <c:v>37399</c:v>
                </c:pt>
                <c:pt idx="622">
                  <c:v>37400</c:v>
                </c:pt>
                <c:pt idx="623">
                  <c:v>37403</c:v>
                </c:pt>
                <c:pt idx="624">
                  <c:v>37404</c:v>
                </c:pt>
                <c:pt idx="625">
                  <c:v>37405</c:v>
                </c:pt>
                <c:pt idx="626">
                  <c:v>37406</c:v>
                </c:pt>
                <c:pt idx="627">
                  <c:v>37407</c:v>
                </c:pt>
                <c:pt idx="628">
                  <c:v>37410</c:v>
                </c:pt>
                <c:pt idx="629">
                  <c:v>37411</c:v>
                </c:pt>
                <c:pt idx="630">
                  <c:v>37412</c:v>
                </c:pt>
                <c:pt idx="631">
                  <c:v>37413</c:v>
                </c:pt>
                <c:pt idx="632">
                  <c:v>37414</c:v>
                </c:pt>
                <c:pt idx="633">
                  <c:v>37417</c:v>
                </c:pt>
                <c:pt idx="634">
                  <c:v>37418</c:v>
                </c:pt>
                <c:pt idx="635">
                  <c:v>37419</c:v>
                </c:pt>
                <c:pt idx="636">
                  <c:v>37420</c:v>
                </c:pt>
                <c:pt idx="637">
                  <c:v>37421</c:v>
                </c:pt>
                <c:pt idx="638">
                  <c:v>37424</c:v>
                </c:pt>
                <c:pt idx="639">
                  <c:v>37425</c:v>
                </c:pt>
                <c:pt idx="640">
                  <c:v>37426</c:v>
                </c:pt>
                <c:pt idx="641">
                  <c:v>37427</c:v>
                </c:pt>
                <c:pt idx="642">
                  <c:v>37428</c:v>
                </c:pt>
                <c:pt idx="643">
                  <c:v>37431</c:v>
                </c:pt>
                <c:pt idx="644">
                  <c:v>37432</c:v>
                </c:pt>
                <c:pt idx="645">
                  <c:v>37433</c:v>
                </c:pt>
                <c:pt idx="646">
                  <c:v>37434</c:v>
                </c:pt>
                <c:pt idx="647">
                  <c:v>37435</c:v>
                </c:pt>
                <c:pt idx="648">
                  <c:v>37438</c:v>
                </c:pt>
                <c:pt idx="649">
                  <c:v>37439</c:v>
                </c:pt>
                <c:pt idx="650">
                  <c:v>37440</c:v>
                </c:pt>
                <c:pt idx="651">
                  <c:v>37441</c:v>
                </c:pt>
                <c:pt idx="652">
                  <c:v>37442</c:v>
                </c:pt>
                <c:pt idx="653">
                  <c:v>37445</c:v>
                </c:pt>
                <c:pt idx="654">
                  <c:v>37446</c:v>
                </c:pt>
                <c:pt idx="655">
                  <c:v>37447</c:v>
                </c:pt>
                <c:pt idx="656">
                  <c:v>37448</c:v>
                </c:pt>
                <c:pt idx="657">
                  <c:v>37449</c:v>
                </c:pt>
                <c:pt idx="658">
                  <c:v>37452</c:v>
                </c:pt>
                <c:pt idx="659">
                  <c:v>37453</c:v>
                </c:pt>
                <c:pt idx="660">
                  <c:v>37454</c:v>
                </c:pt>
                <c:pt idx="661">
                  <c:v>37455</c:v>
                </c:pt>
                <c:pt idx="662">
                  <c:v>37456</c:v>
                </c:pt>
                <c:pt idx="663">
                  <c:v>37459</c:v>
                </c:pt>
                <c:pt idx="664">
                  <c:v>37460</c:v>
                </c:pt>
                <c:pt idx="665">
                  <c:v>37461</c:v>
                </c:pt>
                <c:pt idx="666">
                  <c:v>37462</c:v>
                </c:pt>
                <c:pt idx="667">
                  <c:v>37463</c:v>
                </c:pt>
                <c:pt idx="668">
                  <c:v>37466</c:v>
                </c:pt>
                <c:pt idx="669">
                  <c:v>37467</c:v>
                </c:pt>
                <c:pt idx="670">
                  <c:v>37468</c:v>
                </c:pt>
                <c:pt idx="671">
                  <c:v>37469</c:v>
                </c:pt>
                <c:pt idx="672">
                  <c:v>37470</c:v>
                </c:pt>
                <c:pt idx="673">
                  <c:v>37473</c:v>
                </c:pt>
                <c:pt idx="674">
                  <c:v>37474</c:v>
                </c:pt>
                <c:pt idx="675">
                  <c:v>37475</c:v>
                </c:pt>
                <c:pt idx="676">
                  <c:v>37476</c:v>
                </c:pt>
                <c:pt idx="677">
                  <c:v>37477</c:v>
                </c:pt>
                <c:pt idx="678">
                  <c:v>37480</c:v>
                </c:pt>
                <c:pt idx="679">
                  <c:v>37481</c:v>
                </c:pt>
                <c:pt idx="680">
                  <c:v>37482</c:v>
                </c:pt>
                <c:pt idx="681">
                  <c:v>37483</c:v>
                </c:pt>
                <c:pt idx="682">
                  <c:v>37484</c:v>
                </c:pt>
                <c:pt idx="683">
                  <c:v>37487</c:v>
                </c:pt>
                <c:pt idx="684">
                  <c:v>37488</c:v>
                </c:pt>
                <c:pt idx="685">
                  <c:v>37489</c:v>
                </c:pt>
                <c:pt idx="686">
                  <c:v>37490</c:v>
                </c:pt>
                <c:pt idx="687">
                  <c:v>37491</c:v>
                </c:pt>
                <c:pt idx="688">
                  <c:v>37494</c:v>
                </c:pt>
                <c:pt idx="689">
                  <c:v>37495</c:v>
                </c:pt>
                <c:pt idx="690">
                  <c:v>37496</c:v>
                </c:pt>
                <c:pt idx="691">
                  <c:v>37497</c:v>
                </c:pt>
                <c:pt idx="692">
                  <c:v>37498</c:v>
                </c:pt>
                <c:pt idx="693">
                  <c:v>37501</c:v>
                </c:pt>
                <c:pt idx="694">
                  <c:v>37502</c:v>
                </c:pt>
                <c:pt idx="695">
                  <c:v>37503</c:v>
                </c:pt>
                <c:pt idx="696">
                  <c:v>37504</c:v>
                </c:pt>
                <c:pt idx="697">
                  <c:v>37505</c:v>
                </c:pt>
                <c:pt idx="698">
                  <c:v>37508</c:v>
                </c:pt>
                <c:pt idx="699">
                  <c:v>37509</c:v>
                </c:pt>
                <c:pt idx="700">
                  <c:v>37510</c:v>
                </c:pt>
                <c:pt idx="701">
                  <c:v>37511</c:v>
                </c:pt>
                <c:pt idx="702">
                  <c:v>37512</c:v>
                </c:pt>
                <c:pt idx="703">
                  <c:v>37515</c:v>
                </c:pt>
                <c:pt idx="704">
                  <c:v>37516</c:v>
                </c:pt>
                <c:pt idx="705">
                  <c:v>37517</c:v>
                </c:pt>
                <c:pt idx="706">
                  <c:v>37518</c:v>
                </c:pt>
                <c:pt idx="707">
                  <c:v>37519</c:v>
                </c:pt>
                <c:pt idx="708">
                  <c:v>37522</c:v>
                </c:pt>
                <c:pt idx="709">
                  <c:v>37523</c:v>
                </c:pt>
                <c:pt idx="710">
                  <c:v>37524</c:v>
                </c:pt>
                <c:pt idx="711">
                  <c:v>37525</c:v>
                </c:pt>
                <c:pt idx="712">
                  <c:v>37526</c:v>
                </c:pt>
                <c:pt idx="713">
                  <c:v>37529</c:v>
                </c:pt>
                <c:pt idx="714">
                  <c:v>37530</c:v>
                </c:pt>
                <c:pt idx="715">
                  <c:v>37531</c:v>
                </c:pt>
                <c:pt idx="716">
                  <c:v>37532</c:v>
                </c:pt>
                <c:pt idx="717">
                  <c:v>37533</c:v>
                </c:pt>
                <c:pt idx="718">
                  <c:v>37536</c:v>
                </c:pt>
                <c:pt idx="719">
                  <c:v>37537</c:v>
                </c:pt>
                <c:pt idx="720">
                  <c:v>37538</c:v>
                </c:pt>
                <c:pt idx="721">
                  <c:v>37539</c:v>
                </c:pt>
                <c:pt idx="722">
                  <c:v>37540</c:v>
                </c:pt>
                <c:pt idx="723">
                  <c:v>37543</c:v>
                </c:pt>
                <c:pt idx="724">
                  <c:v>37544</c:v>
                </c:pt>
                <c:pt idx="725">
                  <c:v>37545</c:v>
                </c:pt>
                <c:pt idx="726">
                  <c:v>37546</c:v>
                </c:pt>
                <c:pt idx="727">
                  <c:v>37547</c:v>
                </c:pt>
                <c:pt idx="728">
                  <c:v>37550</c:v>
                </c:pt>
                <c:pt idx="729">
                  <c:v>37551</c:v>
                </c:pt>
                <c:pt idx="730">
                  <c:v>37552</c:v>
                </c:pt>
                <c:pt idx="731">
                  <c:v>37553</c:v>
                </c:pt>
                <c:pt idx="732">
                  <c:v>37554</c:v>
                </c:pt>
                <c:pt idx="733">
                  <c:v>37557</c:v>
                </c:pt>
                <c:pt idx="734">
                  <c:v>37558</c:v>
                </c:pt>
                <c:pt idx="735">
                  <c:v>37559</c:v>
                </c:pt>
                <c:pt idx="736">
                  <c:v>37560</c:v>
                </c:pt>
                <c:pt idx="737">
                  <c:v>37561</c:v>
                </c:pt>
                <c:pt idx="738">
                  <c:v>37564</c:v>
                </c:pt>
                <c:pt idx="739">
                  <c:v>37565</c:v>
                </c:pt>
                <c:pt idx="740">
                  <c:v>37566</c:v>
                </c:pt>
                <c:pt idx="741">
                  <c:v>37567</c:v>
                </c:pt>
                <c:pt idx="742">
                  <c:v>37568</c:v>
                </c:pt>
                <c:pt idx="743">
                  <c:v>37571</c:v>
                </c:pt>
                <c:pt idx="744">
                  <c:v>37572</c:v>
                </c:pt>
                <c:pt idx="745">
                  <c:v>37573</c:v>
                </c:pt>
                <c:pt idx="746">
                  <c:v>37574</c:v>
                </c:pt>
                <c:pt idx="747">
                  <c:v>37575</c:v>
                </c:pt>
                <c:pt idx="748">
                  <c:v>37578</c:v>
                </c:pt>
                <c:pt idx="749">
                  <c:v>37579</c:v>
                </c:pt>
                <c:pt idx="750">
                  <c:v>37580</c:v>
                </c:pt>
                <c:pt idx="751">
                  <c:v>37581</c:v>
                </c:pt>
                <c:pt idx="752">
                  <c:v>37582</c:v>
                </c:pt>
                <c:pt idx="753">
                  <c:v>37585</c:v>
                </c:pt>
                <c:pt idx="754">
                  <c:v>37586</c:v>
                </c:pt>
                <c:pt idx="755">
                  <c:v>37587</c:v>
                </c:pt>
                <c:pt idx="756">
                  <c:v>37588</c:v>
                </c:pt>
                <c:pt idx="757">
                  <c:v>37589</c:v>
                </c:pt>
                <c:pt idx="758">
                  <c:v>37592</c:v>
                </c:pt>
                <c:pt idx="759">
                  <c:v>37593</c:v>
                </c:pt>
                <c:pt idx="760">
                  <c:v>37594</c:v>
                </c:pt>
                <c:pt idx="761">
                  <c:v>37595</c:v>
                </c:pt>
                <c:pt idx="762">
                  <c:v>37596</c:v>
                </c:pt>
                <c:pt idx="763">
                  <c:v>37599</c:v>
                </c:pt>
                <c:pt idx="764">
                  <c:v>37600</c:v>
                </c:pt>
                <c:pt idx="765">
                  <c:v>37601</c:v>
                </c:pt>
                <c:pt idx="766">
                  <c:v>37602</c:v>
                </c:pt>
                <c:pt idx="767">
                  <c:v>37603</c:v>
                </c:pt>
                <c:pt idx="768">
                  <c:v>37606</c:v>
                </c:pt>
                <c:pt idx="769">
                  <c:v>37607</c:v>
                </c:pt>
                <c:pt idx="770">
                  <c:v>37608</c:v>
                </c:pt>
                <c:pt idx="771">
                  <c:v>37609</c:v>
                </c:pt>
                <c:pt idx="772">
                  <c:v>37610</c:v>
                </c:pt>
                <c:pt idx="773">
                  <c:v>37613</c:v>
                </c:pt>
                <c:pt idx="774">
                  <c:v>37614</c:v>
                </c:pt>
                <c:pt idx="775">
                  <c:v>37615</c:v>
                </c:pt>
                <c:pt idx="776">
                  <c:v>37616</c:v>
                </c:pt>
                <c:pt idx="777">
                  <c:v>37617</c:v>
                </c:pt>
                <c:pt idx="778">
                  <c:v>37620</c:v>
                </c:pt>
                <c:pt idx="779">
                  <c:v>37621</c:v>
                </c:pt>
                <c:pt idx="780">
                  <c:v>37622</c:v>
                </c:pt>
                <c:pt idx="781">
                  <c:v>37623</c:v>
                </c:pt>
                <c:pt idx="782">
                  <c:v>37624</c:v>
                </c:pt>
                <c:pt idx="783">
                  <c:v>37627</c:v>
                </c:pt>
                <c:pt idx="784">
                  <c:v>37628</c:v>
                </c:pt>
                <c:pt idx="785">
                  <c:v>37629</c:v>
                </c:pt>
                <c:pt idx="786">
                  <c:v>37630</c:v>
                </c:pt>
                <c:pt idx="787">
                  <c:v>37631</c:v>
                </c:pt>
                <c:pt idx="788">
                  <c:v>37634</c:v>
                </c:pt>
                <c:pt idx="789">
                  <c:v>37635</c:v>
                </c:pt>
                <c:pt idx="790">
                  <c:v>37636</c:v>
                </c:pt>
                <c:pt idx="791">
                  <c:v>37637</c:v>
                </c:pt>
                <c:pt idx="792">
                  <c:v>37638</c:v>
                </c:pt>
                <c:pt idx="793">
                  <c:v>37641</c:v>
                </c:pt>
                <c:pt idx="794">
                  <c:v>37642</c:v>
                </c:pt>
                <c:pt idx="795">
                  <c:v>37643</c:v>
                </c:pt>
                <c:pt idx="796">
                  <c:v>37644</c:v>
                </c:pt>
                <c:pt idx="797">
                  <c:v>37645</c:v>
                </c:pt>
                <c:pt idx="798">
                  <c:v>37648</c:v>
                </c:pt>
                <c:pt idx="799">
                  <c:v>37649</c:v>
                </c:pt>
                <c:pt idx="800">
                  <c:v>37650</c:v>
                </c:pt>
                <c:pt idx="801">
                  <c:v>37651</c:v>
                </c:pt>
                <c:pt idx="802">
                  <c:v>37652</c:v>
                </c:pt>
                <c:pt idx="803">
                  <c:v>37655</c:v>
                </c:pt>
                <c:pt idx="804">
                  <c:v>37656</c:v>
                </c:pt>
                <c:pt idx="805">
                  <c:v>37657</c:v>
                </c:pt>
                <c:pt idx="806">
                  <c:v>37658</c:v>
                </c:pt>
                <c:pt idx="807">
                  <c:v>37659</c:v>
                </c:pt>
                <c:pt idx="808">
                  <c:v>37662</c:v>
                </c:pt>
                <c:pt idx="809">
                  <c:v>37663</c:v>
                </c:pt>
                <c:pt idx="810">
                  <c:v>37664</c:v>
                </c:pt>
                <c:pt idx="811">
                  <c:v>37665</c:v>
                </c:pt>
                <c:pt idx="812">
                  <c:v>37666</c:v>
                </c:pt>
                <c:pt idx="813">
                  <c:v>37669</c:v>
                </c:pt>
                <c:pt idx="814">
                  <c:v>37670</c:v>
                </c:pt>
                <c:pt idx="815">
                  <c:v>37671</c:v>
                </c:pt>
                <c:pt idx="816">
                  <c:v>37672</c:v>
                </c:pt>
                <c:pt idx="817">
                  <c:v>37673</c:v>
                </c:pt>
                <c:pt idx="818">
                  <c:v>37676</c:v>
                </c:pt>
                <c:pt idx="819">
                  <c:v>37677</c:v>
                </c:pt>
                <c:pt idx="820">
                  <c:v>37678</c:v>
                </c:pt>
                <c:pt idx="821">
                  <c:v>37679</c:v>
                </c:pt>
                <c:pt idx="822">
                  <c:v>37680</c:v>
                </c:pt>
                <c:pt idx="823">
                  <c:v>37683</c:v>
                </c:pt>
                <c:pt idx="824">
                  <c:v>37684</c:v>
                </c:pt>
                <c:pt idx="825">
                  <c:v>37685</c:v>
                </c:pt>
                <c:pt idx="826">
                  <c:v>37686</c:v>
                </c:pt>
                <c:pt idx="827">
                  <c:v>37687</c:v>
                </c:pt>
                <c:pt idx="828">
                  <c:v>37690</c:v>
                </c:pt>
                <c:pt idx="829">
                  <c:v>37691</c:v>
                </c:pt>
                <c:pt idx="830">
                  <c:v>37692</c:v>
                </c:pt>
                <c:pt idx="831">
                  <c:v>37693</c:v>
                </c:pt>
                <c:pt idx="832">
                  <c:v>37694</c:v>
                </c:pt>
                <c:pt idx="833">
                  <c:v>37697</c:v>
                </c:pt>
                <c:pt idx="834">
                  <c:v>37698</c:v>
                </c:pt>
                <c:pt idx="835">
                  <c:v>37699</c:v>
                </c:pt>
                <c:pt idx="836">
                  <c:v>37700</c:v>
                </c:pt>
                <c:pt idx="837">
                  <c:v>37701</c:v>
                </c:pt>
                <c:pt idx="838">
                  <c:v>37704</c:v>
                </c:pt>
                <c:pt idx="839">
                  <c:v>37705</c:v>
                </c:pt>
                <c:pt idx="840">
                  <c:v>37706</c:v>
                </c:pt>
                <c:pt idx="841">
                  <c:v>37707</c:v>
                </c:pt>
                <c:pt idx="842">
                  <c:v>37708</c:v>
                </c:pt>
                <c:pt idx="843">
                  <c:v>37711</c:v>
                </c:pt>
                <c:pt idx="844">
                  <c:v>37712</c:v>
                </c:pt>
                <c:pt idx="845">
                  <c:v>37713</c:v>
                </c:pt>
                <c:pt idx="846">
                  <c:v>37714</c:v>
                </c:pt>
                <c:pt idx="847">
                  <c:v>37715</c:v>
                </c:pt>
                <c:pt idx="848">
                  <c:v>37718</c:v>
                </c:pt>
                <c:pt idx="849">
                  <c:v>37719</c:v>
                </c:pt>
                <c:pt idx="850">
                  <c:v>37720</c:v>
                </c:pt>
                <c:pt idx="851">
                  <c:v>37721</c:v>
                </c:pt>
                <c:pt idx="852">
                  <c:v>37722</c:v>
                </c:pt>
                <c:pt idx="853">
                  <c:v>37725</c:v>
                </c:pt>
                <c:pt idx="854">
                  <c:v>37726</c:v>
                </c:pt>
                <c:pt idx="855">
                  <c:v>37727</c:v>
                </c:pt>
                <c:pt idx="856">
                  <c:v>37728</c:v>
                </c:pt>
                <c:pt idx="857">
                  <c:v>37729</c:v>
                </c:pt>
                <c:pt idx="858">
                  <c:v>37732</c:v>
                </c:pt>
                <c:pt idx="859">
                  <c:v>37733</c:v>
                </c:pt>
                <c:pt idx="860">
                  <c:v>37734</c:v>
                </c:pt>
                <c:pt idx="861">
                  <c:v>37735</c:v>
                </c:pt>
                <c:pt idx="862">
                  <c:v>37736</c:v>
                </c:pt>
                <c:pt idx="863">
                  <c:v>37739</c:v>
                </c:pt>
                <c:pt idx="864">
                  <c:v>37740</c:v>
                </c:pt>
                <c:pt idx="865">
                  <c:v>37741</c:v>
                </c:pt>
                <c:pt idx="866">
                  <c:v>37742</c:v>
                </c:pt>
                <c:pt idx="867">
                  <c:v>37743</c:v>
                </c:pt>
                <c:pt idx="868">
                  <c:v>37746</c:v>
                </c:pt>
                <c:pt idx="869">
                  <c:v>37747</c:v>
                </c:pt>
                <c:pt idx="870">
                  <c:v>37748</c:v>
                </c:pt>
                <c:pt idx="871">
                  <c:v>37749</c:v>
                </c:pt>
                <c:pt idx="872">
                  <c:v>37750</c:v>
                </c:pt>
                <c:pt idx="873">
                  <c:v>37753</c:v>
                </c:pt>
                <c:pt idx="874">
                  <c:v>37754</c:v>
                </c:pt>
                <c:pt idx="875">
                  <c:v>37755</c:v>
                </c:pt>
                <c:pt idx="876">
                  <c:v>37756</c:v>
                </c:pt>
                <c:pt idx="877">
                  <c:v>37757</c:v>
                </c:pt>
                <c:pt idx="878">
                  <c:v>37760</c:v>
                </c:pt>
                <c:pt idx="879">
                  <c:v>37761</c:v>
                </c:pt>
                <c:pt idx="880">
                  <c:v>37762</c:v>
                </c:pt>
                <c:pt idx="881">
                  <c:v>37763</c:v>
                </c:pt>
                <c:pt idx="882">
                  <c:v>37764</c:v>
                </c:pt>
                <c:pt idx="883">
                  <c:v>37767</c:v>
                </c:pt>
                <c:pt idx="884">
                  <c:v>37768</c:v>
                </c:pt>
                <c:pt idx="885">
                  <c:v>37769</c:v>
                </c:pt>
                <c:pt idx="886">
                  <c:v>37770</c:v>
                </c:pt>
                <c:pt idx="887">
                  <c:v>37771</c:v>
                </c:pt>
                <c:pt idx="888">
                  <c:v>37774</c:v>
                </c:pt>
                <c:pt idx="889">
                  <c:v>37775</c:v>
                </c:pt>
                <c:pt idx="890">
                  <c:v>37776</c:v>
                </c:pt>
                <c:pt idx="891">
                  <c:v>37777</c:v>
                </c:pt>
                <c:pt idx="892">
                  <c:v>37778</c:v>
                </c:pt>
                <c:pt idx="893">
                  <c:v>37781</c:v>
                </c:pt>
                <c:pt idx="894">
                  <c:v>37782</c:v>
                </c:pt>
                <c:pt idx="895">
                  <c:v>37783</c:v>
                </c:pt>
                <c:pt idx="896">
                  <c:v>37784</c:v>
                </c:pt>
                <c:pt idx="897">
                  <c:v>37785</c:v>
                </c:pt>
                <c:pt idx="898">
                  <c:v>37788</c:v>
                </c:pt>
                <c:pt idx="899">
                  <c:v>37789</c:v>
                </c:pt>
                <c:pt idx="900">
                  <c:v>37790</c:v>
                </c:pt>
                <c:pt idx="901">
                  <c:v>37791</c:v>
                </c:pt>
                <c:pt idx="902">
                  <c:v>37792</c:v>
                </c:pt>
                <c:pt idx="903">
                  <c:v>37795</c:v>
                </c:pt>
                <c:pt idx="904">
                  <c:v>37796</c:v>
                </c:pt>
                <c:pt idx="905">
                  <c:v>37797</c:v>
                </c:pt>
                <c:pt idx="906">
                  <c:v>37798</c:v>
                </c:pt>
                <c:pt idx="907">
                  <c:v>37799</c:v>
                </c:pt>
                <c:pt idx="908">
                  <c:v>37802</c:v>
                </c:pt>
                <c:pt idx="909">
                  <c:v>37803</c:v>
                </c:pt>
                <c:pt idx="910">
                  <c:v>37804</c:v>
                </c:pt>
                <c:pt idx="911">
                  <c:v>37805</c:v>
                </c:pt>
                <c:pt idx="912">
                  <c:v>37806</c:v>
                </c:pt>
                <c:pt idx="913">
                  <c:v>37809</c:v>
                </c:pt>
                <c:pt idx="914">
                  <c:v>37810</c:v>
                </c:pt>
                <c:pt idx="915">
                  <c:v>37811</c:v>
                </c:pt>
                <c:pt idx="916">
                  <c:v>37812</c:v>
                </c:pt>
                <c:pt idx="917">
                  <c:v>37813</c:v>
                </c:pt>
                <c:pt idx="918">
                  <c:v>37816</c:v>
                </c:pt>
                <c:pt idx="919">
                  <c:v>37817</c:v>
                </c:pt>
                <c:pt idx="920">
                  <c:v>37818</c:v>
                </c:pt>
                <c:pt idx="921">
                  <c:v>37819</c:v>
                </c:pt>
                <c:pt idx="922">
                  <c:v>37820</c:v>
                </c:pt>
                <c:pt idx="923">
                  <c:v>37823</c:v>
                </c:pt>
                <c:pt idx="924">
                  <c:v>37824</c:v>
                </c:pt>
                <c:pt idx="925">
                  <c:v>37825</c:v>
                </c:pt>
                <c:pt idx="926">
                  <c:v>37826</c:v>
                </c:pt>
                <c:pt idx="927">
                  <c:v>37827</c:v>
                </c:pt>
                <c:pt idx="928">
                  <c:v>37830</c:v>
                </c:pt>
                <c:pt idx="929">
                  <c:v>37831</c:v>
                </c:pt>
                <c:pt idx="930">
                  <c:v>37832</c:v>
                </c:pt>
                <c:pt idx="931">
                  <c:v>37833</c:v>
                </c:pt>
                <c:pt idx="932">
                  <c:v>37834</c:v>
                </c:pt>
                <c:pt idx="933">
                  <c:v>37837</c:v>
                </c:pt>
                <c:pt idx="934">
                  <c:v>37838</c:v>
                </c:pt>
                <c:pt idx="935">
                  <c:v>37839</c:v>
                </c:pt>
                <c:pt idx="936">
                  <c:v>37840</c:v>
                </c:pt>
                <c:pt idx="937">
                  <c:v>37841</c:v>
                </c:pt>
                <c:pt idx="938">
                  <c:v>37844</c:v>
                </c:pt>
                <c:pt idx="939">
                  <c:v>37845</c:v>
                </c:pt>
                <c:pt idx="940">
                  <c:v>37846</c:v>
                </c:pt>
                <c:pt idx="941">
                  <c:v>37847</c:v>
                </c:pt>
                <c:pt idx="942">
                  <c:v>37848</c:v>
                </c:pt>
                <c:pt idx="943">
                  <c:v>37851</c:v>
                </c:pt>
                <c:pt idx="944">
                  <c:v>37852</c:v>
                </c:pt>
                <c:pt idx="945">
                  <c:v>37853</c:v>
                </c:pt>
                <c:pt idx="946">
                  <c:v>37854</c:v>
                </c:pt>
                <c:pt idx="947">
                  <c:v>37855</c:v>
                </c:pt>
                <c:pt idx="948">
                  <c:v>37858</c:v>
                </c:pt>
                <c:pt idx="949">
                  <c:v>37859</c:v>
                </c:pt>
                <c:pt idx="950">
                  <c:v>37860</c:v>
                </c:pt>
                <c:pt idx="951">
                  <c:v>37861</c:v>
                </c:pt>
                <c:pt idx="952">
                  <c:v>37862</c:v>
                </c:pt>
                <c:pt idx="953">
                  <c:v>37865</c:v>
                </c:pt>
                <c:pt idx="954">
                  <c:v>37866</c:v>
                </c:pt>
                <c:pt idx="955">
                  <c:v>37867</c:v>
                </c:pt>
                <c:pt idx="956">
                  <c:v>37868</c:v>
                </c:pt>
                <c:pt idx="957">
                  <c:v>37869</c:v>
                </c:pt>
                <c:pt idx="958">
                  <c:v>37872</c:v>
                </c:pt>
                <c:pt idx="959">
                  <c:v>37873</c:v>
                </c:pt>
                <c:pt idx="960">
                  <c:v>37874</c:v>
                </c:pt>
                <c:pt idx="961">
                  <c:v>37875</c:v>
                </c:pt>
                <c:pt idx="962">
                  <c:v>37876</c:v>
                </c:pt>
                <c:pt idx="963">
                  <c:v>37879</c:v>
                </c:pt>
                <c:pt idx="964">
                  <c:v>37880</c:v>
                </c:pt>
                <c:pt idx="965">
                  <c:v>37881</c:v>
                </c:pt>
                <c:pt idx="966">
                  <c:v>37882</c:v>
                </c:pt>
                <c:pt idx="967">
                  <c:v>37883</c:v>
                </c:pt>
                <c:pt idx="968">
                  <c:v>37886</c:v>
                </c:pt>
                <c:pt idx="969">
                  <c:v>37887</c:v>
                </c:pt>
                <c:pt idx="970">
                  <c:v>37888</c:v>
                </c:pt>
                <c:pt idx="971">
                  <c:v>37889</c:v>
                </c:pt>
                <c:pt idx="972">
                  <c:v>37890</c:v>
                </c:pt>
                <c:pt idx="973">
                  <c:v>37893</c:v>
                </c:pt>
                <c:pt idx="974">
                  <c:v>37894</c:v>
                </c:pt>
                <c:pt idx="975">
                  <c:v>37895</c:v>
                </c:pt>
                <c:pt idx="976">
                  <c:v>37896</c:v>
                </c:pt>
                <c:pt idx="977">
                  <c:v>37897</c:v>
                </c:pt>
                <c:pt idx="978">
                  <c:v>37900</c:v>
                </c:pt>
                <c:pt idx="979">
                  <c:v>37901</c:v>
                </c:pt>
                <c:pt idx="980">
                  <c:v>37902</c:v>
                </c:pt>
                <c:pt idx="981">
                  <c:v>37903</c:v>
                </c:pt>
                <c:pt idx="982">
                  <c:v>37904</c:v>
                </c:pt>
                <c:pt idx="983">
                  <c:v>37907</c:v>
                </c:pt>
                <c:pt idx="984">
                  <c:v>37908</c:v>
                </c:pt>
                <c:pt idx="985">
                  <c:v>37909</c:v>
                </c:pt>
                <c:pt idx="986">
                  <c:v>37910</c:v>
                </c:pt>
                <c:pt idx="987">
                  <c:v>37911</c:v>
                </c:pt>
                <c:pt idx="988">
                  <c:v>37914</c:v>
                </c:pt>
                <c:pt idx="989">
                  <c:v>37915</c:v>
                </c:pt>
                <c:pt idx="990">
                  <c:v>37916</c:v>
                </c:pt>
                <c:pt idx="991">
                  <c:v>37917</c:v>
                </c:pt>
                <c:pt idx="992">
                  <c:v>37918</c:v>
                </c:pt>
                <c:pt idx="993">
                  <c:v>37921</c:v>
                </c:pt>
                <c:pt idx="994">
                  <c:v>37922</c:v>
                </c:pt>
                <c:pt idx="995">
                  <c:v>37923</c:v>
                </c:pt>
                <c:pt idx="996">
                  <c:v>37924</c:v>
                </c:pt>
                <c:pt idx="997">
                  <c:v>37925</c:v>
                </c:pt>
                <c:pt idx="998">
                  <c:v>37928</c:v>
                </c:pt>
                <c:pt idx="999">
                  <c:v>37929</c:v>
                </c:pt>
                <c:pt idx="1000">
                  <c:v>37930</c:v>
                </c:pt>
                <c:pt idx="1001">
                  <c:v>37931</c:v>
                </c:pt>
                <c:pt idx="1002">
                  <c:v>37932</c:v>
                </c:pt>
                <c:pt idx="1003">
                  <c:v>37935</c:v>
                </c:pt>
                <c:pt idx="1004">
                  <c:v>37936</c:v>
                </c:pt>
                <c:pt idx="1005">
                  <c:v>37937</c:v>
                </c:pt>
                <c:pt idx="1006">
                  <c:v>37938</c:v>
                </c:pt>
                <c:pt idx="1007">
                  <c:v>37939</c:v>
                </c:pt>
                <c:pt idx="1008">
                  <c:v>37942</c:v>
                </c:pt>
                <c:pt idx="1009">
                  <c:v>37943</c:v>
                </c:pt>
                <c:pt idx="1010">
                  <c:v>37944</c:v>
                </c:pt>
                <c:pt idx="1011">
                  <c:v>37945</c:v>
                </c:pt>
                <c:pt idx="1012">
                  <c:v>37946</c:v>
                </c:pt>
                <c:pt idx="1013">
                  <c:v>37949</c:v>
                </c:pt>
                <c:pt idx="1014">
                  <c:v>37950</c:v>
                </c:pt>
                <c:pt idx="1015">
                  <c:v>37951</c:v>
                </c:pt>
                <c:pt idx="1016">
                  <c:v>37952</c:v>
                </c:pt>
                <c:pt idx="1017">
                  <c:v>37953</c:v>
                </c:pt>
                <c:pt idx="1018">
                  <c:v>37956</c:v>
                </c:pt>
                <c:pt idx="1019">
                  <c:v>37957</c:v>
                </c:pt>
                <c:pt idx="1020">
                  <c:v>37958</c:v>
                </c:pt>
                <c:pt idx="1021">
                  <c:v>37959</c:v>
                </c:pt>
                <c:pt idx="1022">
                  <c:v>37960</c:v>
                </c:pt>
                <c:pt idx="1023">
                  <c:v>37963</c:v>
                </c:pt>
                <c:pt idx="1024">
                  <c:v>37964</c:v>
                </c:pt>
                <c:pt idx="1025">
                  <c:v>37965</c:v>
                </c:pt>
                <c:pt idx="1026">
                  <c:v>37966</c:v>
                </c:pt>
                <c:pt idx="1027">
                  <c:v>37967</c:v>
                </c:pt>
                <c:pt idx="1028">
                  <c:v>37970</c:v>
                </c:pt>
                <c:pt idx="1029">
                  <c:v>37971</c:v>
                </c:pt>
                <c:pt idx="1030">
                  <c:v>37972</c:v>
                </c:pt>
                <c:pt idx="1031">
                  <c:v>37973</c:v>
                </c:pt>
                <c:pt idx="1032">
                  <c:v>37974</c:v>
                </c:pt>
                <c:pt idx="1033">
                  <c:v>37977</c:v>
                </c:pt>
                <c:pt idx="1034">
                  <c:v>37978</c:v>
                </c:pt>
                <c:pt idx="1035">
                  <c:v>37979</c:v>
                </c:pt>
                <c:pt idx="1036">
                  <c:v>37980</c:v>
                </c:pt>
                <c:pt idx="1037">
                  <c:v>37981</c:v>
                </c:pt>
                <c:pt idx="1038">
                  <c:v>37984</c:v>
                </c:pt>
                <c:pt idx="1039">
                  <c:v>37985</c:v>
                </c:pt>
                <c:pt idx="1040">
                  <c:v>37986</c:v>
                </c:pt>
                <c:pt idx="1041">
                  <c:v>37987</c:v>
                </c:pt>
                <c:pt idx="1042">
                  <c:v>37988</c:v>
                </c:pt>
                <c:pt idx="1043">
                  <c:v>37991</c:v>
                </c:pt>
                <c:pt idx="1044">
                  <c:v>37992</c:v>
                </c:pt>
                <c:pt idx="1045">
                  <c:v>37993</c:v>
                </c:pt>
                <c:pt idx="1046">
                  <c:v>37994</c:v>
                </c:pt>
                <c:pt idx="1047">
                  <c:v>37995</c:v>
                </c:pt>
                <c:pt idx="1048">
                  <c:v>37998</c:v>
                </c:pt>
                <c:pt idx="1049">
                  <c:v>37999</c:v>
                </c:pt>
                <c:pt idx="1050">
                  <c:v>38000</c:v>
                </c:pt>
                <c:pt idx="1051">
                  <c:v>38001</c:v>
                </c:pt>
                <c:pt idx="1052">
                  <c:v>38002</c:v>
                </c:pt>
                <c:pt idx="1053">
                  <c:v>38005</c:v>
                </c:pt>
                <c:pt idx="1054">
                  <c:v>38006</c:v>
                </c:pt>
                <c:pt idx="1055">
                  <c:v>38007</c:v>
                </c:pt>
                <c:pt idx="1056">
                  <c:v>38008</c:v>
                </c:pt>
                <c:pt idx="1057">
                  <c:v>38009</c:v>
                </c:pt>
                <c:pt idx="1058">
                  <c:v>38012</c:v>
                </c:pt>
                <c:pt idx="1059">
                  <c:v>38013</c:v>
                </c:pt>
                <c:pt idx="1060">
                  <c:v>38014</c:v>
                </c:pt>
                <c:pt idx="1061">
                  <c:v>38015</c:v>
                </c:pt>
                <c:pt idx="1062">
                  <c:v>38016</c:v>
                </c:pt>
                <c:pt idx="1063">
                  <c:v>38019</c:v>
                </c:pt>
                <c:pt idx="1064">
                  <c:v>38020</c:v>
                </c:pt>
                <c:pt idx="1065">
                  <c:v>38021</c:v>
                </c:pt>
                <c:pt idx="1066">
                  <c:v>38022</c:v>
                </c:pt>
                <c:pt idx="1067">
                  <c:v>38023</c:v>
                </c:pt>
                <c:pt idx="1068">
                  <c:v>38026</c:v>
                </c:pt>
                <c:pt idx="1069">
                  <c:v>38027</c:v>
                </c:pt>
                <c:pt idx="1070">
                  <c:v>38028</c:v>
                </c:pt>
                <c:pt idx="1071">
                  <c:v>38029</c:v>
                </c:pt>
                <c:pt idx="1072">
                  <c:v>38030</c:v>
                </c:pt>
                <c:pt idx="1073">
                  <c:v>38033</c:v>
                </c:pt>
                <c:pt idx="1074">
                  <c:v>38034</c:v>
                </c:pt>
                <c:pt idx="1075">
                  <c:v>38035</c:v>
                </c:pt>
                <c:pt idx="1076">
                  <c:v>38036</c:v>
                </c:pt>
                <c:pt idx="1077">
                  <c:v>38037</c:v>
                </c:pt>
                <c:pt idx="1078">
                  <c:v>38040</c:v>
                </c:pt>
                <c:pt idx="1079">
                  <c:v>38041</c:v>
                </c:pt>
                <c:pt idx="1080">
                  <c:v>38042</c:v>
                </c:pt>
                <c:pt idx="1081">
                  <c:v>38043</c:v>
                </c:pt>
                <c:pt idx="1082">
                  <c:v>38044</c:v>
                </c:pt>
                <c:pt idx="1083">
                  <c:v>38047</c:v>
                </c:pt>
                <c:pt idx="1084">
                  <c:v>38048</c:v>
                </c:pt>
                <c:pt idx="1085">
                  <c:v>38049</c:v>
                </c:pt>
                <c:pt idx="1086">
                  <c:v>38050</c:v>
                </c:pt>
                <c:pt idx="1087">
                  <c:v>38051</c:v>
                </c:pt>
                <c:pt idx="1088">
                  <c:v>38054</c:v>
                </c:pt>
                <c:pt idx="1089">
                  <c:v>38055</c:v>
                </c:pt>
                <c:pt idx="1090">
                  <c:v>38056</c:v>
                </c:pt>
                <c:pt idx="1091">
                  <c:v>38057</c:v>
                </c:pt>
                <c:pt idx="1092">
                  <c:v>38058</c:v>
                </c:pt>
                <c:pt idx="1093">
                  <c:v>38061</c:v>
                </c:pt>
                <c:pt idx="1094">
                  <c:v>38062</c:v>
                </c:pt>
                <c:pt idx="1095">
                  <c:v>38063</c:v>
                </c:pt>
                <c:pt idx="1096">
                  <c:v>38064</c:v>
                </c:pt>
                <c:pt idx="1097">
                  <c:v>38065</c:v>
                </c:pt>
                <c:pt idx="1098">
                  <c:v>38068</c:v>
                </c:pt>
                <c:pt idx="1099">
                  <c:v>38069</c:v>
                </c:pt>
                <c:pt idx="1100">
                  <c:v>38070</c:v>
                </c:pt>
                <c:pt idx="1101">
                  <c:v>38071</c:v>
                </c:pt>
                <c:pt idx="1102">
                  <c:v>38072</c:v>
                </c:pt>
                <c:pt idx="1103">
                  <c:v>38075</c:v>
                </c:pt>
                <c:pt idx="1104">
                  <c:v>38076</c:v>
                </c:pt>
                <c:pt idx="1105">
                  <c:v>38077</c:v>
                </c:pt>
                <c:pt idx="1106">
                  <c:v>38078</c:v>
                </c:pt>
                <c:pt idx="1107">
                  <c:v>38079</c:v>
                </c:pt>
                <c:pt idx="1108">
                  <c:v>38082</c:v>
                </c:pt>
                <c:pt idx="1109">
                  <c:v>38083</c:v>
                </c:pt>
                <c:pt idx="1110">
                  <c:v>38084</c:v>
                </c:pt>
                <c:pt idx="1111">
                  <c:v>38085</c:v>
                </c:pt>
                <c:pt idx="1112">
                  <c:v>38086</c:v>
                </c:pt>
                <c:pt idx="1113">
                  <c:v>38089</c:v>
                </c:pt>
                <c:pt idx="1114">
                  <c:v>38090</c:v>
                </c:pt>
                <c:pt idx="1115">
                  <c:v>38091</c:v>
                </c:pt>
                <c:pt idx="1116">
                  <c:v>38092</c:v>
                </c:pt>
                <c:pt idx="1117">
                  <c:v>38093</c:v>
                </c:pt>
                <c:pt idx="1118">
                  <c:v>38096</c:v>
                </c:pt>
                <c:pt idx="1119">
                  <c:v>38097</c:v>
                </c:pt>
                <c:pt idx="1120">
                  <c:v>38098</c:v>
                </c:pt>
                <c:pt idx="1121">
                  <c:v>38099</c:v>
                </c:pt>
                <c:pt idx="1122">
                  <c:v>38100</c:v>
                </c:pt>
                <c:pt idx="1123">
                  <c:v>38103</c:v>
                </c:pt>
                <c:pt idx="1124">
                  <c:v>38104</c:v>
                </c:pt>
                <c:pt idx="1125">
                  <c:v>38105</c:v>
                </c:pt>
                <c:pt idx="1126">
                  <c:v>38106</c:v>
                </c:pt>
                <c:pt idx="1127">
                  <c:v>38107</c:v>
                </c:pt>
                <c:pt idx="1128">
                  <c:v>38110</c:v>
                </c:pt>
                <c:pt idx="1129">
                  <c:v>38111</c:v>
                </c:pt>
                <c:pt idx="1130">
                  <c:v>38112</c:v>
                </c:pt>
                <c:pt idx="1131">
                  <c:v>38113</c:v>
                </c:pt>
                <c:pt idx="1132">
                  <c:v>38114</c:v>
                </c:pt>
                <c:pt idx="1133">
                  <c:v>38117</c:v>
                </c:pt>
                <c:pt idx="1134">
                  <c:v>38118</c:v>
                </c:pt>
                <c:pt idx="1135">
                  <c:v>38119</c:v>
                </c:pt>
                <c:pt idx="1136">
                  <c:v>38120</c:v>
                </c:pt>
                <c:pt idx="1137">
                  <c:v>38121</c:v>
                </c:pt>
                <c:pt idx="1138">
                  <c:v>38124</c:v>
                </c:pt>
                <c:pt idx="1139">
                  <c:v>38125</c:v>
                </c:pt>
                <c:pt idx="1140">
                  <c:v>38126</c:v>
                </c:pt>
                <c:pt idx="1141">
                  <c:v>38127</c:v>
                </c:pt>
                <c:pt idx="1142">
                  <c:v>38128</c:v>
                </c:pt>
                <c:pt idx="1143">
                  <c:v>38131</c:v>
                </c:pt>
                <c:pt idx="1144">
                  <c:v>38132</c:v>
                </c:pt>
                <c:pt idx="1145">
                  <c:v>38133</c:v>
                </c:pt>
                <c:pt idx="1146">
                  <c:v>38134</c:v>
                </c:pt>
                <c:pt idx="1147">
                  <c:v>38135</c:v>
                </c:pt>
                <c:pt idx="1148">
                  <c:v>38138</c:v>
                </c:pt>
                <c:pt idx="1149">
                  <c:v>38139</c:v>
                </c:pt>
                <c:pt idx="1150">
                  <c:v>38140</c:v>
                </c:pt>
                <c:pt idx="1151">
                  <c:v>38141</c:v>
                </c:pt>
                <c:pt idx="1152">
                  <c:v>38142</c:v>
                </c:pt>
                <c:pt idx="1153">
                  <c:v>38145</c:v>
                </c:pt>
                <c:pt idx="1154">
                  <c:v>38146</c:v>
                </c:pt>
                <c:pt idx="1155">
                  <c:v>38147</c:v>
                </c:pt>
                <c:pt idx="1156">
                  <c:v>38148</c:v>
                </c:pt>
                <c:pt idx="1157">
                  <c:v>38149</c:v>
                </c:pt>
                <c:pt idx="1158">
                  <c:v>38152</c:v>
                </c:pt>
                <c:pt idx="1159">
                  <c:v>38153</c:v>
                </c:pt>
                <c:pt idx="1160">
                  <c:v>38154</c:v>
                </c:pt>
                <c:pt idx="1161">
                  <c:v>38155</c:v>
                </c:pt>
                <c:pt idx="1162">
                  <c:v>38156</c:v>
                </c:pt>
                <c:pt idx="1163">
                  <c:v>38159</c:v>
                </c:pt>
                <c:pt idx="1164">
                  <c:v>38160</c:v>
                </c:pt>
                <c:pt idx="1165">
                  <c:v>38161</c:v>
                </c:pt>
                <c:pt idx="1166">
                  <c:v>38162</c:v>
                </c:pt>
                <c:pt idx="1167">
                  <c:v>38163</c:v>
                </c:pt>
                <c:pt idx="1168">
                  <c:v>38166</c:v>
                </c:pt>
                <c:pt idx="1169">
                  <c:v>38167</c:v>
                </c:pt>
                <c:pt idx="1170">
                  <c:v>38168</c:v>
                </c:pt>
                <c:pt idx="1171">
                  <c:v>38169</c:v>
                </c:pt>
                <c:pt idx="1172">
                  <c:v>38170</c:v>
                </c:pt>
                <c:pt idx="1173">
                  <c:v>38173</c:v>
                </c:pt>
                <c:pt idx="1174">
                  <c:v>38174</c:v>
                </c:pt>
                <c:pt idx="1175">
                  <c:v>38175</c:v>
                </c:pt>
                <c:pt idx="1176">
                  <c:v>38176</c:v>
                </c:pt>
                <c:pt idx="1177">
                  <c:v>38177</c:v>
                </c:pt>
                <c:pt idx="1178">
                  <c:v>38180</c:v>
                </c:pt>
                <c:pt idx="1179">
                  <c:v>38181</c:v>
                </c:pt>
                <c:pt idx="1180">
                  <c:v>38182</c:v>
                </c:pt>
                <c:pt idx="1181">
                  <c:v>38183</c:v>
                </c:pt>
                <c:pt idx="1182">
                  <c:v>38184</c:v>
                </c:pt>
                <c:pt idx="1183">
                  <c:v>38187</c:v>
                </c:pt>
                <c:pt idx="1184">
                  <c:v>38188</c:v>
                </c:pt>
                <c:pt idx="1185">
                  <c:v>38189</c:v>
                </c:pt>
                <c:pt idx="1186">
                  <c:v>38190</c:v>
                </c:pt>
                <c:pt idx="1187">
                  <c:v>38191</c:v>
                </c:pt>
                <c:pt idx="1188">
                  <c:v>38194</c:v>
                </c:pt>
                <c:pt idx="1189">
                  <c:v>38195</c:v>
                </c:pt>
                <c:pt idx="1190">
                  <c:v>38196</c:v>
                </c:pt>
                <c:pt idx="1191">
                  <c:v>38197</c:v>
                </c:pt>
                <c:pt idx="1192">
                  <c:v>38198</c:v>
                </c:pt>
                <c:pt idx="1193">
                  <c:v>38201</c:v>
                </c:pt>
                <c:pt idx="1194">
                  <c:v>38202</c:v>
                </c:pt>
                <c:pt idx="1195">
                  <c:v>38203</c:v>
                </c:pt>
                <c:pt idx="1196">
                  <c:v>38204</c:v>
                </c:pt>
                <c:pt idx="1197">
                  <c:v>38205</c:v>
                </c:pt>
                <c:pt idx="1198">
                  <c:v>38208</c:v>
                </c:pt>
                <c:pt idx="1199">
                  <c:v>38209</c:v>
                </c:pt>
                <c:pt idx="1200">
                  <c:v>38210</c:v>
                </c:pt>
                <c:pt idx="1201">
                  <c:v>38211</c:v>
                </c:pt>
                <c:pt idx="1202">
                  <c:v>38212</c:v>
                </c:pt>
                <c:pt idx="1203">
                  <c:v>38215</c:v>
                </c:pt>
                <c:pt idx="1204">
                  <c:v>38216</c:v>
                </c:pt>
                <c:pt idx="1205">
                  <c:v>38217</c:v>
                </c:pt>
                <c:pt idx="1206">
                  <c:v>38218</c:v>
                </c:pt>
                <c:pt idx="1207">
                  <c:v>38219</c:v>
                </c:pt>
                <c:pt idx="1208">
                  <c:v>38222</c:v>
                </c:pt>
                <c:pt idx="1209">
                  <c:v>38223</c:v>
                </c:pt>
                <c:pt idx="1210">
                  <c:v>38224</c:v>
                </c:pt>
                <c:pt idx="1211">
                  <c:v>38225</c:v>
                </c:pt>
                <c:pt idx="1212">
                  <c:v>38226</c:v>
                </c:pt>
                <c:pt idx="1213">
                  <c:v>38229</c:v>
                </c:pt>
                <c:pt idx="1214">
                  <c:v>38230</c:v>
                </c:pt>
                <c:pt idx="1215">
                  <c:v>38231</c:v>
                </c:pt>
                <c:pt idx="1216">
                  <c:v>38232</c:v>
                </c:pt>
                <c:pt idx="1217">
                  <c:v>38233</c:v>
                </c:pt>
                <c:pt idx="1218">
                  <c:v>38236</c:v>
                </c:pt>
                <c:pt idx="1219">
                  <c:v>38237</c:v>
                </c:pt>
                <c:pt idx="1220">
                  <c:v>38238</c:v>
                </c:pt>
                <c:pt idx="1221">
                  <c:v>38239</c:v>
                </c:pt>
                <c:pt idx="1222">
                  <c:v>38240</c:v>
                </c:pt>
                <c:pt idx="1223">
                  <c:v>38243</c:v>
                </c:pt>
                <c:pt idx="1224">
                  <c:v>38244</c:v>
                </c:pt>
                <c:pt idx="1225">
                  <c:v>38245</c:v>
                </c:pt>
                <c:pt idx="1226">
                  <c:v>38246</c:v>
                </c:pt>
                <c:pt idx="1227">
                  <c:v>38247</c:v>
                </c:pt>
                <c:pt idx="1228">
                  <c:v>38250</c:v>
                </c:pt>
                <c:pt idx="1229">
                  <c:v>38251</c:v>
                </c:pt>
                <c:pt idx="1230">
                  <c:v>38252</c:v>
                </c:pt>
                <c:pt idx="1231">
                  <c:v>38253</c:v>
                </c:pt>
                <c:pt idx="1232">
                  <c:v>38254</c:v>
                </c:pt>
                <c:pt idx="1233">
                  <c:v>38257</c:v>
                </c:pt>
                <c:pt idx="1234">
                  <c:v>38258</c:v>
                </c:pt>
                <c:pt idx="1235">
                  <c:v>38259</c:v>
                </c:pt>
                <c:pt idx="1236">
                  <c:v>38260</c:v>
                </c:pt>
                <c:pt idx="1237">
                  <c:v>38261</c:v>
                </c:pt>
                <c:pt idx="1238">
                  <c:v>38264</c:v>
                </c:pt>
                <c:pt idx="1239">
                  <c:v>38265</c:v>
                </c:pt>
                <c:pt idx="1240">
                  <c:v>38266</c:v>
                </c:pt>
                <c:pt idx="1241">
                  <c:v>38267</c:v>
                </c:pt>
                <c:pt idx="1242">
                  <c:v>38268</c:v>
                </c:pt>
                <c:pt idx="1243">
                  <c:v>38271</c:v>
                </c:pt>
                <c:pt idx="1244">
                  <c:v>38272</c:v>
                </c:pt>
                <c:pt idx="1245">
                  <c:v>38273</c:v>
                </c:pt>
                <c:pt idx="1246">
                  <c:v>38274</c:v>
                </c:pt>
                <c:pt idx="1247">
                  <c:v>38275</c:v>
                </c:pt>
                <c:pt idx="1248">
                  <c:v>38278</c:v>
                </c:pt>
                <c:pt idx="1249">
                  <c:v>38279</c:v>
                </c:pt>
                <c:pt idx="1250">
                  <c:v>38280</c:v>
                </c:pt>
                <c:pt idx="1251">
                  <c:v>38281</c:v>
                </c:pt>
                <c:pt idx="1252">
                  <c:v>38282</c:v>
                </c:pt>
                <c:pt idx="1253">
                  <c:v>38285</c:v>
                </c:pt>
                <c:pt idx="1254">
                  <c:v>38286</c:v>
                </c:pt>
                <c:pt idx="1255">
                  <c:v>38287</c:v>
                </c:pt>
                <c:pt idx="1256">
                  <c:v>38288</c:v>
                </c:pt>
                <c:pt idx="1257">
                  <c:v>38289</c:v>
                </c:pt>
                <c:pt idx="1258">
                  <c:v>38292</c:v>
                </c:pt>
                <c:pt idx="1259">
                  <c:v>38293</c:v>
                </c:pt>
                <c:pt idx="1260">
                  <c:v>38294</c:v>
                </c:pt>
                <c:pt idx="1261">
                  <c:v>38295</c:v>
                </c:pt>
                <c:pt idx="1262">
                  <c:v>38296</c:v>
                </c:pt>
                <c:pt idx="1263">
                  <c:v>38299</c:v>
                </c:pt>
                <c:pt idx="1264">
                  <c:v>38300</c:v>
                </c:pt>
                <c:pt idx="1265">
                  <c:v>38301</c:v>
                </c:pt>
                <c:pt idx="1266">
                  <c:v>38302</c:v>
                </c:pt>
                <c:pt idx="1267">
                  <c:v>38303</c:v>
                </c:pt>
                <c:pt idx="1268">
                  <c:v>38306</c:v>
                </c:pt>
                <c:pt idx="1269">
                  <c:v>38307</c:v>
                </c:pt>
                <c:pt idx="1270">
                  <c:v>38308</c:v>
                </c:pt>
                <c:pt idx="1271">
                  <c:v>38309</c:v>
                </c:pt>
                <c:pt idx="1272">
                  <c:v>38310</c:v>
                </c:pt>
                <c:pt idx="1273">
                  <c:v>38313</c:v>
                </c:pt>
                <c:pt idx="1274">
                  <c:v>38314</c:v>
                </c:pt>
                <c:pt idx="1275">
                  <c:v>38315</c:v>
                </c:pt>
                <c:pt idx="1276">
                  <c:v>38316</c:v>
                </c:pt>
                <c:pt idx="1277">
                  <c:v>38317</c:v>
                </c:pt>
                <c:pt idx="1278">
                  <c:v>38320</c:v>
                </c:pt>
                <c:pt idx="1279">
                  <c:v>38321</c:v>
                </c:pt>
                <c:pt idx="1280">
                  <c:v>38322</c:v>
                </c:pt>
                <c:pt idx="1281">
                  <c:v>38323</c:v>
                </c:pt>
                <c:pt idx="1282">
                  <c:v>38324</c:v>
                </c:pt>
                <c:pt idx="1283">
                  <c:v>38327</c:v>
                </c:pt>
                <c:pt idx="1284">
                  <c:v>38328</c:v>
                </c:pt>
                <c:pt idx="1285">
                  <c:v>38329</c:v>
                </c:pt>
                <c:pt idx="1286">
                  <c:v>38330</c:v>
                </c:pt>
                <c:pt idx="1287">
                  <c:v>38331</c:v>
                </c:pt>
                <c:pt idx="1288">
                  <c:v>38334</c:v>
                </c:pt>
                <c:pt idx="1289">
                  <c:v>38335</c:v>
                </c:pt>
                <c:pt idx="1290">
                  <c:v>38336</c:v>
                </c:pt>
                <c:pt idx="1291">
                  <c:v>38337</c:v>
                </c:pt>
                <c:pt idx="1292">
                  <c:v>38338</c:v>
                </c:pt>
                <c:pt idx="1293">
                  <c:v>38341</c:v>
                </c:pt>
                <c:pt idx="1294">
                  <c:v>38342</c:v>
                </c:pt>
                <c:pt idx="1295">
                  <c:v>38343</c:v>
                </c:pt>
                <c:pt idx="1296">
                  <c:v>38344</c:v>
                </c:pt>
                <c:pt idx="1297">
                  <c:v>38345</c:v>
                </c:pt>
                <c:pt idx="1298">
                  <c:v>38348</c:v>
                </c:pt>
                <c:pt idx="1299">
                  <c:v>38349</c:v>
                </c:pt>
                <c:pt idx="1300">
                  <c:v>38350</c:v>
                </c:pt>
                <c:pt idx="1301">
                  <c:v>38351</c:v>
                </c:pt>
                <c:pt idx="1302">
                  <c:v>38352</c:v>
                </c:pt>
                <c:pt idx="1303">
                  <c:v>38355</c:v>
                </c:pt>
                <c:pt idx="1304">
                  <c:v>38356</c:v>
                </c:pt>
                <c:pt idx="1305">
                  <c:v>38357</c:v>
                </c:pt>
                <c:pt idx="1306">
                  <c:v>38358</c:v>
                </c:pt>
                <c:pt idx="1307">
                  <c:v>38359</c:v>
                </c:pt>
                <c:pt idx="1308">
                  <c:v>38362</c:v>
                </c:pt>
                <c:pt idx="1309">
                  <c:v>38363</c:v>
                </c:pt>
                <c:pt idx="1310">
                  <c:v>38364</c:v>
                </c:pt>
                <c:pt idx="1311">
                  <c:v>38365</c:v>
                </c:pt>
                <c:pt idx="1312">
                  <c:v>38366</c:v>
                </c:pt>
                <c:pt idx="1313">
                  <c:v>38369</c:v>
                </c:pt>
                <c:pt idx="1314">
                  <c:v>38370</c:v>
                </c:pt>
                <c:pt idx="1315">
                  <c:v>38371</c:v>
                </c:pt>
                <c:pt idx="1316">
                  <c:v>38372</c:v>
                </c:pt>
                <c:pt idx="1317">
                  <c:v>38373</c:v>
                </c:pt>
                <c:pt idx="1318">
                  <c:v>38376</c:v>
                </c:pt>
                <c:pt idx="1319">
                  <c:v>38377</c:v>
                </c:pt>
                <c:pt idx="1320">
                  <c:v>38378</c:v>
                </c:pt>
                <c:pt idx="1321">
                  <c:v>38379</c:v>
                </c:pt>
                <c:pt idx="1322">
                  <c:v>38380</c:v>
                </c:pt>
                <c:pt idx="1323">
                  <c:v>38383</c:v>
                </c:pt>
                <c:pt idx="1324">
                  <c:v>38384</c:v>
                </c:pt>
                <c:pt idx="1325">
                  <c:v>38385</c:v>
                </c:pt>
                <c:pt idx="1326">
                  <c:v>38386</c:v>
                </c:pt>
                <c:pt idx="1327">
                  <c:v>38387</c:v>
                </c:pt>
                <c:pt idx="1328">
                  <c:v>38390</c:v>
                </c:pt>
                <c:pt idx="1329">
                  <c:v>38391</c:v>
                </c:pt>
                <c:pt idx="1330">
                  <c:v>38392</c:v>
                </c:pt>
                <c:pt idx="1331">
                  <c:v>38393</c:v>
                </c:pt>
                <c:pt idx="1332">
                  <c:v>38394</c:v>
                </c:pt>
                <c:pt idx="1333">
                  <c:v>38397</c:v>
                </c:pt>
                <c:pt idx="1334">
                  <c:v>38398</c:v>
                </c:pt>
                <c:pt idx="1335">
                  <c:v>38399</c:v>
                </c:pt>
                <c:pt idx="1336">
                  <c:v>38400</c:v>
                </c:pt>
                <c:pt idx="1337">
                  <c:v>38401</c:v>
                </c:pt>
                <c:pt idx="1338">
                  <c:v>38404</c:v>
                </c:pt>
                <c:pt idx="1339">
                  <c:v>38405</c:v>
                </c:pt>
                <c:pt idx="1340">
                  <c:v>38406</c:v>
                </c:pt>
                <c:pt idx="1341">
                  <c:v>38407</c:v>
                </c:pt>
                <c:pt idx="1342">
                  <c:v>38408</c:v>
                </c:pt>
                <c:pt idx="1343">
                  <c:v>38411</c:v>
                </c:pt>
                <c:pt idx="1344">
                  <c:v>38412</c:v>
                </c:pt>
                <c:pt idx="1345">
                  <c:v>38413</c:v>
                </c:pt>
                <c:pt idx="1346">
                  <c:v>38414</c:v>
                </c:pt>
                <c:pt idx="1347">
                  <c:v>38415</c:v>
                </c:pt>
                <c:pt idx="1348">
                  <c:v>38418</c:v>
                </c:pt>
                <c:pt idx="1349">
                  <c:v>38419</c:v>
                </c:pt>
                <c:pt idx="1350">
                  <c:v>38420</c:v>
                </c:pt>
                <c:pt idx="1351">
                  <c:v>38421</c:v>
                </c:pt>
                <c:pt idx="1352">
                  <c:v>38422</c:v>
                </c:pt>
                <c:pt idx="1353">
                  <c:v>38425</c:v>
                </c:pt>
                <c:pt idx="1354">
                  <c:v>38426</c:v>
                </c:pt>
                <c:pt idx="1355">
                  <c:v>38427</c:v>
                </c:pt>
                <c:pt idx="1356">
                  <c:v>38428</c:v>
                </c:pt>
                <c:pt idx="1357">
                  <c:v>38429</c:v>
                </c:pt>
                <c:pt idx="1358">
                  <c:v>38432</c:v>
                </c:pt>
                <c:pt idx="1359">
                  <c:v>38433</c:v>
                </c:pt>
                <c:pt idx="1360">
                  <c:v>38434</c:v>
                </c:pt>
                <c:pt idx="1361">
                  <c:v>38435</c:v>
                </c:pt>
                <c:pt idx="1362">
                  <c:v>38436</c:v>
                </c:pt>
                <c:pt idx="1363">
                  <c:v>38439</c:v>
                </c:pt>
                <c:pt idx="1364">
                  <c:v>38440</c:v>
                </c:pt>
                <c:pt idx="1365">
                  <c:v>38441</c:v>
                </c:pt>
                <c:pt idx="1366">
                  <c:v>38442</c:v>
                </c:pt>
                <c:pt idx="1367">
                  <c:v>38443</c:v>
                </c:pt>
                <c:pt idx="1368">
                  <c:v>38446</c:v>
                </c:pt>
                <c:pt idx="1369">
                  <c:v>38447</c:v>
                </c:pt>
                <c:pt idx="1370">
                  <c:v>38448</c:v>
                </c:pt>
                <c:pt idx="1371">
                  <c:v>38449</c:v>
                </c:pt>
                <c:pt idx="1372">
                  <c:v>38450</c:v>
                </c:pt>
                <c:pt idx="1373">
                  <c:v>38453</c:v>
                </c:pt>
                <c:pt idx="1374">
                  <c:v>38454</c:v>
                </c:pt>
                <c:pt idx="1375">
                  <c:v>38455</c:v>
                </c:pt>
                <c:pt idx="1376">
                  <c:v>38456</c:v>
                </c:pt>
                <c:pt idx="1377">
                  <c:v>38457</c:v>
                </c:pt>
                <c:pt idx="1378">
                  <c:v>38460</c:v>
                </c:pt>
                <c:pt idx="1379">
                  <c:v>38461</c:v>
                </c:pt>
                <c:pt idx="1380">
                  <c:v>38462</c:v>
                </c:pt>
                <c:pt idx="1381">
                  <c:v>38463</c:v>
                </c:pt>
                <c:pt idx="1382">
                  <c:v>38464</c:v>
                </c:pt>
                <c:pt idx="1383">
                  <c:v>38467</c:v>
                </c:pt>
                <c:pt idx="1384">
                  <c:v>38468</c:v>
                </c:pt>
                <c:pt idx="1385">
                  <c:v>38469</c:v>
                </c:pt>
                <c:pt idx="1386">
                  <c:v>38470</c:v>
                </c:pt>
                <c:pt idx="1387">
                  <c:v>38471</c:v>
                </c:pt>
                <c:pt idx="1388">
                  <c:v>38474</c:v>
                </c:pt>
                <c:pt idx="1389">
                  <c:v>38475</c:v>
                </c:pt>
                <c:pt idx="1390">
                  <c:v>38476</c:v>
                </c:pt>
                <c:pt idx="1391">
                  <c:v>38477</c:v>
                </c:pt>
                <c:pt idx="1392">
                  <c:v>38478</c:v>
                </c:pt>
                <c:pt idx="1393">
                  <c:v>38481</c:v>
                </c:pt>
                <c:pt idx="1394">
                  <c:v>38482</c:v>
                </c:pt>
                <c:pt idx="1395">
                  <c:v>38483</c:v>
                </c:pt>
                <c:pt idx="1396">
                  <c:v>38484</c:v>
                </c:pt>
                <c:pt idx="1397">
                  <c:v>38485</c:v>
                </c:pt>
                <c:pt idx="1398">
                  <c:v>38488</c:v>
                </c:pt>
                <c:pt idx="1399">
                  <c:v>38489</c:v>
                </c:pt>
                <c:pt idx="1400">
                  <c:v>38490</c:v>
                </c:pt>
                <c:pt idx="1401">
                  <c:v>38491</c:v>
                </c:pt>
                <c:pt idx="1402">
                  <c:v>38492</c:v>
                </c:pt>
                <c:pt idx="1403">
                  <c:v>38495</c:v>
                </c:pt>
                <c:pt idx="1404">
                  <c:v>38496</c:v>
                </c:pt>
                <c:pt idx="1405">
                  <c:v>38497</c:v>
                </c:pt>
                <c:pt idx="1406">
                  <c:v>38498</c:v>
                </c:pt>
                <c:pt idx="1407">
                  <c:v>38499</c:v>
                </c:pt>
                <c:pt idx="1408">
                  <c:v>38502</c:v>
                </c:pt>
                <c:pt idx="1409">
                  <c:v>38503</c:v>
                </c:pt>
                <c:pt idx="1410">
                  <c:v>38504</c:v>
                </c:pt>
                <c:pt idx="1411">
                  <c:v>38505</c:v>
                </c:pt>
                <c:pt idx="1412">
                  <c:v>38506</c:v>
                </c:pt>
                <c:pt idx="1413">
                  <c:v>38509</c:v>
                </c:pt>
                <c:pt idx="1414">
                  <c:v>38510</c:v>
                </c:pt>
                <c:pt idx="1415">
                  <c:v>38511</c:v>
                </c:pt>
                <c:pt idx="1416">
                  <c:v>38512</c:v>
                </c:pt>
                <c:pt idx="1417">
                  <c:v>38513</c:v>
                </c:pt>
                <c:pt idx="1418">
                  <c:v>38516</c:v>
                </c:pt>
                <c:pt idx="1419">
                  <c:v>38517</c:v>
                </c:pt>
                <c:pt idx="1420">
                  <c:v>38518</c:v>
                </c:pt>
                <c:pt idx="1421">
                  <c:v>38519</c:v>
                </c:pt>
                <c:pt idx="1422">
                  <c:v>38520</c:v>
                </c:pt>
                <c:pt idx="1423">
                  <c:v>38523</c:v>
                </c:pt>
                <c:pt idx="1424">
                  <c:v>38524</c:v>
                </c:pt>
                <c:pt idx="1425">
                  <c:v>38525</c:v>
                </c:pt>
                <c:pt idx="1426">
                  <c:v>38526</c:v>
                </c:pt>
                <c:pt idx="1427">
                  <c:v>38527</c:v>
                </c:pt>
                <c:pt idx="1428">
                  <c:v>38530</c:v>
                </c:pt>
                <c:pt idx="1429">
                  <c:v>38531</c:v>
                </c:pt>
                <c:pt idx="1430">
                  <c:v>38532</c:v>
                </c:pt>
                <c:pt idx="1431">
                  <c:v>38533</c:v>
                </c:pt>
                <c:pt idx="1432">
                  <c:v>38534</c:v>
                </c:pt>
                <c:pt idx="1433">
                  <c:v>38537</c:v>
                </c:pt>
                <c:pt idx="1434">
                  <c:v>38538</c:v>
                </c:pt>
                <c:pt idx="1435">
                  <c:v>38539</c:v>
                </c:pt>
                <c:pt idx="1436">
                  <c:v>38540</c:v>
                </c:pt>
                <c:pt idx="1437">
                  <c:v>38541</c:v>
                </c:pt>
                <c:pt idx="1438">
                  <c:v>38544</c:v>
                </c:pt>
                <c:pt idx="1439">
                  <c:v>38545</c:v>
                </c:pt>
                <c:pt idx="1440">
                  <c:v>38546</c:v>
                </c:pt>
                <c:pt idx="1441">
                  <c:v>38547</c:v>
                </c:pt>
                <c:pt idx="1442">
                  <c:v>38548</c:v>
                </c:pt>
                <c:pt idx="1443">
                  <c:v>38551</c:v>
                </c:pt>
                <c:pt idx="1444">
                  <c:v>38552</c:v>
                </c:pt>
                <c:pt idx="1445">
                  <c:v>38553</c:v>
                </c:pt>
                <c:pt idx="1446">
                  <c:v>38554</c:v>
                </c:pt>
                <c:pt idx="1447">
                  <c:v>38555</c:v>
                </c:pt>
                <c:pt idx="1448">
                  <c:v>38558</c:v>
                </c:pt>
                <c:pt idx="1449">
                  <c:v>38559</c:v>
                </c:pt>
                <c:pt idx="1450">
                  <c:v>38560</c:v>
                </c:pt>
                <c:pt idx="1451">
                  <c:v>38561</c:v>
                </c:pt>
                <c:pt idx="1452">
                  <c:v>38562</c:v>
                </c:pt>
                <c:pt idx="1453">
                  <c:v>38565</c:v>
                </c:pt>
                <c:pt idx="1454">
                  <c:v>38566</c:v>
                </c:pt>
                <c:pt idx="1455">
                  <c:v>38567</c:v>
                </c:pt>
                <c:pt idx="1456">
                  <c:v>38568</c:v>
                </c:pt>
                <c:pt idx="1457">
                  <c:v>38569</c:v>
                </c:pt>
                <c:pt idx="1458">
                  <c:v>38572</c:v>
                </c:pt>
                <c:pt idx="1459">
                  <c:v>38573</c:v>
                </c:pt>
                <c:pt idx="1460">
                  <c:v>38574</c:v>
                </c:pt>
                <c:pt idx="1461">
                  <c:v>38575</c:v>
                </c:pt>
                <c:pt idx="1462">
                  <c:v>38576</c:v>
                </c:pt>
                <c:pt idx="1463">
                  <c:v>38579</c:v>
                </c:pt>
                <c:pt idx="1464">
                  <c:v>38580</c:v>
                </c:pt>
                <c:pt idx="1465">
                  <c:v>38581</c:v>
                </c:pt>
                <c:pt idx="1466">
                  <c:v>38582</c:v>
                </c:pt>
                <c:pt idx="1467">
                  <c:v>38583</c:v>
                </c:pt>
                <c:pt idx="1468">
                  <c:v>38586</c:v>
                </c:pt>
                <c:pt idx="1469">
                  <c:v>38587</c:v>
                </c:pt>
                <c:pt idx="1470">
                  <c:v>38588</c:v>
                </c:pt>
                <c:pt idx="1471">
                  <c:v>38589</c:v>
                </c:pt>
                <c:pt idx="1472">
                  <c:v>38590</c:v>
                </c:pt>
                <c:pt idx="1473">
                  <c:v>38593</c:v>
                </c:pt>
                <c:pt idx="1474">
                  <c:v>38594</c:v>
                </c:pt>
                <c:pt idx="1475">
                  <c:v>38595</c:v>
                </c:pt>
                <c:pt idx="1476">
                  <c:v>38596</c:v>
                </c:pt>
                <c:pt idx="1477">
                  <c:v>38597</c:v>
                </c:pt>
                <c:pt idx="1478">
                  <c:v>38600</c:v>
                </c:pt>
                <c:pt idx="1479">
                  <c:v>38601</c:v>
                </c:pt>
                <c:pt idx="1480">
                  <c:v>38602</c:v>
                </c:pt>
                <c:pt idx="1481">
                  <c:v>38603</c:v>
                </c:pt>
                <c:pt idx="1482">
                  <c:v>38604</c:v>
                </c:pt>
                <c:pt idx="1483">
                  <c:v>38607</c:v>
                </c:pt>
                <c:pt idx="1484">
                  <c:v>38608</c:v>
                </c:pt>
                <c:pt idx="1485">
                  <c:v>38609</c:v>
                </c:pt>
                <c:pt idx="1486">
                  <c:v>38610</c:v>
                </c:pt>
                <c:pt idx="1487">
                  <c:v>38611</c:v>
                </c:pt>
                <c:pt idx="1488">
                  <c:v>38614</c:v>
                </c:pt>
                <c:pt idx="1489">
                  <c:v>38615</c:v>
                </c:pt>
                <c:pt idx="1490">
                  <c:v>38616</c:v>
                </c:pt>
                <c:pt idx="1491">
                  <c:v>38617</c:v>
                </c:pt>
                <c:pt idx="1492">
                  <c:v>38618</c:v>
                </c:pt>
                <c:pt idx="1493">
                  <c:v>38621</c:v>
                </c:pt>
                <c:pt idx="1494">
                  <c:v>38622</c:v>
                </c:pt>
                <c:pt idx="1495">
                  <c:v>38623</c:v>
                </c:pt>
                <c:pt idx="1496">
                  <c:v>38624</c:v>
                </c:pt>
                <c:pt idx="1497">
                  <c:v>38625</c:v>
                </c:pt>
                <c:pt idx="1498">
                  <c:v>38628</c:v>
                </c:pt>
                <c:pt idx="1499">
                  <c:v>38629</c:v>
                </c:pt>
                <c:pt idx="1500">
                  <c:v>38630</c:v>
                </c:pt>
                <c:pt idx="1501">
                  <c:v>38631</c:v>
                </c:pt>
                <c:pt idx="1502">
                  <c:v>38632</c:v>
                </c:pt>
                <c:pt idx="1503">
                  <c:v>38635</c:v>
                </c:pt>
                <c:pt idx="1504">
                  <c:v>38636</c:v>
                </c:pt>
                <c:pt idx="1505">
                  <c:v>38637</c:v>
                </c:pt>
                <c:pt idx="1506">
                  <c:v>38638</c:v>
                </c:pt>
                <c:pt idx="1507">
                  <c:v>38639</c:v>
                </c:pt>
                <c:pt idx="1508">
                  <c:v>38642</c:v>
                </c:pt>
                <c:pt idx="1509">
                  <c:v>38643</c:v>
                </c:pt>
                <c:pt idx="1510">
                  <c:v>38644</c:v>
                </c:pt>
                <c:pt idx="1511">
                  <c:v>38645</c:v>
                </c:pt>
                <c:pt idx="1512">
                  <c:v>38646</c:v>
                </c:pt>
                <c:pt idx="1513">
                  <c:v>38649</c:v>
                </c:pt>
                <c:pt idx="1514">
                  <c:v>38650</c:v>
                </c:pt>
                <c:pt idx="1515">
                  <c:v>38651</c:v>
                </c:pt>
                <c:pt idx="1516">
                  <c:v>38652</c:v>
                </c:pt>
                <c:pt idx="1517">
                  <c:v>38653</c:v>
                </c:pt>
                <c:pt idx="1518">
                  <c:v>38656</c:v>
                </c:pt>
                <c:pt idx="1519">
                  <c:v>38657</c:v>
                </c:pt>
                <c:pt idx="1520">
                  <c:v>38658</c:v>
                </c:pt>
                <c:pt idx="1521">
                  <c:v>38659</c:v>
                </c:pt>
                <c:pt idx="1522">
                  <c:v>38660</c:v>
                </c:pt>
                <c:pt idx="1523">
                  <c:v>38663</c:v>
                </c:pt>
                <c:pt idx="1524">
                  <c:v>38664</c:v>
                </c:pt>
                <c:pt idx="1525">
                  <c:v>38665</c:v>
                </c:pt>
                <c:pt idx="1526">
                  <c:v>38666</c:v>
                </c:pt>
                <c:pt idx="1527">
                  <c:v>38667</c:v>
                </c:pt>
                <c:pt idx="1528">
                  <c:v>38670</c:v>
                </c:pt>
                <c:pt idx="1529">
                  <c:v>38671</c:v>
                </c:pt>
                <c:pt idx="1530">
                  <c:v>38672</c:v>
                </c:pt>
                <c:pt idx="1531">
                  <c:v>38673</c:v>
                </c:pt>
                <c:pt idx="1532">
                  <c:v>38674</c:v>
                </c:pt>
                <c:pt idx="1533">
                  <c:v>38677</c:v>
                </c:pt>
                <c:pt idx="1534">
                  <c:v>38678</c:v>
                </c:pt>
                <c:pt idx="1535">
                  <c:v>38679</c:v>
                </c:pt>
                <c:pt idx="1536">
                  <c:v>38680</c:v>
                </c:pt>
                <c:pt idx="1537">
                  <c:v>38681</c:v>
                </c:pt>
                <c:pt idx="1538">
                  <c:v>38684</c:v>
                </c:pt>
                <c:pt idx="1539">
                  <c:v>38685</c:v>
                </c:pt>
                <c:pt idx="1540">
                  <c:v>38686</c:v>
                </c:pt>
                <c:pt idx="1541">
                  <c:v>38687</c:v>
                </c:pt>
                <c:pt idx="1542">
                  <c:v>38688</c:v>
                </c:pt>
                <c:pt idx="1543">
                  <c:v>38691</c:v>
                </c:pt>
                <c:pt idx="1544">
                  <c:v>38692</c:v>
                </c:pt>
                <c:pt idx="1545">
                  <c:v>38693</c:v>
                </c:pt>
                <c:pt idx="1546">
                  <c:v>38694</c:v>
                </c:pt>
                <c:pt idx="1547">
                  <c:v>38695</c:v>
                </c:pt>
                <c:pt idx="1548">
                  <c:v>38698</c:v>
                </c:pt>
                <c:pt idx="1549">
                  <c:v>38699</c:v>
                </c:pt>
                <c:pt idx="1550">
                  <c:v>38700</c:v>
                </c:pt>
                <c:pt idx="1551">
                  <c:v>38701</c:v>
                </c:pt>
                <c:pt idx="1552">
                  <c:v>38702</c:v>
                </c:pt>
                <c:pt idx="1553">
                  <c:v>38705</c:v>
                </c:pt>
                <c:pt idx="1554">
                  <c:v>38706</c:v>
                </c:pt>
                <c:pt idx="1555">
                  <c:v>38707</c:v>
                </c:pt>
                <c:pt idx="1556">
                  <c:v>38708</c:v>
                </c:pt>
                <c:pt idx="1557">
                  <c:v>38709</c:v>
                </c:pt>
                <c:pt idx="1558">
                  <c:v>38713</c:v>
                </c:pt>
                <c:pt idx="1559">
                  <c:v>38714</c:v>
                </c:pt>
                <c:pt idx="1560">
                  <c:v>38715</c:v>
                </c:pt>
                <c:pt idx="1561">
                  <c:v>38716</c:v>
                </c:pt>
                <c:pt idx="1562">
                  <c:v>38719</c:v>
                </c:pt>
                <c:pt idx="1563">
                  <c:v>38720</c:v>
                </c:pt>
                <c:pt idx="1564">
                  <c:v>38721</c:v>
                </c:pt>
                <c:pt idx="1565">
                  <c:v>38722</c:v>
                </c:pt>
                <c:pt idx="1566">
                  <c:v>38723</c:v>
                </c:pt>
                <c:pt idx="1567">
                  <c:v>38726</c:v>
                </c:pt>
                <c:pt idx="1568">
                  <c:v>38727</c:v>
                </c:pt>
                <c:pt idx="1569">
                  <c:v>38728</c:v>
                </c:pt>
                <c:pt idx="1570">
                  <c:v>38729</c:v>
                </c:pt>
                <c:pt idx="1571">
                  <c:v>38730</c:v>
                </c:pt>
                <c:pt idx="1572">
                  <c:v>38733</c:v>
                </c:pt>
                <c:pt idx="1573">
                  <c:v>38734</c:v>
                </c:pt>
                <c:pt idx="1574">
                  <c:v>38735</c:v>
                </c:pt>
                <c:pt idx="1575">
                  <c:v>38736</c:v>
                </c:pt>
                <c:pt idx="1576">
                  <c:v>38737</c:v>
                </c:pt>
                <c:pt idx="1577">
                  <c:v>38740</c:v>
                </c:pt>
                <c:pt idx="1578">
                  <c:v>38741</c:v>
                </c:pt>
                <c:pt idx="1579">
                  <c:v>38742</c:v>
                </c:pt>
                <c:pt idx="1580">
                  <c:v>38743</c:v>
                </c:pt>
                <c:pt idx="1581">
                  <c:v>38744</c:v>
                </c:pt>
                <c:pt idx="1582">
                  <c:v>38747</c:v>
                </c:pt>
                <c:pt idx="1583">
                  <c:v>38748</c:v>
                </c:pt>
                <c:pt idx="1584">
                  <c:v>38749</c:v>
                </c:pt>
                <c:pt idx="1585">
                  <c:v>38750</c:v>
                </c:pt>
                <c:pt idx="1586">
                  <c:v>38751</c:v>
                </c:pt>
                <c:pt idx="1587">
                  <c:v>38754</c:v>
                </c:pt>
                <c:pt idx="1588">
                  <c:v>38755</c:v>
                </c:pt>
                <c:pt idx="1589">
                  <c:v>38756</c:v>
                </c:pt>
                <c:pt idx="1590">
                  <c:v>38757</c:v>
                </c:pt>
                <c:pt idx="1591">
                  <c:v>38758</c:v>
                </c:pt>
                <c:pt idx="1592">
                  <c:v>38761</c:v>
                </c:pt>
                <c:pt idx="1593">
                  <c:v>38762</c:v>
                </c:pt>
                <c:pt idx="1594">
                  <c:v>38763</c:v>
                </c:pt>
                <c:pt idx="1595">
                  <c:v>38764</c:v>
                </c:pt>
                <c:pt idx="1596">
                  <c:v>38765</c:v>
                </c:pt>
                <c:pt idx="1597">
                  <c:v>38768</c:v>
                </c:pt>
                <c:pt idx="1598">
                  <c:v>38769</c:v>
                </c:pt>
                <c:pt idx="1599">
                  <c:v>38770</c:v>
                </c:pt>
                <c:pt idx="1600">
                  <c:v>38771</c:v>
                </c:pt>
                <c:pt idx="1601">
                  <c:v>38772</c:v>
                </c:pt>
                <c:pt idx="1602">
                  <c:v>38775</c:v>
                </c:pt>
                <c:pt idx="1603">
                  <c:v>38776</c:v>
                </c:pt>
                <c:pt idx="1604">
                  <c:v>38777</c:v>
                </c:pt>
                <c:pt idx="1605">
                  <c:v>38778</c:v>
                </c:pt>
                <c:pt idx="1606">
                  <c:v>38779</c:v>
                </c:pt>
                <c:pt idx="1607">
                  <c:v>38782</c:v>
                </c:pt>
                <c:pt idx="1608">
                  <c:v>38783</c:v>
                </c:pt>
                <c:pt idx="1609">
                  <c:v>38784</c:v>
                </c:pt>
                <c:pt idx="1610">
                  <c:v>38785</c:v>
                </c:pt>
                <c:pt idx="1611">
                  <c:v>38786</c:v>
                </c:pt>
                <c:pt idx="1612">
                  <c:v>38789</c:v>
                </c:pt>
                <c:pt idx="1613">
                  <c:v>38790</c:v>
                </c:pt>
                <c:pt idx="1614">
                  <c:v>38791</c:v>
                </c:pt>
                <c:pt idx="1615">
                  <c:v>38792</c:v>
                </c:pt>
                <c:pt idx="1616">
                  <c:v>38793</c:v>
                </c:pt>
                <c:pt idx="1617">
                  <c:v>38796</c:v>
                </c:pt>
                <c:pt idx="1618">
                  <c:v>38797</c:v>
                </c:pt>
                <c:pt idx="1619">
                  <c:v>38798</c:v>
                </c:pt>
                <c:pt idx="1620">
                  <c:v>38799</c:v>
                </c:pt>
                <c:pt idx="1621">
                  <c:v>38800</c:v>
                </c:pt>
                <c:pt idx="1622">
                  <c:v>38803</c:v>
                </c:pt>
                <c:pt idx="1623">
                  <c:v>38804</c:v>
                </c:pt>
                <c:pt idx="1624">
                  <c:v>38805</c:v>
                </c:pt>
                <c:pt idx="1625">
                  <c:v>38806</c:v>
                </c:pt>
                <c:pt idx="1626">
                  <c:v>38807</c:v>
                </c:pt>
                <c:pt idx="1627">
                  <c:v>38810</c:v>
                </c:pt>
                <c:pt idx="1628">
                  <c:v>38811</c:v>
                </c:pt>
                <c:pt idx="1629">
                  <c:v>38812</c:v>
                </c:pt>
                <c:pt idx="1630">
                  <c:v>38813</c:v>
                </c:pt>
                <c:pt idx="1631">
                  <c:v>38814</c:v>
                </c:pt>
                <c:pt idx="1632">
                  <c:v>38817</c:v>
                </c:pt>
                <c:pt idx="1633">
                  <c:v>38818</c:v>
                </c:pt>
                <c:pt idx="1634">
                  <c:v>38819</c:v>
                </c:pt>
                <c:pt idx="1635">
                  <c:v>38820</c:v>
                </c:pt>
                <c:pt idx="1636">
                  <c:v>38821</c:v>
                </c:pt>
                <c:pt idx="1637">
                  <c:v>38824</c:v>
                </c:pt>
                <c:pt idx="1638">
                  <c:v>38825</c:v>
                </c:pt>
                <c:pt idx="1639">
                  <c:v>38826</c:v>
                </c:pt>
                <c:pt idx="1640">
                  <c:v>38827</c:v>
                </c:pt>
                <c:pt idx="1641">
                  <c:v>38828</c:v>
                </c:pt>
                <c:pt idx="1642">
                  <c:v>38831</c:v>
                </c:pt>
                <c:pt idx="1643">
                  <c:v>38832</c:v>
                </c:pt>
                <c:pt idx="1644">
                  <c:v>38833</c:v>
                </c:pt>
                <c:pt idx="1645">
                  <c:v>38834</c:v>
                </c:pt>
                <c:pt idx="1646">
                  <c:v>38835</c:v>
                </c:pt>
                <c:pt idx="1647">
                  <c:v>38838</c:v>
                </c:pt>
                <c:pt idx="1648">
                  <c:v>38839</c:v>
                </c:pt>
                <c:pt idx="1649">
                  <c:v>38840</c:v>
                </c:pt>
                <c:pt idx="1650">
                  <c:v>38841</c:v>
                </c:pt>
                <c:pt idx="1651">
                  <c:v>38842</c:v>
                </c:pt>
                <c:pt idx="1652">
                  <c:v>38845</c:v>
                </c:pt>
                <c:pt idx="1653">
                  <c:v>38846</c:v>
                </c:pt>
                <c:pt idx="1654">
                  <c:v>38847</c:v>
                </c:pt>
                <c:pt idx="1655">
                  <c:v>38848</c:v>
                </c:pt>
                <c:pt idx="1656">
                  <c:v>38849</c:v>
                </c:pt>
                <c:pt idx="1657">
                  <c:v>38852</c:v>
                </c:pt>
                <c:pt idx="1658">
                  <c:v>38853</c:v>
                </c:pt>
                <c:pt idx="1659">
                  <c:v>38854</c:v>
                </c:pt>
                <c:pt idx="1660">
                  <c:v>38855</c:v>
                </c:pt>
                <c:pt idx="1661">
                  <c:v>38856</c:v>
                </c:pt>
                <c:pt idx="1662">
                  <c:v>38859</c:v>
                </c:pt>
                <c:pt idx="1663">
                  <c:v>38860</c:v>
                </c:pt>
                <c:pt idx="1664">
                  <c:v>38861</c:v>
                </c:pt>
                <c:pt idx="1665">
                  <c:v>38862</c:v>
                </c:pt>
                <c:pt idx="1666">
                  <c:v>38863</c:v>
                </c:pt>
                <c:pt idx="1667">
                  <c:v>38866</c:v>
                </c:pt>
                <c:pt idx="1668">
                  <c:v>38867</c:v>
                </c:pt>
                <c:pt idx="1669">
                  <c:v>38868</c:v>
                </c:pt>
                <c:pt idx="1670">
                  <c:v>38869</c:v>
                </c:pt>
                <c:pt idx="1671">
                  <c:v>38870</c:v>
                </c:pt>
                <c:pt idx="1672">
                  <c:v>38873</c:v>
                </c:pt>
                <c:pt idx="1673">
                  <c:v>38874</c:v>
                </c:pt>
                <c:pt idx="1674">
                  <c:v>38875</c:v>
                </c:pt>
                <c:pt idx="1675">
                  <c:v>38876</c:v>
                </c:pt>
                <c:pt idx="1676">
                  <c:v>38877</c:v>
                </c:pt>
                <c:pt idx="1677">
                  <c:v>38880</c:v>
                </c:pt>
                <c:pt idx="1678">
                  <c:v>38881</c:v>
                </c:pt>
                <c:pt idx="1679">
                  <c:v>38882</c:v>
                </c:pt>
                <c:pt idx="1680">
                  <c:v>38883</c:v>
                </c:pt>
                <c:pt idx="1681">
                  <c:v>38884</c:v>
                </c:pt>
                <c:pt idx="1682">
                  <c:v>38887</c:v>
                </c:pt>
                <c:pt idx="1683">
                  <c:v>38888</c:v>
                </c:pt>
                <c:pt idx="1684">
                  <c:v>38889</c:v>
                </c:pt>
                <c:pt idx="1685">
                  <c:v>38890</c:v>
                </c:pt>
                <c:pt idx="1686">
                  <c:v>38891</c:v>
                </c:pt>
                <c:pt idx="1687">
                  <c:v>38894</c:v>
                </c:pt>
                <c:pt idx="1688">
                  <c:v>38895</c:v>
                </c:pt>
                <c:pt idx="1689">
                  <c:v>38896</c:v>
                </c:pt>
                <c:pt idx="1690">
                  <c:v>38897</c:v>
                </c:pt>
                <c:pt idx="1691">
                  <c:v>38898</c:v>
                </c:pt>
                <c:pt idx="1692">
                  <c:v>38901</c:v>
                </c:pt>
                <c:pt idx="1693">
                  <c:v>38902</c:v>
                </c:pt>
                <c:pt idx="1694">
                  <c:v>38903</c:v>
                </c:pt>
                <c:pt idx="1695">
                  <c:v>38904</c:v>
                </c:pt>
                <c:pt idx="1696">
                  <c:v>38905</c:v>
                </c:pt>
                <c:pt idx="1697">
                  <c:v>38908</c:v>
                </c:pt>
                <c:pt idx="1698">
                  <c:v>38909</c:v>
                </c:pt>
                <c:pt idx="1699">
                  <c:v>38910</c:v>
                </c:pt>
                <c:pt idx="1700">
                  <c:v>38911</c:v>
                </c:pt>
                <c:pt idx="1701">
                  <c:v>38912</c:v>
                </c:pt>
                <c:pt idx="1702">
                  <c:v>38915</c:v>
                </c:pt>
                <c:pt idx="1703">
                  <c:v>38916</c:v>
                </c:pt>
                <c:pt idx="1704">
                  <c:v>38917</c:v>
                </c:pt>
                <c:pt idx="1705">
                  <c:v>38918</c:v>
                </c:pt>
                <c:pt idx="1706">
                  <c:v>38919</c:v>
                </c:pt>
                <c:pt idx="1707">
                  <c:v>38922</c:v>
                </c:pt>
                <c:pt idx="1708">
                  <c:v>38923</c:v>
                </c:pt>
                <c:pt idx="1709">
                  <c:v>38924</c:v>
                </c:pt>
                <c:pt idx="1710">
                  <c:v>38925</c:v>
                </c:pt>
                <c:pt idx="1711">
                  <c:v>38926</c:v>
                </c:pt>
                <c:pt idx="1712">
                  <c:v>38929</c:v>
                </c:pt>
                <c:pt idx="1713">
                  <c:v>38930</c:v>
                </c:pt>
                <c:pt idx="1714">
                  <c:v>38931</c:v>
                </c:pt>
                <c:pt idx="1715">
                  <c:v>38932</c:v>
                </c:pt>
                <c:pt idx="1716">
                  <c:v>38933</c:v>
                </c:pt>
                <c:pt idx="1717">
                  <c:v>38936</c:v>
                </c:pt>
                <c:pt idx="1718">
                  <c:v>38937</c:v>
                </c:pt>
                <c:pt idx="1719">
                  <c:v>38938</c:v>
                </c:pt>
                <c:pt idx="1720">
                  <c:v>38939</c:v>
                </c:pt>
                <c:pt idx="1721">
                  <c:v>38940</c:v>
                </c:pt>
                <c:pt idx="1722">
                  <c:v>38943</c:v>
                </c:pt>
                <c:pt idx="1723">
                  <c:v>38944</c:v>
                </c:pt>
                <c:pt idx="1724">
                  <c:v>38945</c:v>
                </c:pt>
                <c:pt idx="1725">
                  <c:v>38946</c:v>
                </c:pt>
                <c:pt idx="1726">
                  <c:v>38947</c:v>
                </c:pt>
                <c:pt idx="1727">
                  <c:v>38950</c:v>
                </c:pt>
                <c:pt idx="1728">
                  <c:v>38951</c:v>
                </c:pt>
                <c:pt idx="1729">
                  <c:v>38952</c:v>
                </c:pt>
                <c:pt idx="1730">
                  <c:v>38953</c:v>
                </c:pt>
                <c:pt idx="1731">
                  <c:v>38954</c:v>
                </c:pt>
                <c:pt idx="1732">
                  <c:v>38957</c:v>
                </c:pt>
                <c:pt idx="1733">
                  <c:v>38958</c:v>
                </c:pt>
                <c:pt idx="1734">
                  <c:v>38959</c:v>
                </c:pt>
                <c:pt idx="1735">
                  <c:v>38960</c:v>
                </c:pt>
                <c:pt idx="1736">
                  <c:v>38961</c:v>
                </c:pt>
                <c:pt idx="1737">
                  <c:v>38964</c:v>
                </c:pt>
                <c:pt idx="1738">
                  <c:v>38965</c:v>
                </c:pt>
                <c:pt idx="1739">
                  <c:v>38966</c:v>
                </c:pt>
                <c:pt idx="1740">
                  <c:v>38967</c:v>
                </c:pt>
                <c:pt idx="1741">
                  <c:v>38968</c:v>
                </c:pt>
                <c:pt idx="1742">
                  <c:v>38971</c:v>
                </c:pt>
                <c:pt idx="1743">
                  <c:v>38972</c:v>
                </c:pt>
                <c:pt idx="1744">
                  <c:v>38973</c:v>
                </c:pt>
                <c:pt idx="1745">
                  <c:v>38974</c:v>
                </c:pt>
                <c:pt idx="1746">
                  <c:v>38975</c:v>
                </c:pt>
                <c:pt idx="1747">
                  <c:v>38978</c:v>
                </c:pt>
                <c:pt idx="1748">
                  <c:v>38979</c:v>
                </c:pt>
                <c:pt idx="1749">
                  <c:v>38980</c:v>
                </c:pt>
                <c:pt idx="1750">
                  <c:v>38981</c:v>
                </c:pt>
                <c:pt idx="1751">
                  <c:v>38982</c:v>
                </c:pt>
                <c:pt idx="1752">
                  <c:v>38985</c:v>
                </c:pt>
                <c:pt idx="1753">
                  <c:v>38986</c:v>
                </c:pt>
                <c:pt idx="1754">
                  <c:v>38987</c:v>
                </c:pt>
                <c:pt idx="1755">
                  <c:v>38988</c:v>
                </c:pt>
                <c:pt idx="1756">
                  <c:v>38989</c:v>
                </c:pt>
                <c:pt idx="1757">
                  <c:v>38992</c:v>
                </c:pt>
                <c:pt idx="1758">
                  <c:v>38993</c:v>
                </c:pt>
                <c:pt idx="1759">
                  <c:v>38994</c:v>
                </c:pt>
                <c:pt idx="1760">
                  <c:v>38995</c:v>
                </c:pt>
                <c:pt idx="1761">
                  <c:v>38996</c:v>
                </c:pt>
                <c:pt idx="1762">
                  <c:v>38999</c:v>
                </c:pt>
                <c:pt idx="1763">
                  <c:v>39000</c:v>
                </c:pt>
                <c:pt idx="1764">
                  <c:v>39001</c:v>
                </c:pt>
                <c:pt idx="1765">
                  <c:v>39002</c:v>
                </c:pt>
                <c:pt idx="1766">
                  <c:v>39003</c:v>
                </c:pt>
                <c:pt idx="1767">
                  <c:v>39006</c:v>
                </c:pt>
                <c:pt idx="1768">
                  <c:v>39007</c:v>
                </c:pt>
                <c:pt idx="1769">
                  <c:v>39008</c:v>
                </c:pt>
                <c:pt idx="1770">
                  <c:v>39009</c:v>
                </c:pt>
                <c:pt idx="1771">
                  <c:v>39010</c:v>
                </c:pt>
                <c:pt idx="1772">
                  <c:v>39013</c:v>
                </c:pt>
                <c:pt idx="1773">
                  <c:v>39014</c:v>
                </c:pt>
                <c:pt idx="1774">
                  <c:v>39015</c:v>
                </c:pt>
                <c:pt idx="1775">
                  <c:v>39016</c:v>
                </c:pt>
                <c:pt idx="1776">
                  <c:v>39017</c:v>
                </c:pt>
                <c:pt idx="1777">
                  <c:v>39020</c:v>
                </c:pt>
                <c:pt idx="1778">
                  <c:v>39021</c:v>
                </c:pt>
                <c:pt idx="1779">
                  <c:v>39022</c:v>
                </c:pt>
                <c:pt idx="1780">
                  <c:v>39023</c:v>
                </c:pt>
                <c:pt idx="1781">
                  <c:v>39024</c:v>
                </c:pt>
                <c:pt idx="1782">
                  <c:v>39027</c:v>
                </c:pt>
                <c:pt idx="1783">
                  <c:v>39028</c:v>
                </c:pt>
                <c:pt idx="1784">
                  <c:v>39029</c:v>
                </c:pt>
                <c:pt idx="1785">
                  <c:v>39030</c:v>
                </c:pt>
                <c:pt idx="1786">
                  <c:v>39031</c:v>
                </c:pt>
                <c:pt idx="1787">
                  <c:v>39034</c:v>
                </c:pt>
                <c:pt idx="1788">
                  <c:v>39035</c:v>
                </c:pt>
                <c:pt idx="1789">
                  <c:v>39036</c:v>
                </c:pt>
                <c:pt idx="1790">
                  <c:v>39037</c:v>
                </c:pt>
                <c:pt idx="1791">
                  <c:v>39038</c:v>
                </c:pt>
                <c:pt idx="1792">
                  <c:v>39041</c:v>
                </c:pt>
                <c:pt idx="1793">
                  <c:v>39042</c:v>
                </c:pt>
                <c:pt idx="1794">
                  <c:v>39043</c:v>
                </c:pt>
                <c:pt idx="1795">
                  <c:v>39044</c:v>
                </c:pt>
                <c:pt idx="1796">
                  <c:v>39045</c:v>
                </c:pt>
                <c:pt idx="1797">
                  <c:v>39048</c:v>
                </c:pt>
                <c:pt idx="1798">
                  <c:v>39049</c:v>
                </c:pt>
                <c:pt idx="1799">
                  <c:v>39050</c:v>
                </c:pt>
                <c:pt idx="1800">
                  <c:v>39051</c:v>
                </c:pt>
                <c:pt idx="1801">
                  <c:v>39052</c:v>
                </c:pt>
                <c:pt idx="1802">
                  <c:v>39055</c:v>
                </c:pt>
                <c:pt idx="1803">
                  <c:v>39056</c:v>
                </c:pt>
                <c:pt idx="1804">
                  <c:v>39057</c:v>
                </c:pt>
                <c:pt idx="1805">
                  <c:v>39058</c:v>
                </c:pt>
                <c:pt idx="1806">
                  <c:v>39059</c:v>
                </c:pt>
                <c:pt idx="1807">
                  <c:v>39062</c:v>
                </c:pt>
                <c:pt idx="1808">
                  <c:v>39063</c:v>
                </c:pt>
                <c:pt idx="1809">
                  <c:v>39064</c:v>
                </c:pt>
                <c:pt idx="1810">
                  <c:v>39065</c:v>
                </c:pt>
                <c:pt idx="1811">
                  <c:v>39066</c:v>
                </c:pt>
                <c:pt idx="1812">
                  <c:v>39069</c:v>
                </c:pt>
                <c:pt idx="1813">
                  <c:v>39070</c:v>
                </c:pt>
                <c:pt idx="1814">
                  <c:v>39071</c:v>
                </c:pt>
                <c:pt idx="1815">
                  <c:v>39072</c:v>
                </c:pt>
                <c:pt idx="1816">
                  <c:v>39073</c:v>
                </c:pt>
                <c:pt idx="1817">
                  <c:v>39076</c:v>
                </c:pt>
                <c:pt idx="1818">
                  <c:v>39077</c:v>
                </c:pt>
                <c:pt idx="1819">
                  <c:v>39078</c:v>
                </c:pt>
                <c:pt idx="1820">
                  <c:v>39079</c:v>
                </c:pt>
                <c:pt idx="1821">
                  <c:v>39080</c:v>
                </c:pt>
                <c:pt idx="1822">
                  <c:v>39083</c:v>
                </c:pt>
                <c:pt idx="1823">
                  <c:v>39084</c:v>
                </c:pt>
                <c:pt idx="1824">
                  <c:v>39085</c:v>
                </c:pt>
                <c:pt idx="1825">
                  <c:v>39086</c:v>
                </c:pt>
                <c:pt idx="1826">
                  <c:v>39087</c:v>
                </c:pt>
                <c:pt idx="1827">
                  <c:v>39090</c:v>
                </c:pt>
                <c:pt idx="1828">
                  <c:v>39091</c:v>
                </c:pt>
                <c:pt idx="1829">
                  <c:v>39092</c:v>
                </c:pt>
                <c:pt idx="1830">
                  <c:v>39093</c:v>
                </c:pt>
                <c:pt idx="1831">
                  <c:v>39094</c:v>
                </c:pt>
                <c:pt idx="1832">
                  <c:v>39097</c:v>
                </c:pt>
                <c:pt idx="1833">
                  <c:v>39098</c:v>
                </c:pt>
                <c:pt idx="1834">
                  <c:v>39099</c:v>
                </c:pt>
                <c:pt idx="1835">
                  <c:v>39100</c:v>
                </c:pt>
                <c:pt idx="1836">
                  <c:v>39101</c:v>
                </c:pt>
                <c:pt idx="1837">
                  <c:v>39104</c:v>
                </c:pt>
                <c:pt idx="1838">
                  <c:v>39105</c:v>
                </c:pt>
                <c:pt idx="1839">
                  <c:v>39106</c:v>
                </c:pt>
                <c:pt idx="1840">
                  <c:v>39107</c:v>
                </c:pt>
                <c:pt idx="1841">
                  <c:v>39108</c:v>
                </c:pt>
                <c:pt idx="1842">
                  <c:v>39111</c:v>
                </c:pt>
                <c:pt idx="1843">
                  <c:v>39112</c:v>
                </c:pt>
                <c:pt idx="1844">
                  <c:v>39113</c:v>
                </c:pt>
                <c:pt idx="1845">
                  <c:v>39114</c:v>
                </c:pt>
                <c:pt idx="1846">
                  <c:v>39115</c:v>
                </c:pt>
                <c:pt idx="1847">
                  <c:v>39118</c:v>
                </c:pt>
                <c:pt idx="1848">
                  <c:v>39119</c:v>
                </c:pt>
                <c:pt idx="1849">
                  <c:v>39120</c:v>
                </c:pt>
                <c:pt idx="1850">
                  <c:v>39121</c:v>
                </c:pt>
                <c:pt idx="1851">
                  <c:v>39122</c:v>
                </c:pt>
                <c:pt idx="1852">
                  <c:v>39125</c:v>
                </c:pt>
                <c:pt idx="1853">
                  <c:v>39126</c:v>
                </c:pt>
                <c:pt idx="1854">
                  <c:v>39127</c:v>
                </c:pt>
                <c:pt idx="1855">
                  <c:v>39128</c:v>
                </c:pt>
                <c:pt idx="1856">
                  <c:v>39129</c:v>
                </c:pt>
                <c:pt idx="1857">
                  <c:v>39132</c:v>
                </c:pt>
                <c:pt idx="1858">
                  <c:v>39133</c:v>
                </c:pt>
                <c:pt idx="1859">
                  <c:v>39134</c:v>
                </c:pt>
                <c:pt idx="1860">
                  <c:v>39135</c:v>
                </c:pt>
                <c:pt idx="1861">
                  <c:v>39136</c:v>
                </c:pt>
                <c:pt idx="1862">
                  <c:v>39139</c:v>
                </c:pt>
                <c:pt idx="1863">
                  <c:v>39140</c:v>
                </c:pt>
                <c:pt idx="1864">
                  <c:v>39141</c:v>
                </c:pt>
                <c:pt idx="1865">
                  <c:v>39142</c:v>
                </c:pt>
                <c:pt idx="1866">
                  <c:v>39143</c:v>
                </c:pt>
                <c:pt idx="1867">
                  <c:v>39146</c:v>
                </c:pt>
                <c:pt idx="1868">
                  <c:v>39147</c:v>
                </c:pt>
                <c:pt idx="1869">
                  <c:v>39148</c:v>
                </c:pt>
                <c:pt idx="1870">
                  <c:v>39149</c:v>
                </c:pt>
                <c:pt idx="1871">
                  <c:v>39150</c:v>
                </c:pt>
                <c:pt idx="1872">
                  <c:v>39153</c:v>
                </c:pt>
                <c:pt idx="1873">
                  <c:v>39154</c:v>
                </c:pt>
                <c:pt idx="1874">
                  <c:v>39155</c:v>
                </c:pt>
                <c:pt idx="1875">
                  <c:v>39156</c:v>
                </c:pt>
                <c:pt idx="1876">
                  <c:v>39157</c:v>
                </c:pt>
                <c:pt idx="1877">
                  <c:v>39160</c:v>
                </c:pt>
                <c:pt idx="1878">
                  <c:v>39161</c:v>
                </c:pt>
                <c:pt idx="1879">
                  <c:v>39162</c:v>
                </c:pt>
                <c:pt idx="1880">
                  <c:v>39163</c:v>
                </c:pt>
                <c:pt idx="1881">
                  <c:v>39164</c:v>
                </c:pt>
                <c:pt idx="1882">
                  <c:v>39167</c:v>
                </c:pt>
                <c:pt idx="1883">
                  <c:v>39168</c:v>
                </c:pt>
                <c:pt idx="1884">
                  <c:v>39169</c:v>
                </c:pt>
                <c:pt idx="1885">
                  <c:v>39170</c:v>
                </c:pt>
                <c:pt idx="1886">
                  <c:v>39171</c:v>
                </c:pt>
                <c:pt idx="1887">
                  <c:v>39174</c:v>
                </c:pt>
                <c:pt idx="1888">
                  <c:v>39175</c:v>
                </c:pt>
                <c:pt idx="1889">
                  <c:v>39176</c:v>
                </c:pt>
                <c:pt idx="1890">
                  <c:v>39177</c:v>
                </c:pt>
                <c:pt idx="1891">
                  <c:v>39178</c:v>
                </c:pt>
                <c:pt idx="1892">
                  <c:v>39181</c:v>
                </c:pt>
                <c:pt idx="1893">
                  <c:v>39182</c:v>
                </c:pt>
                <c:pt idx="1894">
                  <c:v>39183</c:v>
                </c:pt>
                <c:pt idx="1895">
                  <c:v>39184</c:v>
                </c:pt>
                <c:pt idx="1896">
                  <c:v>39185</c:v>
                </c:pt>
                <c:pt idx="1897">
                  <c:v>39188</c:v>
                </c:pt>
                <c:pt idx="1898">
                  <c:v>39189</c:v>
                </c:pt>
                <c:pt idx="1899">
                  <c:v>39190</c:v>
                </c:pt>
                <c:pt idx="1900">
                  <c:v>39191</c:v>
                </c:pt>
                <c:pt idx="1901">
                  <c:v>39192</c:v>
                </c:pt>
                <c:pt idx="1902">
                  <c:v>39195</c:v>
                </c:pt>
                <c:pt idx="1903">
                  <c:v>39196</c:v>
                </c:pt>
                <c:pt idx="1904">
                  <c:v>39197</c:v>
                </c:pt>
                <c:pt idx="1905">
                  <c:v>39198</c:v>
                </c:pt>
                <c:pt idx="1906">
                  <c:v>39199</c:v>
                </c:pt>
                <c:pt idx="1907">
                  <c:v>39202</c:v>
                </c:pt>
                <c:pt idx="1908">
                  <c:v>39203</c:v>
                </c:pt>
                <c:pt idx="1909">
                  <c:v>39204</c:v>
                </c:pt>
                <c:pt idx="1910">
                  <c:v>39205</c:v>
                </c:pt>
                <c:pt idx="1911">
                  <c:v>39206</c:v>
                </c:pt>
                <c:pt idx="1912">
                  <c:v>39209</c:v>
                </c:pt>
                <c:pt idx="1913">
                  <c:v>39210</c:v>
                </c:pt>
                <c:pt idx="1914">
                  <c:v>39211</c:v>
                </c:pt>
                <c:pt idx="1915">
                  <c:v>39212</c:v>
                </c:pt>
                <c:pt idx="1916">
                  <c:v>39213</c:v>
                </c:pt>
                <c:pt idx="1917">
                  <c:v>39216</c:v>
                </c:pt>
                <c:pt idx="1918">
                  <c:v>39217</c:v>
                </c:pt>
                <c:pt idx="1919">
                  <c:v>39218</c:v>
                </c:pt>
                <c:pt idx="1920">
                  <c:v>39219</c:v>
                </c:pt>
                <c:pt idx="1921">
                  <c:v>39220</c:v>
                </c:pt>
                <c:pt idx="1922">
                  <c:v>39223</c:v>
                </c:pt>
                <c:pt idx="1923">
                  <c:v>39224</c:v>
                </c:pt>
                <c:pt idx="1924">
                  <c:v>39225</c:v>
                </c:pt>
                <c:pt idx="1925">
                  <c:v>39226</c:v>
                </c:pt>
                <c:pt idx="1926">
                  <c:v>39227</c:v>
                </c:pt>
                <c:pt idx="1927">
                  <c:v>39230</c:v>
                </c:pt>
                <c:pt idx="1928">
                  <c:v>39231</c:v>
                </c:pt>
                <c:pt idx="1929">
                  <c:v>39232</c:v>
                </c:pt>
                <c:pt idx="1930">
                  <c:v>39233</c:v>
                </c:pt>
                <c:pt idx="1931">
                  <c:v>39234</c:v>
                </c:pt>
                <c:pt idx="1932">
                  <c:v>39237</c:v>
                </c:pt>
                <c:pt idx="1933">
                  <c:v>39238</c:v>
                </c:pt>
                <c:pt idx="1934">
                  <c:v>39239</c:v>
                </c:pt>
                <c:pt idx="1935">
                  <c:v>39240</c:v>
                </c:pt>
                <c:pt idx="1936">
                  <c:v>39241</c:v>
                </c:pt>
                <c:pt idx="1937">
                  <c:v>39244</c:v>
                </c:pt>
                <c:pt idx="1938">
                  <c:v>39245</c:v>
                </c:pt>
                <c:pt idx="1939">
                  <c:v>39246</c:v>
                </c:pt>
                <c:pt idx="1940">
                  <c:v>39247</c:v>
                </c:pt>
                <c:pt idx="1941">
                  <c:v>39248</c:v>
                </c:pt>
                <c:pt idx="1942">
                  <c:v>39251</c:v>
                </c:pt>
                <c:pt idx="1943">
                  <c:v>39252</c:v>
                </c:pt>
                <c:pt idx="1944">
                  <c:v>39253</c:v>
                </c:pt>
                <c:pt idx="1945">
                  <c:v>39254</c:v>
                </c:pt>
                <c:pt idx="1946">
                  <c:v>39255</c:v>
                </c:pt>
                <c:pt idx="1947">
                  <c:v>39258</c:v>
                </c:pt>
                <c:pt idx="1948">
                  <c:v>39259</c:v>
                </c:pt>
                <c:pt idx="1949">
                  <c:v>39260</c:v>
                </c:pt>
                <c:pt idx="1950">
                  <c:v>39261</c:v>
                </c:pt>
                <c:pt idx="1951">
                  <c:v>39262</c:v>
                </c:pt>
                <c:pt idx="1952">
                  <c:v>39265</c:v>
                </c:pt>
                <c:pt idx="1953">
                  <c:v>39266</c:v>
                </c:pt>
                <c:pt idx="1954">
                  <c:v>39267</c:v>
                </c:pt>
                <c:pt idx="1955">
                  <c:v>39268</c:v>
                </c:pt>
                <c:pt idx="1956">
                  <c:v>39269</c:v>
                </c:pt>
                <c:pt idx="1957">
                  <c:v>39272</c:v>
                </c:pt>
                <c:pt idx="1958">
                  <c:v>39273</c:v>
                </c:pt>
                <c:pt idx="1959">
                  <c:v>39274</c:v>
                </c:pt>
                <c:pt idx="1960">
                  <c:v>39275</c:v>
                </c:pt>
                <c:pt idx="1961">
                  <c:v>39276</c:v>
                </c:pt>
                <c:pt idx="1962">
                  <c:v>39279</c:v>
                </c:pt>
                <c:pt idx="1963">
                  <c:v>39280</c:v>
                </c:pt>
                <c:pt idx="1964">
                  <c:v>39281</c:v>
                </c:pt>
                <c:pt idx="1965">
                  <c:v>39282</c:v>
                </c:pt>
                <c:pt idx="1966">
                  <c:v>39283</c:v>
                </c:pt>
                <c:pt idx="1967">
                  <c:v>39286</c:v>
                </c:pt>
                <c:pt idx="1968">
                  <c:v>39287</c:v>
                </c:pt>
                <c:pt idx="1969">
                  <c:v>39288</c:v>
                </c:pt>
                <c:pt idx="1970">
                  <c:v>39289</c:v>
                </c:pt>
                <c:pt idx="1971">
                  <c:v>39290</c:v>
                </c:pt>
                <c:pt idx="1972">
                  <c:v>39293</c:v>
                </c:pt>
                <c:pt idx="1973">
                  <c:v>39294</c:v>
                </c:pt>
                <c:pt idx="1974">
                  <c:v>39295</c:v>
                </c:pt>
                <c:pt idx="1975">
                  <c:v>39296</c:v>
                </c:pt>
                <c:pt idx="1976">
                  <c:v>39297</c:v>
                </c:pt>
                <c:pt idx="1977">
                  <c:v>39300</c:v>
                </c:pt>
                <c:pt idx="1978">
                  <c:v>39301</c:v>
                </c:pt>
                <c:pt idx="1979">
                  <c:v>39302</c:v>
                </c:pt>
                <c:pt idx="1980">
                  <c:v>39303</c:v>
                </c:pt>
                <c:pt idx="1981">
                  <c:v>39304</c:v>
                </c:pt>
                <c:pt idx="1982">
                  <c:v>39307</c:v>
                </c:pt>
                <c:pt idx="1983">
                  <c:v>39308</c:v>
                </c:pt>
                <c:pt idx="1984">
                  <c:v>39309</c:v>
                </c:pt>
                <c:pt idx="1985">
                  <c:v>39310</c:v>
                </c:pt>
                <c:pt idx="1986">
                  <c:v>39311</c:v>
                </c:pt>
                <c:pt idx="1987">
                  <c:v>39314</c:v>
                </c:pt>
                <c:pt idx="1988">
                  <c:v>39315</c:v>
                </c:pt>
                <c:pt idx="1989">
                  <c:v>39316</c:v>
                </c:pt>
                <c:pt idx="1990">
                  <c:v>39317</c:v>
                </c:pt>
                <c:pt idx="1991">
                  <c:v>39318</c:v>
                </c:pt>
                <c:pt idx="1992">
                  <c:v>39321</c:v>
                </c:pt>
                <c:pt idx="1993">
                  <c:v>39322</c:v>
                </c:pt>
                <c:pt idx="1994">
                  <c:v>39323</c:v>
                </c:pt>
                <c:pt idx="1995">
                  <c:v>39324</c:v>
                </c:pt>
                <c:pt idx="1996">
                  <c:v>39325</c:v>
                </c:pt>
                <c:pt idx="1997">
                  <c:v>39328</c:v>
                </c:pt>
                <c:pt idx="1998">
                  <c:v>39329</c:v>
                </c:pt>
                <c:pt idx="1999">
                  <c:v>39330</c:v>
                </c:pt>
                <c:pt idx="2000">
                  <c:v>39331</c:v>
                </c:pt>
                <c:pt idx="2001">
                  <c:v>39332</c:v>
                </c:pt>
                <c:pt idx="2002">
                  <c:v>39335</c:v>
                </c:pt>
                <c:pt idx="2003">
                  <c:v>39336</c:v>
                </c:pt>
                <c:pt idx="2004">
                  <c:v>39337</c:v>
                </c:pt>
                <c:pt idx="2005">
                  <c:v>39338</c:v>
                </c:pt>
                <c:pt idx="2006">
                  <c:v>39339</c:v>
                </c:pt>
                <c:pt idx="2007">
                  <c:v>39342</c:v>
                </c:pt>
                <c:pt idx="2008">
                  <c:v>39343</c:v>
                </c:pt>
                <c:pt idx="2009">
                  <c:v>39344</c:v>
                </c:pt>
                <c:pt idx="2010">
                  <c:v>39345</c:v>
                </c:pt>
                <c:pt idx="2011">
                  <c:v>39346</c:v>
                </c:pt>
                <c:pt idx="2012">
                  <c:v>39349</c:v>
                </c:pt>
                <c:pt idx="2013">
                  <c:v>39350</c:v>
                </c:pt>
                <c:pt idx="2014">
                  <c:v>39351</c:v>
                </c:pt>
                <c:pt idx="2015">
                  <c:v>39352</c:v>
                </c:pt>
                <c:pt idx="2016">
                  <c:v>39353</c:v>
                </c:pt>
                <c:pt idx="2017">
                  <c:v>39356</c:v>
                </c:pt>
                <c:pt idx="2018">
                  <c:v>39357</c:v>
                </c:pt>
                <c:pt idx="2019">
                  <c:v>39358</c:v>
                </c:pt>
                <c:pt idx="2020">
                  <c:v>39359</c:v>
                </c:pt>
                <c:pt idx="2021">
                  <c:v>39360</c:v>
                </c:pt>
                <c:pt idx="2022">
                  <c:v>39363</c:v>
                </c:pt>
                <c:pt idx="2023">
                  <c:v>39364</c:v>
                </c:pt>
                <c:pt idx="2024">
                  <c:v>39365</c:v>
                </c:pt>
                <c:pt idx="2025">
                  <c:v>39366</c:v>
                </c:pt>
                <c:pt idx="2026">
                  <c:v>39367</c:v>
                </c:pt>
                <c:pt idx="2027">
                  <c:v>39370</c:v>
                </c:pt>
                <c:pt idx="2028">
                  <c:v>39371</c:v>
                </c:pt>
                <c:pt idx="2029">
                  <c:v>39372</c:v>
                </c:pt>
                <c:pt idx="2030">
                  <c:v>39373</c:v>
                </c:pt>
                <c:pt idx="2031">
                  <c:v>39374</c:v>
                </c:pt>
                <c:pt idx="2032">
                  <c:v>39377</c:v>
                </c:pt>
                <c:pt idx="2033">
                  <c:v>39378</c:v>
                </c:pt>
                <c:pt idx="2034">
                  <c:v>39379</c:v>
                </c:pt>
                <c:pt idx="2035">
                  <c:v>39380</c:v>
                </c:pt>
                <c:pt idx="2036">
                  <c:v>39381</c:v>
                </c:pt>
                <c:pt idx="2037">
                  <c:v>39384</c:v>
                </c:pt>
                <c:pt idx="2038">
                  <c:v>39385</c:v>
                </c:pt>
                <c:pt idx="2039">
                  <c:v>39386</c:v>
                </c:pt>
                <c:pt idx="2040">
                  <c:v>39387</c:v>
                </c:pt>
                <c:pt idx="2041">
                  <c:v>39388</c:v>
                </c:pt>
                <c:pt idx="2042">
                  <c:v>39391</c:v>
                </c:pt>
                <c:pt idx="2043">
                  <c:v>39392</c:v>
                </c:pt>
                <c:pt idx="2044">
                  <c:v>39393</c:v>
                </c:pt>
                <c:pt idx="2045">
                  <c:v>39394</c:v>
                </c:pt>
                <c:pt idx="2046">
                  <c:v>39395</c:v>
                </c:pt>
                <c:pt idx="2047">
                  <c:v>39398</c:v>
                </c:pt>
                <c:pt idx="2048">
                  <c:v>39399</c:v>
                </c:pt>
                <c:pt idx="2049">
                  <c:v>39400</c:v>
                </c:pt>
                <c:pt idx="2050">
                  <c:v>39401</c:v>
                </c:pt>
                <c:pt idx="2051">
                  <c:v>39402</c:v>
                </c:pt>
                <c:pt idx="2052">
                  <c:v>39405</c:v>
                </c:pt>
                <c:pt idx="2053">
                  <c:v>39406</c:v>
                </c:pt>
                <c:pt idx="2054">
                  <c:v>39407</c:v>
                </c:pt>
                <c:pt idx="2055">
                  <c:v>39408</c:v>
                </c:pt>
                <c:pt idx="2056">
                  <c:v>39409</c:v>
                </c:pt>
                <c:pt idx="2057">
                  <c:v>39412</c:v>
                </c:pt>
                <c:pt idx="2058">
                  <c:v>39413</c:v>
                </c:pt>
                <c:pt idx="2059">
                  <c:v>39414</c:v>
                </c:pt>
                <c:pt idx="2060">
                  <c:v>39415</c:v>
                </c:pt>
                <c:pt idx="2061">
                  <c:v>39416</c:v>
                </c:pt>
                <c:pt idx="2062">
                  <c:v>39419</c:v>
                </c:pt>
                <c:pt idx="2063">
                  <c:v>39420</c:v>
                </c:pt>
                <c:pt idx="2064">
                  <c:v>39421</c:v>
                </c:pt>
                <c:pt idx="2065">
                  <c:v>39422</c:v>
                </c:pt>
                <c:pt idx="2066">
                  <c:v>39423</c:v>
                </c:pt>
                <c:pt idx="2067">
                  <c:v>39426</c:v>
                </c:pt>
                <c:pt idx="2068">
                  <c:v>39427</c:v>
                </c:pt>
                <c:pt idx="2069">
                  <c:v>39428</c:v>
                </c:pt>
                <c:pt idx="2070">
                  <c:v>39429</c:v>
                </c:pt>
                <c:pt idx="2071">
                  <c:v>39430</c:v>
                </c:pt>
                <c:pt idx="2072">
                  <c:v>39433</c:v>
                </c:pt>
                <c:pt idx="2073">
                  <c:v>39434</c:v>
                </c:pt>
                <c:pt idx="2074">
                  <c:v>39435</c:v>
                </c:pt>
                <c:pt idx="2075">
                  <c:v>39436</c:v>
                </c:pt>
                <c:pt idx="2076">
                  <c:v>39437</c:v>
                </c:pt>
                <c:pt idx="2077">
                  <c:v>39440</c:v>
                </c:pt>
                <c:pt idx="2078">
                  <c:v>39441</c:v>
                </c:pt>
                <c:pt idx="2079">
                  <c:v>39442</c:v>
                </c:pt>
                <c:pt idx="2080">
                  <c:v>39443</c:v>
                </c:pt>
                <c:pt idx="2081">
                  <c:v>39444</c:v>
                </c:pt>
                <c:pt idx="2082">
                  <c:v>39447</c:v>
                </c:pt>
                <c:pt idx="2083">
                  <c:v>39448</c:v>
                </c:pt>
                <c:pt idx="2084">
                  <c:v>39449</c:v>
                </c:pt>
                <c:pt idx="2085">
                  <c:v>39450</c:v>
                </c:pt>
                <c:pt idx="2086">
                  <c:v>39451</c:v>
                </c:pt>
                <c:pt idx="2087">
                  <c:v>39454</c:v>
                </c:pt>
                <c:pt idx="2088">
                  <c:v>39455</c:v>
                </c:pt>
                <c:pt idx="2089">
                  <c:v>39456</c:v>
                </c:pt>
                <c:pt idx="2090">
                  <c:v>39457</c:v>
                </c:pt>
                <c:pt idx="2091">
                  <c:v>39458</c:v>
                </c:pt>
                <c:pt idx="2092">
                  <c:v>39461</c:v>
                </c:pt>
                <c:pt idx="2093">
                  <c:v>39462</c:v>
                </c:pt>
                <c:pt idx="2094">
                  <c:v>39463</c:v>
                </c:pt>
                <c:pt idx="2095">
                  <c:v>39464</c:v>
                </c:pt>
                <c:pt idx="2096">
                  <c:v>39465</c:v>
                </c:pt>
                <c:pt idx="2097">
                  <c:v>39468</c:v>
                </c:pt>
                <c:pt idx="2098">
                  <c:v>39469</c:v>
                </c:pt>
                <c:pt idx="2099">
                  <c:v>39470</c:v>
                </c:pt>
                <c:pt idx="2100">
                  <c:v>39471</c:v>
                </c:pt>
                <c:pt idx="2101">
                  <c:v>39472</c:v>
                </c:pt>
                <c:pt idx="2102">
                  <c:v>39475</c:v>
                </c:pt>
                <c:pt idx="2103">
                  <c:v>39476</c:v>
                </c:pt>
                <c:pt idx="2104">
                  <c:v>39477</c:v>
                </c:pt>
                <c:pt idx="2105">
                  <c:v>39478</c:v>
                </c:pt>
                <c:pt idx="2106">
                  <c:v>39479</c:v>
                </c:pt>
                <c:pt idx="2107">
                  <c:v>39482</c:v>
                </c:pt>
                <c:pt idx="2108">
                  <c:v>39483</c:v>
                </c:pt>
                <c:pt idx="2109">
                  <c:v>39484</c:v>
                </c:pt>
                <c:pt idx="2110">
                  <c:v>39485</c:v>
                </c:pt>
                <c:pt idx="2111">
                  <c:v>39486</c:v>
                </c:pt>
                <c:pt idx="2112">
                  <c:v>39489</c:v>
                </c:pt>
                <c:pt idx="2113">
                  <c:v>39490</c:v>
                </c:pt>
                <c:pt idx="2114">
                  <c:v>39491</c:v>
                </c:pt>
                <c:pt idx="2115">
                  <c:v>39492</c:v>
                </c:pt>
                <c:pt idx="2116">
                  <c:v>39493</c:v>
                </c:pt>
                <c:pt idx="2117">
                  <c:v>39496</c:v>
                </c:pt>
                <c:pt idx="2118">
                  <c:v>39497</c:v>
                </c:pt>
                <c:pt idx="2119">
                  <c:v>39498</c:v>
                </c:pt>
                <c:pt idx="2120">
                  <c:v>39499</c:v>
                </c:pt>
                <c:pt idx="2121">
                  <c:v>39500</c:v>
                </c:pt>
                <c:pt idx="2122">
                  <c:v>39503</c:v>
                </c:pt>
                <c:pt idx="2123">
                  <c:v>39504</c:v>
                </c:pt>
                <c:pt idx="2124">
                  <c:v>39505</c:v>
                </c:pt>
                <c:pt idx="2125">
                  <c:v>39506</c:v>
                </c:pt>
                <c:pt idx="2126">
                  <c:v>39507</c:v>
                </c:pt>
                <c:pt idx="2127">
                  <c:v>39510</c:v>
                </c:pt>
                <c:pt idx="2128">
                  <c:v>39511</c:v>
                </c:pt>
                <c:pt idx="2129">
                  <c:v>39512</c:v>
                </c:pt>
                <c:pt idx="2130">
                  <c:v>39513</c:v>
                </c:pt>
                <c:pt idx="2131">
                  <c:v>39514</c:v>
                </c:pt>
                <c:pt idx="2132">
                  <c:v>39517</c:v>
                </c:pt>
                <c:pt idx="2133">
                  <c:v>39518</c:v>
                </c:pt>
                <c:pt idx="2134">
                  <c:v>39519</c:v>
                </c:pt>
                <c:pt idx="2135">
                  <c:v>39520</c:v>
                </c:pt>
                <c:pt idx="2136">
                  <c:v>39521</c:v>
                </c:pt>
                <c:pt idx="2137">
                  <c:v>39524</c:v>
                </c:pt>
                <c:pt idx="2138">
                  <c:v>39525</c:v>
                </c:pt>
                <c:pt idx="2139">
                  <c:v>39526</c:v>
                </c:pt>
                <c:pt idx="2140">
                  <c:v>39527</c:v>
                </c:pt>
                <c:pt idx="2141">
                  <c:v>39528</c:v>
                </c:pt>
                <c:pt idx="2142">
                  <c:v>39531</c:v>
                </c:pt>
                <c:pt idx="2143">
                  <c:v>39532</c:v>
                </c:pt>
                <c:pt idx="2144">
                  <c:v>39533</c:v>
                </c:pt>
                <c:pt idx="2145">
                  <c:v>39534</c:v>
                </c:pt>
                <c:pt idx="2146">
                  <c:v>39535</c:v>
                </c:pt>
                <c:pt idx="2147">
                  <c:v>39538</c:v>
                </c:pt>
                <c:pt idx="2148">
                  <c:v>39539</c:v>
                </c:pt>
                <c:pt idx="2149">
                  <c:v>39540</c:v>
                </c:pt>
                <c:pt idx="2150">
                  <c:v>39541</c:v>
                </c:pt>
                <c:pt idx="2151">
                  <c:v>39542</c:v>
                </c:pt>
                <c:pt idx="2152">
                  <c:v>39545</c:v>
                </c:pt>
                <c:pt idx="2153">
                  <c:v>39546</c:v>
                </c:pt>
                <c:pt idx="2154">
                  <c:v>39547</c:v>
                </c:pt>
                <c:pt idx="2155">
                  <c:v>39548</c:v>
                </c:pt>
                <c:pt idx="2156">
                  <c:v>39549</c:v>
                </c:pt>
                <c:pt idx="2157">
                  <c:v>39552</c:v>
                </c:pt>
                <c:pt idx="2158">
                  <c:v>39553</c:v>
                </c:pt>
                <c:pt idx="2159">
                  <c:v>39554</c:v>
                </c:pt>
                <c:pt idx="2160">
                  <c:v>39555</c:v>
                </c:pt>
                <c:pt idx="2161">
                  <c:v>39556</c:v>
                </c:pt>
                <c:pt idx="2162">
                  <c:v>39559</c:v>
                </c:pt>
                <c:pt idx="2163">
                  <c:v>39560</c:v>
                </c:pt>
                <c:pt idx="2164">
                  <c:v>39561</c:v>
                </c:pt>
                <c:pt idx="2165">
                  <c:v>39562</c:v>
                </c:pt>
                <c:pt idx="2166">
                  <c:v>39563</c:v>
                </c:pt>
                <c:pt idx="2167">
                  <c:v>39566</c:v>
                </c:pt>
                <c:pt idx="2168">
                  <c:v>39567</c:v>
                </c:pt>
                <c:pt idx="2169">
                  <c:v>39568</c:v>
                </c:pt>
                <c:pt idx="2170">
                  <c:v>39569</c:v>
                </c:pt>
                <c:pt idx="2171">
                  <c:v>39570</c:v>
                </c:pt>
                <c:pt idx="2172">
                  <c:v>39573</c:v>
                </c:pt>
                <c:pt idx="2173">
                  <c:v>39574</c:v>
                </c:pt>
                <c:pt idx="2174">
                  <c:v>39575</c:v>
                </c:pt>
                <c:pt idx="2175">
                  <c:v>39576</c:v>
                </c:pt>
                <c:pt idx="2176">
                  <c:v>39577</c:v>
                </c:pt>
                <c:pt idx="2177">
                  <c:v>39580</c:v>
                </c:pt>
                <c:pt idx="2178">
                  <c:v>39581</c:v>
                </c:pt>
                <c:pt idx="2179">
                  <c:v>39582</c:v>
                </c:pt>
                <c:pt idx="2180">
                  <c:v>39583</c:v>
                </c:pt>
                <c:pt idx="2181">
                  <c:v>39584</c:v>
                </c:pt>
                <c:pt idx="2182">
                  <c:v>39587</c:v>
                </c:pt>
                <c:pt idx="2183">
                  <c:v>39588</c:v>
                </c:pt>
                <c:pt idx="2184">
                  <c:v>39589</c:v>
                </c:pt>
                <c:pt idx="2185">
                  <c:v>39590</c:v>
                </c:pt>
                <c:pt idx="2186">
                  <c:v>39591</c:v>
                </c:pt>
                <c:pt idx="2187">
                  <c:v>39594</c:v>
                </c:pt>
                <c:pt idx="2188">
                  <c:v>39595</c:v>
                </c:pt>
                <c:pt idx="2189">
                  <c:v>39596</c:v>
                </c:pt>
                <c:pt idx="2190">
                  <c:v>39597</c:v>
                </c:pt>
                <c:pt idx="2191">
                  <c:v>39598</c:v>
                </c:pt>
                <c:pt idx="2192">
                  <c:v>39601</c:v>
                </c:pt>
                <c:pt idx="2193">
                  <c:v>39602</c:v>
                </c:pt>
                <c:pt idx="2194">
                  <c:v>39603</c:v>
                </c:pt>
                <c:pt idx="2195">
                  <c:v>39604</c:v>
                </c:pt>
                <c:pt idx="2196">
                  <c:v>39605</c:v>
                </c:pt>
                <c:pt idx="2197">
                  <c:v>39608</c:v>
                </c:pt>
                <c:pt idx="2198">
                  <c:v>39609</c:v>
                </c:pt>
                <c:pt idx="2199">
                  <c:v>39610</c:v>
                </c:pt>
                <c:pt idx="2200">
                  <c:v>39611</c:v>
                </c:pt>
                <c:pt idx="2201">
                  <c:v>39612</c:v>
                </c:pt>
                <c:pt idx="2202">
                  <c:v>39615</c:v>
                </c:pt>
                <c:pt idx="2203">
                  <c:v>39616</c:v>
                </c:pt>
                <c:pt idx="2204">
                  <c:v>39617</c:v>
                </c:pt>
                <c:pt idx="2205">
                  <c:v>39618</c:v>
                </c:pt>
                <c:pt idx="2206">
                  <c:v>39619</c:v>
                </c:pt>
                <c:pt idx="2207">
                  <c:v>39622</c:v>
                </c:pt>
                <c:pt idx="2208">
                  <c:v>39623</c:v>
                </c:pt>
                <c:pt idx="2209">
                  <c:v>39624</c:v>
                </c:pt>
                <c:pt idx="2210">
                  <c:v>39625</c:v>
                </c:pt>
                <c:pt idx="2211">
                  <c:v>39626</c:v>
                </c:pt>
                <c:pt idx="2212">
                  <c:v>39629</c:v>
                </c:pt>
                <c:pt idx="2213">
                  <c:v>39630</c:v>
                </c:pt>
                <c:pt idx="2214">
                  <c:v>39631</c:v>
                </c:pt>
                <c:pt idx="2215">
                  <c:v>39632</c:v>
                </c:pt>
                <c:pt idx="2216">
                  <c:v>39633</c:v>
                </c:pt>
                <c:pt idx="2217">
                  <c:v>39636</c:v>
                </c:pt>
                <c:pt idx="2218">
                  <c:v>39637</c:v>
                </c:pt>
                <c:pt idx="2219">
                  <c:v>39638</c:v>
                </c:pt>
                <c:pt idx="2220">
                  <c:v>39639</c:v>
                </c:pt>
                <c:pt idx="2221">
                  <c:v>39640</c:v>
                </c:pt>
                <c:pt idx="2222">
                  <c:v>39643</c:v>
                </c:pt>
                <c:pt idx="2223">
                  <c:v>39644</c:v>
                </c:pt>
                <c:pt idx="2224">
                  <c:v>39645</c:v>
                </c:pt>
                <c:pt idx="2225">
                  <c:v>39646</c:v>
                </c:pt>
                <c:pt idx="2226">
                  <c:v>39647</c:v>
                </c:pt>
                <c:pt idx="2227">
                  <c:v>39650</c:v>
                </c:pt>
                <c:pt idx="2228">
                  <c:v>39651</c:v>
                </c:pt>
                <c:pt idx="2229">
                  <c:v>39652</c:v>
                </c:pt>
                <c:pt idx="2230">
                  <c:v>39653</c:v>
                </c:pt>
                <c:pt idx="2231">
                  <c:v>39654</c:v>
                </c:pt>
                <c:pt idx="2232">
                  <c:v>39657</c:v>
                </c:pt>
                <c:pt idx="2233">
                  <c:v>39658</c:v>
                </c:pt>
                <c:pt idx="2234">
                  <c:v>39659</c:v>
                </c:pt>
                <c:pt idx="2235">
                  <c:v>39660</c:v>
                </c:pt>
                <c:pt idx="2236">
                  <c:v>39661</c:v>
                </c:pt>
                <c:pt idx="2237">
                  <c:v>39664</c:v>
                </c:pt>
                <c:pt idx="2238">
                  <c:v>39665</c:v>
                </c:pt>
                <c:pt idx="2239">
                  <c:v>39666</c:v>
                </c:pt>
                <c:pt idx="2240">
                  <c:v>39667</c:v>
                </c:pt>
                <c:pt idx="2241">
                  <c:v>39668</c:v>
                </c:pt>
                <c:pt idx="2242">
                  <c:v>39671</c:v>
                </c:pt>
                <c:pt idx="2243">
                  <c:v>39672</c:v>
                </c:pt>
                <c:pt idx="2244">
                  <c:v>39673</c:v>
                </c:pt>
                <c:pt idx="2245">
                  <c:v>39674</c:v>
                </c:pt>
                <c:pt idx="2246">
                  <c:v>39675</c:v>
                </c:pt>
                <c:pt idx="2247">
                  <c:v>39678</c:v>
                </c:pt>
                <c:pt idx="2248">
                  <c:v>39679</c:v>
                </c:pt>
                <c:pt idx="2249">
                  <c:v>39680</c:v>
                </c:pt>
                <c:pt idx="2250">
                  <c:v>39681</c:v>
                </c:pt>
                <c:pt idx="2251">
                  <c:v>39682</c:v>
                </c:pt>
                <c:pt idx="2252">
                  <c:v>39685</c:v>
                </c:pt>
                <c:pt idx="2253">
                  <c:v>39686</c:v>
                </c:pt>
                <c:pt idx="2254">
                  <c:v>39687</c:v>
                </c:pt>
                <c:pt idx="2255">
                  <c:v>39688</c:v>
                </c:pt>
                <c:pt idx="2256">
                  <c:v>39689</c:v>
                </c:pt>
                <c:pt idx="2257">
                  <c:v>39692</c:v>
                </c:pt>
                <c:pt idx="2258">
                  <c:v>39693</c:v>
                </c:pt>
                <c:pt idx="2259">
                  <c:v>39694</c:v>
                </c:pt>
                <c:pt idx="2260">
                  <c:v>39695</c:v>
                </c:pt>
                <c:pt idx="2261">
                  <c:v>39696</c:v>
                </c:pt>
                <c:pt idx="2262">
                  <c:v>39699</c:v>
                </c:pt>
                <c:pt idx="2263">
                  <c:v>39700</c:v>
                </c:pt>
                <c:pt idx="2264">
                  <c:v>39701</c:v>
                </c:pt>
                <c:pt idx="2265">
                  <c:v>39702</c:v>
                </c:pt>
                <c:pt idx="2266">
                  <c:v>39703</c:v>
                </c:pt>
                <c:pt idx="2267">
                  <c:v>39706</c:v>
                </c:pt>
                <c:pt idx="2268">
                  <c:v>39707</c:v>
                </c:pt>
                <c:pt idx="2269">
                  <c:v>39708</c:v>
                </c:pt>
                <c:pt idx="2270">
                  <c:v>39709</c:v>
                </c:pt>
                <c:pt idx="2271">
                  <c:v>39710</c:v>
                </c:pt>
                <c:pt idx="2272">
                  <c:v>39713</c:v>
                </c:pt>
                <c:pt idx="2273">
                  <c:v>39714</c:v>
                </c:pt>
                <c:pt idx="2274">
                  <c:v>39715</c:v>
                </c:pt>
                <c:pt idx="2275">
                  <c:v>39716</c:v>
                </c:pt>
                <c:pt idx="2276">
                  <c:v>39717</c:v>
                </c:pt>
                <c:pt idx="2277">
                  <c:v>39720</c:v>
                </c:pt>
                <c:pt idx="2278">
                  <c:v>39721</c:v>
                </c:pt>
                <c:pt idx="2279">
                  <c:v>39722</c:v>
                </c:pt>
                <c:pt idx="2280">
                  <c:v>39723</c:v>
                </c:pt>
                <c:pt idx="2281">
                  <c:v>39724</c:v>
                </c:pt>
                <c:pt idx="2282">
                  <c:v>39727</c:v>
                </c:pt>
                <c:pt idx="2283">
                  <c:v>39728</c:v>
                </c:pt>
                <c:pt idx="2284">
                  <c:v>39729</c:v>
                </c:pt>
                <c:pt idx="2285">
                  <c:v>39730</c:v>
                </c:pt>
                <c:pt idx="2286">
                  <c:v>39731</c:v>
                </c:pt>
                <c:pt idx="2287">
                  <c:v>39734</c:v>
                </c:pt>
                <c:pt idx="2288">
                  <c:v>39735</c:v>
                </c:pt>
                <c:pt idx="2289">
                  <c:v>39736</c:v>
                </c:pt>
                <c:pt idx="2290">
                  <c:v>39737</c:v>
                </c:pt>
                <c:pt idx="2291">
                  <c:v>39738</c:v>
                </c:pt>
                <c:pt idx="2292">
                  <c:v>39741</c:v>
                </c:pt>
                <c:pt idx="2293">
                  <c:v>39742</c:v>
                </c:pt>
                <c:pt idx="2294">
                  <c:v>39743</c:v>
                </c:pt>
                <c:pt idx="2295">
                  <c:v>39744</c:v>
                </c:pt>
                <c:pt idx="2296">
                  <c:v>39745</c:v>
                </c:pt>
                <c:pt idx="2297">
                  <c:v>39748</c:v>
                </c:pt>
                <c:pt idx="2298">
                  <c:v>39749</c:v>
                </c:pt>
                <c:pt idx="2299">
                  <c:v>39750</c:v>
                </c:pt>
                <c:pt idx="2300">
                  <c:v>39751</c:v>
                </c:pt>
                <c:pt idx="2301">
                  <c:v>39752</c:v>
                </c:pt>
                <c:pt idx="2302">
                  <c:v>39755</c:v>
                </c:pt>
                <c:pt idx="2303">
                  <c:v>39756</c:v>
                </c:pt>
                <c:pt idx="2304">
                  <c:v>39757</c:v>
                </c:pt>
                <c:pt idx="2305">
                  <c:v>39758</c:v>
                </c:pt>
                <c:pt idx="2306">
                  <c:v>39759</c:v>
                </c:pt>
                <c:pt idx="2307">
                  <c:v>39762</c:v>
                </c:pt>
                <c:pt idx="2308">
                  <c:v>39763</c:v>
                </c:pt>
                <c:pt idx="2309">
                  <c:v>39764</c:v>
                </c:pt>
                <c:pt idx="2310">
                  <c:v>39765</c:v>
                </c:pt>
                <c:pt idx="2311">
                  <c:v>39766</c:v>
                </c:pt>
                <c:pt idx="2312">
                  <c:v>39769</c:v>
                </c:pt>
                <c:pt idx="2313">
                  <c:v>39770</c:v>
                </c:pt>
                <c:pt idx="2314">
                  <c:v>39771</c:v>
                </c:pt>
                <c:pt idx="2315">
                  <c:v>39772</c:v>
                </c:pt>
                <c:pt idx="2316">
                  <c:v>39773</c:v>
                </c:pt>
                <c:pt idx="2317">
                  <c:v>39776</c:v>
                </c:pt>
                <c:pt idx="2318">
                  <c:v>39777</c:v>
                </c:pt>
                <c:pt idx="2319">
                  <c:v>39778</c:v>
                </c:pt>
                <c:pt idx="2320">
                  <c:v>39779</c:v>
                </c:pt>
                <c:pt idx="2321">
                  <c:v>39780</c:v>
                </c:pt>
                <c:pt idx="2322">
                  <c:v>39783</c:v>
                </c:pt>
                <c:pt idx="2323">
                  <c:v>39784</c:v>
                </c:pt>
                <c:pt idx="2324">
                  <c:v>39785</c:v>
                </c:pt>
                <c:pt idx="2325">
                  <c:v>39786</c:v>
                </c:pt>
                <c:pt idx="2326">
                  <c:v>39787</c:v>
                </c:pt>
                <c:pt idx="2327">
                  <c:v>39790</c:v>
                </c:pt>
                <c:pt idx="2328">
                  <c:v>39791</c:v>
                </c:pt>
                <c:pt idx="2329">
                  <c:v>39792</c:v>
                </c:pt>
                <c:pt idx="2330">
                  <c:v>39793</c:v>
                </c:pt>
                <c:pt idx="2331">
                  <c:v>39794</c:v>
                </c:pt>
                <c:pt idx="2332">
                  <c:v>39797</c:v>
                </c:pt>
                <c:pt idx="2333">
                  <c:v>39798</c:v>
                </c:pt>
                <c:pt idx="2334">
                  <c:v>39799</c:v>
                </c:pt>
                <c:pt idx="2335">
                  <c:v>39800</c:v>
                </c:pt>
                <c:pt idx="2336">
                  <c:v>39801</c:v>
                </c:pt>
                <c:pt idx="2337">
                  <c:v>39804</c:v>
                </c:pt>
                <c:pt idx="2338">
                  <c:v>39805</c:v>
                </c:pt>
                <c:pt idx="2339">
                  <c:v>39806</c:v>
                </c:pt>
                <c:pt idx="2340">
                  <c:v>39807</c:v>
                </c:pt>
                <c:pt idx="2341">
                  <c:v>39808</c:v>
                </c:pt>
                <c:pt idx="2342">
                  <c:v>39811</c:v>
                </c:pt>
                <c:pt idx="2343">
                  <c:v>39812</c:v>
                </c:pt>
                <c:pt idx="2344">
                  <c:v>39813</c:v>
                </c:pt>
                <c:pt idx="2345">
                  <c:v>39814</c:v>
                </c:pt>
                <c:pt idx="2346">
                  <c:v>39815</c:v>
                </c:pt>
                <c:pt idx="2347">
                  <c:v>39818</c:v>
                </c:pt>
                <c:pt idx="2348">
                  <c:v>39819</c:v>
                </c:pt>
                <c:pt idx="2349">
                  <c:v>39820</c:v>
                </c:pt>
                <c:pt idx="2350">
                  <c:v>39821</c:v>
                </c:pt>
                <c:pt idx="2351">
                  <c:v>39822</c:v>
                </c:pt>
                <c:pt idx="2352">
                  <c:v>39825</c:v>
                </c:pt>
                <c:pt idx="2353">
                  <c:v>39826</c:v>
                </c:pt>
                <c:pt idx="2354">
                  <c:v>39827</c:v>
                </c:pt>
                <c:pt idx="2355">
                  <c:v>39828</c:v>
                </c:pt>
                <c:pt idx="2356">
                  <c:v>39829</c:v>
                </c:pt>
                <c:pt idx="2357">
                  <c:v>39832</c:v>
                </c:pt>
                <c:pt idx="2358">
                  <c:v>39833</c:v>
                </c:pt>
                <c:pt idx="2359">
                  <c:v>39834</c:v>
                </c:pt>
                <c:pt idx="2360">
                  <c:v>39835</c:v>
                </c:pt>
                <c:pt idx="2361">
                  <c:v>39836</c:v>
                </c:pt>
                <c:pt idx="2362">
                  <c:v>39839</c:v>
                </c:pt>
                <c:pt idx="2363">
                  <c:v>39840</c:v>
                </c:pt>
                <c:pt idx="2364">
                  <c:v>39841</c:v>
                </c:pt>
                <c:pt idx="2365">
                  <c:v>39842</c:v>
                </c:pt>
                <c:pt idx="2366">
                  <c:v>39843</c:v>
                </c:pt>
                <c:pt idx="2367">
                  <c:v>39846</c:v>
                </c:pt>
                <c:pt idx="2368">
                  <c:v>39847</c:v>
                </c:pt>
                <c:pt idx="2369">
                  <c:v>39848</c:v>
                </c:pt>
                <c:pt idx="2370">
                  <c:v>39849</c:v>
                </c:pt>
                <c:pt idx="2371">
                  <c:v>39850</c:v>
                </c:pt>
                <c:pt idx="2372">
                  <c:v>39853</c:v>
                </c:pt>
                <c:pt idx="2373">
                  <c:v>39854</c:v>
                </c:pt>
                <c:pt idx="2374">
                  <c:v>39855</c:v>
                </c:pt>
                <c:pt idx="2375">
                  <c:v>39856</c:v>
                </c:pt>
                <c:pt idx="2376">
                  <c:v>39857</c:v>
                </c:pt>
                <c:pt idx="2377">
                  <c:v>39860</c:v>
                </c:pt>
                <c:pt idx="2378">
                  <c:v>39861</c:v>
                </c:pt>
                <c:pt idx="2379">
                  <c:v>39862</c:v>
                </c:pt>
                <c:pt idx="2380">
                  <c:v>39863</c:v>
                </c:pt>
                <c:pt idx="2381">
                  <c:v>39864</c:v>
                </c:pt>
                <c:pt idx="2382">
                  <c:v>39867</c:v>
                </c:pt>
                <c:pt idx="2383">
                  <c:v>39868</c:v>
                </c:pt>
                <c:pt idx="2384">
                  <c:v>39869</c:v>
                </c:pt>
                <c:pt idx="2385">
                  <c:v>39870</c:v>
                </c:pt>
                <c:pt idx="2386">
                  <c:v>39871</c:v>
                </c:pt>
                <c:pt idx="2387">
                  <c:v>39874</c:v>
                </c:pt>
                <c:pt idx="2388">
                  <c:v>39875</c:v>
                </c:pt>
                <c:pt idx="2389">
                  <c:v>39876</c:v>
                </c:pt>
                <c:pt idx="2390">
                  <c:v>39877</c:v>
                </c:pt>
                <c:pt idx="2391">
                  <c:v>39878</c:v>
                </c:pt>
                <c:pt idx="2392">
                  <c:v>39881</c:v>
                </c:pt>
                <c:pt idx="2393">
                  <c:v>39882</c:v>
                </c:pt>
                <c:pt idx="2394">
                  <c:v>39883</c:v>
                </c:pt>
                <c:pt idx="2395">
                  <c:v>39884</c:v>
                </c:pt>
                <c:pt idx="2396">
                  <c:v>39885</c:v>
                </c:pt>
                <c:pt idx="2397">
                  <c:v>39888</c:v>
                </c:pt>
                <c:pt idx="2398">
                  <c:v>39889</c:v>
                </c:pt>
                <c:pt idx="2399">
                  <c:v>39890</c:v>
                </c:pt>
                <c:pt idx="2400">
                  <c:v>39891</c:v>
                </c:pt>
                <c:pt idx="2401">
                  <c:v>39892</c:v>
                </c:pt>
                <c:pt idx="2402">
                  <c:v>39895</c:v>
                </c:pt>
                <c:pt idx="2403">
                  <c:v>39896</c:v>
                </c:pt>
                <c:pt idx="2404">
                  <c:v>39897</c:v>
                </c:pt>
                <c:pt idx="2405">
                  <c:v>39898</c:v>
                </c:pt>
                <c:pt idx="2406">
                  <c:v>39899</c:v>
                </c:pt>
                <c:pt idx="2407">
                  <c:v>39902</c:v>
                </c:pt>
                <c:pt idx="2408">
                  <c:v>39903</c:v>
                </c:pt>
                <c:pt idx="2409">
                  <c:v>39904</c:v>
                </c:pt>
                <c:pt idx="2410">
                  <c:v>39905</c:v>
                </c:pt>
                <c:pt idx="2411">
                  <c:v>39906</c:v>
                </c:pt>
                <c:pt idx="2412">
                  <c:v>39909</c:v>
                </c:pt>
                <c:pt idx="2413">
                  <c:v>39910</c:v>
                </c:pt>
                <c:pt idx="2414">
                  <c:v>39911</c:v>
                </c:pt>
                <c:pt idx="2415">
                  <c:v>39912</c:v>
                </c:pt>
                <c:pt idx="2416">
                  <c:v>39913</c:v>
                </c:pt>
                <c:pt idx="2417">
                  <c:v>39916</c:v>
                </c:pt>
                <c:pt idx="2418">
                  <c:v>39917</c:v>
                </c:pt>
                <c:pt idx="2419">
                  <c:v>39918</c:v>
                </c:pt>
                <c:pt idx="2420">
                  <c:v>39919</c:v>
                </c:pt>
                <c:pt idx="2421">
                  <c:v>39920</c:v>
                </c:pt>
                <c:pt idx="2422">
                  <c:v>39923</c:v>
                </c:pt>
                <c:pt idx="2423">
                  <c:v>39924</c:v>
                </c:pt>
                <c:pt idx="2424">
                  <c:v>39925</c:v>
                </c:pt>
                <c:pt idx="2425">
                  <c:v>39926</c:v>
                </c:pt>
                <c:pt idx="2426">
                  <c:v>39927</c:v>
                </c:pt>
                <c:pt idx="2427">
                  <c:v>39930</c:v>
                </c:pt>
                <c:pt idx="2428">
                  <c:v>39931</c:v>
                </c:pt>
                <c:pt idx="2429">
                  <c:v>39932</c:v>
                </c:pt>
                <c:pt idx="2430">
                  <c:v>39933</c:v>
                </c:pt>
                <c:pt idx="2431">
                  <c:v>39934</c:v>
                </c:pt>
                <c:pt idx="2432">
                  <c:v>39937</c:v>
                </c:pt>
                <c:pt idx="2433">
                  <c:v>39938</c:v>
                </c:pt>
                <c:pt idx="2434">
                  <c:v>39939</c:v>
                </c:pt>
                <c:pt idx="2435">
                  <c:v>39940</c:v>
                </c:pt>
                <c:pt idx="2436">
                  <c:v>39941</c:v>
                </c:pt>
                <c:pt idx="2437">
                  <c:v>39944</c:v>
                </c:pt>
                <c:pt idx="2438">
                  <c:v>39945</c:v>
                </c:pt>
                <c:pt idx="2439">
                  <c:v>39946</c:v>
                </c:pt>
                <c:pt idx="2440">
                  <c:v>39947</c:v>
                </c:pt>
                <c:pt idx="2441">
                  <c:v>39948</c:v>
                </c:pt>
                <c:pt idx="2442">
                  <c:v>39951</c:v>
                </c:pt>
                <c:pt idx="2443">
                  <c:v>39952</c:v>
                </c:pt>
                <c:pt idx="2444">
                  <c:v>39953</c:v>
                </c:pt>
                <c:pt idx="2445">
                  <c:v>39954</c:v>
                </c:pt>
                <c:pt idx="2446">
                  <c:v>39955</c:v>
                </c:pt>
                <c:pt idx="2447">
                  <c:v>39958</c:v>
                </c:pt>
                <c:pt idx="2448">
                  <c:v>39959</c:v>
                </c:pt>
                <c:pt idx="2449">
                  <c:v>39960</c:v>
                </c:pt>
                <c:pt idx="2450">
                  <c:v>39961</c:v>
                </c:pt>
                <c:pt idx="2451">
                  <c:v>39962</c:v>
                </c:pt>
                <c:pt idx="2452">
                  <c:v>39965</c:v>
                </c:pt>
                <c:pt idx="2453">
                  <c:v>39966</c:v>
                </c:pt>
                <c:pt idx="2454">
                  <c:v>39967</c:v>
                </c:pt>
                <c:pt idx="2455">
                  <c:v>39968</c:v>
                </c:pt>
                <c:pt idx="2456">
                  <c:v>39969</c:v>
                </c:pt>
                <c:pt idx="2457">
                  <c:v>39972</c:v>
                </c:pt>
                <c:pt idx="2458">
                  <c:v>39973</c:v>
                </c:pt>
                <c:pt idx="2459">
                  <c:v>39974</c:v>
                </c:pt>
                <c:pt idx="2460">
                  <c:v>39975</c:v>
                </c:pt>
                <c:pt idx="2461">
                  <c:v>39976</c:v>
                </c:pt>
                <c:pt idx="2462">
                  <c:v>39979</c:v>
                </c:pt>
                <c:pt idx="2463">
                  <c:v>39980</c:v>
                </c:pt>
                <c:pt idx="2464">
                  <c:v>39981</c:v>
                </c:pt>
                <c:pt idx="2465">
                  <c:v>39982</c:v>
                </c:pt>
                <c:pt idx="2466">
                  <c:v>39983</c:v>
                </c:pt>
                <c:pt idx="2467">
                  <c:v>39986</c:v>
                </c:pt>
                <c:pt idx="2468">
                  <c:v>39987</c:v>
                </c:pt>
                <c:pt idx="2469">
                  <c:v>39988</c:v>
                </c:pt>
                <c:pt idx="2470">
                  <c:v>39989</c:v>
                </c:pt>
                <c:pt idx="2471">
                  <c:v>39990</c:v>
                </c:pt>
                <c:pt idx="2472">
                  <c:v>39993</c:v>
                </c:pt>
                <c:pt idx="2473">
                  <c:v>39994</c:v>
                </c:pt>
                <c:pt idx="2474">
                  <c:v>39995</c:v>
                </c:pt>
                <c:pt idx="2475">
                  <c:v>39996</c:v>
                </c:pt>
                <c:pt idx="2476">
                  <c:v>39997</c:v>
                </c:pt>
                <c:pt idx="2477">
                  <c:v>40000</c:v>
                </c:pt>
                <c:pt idx="2478">
                  <c:v>40001</c:v>
                </c:pt>
                <c:pt idx="2479">
                  <c:v>40002</c:v>
                </c:pt>
                <c:pt idx="2480">
                  <c:v>40003</c:v>
                </c:pt>
                <c:pt idx="2481">
                  <c:v>40004</c:v>
                </c:pt>
                <c:pt idx="2482">
                  <c:v>40007</c:v>
                </c:pt>
                <c:pt idx="2483">
                  <c:v>40008</c:v>
                </c:pt>
                <c:pt idx="2484">
                  <c:v>40009</c:v>
                </c:pt>
                <c:pt idx="2485">
                  <c:v>40010</c:v>
                </c:pt>
                <c:pt idx="2486">
                  <c:v>40011</c:v>
                </c:pt>
                <c:pt idx="2487">
                  <c:v>40014</c:v>
                </c:pt>
                <c:pt idx="2488">
                  <c:v>40015</c:v>
                </c:pt>
                <c:pt idx="2489">
                  <c:v>40016</c:v>
                </c:pt>
                <c:pt idx="2490">
                  <c:v>40017</c:v>
                </c:pt>
                <c:pt idx="2491">
                  <c:v>40018</c:v>
                </c:pt>
                <c:pt idx="2492">
                  <c:v>40021</c:v>
                </c:pt>
                <c:pt idx="2493">
                  <c:v>40022</c:v>
                </c:pt>
                <c:pt idx="2494">
                  <c:v>40023</c:v>
                </c:pt>
                <c:pt idx="2495">
                  <c:v>40024</c:v>
                </c:pt>
                <c:pt idx="2496">
                  <c:v>40025</c:v>
                </c:pt>
                <c:pt idx="2497">
                  <c:v>40028</c:v>
                </c:pt>
                <c:pt idx="2498">
                  <c:v>40029</c:v>
                </c:pt>
                <c:pt idx="2499">
                  <c:v>40030</c:v>
                </c:pt>
                <c:pt idx="2500">
                  <c:v>40031</c:v>
                </c:pt>
                <c:pt idx="2501">
                  <c:v>40032</c:v>
                </c:pt>
                <c:pt idx="2502">
                  <c:v>40035</c:v>
                </c:pt>
                <c:pt idx="2503">
                  <c:v>40036</c:v>
                </c:pt>
                <c:pt idx="2504">
                  <c:v>40037</c:v>
                </c:pt>
                <c:pt idx="2505">
                  <c:v>40038</c:v>
                </c:pt>
                <c:pt idx="2506">
                  <c:v>40039</c:v>
                </c:pt>
                <c:pt idx="2507">
                  <c:v>40042</c:v>
                </c:pt>
                <c:pt idx="2508">
                  <c:v>40043</c:v>
                </c:pt>
                <c:pt idx="2509">
                  <c:v>40044</c:v>
                </c:pt>
                <c:pt idx="2510">
                  <c:v>40045</c:v>
                </c:pt>
                <c:pt idx="2511">
                  <c:v>40046</c:v>
                </c:pt>
                <c:pt idx="2512">
                  <c:v>40049</c:v>
                </c:pt>
                <c:pt idx="2513">
                  <c:v>40050</c:v>
                </c:pt>
                <c:pt idx="2514">
                  <c:v>40051</c:v>
                </c:pt>
                <c:pt idx="2515">
                  <c:v>40052</c:v>
                </c:pt>
                <c:pt idx="2516">
                  <c:v>40053</c:v>
                </c:pt>
                <c:pt idx="2517">
                  <c:v>40056</c:v>
                </c:pt>
                <c:pt idx="2518">
                  <c:v>40057</c:v>
                </c:pt>
                <c:pt idx="2519">
                  <c:v>40058</c:v>
                </c:pt>
                <c:pt idx="2520">
                  <c:v>40059</c:v>
                </c:pt>
                <c:pt idx="2521">
                  <c:v>40060</c:v>
                </c:pt>
                <c:pt idx="2522">
                  <c:v>40063</c:v>
                </c:pt>
                <c:pt idx="2523">
                  <c:v>40064</c:v>
                </c:pt>
                <c:pt idx="2524">
                  <c:v>40065</c:v>
                </c:pt>
                <c:pt idx="2525">
                  <c:v>40066</c:v>
                </c:pt>
                <c:pt idx="2526">
                  <c:v>40067</c:v>
                </c:pt>
                <c:pt idx="2527">
                  <c:v>40070</c:v>
                </c:pt>
                <c:pt idx="2528">
                  <c:v>40071</c:v>
                </c:pt>
                <c:pt idx="2529">
                  <c:v>40072</c:v>
                </c:pt>
                <c:pt idx="2530">
                  <c:v>40073</c:v>
                </c:pt>
                <c:pt idx="2531">
                  <c:v>40074</c:v>
                </c:pt>
                <c:pt idx="2532">
                  <c:v>40077</c:v>
                </c:pt>
                <c:pt idx="2533">
                  <c:v>40078</c:v>
                </c:pt>
                <c:pt idx="2534">
                  <c:v>40079</c:v>
                </c:pt>
                <c:pt idx="2535">
                  <c:v>40080</c:v>
                </c:pt>
                <c:pt idx="2536">
                  <c:v>40081</c:v>
                </c:pt>
                <c:pt idx="2537">
                  <c:v>40084</c:v>
                </c:pt>
                <c:pt idx="2538">
                  <c:v>40085</c:v>
                </c:pt>
                <c:pt idx="2539">
                  <c:v>40086</c:v>
                </c:pt>
                <c:pt idx="2540">
                  <c:v>40087</c:v>
                </c:pt>
                <c:pt idx="2541">
                  <c:v>40088</c:v>
                </c:pt>
                <c:pt idx="2542">
                  <c:v>40091</c:v>
                </c:pt>
                <c:pt idx="2543">
                  <c:v>40092</c:v>
                </c:pt>
                <c:pt idx="2544">
                  <c:v>40093</c:v>
                </c:pt>
                <c:pt idx="2545">
                  <c:v>40094</c:v>
                </c:pt>
                <c:pt idx="2546">
                  <c:v>40095</c:v>
                </c:pt>
                <c:pt idx="2547">
                  <c:v>40098</c:v>
                </c:pt>
                <c:pt idx="2548">
                  <c:v>40099</c:v>
                </c:pt>
                <c:pt idx="2549">
                  <c:v>40100</c:v>
                </c:pt>
                <c:pt idx="2550">
                  <c:v>40101</c:v>
                </c:pt>
                <c:pt idx="2551">
                  <c:v>40102</c:v>
                </c:pt>
                <c:pt idx="2552">
                  <c:v>40105</c:v>
                </c:pt>
                <c:pt idx="2553">
                  <c:v>40106</c:v>
                </c:pt>
                <c:pt idx="2554">
                  <c:v>40107</c:v>
                </c:pt>
                <c:pt idx="2555">
                  <c:v>40108</c:v>
                </c:pt>
                <c:pt idx="2556">
                  <c:v>40109</c:v>
                </c:pt>
                <c:pt idx="2557">
                  <c:v>40112</c:v>
                </c:pt>
                <c:pt idx="2558">
                  <c:v>40113</c:v>
                </c:pt>
                <c:pt idx="2559">
                  <c:v>40114</c:v>
                </c:pt>
                <c:pt idx="2560">
                  <c:v>40115</c:v>
                </c:pt>
                <c:pt idx="2561">
                  <c:v>40116</c:v>
                </c:pt>
                <c:pt idx="2562">
                  <c:v>40119</c:v>
                </c:pt>
                <c:pt idx="2563">
                  <c:v>40120</c:v>
                </c:pt>
                <c:pt idx="2564">
                  <c:v>40121</c:v>
                </c:pt>
                <c:pt idx="2565">
                  <c:v>40122</c:v>
                </c:pt>
                <c:pt idx="2566">
                  <c:v>40123</c:v>
                </c:pt>
                <c:pt idx="2567">
                  <c:v>40126</c:v>
                </c:pt>
                <c:pt idx="2568">
                  <c:v>40127</c:v>
                </c:pt>
                <c:pt idx="2569">
                  <c:v>40128</c:v>
                </c:pt>
                <c:pt idx="2570">
                  <c:v>40129</c:v>
                </c:pt>
                <c:pt idx="2571">
                  <c:v>40130</c:v>
                </c:pt>
                <c:pt idx="2572">
                  <c:v>40133</c:v>
                </c:pt>
                <c:pt idx="2573">
                  <c:v>40134</c:v>
                </c:pt>
                <c:pt idx="2574">
                  <c:v>40135</c:v>
                </c:pt>
                <c:pt idx="2575">
                  <c:v>40136</c:v>
                </c:pt>
                <c:pt idx="2576">
                  <c:v>40137</c:v>
                </c:pt>
                <c:pt idx="2577">
                  <c:v>40140</c:v>
                </c:pt>
                <c:pt idx="2578">
                  <c:v>40141</c:v>
                </c:pt>
                <c:pt idx="2579">
                  <c:v>40142</c:v>
                </c:pt>
                <c:pt idx="2580">
                  <c:v>40143</c:v>
                </c:pt>
                <c:pt idx="2581">
                  <c:v>40144</c:v>
                </c:pt>
                <c:pt idx="2582">
                  <c:v>40147</c:v>
                </c:pt>
                <c:pt idx="2583">
                  <c:v>40148</c:v>
                </c:pt>
                <c:pt idx="2584">
                  <c:v>40149</c:v>
                </c:pt>
                <c:pt idx="2585">
                  <c:v>40150</c:v>
                </c:pt>
                <c:pt idx="2586">
                  <c:v>40151</c:v>
                </c:pt>
                <c:pt idx="2587">
                  <c:v>40154</c:v>
                </c:pt>
                <c:pt idx="2588">
                  <c:v>40155</c:v>
                </c:pt>
                <c:pt idx="2589">
                  <c:v>40156</c:v>
                </c:pt>
                <c:pt idx="2590">
                  <c:v>40157</c:v>
                </c:pt>
                <c:pt idx="2591">
                  <c:v>40158</c:v>
                </c:pt>
                <c:pt idx="2592">
                  <c:v>40161</c:v>
                </c:pt>
                <c:pt idx="2593">
                  <c:v>40162</c:v>
                </c:pt>
                <c:pt idx="2594">
                  <c:v>40163</c:v>
                </c:pt>
                <c:pt idx="2595">
                  <c:v>40164</c:v>
                </c:pt>
                <c:pt idx="2596">
                  <c:v>40165</c:v>
                </c:pt>
                <c:pt idx="2597">
                  <c:v>40168</c:v>
                </c:pt>
                <c:pt idx="2598">
                  <c:v>40169</c:v>
                </c:pt>
                <c:pt idx="2599">
                  <c:v>40170</c:v>
                </c:pt>
                <c:pt idx="2600">
                  <c:v>40171</c:v>
                </c:pt>
                <c:pt idx="2601">
                  <c:v>40172</c:v>
                </c:pt>
                <c:pt idx="2602">
                  <c:v>40175</c:v>
                </c:pt>
                <c:pt idx="2603">
                  <c:v>40176</c:v>
                </c:pt>
                <c:pt idx="2604">
                  <c:v>40177</c:v>
                </c:pt>
                <c:pt idx="2605">
                  <c:v>40178</c:v>
                </c:pt>
                <c:pt idx="2606">
                  <c:v>40179</c:v>
                </c:pt>
                <c:pt idx="2607">
                  <c:v>40182</c:v>
                </c:pt>
                <c:pt idx="2608">
                  <c:v>40183</c:v>
                </c:pt>
                <c:pt idx="2609">
                  <c:v>40184</c:v>
                </c:pt>
                <c:pt idx="2610">
                  <c:v>40185</c:v>
                </c:pt>
                <c:pt idx="2611">
                  <c:v>40186</c:v>
                </c:pt>
                <c:pt idx="2612">
                  <c:v>40189</c:v>
                </c:pt>
                <c:pt idx="2613">
                  <c:v>40190</c:v>
                </c:pt>
                <c:pt idx="2614">
                  <c:v>40191</c:v>
                </c:pt>
                <c:pt idx="2615">
                  <c:v>40192</c:v>
                </c:pt>
                <c:pt idx="2616">
                  <c:v>40193</c:v>
                </c:pt>
                <c:pt idx="2617">
                  <c:v>40196</c:v>
                </c:pt>
                <c:pt idx="2618">
                  <c:v>40197</c:v>
                </c:pt>
                <c:pt idx="2619">
                  <c:v>40198</c:v>
                </c:pt>
                <c:pt idx="2620">
                  <c:v>40199</c:v>
                </c:pt>
                <c:pt idx="2621">
                  <c:v>40200</c:v>
                </c:pt>
                <c:pt idx="2622">
                  <c:v>40203</c:v>
                </c:pt>
                <c:pt idx="2623">
                  <c:v>40204</c:v>
                </c:pt>
                <c:pt idx="2624">
                  <c:v>40205</c:v>
                </c:pt>
                <c:pt idx="2625">
                  <c:v>40206</c:v>
                </c:pt>
                <c:pt idx="2626">
                  <c:v>40207</c:v>
                </c:pt>
                <c:pt idx="2627">
                  <c:v>40210</c:v>
                </c:pt>
                <c:pt idx="2628">
                  <c:v>40211</c:v>
                </c:pt>
                <c:pt idx="2629">
                  <c:v>40212</c:v>
                </c:pt>
                <c:pt idx="2630">
                  <c:v>40213</c:v>
                </c:pt>
                <c:pt idx="2631">
                  <c:v>40214</c:v>
                </c:pt>
                <c:pt idx="2632">
                  <c:v>40217</c:v>
                </c:pt>
                <c:pt idx="2633">
                  <c:v>40218</c:v>
                </c:pt>
                <c:pt idx="2634">
                  <c:v>40219</c:v>
                </c:pt>
                <c:pt idx="2635">
                  <c:v>40220</c:v>
                </c:pt>
                <c:pt idx="2636">
                  <c:v>40221</c:v>
                </c:pt>
                <c:pt idx="2637">
                  <c:v>40224</c:v>
                </c:pt>
                <c:pt idx="2638">
                  <c:v>40225</c:v>
                </c:pt>
                <c:pt idx="2639">
                  <c:v>40226</c:v>
                </c:pt>
                <c:pt idx="2640">
                  <c:v>40227</c:v>
                </c:pt>
                <c:pt idx="2641">
                  <c:v>40228</c:v>
                </c:pt>
                <c:pt idx="2642">
                  <c:v>40231</c:v>
                </c:pt>
                <c:pt idx="2643">
                  <c:v>40232</c:v>
                </c:pt>
                <c:pt idx="2644">
                  <c:v>40233</c:v>
                </c:pt>
                <c:pt idx="2645">
                  <c:v>40234</c:v>
                </c:pt>
                <c:pt idx="2646">
                  <c:v>40235</c:v>
                </c:pt>
                <c:pt idx="2647">
                  <c:v>40238</c:v>
                </c:pt>
                <c:pt idx="2648">
                  <c:v>40239</c:v>
                </c:pt>
                <c:pt idx="2649">
                  <c:v>40240</c:v>
                </c:pt>
                <c:pt idx="2650">
                  <c:v>40241</c:v>
                </c:pt>
                <c:pt idx="2651">
                  <c:v>40242</c:v>
                </c:pt>
                <c:pt idx="2652">
                  <c:v>40245</c:v>
                </c:pt>
                <c:pt idx="2653">
                  <c:v>40246</c:v>
                </c:pt>
                <c:pt idx="2654">
                  <c:v>40247</c:v>
                </c:pt>
                <c:pt idx="2655">
                  <c:v>40248</c:v>
                </c:pt>
                <c:pt idx="2656">
                  <c:v>40249</c:v>
                </c:pt>
                <c:pt idx="2657">
                  <c:v>40252</c:v>
                </c:pt>
                <c:pt idx="2658">
                  <c:v>40253</c:v>
                </c:pt>
                <c:pt idx="2659">
                  <c:v>40254</c:v>
                </c:pt>
                <c:pt idx="2660">
                  <c:v>40255</c:v>
                </c:pt>
                <c:pt idx="2661">
                  <c:v>40256</c:v>
                </c:pt>
                <c:pt idx="2662">
                  <c:v>40259</c:v>
                </c:pt>
                <c:pt idx="2663">
                  <c:v>40260</c:v>
                </c:pt>
                <c:pt idx="2664">
                  <c:v>40261</c:v>
                </c:pt>
                <c:pt idx="2665">
                  <c:v>40262</c:v>
                </c:pt>
                <c:pt idx="2666">
                  <c:v>40263</c:v>
                </c:pt>
                <c:pt idx="2667">
                  <c:v>40266</c:v>
                </c:pt>
                <c:pt idx="2668">
                  <c:v>40267</c:v>
                </c:pt>
                <c:pt idx="2669">
                  <c:v>40268</c:v>
                </c:pt>
                <c:pt idx="2670">
                  <c:v>40269</c:v>
                </c:pt>
                <c:pt idx="2671">
                  <c:v>40270</c:v>
                </c:pt>
                <c:pt idx="2672">
                  <c:v>40273</c:v>
                </c:pt>
                <c:pt idx="2673">
                  <c:v>40274</c:v>
                </c:pt>
                <c:pt idx="2674">
                  <c:v>40275</c:v>
                </c:pt>
                <c:pt idx="2675">
                  <c:v>40276</c:v>
                </c:pt>
                <c:pt idx="2676">
                  <c:v>40277</c:v>
                </c:pt>
                <c:pt idx="2677">
                  <c:v>40280</c:v>
                </c:pt>
                <c:pt idx="2678">
                  <c:v>40281</c:v>
                </c:pt>
                <c:pt idx="2679">
                  <c:v>40282</c:v>
                </c:pt>
                <c:pt idx="2680">
                  <c:v>40283</c:v>
                </c:pt>
                <c:pt idx="2681">
                  <c:v>40284</c:v>
                </c:pt>
                <c:pt idx="2682">
                  <c:v>40287</c:v>
                </c:pt>
                <c:pt idx="2683">
                  <c:v>40288</c:v>
                </c:pt>
                <c:pt idx="2684">
                  <c:v>40289</c:v>
                </c:pt>
                <c:pt idx="2685">
                  <c:v>40290</c:v>
                </c:pt>
                <c:pt idx="2686">
                  <c:v>40291</c:v>
                </c:pt>
                <c:pt idx="2687">
                  <c:v>40294</c:v>
                </c:pt>
                <c:pt idx="2688">
                  <c:v>40295</c:v>
                </c:pt>
                <c:pt idx="2689">
                  <c:v>40296</c:v>
                </c:pt>
                <c:pt idx="2690">
                  <c:v>40297</c:v>
                </c:pt>
                <c:pt idx="2691">
                  <c:v>40298</c:v>
                </c:pt>
                <c:pt idx="2692">
                  <c:v>40301</c:v>
                </c:pt>
                <c:pt idx="2693">
                  <c:v>40302</c:v>
                </c:pt>
                <c:pt idx="2694">
                  <c:v>40303</c:v>
                </c:pt>
                <c:pt idx="2695">
                  <c:v>40304</c:v>
                </c:pt>
                <c:pt idx="2696">
                  <c:v>40305</c:v>
                </c:pt>
                <c:pt idx="2697">
                  <c:v>40308</c:v>
                </c:pt>
                <c:pt idx="2698">
                  <c:v>40309</c:v>
                </c:pt>
                <c:pt idx="2699">
                  <c:v>40310</c:v>
                </c:pt>
                <c:pt idx="2700">
                  <c:v>40311</c:v>
                </c:pt>
                <c:pt idx="2701">
                  <c:v>40312</c:v>
                </c:pt>
                <c:pt idx="2702">
                  <c:v>40315</c:v>
                </c:pt>
                <c:pt idx="2703">
                  <c:v>40316</c:v>
                </c:pt>
                <c:pt idx="2704">
                  <c:v>40317</c:v>
                </c:pt>
                <c:pt idx="2705">
                  <c:v>40318</c:v>
                </c:pt>
                <c:pt idx="2706">
                  <c:v>40319</c:v>
                </c:pt>
                <c:pt idx="2707">
                  <c:v>40322</c:v>
                </c:pt>
                <c:pt idx="2708">
                  <c:v>40323</c:v>
                </c:pt>
                <c:pt idx="2709">
                  <c:v>40324</c:v>
                </c:pt>
                <c:pt idx="2710">
                  <c:v>40325</c:v>
                </c:pt>
                <c:pt idx="2711">
                  <c:v>40326</c:v>
                </c:pt>
                <c:pt idx="2712">
                  <c:v>40329</c:v>
                </c:pt>
                <c:pt idx="2713">
                  <c:v>40330</c:v>
                </c:pt>
                <c:pt idx="2714">
                  <c:v>40331</c:v>
                </c:pt>
                <c:pt idx="2715">
                  <c:v>40332</c:v>
                </c:pt>
                <c:pt idx="2716">
                  <c:v>40333</c:v>
                </c:pt>
                <c:pt idx="2717">
                  <c:v>40336</c:v>
                </c:pt>
                <c:pt idx="2718">
                  <c:v>40337</c:v>
                </c:pt>
                <c:pt idx="2719">
                  <c:v>40338</c:v>
                </c:pt>
                <c:pt idx="2720">
                  <c:v>40339</c:v>
                </c:pt>
                <c:pt idx="2721">
                  <c:v>40340</c:v>
                </c:pt>
                <c:pt idx="2722">
                  <c:v>40343</c:v>
                </c:pt>
                <c:pt idx="2723">
                  <c:v>40344</c:v>
                </c:pt>
                <c:pt idx="2724">
                  <c:v>40345</c:v>
                </c:pt>
                <c:pt idx="2725">
                  <c:v>40346</c:v>
                </c:pt>
                <c:pt idx="2726">
                  <c:v>40347</c:v>
                </c:pt>
                <c:pt idx="2727">
                  <c:v>40350</c:v>
                </c:pt>
                <c:pt idx="2728">
                  <c:v>40351</c:v>
                </c:pt>
                <c:pt idx="2729">
                  <c:v>40352</c:v>
                </c:pt>
                <c:pt idx="2730">
                  <c:v>40353</c:v>
                </c:pt>
                <c:pt idx="2731">
                  <c:v>40354</c:v>
                </c:pt>
                <c:pt idx="2732">
                  <c:v>40357</c:v>
                </c:pt>
                <c:pt idx="2733">
                  <c:v>40358</c:v>
                </c:pt>
                <c:pt idx="2734">
                  <c:v>40359</c:v>
                </c:pt>
                <c:pt idx="2735">
                  <c:v>40360</c:v>
                </c:pt>
                <c:pt idx="2736">
                  <c:v>40361</c:v>
                </c:pt>
                <c:pt idx="2737">
                  <c:v>40364</c:v>
                </c:pt>
                <c:pt idx="2738">
                  <c:v>40365</c:v>
                </c:pt>
                <c:pt idx="2739">
                  <c:v>40366</c:v>
                </c:pt>
                <c:pt idx="2740">
                  <c:v>40367</c:v>
                </c:pt>
                <c:pt idx="2741">
                  <c:v>40368</c:v>
                </c:pt>
                <c:pt idx="2742">
                  <c:v>40371</c:v>
                </c:pt>
                <c:pt idx="2743">
                  <c:v>40372</c:v>
                </c:pt>
                <c:pt idx="2744">
                  <c:v>40373</c:v>
                </c:pt>
                <c:pt idx="2745">
                  <c:v>40374</c:v>
                </c:pt>
                <c:pt idx="2746">
                  <c:v>40375</c:v>
                </c:pt>
                <c:pt idx="2747">
                  <c:v>40378</c:v>
                </c:pt>
                <c:pt idx="2748">
                  <c:v>40379</c:v>
                </c:pt>
                <c:pt idx="2749">
                  <c:v>40380</c:v>
                </c:pt>
                <c:pt idx="2750">
                  <c:v>40381</c:v>
                </c:pt>
                <c:pt idx="2751">
                  <c:v>40382</c:v>
                </c:pt>
                <c:pt idx="2752">
                  <c:v>40385</c:v>
                </c:pt>
                <c:pt idx="2753">
                  <c:v>40386</c:v>
                </c:pt>
                <c:pt idx="2754">
                  <c:v>40387</c:v>
                </c:pt>
                <c:pt idx="2755">
                  <c:v>40388</c:v>
                </c:pt>
                <c:pt idx="2756">
                  <c:v>40389</c:v>
                </c:pt>
                <c:pt idx="2757">
                  <c:v>40392</c:v>
                </c:pt>
                <c:pt idx="2758">
                  <c:v>40393</c:v>
                </c:pt>
                <c:pt idx="2759">
                  <c:v>40394</c:v>
                </c:pt>
                <c:pt idx="2760">
                  <c:v>40395</c:v>
                </c:pt>
                <c:pt idx="2761">
                  <c:v>40396</c:v>
                </c:pt>
                <c:pt idx="2762">
                  <c:v>40399</c:v>
                </c:pt>
                <c:pt idx="2763">
                  <c:v>40400</c:v>
                </c:pt>
                <c:pt idx="2764">
                  <c:v>40401</c:v>
                </c:pt>
                <c:pt idx="2765">
                  <c:v>40402</c:v>
                </c:pt>
                <c:pt idx="2766">
                  <c:v>40403</c:v>
                </c:pt>
                <c:pt idx="2767">
                  <c:v>40406</c:v>
                </c:pt>
                <c:pt idx="2768">
                  <c:v>40407</c:v>
                </c:pt>
                <c:pt idx="2769">
                  <c:v>40408</c:v>
                </c:pt>
                <c:pt idx="2770">
                  <c:v>40409</c:v>
                </c:pt>
                <c:pt idx="2771">
                  <c:v>40410</c:v>
                </c:pt>
                <c:pt idx="2772">
                  <c:v>40413</c:v>
                </c:pt>
                <c:pt idx="2773">
                  <c:v>40414</c:v>
                </c:pt>
                <c:pt idx="2774">
                  <c:v>40415</c:v>
                </c:pt>
                <c:pt idx="2775">
                  <c:v>40416</c:v>
                </c:pt>
                <c:pt idx="2776">
                  <c:v>40417</c:v>
                </c:pt>
                <c:pt idx="2777">
                  <c:v>40420</c:v>
                </c:pt>
                <c:pt idx="2778">
                  <c:v>40421</c:v>
                </c:pt>
                <c:pt idx="2779">
                  <c:v>40422</c:v>
                </c:pt>
                <c:pt idx="2780">
                  <c:v>40423</c:v>
                </c:pt>
                <c:pt idx="2781">
                  <c:v>40424</c:v>
                </c:pt>
                <c:pt idx="2782">
                  <c:v>40427</c:v>
                </c:pt>
                <c:pt idx="2783">
                  <c:v>40428</c:v>
                </c:pt>
                <c:pt idx="2784">
                  <c:v>40429</c:v>
                </c:pt>
                <c:pt idx="2785">
                  <c:v>40430</c:v>
                </c:pt>
                <c:pt idx="2786">
                  <c:v>40431</c:v>
                </c:pt>
                <c:pt idx="2787">
                  <c:v>40434</c:v>
                </c:pt>
                <c:pt idx="2788">
                  <c:v>40435</c:v>
                </c:pt>
                <c:pt idx="2789">
                  <c:v>40436</c:v>
                </c:pt>
                <c:pt idx="2790">
                  <c:v>40437</c:v>
                </c:pt>
                <c:pt idx="2791">
                  <c:v>40438</c:v>
                </c:pt>
                <c:pt idx="2792">
                  <c:v>40441</c:v>
                </c:pt>
                <c:pt idx="2793">
                  <c:v>40442</c:v>
                </c:pt>
                <c:pt idx="2794">
                  <c:v>40443</c:v>
                </c:pt>
                <c:pt idx="2795">
                  <c:v>40444</c:v>
                </c:pt>
                <c:pt idx="2796">
                  <c:v>40445</c:v>
                </c:pt>
                <c:pt idx="2797">
                  <c:v>40448</c:v>
                </c:pt>
                <c:pt idx="2798">
                  <c:v>40449</c:v>
                </c:pt>
                <c:pt idx="2799">
                  <c:v>40450</c:v>
                </c:pt>
                <c:pt idx="2800">
                  <c:v>40451</c:v>
                </c:pt>
                <c:pt idx="2801">
                  <c:v>40452</c:v>
                </c:pt>
                <c:pt idx="2802">
                  <c:v>40455</c:v>
                </c:pt>
                <c:pt idx="2803">
                  <c:v>40456</c:v>
                </c:pt>
                <c:pt idx="2804">
                  <c:v>40457</c:v>
                </c:pt>
                <c:pt idx="2805">
                  <c:v>40458</c:v>
                </c:pt>
                <c:pt idx="2806">
                  <c:v>40459</c:v>
                </c:pt>
                <c:pt idx="2807">
                  <c:v>40462</c:v>
                </c:pt>
                <c:pt idx="2808">
                  <c:v>40463</c:v>
                </c:pt>
                <c:pt idx="2809">
                  <c:v>40464</c:v>
                </c:pt>
                <c:pt idx="2810">
                  <c:v>40465</c:v>
                </c:pt>
                <c:pt idx="2811">
                  <c:v>40466</c:v>
                </c:pt>
                <c:pt idx="2812">
                  <c:v>40469</c:v>
                </c:pt>
                <c:pt idx="2813">
                  <c:v>40470</c:v>
                </c:pt>
                <c:pt idx="2814">
                  <c:v>40471</c:v>
                </c:pt>
                <c:pt idx="2815">
                  <c:v>40472</c:v>
                </c:pt>
                <c:pt idx="2816">
                  <c:v>40473</c:v>
                </c:pt>
                <c:pt idx="2817">
                  <c:v>40476</c:v>
                </c:pt>
                <c:pt idx="2818">
                  <c:v>40477</c:v>
                </c:pt>
                <c:pt idx="2819">
                  <c:v>40478</c:v>
                </c:pt>
                <c:pt idx="2820">
                  <c:v>40479</c:v>
                </c:pt>
                <c:pt idx="2821">
                  <c:v>40480</c:v>
                </c:pt>
                <c:pt idx="2822">
                  <c:v>40483</c:v>
                </c:pt>
                <c:pt idx="2823">
                  <c:v>40484</c:v>
                </c:pt>
                <c:pt idx="2824">
                  <c:v>40485</c:v>
                </c:pt>
                <c:pt idx="2825">
                  <c:v>40486</c:v>
                </c:pt>
                <c:pt idx="2826">
                  <c:v>40487</c:v>
                </c:pt>
                <c:pt idx="2827">
                  <c:v>40490</c:v>
                </c:pt>
                <c:pt idx="2828">
                  <c:v>40491</c:v>
                </c:pt>
                <c:pt idx="2829">
                  <c:v>40492</c:v>
                </c:pt>
                <c:pt idx="2830">
                  <c:v>40493</c:v>
                </c:pt>
                <c:pt idx="2831">
                  <c:v>40494</c:v>
                </c:pt>
                <c:pt idx="2832">
                  <c:v>40497</c:v>
                </c:pt>
                <c:pt idx="2833">
                  <c:v>40498</c:v>
                </c:pt>
                <c:pt idx="2834">
                  <c:v>40499</c:v>
                </c:pt>
                <c:pt idx="2835">
                  <c:v>40500</c:v>
                </c:pt>
                <c:pt idx="2836">
                  <c:v>40501</c:v>
                </c:pt>
                <c:pt idx="2837">
                  <c:v>40504</c:v>
                </c:pt>
                <c:pt idx="2838">
                  <c:v>40505</c:v>
                </c:pt>
                <c:pt idx="2839">
                  <c:v>40506</c:v>
                </c:pt>
                <c:pt idx="2840">
                  <c:v>40507</c:v>
                </c:pt>
                <c:pt idx="2841">
                  <c:v>40508</c:v>
                </c:pt>
                <c:pt idx="2842">
                  <c:v>40511</c:v>
                </c:pt>
                <c:pt idx="2843">
                  <c:v>40512</c:v>
                </c:pt>
                <c:pt idx="2844">
                  <c:v>40513</c:v>
                </c:pt>
                <c:pt idx="2845">
                  <c:v>40514</c:v>
                </c:pt>
                <c:pt idx="2846">
                  <c:v>40515</c:v>
                </c:pt>
                <c:pt idx="2847">
                  <c:v>40518</c:v>
                </c:pt>
                <c:pt idx="2848">
                  <c:v>40519</c:v>
                </c:pt>
                <c:pt idx="2849">
                  <c:v>40520</c:v>
                </c:pt>
                <c:pt idx="2850">
                  <c:v>40521</c:v>
                </c:pt>
                <c:pt idx="2851">
                  <c:v>40522</c:v>
                </c:pt>
                <c:pt idx="2852">
                  <c:v>40525</c:v>
                </c:pt>
                <c:pt idx="2853">
                  <c:v>40526</c:v>
                </c:pt>
                <c:pt idx="2854">
                  <c:v>40527</c:v>
                </c:pt>
                <c:pt idx="2855">
                  <c:v>40528</c:v>
                </c:pt>
                <c:pt idx="2856">
                  <c:v>40529</c:v>
                </c:pt>
                <c:pt idx="2857">
                  <c:v>40532</c:v>
                </c:pt>
                <c:pt idx="2858">
                  <c:v>40533</c:v>
                </c:pt>
                <c:pt idx="2859">
                  <c:v>40534</c:v>
                </c:pt>
                <c:pt idx="2860">
                  <c:v>40535</c:v>
                </c:pt>
                <c:pt idx="2861">
                  <c:v>40536</c:v>
                </c:pt>
                <c:pt idx="2862">
                  <c:v>40539</c:v>
                </c:pt>
                <c:pt idx="2863">
                  <c:v>40540</c:v>
                </c:pt>
                <c:pt idx="2864">
                  <c:v>40541</c:v>
                </c:pt>
                <c:pt idx="2865">
                  <c:v>40542</c:v>
                </c:pt>
                <c:pt idx="2866">
                  <c:v>40543</c:v>
                </c:pt>
                <c:pt idx="2867">
                  <c:v>40546</c:v>
                </c:pt>
                <c:pt idx="2868">
                  <c:v>40547</c:v>
                </c:pt>
                <c:pt idx="2869">
                  <c:v>40548</c:v>
                </c:pt>
                <c:pt idx="2870">
                  <c:v>40549</c:v>
                </c:pt>
                <c:pt idx="2871">
                  <c:v>40550</c:v>
                </c:pt>
                <c:pt idx="2872">
                  <c:v>40553</c:v>
                </c:pt>
                <c:pt idx="2873">
                  <c:v>40554</c:v>
                </c:pt>
                <c:pt idx="2874">
                  <c:v>40555</c:v>
                </c:pt>
                <c:pt idx="2875">
                  <c:v>40556</c:v>
                </c:pt>
                <c:pt idx="2876">
                  <c:v>40557</c:v>
                </c:pt>
                <c:pt idx="2877">
                  <c:v>40560</c:v>
                </c:pt>
                <c:pt idx="2878">
                  <c:v>40561</c:v>
                </c:pt>
                <c:pt idx="2879">
                  <c:v>40562</c:v>
                </c:pt>
                <c:pt idx="2880">
                  <c:v>40563</c:v>
                </c:pt>
                <c:pt idx="2881">
                  <c:v>40564</c:v>
                </c:pt>
                <c:pt idx="2882">
                  <c:v>40567</c:v>
                </c:pt>
                <c:pt idx="2883">
                  <c:v>40568</c:v>
                </c:pt>
                <c:pt idx="2884">
                  <c:v>40569</c:v>
                </c:pt>
                <c:pt idx="2885">
                  <c:v>40570</c:v>
                </c:pt>
                <c:pt idx="2886">
                  <c:v>40571</c:v>
                </c:pt>
                <c:pt idx="2887">
                  <c:v>40574</c:v>
                </c:pt>
                <c:pt idx="2888">
                  <c:v>40575</c:v>
                </c:pt>
                <c:pt idx="2889">
                  <c:v>40576</c:v>
                </c:pt>
                <c:pt idx="2890">
                  <c:v>40577</c:v>
                </c:pt>
                <c:pt idx="2891">
                  <c:v>40578</c:v>
                </c:pt>
                <c:pt idx="2892">
                  <c:v>40581</c:v>
                </c:pt>
                <c:pt idx="2893">
                  <c:v>40582</c:v>
                </c:pt>
                <c:pt idx="2894">
                  <c:v>40583</c:v>
                </c:pt>
                <c:pt idx="2895">
                  <c:v>40584</c:v>
                </c:pt>
                <c:pt idx="2896">
                  <c:v>40585</c:v>
                </c:pt>
                <c:pt idx="2897">
                  <c:v>40588</c:v>
                </c:pt>
                <c:pt idx="2898">
                  <c:v>40589</c:v>
                </c:pt>
                <c:pt idx="2899">
                  <c:v>40590</c:v>
                </c:pt>
                <c:pt idx="2900">
                  <c:v>40591</c:v>
                </c:pt>
                <c:pt idx="2901">
                  <c:v>40592</c:v>
                </c:pt>
                <c:pt idx="2902">
                  <c:v>40595</c:v>
                </c:pt>
                <c:pt idx="2903">
                  <c:v>40596</c:v>
                </c:pt>
                <c:pt idx="2904">
                  <c:v>40597</c:v>
                </c:pt>
                <c:pt idx="2905">
                  <c:v>40598</c:v>
                </c:pt>
                <c:pt idx="2906">
                  <c:v>40599</c:v>
                </c:pt>
                <c:pt idx="2907">
                  <c:v>40602</c:v>
                </c:pt>
                <c:pt idx="2908">
                  <c:v>40603</c:v>
                </c:pt>
                <c:pt idx="2909">
                  <c:v>40604</c:v>
                </c:pt>
                <c:pt idx="2910">
                  <c:v>40605</c:v>
                </c:pt>
                <c:pt idx="2911">
                  <c:v>40606</c:v>
                </c:pt>
                <c:pt idx="2912">
                  <c:v>40609</c:v>
                </c:pt>
                <c:pt idx="2913">
                  <c:v>40610</c:v>
                </c:pt>
                <c:pt idx="2914">
                  <c:v>40611</c:v>
                </c:pt>
                <c:pt idx="2915">
                  <c:v>40612</c:v>
                </c:pt>
                <c:pt idx="2916">
                  <c:v>40613</c:v>
                </c:pt>
                <c:pt idx="2917">
                  <c:v>40616</c:v>
                </c:pt>
                <c:pt idx="2918">
                  <c:v>40617</c:v>
                </c:pt>
                <c:pt idx="2919">
                  <c:v>40618</c:v>
                </c:pt>
                <c:pt idx="2920">
                  <c:v>40619</c:v>
                </c:pt>
                <c:pt idx="2921">
                  <c:v>40620</c:v>
                </c:pt>
                <c:pt idx="2922">
                  <c:v>40623</c:v>
                </c:pt>
                <c:pt idx="2923">
                  <c:v>40624</c:v>
                </c:pt>
                <c:pt idx="2924">
                  <c:v>40625</c:v>
                </c:pt>
                <c:pt idx="2925">
                  <c:v>40626</c:v>
                </c:pt>
                <c:pt idx="2926">
                  <c:v>40627</c:v>
                </c:pt>
                <c:pt idx="2927">
                  <c:v>40630</c:v>
                </c:pt>
                <c:pt idx="2928">
                  <c:v>40631</c:v>
                </c:pt>
                <c:pt idx="2929">
                  <c:v>40632</c:v>
                </c:pt>
                <c:pt idx="2930">
                  <c:v>40633</c:v>
                </c:pt>
                <c:pt idx="2931">
                  <c:v>40634</c:v>
                </c:pt>
                <c:pt idx="2932">
                  <c:v>40637</c:v>
                </c:pt>
                <c:pt idx="2933">
                  <c:v>40638</c:v>
                </c:pt>
                <c:pt idx="2934">
                  <c:v>40639</c:v>
                </c:pt>
                <c:pt idx="2935">
                  <c:v>40640</c:v>
                </c:pt>
                <c:pt idx="2936">
                  <c:v>40641</c:v>
                </c:pt>
                <c:pt idx="2937">
                  <c:v>40644</c:v>
                </c:pt>
                <c:pt idx="2938">
                  <c:v>40645</c:v>
                </c:pt>
                <c:pt idx="2939">
                  <c:v>40646</c:v>
                </c:pt>
                <c:pt idx="2940">
                  <c:v>40647</c:v>
                </c:pt>
                <c:pt idx="2941">
                  <c:v>40648</c:v>
                </c:pt>
                <c:pt idx="2942">
                  <c:v>40651</c:v>
                </c:pt>
                <c:pt idx="2943">
                  <c:v>40652</c:v>
                </c:pt>
                <c:pt idx="2944">
                  <c:v>40653</c:v>
                </c:pt>
                <c:pt idx="2945">
                  <c:v>40654</c:v>
                </c:pt>
                <c:pt idx="2946">
                  <c:v>40658</c:v>
                </c:pt>
                <c:pt idx="2947">
                  <c:v>40659</c:v>
                </c:pt>
                <c:pt idx="2948">
                  <c:v>40660</c:v>
                </c:pt>
                <c:pt idx="2949">
                  <c:v>40661</c:v>
                </c:pt>
                <c:pt idx="2950">
                  <c:v>40662</c:v>
                </c:pt>
                <c:pt idx="2951">
                  <c:v>40665</c:v>
                </c:pt>
                <c:pt idx="2952">
                  <c:v>40666</c:v>
                </c:pt>
                <c:pt idx="2953">
                  <c:v>40667</c:v>
                </c:pt>
                <c:pt idx="2954">
                  <c:v>40668</c:v>
                </c:pt>
                <c:pt idx="2955">
                  <c:v>40669</c:v>
                </c:pt>
                <c:pt idx="2956">
                  <c:v>40672</c:v>
                </c:pt>
                <c:pt idx="2957">
                  <c:v>40673</c:v>
                </c:pt>
                <c:pt idx="2958">
                  <c:v>40674</c:v>
                </c:pt>
                <c:pt idx="2959">
                  <c:v>40675</c:v>
                </c:pt>
                <c:pt idx="2960">
                  <c:v>40676</c:v>
                </c:pt>
                <c:pt idx="2961">
                  <c:v>40679</c:v>
                </c:pt>
                <c:pt idx="2962">
                  <c:v>40680</c:v>
                </c:pt>
                <c:pt idx="2963">
                  <c:v>40681</c:v>
                </c:pt>
                <c:pt idx="2964">
                  <c:v>40682</c:v>
                </c:pt>
                <c:pt idx="2965">
                  <c:v>40683</c:v>
                </c:pt>
                <c:pt idx="2966">
                  <c:v>40686</c:v>
                </c:pt>
                <c:pt idx="2967">
                  <c:v>40687</c:v>
                </c:pt>
                <c:pt idx="2968">
                  <c:v>40688</c:v>
                </c:pt>
                <c:pt idx="2969">
                  <c:v>40689</c:v>
                </c:pt>
                <c:pt idx="2970">
                  <c:v>40690</c:v>
                </c:pt>
                <c:pt idx="2971">
                  <c:v>40693</c:v>
                </c:pt>
                <c:pt idx="2972">
                  <c:v>40694</c:v>
                </c:pt>
                <c:pt idx="2973">
                  <c:v>40695</c:v>
                </c:pt>
                <c:pt idx="2974">
                  <c:v>40696</c:v>
                </c:pt>
                <c:pt idx="2975">
                  <c:v>40697</c:v>
                </c:pt>
                <c:pt idx="2976">
                  <c:v>40700</c:v>
                </c:pt>
                <c:pt idx="2977">
                  <c:v>40701</c:v>
                </c:pt>
                <c:pt idx="2978">
                  <c:v>40702</c:v>
                </c:pt>
                <c:pt idx="2979">
                  <c:v>40703</c:v>
                </c:pt>
                <c:pt idx="2980">
                  <c:v>40704</c:v>
                </c:pt>
                <c:pt idx="2981">
                  <c:v>40707</c:v>
                </c:pt>
                <c:pt idx="2982">
                  <c:v>40708</c:v>
                </c:pt>
                <c:pt idx="2983">
                  <c:v>40709</c:v>
                </c:pt>
                <c:pt idx="2984">
                  <c:v>40710</c:v>
                </c:pt>
                <c:pt idx="2985">
                  <c:v>40711</c:v>
                </c:pt>
                <c:pt idx="2986">
                  <c:v>40714</c:v>
                </c:pt>
                <c:pt idx="2987">
                  <c:v>40715</c:v>
                </c:pt>
                <c:pt idx="2988">
                  <c:v>40716</c:v>
                </c:pt>
                <c:pt idx="2989">
                  <c:v>40717</c:v>
                </c:pt>
                <c:pt idx="2990">
                  <c:v>40718</c:v>
                </c:pt>
                <c:pt idx="2991">
                  <c:v>40721</c:v>
                </c:pt>
                <c:pt idx="2992">
                  <c:v>40722</c:v>
                </c:pt>
                <c:pt idx="2993">
                  <c:v>40723</c:v>
                </c:pt>
                <c:pt idx="2994">
                  <c:v>40724</c:v>
                </c:pt>
                <c:pt idx="2995">
                  <c:v>40725</c:v>
                </c:pt>
                <c:pt idx="2996">
                  <c:v>40728</c:v>
                </c:pt>
                <c:pt idx="2997">
                  <c:v>40729</c:v>
                </c:pt>
                <c:pt idx="2998">
                  <c:v>40730</c:v>
                </c:pt>
                <c:pt idx="2999">
                  <c:v>40731</c:v>
                </c:pt>
                <c:pt idx="3000">
                  <c:v>40732</c:v>
                </c:pt>
                <c:pt idx="3001">
                  <c:v>40735</c:v>
                </c:pt>
                <c:pt idx="3002">
                  <c:v>40736</c:v>
                </c:pt>
                <c:pt idx="3003">
                  <c:v>40737</c:v>
                </c:pt>
                <c:pt idx="3004">
                  <c:v>40738</c:v>
                </c:pt>
                <c:pt idx="3005">
                  <c:v>40739</c:v>
                </c:pt>
                <c:pt idx="3006">
                  <c:v>40742</c:v>
                </c:pt>
                <c:pt idx="3007">
                  <c:v>40743</c:v>
                </c:pt>
                <c:pt idx="3008">
                  <c:v>40744</c:v>
                </c:pt>
                <c:pt idx="3009">
                  <c:v>40745</c:v>
                </c:pt>
                <c:pt idx="3010">
                  <c:v>40746</c:v>
                </c:pt>
                <c:pt idx="3011">
                  <c:v>40749</c:v>
                </c:pt>
                <c:pt idx="3012">
                  <c:v>40750</c:v>
                </c:pt>
                <c:pt idx="3013">
                  <c:v>40751</c:v>
                </c:pt>
                <c:pt idx="3014">
                  <c:v>40752</c:v>
                </c:pt>
                <c:pt idx="3015">
                  <c:v>40753</c:v>
                </c:pt>
                <c:pt idx="3016">
                  <c:v>40756</c:v>
                </c:pt>
                <c:pt idx="3017">
                  <c:v>40757</c:v>
                </c:pt>
                <c:pt idx="3018">
                  <c:v>40758</c:v>
                </c:pt>
                <c:pt idx="3019">
                  <c:v>40759</c:v>
                </c:pt>
                <c:pt idx="3020">
                  <c:v>40760</c:v>
                </c:pt>
                <c:pt idx="3021">
                  <c:v>40763</c:v>
                </c:pt>
                <c:pt idx="3022">
                  <c:v>40764</c:v>
                </c:pt>
                <c:pt idx="3023">
                  <c:v>40765</c:v>
                </c:pt>
                <c:pt idx="3024">
                  <c:v>40766</c:v>
                </c:pt>
                <c:pt idx="3025">
                  <c:v>40767</c:v>
                </c:pt>
                <c:pt idx="3026">
                  <c:v>40770</c:v>
                </c:pt>
                <c:pt idx="3027">
                  <c:v>40771</c:v>
                </c:pt>
                <c:pt idx="3028">
                  <c:v>40772</c:v>
                </c:pt>
                <c:pt idx="3029">
                  <c:v>40773</c:v>
                </c:pt>
                <c:pt idx="3030">
                  <c:v>40774</c:v>
                </c:pt>
                <c:pt idx="3031">
                  <c:v>40777</c:v>
                </c:pt>
                <c:pt idx="3032">
                  <c:v>40778</c:v>
                </c:pt>
                <c:pt idx="3033">
                  <c:v>40779</c:v>
                </c:pt>
                <c:pt idx="3034">
                  <c:v>40780</c:v>
                </c:pt>
                <c:pt idx="3035">
                  <c:v>40781</c:v>
                </c:pt>
                <c:pt idx="3036">
                  <c:v>40784</c:v>
                </c:pt>
                <c:pt idx="3037">
                  <c:v>40785</c:v>
                </c:pt>
                <c:pt idx="3038">
                  <c:v>40786</c:v>
                </c:pt>
                <c:pt idx="3039">
                  <c:v>40787</c:v>
                </c:pt>
                <c:pt idx="3040">
                  <c:v>40788</c:v>
                </c:pt>
                <c:pt idx="3041">
                  <c:v>40791</c:v>
                </c:pt>
                <c:pt idx="3042">
                  <c:v>40792</c:v>
                </c:pt>
                <c:pt idx="3043">
                  <c:v>40793</c:v>
                </c:pt>
                <c:pt idx="3044">
                  <c:v>40794</c:v>
                </c:pt>
                <c:pt idx="3045">
                  <c:v>40795</c:v>
                </c:pt>
                <c:pt idx="3046">
                  <c:v>40798</c:v>
                </c:pt>
                <c:pt idx="3047">
                  <c:v>40799</c:v>
                </c:pt>
                <c:pt idx="3048">
                  <c:v>40800</c:v>
                </c:pt>
                <c:pt idx="3049">
                  <c:v>40801</c:v>
                </c:pt>
                <c:pt idx="3050">
                  <c:v>40802</c:v>
                </c:pt>
                <c:pt idx="3051">
                  <c:v>40805</c:v>
                </c:pt>
                <c:pt idx="3052">
                  <c:v>40806</c:v>
                </c:pt>
                <c:pt idx="3053">
                  <c:v>40807</c:v>
                </c:pt>
                <c:pt idx="3054">
                  <c:v>40808</c:v>
                </c:pt>
                <c:pt idx="3055">
                  <c:v>40809</c:v>
                </c:pt>
                <c:pt idx="3056">
                  <c:v>40812</c:v>
                </c:pt>
                <c:pt idx="3057">
                  <c:v>40813</c:v>
                </c:pt>
                <c:pt idx="3058">
                  <c:v>40814</c:v>
                </c:pt>
                <c:pt idx="3059">
                  <c:v>40815</c:v>
                </c:pt>
                <c:pt idx="3060">
                  <c:v>40816</c:v>
                </c:pt>
                <c:pt idx="3061">
                  <c:v>40819</c:v>
                </c:pt>
                <c:pt idx="3062">
                  <c:v>40820</c:v>
                </c:pt>
                <c:pt idx="3063">
                  <c:v>40821</c:v>
                </c:pt>
                <c:pt idx="3064">
                  <c:v>40822</c:v>
                </c:pt>
                <c:pt idx="3065">
                  <c:v>40823</c:v>
                </c:pt>
                <c:pt idx="3066">
                  <c:v>40826</c:v>
                </c:pt>
                <c:pt idx="3067">
                  <c:v>40827</c:v>
                </c:pt>
                <c:pt idx="3068">
                  <c:v>40828</c:v>
                </c:pt>
                <c:pt idx="3069">
                  <c:v>40829</c:v>
                </c:pt>
                <c:pt idx="3070">
                  <c:v>40830</c:v>
                </c:pt>
                <c:pt idx="3071">
                  <c:v>40833</c:v>
                </c:pt>
                <c:pt idx="3072">
                  <c:v>40834</c:v>
                </c:pt>
                <c:pt idx="3073">
                  <c:v>40835</c:v>
                </c:pt>
                <c:pt idx="3074">
                  <c:v>40836</c:v>
                </c:pt>
                <c:pt idx="3075">
                  <c:v>40837</c:v>
                </c:pt>
                <c:pt idx="3076">
                  <c:v>40840</c:v>
                </c:pt>
                <c:pt idx="3077">
                  <c:v>40841</c:v>
                </c:pt>
                <c:pt idx="3078">
                  <c:v>40842</c:v>
                </c:pt>
                <c:pt idx="3079">
                  <c:v>40843</c:v>
                </c:pt>
                <c:pt idx="3080">
                  <c:v>40844</c:v>
                </c:pt>
                <c:pt idx="3081">
                  <c:v>40847</c:v>
                </c:pt>
                <c:pt idx="3082">
                  <c:v>40848</c:v>
                </c:pt>
                <c:pt idx="3083">
                  <c:v>40849</c:v>
                </c:pt>
                <c:pt idx="3084">
                  <c:v>40850</c:v>
                </c:pt>
                <c:pt idx="3085">
                  <c:v>40851</c:v>
                </c:pt>
                <c:pt idx="3086">
                  <c:v>40854</c:v>
                </c:pt>
                <c:pt idx="3087">
                  <c:v>40855</c:v>
                </c:pt>
                <c:pt idx="3088">
                  <c:v>40856</c:v>
                </c:pt>
                <c:pt idx="3089">
                  <c:v>40857</c:v>
                </c:pt>
                <c:pt idx="3090">
                  <c:v>40858</c:v>
                </c:pt>
                <c:pt idx="3091">
                  <c:v>40861</c:v>
                </c:pt>
                <c:pt idx="3092">
                  <c:v>40862</c:v>
                </c:pt>
                <c:pt idx="3093">
                  <c:v>40863</c:v>
                </c:pt>
                <c:pt idx="3094">
                  <c:v>40864</c:v>
                </c:pt>
                <c:pt idx="3095">
                  <c:v>40865</c:v>
                </c:pt>
                <c:pt idx="3096">
                  <c:v>40868</c:v>
                </c:pt>
                <c:pt idx="3097">
                  <c:v>40869</c:v>
                </c:pt>
                <c:pt idx="3098">
                  <c:v>40870</c:v>
                </c:pt>
                <c:pt idx="3099">
                  <c:v>40871</c:v>
                </c:pt>
                <c:pt idx="3100">
                  <c:v>40872</c:v>
                </c:pt>
                <c:pt idx="3101">
                  <c:v>40875</c:v>
                </c:pt>
                <c:pt idx="3102">
                  <c:v>40876</c:v>
                </c:pt>
                <c:pt idx="3103">
                  <c:v>40877</c:v>
                </c:pt>
                <c:pt idx="3104">
                  <c:v>40878</c:v>
                </c:pt>
                <c:pt idx="3105">
                  <c:v>40879</c:v>
                </c:pt>
                <c:pt idx="3106">
                  <c:v>40882</c:v>
                </c:pt>
                <c:pt idx="3107">
                  <c:v>40883</c:v>
                </c:pt>
                <c:pt idx="3108">
                  <c:v>40884</c:v>
                </c:pt>
                <c:pt idx="3109">
                  <c:v>40885</c:v>
                </c:pt>
                <c:pt idx="3110">
                  <c:v>40886</c:v>
                </c:pt>
                <c:pt idx="3111">
                  <c:v>40889</c:v>
                </c:pt>
                <c:pt idx="3112">
                  <c:v>40890</c:v>
                </c:pt>
                <c:pt idx="3113">
                  <c:v>40891</c:v>
                </c:pt>
                <c:pt idx="3114">
                  <c:v>40892</c:v>
                </c:pt>
                <c:pt idx="3115">
                  <c:v>40893</c:v>
                </c:pt>
                <c:pt idx="3116">
                  <c:v>40896</c:v>
                </c:pt>
                <c:pt idx="3117">
                  <c:v>40897</c:v>
                </c:pt>
                <c:pt idx="3118">
                  <c:v>40898</c:v>
                </c:pt>
                <c:pt idx="3119">
                  <c:v>40899</c:v>
                </c:pt>
                <c:pt idx="3120">
                  <c:v>40900</c:v>
                </c:pt>
                <c:pt idx="3121">
                  <c:v>40903</c:v>
                </c:pt>
                <c:pt idx="3122">
                  <c:v>40904</c:v>
                </c:pt>
                <c:pt idx="3123">
                  <c:v>40905</c:v>
                </c:pt>
                <c:pt idx="3124">
                  <c:v>40906</c:v>
                </c:pt>
                <c:pt idx="3125">
                  <c:v>40907</c:v>
                </c:pt>
                <c:pt idx="3126">
                  <c:v>40910</c:v>
                </c:pt>
                <c:pt idx="3127">
                  <c:v>40911</c:v>
                </c:pt>
                <c:pt idx="3128">
                  <c:v>40912</c:v>
                </c:pt>
                <c:pt idx="3129">
                  <c:v>40913</c:v>
                </c:pt>
                <c:pt idx="3130">
                  <c:v>40914</c:v>
                </c:pt>
                <c:pt idx="3131">
                  <c:v>40917</c:v>
                </c:pt>
                <c:pt idx="3132">
                  <c:v>40918</c:v>
                </c:pt>
                <c:pt idx="3133">
                  <c:v>40919</c:v>
                </c:pt>
                <c:pt idx="3134">
                  <c:v>40920</c:v>
                </c:pt>
                <c:pt idx="3135">
                  <c:v>40921</c:v>
                </c:pt>
                <c:pt idx="3136">
                  <c:v>40924</c:v>
                </c:pt>
                <c:pt idx="3137">
                  <c:v>40925</c:v>
                </c:pt>
                <c:pt idx="3138">
                  <c:v>40926</c:v>
                </c:pt>
                <c:pt idx="3139">
                  <c:v>40927</c:v>
                </c:pt>
                <c:pt idx="3140">
                  <c:v>40928</c:v>
                </c:pt>
                <c:pt idx="3141">
                  <c:v>40931</c:v>
                </c:pt>
                <c:pt idx="3142">
                  <c:v>40932</c:v>
                </c:pt>
                <c:pt idx="3143">
                  <c:v>40933</c:v>
                </c:pt>
                <c:pt idx="3144">
                  <c:v>40934</c:v>
                </c:pt>
                <c:pt idx="3145">
                  <c:v>40935</c:v>
                </c:pt>
                <c:pt idx="3146">
                  <c:v>40938</c:v>
                </c:pt>
                <c:pt idx="3147">
                  <c:v>40939</c:v>
                </c:pt>
                <c:pt idx="3148">
                  <c:v>40940</c:v>
                </c:pt>
                <c:pt idx="3149">
                  <c:v>40941</c:v>
                </c:pt>
                <c:pt idx="3150">
                  <c:v>40942</c:v>
                </c:pt>
                <c:pt idx="3151">
                  <c:v>40945</c:v>
                </c:pt>
                <c:pt idx="3152">
                  <c:v>40946</c:v>
                </c:pt>
                <c:pt idx="3153">
                  <c:v>40947</c:v>
                </c:pt>
                <c:pt idx="3154">
                  <c:v>40948</c:v>
                </c:pt>
                <c:pt idx="3155">
                  <c:v>40949</c:v>
                </c:pt>
                <c:pt idx="3156">
                  <c:v>40952</c:v>
                </c:pt>
                <c:pt idx="3157">
                  <c:v>40953</c:v>
                </c:pt>
                <c:pt idx="3158">
                  <c:v>40954</c:v>
                </c:pt>
                <c:pt idx="3159">
                  <c:v>40955</c:v>
                </c:pt>
                <c:pt idx="3160">
                  <c:v>40956</c:v>
                </c:pt>
                <c:pt idx="3161">
                  <c:v>40959</c:v>
                </c:pt>
                <c:pt idx="3162">
                  <c:v>40960</c:v>
                </c:pt>
                <c:pt idx="3163">
                  <c:v>40961</c:v>
                </c:pt>
                <c:pt idx="3164">
                  <c:v>40962</c:v>
                </c:pt>
                <c:pt idx="3165">
                  <c:v>40963</c:v>
                </c:pt>
                <c:pt idx="3166">
                  <c:v>40966</c:v>
                </c:pt>
                <c:pt idx="3167">
                  <c:v>40967</c:v>
                </c:pt>
                <c:pt idx="3168">
                  <c:v>40968</c:v>
                </c:pt>
                <c:pt idx="3169">
                  <c:v>40969</c:v>
                </c:pt>
                <c:pt idx="3170">
                  <c:v>40970</c:v>
                </c:pt>
                <c:pt idx="3171">
                  <c:v>40973</c:v>
                </c:pt>
                <c:pt idx="3172">
                  <c:v>40974</c:v>
                </c:pt>
                <c:pt idx="3173">
                  <c:v>40975</c:v>
                </c:pt>
                <c:pt idx="3174">
                  <c:v>40976</c:v>
                </c:pt>
                <c:pt idx="3175">
                  <c:v>40977</c:v>
                </c:pt>
                <c:pt idx="3176">
                  <c:v>40980</c:v>
                </c:pt>
                <c:pt idx="3177">
                  <c:v>40981</c:v>
                </c:pt>
                <c:pt idx="3178">
                  <c:v>40982</c:v>
                </c:pt>
                <c:pt idx="3179">
                  <c:v>40983</c:v>
                </c:pt>
                <c:pt idx="3180">
                  <c:v>40984</c:v>
                </c:pt>
                <c:pt idx="3181">
                  <c:v>40987</c:v>
                </c:pt>
                <c:pt idx="3182">
                  <c:v>40988</c:v>
                </c:pt>
                <c:pt idx="3183">
                  <c:v>40989</c:v>
                </c:pt>
                <c:pt idx="3184">
                  <c:v>40990</c:v>
                </c:pt>
                <c:pt idx="3185">
                  <c:v>40991</c:v>
                </c:pt>
                <c:pt idx="3186">
                  <c:v>40994</c:v>
                </c:pt>
                <c:pt idx="3187">
                  <c:v>40995</c:v>
                </c:pt>
                <c:pt idx="3188">
                  <c:v>40996</c:v>
                </c:pt>
                <c:pt idx="3189">
                  <c:v>40997</c:v>
                </c:pt>
                <c:pt idx="3190">
                  <c:v>40998</c:v>
                </c:pt>
                <c:pt idx="3191">
                  <c:v>41001</c:v>
                </c:pt>
                <c:pt idx="3192">
                  <c:v>41002</c:v>
                </c:pt>
                <c:pt idx="3193">
                  <c:v>41003</c:v>
                </c:pt>
                <c:pt idx="3194">
                  <c:v>41004</c:v>
                </c:pt>
                <c:pt idx="3195">
                  <c:v>41005</c:v>
                </c:pt>
                <c:pt idx="3196">
                  <c:v>41008</c:v>
                </c:pt>
                <c:pt idx="3197">
                  <c:v>41009</c:v>
                </c:pt>
                <c:pt idx="3198">
                  <c:v>41010</c:v>
                </c:pt>
                <c:pt idx="3199">
                  <c:v>41011</c:v>
                </c:pt>
                <c:pt idx="3200">
                  <c:v>41012</c:v>
                </c:pt>
                <c:pt idx="3201">
                  <c:v>41015</c:v>
                </c:pt>
                <c:pt idx="3202">
                  <c:v>41016</c:v>
                </c:pt>
                <c:pt idx="3203">
                  <c:v>41017</c:v>
                </c:pt>
                <c:pt idx="3204">
                  <c:v>41018</c:v>
                </c:pt>
                <c:pt idx="3205">
                  <c:v>41019</c:v>
                </c:pt>
                <c:pt idx="3206">
                  <c:v>41022</c:v>
                </c:pt>
                <c:pt idx="3207">
                  <c:v>41023</c:v>
                </c:pt>
                <c:pt idx="3208">
                  <c:v>41024</c:v>
                </c:pt>
                <c:pt idx="3209">
                  <c:v>41025</c:v>
                </c:pt>
                <c:pt idx="3210">
                  <c:v>41026</c:v>
                </c:pt>
                <c:pt idx="3211">
                  <c:v>41029</c:v>
                </c:pt>
                <c:pt idx="3212">
                  <c:v>41030</c:v>
                </c:pt>
                <c:pt idx="3213">
                  <c:v>41031</c:v>
                </c:pt>
                <c:pt idx="3214">
                  <c:v>41032</c:v>
                </c:pt>
                <c:pt idx="3215">
                  <c:v>41033</c:v>
                </c:pt>
                <c:pt idx="3216">
                  <c:v>41036</c:v>
                </c:pt>
                <c:pt idx="3217">
                  <c:v>41037</c:v>
                </c:pt>
                <c:pt idx="3218">
                  <c:v>41038</c:v>
                </c:pt>
                <c:pt idx="3219">
                  <c:v>41039</c:v>
                </c:pt>
                <c:pt idx="3220">
                  <c:v>41040</c:v>
                </c:pt>
                <c:pt idx="3221">
                  <c:v>41043</c:v>
                </c:pt>
                <c:pt idx="3222">
                  <c:v>41044</c:v>
                </c:pt>
                <c:pt idx="3223">
                  <c:v>41045</c:v>
                </c:pt>
                <c:pt idx="3224">
                  <c:v>41046</c:v>
                </c:pt>
                <c:pt idx="3225">
                  <c:v>41047</c:v>
                </c:pt>
                <c:pt idx="3226">
                  <c:v>41050</c:v>
                </c:pt>
                <c:pt idx="3227">
                  <c:v>41051</c:v>
                </c:pt>
                <c:pt idx="3228">
                  <c:v>41052</c:v>
                </c:pt>
                <c:pt idx="3229">
                  <c:v>41053</c:v>
                </c:pt>
                <c:pt idx="3230">
                  <c:v>41054</c:v>
                </c:pt>
                <c:pt idx="3231">
                  <c:v>41057</c:v>
                </c:pt>
                <c:pt idx="3232">
                  <c:v>41058</c:v>
                </c:pt>
                <c:pt idx="3233">
                  <c:v>41059</c:v>
                </c:pt>
                <c:pt idx="3234">
                  <c:v>41060</c:v>
                </c:pt>
                <c:pt idx="3235">
                  <c:v>41061</c:v>
                </c:pt>
                <c:pt idx="3236">
                  <c:v>41064</c:v>
                </c:pt>
                <c:pt idx="3237">
                  <c:v>41065</c:v>
                </c:pt>
                <c:pt idx="3238">
                  <c:v>41066</c:v>
                </c:pt>
                <c:pt idx="3239">
                  <c:v>41067</c:v>
                </c:pt>
                <c:pt idx="3240">
                  <c:v>41068</c:v>
                </c:pt>
                <c:pt idx="3241">
                  <c:v>41071</c:v>
                </c:pt>
                <c:pt idx="3242">
                  <c:v>41072</c:v>
                </c:pt>
                <c:pt idx="3243">
                  <c:v>41073</c:v>
                </c:pt>
                <c:pt idx="3244">
                  <c:v>41074</c:v>
                </c:pt>
                <c:pt idx="3245">
                  <c:v>41075</c:v>
                </c:pt>
                <c:pt idx="3246">
                  <c:v>41078</c:v>
                </c:pt>
                <c:pt idx="3247">
                  <c:v>41079</c:v>
                </c:pt>
                <c:pt idx="3248">
                  <c:v>41080</c:v>
                </c:pt>
                <c:pt idx="3249">
                  <c:v>41081</c:v>
                </c:pt>
                <c:pt idx="3250">
                  <c:v>41082</c:v>
                </c:pt>
                <c:pt idx="3251">
                  <c:v>41085</c:v>
                </c:pt>
                <c:pt idx="3252">
                  <c:v>41086</c:v>
                </c:pt>
                <c:pt idx="3253">
                  <c:v>41087</c:v>
                </c:pt>
                <c:pt idx="3254">
                  <c:v>41088</c:v>
                </c:pt>
                <c:pt idx="3255">
                  <c:v>41089</c:v>
                </c:pt>
                <c:pt idx="3256">
                  <c:v>41092</c:v>
                </c:pt>
                <c:pt idx="3257">
                  <c:v>41093</c:v>
                </c:pt>
                <c:pt idx="3258">
                  <c:v>41094</c:v>
                </c:pt>
                <c:pt idx="3259">
                  <c:v>41095</c:v>
                </c:pt>
                <c:pt idx="3260">
                  <c:v>41096</c:v>
                </c:pt>
                <c:pt idx="3261">
                  <c:v>41099</c:v>
                </c:pt>
                <c:pt idx="3262">
                  <c:v>41100</c:v>
                </c:pt>
                <c:pt idx="3263">
                  <c:v>41101</c:v>
                </c:pt>
                <c:pt idx="3264">
                  <c:v>41102</c:v>
                </c:pt>
                <c:pt idx="3265">
                  <c:v>41103</c:v>
                </c:pt>
                <c:pt idx="3266">
                  <c:v>41106</c:v>
                </c:pt>
                <c:pt idx="3267">
                  <c:v>41107</c:v>
                </c:pt>
                <c:pt idx="3268">
                  <c:v>41108</c:v>
                </c:pt>
                <c:pt idx="3269">
                  <c:v>41109</c:v>
                </c:pt>
                <c:pt idx="3270">
                  <c:v>41110</c:v>
                </c:pt>
                <c:pt idx="3271">
                  <c:v>41113</c:v>
                </c:pt>
                <c:pt idx="3272">
                  <c:v>41114</c:v>
                </c:pt>
                <c:pt idx="3273">
                  <c:v>41115</c:v>
                </c:pt>
                <c:pt idx="3274">
                  <c:v>41116</c:v>
                </c:pt>
                <c:pt idx="3275">
                  <c:v>41117</c:v>
                </c:pt>
                <c:pt idx="3276">
                  <c:v>41120</c:v>
                </c:pt>
                <c:pt idx="3277">
                  <c:v>41121</c:v>
                </c:pt>
                <c:pt idx="3278">
                  <c:v>41122</c:v>
                </c:pt>
                <c:pt idx="3279">
                  <c:v>41123</c:v>
                </c:pt>
                <c:pt idx="3280">
                  <c:v>41124</c:v>
                </c:pt>
                <c:pt idx="3281">
                  <c:v>41127</c:v>
                </c:pt>
                <c:pt idx="3282">
                  <c:v>41128</c:v>
                </c:pt>
                <c:pt idx="3283">
                  <c:v>41129</c:v>
                </c:pt>
                <c:pt idx="3284">
                  <c:v>41130</c:v>
                </c:pt>
                <c:pt idx="3285">
                  <c:v>41131</c:v>
                </c:pt>
                <c:pt idx="3286">
                  <c:v>41134</c:v>
                </c:pt>
                <c:pt idx="3287">
                  <c:v>41135</c:v>
                </c:pt>
                <c:pt idx="3288">
                  <c:v>41136</c:v>
                </c:pt>
                <c:pt idx="3289">
                  <c:v>41137</c:v>
                </c:pt>
                <c:pt idx="3290">
                  <c:v>41138</c:v>
                </c:pt>
                <c:pt idx="3291">
                  <c:v>41141</c:v>
                </c:pt>
                <c:pt idx="3292">
                  <c:v>41142</c:v>
                </c:pt>
                <c:pt idx="3293">
                  <c:v>41143</c:v>
                </c:pt>
                <c:pt idx="3294">
                  <c:v>41144</c:v>
                </c:pt>
                <c:pt idx="3295">
                  <c:v>41145</c:v>
                </c:pt>
                <c:pt idx="3296">
                  <c:v>41148</c:v>
                </c:pt>
                <c:pt idx="3297">
                  <c:v>41149</c:v>
                </c:pt>
                <c:pt idx="3298">
                  <c:v>41150</c:v>
                </c:pt>
                <c:pt idx="3299">
                  <c:v>41151</c:v>
                </c:pt>
                <c:pt idx="3300">
                  <c:v>41152</c:v>
                </c:pt>
                <c:pt idx="3301">
                  <c:v>41155</c:v>
                </c:pt>
                <c:pt idx="3302">
                  <c:v>41156</c:v>
                </c:pt>
                <c:pt idx="3303">
                  <c:v>41157</c:v>
                </c:pt>
                <c:pt idx="3304">
                  <c:v>41158</c:v>
                </c:pt>
                <c:pt idx="3305">
                  <c:v>41159</c:v>
                </c:pt>
                <c:pt idx="3306">
                  <c:v>41162</c:v>
                </c:pt>
                <c:pt idx="3307">
                  <c:v>41163</c:v>
                </c:pt>
                <c:pt idx="3308">
                  <c:v>41164</c:v>
                </c:pt>
                <c:pt idx="3309">
                  <c:v>41165</c:v>
                </c:pt>
                <c:pt idx="3310">
                  <c:v>41166</c:v>
                </c:pt>
                <c:pt idx="3311">
                  <c:v>41169</c:v>
                </c:pt>
                <c:pt idx="3312">
                  <c:v>41170</c:v>
                </c:pt>
                <c:pt idx="3313">
                  <c:v>41171</c:v>
                </c:pt>
                <c:pt idx="3314">
                  <c:v>41172</c:v>
                </c:pt>
                <c:pt idx="3315">
                  <c:v>41173</c:v>
                </c:pt>
                <c:pt idx="3316">
                  <c:v>41176</c:v>
                </c:pt>
                <c:pt idx="3317">
                  <c:v>41177</c:v>
                </c:pt>
                <c:pt idx="3318">
                  <c:v>41178</c:v>
                </c:pt>
                <c:pt idx="3319">
                  <c:v>41179</c:v>
                </c:pt>
                <c:pt idx="3320">
                  <c:v>41180</c:v>
                </c:pt>
                <c:pt idx="3321">
                  <c:v>41183</c:v>
                </c:pt>
                <c:pt idx="3322">
                  <c:v>41184</c:v>
                </c:pt>
                <c:pt idx="3323">
                  <c:v>41185</c:v>
                </c:pt>
                <c:pt idx="3324">
                  <c:v>41186</c:v>
                </c:pt>
                <c:pt idx="3325">
                  <c:v>41187</c:v>
                </c:pt>
                <c:pt idx="3326">
                  <c:v>41190</c:v>
                </c:pt>
                <c:pt idx="3327">
                  <c:v>41191</c:v>
                </c:pt>
                <c:pt idx="3328">
                  <c:v>41192</c:v>
                </c:pt>
                <c:pt idx="3329">
                  <c:v>41193</c:v>
                </c:pt>
                <c:pt idx="3330">
                  <c:v>41194</c:v>
                </c:pt>
                <c:pt idx="3331">
                  <c:v>41197</c:v>
                </c:pt>
                <c:pt idx="3332">
                  <c:v>41198</c:v>
                </c:pt>
                <c:pt idx="3333">
                  <c:v>41199</c:v>
                </c:pt>
                <c:pt idx="3334">
                  <c:v>41200</c:v>
                </c:pt>
                <c:pt idx="3335">
                  <c:v>41201</c:v>
                </c:pt>
                <c:pt idx="3336">
                  <c:v>41204</c:v>
                </c:pt>
                <c:pt idx="3337">
                  <c:v>41205</c:v>
                </c:pt>
                <c:pt idx="3338">
                  <c:v>41206</c:v>
                </c:pt>
                <c:pt idx="3339">
                  <c:v>41207</c:v>
                </c:pt>
                <c:pt idx="3340">
                  <c:v>41208</c:v>
                </c:pt>
                <c:pt idx="3341">
                  <c:v>41211</c:v>
                </c:pt>
                <c:pt idx="3342">
                  <c:v>41212</c:v>
                </c:pt>
                <c:pt idx="3343">
                  <c:v>41213</c:v>
                </c:pt>
                <c:pt idx="3344">
                  <c:v>41214</c:v>
                </c:pt>
                <c:pt idx="3345">
                  <c:v>41215</c:v>
                </c:pt>
                <c:pt idx="3346">
                  <c:v>41218</c:v>
                </c:pt>
                <c:pt idx="3347">
                  <c:v>41219</c:v>
                </c:pt>
                <c:pt idx="3348">
                  <c:v>41220</c:v>
                </c:pt>
                <c:pt idx="3349">
                  <c:v>41221</c:v>
                </c:pt>
                <c:pt idx="3350">
                  <c:v>41222</c:v>
                </c:pt>
                <c:pt idx="3351">
                  <c:v>41225</c:v>
                </c:pt>
                <c:pt idx="3352">
                  <c:v>41226</c:v>
                </c:pt>
                <c:pt idx="3353">
                  <c:v>41227</c:v>
                </c:pt>
                <c:pt idx="3354">
                  <c:v>41228</c:v>
                </c:pt>
                <c:pt idx="3355">
                  <c:v>41229</c:v>
                </c:pt>
                <c:pt idx="3356">
                  <c:v>41232</c:v>
                </c:pt>
                <c:pt idx="3357">
                  <c:v>41233</c:v>
                </c:pt>
                <c:pt idx="3358">
                  <c:v>41234</c:v>
                </c:pt>
                <c:pt idx="3359">
                  <c:v>41235</c:v>
                </c:pt>
                <c:pt idx="3360">
                  <c:v>41236</c:v>
                </c:pt>
                <c:pt idx="3361">
                  <c:v>41239</c:v>
                </c:pt>
                <c:pt idx="3362">
                  <c:v>41240</c:v>
                </c:pt>
                <c:pt idx="3363">
                  <c:v>41241</c:v>
                </c:pt>
                <c:pt idx="3364">
                  <c:v>41242</c:v>
                </c:pt>
                <c:pt idx="3365">
                  <c:v>41243</c:v>
                </c:pt>
                <c:pt idx="3366">
                  <c:v>41246</c:v>
                </c:pt>
                <c:pt idx="3367">
                  <c:v>41247</c:v>
                </c:pt>
                <c:pt idx="3368">
                  <c:v>41248</c:v>
                </c:pt>
                <c:pt idx="3369">
                  <c:v>41249</c:v>
                </c:pt>
                <c:pt idx="3370">
                  <c:v>41250</c:v>
                </c:pt>
                <c:pt idx="3371">
                  <c:v>41253</c:v>
                </c:pt>
                <c:pt idx="3372">
                  <c:v>41254</c:v>
                </c:pt>
                <c:pt idx="3373">
                  <c:v>41255</c:v>
                </c:pt>
                <c:pt idx="3374">
                  <c:v>41256</c:v>
                </c:pt>
                <c:pt idx="3375">
                  <c:v>41257</c:v>
                </c:pt>
                <c:pt idx="3376">
                  <c:v>41260</c:v>
                </c:pt>
                <c:pt idx="3377">
                  <c:v>41261</c:v>
                </c:pt>
                <c:pt idx="3378">
                  <c:v>41262</c:v>
                </c:pt>
                <c:pt idx="3379">
                  <c:v>41263</c:v>
                </c:pt>
                <c:pt idx="3380">
                  <c:v>41264</c:v>
                </c:pt>
                <c:pt idx="3381">
                  <c:v>41267</c:v>
                </c:pt>
                <c:pt idx="3382">
                  <c:v>41268</c:v>
                </c:pt>
                <c:pt idx="3383">
                  <c:v>41269</c:v>
                </c:pt>
                <c:pt idx="3384">
                  <c:v>41270</c:v>
                </c:pt>
                <c:pt idx="3385">
                  <c:v>41271</c:v>
                </c:pt>
                <c:pt idx="3386">
                  <c:v>41274</c:v>
                </c:pt>
                <c:pt idx="3387">
                  <c:v>41275</c:v>
                </c:pt>
                <c:pt idx="3388">
                  <c:v>41276</c:v>
                </c:pt>
                <c:pt idx="3389">
                  <c:v>41277</c:v>
                </c:pt>
                <c:pt idx="3390">
                  <c:v>41278</c:v>
                </c:pt>
                <c:pt idx="3391">
                  <c:v>41281</c:v>
                </c:pt>
                <c:pt idx="3392">
                  <c:v>41282</c:v>
                </c:pt>
                <c:pt idx="3393">
                  <c:v>41283</c:v>
                </c:pt>
                <c:pt idx="3394">
                  <c:v>41284</c:v>
                </c:pt>
                <c:pt idx="3395">
                  <c:v>41285</c:v>
                </c:pt>
                <c:pt idx="3396">
                  <c:v>41288</c:v>
                </c:pt>
                <c:pt idx="3397">
                  <c:v>41289</c:v>
                </c:pt>
                <c:pt idx="3398">
                  <c:v>41290</c:v>
                </c:pt>
                <c:pt idx="3399">
                  <c:v>41291</c:v>
                </c:pt>
                <c:pt idx="3400">
                  <c:v>41292</c:v>
                </c:pt>
                <c:pt idx="3401">
                  <c:v>41295</c:v>
                </c:pt>
                <c:pt idx="3402">
                  <c:v>41296</c:v>
                </c:pt>
                <c:pt idx="3403">
                  <c:v>41297</c:v>
                </c:pt>
                <c:pt idx="3404">
                  <c:v>41298</c:v>
                </c:pt>
                <c:pt idx="3405">
                  <c:v>41299</c:v>
                </c:pt>
                <c:pt idx="3406">
                  <c:v>41302</c:v>
                </c:pt>
                <c:pt idx="3407">
                  <c:v>41303</c:v>
                </c:pt>
                <c:pt idx="3408">
                  <c:v>41304</c:v>
                </c:pt>
                <c:pt idx="3409">
                  <c:v>41305</c:v>
                </c:pt>
                <c:pt idx="3410">
                  <c:v>41306</c:v>
                </c:pt>
                <c:pt idx="3411">
                  <c:v>41309</c:v>
                </c:pt>
                <c:pt idx="3412">
                  <c:v>41310</c:v>
                </c:pt>
                <c:pt idx="3413">
                  <c:v>41311</c:v>
                </c:pt>
                <c:pt idx="3414">
                  <c:v>41312</c:v>
                </c:pt>
                <c:pt idx="3415">
                  <c:v>41313</c:v>
                </c:pt>
                <c:pt idx="3416">
                  <c:v>41316</c:v>
                </c:pt>
                <c:pt idx="3417">
                  <c:v>41317</c:v>
                </c:pt>
                <c:pt idx="3418">
                  <c:v>41318</c:v>
                </c:pt>
                <c:pt idx="3419">
                  <c:v>41319</c:v>
                </c:pt>
                <c:pt idx="3420">
                  <c:v>41320</c:v>
                </c:pt>
                <c:pt idx="3421">
                  <c:v>41323</c:v>
                </c:pt>
                <c:pt idx="3422">
                  <c:v>41324</c:v>
                </c:pt>
                <c:pt idx="3423">
                  <c:v>41325</c:v>
                </c:pt>
                <c:pt idx="3424">
                  <c:v>41326</c:v>
                </c:pt>
                <c:pt idx="3425">
                  <c:v>41327</c:v>
                </c:pt>
                <c:pt idx="3426">
                  <c:v>41330</c:v>
                </c:pt>
                <c:pt idx="3427">
                  <c:v>41331</c:v>
                </c:pt>
                <c:pt idx="3428">
                  <c:v>41332</c:v>
                </c:pt>
                <c:pt idx="3429">
                  <c:v>41333</c:v>
                </c:pt>
                <c:pt idx="3430">
                  <c:v>41334</c:v>
                </c:pt>
                <c:pt idx="3431">
                  <c:v>41337</c:v>
                </c:pt>
                <c:pt idx="3432">
                  <c:v>41338</c:v>
                </c:pt>
                <c:pt idx="3433">
                  <c:v>41339</c:v>
                </c:pt>
                <c:pt idx="3434">
                  <c:v>41340</c:v>
                </c:pt>
                <c:pt idx="3435">
                  <c:v>41341</c:v>
                </c:pt>
                <c:pt idx="3436">
                  <c:v>41344</c:v>
                </c:pt>
                <c:pt idx="3437">
                  <c:v>41345</c:v>
                </c:pt>
                <c:pt idx="3438">
                  <c:v>41346</c:v>
                </c:pt>
                <c:pt idx="3439">
                  <c:v>41347</c:v>
                </c:pt>
                <c:pt idx="3440">
                  <c:v>41348</c:v>
                </c:pt>
                <c:pt idx="3441">
                  <c:v>41351</c:v>
                </c:pt>
                <c:pt idx="3442">
                  <c:v>41352</c:v>
                </c:pt>
                <c:pt idx="3443">
                  <c:v>41353</c:v>
                </c:pt>
                <c:pt idx="3444">
                  <c:v>41354</c:v>
                </c:pt>
                <c:pt idx="3445">
                  <c:v>41355</c:v>
                </c:pt>
                <c:pt idx="3446">
                  <c:v>41358</c:v>
                </c:pt>
                <c:pt idx="3447">
                  <c:v>41359</c:v>
                </c:pt>
                <c:pt idx="3448">
                  <c:v>41360</c:v>
                </c:pt>
                <c:pt idx="3449">
                  <c:v>41361</c:v>
                </c:pt>
                <c:pt idx="3450">
                  <c:v>41362</c:v>
                </c:pt>
                <c:pt idx="3451">
                  <c:v>41365</c:v>
                </c:pt>
                <c:pt idx="3452">
                  <c:v>41366</c:v>
                </c:pt>
                <c:pt idx="3453">
                  <c:v>41367</c:v>
                </c:pt>
                <c:pt idx="3454">
                  <c:v>41368</c:v>
                </c:pt>
                <c:pt idx="3455">
                  <c:v>41369</c:v>
                </c:pt>
                <c:pt idx="3456">
                  <c:v>41372</c:v>
                </c:pt>
                <c:pt idx="3457">
                  <c:v>41373</c:v>
                </c:pt>
                <c:pt idx="3458">
                  <c:v>41374</c:v>
                </c:pt>
                <c:pt idx="3459">
                  <c:v>41375</c:v>
                </c:pt>
                <c:pt idx="3460">
                  <c:v>41376</c:v>
                </c:pt>
                <c:pt idx="3461">
                  <c:v>41379</c:v>
                </c:pt>
                <c:pt idx="3462">
                  <c:v>41380</c:v>
                </c:pt>
                <c:pt idx="3463">
                  <c:v>41381</c:v>
                </c:pt>
                <c:pt idx="3464">
                  <c:v>41382</c:v>
                </c:pt>
                <c:pt idx="3465">
                  <c:v>41383</c:v>
                </c:pt>
                <c:pt idx="3466">
                  <c:v>41386</c:v>
                </c:pt>
                <c:pt idx="3467">
                  <c:v>41387</c:v>
                </c:pt>
                <c:pt idx="3468">
                  <c:v>41388</c:v>
                </c:pt>
                <c:pt idx="3469">
                  <c:v>41389</c:v>
                </c:pt>
                <c:pt idx="3470">
                  <c:v>41390</c:v>
                </c:pt>
                <c:pt idx="3471">
                  <c:v>41393</c:v>
                </c:pt>
                <c:pt idx="3472">
                  <c:v>41394</c:v>
                </c:pt>
                <c:pt idx="3473">
                  <c:v>41395</c:v>
                </c:pt>
                <c:pt idx="3474">
                  <c:v>41396</c:v>
                </c:pt>
                <c:pt idx="3475">
                  <c:v>41397</c:v>
                </c:pt>
                <c:pt idx="3476">
                  <c:v>41400</c:v>
                </c:pt>
                <c:pt idx="3477">
                  <c:v>41401</c:v>
                </c:pt>
                <c:pt idx="3478">
                  <c:v>41402</c:v>
                </c:pt>
                <c:pt idx="3479">
                  <c:v>41403</c:v>
                </c:pt>
                <c:pt idx="3480">
                  <c:v>41404</c:v>
                </c:pt>
                <c:pt idx="3481">
                  <c:v>41407</c:v>
                </c:pt>
                <c:pt idx="3482">
                  <c:v>41408</c:v>
                </c:pt>
                <c:pt idx="3483">
                  <c:v>41409</c:v>
                </c:pt>
                <c:pt idx="3484">
                  <c:v>41410</c:v>
                </c:pt>
                <c:pt idx="3485">
                  <c:v>41411</c:v>
                </c:pt>
                <c:pt idx="3486">
                  <c:v>41414</c:v>
                </c:pt>
                <c:pt idx="3487">
                  <c:v>41415</c:v>
                </c:pt>
                <c:pt idx="3488">
                  <c:v>41416</c:v>
                </c:pt>
                <c:pt idx="3489">
                  <c:v>41417</c:v>
                </c:pt>
                <c:pt idx="3490">
                  <c:v>41418</c:v>
                </c:pt>
                <c:pt idx="3491">
                  <c:v>41421</c:v>
                </c:pt>
                <c:pt idx="3492">
                  <c:v>41422</c:v>
                </c:pt>
                <c:pt idx="3493">
                  <c:v>41423</c:v>
                </c:pt>
                <c:pt idx="3494">
                  <c:v>41424</c:v>
                </c:pt>
                <c:pt idx="3495">
                  <c:v>41425</c:v>
                </c:pt>
                <c:pt idx="3496">
                  <c:v>41428</c:v>
                </c:pt>
                <c:pt idx="3497">
                  <c:v>41429</c:v>
                </c:pt>
                <c:pt idx="3498">
                  <c:v>41430</c:v>
                </c:pt>
                <c:pt idx="3499">
                  <c:v>41431</c:v>
                </c:pt>
                <c:pt idx="3500">
                  <c:v>41432</c:v>
                </c:pt>
                <c:pt idx="3501">
                  <c:v>41435</c:v>
                </c:pt>
                <c:pt idx="3502">
                  <c:v>41436</c:v>
                </c:pt>
                <c:pt idx="3503">
                  <c:v>41437</c:v>
                </c:pt>
                <c:pt idx="3504">
                  <c:v>41438</c:v>
                </c:pt>
                <c:pt idx="3505">
                  <c:v>41439</c:v>
                </c:pt>
                <c:pt idx="3506">
                  <c:v>41442</c:v>
                </c:pt>
                <c:pt idx="3507">
                  <c:v>41443</c:v>
                </c:pt>
                <c:pt idx="3508">
                  <c:v>41444</c:v>
                </c:pt>
                <c:pt idx="3509">
                  <c:v>41445</c:v>
                </c:pt>
                <c:pt idx="3510">
                  <c:v>41446</c:v>
                </c:pt>
                <c:pt idx="3511">
                  <c:v>41449</c:v>
                </c:pt>
                <c:pt idx="3512">
                  <c:v>41450</c:v>
                </c:pt>
                <c:pt idx="3513">
                  <c:v>41451</c:v>
                </c:pt>
                <c:pt idx="3514">
                  <c:v>41452</c:v>
                </c:pt>
                <c:pt idx="3515">
                  <c:v>41453</c:v>
                </c:pt>
                <c:pt idx="3516">
                  <c:v>41456</c:v>
                </c:pt>
                <c:pt idx="3517">
                  <c:v>41457</c:v>
                </c:pt>
                <c:pt idx="3518">
                  <c:v>41458</c:v>
                </c:pt>
                <c:pt idx="3519">
                  <c:v>41459</c:v>
                </c:pt>
                <c:pt idx="3520">
                  <c:v>41460</c:v>
                </c:pt>
                <c:pt idx="3521">
                  <c:v>41463</c:v>
                </c:pt>
                <c:pt idx="3522">
                  <c:v>41464</c:v>
                </c:pt>
                <c:pt idx="3523">
                  <c:v>41465</c:v>
                </c:pt>
                <c:pt idx="3524">
                  <c:v>41466</c:v>
                </c:pt>
                <c:pt idx="3525">
                  <c:v>41467</c:v>
                </c:pt>
                <c:pt idx="3526">
                  <c:v>41470</c:v>
                </c:pt>
                <c:pt idx="3527">
                  <c:v>41471</c:v>
                </c:pt>
                <c:pt idx="3528">
                  <c:v>41472</c:v>
                </c:pt>
                <c:pt idx="3529">
                  <c:v>41473</c:v>
                </c:pt>
                <c:pt idx="3530">
                  <c:v>41474</c:v>
                </c:pt>
                <c:pt idx="3531">
                  <c:v>41477</c:v>
                </c:pt>
                <c:pt idx="3532">
                  <c:v>41478</c:v>
                </c:pt>
                <c:pt idx="3533">
                  <c:v>41479</c:v>
                </c:pt>
                <c:pt idx="3534">
                  <c:v>41480</c:v>
                </c:pt>
                <c:pt idx="3535">
                  <c:v>41481</c:v>
                </c:pt>
                <c:pt idx="3536">
                  <c:v>41484</c:v>
                </c:pt>
                <c:pt idx="3537">
                  <c:v>41485</c:v>
                </c:pt>
                <c:pt idx="3538">
                  <c:v>41486</c:v>
                </c:pt>
                <c:pt idx="3539">
                  <c:v>41487</c:v>
                </c:pt>
                <c:pt idx="3540">
                  <c:v>41488</c:v>
                </c:pt>
                <c:pt idx="3541">
                  <c:v>41491</c:v>
                </c:pt>
                <c:pt idx="3542">
                  <c:v>41492</c:v>
                </c:pt>
                <c:pt idx="3543">
                  <c:v>41493</c:v>
                </c:pt>
                <c:pt idx="3544">
                  <c:v>41494</c:v>
                </c:pt>
                <c:pt idx="3545">
                  <c:v>41495</c:v>
                </c:pt>
                <c:pt idx="3546">
                  <c:v>41498</c:v>
                </c:pt>
                <c:pt idx="3547">
                  <c:v>41499</c:v>
                </c:pt>
                <c:pt idx="3548">
                  <c:v>41500</c:v>
                </c:pt>
                <c:pt idx="3549">
                  <c:v>41501</c:v>
                </c:pt>
                <c:pt idx="3550">
                  <c:v>41502</c:v>
                </c:pt>
                <c:pt idx="3551">
                  <c:v>41505</c:v>
                </c:pt>
                <c:pt idx="3552">
                  <c:v>41506</c:v>
                </c:pt>
                <c:pt idx="3553">
                  <c:v>41507</c:v>
                </c:pt>
                <c:pt idx="3554">
                  <c:v>41508</c:v>
                </c:pt>
                <c:pt idx="3555">
                  <c:v>41509</c:v>
                </c:pt>
                <c:pt idx="3556">
                  <c:v>41512</c:v>
                </c:pt>
                <c:pt idx="3557">
                  <c:v>41513</c:v>
                </c:pt>
                <c:pt idx="3558">
                  <c:v>41514</c:v>
                </c:pt>
                <c:pt idx="3559">
                  <c:v>41515</c:v>
                </c:pt>
                <c:pt idx="3560">
                  <c:v>41516</c:v>
                </c:pt>
                <c:pt idx="3561">
                  <c:v>41519</c:v>
                </c:pt>
                <c:pt idx="3562">
                  <c:v>41520</c:v>
                </c:pt>
                <c:pt idx="3563">
                  <c:v>41521</c:v>
                </c:pt>
                <c:pt idx="3564">
                  <c:v>41522</c:v>
                </c:pt>
                <c:pt idx="3565">
                  <c:v>41523</c:v>
                </c:pt>
                <c:pt idx="3566">
                  <c:v>41526</c:v>
                </c:pt>
                <c:pt idx="3567">
                  <c:v>41527</c:v>
                </c:pt>
                <c:pt idx="3568">
                  <c:v>41528</c:v>
                </c:pt>
                <c:pt idx="3569">
                  <c:v>41529</c:v>
                </c:pt>
                <c:pt idx="3570">
                  <c:v>41530</c:v>
                </c:pt>
                <c:pt idx="3571">
                  <c:v>41533</c:v>
                </c:pt>
                <c:pt idx="3572">
                  <c:v>41534</c:v>
                </c:pt>
                <c:pt idx="3573">
                  <c:v>41535</c:v>
                </c:pt>
                <c:pt idx="3574">
                  <c:v>41536</c:v>
                </c:pt>
                <c:pt idx="3575">
                  <c:v>41537</c:v>
                </c:pt>
                <c:pt idx="3576">
                  <c:v>41540</c:v>
                </c:pt>
                <c:pt idx="3577">
                  <c:v>41541</c:v>
                </c:pt>
                <c:pt idx="3578">
                  <c:v>41542</c:v>
                </c:pt>
                <c:pt idx="3579">
                  <c:v>41543</c:v>
                </c:pt>
                <c:pt idx="3580">
                  <c:v>41544</c:v>
                </c:pt>
                <c:pt idx="3581">
                  <c:v>41547</c:v>
                </c:pt>
                <c:pt idx="3582">
                  <c:v>41548</c:v>
                </c:pt>
                <c:pt idx="3583">
                  <c:v>41549</c:v>
                </c:pt>
                <c:pt idx="3584">
                  <c:v>41550</c:v>
                </c:pt>
                <c:pt idx="3585">
                  <c:v>41551</c:v>
                </c:pt>
                <c:pt idx="3586">
                  <c:v>41554</c:v>
                </c:pt>
                <c:pt idx="3587">
                  <c:v>41555</c:v>
                </c:pt>
                <c:pt idx="3588">
                  <c:v>41556</c:v>
                </c:pt>
                <c:pt idx="3589">
                  <c:v>41557</c:v>
                </c:pt>
                <c:pt idx="3590">
                  <c:v>41558</c:v>
                </c:pt>
                <c:pt idx="3591">
                  <c:v>41561</c:v>
                </c:pt>
                <c:pt idx="3592">
                  <c:v>41562</c:v>
                </c:pt>
                <c:pt idx="3593">
                  <c:v>41563</c:v>
                </c:pt>
                <c:pt idx="3594">
                  <c:v>41564</c:v>
                </c:pt>
                <c:pt idx="3595">
                  <c:v>41565</c:v>
                </c:pt>
                <c:pt idx="3596">
                  <c:v>41568</c:v>
                </c:pt>
                <c:pt idx="3597">
                  <c:v>41569</c:v>
                </c:pt>
                <c:pt idx="3598">
                  <c:v>41570</c:v>
                </c:pt>
                <c:pt idx="3599">
                  <c:v>41571</c:v>
                </c:pt>
                <c:pt idx="3600">
                  <c:v>41572</c:v>
                </c:pt>
                <c:pt idx="3601">
                  <c:v>41575</c:v>
                </c:pt>
                <c:pt idx="3602">
                  <c:v>41576</c:v>
                </c:pt>
                <c:pt idx="3603">
                  <c:v>41577</c:v>
                </c:pt>
                <c:pt idx="3604">
                  <c:v>41578</c:v>
                </c:pt>
                <c:pt idx="3605">
                  <c:v>41579</c:v>
                </c:pt>
                <c:pt idx="3606">
                  <c:v>41582</c:v>
                </c:pt>
                <c:pt idx="3607">
                  <c:v>41583</c:v>
                </c:pt>
                <c:pt idx="3608">
                  <c:v>41584</c:v>
                </c:pt>
                <c:pt idx="3609">
                  <c:v>41585</c:v>
                </c:pt>
                <c:pt idx="3610">
                  <c:v>41586</c:v>
                </c:pt>
                <c:pt idx="3611">
                  <c:v>41589</c:v>
                </c:pt>
                <c:pt idx="3612">
                  <c:v>41590</c:v>
                </c:pt>
                <c:pt idx="3613">
                  <c:v>41591</c:v>
                </c:pt>
                <c:pt idx="3614">
                  <c:v>41592</c:v>
                </c:pt>
                <c:pt idx="3615">
                  <c:v>41593</c:v>
                </c:pt>
                <c:pt idx="3616">
                  <c:v>41596</c:v>
                </c:pt>
                <c:pt idx="3617">
                  <c:v>41597</c:v>
                </c:pt>
                <c:pt idx="3618">
                  <c:v>41598</c:v>
                </c:pt>
                <c:pt idx="3619">
                  <c:v>41599</c:v>
                </c:pt>
                <c:pt idx="3620">
                  <c:v>41600</c:v>
                </c:pt>
                <c:pt idx="3621">
                  <c:v>41603</c:v>
                </c:pt>
                <c:pt idx="3622">
                  <c:v>41604</c:v>
                </c:pt>
                <c:pt idx="3623">
                  <c:v>41605</c:v>
                </c:pt>
                <c:pt idx="3624">
                  <c:v>41606</c:v>
                </c:pt>
                <c:pt idx="3625">
                  <c:v>41607</c:v>
                </c:pt>
                <c:pt idx="3626">
                  <c:v>41610</c:v>
                </c:pt>
                <c:pt idx="3627">
                  <c:v>41611</c:v>
                </c:pt>
                <c:pt idx="3628">
                  <c:v>41612</c:v>
                </c:pt>
                <c:pt idx="3629">
                  <c:v>41613</c:v>
                </c:pt>
                <c:pt idx="3630">
                  <c:v>41614</c:v>
                </c:pt>
                <c:pt idx="3631">
                  <c:v>41617</c:v>
                </c:pt>
                <c:pt idx="3632">
                  <c:v>41618</c:v>
                </c:pt>
                <c:pt idx="3633">
                  <c:v>41619</c:v>
                </c:pt>
                <c:pt idx="3634">
                  <c:v>41620</c:v>
                </c:pt>
                <c:pt idx="3635">
                  <c:v>41621</c:v>
                </c:pt>
                <c:pt idx="3636">
                  <c:v>41624</c:v>
                </c:pt>
                <c:pt idx="3637">
                  <c:v>41625</c:v>
                </c:pt>
                <c:pt idx="3638">
                  <c:v>41626</c:v>
                </c:pt>
                <c:pt idx="3639">
                  <c:v>41627</c:v>
                </c:pt>
                <c:pt idx="3640">
                  <c:v>41628</c:v>
                </c:pt>
                <c:pt idx="3641">
                  <c:v>41631</c:v>
                </c:pt>
                <c:pt idx="3642">
                  <c:v>41632</c:v>
                </c:pt>
                <c:pt idx="3643">
                  <c:v>41633</c:v>
                </c:pt>
                <c:pt idx="3644">
                  <c:v>41634</c:v>
                </c:pt>
                <c:pt idx="3645">
                  <c:v>41635</c:v>
                </c:pt>
                <c:pt idx="3646">
                  <c:v>41638</c:v>
                </c:pt>
                <c:pt idx="3647">
                  <c:v>41639</c:v>
                </c:pt>
                <c:pt idx="3648">
                  <c:v>41640</c:v>
                </c:pt>
                <c:pt idx="3649">
                  <c:v>41641</c:v>
                </c:pt>
                <c:pt idx="3650">
                  <c:v>41642</c:v>
                </c:pt>
                <c:pt idx="3651">
                  <c:v>41645</c:v>
                </c:pt>
                <c:pt idx="3652">
                  <c:v>41646</c:v>
                </c:pt>
                <c:pt idx="3653">
                  <c:v>41647</c:v>
                </c:pt>
                <c:pt idx="3654">
                  <c:v>41648</c:v>
                </c:pt>
                <c:pt idx="3655">
                  <c:v>41649</c:v>
                </c:pt>
                <c:pt idx="3656">
                  <c:v>41652</c:v>
                </c:pt>
                <c:pt idx="3657">
                  <c:v>41653</c:v>
                </c:pt>
                <c:pt idx="3658">
                  <c:v>41654</c:v>
                </c:pt>
                <c:pt idx="3659">
                  <c:v>41655</c:v>
                </c:pt>
                <c:pt idx="3660">
                  <c:v>41656</c:v>
                </c:pt>
                <c:pt idx="3661">
                  <c:v>41659</c:v>
                </c:pt>
                <c:pt idx="3662">
                  <c:v>41660</c:v>
                </c:pt>
                <c:pt idx="3663">
                  <c:v>41661</c:v>
                </c:pt>
                <c:pt idx="3664">
                  <c:v>41662</c:v>
                </c:pt>
                <c:pt idx="3665">
                  <c:v>41663</c:v>
                </c:pt>
                <c:pt idx="3666">
                  <c:v>41666</c:v>
                </c:pt>
                <c:pt idx="3667">
                  <c:v>41667</c:v>
                </c:pt>
                <c:pt idx="3668">
                  <c:v>41668</c:v>
                </c:pt>
                <c:pt idx="3669">
                  <c:v>41669</c:v>
                </c:pt>
                <c:pt idx="3670">
                  <c:v>41670</c:v>
                </c:pt>
                <c:pt idx="3671">
                  <c:v>41673</c:v>
                </c:pt>
                <c:pt idx="3672">
                  <c:v>41674</c:v>
                </c:pt>
                <c:pt idx="3673">
                  <c:v>41675</c:v>
                </c:pt>
                <c:pt idx="3674">
                  <c:v>41676</c:v>
                </c:pt>
                <c:pt idx="3675">
                  <c:v>41677</c:v>
                </c:pt>
                <c:pt idx="3676">
                  <c:v>41680</c:v>
                </c:pt>
                <c:pt idx="3677">
                  <c:v>41681</c:v>
                </c:pt>
                <c:pt idx="3678">
                  <c:v>41682</c:v>
                </c:pt>
                <c:pt idx="3679">
                  <c:v>41683</c:v>
                </c:pt>
                <c:pt idx="3680">
                  <c:v>41684</c:v>
                </c:pt>
                <c:pt idx="3681">
                  <c:v>41687</c:v>
                </c:pt>
                <c:pt idx="3682">
                  <c:v>41688</c:v>
                </c:pt>
                <c:pt idx="3683">
                  <c:v>41689</c:v>
                </c:pt>
                <c:pt idx="3684">
                  <c:v>41690</c:v>
                </c:pt>
                <c:pt idx="3685">
                  <c:v>41691</c:v>
                </c:pt>
                <c:pt idx="3686">
                  <c:v>41694</c:v>
                </c:pt>
                <c:pt idx="3687">
                  <c:v>41695</c:v>
                </c:pt>
                <c:pt idx="3688">
                  <c:v>41696</c:v>
                </c:pt>
                <c:pt idx="3689">
                  <c:v>41697</c:v>
                </c:pt>
                <c:pt idx="3690">
                  <c:v>41698</c:v>
                </c:pt>
                <c:pt idx="3691">
                  <c:v>41701</c:v>
                </c:pt>
                <c:pt idx="3692">
                  <c:v>41702</c:v>
                </c:pt>
                <c:pt idx="3693">
                  <c:v>41703</c:v>
                </c:pt>
                <c:pt idx="3694">
                  <c:v>41704</c:v>
                </c:pt>
                <c:pt idx="3695">
                  <c:v>41705</c:v>
                </c:pt>
                <c:pt idx="3696">
                  <c:v>41708</c:v>
                </c:pt>
                <c:pt idx="3697">
                  <c:v>41709</c:v>
                </c:pt>
                <c:pt idx="3698">
                  <c:v>41710</c:v>
                </c:pt>
                <c:pt idx="3699">
                  <c:v>41711</c:v>
                </c:pt>
                <c:pt idx="3700">
                  <c:v>41712</c:v>
                </c:pt>
                <c:pt idx="3701">
                  <c:v>41715</c:v>
                </c:pt>
                <c:pt idx="3702">
                  <c:v>41716</c:v>
                </c:pt>
                <c:pt idx="3703">
                  <c:v>41717</c:v>
                </c:pt>
                <c:pt idx="3704">
                  <c:v>41718</c:v>
                </c:pt>
                <c:pt idx="3705">
                  <c:v>41719</c:v>
                </c:pt>
                <c:pt idx="3706">
                  <c:v>41722</c:v>
                </c:pt>
                <c:pt idx="3707">
                  <c:v>41723</c:v>
                </c:pt>
                <c:pt idx="3708">
                  <c:v>41724</c:v>
                </c:pt>
                <c:pt idx="3709">
                  <c:v>41725</c:v>
                </c:pt>
                <c:pt idx="3710">
                  <c:v>41726</c:v>
                </c:pt>
                <c:pt idx="3711">
                  <c:v>41729</c:v>
                </c:pt>
                <c:pt idx="3712">
                  <c:v>41730</c:v>
                </c:pt>
                <c:pt idx="3713">
                  <c:v>41731</c:v>
                </c:pt>
                <c:pt idx="3714">
                  <c:v>41732</c:v>
                </c:pt>
                <c:pt idx="3715">
                  <c:v>41733</c:v>
                </c:pt>
                <c:pt idx="3716">
                  <c:v>41736</c:v>
                </c:pt>
                <c:pt idx="3717">
                  <c:v>41737</c:v>
                </c:pt>
                <c:pt idx="3718">
                  <c:v>41738</c:v>
                </c:pt>
                <c:pt idx="3719">
                  <c:v>41739</c:v>
                </c:pt>
                <c:pt idx="3720">
                  <c:v>41740</c:v>
                </c:pt>
                <c:pt idx="3721">
                  <c:v>41743</c:v>
                </c:pt>
                <c:pt idx="3722">
                  <c:v>41744</c:v>
                </c:pt>
                <c:pt idx="3723">
                  <c:v>41745</c:v>
                </c:pt>
                <c:pt idx="3724">
                  <c:v>41746</c:v>
                </c:pt>
                <c:pt idx="3725">
                  <c:v>41747</c:v>
                </c:pt>
                <c:pt idx="3726">
                  <c:v>41750</c:v>
                </c:pt>
                <c:pt idx="3727">
                  <c:v>41751</c:v>
                </c:pt>
                <c:pt idx="3728">
                  <c:v>41752</c:v>
                </c:pt>
                <c:pt idx="3729">
                  <c:v>41753</c:v>
                </c:pt>
                <c:pt idx="3730">
                  <c:v>41754</c:v>
                </c:pt>
                <c:pt idx="3731">
                  <c:v>41757</c:v>
                </c:pt>
                <c:pt idx="3732">
                  <c:v>41758</c:v>
                </c:pt>
                <c:pt idx="3733">
                  <c:v>41759</c:v>
                </c:pt>
                <c:pt idx="3734">
                  <c:v>41760</c:v>
                </c:pt>
                <c:pt idx="3735">
                  <c:v>41761</c:v>
                </c:pt>
                <c:pt idx="3736">
                  <c:v>41764</c:v>
                </c:pt>
                <c:pt idx="3737">
                  <c:v>41765</c:v>
                </c:pt>
                <c:pt idx="3738">
                  <c:v>41766</c:v>
                </c:pt>
                <c:pt idx="3739">
                  <c:v>41767</c:v>
                </c:pt>
                <c:pt idx="3740">
                  <c:v>41768</c:v>
                </c:pt>
                <c:pt idx="3741">
                  <c:v>41771</c:v>
                </c:pt>
                <c:pt idx="3742">
                  <c:v>41772</c:v>
                </c:pt>
                <c:pt idx="3743">
                  <c:v>41773</c:v>
                </c:pt>
                <c:pt idx="3744">
                  <c:v>41774</c:v>
                </c:pt>
                <c:pt idx="3745">
                  <c:v>41775</c:v>
                </c:pt>
                <c:pt idx="3746">
                  <c:v>41778</c:v>
                </c:pt>
                <c:pt idx="3747">
                  <c:v>41779</c:v>
                </c:pt>
                <c:pt idx="3748">
                  <c:v>41780</c:v>
                </c:pt>
                <c:pt idx="3749">
                  <c:v>41781</c:v>
                </c:pt>
                <c:pt idx="3750">
                  <c:v>41782</c:v>
                </c:pt>
                <c:pt idx="3751">
                  <c:v>41785</c:v>
                </c:pt>
                <c:pt idx="3752">
                  <c:v>41786</c:v>
                </c:pt>
                <c:pt idx="3753">
                  <c:v>41787</c:v>
                </c:pt>
                <c:pt idx="3754">
                  <c:v>41788</c:v>
                </c:pt>
                <c:pt idx="3755">
                  <c:v>41789</c:v>
                </c:pt>
                <c:pt idx="3756">
                  <c:v>41792</c:v>
                </c:pt>
                <c:pt idx="3757">
                  <c:v>41793</c:v>
                </c:pt>
                <c:pt idx="3758">
                  <c:v>41794</c:v>
                </c:pt>
                <c:pt idx="3759">
                  <c:v>41795</c:v>
                </c:pt>
                <c:pt idx="3760">
                  <c:v>41796</c:v>
                </c:pt>
                <c:pt idx="3761">
                  <c:v>41799</c:v>
                </c:pt>
                <c:pt idx="3762">
                  <c:v>41800</c:v>
                </c:pt>
                <c:pt idx="3763">
                  <c:v>41801</c:v>
                </c:pt>
                <c:pt idx="3764">
                  <c:v>41802</c:v>
                </c:pt>
                <c:pt idx="3765">
                  <c:v>41803</c:v>
                </c:pt>
                <c:pt idx="3766">
                  <c:v>41806</c:v>
                </c:pt>
                <c:pt idx="3767">
                  <c:v>41807</c:v>
                </c:pt>
                <c:pt idx="3768">
                  <c:v>41808</c:v>
                </c:pt>
                <c:pt idx="3769">
                  <c:v>41809</c:v>
                </c:pt>
                <c:pt idx="3770">
                  <c:v>41810</c:v>
                </c:pt>
                <c:pt idx="3771">
                  <c:v>41813</c:v>
                </c:pt>
                <c:pt idx="3772">
                  <c:v>41814</c:v>
                </c:pt>
                <c:pt idx="3773">
                  <c:v>41815</c:v>
                </c:pt>
                <c:pt idx="3774">
                  <c:v>41816</c:v>
                </c:pt>
                <c:pt idx="3775">
                  <c:v>41817</c:v>
                </c:pt>
                <c:pt idx="3776">
                  <c:v>41820</c:v>
                </c:pt>
                <c:pt idx="3777">
                  <c:v>41821</c:v>
                </c:pt>
                <c:pt idx="3778">
                  <c:v>41822</c:v>
                </c:pt>
                <c:pt idx="3779">
                  <c:v>41823</c:v>
                </c:pt>
                <c:pt idx="3780">
                  <c:v>41824</c:v>
                </c:pt>
                <c:pt idx="3781">
                  <c:v>41827</c:v>
                </c:pt>
                <c:pt idx="3782">
                  <c:v>41828</c:v>
                </c:pt>
                <c:pt idx="3783">
                  <c:v>41829</c:v>
                </c:pt>
                <c:pt idx="3784">
                  <c:v>41830</c:v>
                </c:pt>
                <c:pt idx="3785">
                  <c:v>41831</c:v>
                </c:pt>
                <c:pt idx="3786">
                  <c:v>41834</c:v>
                </c:pt>
                <c:pt idx="3787">
                  <c:v>41835</c:v>
                </c:pt>
                <c:pt idx="3788">
                  <c:v>41836</c:v>
                </c:pt>
                <c:pt idx="3789">
                  <c:v>41837</c:v>
                </c:pt>
                <c:pt idx="3790">
                  <c:v>41838</c:v>
                </c:pt>
                <c:pt idx="3791">
                  <c:v>41841</c:v>
                </c:pt>
                <c:pt idx="3792">
                  <c:v>41842</c:v>
                </c:pt>
                <c:pt idx="3793">
                  <c:v>41843</c:v>
                </c:pt>
                <c:pt idx="3794">
                  <c:v>41844</c:v>
                </c:pt>
                <c:pt idx="3795">
                  <c:v>41845</c:v>
                </c:pt>
                <c:pt idx="3796">
                  <c:v>41848</c:v>
                </c:pt>
                <c:pt idx="3797">
                  <c:v>41849</c:v>
                </c:pt>
                <c:pt idx="3798">
                  <c:v>41850</c:v>
                </c:pt>
                <c:pt idx="3799">
                  <c:v>41851</c:v>
                </c:pt>
                <c:pt idx="3800">
                  <c:v>41852</c:v>
                </c:pt>
                <c:pt idx="3801">
                  <c:v>41855</c:v>
                </c:pt>
                <c:pt idx="3802">
                  <c:v>41856</c:v>
                </c:pt>
                <c:pt idx="3803">
                  <c:v>41857</c:v>
                </c:pt>
                <c:pt idx="3804">
                  <c:v>41858</c:v>
                </c:pt>
                <c:pt idx="3805">
                  <c:v>41859</c:v>
                </c:pt>
                <c:pt idx="3806">
                  <c:v>41862</c:v>
                </c:pt>
                <c:pt idx="3807">
                  <c:v>41863</c:v>
                </c:pt>
                <c:pt idx="3808">
                  <c:v>41864</c:v>
                </c:pt>
                <c:pt idx="3809">
                  <c:v>41865</c:v>
                </c:pt>
                <c:pt idx="3810">
                  <c:v>41866</c:v>
                </c:pt>
                <c:pt idx="3811">
                  <c:v>41869</c:v>
                </c:pt>
                <c:pt idx="3812">
                  <c:v>41870</c:v>
                </c:pt>
                <c:pt idx="3813">
                  <c:v>41871</c:v>
                </c:pt>
                <c:pt idx="3814">
                  <c:v>41872</c:v>
                </c:pt>
                <c:pt idx="3815">
                  <c:v>41873</c:v>
                </c:pt>
                <c:pt idx="3816">
                  <c:v>41876</c:v>
                </c:pt>
                <c:pt idx="3817">
                  <c:v>41877</c:v>
                </c:pt>
                <c:pt idx="3818">
                  <c:v>41878</c:v>
                </c:pt>
                <c:pt idx="3819">
                  <c:v>41879</c:v>
                </c:pt>
                <c:pt idx="3820">
                  <c:v>41880</c:v>
                </c:pt>
                <c:pt idx="3821">
                  <c:v>41883</c:v>
                </c:pt>
                <c:pt idx="3822">
                  <c:v>41884</c:v>
                </c:pt>
                <c:pt idx="3823">
                  <c:v>41885</c:v>
                </c:pt>
                <c:pt idx="3824">
                  <c:v>41886</c:v>
                </c:pt>
                <c:pt idx="3825">
                  <c:v>41887</c:v>
                </c:pt>
                <c:pt idx="3826">
                  <c:v>41890</c:v>
                </c:pt>
                <c:pt idx="3827">
                  <c:v>41891</c:v>
                </c:pt>
                <c:pt idx="3828">
                  <c:v>41892</c:v>
                </c:pt>
                <c:pt idx="3829">
                  <c:v>41893</c:v>
                </c:pt>
                <c:pt idx="3830">
                  <c:v>41894</c:v>
                </c:pt>
                <c:pt idx="3831">
                  <c:v>41897</c:v>
                </c:pt>
                <c:pt idx="3832">
                  <c:v>41898</c:v>
                </c:pt>
                <c:pt idx="3833">
                  <c:v>41899</c:v>
                </c:pt>
                <c:pt idx="3834">
                  <c:v>41900</c:v>
                </c:pt>
                <c:pt idx="3835">
                  <c:v>41901</c:v>
                </c:pt>
                <c:pt idx="3836">
                  <c:v>41904</c:v>
                </c:pt>
                <c:pt idx="3837">
                  <c:v>41905</c:v>
                </c:pt>
                <c:pt idx="3838">
                  <c:v>41906</c:v>
                </c:pt>
                <c:pt idx="3839">
                  <c:v>41907</c:v>
                </c:pt>
                <c:pt idx="3840">
                  <c:v>41908</c:v>
                </c:pt>
                <c:pt idx="3841">
                  <c:v>41911</c:v>
                </c:pt>
                <c:pt idx="3842">
                  <c:v>41912</c:v>
                </c:pt>
                <c:pt idx="3843">
                  <c:v>41913</c:v>
                </c:pt>
                <c:pt idx="3844">
                  <c:v>41914</c:v>
                </c:pt>
                <c:pt idx="3845">
                  <c:v>41915</c:v>
                </c:pt>
                <c:pt idx="3846">
                  <c:v>41918</c:v>
                </c:pt>
                <c:pt idx="3847">
                  <c:v>41919</c:v>
                </c:pt>
                <c:pt idx="3848">
                  <c:v>41920</c:v>
                </c:pt>
                <c:pt idx="3849">
                  <c:v>41921</c:v>
                </c:pt>
                <c:pt idx="3850">
                  <c:v>41922</c:v>
                </c:pt>
                <c:pt idx="3851">
                  <c:v>41925</c:v>
                </c:pt>
                <c:pt idx="3852">
                  <c:v>41926</c:v>
                </c:pt>
                <c:pt idx="3853">
                  <c:v>41927</c:v>
                </c:pt>
                <c:pt idx="3854">
                  <c:v>41928</c:v>
                </c:pt>
                <c:pt idx="3855">
                  <c:v>41929</c:v>
                </c:pt>
                <c:pt idx="3856">
                  <c:v>41932</c:v>
                </c:pt>
                <c:pt idx="3857">
                  <c:v>41933</c:v>
                </c:pt>
                <c:pt idx="3858">
                  <c:v>41934</c:v>
                </c:pt>
                <c:pt idx="3859">
                  <c:v>41935</c:v>
                </c:pt>
                <c:pt idx="3860">
                  <c:v>41936</c:v>
                </c:pt>
                <c:pt idx="3861">
                  <c:v>41939</c:v>
                </c:pt>
                <c:pt idx="3862">
                  <c:v>41940</c:v>
                </c:pt>
                <c:pt idx="3863">
                  <c:v>41941</c:v>
                </c:pt>
                <c:pt idx="3864">
                  <c:v>41942</c:v>
                </c:pt>
                <c:pt idx="3865">
                  <c:v>41943</c:v>
                </c:pt>
                <c:pt idx="3866">
                  <c:v>41946</c:v>
                </c:pt>
                <c:pt idx="3867">
                  <c:v>41947</c:v>
                </c:pt>
                <c:pt idx="3868">
                  <c:v>41948</c:v>
                </c:pt>
                <c:pt idx="3869">
                  <c:v>41949</c:v>
                </c:pt>
                <c:pt idx="3870">
                  <c:v>41950</c:v>
                </c:pt>
                <c:pt idx="3871">
                  <c:v>41953</c:v>
                </c:pt>
                <c:pt idx="3872">
                  <c:v>41954</c:v>
                </c:pt>
                <c:pt idx="3873">
                  <c:v>41955</c:v>
                </c:pt>
                <c:pt idx="3874">
                  <c:v>41956</c:v>
                </c:pt>
                <c:pt idx="3875">
                  <c:v>41957</c:v>
                </c:pt>
                <c:pt idx="3876">
                  <c:v>41960</c:v>
                </c:pt>
                <c:pt idx="3877">
                  <c:v>41961</c:v>
                </c:pt>
                <c:pt idx="3878">
                  <c:v>41962</c:v>
                </c:pt>
                <c:pt idx="3879">
                  <c:v>41963</c:v>
                </c:pt>
                <c:pt idx="3880">
                  <c:v>41964</c:v>
                </c:pt>
                <c:pt idx="3881">
                  <c:v>41967</c:v>
                </c:pt>
                <c:pt idx="3882">
                  <c:v>41968</c:v>
                </c:pt>
                <c:pt idx="3883">
                  <c:v>41969</c:v>
                </c:pt>
                <c:pt idx="3884">
                  <c:v>41970</c:v>
                </c:pt>
                <c:pt idx="3885">
                  <c:v>41971</c:v>
                </c:pt>
                <c:pt idx="3886">
                  <c:v>41974</c:v>
                </c:pt>
                <c:pt idx="3887">
                  <c:v>41975</c:v>
                </c:pt>
                <c:pt idx="3888">
                  <c:v>41976</c:v>
                </c:pt>
                <c:pt idx="3889">
                  <c:v>41977</c:v>
                </c:pt>
                <c:pt idx="3890">
                  <c:v>41978</c:v>
                </c:pt>
                <c:pt idx="3891">
                  <c:v>41981</c:v>
                </c:pt>
                <c:pt idx="3892">
                  <c:v>41982</c:v>
                </c:pt>
                <c:pt idx="3893">
                  <c:v>41983</c:v>
                </c:pt>
                <c:pt idx="3894">
                  <c:v>41984</c:v>
                </c:pt>
                <c:pt idx="3895">
                  <c:v>41985</c:v>
                </c:pt>
                <c:pt idx="3896">
                  <c:v>41988</c:v>
                </c:pt>
                <c:pt idx="3897">
                  <c:v>41989</c:v>
                </c:pt>
                <c:pt idx="3898">
                  <c:v>41990</c:v>
                </c:pt>
                <c:pt idx="3899">
                  <c:v>41991</c:v>
                </c:pt>
                <c:pt idx="3900">
                  <c:v>41992</c:v>
                </c:pt>
                <c:pt idx="3901">
                  <c:v>41995</c:v>
                </c:pt>
                <c:pt idx="3902">
                  <c:v>41996</c:v>
                </c:pt>
                <c:pt idx="3903">
                  <c:v>41997</c:v>
                </c:pt>
                <c:pt idx="3904">
                  <c:v>41998</c:v>
                </c:pt>
                <c:pt idx="3905">
                  <c:v>41999</c:v>
                </c:pt>
                <c:pt idx="3906">
                  <c:v>42002</c:v>
                </c:pt>
                <c:pt idx="3907">
                  <c:v>42003</c:v>
                </c:pt>
                <c:pt idx="3908">
                  <c:v>42004</c:v>
                </c:pt>
                <c:pt idx="3909">
                  <c:v>42005</c:v>
                </c:pt>
                <c:pt idx="3910">
                  <c:v>42006</c:v>
                </c:pt>
                <c:pt idx="3911">
                  <c:v>42009</c:v>
                </c:pt>
                <c:pt idx="3912">
                  <c:v>42010</c:v>
                </c:pt>
                <c:pt idx="3913">
                  <c:v>42011</c:v>
                </c:pt>
                <c:pt idx="3914">
                  <c:v>42012</c:v>
                </c:pt>
                <c:pt idx="3915">
                  <c:v>42013</c:v>
                </c:pt>
                <c:pt idx="3916">
                  <c:v>42016</c:v>
                </c:pt>
                <c:pt idx="3917">
                  <c:v>42017</c:v>
                </c:pt>
                <c:pt idx="3918">
                  <c:v>42018</c:v>
                </c:pt>
                <c:pt idx="3919">
                  <c:v>42019</c:v>
                </c:pt>
                <c:pt idx="3920">
                  <c:v>42020</c:v>
                </c:pt>
                <c:pt idx="3921">
                  <c:v>42023</c:v>
                </c:pt>
                <c:pt idx="3922">
                  <c:v>42024</c:v>
                </c:pt>
                <c:pt idx="3923">
                  <c:v>42025</c:v>
                </c:pt>
                <c:pt idx="3924">
                  <c:v>42026</c:v>
                </c:pt>
                <c:pt idx="3925">
                  <c:v>42027</c:v>
                </c:pt>
                <c:pt idx="3926">
                  <c:v>42030</c:v>
                </c:pt>
                <c:pt idx="3927">
                  <c:v>42031</c:v>
                </c:pt>
                <c:pt idx="3928">
                  <c:v>42032</c:v>
                </c:pt>
                <c:pt idx="3929">
                  <c:v>42033</c:v>
                </c:pt>
                <c:pt idx="3930">
                  <c:v>42034</c:v>
                </c:pt>
                <c:pt idx="3931">
                  <c:v>42037</c:v>
                </c:pt>
                <c:pt idx="3932">
                  <c:v>42038</c:v>
                </c:pt>
                <c:pt idx="3933">
                  <c:v>42039</c:v>
                </c:pt>
                <c:pt idx="3934">
                  <c:v>42040</c:v>
                </c:pt>
                <c:pt idx="3935">
                  <c:v>42041</c:v>
                </c:pt>
                <c:pt idx="3936">
                  <c:v>42044</c:v>
                </c:pt>
                <c:pt idx="3937">
                  <c:v>42045</c:v>
                </c:pt>
                <c:pt idx="3938">
                  <c:v>42046</c:v>
                </c:pt>
                <c:pt idx="3939">
                  <c:v>42047</c:v>
                </c:pt>
                <c:pt idx="3940">
                  <c:v>42048</c:v>
                </c:pt>
                <c:pt idx="3941">
                  <c:v>42051</c:v>
                </c:pt>
                <c:pt idx="3942">
                  <c:v>42052</c:v>
                </c:pt>
                <c:pt idx="3943">
                  <c:v>42053</c:v>
                </c:pt>
                <c:pt idx="3944">
                  <c:v>42054</c:v>
                </c:pt>
                <c:pt idx="3945">
                  <c:v>42055</c:v>
                </c:pt>
                <c:pt idx="3946">
                  <c:v>42058</c:v>
                </c:pt>
                <c:pt idx="3947">
                  <c:v>42059</c:v>
                </c:pt>
                <c:pt idx="3948">
                  <c:v>42060</c:v>
                </c:pt>
                <c:pt idx="3949">
                  <c:v>42061</c:v>
                </c:pt>
                <c:pt idx="3950">
                  <c:v>42062</c:v>
                </c:pt>
                <c:pt idx="3951">
                  <c:v>42065</c:v>
                </c:pt>
                <c:pt idx="3952">
                  <c:v>42066</c:v>
                </c:pt>
                <c:pt idx="3953">
                  <c:v>42067</c:v>
                </c:pt>
                <c:pt idx="3954">
                  <c:v>42068</c:v>
                </c:pt>
                <c:pt idx="3955">
                  <c:v>42069</c:v>
                </c:pt>
                <c:pt idx="3956">
                  <c:v>42072</c:v>
                </c:pt>
                <c:pt idx="3957">
                  <c:v>42073</c:v>
                </c:pt>
                <c:pt idx="3958">
                  <c:v>42074</c:v>
                </c:pt>
                <c:pt idx="3959">
                  <c:v>42075</c:v>
                </c:pt>
                <c:pt idx="3960">
                  <c:v>42076</c:v>
                </c:pt>
                <c:pt idx="3961">
                  <c:v>42079</c:v>
                </c:pt>
                <c:pt idx="3962">
                  <c:v>42080</c:v>
                </c:pt>
                <c:pt idx="3963">
                  <c:v>42081</c:v>
                </c:pt>
                <c:pt idx="3964">
                  <c:v>42082</c:v>
                </c:pt>
                <c:pt idx="3965">
                  <c:v>42083</c:v>
                </c:pt>
                <c:pt idx="3966">
                  <c:v>42086</c:v>
                </c:pt>
                <c:pt idx="3967">
                  <c:v>42087</c:v>
                </c:pt>
                <c:pt idx="3968">
                  <c:v>42088</c:v>
                </c:pt>
                <c:pt idx="3969">
                  <c:v>42089</c:v>
                </c:pt>
                <c:pt idx="3970">
                  <c:v>42090</c:v>
                </c:pt>
                <c:pt idx="3971">
                  <c:v>42093</c:v>
                </c:pt>
                <c:pt idx="3972">
                  <c:v>42094</c:v>
                </c:pt>
                <c:pt idx="3973">
                  <c:v>42095</c:v>
                </c:pt>
                <c:pt idx="3974">
                  <c:v>42096</c:v>
                </c:pt>
                <c:pt idx="3975">
                  <c:v>42097</c:v>
                </c:pt>
                <c:pt idx="3976">
                  <c:v>42100</c:v>
                </c:pt>
                <c:pt idx="3977">
                  <c:v>42101</c:v>
                </c:pt>
                <c:pt idx="3978">
                  <c:v>42102</c:v>
                </c:pt>
                <c:pt idx="3979">
                  <c:v>42103</c:v>
                </c:pt>
                <c:pt idx="3980">
                  <c:v>42104</c:v>
                </c:pt>
                <c:pt idx="3981">
                  <c:v>42107</c:v>
                </c:pt>
                <c:pt idx="3982">
                  <c:v>42108</c:v>
                </c:pt>
                <c:pt idx="3983">
                  <c:v>42109</c:v>
                </c:pt>
                <c:pt idx="3984">
                  <c:v>42110</c:v>
                </c:pt>
                <c:pt idx="3985">
                  <c:v>42111</c:v>
                </c:pt>
                <c:pt idx="3986">
                  <c:v>42114</c:v>
                </c:pt>
                <c:pt idx="3987">
                  <c:v>42115</c:v>
                </c:pt>
                <c:pt idx="3988">
                  <c:v>42116</c:v>
                </c:pt>
                <c:pt idx="3989">
                  <c:v>42117</c:v>
                </c:pt>
                <c:pt idx="3990">
                  <c:v>42118</c:v>
                </c:pt>
                <c:pt idx="3991">
                  <c:v>42121</c:v>
                </c:pt>
                <c:pt idx="3992">
                  <c:v>42122</c:v>
                </c:pt>
                <c:pt idx="3993">
                  <c:v>42123</c:v>
                </c:pt>
                <c:pt idx="3994">
                  <c:v>42124</c:v>
                </c:pt>
                <c:pt idx="3995">
                  <c:v>42125</c:v>
                </c:pt>
                <c:pt idx="3996">
                  <c:v>42128</c:v>
                </c:pt>
                <c:pt idx="3997">
                  <c:v>42129</c:v>
                </c:pt>
                <c:pt idx="3998">
                  <c:v>42130</c:v>
                </c:pt>
                <c:pt idx="3999">
                  <c:v>42131</c:v>
                </c:pt>
                <c:pt idx="4000">
                  <c:v>42132</c:v>
                </c:pt>
                <c:pt idx="4001">
                  <c:v>42135</c:v>
                </c:pt>
                <c:pt idx="4002">
                  <c:v>42136</c:v>
                </c:pt>
                <c:pt idx="4003">
                  <c:v>42137</c:v>
                </c:pt>
                <c:pt idx="4004">
                  <c:v>42138</c:v>
                </c:pt>
                <c:pt idx="4005">
                  <c:v>42139</c:v>
                </c:pt>
                <c:pt idx="4006">
                  <c:v>42142</c:v>
                </c:pt>
                <c:pt idx="4007">
                  <c:v>42143</c:v>
                </c:pt>
                <c:pt idx="4008">
                  <c:v>42144</c:v>
                </c:pt>
                <c:pt idx="4009">
                  <c:v>42145</c:v>
                </c:pt>
                <c:pt idx="4010">
                  <c:v>42146</c:v>
                </c:pt>
                <c:pt idx="4011">
                  <c:v>42149</c:v>
                </c:pt>
                <c:pt idx="4012">
                  <c:v>42150</c:v>
                </c:pt>
                <c:pt idx="4013">
                  <c:v>42151</c:v>
                </c:pt>
                <c:pt idx="4014">
                  <c:v>42152</c:v>
                </c:pt>
                <c:pt idx="4015">
                  <c:v>42153</c:v>
                </c:pt>
                <c:pt idx="4016">
                  <c:v>42156</c:v>
                </c:pt>
                <c:pt idx="4017">
                  <c:v>42157</c:v>
                </c:pt>
                <c:pt idx="4018">
                  <c:v>42158</c:v>
                </c:pt>
                <c:pt idx="4019">
                  <c:v>42159</c:v>
                </c:pt>
                <c:pt idx="4020">
                  <c:v>42160</c:v>
                </c:pt>
                <c:pt idx="4021">
                  <c:v>42163</c:v>
                </c:pt>
                <c:pt idx="4022">
                  <c:v>42164</c:v>
                </c:pt>
                <c:pt idx="4023">
                  <c:v>42165</c:v>
                </c:pt>
                <c:pt idx="4024">
                  <c:v>42166</c:v>
                </c:pt>
                <c:pt idx="4025">
                  <c:v>42167</c:v>
                </c:pt>
                <c:pt idx="4026">
                  <c:v>42170</c:v>
                </c:pt>
                <c:pt idx="4027">
                  <c:v>42171</c:v>
                </c:pt>
                <c:pt idx="4028">
                  <c:v>42172</c:v>
                </c:pt>
                <c:pt idx="4029">
                  <c:v>42173</c:v>
                </c:pt>
                <c:pt idx="4030">
                  <c:v>42174</c:v>
                </c:pt>
                <c:pt idx="4031">
                  <c:v>42177</c:v>
                </c:pt>
                <c:pt idx="4032">
                  <c:v>42178</c:v>
                </c:pt>
                <c:pt idx="4033">
                  <c:v>42179</c:v>
                </c:pt>
                <c:pt idx="4034">
                  <c:v>42180</c:v>
                </c:pt>
                <c:pt idx="4035">
                  <c:v>42181</c:v>
                </c:pt>
                <c:pt idx="4036">
                  <c:v>42184</c:v>
                </c:pt>
                <c:pt idx="4037">
                  <c:v>42185</c:v>
                </c:pt>
                <c:pt idx="4038">
                  <c:v>42186</c:v>
                </c:pt>
                <c:pt idx="4039">
                  <c:v>42187</c:v>
                </c:pt>
                <c:pt idx="4040">
                  <c:v>42188</c:v>
                </c:pt>
                <c:pt idx="4041">
                  <c:v>42191</c:v>
                </c:pt>
                <c:pt idx="4042">
                  <c:v>42192</c:v>
                </c:pt>
                <c:pt idx="4043">
                  <c:v>42193</c:v>
                </c:pt>
                <c:pt idx="4044">
                  <c:v>42194</c:v>
                </c:pt>
                <c:pt idx="4045">
                  <c:v>42195</c:v>
                </c:pt>
                <c:pt idx="4046">
                  <c:v>42198</c:v>
                </c:pt>
                <c:pt idx="4047">
                  <c:v>42199</c:v>
                </c:pt>
                <c:pt idx="4048">
                  <c:v>42200</c:v>
                </c:pt>
                <c:pt idx="4049">
                  <c:v>42201</c:v>
                </c:pt>
                <c:pt idx="4050">
                  <c:v>42202</c:v>
                </c:pt>
                <c:pt idx="4051">
                  <c:v>42205</c:v>
                </c:pt>
                <c:pt idx="4052">
                  <c:v>42206</c:v>
                </c:pt>
                <c:pt idx="4053">
                  <c:v>42207</c:v>
                </c:pt>
                <c:pt idx="4054">
                  <c:v>42208</c:v>
                </c:pt>
                <c:pt idx="4055">
                  <c:v>42209</c:v>
                </c:pt>
                <c:pt idx="4056">
                  <c:v>42212</c:v>
                </c:pt>
                <c:pt idx="4057">
                  <c:v>42213</c:v>
                </c:pt>
                <c:pt idx="4058">
                  <c:v>42214</c:v>
                </c:pt>
                <c:pt idx="4059">
                  <c:v>42215</c:v>
                </c:pt>
                <c:pt idx="4060">
                  <c:v>42216</c:v>
                </c:pt>
                <c:pt idx="4061">
                  <c:v>42219</c:v>
                </c:pt>
                <c:pt idx="4062">
                  <c:v>42220</c:v>
                </c:pt>
                <c:pt idx="4063">
                  <c:v>42221</c:v>
                </c:pt>
                <c:pt idx="4064">
                  <c:v>42222</c:v>
                </c:pt>
                <c:pt idx="4065">
                  <c:v>42223</c:v>
                </c:pt>
                <c:pt idx="4066">
                  <c:v>42226</c:v>
                </c:pt>
                <c:pt idx="4067">
                  <c:v>42227</c:v>
                </c:pt>
                <c:pt idx="4068">
                  <c:v>42228</c:v>
                </c:pt>
                <c:pt idx="4069">
                  <c:v>42229</c:v>
                </c:pt>
                <c:pt idx="4070">
                  <c:v>42230</c:v>
                </c:pt>
                <c:pt idx="4071">
                  <c:v>42233</c:v>
                </c:pt>
                <c:pt idx="4072">
                  <c:v>42234</c:v>
                </c:pt>
                <c:pt idx="4073">
                  <c:v>42235</c:v>
                </c:pt>
                <c:pt idx="4074">
                  <c:v>42236</c:v>
                </c:pt>
                <c:pt idx="4075">
                  <c:v>42237</c:v>
                </c:pt>
                <c:pt idx="4076">
                  <c:v>42240</c:v>
                </c:pt>
                <c:pt idx="4077">
                  <c:v>42241</c:v>
                </c:pt>
                <c:pt idx="4078">
                  <c:v>42242</c:v>
                </c:pt>
                <c:pt idx="4079">
                  <c:v>42243</c:v>
                </c:pt>
                <c:pt idx="4080">
                  <c:v>42244</c:v>
                </c:pt>
                <c:pt idx="4081">
                  <c:v>42247</c:v>
                </c:pt>
                <c:pt idx="4082">
                  <c:v>42248</c:v>
                </c:pt>
                <c:pt idx="4083">
                  <c:v>42249</c:v>
                </c:pt>
                <c:pt idx="4084">
                  <c:v>42250</c:v>
                </c:pt>
                <c:pt idx="4085">
                  <c:v>42251</c:v>
                </c:pt>
                <c:pt idx="4086">
                  <c:v>42254</c:v>
                </c:pt>
                <c:pt idx="4087">
                  <c:v>42255</c:v>
                </c:pt>
                <c:pt idx="4088">
                  <c:v>42256</c:v>
                </c:pt>
                <c:pt idx="4089">
                  <c:v>42257</c:v>
                </c:pt>
                <c:pt idx="4090">
                  <c:v>42258</c:v>
                </c:pt>
                <c:pt idx="4091">
                  <c:v>42261</c:v>
                </c:pt>
                <c:pt idx="4092">
                  <c:v>42262</c:v>
                </c:pt>
                <c:pt idx="4093">
                  <c:v>42263</c:v>
                </c:pt>
                <c:pt idx="4094">
                  <c:v>42264</c:v>
                </c:pt>
                <c:pt idx="4095">
                  <c:v>42265</c:v>
                </c:pt>
                <c:pt idx="4096">
                  <c:v>42268</c:v>
                </c:pt>
                <c:pt idx="4097">
                  <c:v>42269</c:v>
                </c:pt>
                <c:pt idx="4098">
                  <c:v>42270</c:v>
                </c:pt>
                <c:pt idx="4099">
                  <c:v>42271</c:v>
                </c:pt>
                <c:pt idx="4100">
                  <c:v>42272</c:v>
                </c:pt>
                <c:pt idx="4101">
                  <c:v>42275</c:v>
                </c:pt>
                <c:pt idx="4102">
                  <c:v>42276</c:v>
                </c:pt>
                <c:pt idx="4103">
                  <c:v>42277</c:v>
                </c:pt>
                <c:pt idx="4104">
                  <c:v>42278</c:v>
                </c:pt>
                <c:pt idx="4105">
                  <c:v>42279</c:v>
                </c:pt>
                <c:pt idx="4106">
                  <c:v>42282</c:v>
                </c:pt>
                <c:pt idx="4107">
                  <c:v>42283</c:v>
                </c:pt>
                <c:pt idx="4108">
                  <c:v>42284</c:v>
                </c:pt>
                <c:pt idx="4109">
                  <c:v>42285</c:v>
                </c:pt>
                <c:pt idx="4110">
                  <c:v>42286</c:v>
                </c:pt>
                <c:pt idx="4111">
                  <c:v>42289</c:v>
                </c:pt>
                <c:pt idx="4112">
                  <c:v>42290</c:v>
                </c:pt>
                <c:pt idx="4113">
                  <c:v>42291</c:v>
                </c:pt>
                <c:pt idx="4114">
                  <c:v>42292</c:v>
                </c:pt>
                <c:pt idx="4115">
                  <c:v>42293</c:v>
                </c:pt>
                <c:pt idx="4116">
                  <c:v>42296</c:v>
                </c:pt>
                <c:pt idx="4117">
                  <c:v>42297</c:v>
                </c:pt>
                <c:pt idx="4118">
                  <c:v>42298</c:v>
                </c:pt>
                <c:pt idx="4119">
                  <c:v>42299</c:v>
                </c:pt>
                <c:pt idx="4120">
                  <c:v>42300</c:v>
                </c:pt>
                <c:pt idx="4121">
                  <c:v>42303</c:v>
                </c:pt>
                <c:pt idx="4122">
                  <c:v>42304</c:v>
                </c:pt>
                <c:pt idx="4123">
                  <c:v>42305</c:v>
                </c:pt>
                <c:pt idx="4124">
                  <c:v>42306</c:v>
                </c:pt>
                <c:pt idx="4125">
                  <c:v>42307</c:v>
                </c:pt>
                <c:pt idx="4126">
                  <c:v>42310</c:v>
                </c:pt>
                <c:pt idx="4127">
                  <c:v>42311</c:v>
                </c:pt>
                <c:pt idx="4128">
                  <c:v>42312</c:v>
                </c:pt>
                <c:pt idx="4129">
                  <c:v>42313</c:v>
                </c:pt>
                <c:pt idx="4130">
                  <c:v>42314</c:v>
                </c:pt>
                <c:pt idx="4131">
                  <c:v>42317</c:v>
                </c:pt>
                <c:pt idx="4132">
                  <c:v>42318</c:v>
                </c:pt>
                <c:pt idx="4133">
                  <c:v>42319</c:v>
                </c:pt>
                <c:pt idx="4134">
                  <c:v>42320</c:v>
                </c:pt>
                <c:pt idx="4135">
                  <c:v>42321</c:v>
                </c:pt>
                <c:pt idx="4136">
                  <c:v>42324</c:v>
                </c:pt>
                <c:pt idx="4137">
                  <c:v>42325</c:v>
                </c:pt>
                <c:pt idx="4138">
                  <c:v>42326</c:v>
                </c:pt>
                <c:pt idx="4139">
                  <c:v>42327</c:v>
                </c:pt>
                <c:pt idx="4140">
                  <c:v>42328</c:v>
                </c:pt>
                <c:pt idx="4141">
                  <c:v>42331</c:v>
                </c:pt>
                <c:pt idx="4142">
                  <c:v>42332</c:v>
                </c:pt>
                <c:pt idx="4143">
                  <c:v>42333</c:v>
                </c:pt>
                <c:pt idx="4144">
                  <c:v>42334</c:v>
                </c:pt>
                <c:pt idx="4145">
                  <c:v>42335</c:v>
                </c:pt>
                <c:pt idx="4146">
                  <c:v>42338</c:v>
                </c:pt>
                <c:pt idx="4147">
                  <c:v>42339</c:v>
                </c:pt>
                <c:pt idx="4148">
                  <c:v>42340</c:v>
                </c:pt>
                <c:pt idx="4149">
                  <c:v>42341</c:v>
                </c:pt>
                <c:pt idx="4150">
                  <c:v>42342</c:v>
                </c:pt>
                <c:pt idx="4151">
                  <c:v>42345</c:v>
                </c:pt>
                <c:pt idx="4152">
                  <c:v>42346</c:v>
                </c:pt>
                <c:pt idx="4153">
                  <c:v>42347</c:v>
                </c:pt>
                <c:pt idx="4154">
                  <c:v>42348</c:v>
                </c:pt>
                <c:pt idx="4155">
                  <c:v>42349</c:v>
                </c:pt>
                <c:pt idx="4156">
                  <c:v>42352</c:v>
                </c:pt>
                <c:pt idx="4157">
                  <c:v>42353</c:v>
                </c:pt>
                <c:pt idx="4158">
                  <c:v>42354</c:v>
                </c:pt>
                <c:pt idx="4159">
                  <c:v>42355</c:v>
                </c:pt>
                <c:pt idx="4160">
                  <c:v>42356</c:v>
                </c:pt>
                <c:pt idx="4161">
                  <c:v>42359</c:v>
                </c:pt>
                <c:pt idx="4162">
                  <c:v>42360</c:v>
                </c:pt>
                <c:pt idx="4163">
                  <c:v>42361</c:v>
                </c:pt>
                <c:pt idx="4164">
                  <c:v>42362</c:v>
                </c:pt>
                <c:pt idx="4165">
                  <c:v>42363</c:v>
                </c:pt>
                <c:pt idx="4166">
                  <c:v>42366</c:v>
                </c:pt>
                <c:pt idx="4167">
                  <c:v>42367</c:v>
                </c:pt>
                <c:pt idx="4168">
                  <c:v>42368</c:v>
                </c:pt>
                <c:pt idx="4169">
                  <c:v>42369</c:v>
                </c:pt>
                <c:pt idx="4170">
                  <c:v>42370</c:v>
                </c:pt>
                <c:pt idx="4171">
                  <c:v>42373</c:v>
                </c:pt>
                <c:pt idx="4172">
                  <c:v>42374</c:v>
                </c:pt>
                <c:pt idx="4173">
                  <c:v>42375</c:v>
                </c:pt>
                <c:pt idx="4174">
                  <c:v>42376</c:v>
                </c:pt>
                <c:pt idx="4175">
                  <c:v>42377</c:v>
                </c:pt>
                <c:pt idx="4176">
                  <c:v>42380</c:v>
                </c:pt>
                <c:pt idx="4177">
                  <c:v>42381</c:v>
                </c:pt>
                <c:pt idx="4178">
                  <c:v>42382</c:v>
                </c:pt>
                <c:pt idx="4179">
                  <c:v>42383</c:v>
                </c:pt>
                <c:pt idx="4180">
                  <c:v>42384</c:v>
                </c:pt>
                <c:pt idx="4181">
                  <c:v>42387</c:v>
                </c:pt>
                <c:pt idx="4182">
                  <c:v>42388</c:v>
                </c:pt>
                <c:pt idx="4183">
                  <c:v>42389</c:v>
                </c:pt>
                <c:pt idx="4184">
                  <c:v>42390</c:v>
                </c:pt>
                <c:pt idx="4185">
                  <c:v>42391</c:v>
                </c:pt>
                <c:pt idx="4186">
                  <c:v>42394</c:v>
                </c:pt>
                <c:pt idx="4187">
                  <c:v>42395</c:v>
                </c:pt>
                <c:pt idx="4188">
                  <c:v>42396</c:v>
                </c:pt>
                <c:pt idx="4189">
                  <c:v>42397</c:v>
                </c:pt>
                <c:pt idx="4190">
                  <c:v>42398</c:v>
                </c:pt>
                <c:pt idx="4191">
                  <c:v>42401</c:v>
                </c:pt>
                <c:pt idx="4192">
                  <c:v>42402</c:v>
                </c:pt>
                <c:pt idx="4193">
                  <c:v>42403</c:v>
                </c:pt>
                <c:pt idx="4194">
                  <c:v>42404</c:v>
                </c:pt>
                <c:pt idx="4195">
                  <c:v>42405</c:v>
                </c:pt>
                <c:pt idx="4196">
                  <c:v>42408</c:v>
                </c:pt>
                <c:pt idx="4197">
                  <c:v>42409</c:v>
                </c:pt>
                <c:pt idx="4198">
                  <c:v>42410</c:v>
                </c:pt>
                <c:pt idx="4199">
                  <c:v>42411</c:v>
                </c:pt>
                <c:pt idx="4200">
                  <c:v>42412</c:v>
                </c:pt>
                <c:pt idx="4201">
                  <c:v>42415</c:v>
                </c:pt>
                <c:pt idx="4202">
                  <c:v>42416</c:v>
                </c:pt>
                <c:pt idx="4203">
                  <c:v>42417</c:v>
                </c:pt>
                <c:pt idx="4204">
                  <c:v>42418</c:v>
                </c:pt>
                <c:pt idx="4205">
                  <c:v>42419</c:v>
                </c:pt>
                <c:pt idx="4206">
                  <c:v>42422</c:v>
                </c:pt>
                <c:pt idx="4207">
                  <c:v>42423</c:v>
                </c:pt>
                <c:pt idx="4208">
                  <c:v>42424</c:v>
                </c:pt>
                <c:pt idx="4209">
                  <c:v>42425</c:v>
                </c:pt>
                <c:pt idx="4210">
                  <c:v>42426</c:v>
                </c:pt>
                <c:pt idx="4211">
                  <c:v>42429</c:v>
                </c:pt>
                <c:pt idx="4212">
                  <c:v>42430</c:v>
                </c:pt>
                <c:pt idx="4213">
                  <c:v>42431</c:v>
                </c:pt>
                <c:pt idx="4214">
                  <c:v>42432</c:v>
                </c:pt>
                <c:pt idx="4215">
                  <c:v>42433</c:v>
                </c:pt>
                <c:pt idx="4216">
                  <c:v>42436</c:v>
                </c:pt>
                <c:pt idx="4217">
                  <c:v>42437</c:v>
                </c:pt>
                <c:pt idx="4218">
                  <c:v>42438</c:v>
                </c:pt>
                <c:pt idx="4219">
                  <c:v>42439</c:v>
                </c:pt>
                <c:pt idx="4220">
                  <c:v>42440</c:v>
                </c:pt>
                <c:pt idx="4221">
                  <c:v>42443</c:v>
                </c:pt>
                <c:pt idx="4222">
                  <c:v>42444</c:v>
                </c:pt>
                <c:pt idx="4223">
                  <c:v>42445</c:v>
                </c:pt>
                <c:pt idx="4224">
                  <c:v>42446</c:v>
                </c:pt>
                <c:pt idx="4225">
                  <c:v>42447</c:v>
                </c:pt>
                <c:pt idx="4226">
                  <c:v>42450</c:v>
                </c:pt>
                <c:pt idx="4227">
                  <c:v>42451</c:v>
                </c:pt>
                <c:pt idx="4228">
                  <c:v>42452</c:v>
                </c:pt>
                <c:pt idx="4229">
                  <c:v>42453</c:v>
                </c:pt>
                <c:pt idx="4230">
                  <c:v>42454</c:v>
                </c:pt>
                <c:pt idx="4231">
                  <c:v>42457</c:v>
                </c:pt>
                <c:pt idx="4232">
                  <c:v>42458</c:v>
                </c:pt>
                <c:pt idx="4233">
                  <c:v>42459</c:v>
                </c:pt>
                <c:pt idx="4234">
                  <c:v>42460</c:v>
                </c:pt>
                <c:pt idx="4235">
                  <c:v>42461</c:v>
                </c:pt>
                <c:pt idx="4236">
                  <c:v>42464</c:v>
                </c:pt>
                <c:pt idx="4237">
                  <c:v>42465</c:v>
                </c:pt>
                <c:pt idx="4238">
                  <c:v>42466</c:v>
                </c:pt>
                <c:pt idx="4239">
                  <c:v>42467</c:v>
                </c:pt>
                <c:pt idx="4240">
                  <c:v>42468</c:v>
                </c:pt>
                <c:pt idx="4241">
                  <c:v>42471</c:v>
                </c:pt>
                <c:pt idx="4242">
                  <c:v>42472</c:v>
                </c:pt>
                <c:pt idx="4243">
                  <c:v>42473</c:v>
                </c:pt>
                <c:pt idx="4244">
                  <c:v>42474</c:v>
                </c:pt>
                <c:pt idx="4245">
                  <c:v>42475</c:v>
                </c:pt>
                <c:pt idx="4246">
                  <c:v>42478</c:v>
                </c:pt>
                <c:pt idx="4247">
                  <c:v>42479</c:v>
                </c:pt>
                <c:pt idx="4248">
                  <c:v>42480</c:v>
                </c:pt>
                <c:pt idx="4249">
                  <c:v>42481</c:v>
                </c:pt>
                <c:pt idx="4250">
                  <c:v>42482</c:v>
                </c:pt>
                <c:pt idx="4251">
                  <c:v>42485</c:v>
                </c:pt>
                <c:pt idx="4252">
                  <c:v>42486</c:v>
                </c:pt>
                <c:pt idx="4253">
                  <c:v>42487</c:v>
                </c:pt>
                <c:pt idx="4254">
                  <c:v>42488</c:v>
                </c:pt>
                <c:pt idx="4255">
                  <c:v>42489</c:v>
                </c:pt>
                <c:pt idx="4256">
                  <c:v>42492</c:v>
                </c:pt>
                <c:pt idx="4257">
                  <c:v>42493</c:v>
                </c:pt>
                <c:pt idx="4258">
                  <c:v>42494</c:v>
                </c:pt>
                <c:pt idx="4259">
                  <c:v>42495</c:v>
                </c:pt>
                <c:pt idx="4260">
                  <c:v>42496</c:v>
                </c:pt>
                <c:pt idx="4261">
                  <c:v>42499</c:v>
                </c:pt>
                <c:pt idx="4262">
                  <c:v>42500</c:v>
                </c:pt>
                <c:pt idx="4263">
                  <c:v>42501</c:v>
                </c:pt>
                <c:pt idx="4264">
                  <c:v>42502</c:v>
                </c:pt>
                <c:pt idx="4265">
                  <c:v>42503</c:v>
                </c:pt>
                <c:pt idx="4266">
                  <c:v>42506</c:v>
                </c:pt>
                <c:pt idx="4267">
                  <c:v>42507</c:v>
                </c:pt>
                <c:pt idx="4268">
                  <c:v>42508</c:v>
                </c:pt>
                <c:pt idx="4269">
                  <c:v>42509</c:v>
                </c:pt>
                <c:pt idx="4270">
                  <c:v>42510</c:v>
                </c:pt>
                <c:pt idx="4271">
                  <c:v>42513</c:v>
                </c:pt>
                <c:pt idx="4272">
                  <c:v>42514</c:v>
                </c:pt>
                <c:pt idx="4273">
                  <c:v>42515</c:v>
                </c:pt>
                <c:pt idx="4274">
                  <c:v>42516</c:v>
                </c:pt>
                <c:pt idx="4275">
                  <c:v>42517</c:v>
                </c:pt>
                <c:pt idx="4276">
                  <c:v>42520</c:v>
                </c:pt>
                <c:pt idx="4277">
                  <c:v>42521</c:v>
                </c:pt>
                <c:pt idx="4278">
                  <c:v>42522</c:v>
                </c:pt>
                <c:pt idx="4279">
                  <c:v>42523</c:v>
                </c:pt>
                <c:pt idx="4280">
                  <c:v>42524</c:v>
                </c:pt>
                <c:pt idx="4281">
                  <c:v>42527</c:v>
                </c:pt>
                <c:pt idx="4282">
                  <c:v>42528</c:v>
                </c:pt>
                <c:pt idx="4283">
                  <c:v>42529</c:v>
                </c:pt>
                <c:pt idx="4284">
                  <c:v>42530</c:v>
                </c:pt>
                <c:pt idx="4285">
                  <c:v>42531</c:v>
                </c:pt>
                <c:pt idx="4286">
                  <c:v>42534</c:v>
                </c:pt>
                <c:pt idx="4287">
                  <c:v>42535</c:v>
                </c:pt>
                <c:pt idx="4288">
                  <c:v>42536</c:v>
                </c:pt>
                <c:pt idx="4289">
                  <c:v>42537</c:v>
                </c:pt>
                <c:pt idx="4290">
                  <c:v>42538</c:v>
                </c:pt>
                <c:pt idx="4291">
                  <c:v>42541</c:v>
                </c:pt>
                <c:pt idx="4292">
                  <c:v>42542</c:v>
                </c:pt>
                <c:pt idx="4293">
                  <c:v>42543</c:v>
                </c:pt>
                <c:pt idx="4294">
                  <c:v>42544</c:v>
                </c:pt>
                <c:pt idx="4295">
                  <c:v>42545</c:v>
                </c:pt>
                <c:pt idx="4296">
                  <c:v>42548</c:v>
                </c:pt>
                <c:pt idx="4297">
                  <c:v>42549</c:v>
                </c:pt>
                <c:pt idx="4298">
                  <c:v>42550</c:v>
                </c:pt>
                <c:pt idx="4299">
                  <c:v>42551</c:v>
                </c:pt>
                <c:pt idx="4300">
                  <c:v>42552</c:v>
                </c:pt>
                <c:pt idx="4301">
                  <c:v>42555</c:v>
                </c:pt>
                <c:pt idx="4302">
                  <c:v>42556</c:v>
                </c:pt>
                <c:pt idx="4303">
                  <c:v>42557</c:v>
                </c:pt>
                <c:pt idx="4304">
                  <c:v>42558</c:v>
                </c:pt>
                <c:pt idx="4305">
                  <c:v>42559</c:v>
                </c:pt>
                <c:pt idx="4306">
                  <c:v>42562</c:v>
                </c:pt>
                <c:pt idx="4307">
                  <c:v>42563</c:v>
                </c:pt>
                <c:pt idx="4308">
                  <c:v>42564</c:v>
                </c:pt>
                <c:pt idx="4309">
                  <c:v>42565</c:v>
                </c:pt>
                <c:pt idx="4310">
                  <c:v>42566</c:v>
                </c:pt>
                <c:pt idx="4311">
                  <c:v>42569</c:v>
                </c:pt>
                <c:pt idx="4312">
                  <c:v>42570</c:v>
                </c:pt>
                <c:pt idx="4313">
                  <c:v>42571</c:v>
                </c:pt>
                <c:pt idx="4314">
                  <c:v>42572</c:v>
                </c:pt>
                <c:pt idx="4315">
                  <c:v>42573</c:v>
                </c:pt>
                <c:pt idx="4316">
                  <c:v>42576</c:v>
                </c:pt>
                <c:pt idx="4317">
                  <c:v>42577</c:v>
                </c:pt>
                <c:pt idx="4318">
                  <c:v>42578</c:v>
                </c:pt>
                <c:pt idx="4319">
                  <c:v>42579</c:v>
                </c:pt>
                <c:pt idx="4320">
                  <c:v>42580</c:v>
                </c:pt>
                <c:pt idx="4321">
                  <c:v>42583</c:v>
                </c:pt>
                <c:pt idx="4322">
                  <c:v>42584</c:v>
                </c:pt>
                <c:pt idx="4323">
                  <c:v>42585</c:v>
                </c:pt>
                <c:pt idx="4324">
                  <c:v>42586</c:v>
                </c:pt>
                <c:pt idx="4325">
                  <c:v>42587</c:v>
                </c:pt>
                <c:pt idx="4326">
                  <c:v>42590</c:v>
                </c:pt>
                <c:pt idx="4327">
                  <c:v>42591</c:v>
                </c:pt>
                <c:pt idx="4328">
                  <c:v>42592</c:v>
                </c:pt>
                <c:pt idx="4329">
                  <c:v>42593</c:v>
                </c:pt>
                <c:pt idx="4330">
                  <c:v>42594</c:v>
                </c:pt>
                <c:pt idx="4331">
                  <c:v>42597</c:v>
                </c:pt>
                <c:pt idx="4332">
                  <c:v>42598</c:v>
                </c:pt>
                <c:pt idx="4333">
                  <c:v>42599</c:v>
                </c:pt>
                <c:pt idx="4334">
                  <c:v>42600</c:v>
                </c:pt>
                <c:pt idx="4335">
                  <c:v>42601</c:v>
                </c:pt>
                <c:pt idx="4336">
                  <c:v>42604</c:v>
                </c:pt>
                <c:pt idx="4337">
                  <c:v>42605</c:v>
                </c:pt>
                <c:pt idx="4338">
                  <c:v>42606</c:v>
                </c:pt>
                <c:pt idx="4339">
                  <c:v>42607</c:v>
                </c:pt>
                <c:pt idx="4340">
                  <c:v>42608</c:v>
                </c:pt>
                <c:pt idx="4341">
                  <c:v>42611</c:v>
                </c:pt>
                <c:pt idx="4342">
                  <c:v>42612</c:v>
                </c:pt>
                <c:pt idx="4343">
                  <c:v>42613</c:v>
                </c:pt>
                <c:pt idx="4344">
                  <c:v>42614</c:v>
                </c:pt>
                <c:pt idx="4345">
                  <c:v>42615</c:v>
                </c:pt>
                <c:pt idx="4346">
                  <c:v>42618</c:v>
                </c:pt>
                <c:pt idx="4347">
                  <c:v>42619</c:v>
                </c:pt>
                <c:pt idx="4348">
                  <c:v>42620</c:v>
                </c:pt>
                <c:pt idx="4349">
                  <c:v>42621</c:v>
                </c:pt>
                <c:pt idx="4350">
                  <c:v>42622</c:v>
                </c:pt>
                <c:pt idx="4351">
                  <c:v>42625</c:v>
                </c:pt>
                <c:pt idx="4352">
                  <c:v>42626</c:v>
                </c:pt>
                <c:pt idx="4353">
                  <c:v>42627</c:v>
                </c:pt>
                <c:pt idx="4354">
                  <c:v>42628</c:v>
                </c:pt>
                <c:pt idx="4355">
                  <c:v>42629</c:v>
                </c:pt>
                <c:pt idx="4356">
                  <c:v>42632</c:v>
                </c:pt>
                <c:pt idx="4357">
                  <c:v>42633</c:v>
                </c:pt>
                <c:pt idx="4358">
                  <c:v>42634</c:v>
                </c:pt>
                <c:pt idx="4359">
                  <c:v>42635</c:v>
                </c:pt>
                <c:pt idx="4360">
                  <c:v>42636</c:v>
                </c:pt>
                <c:pt idx="4361">
                  <c:v>42639</c:v>
                </c:pt>
                <c:pt idx="4362">
                  <c:v>42640</c:v>
                </c:pt>
                <c:pt idx="4363">
                  <c:v>42641</c:v>
                </c:pt>
                <c:pt idx="4364">
                  <c:v>42642</c:v>
                </c:pt>
                <c:pt idx="4365">
                  <c:v>42643</c:v>
                </c:pt>
                <c:pt idx="4366">
                  <c:v>42646</c:v>
                </c:pt>
                <c:pt idx="4367">
                  <c:v>42647</c:v>
                </c:pt>
                <c:pt idx="4368">
                  <c:v>42648</c:v>
                </c:pt>
                <c:pt idx="4369">
                  <c:v>42649</c:v>
                </c:pt>
                <c:pt idx="4370">
                  <c:v>42650</c:v>
                </c:pt>
                <c:pt idx="4371">
                  <c:v>42653</c:v>
                </c:pt>
                <c:pt idx="4372">
                  <c:v>42654</c:v>
                </c:pt>
                <c:pt idx="4373">
                  <c:v>42655</c:v>
                </c:pt>
                <c:pt idx="4374">
                  <c:v>42656</c:v>
                </c:pt>
                <c:pt idx="4375">
                  <c:v>42657</c:v>
                </c:pt>
                <c:pt idx="4376">
                  <c:v>42660</c:v>
                </c:pt>
                <c:pt idx="4377">
                  <c:v>42661</c:v>
                </c:pt>
                <c:pt idx="4378">
                  <c:v>42662</c:v>
                </c:pt>
                <c:pt idx="4379">
                  <c:v>42663</c:v>
                </c:pt>
                <c:pt idx="4380">
                  <c:v>42664</c:v>
                </c:pt>
                <c:pt idx="4381">
                  <c:v>42667</c:v>
                </c:pt>
                <c:pt idx="4382">
                  <c:v>42668</c:v>
                </c:pt>
                <c:pt idx="4383">
                  <c:v>42669</c:v>
                </c:pt>
                <c:pt idx="4384">
                  <c:v>42670</c:v>
                </c:pt>
                <c:pt idx="4385">
                  <c:v>42671</c:v>
                </c:pt>
                <c:pt idx="4386">
                  <c:v>42674</c:v>
                </c:pt>
                <c:pt idx="4387">
                  <c:v>42675</c:v>
                </c:pt>
                <c:pt idx="4388">
                  <c:v>42676</c:v>
                </c:pt>
                <c:pt idx="4389">
                  <c:v>42677</c:v>
                </c:pt>
                <c:pt idx="4390">
                  <c:v>42678</c:v>
                </c:pt>
                <c:pt idx="4391">
                  <c:v>42681</c:v>
                </c:pt>
                <c:pt idx="4392">
                  <c:v>42682</c:v>
                </c:pt>
                <c:pt idx="4393">
                  <c:v>42683</c:v>
                </c:pt>
                <c:pt idx="4394">
                  <c:v>42684</c:v>
                </c:pt>
                <c:pt idx="4395">
                  <c:v>42685</c:v>
                </c:pt>
                <c:pt idx="4396">
                  <c:v>42688</c:v>
                </c:pt>
                <c:pt idx="4397">
                  <c:v>42689</c:v>
                </c:pt>
                <c:pt idx="4398">
                  <c:v>42690</c:v>
                </c:pt>
                <c:pt idx="4399">
                  <c:v>42691</c:v>
                </c:pt>
                <c:pt idx="4400">
                  <c:v>42692</c:v>
                </c:pt>
                <c:pt idx="4401">
                  <c:v>42695</c:v>
                </c:pt>
                <c:pt idx="4402">
                  <c:v>42696</c:v>
                </c:pt>
                <c:pt idx="4403">
                  <c:v>42697</c:v>
                </c:pt>
                <c:pt idx="4404">
                  <c:v>42698</c:v>
                </c:pt>
                <c:pt idx="4405">
                  <c:v>42699</c:v>
                </c:pt>
                <c:pt idx="4406">
                  <c:v>42702</c:v>
                </c:pt>
                <c:pt idx="4407">
                  <c:v>42703</c:v>
                </c:pt>
                <c:pt idx="4408">
                  <c:v>42704</c:v>
                </c:pt>
                <c:pt idx="4409">
                  <c:v>42705</c:v>
                </c:pt>
                <c:pt idx="4410">
                  <c:v>42706</c:v>
                </c:pt>
                <c:pt idx="4411">
                  <c:v>42709</c:v>
                </c:pt>
                <c:pt idx="4412">
                  <c:v>42710</c:v>
                </c:pt>
                <c:pt idx="4413">
                  <c:v>42711</c:v>
                </c:pt>
                <c:pt idx="4414">
                  <c:v>42712</c:v>
                </c:pt>
                <c:pt idx="4415">
                  <c:v>42713</c:v>
                </c:pt>
                <c:pt idx="4416">
                  <c:v>42716</c:v>
                </c:pt>
                <c:pt idx="4417">
                  <c:v>42717</c:v>
                </c:pt>
                <c:pt idx="4418">
                  <c:v>42718</c:v>
                </c:pt>
                <c:pt idx="4419">
                  <c:v>42719</c:v>
                </c:pt>
                <c:pt idx="4420">
                  <c:v>42720</c:v>
                </c:pt>
                <c:pt idx="4421">
                  <c:v>42723</c:v>
                </c:pt>
                <c:pt idx="4422">
                  <c:v>42724</c:v>
                </c:pt>
                <c:pt idx="4423">
                  <c:v>42725</c:v>
                </c:pt>
                <c:pt idx="4424">
                  <c:v>42726</c:v>
                </c:pt>
                <c:pt idx="4425">
                  <c:v>42727</c:v>
                </c:pt>
                <c:pt idx="4426">
                  <c:v>42730</c:v>
                </c:pt>
                <c:pt idx="4427">
                  <c:v>42731</c:v>
                </c:pt>
                <c:pt idx="4428">
                  <c:v>42732</c:v>
                </c:pt>
                <c:pt idx="4429">
                  <c:v>42733</c:v>
                </c:pt>
                <c:pt idx="4430">
                  <c:v>42734</c:v>
                </c:pt>
                <c:pt idx="4431">
                  <c:v>42737</c:v>
                </c:pt>
                <c:pt idx="4432">
                  <c:v>42738</c:v>
                </c:pt>
                <c:pt idx="4433">
                  <c:v>42739</c:v>
                </c:pt>
                <c:pt idx="4434">
                  <c:v>42740</c:v>
                </c:pt>
                <c:pt idx="4435">
                  <c:v>42741</c:v>
                </c:pt>
                <c:pt idx="4436">
                  <c:v>42744</c:v>
                </c:pt>
                <c:pt idx="4437">
                  <c:v>42745</c:v>
                </c:pt>
                <c:pt idx="4438">
                  <c:v>42746</c:v>
                </c:pt>
                <c:pt idx="4439">
                  <c:v>42747</c:v>
                </c:pt>
                <c:pt idx="4440">
                  <c:v>42748</c:v>
                </c:pt>
                <c:pt idx="4441">
                  <c:v>42751</c:v>
                </c:pt>
                <c:pt idx="4442">
                  <c:v>42752</c:v>
                </c:pt>
                <c:pt idx="4443">
                  <c:v>42753</c:v>
                </c:pt>
                <c:pt idx="4444">
                  <c:v>42754</c:v>
                </c:pt>
                <c:pt idx="4445">
                  <c:v>42755</c:v>
                </c:pt>
                <c:pt idx="4446">
                  <c:v>42758</c:v>
                </c:pt>
                <c:pt idx="4447">
                  <c:v>42759</c:v>
                </c:pt>
                <c:pt idx="4448">
                  <c:v>42760</c:v>
                </c:pt>
                <c:pt idx="4449">
                  <c:v>42761</c:v>
                </c:pt>
                <c:pt idx="4450">
                  <c:v>42762</c:v>
                </c:pt>
                <c:pt idx="4451">
                  <c:v>42765</c:v>
                </c:pt>
                <c:pt idx="4452">
                  <c:v>42766</c:v>
                </c:pt>
                <c:pt idx="4453">
                  <c:v>42767</c:v>
                </c:pt>
                <c:pt idx="4454">
                  <c:v>42768</c:v>
                </c:pt>
                <c:pt idx="4455">
                  <c:v>42769</c:v>
                </c:pt>
                <c:pt idx="4456">
                  <c:v>42772</c:v>
                </c:pt>
                <c:pt idx="4457">
                  <c:v>42773</c:v>
                </c:pt>
                <c:pt idx="4458">
                  <c:v>42774</c:v>
                </c:pt>
                <c:pt idx="4459">
                  <c:v>42775</c:v>
                </c:pt>
                <c:pt idx="4460">
                  <c:v>42776</c:v>
                </c:pt>
                <c:pt idx="4461">
                  <c:v>42779</c:v>
                </c:pt>
                <c:pt idx="4462">
                  <c:v>42780</c:v>
                </c:pt>
                <c:pt idx="4463">
                  <c:v>42781</c:v>
                </c:pt>
                <c:pt idx="4464">
                  <c:v>42782</c:v>
                </c:pt>
                <c:pt idx="4465">
                  <c:v>42783</c:v>
                </c:pt>
                <c:pt idx="4466">
                  <c:v>42786</c:v>
                </c:pt>
                <c:pt idx="4467">
                  <c:v>42787</c:v>
                </c:pt>
                <c:pt idx="4468">
                  <c:v>42788</c:v>
                </c:pt>
                <c:pt idx="4469">
                  <c:v>42789</c:v>
                </c:pt>
                <c:pt idx="4470">
                  <c:v>42790</c:v>
                </c:pt>
                <c:pt idx="4471">
                  <c:v>42793</c:v>
                </c:pt>
                <c:pt idx="4472">
                  <c:v>42794</c:v>
                </c:pt>
                <c:pt idx="4473">
                  <c:v>42795</c:v>
                </c:pt>
                <c:pt idx="4474">
                  <c:v>42796</c:v>
                </c:pt>
                <c:pt idx="4475">
                  <c:v>42797</c:v>
                </c:pt>
                <c:pt idx="4476">
                  <c:v>42800</c:v>
                </c:pt>
                <c:pt idx="4477">
                  <c:v>42801</c:v>
                </c:pt>
                <c:pt idx="4478">
                  <c:v>42802</c:v>
                </c:pt>
                <c:pt idx="4479">
                  <c:v>42803</c:v>
                </c:pt>
                <c:pt idx="4480">
                  <c:v>42804</c:v>
                </c:pt>
                <c:pt idx="4481">
                  <c:v>42807</c:v>
                </c:pt>
                <c:pt idx="4482">
                  <c:v>42808</c:v>
                </c:pt>
                <c:pt idx="4483">
                  <c:v>42809</c:v>
                </c:pt>
                <c:pt idx="4484">
                  <c:v>42810</c:v>
                </c:pt>
                <c:pt idx="4485">
                  <c:v>42811</c:v>
                </c:pt>
                <c:pt idx="4486">
                  <c:v>42814</c:v>
                </c:pt>
                <c:pt idx="4487">
                  <c:v>42815</c:v>
                </c:pt>
                <c:pt idx="4488">
                  <c:v>42816</c:v>
                </c:pt>
                <c:pt idx="4489">
                  <c:v>42817</c:v>
                </c:pt>
                <c:pt idx="4490">
                  <c:v>42818</c:v>
                </c:pt>
                <c:pt idx="4491">
                  <c:v>42821</c:v>
                </c:pt>
                <c:pt idx="4492">
                  <c:v>42822</c:v>
                </c:pt>
                <c:pt idx="4493">
                  <c:v>42823</c:v>
                </c:pt>
                <c:pt idx="4494">
                  <c:v>42824</c:v>
                </c:pt>
                <c:pt idx="4495">
                  <c:v>42825</c:v>
                </c:pt>
                <c:pt idx="4496">
                  <c:v>42828</c:v>
                </c:pt>
                <c:pt idx="4497">
                  <c:v>42829</c:v>
                </c:pt>
                <c:pt idx="4498">
                  <c:v>42830</c:v>
                </c:pt>
                <c:pt idx="4499">
                  <c:v>42831</c:v>
                </c:pt>
                <c:pt idx="4500">
                  <c:v>42832</c:v>
                </c:pt>
                <c:pt idx="4501">
                  <c:v>42835</c:v>
                </c:pt>
                <c:pt idx="4502">
                  <c:v>42836</c:v>
                </c:pt>
                <c:pt idx="4503">
                  <c:v>42837</c:v>
                </c:pt>
                <c:pt idx="4504">
                  <c:v>42838</c:v>
                </c:pt>
                <c:pt idx="4505">
                  <c:v>42839</c:v>
                </c:pt>
                <c:pt idx="4506">
                  <c:v>42842</c:v>
                </c:pt>
                <c:pt idx="4507">
                  <c:v>42843</c:v>
                </c:pt>
                <c:pt idx="4508">
                  <c:v>42844</c:v>
                </c:pt>
                <c:pt idx="4509">
                  <c:v>42845</c:v>
                </c:pt>
                <c:pt idx="4510">
                  <c:v>42846</c:v>
                </c:pt>
                <c:pt idx="4511">
                  <c:v>42849</c:v>
                </c:pt>
                <c:pt idx="4512">
                  <c:v>42850</c:v>
                </c:pt>
                <c:pt idx="4513">
                  <c:v>42851</c:v>
                </c:pt>
                <c:pt idx="4514">
                  <c:v>42852</c:v>
                </c:pt>
                <c:pt idx="4515">
                  <c:v>42853</c:v>
                </c:pt>
                <c:pt idx="4516">
                  <c:v>42856</c:v>
                </c:pt>
                <c:pt idx="4517">
                  <c:v>42857</c:v>
                </c:pt>
                <c:pt idx="4518">
                  <c:v>42858</c:v>
                </c:pt>
                <c:pt idx="4519">
                  <c:v>42859</c:v>
                </c:pt>
                <c:pt idx="4520">
                  <c:v>42860</c:v>
                </c:pt>
                <c:pt idx="4521">
                  <c:v>42863</c:v>
                </c:pt>
                <c:pt idx="4522">
                  <c:v>42864</c:v>
                </c:pt>
                <c:pt idx="4523">
                  <c:v>42865</c:v>
                </c:pt>
                <c:pt idx="4524">
                  <c:v>42866</c:v>
                </c:pt>
                <c:pt idx="4525">
                  <c:v>42867</c:v>
                </c:pt>
                <c:pt idx="4526">
                  <c:v>42870</c:v>
                </c:pt>
                <c:pt idx="4527">
                  <c:v>42871</c:v>
                </c:pt>
                <c:pt idx="4528">
                  <c:v>42872</c:v>
                </c:pt>
                <c:pt idx="4529">
                  <c:v>42873</c:v>
                </c:pt>
                <c:pt idx="4530">
                  <c:v>42874</c:v>
                </c:pt>
                <c:pt idx="4531">
                  <c:v>42877</c:v>
                </c:pt>
                <c:pt idx="4532">
                  <c:v>42878</c:v>
                </c:pt>
                <c:pt idx="4533">
                  <c:v>42879</c:v>
                </c:pt>
                <c:pt idx="4534">
                  <c:v>42880</c:v>
                </c:pt>
                <c:pt idx="4535">
                  <c:v>42881</c:v>
                </c:pt>
                <c:pt idx="4536">
                  <c:v>42884</c:v>
                </c:pt>
                <c:pt idx="4537">
                  <c:v>42885</c:v>
                </c:pt>
                <c:pt idx="4538">
                  <c:v>42886</c:v>
                </c:pt>
                <c:pt idx="4539">
                  <c:v>42887</c:v>
                </c:pt>
                <c:pt idx="4540">
                  <c:v>42888</c:v>
                </c:pt>
                <c:pt idx="4541">
                  <c:v>42891</c:v>
                </c:pt>
                <c:pt idx="4542">
                  <c:v>42892</c:v>
                </c:pt>
                <c:pt idx="4543">
                  <c:v>42893</c:v>
                </c:pt>
                <c:pt idx="4544">
                  <c:v>42894</c:v>
                </c:pt>
                <c:pt idx="4545">
                  <c:v>42895</c:v>
                </c:pt>
                <c:pt idx="4546">
                  <c:v>42898</c:v>
                </c:pt>
                <c:pt idx="4547">
                  <c:v>42899</c:v>
                </c:pt>
                <c:pt idx="4548">
                  <c:v>42900</c:v>
                </c:pt>
                <c:pt idx="4549">
                  <c:v>42901</c:v>
                </c:pt>
                <c:pt idx="4550">
                  <c:v>42902</c:v>
                </c:pt>
                <c:pt idx="4551">
                  <c:v>42905</c:v>
                </c:pt>
                <c:pt idx="4552">
                  <c:v>42906</c:v>
                </c:pt>
                <c:pt idx="4553">
                  <c:v>42907</c:v>
                </c:pt>
                <c:pt idx="4554">
                  <c:v>42908</c:v>
                </c:pt>
                <c:pt idx="4555">
                  <c:v>42909</c:v>
                </c:pt>
                <c:pt idx="4556">
                  <c:v>42912</c:v>
                </c:pt>
                <c:pt idx="4557">
                  <c:v>42913</c:v>
                </c:pt>
                <c:pt idx="4558">
                  <c:v>42914</c:v>
                </c:pt>
                <c:pt idx="4559">
                  <c:v>42915</c:v>
                </c:pt>
                <c:pt idx="4560">
                  <c:v>42916</c:v>
                </c:pt>
                <c:pt idx="4561">
                  <c:v>42919</c:v>
                </c:pt>
                <c:pt idx="4562">
                  <c:v>42920</c:v>
                </c:pt>
                <c:pt idx="4563">
                  <c:v>42921</c:v>
                </c:pt>
                <c:pt idx="4564">
                  <c:v>42922</c:v>
                </c:pt>
                <c:pt idx="4565">
                  <c:v>42923</c:v>
                </c:pt>
                <c:pt idx="4566">
                  <c:v>42926</c:v>
                </c:pt>
                <c:pt idx="4567">
                  <c:v>42927</c:v>
                </c:pt>
                <c:pt idx="4568">
                  <c:v>42928</c:v>
                </c:pt>
                <c:pt idx="4569">
                  <c:v>42929</c:v>
                </c:pt>
                <c:pt idx="4570">
                  <c:v>42930</c:v>
                </c:pt>
                <c:pt idx="4571">
                  <c:v>42933</c:v>
                </c:pt>
                <c:pt idx="4572">
                  <c:v>42934</c:v>
                </c:pt>
                <c:pt idx="4573">
                  <c:v>42935</c:v>
                </c:pt>
                <c:pt idx="4574">
                  <c:v>42936</c:v>
                </c:pt>
                <c:pt idx="4575">
                  <c:v>42937</c:v>
                </c:pt>
                <c:pt idx="4576">
                  <c:v>42940</c:v>
                </c:pt>
                <c:pt idx="4577">
                  <c:v>42941</c:v>
                </c:pt>
                <c:pt idx="4578">
                  <c:v>42942</c:v>
                </c:pt>
                <c:pt idx="4579">
                  <c:v>42943</c:v>
                </c:pt>
                <c:pt idx="4580">
                  <c:v>42944</c:v>
                </c:pt>
                <c:pt idx="4581">
                  <c:v>42947</c:v>
                </c:pt>
                <c:pt idx="4582">
                  <c:v>42948</c:v>
                </c:pt>
                <c:pt idx="4583">
                  <c:v>42949</c:v>
                </c:pt>
                <c:pt idx="4584">
                  <c:v>42950</c:v>
                </c:pt>
                <c:pt idx="4585">
                  <c:v>42951</c:v>
                </c:pt>
                <c:pt idx="4586">
                  <c:v>42954</c:v>
                </c:pt>
                <c:pt idx="4587">
                  <c:v>42955</c:v>
                </c:pt>
                <c:pt idx="4588">
                  <c:v>42956</c:v>
                </c:pt>
                <c:pt idx="4589">
                  <c:v>42957</c:v>
                </c:pt>
                <c:pt idx="4590">
                  <c:v>42958</c:v>
                </c:pt>
                <c:pt idx="4591">
                  <c:v>42961</c:v>
                </c:pt>
                <c:pt idx="4592">
                  <c:v>42962</c:v>
                </c:pt>
                <c:pt idx="4593">
                  <c:v>42963</c:v>
                </c:pt>
                <c:pt idx="4594">
                  <c:v>42964</c:v>
                </c:pt>
                <c:pt idx="4595">
                  <c:v>42965</c:v>
                </c:pt>
                <c:pt idx="4596">
                  <c:v>42968</c:v>
                </c:pt>
                <c:pt idx="4597">
                  <c:v>42969</c:v>
                </c:pt>
                <c:pt idx="4598">
                  <c:v>42970</c:v>
                </c:pt>
                <c:pt idx="4599">
                  <c:v>42971</c:v>
                </c:pt>
                <c:pt idx="4600">
                  <c:v>42972</c:v>
                </c:pt>
                <c:pt idx="4601">
                  <c:v>42975</c:v>
                </c:pt>
                <c:pt idx="4602">
                  <c:v>42976</c:v>
                </c:pt>
                <c:pt idx="4603">
                  <c:v>42977</c:v>
                </c:pt>
                <c:pt idx="4604">
                  <c:v>42978</c:v>
                </c:pt>
                <c:pt idx="4605">
                  <c:v>42979</c:v>
                </c:pt>
                <c:pt idx="4606">
                  <c:v>42982</c:v>
                </c:pt>
                <c:pt idx="4607">
                  <c:v>42983</c:v>
                </c:pt>
                <c:pt idx="4608">
                  <c:v>42984</c:v>
                </c:pt>
                <c:pt idx="4609">
                  <c:v>42985</c:v>
                </c:pt>
                <c:pt idx="4610">
                  <c:v>42986</c:v>
                </c:pt>
                <c:pt idx="4611">
                  <c:v>42989</c:v>
                </c:pt>
                <c:pt idx="4612">
                  <c:v>42990</c:v>
                </c:pt>
                <c:pt idx="4613">
                  <c:v>42991</c:v>
                </c:pt>
                <c:pt idx="4614">
                  <c:v>42992</c:v>
                </c:pt>
                <c:pt idx="4615">
                  <c:v>42993</c:v>
                </c:pt>
                <c:pt idx="4616">
                  <c:v>42996</c:v>
                </c:pt>
                <c:pt idx="4617">
                  <c:v>42997</c:v>
                </c:pt>
                <c:pt idx="4618">
                  <c:v>42998</c:v>
                </c:pt>
                <c:pt idx="4619">
                  <c:v>42999</c:v>
                </c:pt>
                <c:pt idx="4620">
                  <c:v>43000</c:v>
                </c:pt>
                <c:pt idx="4621">
                  <c:v>43003</c:v>
                </c:pt>
                <c:pt idx="4622">
                  <c:v>43004</c:v>
                </c:pt>
                <c:pt idx="4623">
                  <c:v>43005</c:v>
                </c:pt>
                <c:pt idx="4624">
                  <c:v>43006</c:v>
                </c:pt>
                <c:pt idx="4625">
                  <c:v>43007</c:v>
                </c:pt>
                <c:pt idx="4626">
                  <c:v>43010</c:v>
                </c:pt>
                <c:pt idx="4627">
                  <c:v>43011</c:v>
                </c:pt>
                <c:pt idx="4628">
                  <c:v>43012</c:v>
                </c:pt>
                <c:pt idx="4629">
                  <c:v>43013</c:v>
                </c:pt>
                <c:pt idx="4630">
                  <c:v>43014</c:v>
                </c:pt>
                <c:pt idx="4631">
                  <c:v>43017</c:v>
                </c:pt>
                <c:pt idx="4632">
                  <c:v>43018</c:v>
                </c:pt>
                <c:pt idx="4633">
                  <c:v>43019</c:v>
                </c:pt>
                <c:pt idx="4634">
                  <c:v>43020</c:v>
                </c:pt>
                <c:pt idx="4635">
                  <c:v>43021</c:v>
                </c:pt>
                <c:pt idx="4636">
                  <c:v>43024</c:v>
                </c:pt>
                <c:pt idx="4637">
                  <c:v>43025</c:v>
                </c:pt>
                <c:pt idx="4638">
                  <c:v>43026</c:v>
                </c:pt>
                <c:pt idx="4639">
                  <c:v>43027</c:v>
                </c:pt>
                <c:pt idx="4640">
                  <c:v>43028</c:v>
                </c:pt>
                <c:pt idx="4641">
                  <c:v>43031</c:v>
                </c:pt>
                <c:pt idx="4642">
                  <c:v>43032</c:v>
                </c:pt>
                <c:pt idx="4643">
                  <c:v>43033</c:v>
                </c:pt>
                <c:pt idx="4644">
                  <c:v>43034</c:v>
                </c:pt>
                <c:pt idx="4645">
                  <c:v>43035</c:v>
                </c:pt>
                <c:pt idx="4646">
                  <c:v>43038</c:v>
                </c:pt>
                <c:pt idx="4647">
                  <c:v>43039</c:v>
                </c:pt>
                <c:pt idx="4648">
                  <c:v>43040</c:v>
                </c:pt>
                <c:pt idx="4649">
                  <c:v>43041</c:v>
                </c:pt>
                <c:pt idx="4650">
                  <c:v>43042</c:v>
                </c:pt>
                <c:pt idx="4651">
                  <c:v>43045</c:v>
                </c:pt>
                <c:pt idx="4652">
                  <c:v>43046</c:v>
                </c:pt>
                <c:pt idx="4653">
                  <c:v>43047</c:v>
                </c:pt>
                <c:pt idx="4654">
                  <c:v>43048</c:v>
                </c:pt>
                <c:pt idx="4655">
                  <c:v>43049</c:v>
                </c:pt>
                <c:pt idx="4656">
                  <c:v>43052</c:v>
                </c:pt>
                <c:pt idx="4657">
                  <c:v>43053</c:v>
                </c:pt>
                <c:pt idx="4658">
                  <c:v>43054</c:v>
                </c:pt>
                <c:pt idx="4659">
                  <c:v>43055</c:v>
                </c:pt>
                <c:pt idx="4660">
                  <c:v>43056</c:v>
                </c:pt>
                <c:pt idx="4661">
                  <c:v>43059</c:v>
                </c:pt>
                <c:pt idx="4662">
                  <c:v>43060</c:v>
                </c:pt>
                <c:pt idx="4663">
                  <c:v>43061</c:v>
                </c:pt>
                <c:pt idx="4664">
                  <c:v>43062</c:v>
                </c:pt>
                <c:pt idx="4665">
                  <c:v>43063</c:v>
                </c:pt>
                <c:pt idx="4666">
                  <c:v>43066</c:v>
                </c:pt>
                <c:pt idx="4667">
                  <c:v>43067</c:v>
                </c:pt>
                <c:pt idx="4668">
                  <c:v>43068</c:v>
                </c:pt>
                <c:pt idx="4669">
                  <c:v>43069</c:v>
                </c:pt>
                <c:pt idx="4670">
                  <c:v>43070</c:v>
                </c:pt>
                <c:pt idx="4671">
                  <c:v>43073</c:v>
                </c:pt>
                <c:pt idx="4672">
                  <c:v>43074</c:v>
                </c:pt>
                <c:pt idx="4673">
                  <c:v>43075</c:v>
                </c:pt>
                <c:pt idx="4674">
                  <c:v>43076</c:v>
                </c:pt>
                <c:pt idx="4675">
                  <c:v>43077</c:v>
                </c:pt>
                <c:pt idx="4676">
                  <c:v>43080</c:v>
                </c:pt>
                <c:pt idx="4677">
                  <c:v>43081</c:v>
                </c:pt>
                <c:pt idx="4678">
                  <c:v>43082</c:v>
                </c:pt>
                <c:pt idx="4679">
                  <c:v>43083</c:v>
                </c:pt>
                <c:pt idx="4680">
                  <c:v>43084</c:v>
                </c:pt>
                <c:pt idx="4681">
                  <c:v>43087</c:v>
                </c:pt>
                <c:pt idx="4682">
                  <c:v>43088</c:v>
                </c:pt>
                <c:pt idx="4683">
                  <c:v>43089</c:v>
                </c:pt>
                <c:pt idx="4684">
                  <c:v>43090</c:v>
                </c:pt>
                <c:pt idx="4685">
                  <c:v>43091</c:v>
                </c:pt>
                <c:pt idx="4686">
                  <c:v>43094</c:v>
                </c:pt>
                <c:pt idx="4687">
                  <c:v>43095</c:v>
                </c:pt>
                <c:pt idx="4688">
                  <c:v>43096</c:v>
                </c:pt>
                <c:pt idx="4689">
                  <c:v>43097</c:v>
                </c:pt>
                <c:pt idx="4690">
                  <c:v>43098</c:v>
                </c:pt>
                <c:pt idx="4691">
                  <c:v>43101</c:v>
                </c:pt>
                <c:pt idx="4692">
                  <c:v>43102</c:v>
                </c:pt>
                <c:pt idx="4693">
                  <c:v>43103</c:v>
                </c:pt>
                <c:pt idx="4694">
                  <c:v>43104</c:v>
                </c:pt>
                <c:pt idx="4695">
                  <c:v>43105</c:v>
                </c:pt>
                <c:pt idx="4696">
                  <c:v>43108</c:v>
                </c:pt>
                <c:pt idx="4697">
                  <c:v>43109</c:v>
                </c:pt>
                <c:pt idx="4698">
                  <c:v>43110</c:v>
                </c:pt>
                <c:pt idx="4699">
                  <c:v>43111</c:v>
                </c:pt>
                <c:pt idx="4700">
                  <c:v>43112</c:v>
                </c:pt>
                <c:pt idx="4701">
                  <c:v>43115</c:v>
                </c:pt>
                <c:pt idx="4702">
                  <c:v>43116</c:v>
                </c:pt>
                <c:pt idx="4703">
                  <c:v>43117</c:v>
                </c:pt>
                <c:pt idx="4704">
                  <c:v>43118</c:v>
                </c:pt>
                <c:pt idx="4705">
                  <c:v>43119</c:v>
                </c:pt>
                <c:pt idx="4706">
                  <c:v>43122</c:v>
                </c:pt>
                <c:pt idx="4707">
                  <c:v>43123</c:v>
                </c:pt>
                <c:pt idx="4708">
                  <c:v>43124</c:v>
                </c:pt>
                <c:pt idx="4709">
                  <c:v>43125</c:v>
                </c:pt>
                <c:pt idx="4710">
                  <c:v>43126</c:v>
                </c:pt>
                <c:pt idx="4711">
                  <c:v>43129</c:v>
                </c:pt>
                <c:pt idx="4712">
                  <c:v>43130</c:v>
                </c:pt>
                <c:pt idx="4713">
                  <c:v>43131</c:v>
                </c:pt>
                <c:pt idx="4714">
                  <c:v>43132</c:v>
                </c:pt>
                <c:pt idx="4715">
                  <c:v>43133</c:v>
                </c:pt>
                <c:pt idx="4716">
                  <c:v>43136</c:v>
                </c:pt>
                <c:pt idx="4717">
                  <c:v>43137</c:v>
                </c:pt>
                <c:pt idx="4718">
                  <c:v>43138</c:v>
                </c:pt>
                <c:pt idx="4719">
                  <c:v>43139</c:v>
                </c:pt>
                <c:pt idx="4720">
                  <c:v>43140</c:v>
                </c:pt>
                <c:pt idx="4721">
                  <c:v>43143</c:v>
                </c:pt>
                <c:pt idx="4722">
                  <c:v>43144</c:v>
                </c:pt>
                <c:pt idx="4723">
                  <c:v>43145</c:v>
                </c:pt>
                <c:pt idx="4724">
                  <c:v>43146</c:v>
                </c:pt>
                <c:pt idx="4725">
                  <c:v>43147</c:v>
                </c:pt>
                <c:pt idx="4726">
                  <c:v>43150</c:v>
                </c:pt>
                <c:pt idx="4727">
                  <c:v>43151</c:v>
                </c:pt>
                <c:pt idx="4728">
                  <c:v>43152</c:v>
                </c:pt>
                <c:pt idx="4729">
                  <c:v>43153</c:v>
                </c:pt>
                <c:pt idx="4730">
                  <c:v>43154</c:v>
                </c:pt>
                <c:pt idx="4731">
                  <c:v>43157</c:v>
                </c:pt>
                <c:pt idx="4732">
                  <c:v>43158</c:v>
                </c:pt>
                <c:pt idx="4733">
                  <c:v>43159</c:v>
                </c:pt>
                <c:pt idx="4734">
                  <c:v>43160</c:v>
                </c:pt>
                <c:pt idx="4735">
                  <c:v>43161</c:v>
                </c:pt>
                <c:pt idx="4736">
                  <c:v>43164</c:v>
                </c:pt>
                <c:pt idx="4737">
                  <c:v>43165</c:v>
                </c:pt>
                <c:pt idx="4738">
                  <c:v>43166</c:v>
                </c:pt>
                <c:pt idx="4739">
                  <c:v>43167</c:v>
                </c:pt>
                <c:pt idx="4740">
                  <c:v>43168</c:v>
                </c:pt>
                <c:pt idx="4741">
                  <c:v>43171</c:v>
                </c:pt>
                <c:pt idx="4742">
                  <c:v>43172</c:v>
                </c:pt>
                <c:pt idx="4743">
                  <c:v>43173</c:v>
                </c:pt>
                <c:pt idx="4744">
                  <c:v>43174</c:v>
                </c:pt>
                <c:pt idx="4745">
                  <c:v>43175</c:v>
                </c:pt>
                <c:pt idx="4746">
                  <c:v>43178</c:v>
                </c:pt>
                <c:pt idx="4747">
                  <c:v>43179</c:v>
                </c:pt>
                <c:pt idx="4748">
                  <c:v>43180</c:v>
                </c:pt>
                <c:pt idx="4749">
                  <c:v>43181</c:v>
                </c:pt>
                <c:pt idx="4750">
                  <c:v>43182</c:v>
                </c:pt>
                <c:pt idx="4751">
                  <c:v>43185</c:v>
                </c:pt>
                <c:pt idx="4752">
                  <c:v>43186</c:v>
                </c:pt>
                <c:pt idx="4753">
                  <c:v>43187</c:v>
                </c:pt>
                <c:pt idx="4754">
                  <c:v>43188</c:v>
                </c:pt>
                <c:pt idx="4755">
                  <c:v>43189</c:v>
                </c:pt>
                <c:pt idx="4756">
                  <c:v>43192</c:v>
                </c:pt>
                <c:pt idx="4757">
                  <c:v>43193</c:v>
                </c:pt>
                <c:pt idx="4758">
                  <c:v>43194</c:v>
                </c:pt>
                <c:pt idx="4759">
                  <c:v>43195</c:v>
                </c:pt>
                <c:pt idx="4760">
                  <c:v>43196</c:v>
                </c:pt>
                <c:pt idx="4761">
                  <c:v>43199</c:v>
                </c:pt>
                <c:pt idx="4762">
                  <c:v>43200</c:v>
                </c:pt>
                <c:pt idx="4763">
                  <c:v>43201</c:v>
                </c:pt>
                <c:pt idx="4764">
                  <c:v>43202</c:v>
                </c:pt>
                <c:pt idx="4765">
                  <c:v>43203</c:v>
                </c:pt>
                <c:pt idx="4766">
                  <c:v>43206</c:v>
                </c:pt>
                <c:pt idx="4767">
                  <c:v>43207</c:v>
                </c:pt>
                <c:pt idx="4768">
                  <c:v>43208</c:v>
                </c:pt>
                <c:pt idx="4769">
                  <c:v>43209</c:v>
                </c:pt>
                <c:pt idx="4770">
                  <c:v>43210</c:v>
                </c:pt>
                <c:pt idx="4771">
                  <c:v>43213</c:v>
                </c:pt>
                <c:pt idx="4772">
                  <c:v>43214</c:v>
                </c:pt>
                <c:pt idx="4773">
                  <c:v>43215</c:v>
                </c:pt>
                <c:pt idx="4774">
                  <c:v>43216</c:v>
                </c:pt>
                <c:pt idx="4775">
                  <c:v>43217</c:v>
                </c:pt>
                <c:pt idx="4776">
                  <c:v>43220</c:v>
                </c:pt>
                <c:pt idx="4777">
                  <c:v>43221</c:v>
                </c:pt>
                <c:pt idx="4778">
                  <c:v>43222</c:v>
                </c:pt>
                <c:pt idx="4779">
                  <c:v>43223</c:v>
                </c:pt>
                <c:pt idx="4780">
                  <c:v>43224</c:v>
                </c:pt>
                <c:pt idx="4781">
                  <c:v>43227</c:v>
                </c:pt>
                <c:pt idx="4782">
                  <c:v>43228</c:v>
                </c:pt>
                <c:pt idx="4783">
                  <c:v>43229</c:v>
                </c:pt>
                <c:pt idx="4784">
                  <c:v>43230</c:v>
                </c:pt>
                <c:pt idx="4785">
                  <c:v>43231</c:v>
                </c:pt>
                <c:pt idx="4786">
                  <c:v>43234</c:v>
                </c:pt>
                <c:pt idx="4787">
                  <c:v>43235</c:v>
                </c:pt>
                <c:pt idx="4788">
                  <c:v>43236</c:v>
                </c:pt>
                <c:pt idx="4789">
                  <c:v>43237</c:v>
                </c:pt>
                <c:pt idx="4790">
                  <c:v>43238</c:v>
                </c:pt>
                <c:pt idx="4791">
                  <c:v>43241</c:v>
                </c:pt>
                <c:pt idx="4792">
                  <c:v>43242</c:v>
                </c:pt>
                <c:pt idx="4793">
                  <c:v>43243</c:v>
                </c:pt>
                <c:pt idx="4794">
                  <c:v>43244</c:v>
                </c:pt>
                <c:pt idx="4795">
                  <c:v>43245</c:v>
                </c:pt>
                <c:pt idx="4796">
                  <c:v>43248</c:v>
                </c:pt>
                <c:pt idx="4797">
                  <c:v>43249</c:v>
                </c:pt>
                <c:pt idx="4798">
                  <c:v>43250</c:v>
                </c:pt>
                <c:pt idx="4799">
                  <c:v>43251</c:v>
                </c:pt>
                <c:pt idx="4800">
                  <c:v>43252</c:v>
                </c:pt>
                <c:pt idx="4801">
                  <c:v>43255</c:v>
                </c:pt>
                <c:pt idx="4802">
                  <c:v>43256</c:v>
                </c:pt>
                <c:pt idx="4803">
                  <c:v>43257</c:v>
                </c:pt>
                <c:pt idx="4804">
                  <c:v>43258</c:v>
                </c:pt>
                <c:pt idx="4805">
                  <c:v>43259</c:v>
                </c:pt>
                <c:pt idx="4806">
                  <c:v>43262</c:v>
                </c:pt>
                <c:pt idx="4807">
                  <c:v>43263</c:v>
                </c:pt>
                <c:pt idx="4808">
                  <c:v>43264</c:v>
                </c:pt>
                <c:pt idx="4809">
                  <c:v>43265</c:v>
                </c:pt>
                <c:pt idx="4810">
                  <c:v>43266</c:v>
                </c:pt>
                <c:pt idx="4811">
                  <c:v>43269</c:v>
                </c:pt>
                <c:pt idx="4812">
                  <c:v>43270</c:v>
                </c:pt>
                <c:pt idx="4813">
                  <c:v>43271</c:v>
                </c:pt>
                <c:pt idx="4814">
                  <c:v>43272</c:v>
                </c:pt>
                <c:pt idx="4815">
                  <c:v>43273</c:v>
                </c:pt>
                <c:pt idx="4816">
                  <c:v>43276</c:v>
                </c:pt>
                <c:pt idx="4817">
                  <c:v>43277</c:v>
                </c:pt>
                <c:pt idx="4818">
                  <c:v>43278</c:v>
                </c:pt>
                <c:pt idx="4819">
                  <c:v>43279</c:v>
                </c:pt>
                <c:pt idx="4820">
                  <c:v>43280</c:v>
                </c:pt>
                <c:pt idx="4821">
                  <c:v>43283</c:v>
                </c:pt>
                <c:pt idx="4822">
                  <c:v>43284</c:v>
                </c:pt>
                <c:pt idx="4823">
                  <c:v>43285</c:v>
                </c:pt>
                <c:pt idx="4824">
                  <c:v>43286</c:v>
                </c:pt>
                <c:pt idx="4825">
                  <c:v>43287</c:v>
                </c:pt>
                <c:pt idx="4826">
                  <c:v>43290</c:v>
                </c:pt>
                <c:pt idx="4827">
                  <c:v>43291</c:v>
                </c:pt>
                <c:pt idx="4828">
                  <c:v>43292</c:v>
                </c:pt>
                <c:pt idx="4829">
                  <c:v>43293</c:v>
                </c:pt>
                <c:pt idx="4830">
                  <c:v>43294</c:v>
                </c:pt>
                <c:pt idx="4831">
                  <c:v>43297</c:v>
                </c:pt>
                <c:pt idx="4832">
                  <c:v>43298</c:v>
                </c:pt>
                <c:pt idx="4833">
                  <c:v>43299</c:v>
                </c:pt>
                <c:pt idx="4834">
                  <c:v>43300</c:v>
                </c:pt>
                <c:pt idx="4835">
                  <c:v>43301</c:v>
                </c:pt>
                <c:pt idx="4836">
                  <c:v>43304</c:v>
                </c:pt>
                <c:pt idx="4837">
                  <c:v>43305</c:v>
                </c:pt>
                <c:pt idx="4838">
                  <c:v>43306</c:v>
                </c:pt>
                <c:pt idx="4839">
                  <c:v>43307</c:v>
                </c:pt>
                <c:pt idx="4840">
                  <c:v>43308</c:v>
                </c:pt>
                <c:pt idx="4841">
                  <c:v>43311</c:v>
                </c:pt>
                <c:pt idx="4842">
                  <c:v>43312</c:v>
                </c:pt>
                <c:pt idx="4843">
                  <c:v>43313</c:v>
                </c:pt>
                <c:pt idx="4844">
                  <c:v>43314</c:v>
                </c:pt>
                <c:pt idx="4845">
                  <c:v>43315</c:v>
                </c:pt>
                <c:pt idx="4846">
                  <c:v>43318</c:v>
                </c:pt>
                <c:pt idx="4847">
                  <c:v>43319</c:v>
                </c:pt>
                <c:pt idx="4848">
                  <c:v>43320</c:v>
                </c:pt>
                <c:pt idx="4849">
                  <c:v>43321</c:v>
                </c:pt>
                <c:pt idx="4850">
                  <c:v>43322</c:v>
                </c:pt>
                <c:pt idx="4851">
                  <c:v>43325</c:v>
                </c:pt>
                <c:pt idx="4852">
                  <c:v>43326</c:v>
                </c:pt>
                <c:pt idx="4853">
                  <c:v>43327</c:v>
                </c:pt>
                <c:pt idx="4854">
                  <c:v>43328</c:v>
                </c:pt>
                <c:pt idx="4855">
                  <c:v>43329</c:v>
                </c:pt>
                <c:pt idx="4856">
                  <c:v>43332</c:v>
                </c:pt>
                <c:pt idx="4857">
                  <c:v>43333</c:v>
                </c:pt>
                <c:pt idx="4858">
                  <c:v>43334</c:v>
                </c:pt>
                <c:pt idx="4859">
                  <c:v>43335</c:v>
                </c:pt>
                <c:pt idx="4860">
                  <c:v>43336</c:v>
                </c:pt>
                <c:pt idx="4861">
                  <c:v>43339</c:v>
                </c:pt>
                <c:pt idx="4862">
                  <c:v>43340</c:v>
                </c:pt>
                <c:pt idx="4863">
                  <c:v>43341</c:v>
                </c:pt>
                <c:pt idx="4864">
                  <c:v>43342</c:v>
                </c:pt>
                <c:pt idx="4865">
                  <c:v>43343</c:v>
                </c:pt>
                <c:pt idx="4866">
                  <c:v>43346</c:v>
                </c:pt>
                <c:pt idx="4867">
                  <c:v>43347</c:v>
                </c:pt>
                <c:pt idx="4868">
                  <c:v>43348</c:v>
                </c:pt>
                <c:pt idx="4869">
                  <c:v>43349</c:v>
                </c:pt>
                <c:pt idx="4870">
                  <c:v>43350</c:v>
                </c:pt>
                <c:pt idx="4871">
                  <c:v>43353</c:v>
                </c:pt>
                <c:pt idx="4872">
                  <c:v>43354</c:v>
                </c:pt>
                <c:pt idx="4873">
                  <c:v>43355</c:v>
                </c:pt>
                <c:pt idx="4874">
                  <c:v>43356</c:v>
                </c:pt>
                <c:pt idx="4875">
                  <c:v>43357</c:v>
                </c:pt>
                <c:pt idx="4876">
                  <c:v>43360</c:v>
                </c:pt>
                <c:pt idx="4877">
                  <c:v>43361</c:v>
                </c:pt>
                <c:pt idx="4878">
                  <c:v>43362</c:v>
                </c:pt>
                <c:pt idx="4879">
                  <c:v>43363</c:v>
                </c:pt>
                <c:pt idx="4880">
                  <c:v>43364</c:v>
                </c:pt>
                <c:pt idx="4881">
                  <c:v>43367</c:v>
                </c:pt>
                <c:pt idx="4882">
                  <c:v>43368</c:v>
                </c:pt>
                <c:pt idx="4883">
                  <c:v>43369</c:v>
                </c:pt>
                <c:pt idx="4884">
                  <c:v>43370</c:v>
                </c:pt>
                <c:pt idx="4885">
                  <c:v>43371</c:v>
                </c:pt>
                <c:pt idx="4886">
                  <c:v>43374</c:v>
                </c:pt>
                <c:pt idx="4887">
                  <c:v>43375</c:v>
                </c:pt>
                <c:pt idx="4888">
                  <c:v>43376</c:v>
                </c:pt>
                <c:pt idx="4889">
                  <c:v>43377</c:v>
                </c:pt>
                <c:pt idx="4890">
                  <c:v>43378</c:v>
                </c:pt>
                <c:pt idx="4891">
                  <c:v>43381</c:v>
                </c:pt>
                <c:pt idx="4892">
                  <c:v>43382</c:v>
                </c:pt>
                <c:pt idx="4893">
                  <c:v>43383</c:v>
                </c:pt>
                <c:pt idx="4894">
                  <c:v>43384</c:v>
                </c:pt>
                <c:pt idx="4895">
                  <c:v>43385</c:v>
                </c:pt>
                <c:pt idx="4896">
                  <c:v>43388</c:v>
                </c:pt>
                <c:pt idx="4897">
                  <c:v>43389</c:v>
                </c:pt>
                <c:pt idx="4898">
                  <c:v>43390</c:v>
                </c:pt>
                <c:pt idx="4899">
                  <c:v>43391</c:v>
                </c:pt>
                <c:pt idx="4900">
                  <c:v>43392</c:v>
                </c:pt>
                <c:pt idx="4901">
                  <c:v>43395</c:v>
                </c:pt>
                <c:pt idx="4902">
                  <c:v>43396</c:v>
                </c:pt>
                <c:pt idx="4903">
                  <c:v>43397</c:v>
                </c:pt>
                <c:pt idx="4904">
                  <c:v>43398</c:v>
                </c:pt>
                <c:pt idx="4905">
                  <c:v>43399</c:v>
                </c:pt>
                <c:pt idx="4906">
                  <c:v>43402</c:v>
                </c:pt>
                <c:pt idx="4907">
                  <c:v>43403</c:v>
                </c:pt>
                <c:pt idx="4908">
                  <c:v>43404</c:v>
                </c:pt>
                <c:pt idx="4909">
                  <c:v>43405</c:v>
                </c:pt>
                <c:pt idx="4910">
                  <c:v>43406</c:v>
                </c:pt>
                <c:pt idx="4911">
                  <c:v>43409</c:v>
                </c:pt>
                <c:pt idx="4912">
                  <c:v>43410</c:v>
                </c:pt>
                <c:pt idx="4913">
                  <c:v>43411</c:v>
                </c:pt>
                <c:pt idx="4914">
                  <c:v>43412</c:v>
                </c:pt>
                <c:pt idx="4915">
                  <c:v>43413</c:v>
                </c:pt>
                <c:pt idx="4916">
                  <c:v>43416</c:v>
                </c:pt>
                <c:pt idx="4917">
                  <c:v>43417</c:v>
                </c:pt>
                <c:pt idx="4918">
                  <c:v>43418</c:v>
                </c:pt>
                <c:pt idx="4919">
                  <c:v>43419</c:v>
                </c:pt>
                <c:pt idx="4920">
                  <c:v>43420</c:v>
                </c:pt>
                <c:pt idx="4921">
                  <c:v>43423</c:v>
                </c:pt>
                <c:pt idx="4922">
                  <c:v>43424</c:v>
                </c:pt>
                <c:pt idx="4923">
                  <c:v>43425</c:v>
                </c:pt>
                <c:pt idx="4924">
                  <c:v>43426</c:v>
                </c:pt>
                <c:pt idx="4925">
                  <c:v>43427</c:v>
                </c:pt>
                <c:pt idx="4926">
                  <c:v>43430</c:v>
                </c:pt>
                <c:pt idx="4927">
                  <c:v>43431</c:v>
                </c:pt>
                <c:pt idx="4928">
                  <c:v>43432</c:v>
                </c:pt>
                <c:pt idx="4929">
                  <c:v>43433</c:v>
                </c:pt>
                <c:pt idx="4930">
                  <c:v>43434</c:v>
                </c:pt>
                <c:pt idx="4931">
                  <c:v>43437</c:v>
                </c:pt>
                <c:pt idx="4932">
                  <c:v>43438</c:v>
                </c:pt>
                <c:pt idx="4933">
                  <c:v>43439</c:v>
                </c:pt>
                <c:pt idx="4934">
                  <c:v>43440</c:v>
                </c:pt>
                <c:pt idx="4935">
                  <c:v>43441</c:v>
                </c:pt>
                <c:pt idx="4936">
                  <c:v>43444</c:v>
                </c:pt>
                <c:pt idx="4937">
                  <c:v>43445</c:v>
                </c:pt>
                <c:pt idx="4938">
                  <c:v>43446</c:v>
                </c:pt>
                <c:pt idx="4939">
                  <c:v>43447</c:v>
                </c:pt>
                <c:pt idx="4940">
                  <c:v>43448</c:v>
                </c:pt>
                <c:pt idx="4941">
                  <c:v>43451</c:v>
                </c:pt>
                <c:pt idx="4942">
                  <c:v>43452</c:v>
                </c:pt>
                <c:pt idx="4943">
                  <c:v>43453</c:v>
                </c:pt>
                <c:pt idx="4944">
                  <c:v>43454</c:v>
                </c:pt>
                <c:pt idx="4945">
                  <c:v>43455</c:v>
                </c:pt>
                <c:pt idx="4946">
                  <c:v>43458</c:v>
                </c:pt>
                <c:pt idx="4947">
                  <c:v>43459</c:v>
                </c:pt>
                <c:pt idx="4948">
                  <c:v>43460</c:v>
                </c:pt>
                <c:pt idx="4949">
                  <c:v>43461</c:v>
                </c:pt>
                <c:pt idx="4950">
                  <c:v>43462</c:v>
                </c:pt>
                <c:pt idx="4951">
                  <c:v>43465</c:v>
                </c:pt>
                <c:pt idx="4952">
                  <c:v>43466</c:v>
                </c:pt>
                <c:pt idx="4953">
                  <c:v>43467</c:v>
                </c:pt>
                <c:pt idx="4954">
                  <c:v>43468</c:v>
                </c:pt>
                <c:pt idx="4955">
                  <c:v>43469</c:v>
                </c:pt>
                <c:pt idx="4956">
                  <c:v>43472</c:v>
                </c:pt>
                <c:pt idx="4957">
                  <c:v>43473</c:v>
                </c:pt>
                <c:pt idx="4958">
                  <c:v>43474</c:v>
                </c:pt>
                <c:pt idx="4959">
                  <c:v>43475</c:v>
                </c:pt>
                <c:pt idx="4960">
                  <c:v>43476</c:v>
                </c:pt>
                <c:pt idx="4961">
                  <c:v>43479</c:v>
                </c:pt>
                <c:pt idx="4962">
                  <c:v>43480</c:v>
                </c:pt>
                <c:pt idx="4963">
                  <c:v>43481</c:v>
                </c:pt>
                <c:pt idx="4964">
                  <c:v>43482</c:v>
                </c:pt>
                <c:pt idx="4965">
                  <c:v>43483</c:v>
                </c:pt>
                <c:pt idx="4966">
                  <c:v>43486</c:v>
                </c:pt>
                <c:pt idx="4967">
                  <c:v>43487</c:v>
                </c:pt>
                <c:pt idx="4968">
                  <c:v>43488</c:v>
                </c:pt>
                <c:pt idx="4969">
                  <c:v>43489</c:v>
                </c:pt>
                <c:pt idx="4970">
                  <c:v>43490</c:v>
                </c:pt>
                <c:pt idx="4971">
                  <c:v>43493</c:v>
                </c:pt>
                <c:pt idx="4972">
                  <c:v>43494</c:v>
                </c:pt>
                <c:pt idx="4973">
                  <c:v>43495</c:v>
                </c:pt>
                <c:pt idx="4974">
                  <c:v>43496</c:v>
                </c:pt>
                <c:pt idx="4975">
                  <c:v>43497</c:v>
                </c:pt>
                <c:pt idx="4976">
                  <c:v>43500</c:v>
                </c:pt>
                <c:pt idx="4977">
                  <c:v>43501</c:v>
                </c:pt>
                <c:pt idx="4978">
                  <c:v>43502</c:v>
                </c:pt>
                <c:pt idx="4979">
                  <c:v>43503</c:v>
                </c:pt>
                <c:pt idx="4980">
                  <c:v>43504</c:v>
                </c:pt>
                <c:pt idx="4981">
                  <c:v>43507</c:v>
                </c:pt>
                <c:pt idx="4982">
                  <c:v>43508</c:v>
                </c:pt>
                <c:pt idx="4983">
                  <c:v>43509</c:v>
                </c:pt>
                <c:pt idx="4984">
                  <c:v>43510</c:v>
                </c:pt>
                <c:pt idx="4985">
                  <c:v>43511</c:v>
                </c:pt>
                <c:pt idx="4986">
                  <c:v>43514</c:v>
                </c:pt>
                <c:pt idx="4987">
                  <c:v>43515</c:v>
                </c:pt>
                <c:pt idx="4988">
                  <c:v>43516</c:v>
                </c:pt>
                <c:pt idx="4989">
                  <c:v>43517</c:v>
                </c:pt>
                <c:pt idx="4990">
                  <c:v>43518</c:v>
                </c:pt>
                <c:pt idx="4991">
                  <c:v>43521</c:v>
                </c:pt>
                <c:pt idx="4992">
                  <c:v>43522</c:v>
                </c:pt>
                <c:pt idx="4993">
                  <c:v>43523</c:v>
                </c:pt>
                <c:pt idx="4994">
                  <c:v>43524</c:v>
                </c:pt>
                <c:pt idx="4995">
                  <c:v>43525</c:v>
                </c:pt>
                <c:pt idx="4996">
                  <c:v>43528</c:v>
                </c:pt>
                <c:pt idx="4997">
                  <c:v>43529</c:v>
                </c:pt>
                <c:pt idx="4998">
                  <c:v>43530</c:v>
                </c:pt>
                <c:pt idx="4999">
                  <c:v>43531</c:v>
                </c:pt>
                <c:pt idx="5000">
                  <c:v>43532</c:v>
                </c:pt>
                <c:pt idx="5001">
                  <c:v>43535</c:v>
                </c:pt>
                <c:pt idx="5002">
                  <c:v>43536</c:v>
                </c:pt>
                <c:pt idx="5003">
                  <c:v>43537</c:v>
                </c:pt>
                <c:pt idx="5004">
                  <c:v>43538</c:v>
                </c:pt>
                <c:pt idx="5005">
                  <c:v>43539</c:v>
                </c:pt>
                <c:pt idx="5006">
                  <c:v>43542</c:v>
                </c:pt>
                <c:pt idx="5007">
                  <c:v>43543</c:v>
                </c:pt>
                <c:pt idx="5008">
                  <c:v>43544</c:v>
                </c:pt>
                <c:pt idx="5009">
                  <c:v>43545</c:v>
                </c:pt>
                <c:pt idx="5010">
                  <c:v>43546</c:v>
                </c:pt>
                <c:pt idx="5011">
                  <c:v>43549</c:v>
                </c:pt>
                <c:pt idx="5012">
                  <c:v>43550</c:v>
                </c:pt>
                <c:pt idx="5013">
                  <c:v>43551</c:v>
                </c:pt>
                <c:pt idx="5014">
                  <c:v>43552</c:v>
                </c:pt>
                <c:pt idx="5015">
                  <c:v>43553</c:v>
                </c:pt>
                <c:pt idx="5016">
                  <c:v>43556</c:v>
                </c:pt>
                <c:pt idx="5017">
                  <c:v>43557</c:v>
                </c:pt>
                <c:pt idx="5018">
                  <c:v>43558</c:v>
                </c:pt>
                <c:pt idx="5019">
                  <c:v>43559</c:v>
                </c:pt>
                <c:pt idx="5020">
                  <c:v>43560</c:v>
                </c:pt>
                <c:pt idx="5021">
                  <c:v>43563</c:v>
                </c:pt>
                <c:pt idx="5022">
                  <c:v>43564</c:v>
                </c:pt>
                <c:pt idx="5023">
                  <c:v>43565</c:v>
                </c:pt>
                <c:pt idx="5024">
                  <c:v>43566</c:v>
                </c:pt>
                <c:pt idx="5025">
                  <c:v>43567</c:v>
                </c:pt>
                <c:pt idx="5026">
                  <c:v>43570</c:v>
                </c:pt>
                <c:pt idx="5027">
                  <c:v>43571</c:v>
                </c:pt>
                <c:pt idx="5028">
                  <c:v>43572</c:v>
                </c:pt>
                <c:pt idx="5029">
                  <c:v>43573</c:v>
                </c:pt>
                <c:pt idx="5030">
                  <c:v>43574</c:v>
                </c:pt>
                <c:pt idx="5031">
                  <c:v>43577</c:v>
                </c:pt>
                <c:pt idx="5032">
                  <c:v>43578</c:v>
                </c:pt>
                <c:pt idx="5033">
                  <c:v>43579</c:v>
                </c:pt>
                <c:pt idx="5034">
                  <c:v>43580</c:v>
                </c:pt>
                <c:pt idx="5035">
                  <c:v>43581</c:v>
                </c:pt>
                <c:pt idx="5036">
                  <c:v>43584</c:v>
                </c:pt>
                <c:pt idx="5037">
                  <c:v>43585</c:v>
                </c:pt>
                <c:pt idx="5038">
                  <c:v>43586</c:v>
                </c:pt>
                <c:pt idx="5039">
                  <c:v>43587</c:v>
                </c:pt>
                <c:pt idx="5040">
                  <c:v>43588</c:v>
                </c:pt>
                <c:pt idx="5041">
                  <c:v>43591</c:v>
                </c:pt>
                <c:pt idx="5042">
                  <c:v>43592</c:v>
                </c:pt>
                <c:pt idx="5043">
                  <c:v>43593</c:v>
                </c:pt>
                <c:pt idx="5044">
                  <c:v>43594</c:v>
                </c:pt>
                <c:pt idx="5045">
                  <c:v>43595</c:v>
                </c:pt>
                <c:pt idx="5046">
                  <c:v>43598</c:v>
                </c:pt>
                <c:pt idx="5047">
                  <c:v>43599</c:v>
                </c:pt>
                <c:pt idx="5048">
                  <c:v>43600</c:v>
                </c:pt>
                <c:pt idx="5049">
                  <c:v>43601</c:v>
                </c:pt>
                <c:pt idx="5050">
                  <c:v>43602</c:v>
                </c:pt>
                <c:pt idx="5051">
                  <c:v>43605</c:v>
                </c:pt>
                <c:pt idx="5052">
                  <c:v>43606</c:v>
                </c:pt>
                <c:pt idx="5053">
                  <c:v>43607</c:v>
                </c:pt>
                <c:pt idx="5054">
                  <c:v>43608</c:v>
                </c:pt>
                <c:pt idx="5055">
                  <c:v>43609</c:v>
                </c:pt>
                <c:pt idx="5056">
                  <c:v>43612</c:v>
                </c:pt>
                <c:pt idx="5057">
                  <c:v>43613</c:v>
                </c:pt>
                <c:pt idx="5058">
                  <c:v>43614</c:v>
                </c:pt>
                <c:pt idx="5059">
                  <c:v>43615</c:v>
                </c:pt>
                <c:pt idx="5060">
                  <c:v>43616</c:v>
                </c:pt>
                <c:pt idx="5061">
                  <c:v>43619</c:v>
                </c:pt>
                <c:pt idx="5062">
                  <c:v>43620</c:v>
                </c:pt>
                <c:pt idx="5063">
                  <c:v>43621</c:v>
                </c:pt>
                <c:pt idx="5064">
                  <c:v>43622</c:v>
                </c:pt>
                <c:pt idx="5065">
                  <c:v>43623</c:v>
                </c:pt>
                <c:pt idx="5066">
                  <c:v>43626</c:v>
                </c:pt>
                <c:pt idx="5067">
                  <c:v>43627</c:v>
                </c:pt>
                <c:pt idx="5068">
                  <c:v>43628</c:v>
                </c:pt>
                <c:pt idx="5069">
                  <c:v>43629</c:v>
                </c:pt>
                <c:pt idx="5070">
                  <c:v>43630</c:v>
                </c:pt>
                <c:pt idx="5071">
                  <c:v>43633</c:v>
                </c:pt>
                <c:pt idx="5072">
                  <c:v>43634</c:v>
                </c:pt>
                <c:pt idx="5073">
                  <c:v>43635</c:v>
                </c:pt>
                <c:pt idx="5074">
                  <c:v>43636</c:v>
                </c:pt>
                <c:pt idx="5075">
                  <c:v>43637</c:v>
                </c:pt>
                <c:pt idx="5076">
                  <c:v>43640</c:v>
                </c:pt>
                <c:pt idx="5077">
                  <c:v>43641</c:v>
                </c:pt>
                <c:pt idx="5078">
                  <c:v>43642</c:v>
                </c:pt>
                <c:pt idx="5079">
                  <c:v>43643</c:v>
                </c:pt>
                <c:pt idx="5080">
                  <c:v>43644</c:v>
                </c:pt>
                <c:pt idx="5081">
                  <c:v>43647</c:v>
                </c:pt>
                <c:pt idx="5082">
                  <c:v>43648</c:v>
                </c:pt>
                <c:pt idx="5083">
                  <c:v>43649</c:v>
                </c:pt>
                <c:pt idx="5084">
                  <c:v>43650</c:v>
                </c:pt>
                <c:pt idx="5085">
                  <c:v>43651</c:v>
                </c:pt>
                <c:pt idx="5086">
                  <c:v>43654</c:v>
                </c:pt>
                <c:pt idx="5087">
                  <c:v>43655</c:v>
                </c:pt>
                <c:pt idx="5088">
                  <c:v>43656</c:v>
                </c:pt>
                <c:pt idx="5089">
                  <c:v>43657</c:v>
                </c:pt>
                <c:pt idx="5090">
                  <c:v>43658</c:v>
                </c:pt>
                <c:pt idx="5091">
                  <c:v>43661</c:v>
                </c:pt>
                <c:pt idx="5092">
                  <c:v>43662</c:v>
                </c:pt>
                <c:pt idx="5093">
                  <c:v>43663</c:v>
                </c:pt>
                <c:pt idx="5094">
                  <c:v>43664</c:v>
                </c:pt>
                <c:pt idx="5095">
                  <c:v>43665</c:v>
                </c:pt>
                <c:pt idx="5096">
                  <c:v>43668</c:v>
                </c:pt>
                <c:pt idx="5097">
                  <c:v>43669</c:v>
                </c:pt>
                <c:pt idx="5098">
                  <c:v>43670</c:v>
                </c:pt>
                <c:pt idx="5099">
                  <c:v>43671</c:v>
                </c:pt>
                <c:pt idx="5100">
                  <c:v>43672</c:v>
                </c:pt>
                <c:pt idx="5101">
                  <c:v>43675</c:v>
                </c:pt>
                <c:pt idx="5102">
                  <c:v>43676</c:v>
                </c:pt>
                <c:pt idx="5103">
                  <c:v>43677</c:v>
                </c:pt>
                <c:pt idx="5104">
                  <c:v>43678</c:v>
                </c:pt>
                <c:pt idx="5105">
                  <c:v>43679</c:v>
                </c:pt>
                <c:pt idx="5106">
                  <c:v>43682</c:v>
                </c:pt>
                <c:pt idx="5107">
                  <c:v>43683</c:v>
                </c:pt>
                <c:pt idx="5108">
                  <c:v>43684</c:v>
                </c:pt>
                <c:pt idx="5109">
                  <c:v>43685</c:v>
                </c:pt>
                <c:pt idx="5110">
                  <c:v>43686</c:v>
                </c:pt>
                <c:pt idx="5111">
                  <c:v>43689</c:v>
                </c:pt>
                <c:pt idx="5112">
                  <c:v>43690</c:v>
                </c:pt>
                <c:pt idx="5113">
                  <c:v>43691</c:v>
                </c:pt>
                <c:pt idx="5114">
                  <c:v>43692</c:v>
                </c:pt>
                <c:pt idx="5115">
                  <c:v>43693</c:v>
                </c:pt>
                <c:pt idx="5116">
                  <c:v>43696</c:v>
                </c:pt>
                <c:pt idx="5117">
                  <c:v>43697</c:v>
                </c:pt>
                <c:pt idx="5118">
                  <c:v>43698</c:v>
                </c:pt>
                <c:pt idx="5119">
                  <c:v>43699</c:v>
                </c:pt>
                <c:pt idx="5120">
                  <c:v>43700</c:v>
                </c:pt>
                <c:pt idx="5121">
                  <c:v>43703</c:v>
                </c:pt>
                <c:pt idx="5122">
                  <c:v>43704</c:v>
                </c:pt>
                <c:pt idx="5123">
                  <c:v>43705</c:v>
                </c:pt>
                <c:pt idx="5124">
                  <c:v>43706</c:v>
                </c:pt>
                <c:pt idx="5125">
                  <c:v>43707</c:v>
                </c:pt>
                <c:pt idx="5126">
                  <c:v>43710</c:v>
                </c:pt>
                <c:pt idx="5127">
                  <c:v>43711</c:v>
                </c:pt>
                <c:pt idx="5128">
                  <c:v>43712</c:v>
                </c:pt>
                <c:pt idx="5129">
                  <c:v>43713</c:v>
                </c:pt>
                <c:pt idx="5130">
                  <c:v>43714</c:v>
                </c:pt>
                <c:pt idx="5131">
                  <c:v>43717</c:v>
                </c:pt>
                <c:pt idx="5132">
                  <c:v>43718</c:v>
                </c:pt>
                <c:pt idx="5133">
                  <c:v>43719</c:v>
                </c:pt>
                <c:pt idx="5134">
                  <c:v>43720</c:v>
                </c:pt>
                <c:pt idx="5135">
                  <c:v>43721</c:v>
                </c:pt>
                <c:pt idx="5136">
                  <c:v>43724</c:v>
                </c:pt>
                <c:pt idx="5137">
                  <c:v>43725</c:v>
                </c:pt>
                <c:pt idx="5138">
                  <c:v>43726</c:v>
                </c:pt>
                <c:pt idx="5139">
                  <c:v>43727</c:v>
                </c:pt>
                <c:pt idx="5140">
                  <c:v>43728</c:v>
                </c:pt>
                <c:pt idx="5141">
                  <c:v>43731</c:v>
                </c:pt>
                <c:pt idx="5142">
                  <c:v>43732</c:v>
                </c:pt>
                <c:pt idx="5143">
                  <c:v>43733</c:v>
                </c:pt>
                <c:pt idx="5144">
                  <c:v>43734</c:v>
                </c:pt>
                <c:pt idx="5145">
                  <c:v>43735</c:v>
                </c:pt>
                <c:pt idx="5146">
                  <c:v>43738</c:v>
                </c:pt>
                <c:pt idx="5147">
                  <c:v>43739</c:v>
                </c:pt>
                <c:pt idx="5148">
                  <c:v>43740</c:v>
                </c:pt>
                <c:pt idx="5149">
                  <c:v>43741</c:v>
                </c:pt>
                <c:pt idx="5150">
                  <c:v>43742</c:v>
                </c:pt>
                <c:pt idx="5151">
                  <c:v>43745</c:v>
                </c:pt>
                <c:pt idx="5152">
                  <c:v>43746</c:v>
                </c:pt>
                <c:pt idx="5153">
                  <c:v>43747</c:v>
                </c:pt>
                <c:pt idx="5154">
                  <c:v>43748</c:v>
                </c:pt>
                <c:pt idx="5155">
                  <c:v>43749</c:v>
                </c:pt>
                <c:pt idx="5156">
                  <c:v>43752</c:v>
                </c:pt>
                <c:pt idx="5157">
                  <c:v>43753</c:v>
                </c:pt>
                <c:pt idx="5158">
                  <c:v>43754</c:v>
                </c:pt>
                <c:pt idx="5159">
                  <c:v>43755</c:v>
                </c:pt>
                <c:pt idx="5160">
                  <c:v>43756</c:v>
                </c:pt>
                <c:pt idx="5161">
                  <c:v>43759</c:v>
                </c:pt>
                <c:pt idx="5162">
                  <c:v>43760</c:v>
                </c:pt>
                <c:pt idx="5163">
                  <c:v>43761</c:v>
                </c:pt>
                <c:pt idx="5164">
                  <c:v>43762</c:v>
                </c:pt>
                <c:pt idx="5165">
                  <c:v>43763</c:v>
                </c:pt>
                <c:pt idx="5166">
                  <c:v>43766</c:v>
                </c:pt>
                <c:pt idx="5167">
                  <c:v>43767</c:v>
                </c:pt>
                <c:pt idx="5168">
                  <c:v>43768</c:v>
                </c:pt>
                <c:pt idx="5169">
                  <c:v>43769</c:v>
                </c:pt>
                <c:pt idx="5170">
                  <c:v>43770</c:v>
                </c:pt>
                <c:pt idx="5171">
                  <c:v>43773</c:v>
                </c:pt>
                <c:pt idx="5172">
                  <c:v>43774</c:v>
                </c:pt>
                <c:pt idx="5173">
                  <c:v>43775</c:v>
                </c:pt>
                <c:pt idx="5174">
                  <c:v>43776</c:v>
                </c:pt>
                <c:pt idx="5175">
                  <c:v>43777</c:v>
                </c:pt>
                <c:pt idx="5176">
                  <c:v>43780</c:v>
                </c:pt>
                <c:pt idx="5177">
                  <c:v>43781</c:v>
                </c:pt>
                <c:pt idx="5178">
                  <c:v>43782</c:v>
                </c:pt>
                <c:pt idx="5179">
                  <c:v>43783</c:v>
                </c:pt>
                <c:pt idx="5180">
                  <c:v>43784</c:v>
                </c:pt>
                <c:pt idx="5181">
                  <c:v>43787</c:v>
                </c:pt>
                <c:pt idx="5182">
                  <c:v>43788</c:v>
                </c:pt>
                <c:pt idx="5183">
                  <c:v>43789</c:v>
                </c:pt>
                <c:pt idx="5184">
                  <c:v>43790</c:v>
                </c:pt>
                <c:pt idx="5185">
                  <c:v>43791</c:v>
                </c:pt>
                <c:pt idx="5186">
                  <c:v>43794</c:v>
                </c:pt>
                <c:pt idx="5187">
                  <c:v>43795</c:v>
                </c:pt>
                <c:pt idx="5188">
                  <c:v>43796</c:v>
                </c:pt>
                <c:pt idx="5189">
                  <c:v>43797</c:v>
                </c:pt>
                <c:pt idx="5190">
                  <c:v>43798</c:v>
                </c:pt>
                <c:pt idx="5191">
                  <c:v>43801</c:v>
                </c:pt>
                <c:pt idx="5192">
                  <c:v>43802</c:v>
                </c:pt>
                <c:pt idx="5193">
                  <c:v>43803</c:v>
                </c:pt>
                <c:pt idx="5194">
                  <c:v>43804</c:v>
                </c:pt>
                <c:pt idx="5195">
                  <c:v>43805</c:v>
                </c:pt>
                <c:pt idx="5196">
                  <c:v>43808</c:v>
                </c:pt>
                <c:pt idx="5197">
                  <c:v>43809</c:v>
                </c:pt>
                <c:pt idx="5198">
                  <c:v>43810</c:v>
                </c:pt>
                <c:pt idx="5199">
                  <c:v>43811</c:v>
                </c:pt>
                <c:pt idx="5200">
                  <c:v>43812</c:v>
                </c:pt>
                <c:pt idx="5201">
                  <c:v>43815</c:v>
                </c:pt>
                <c:pt idx="5202">
                  <c:v>43816</c:v>
                </c:pt>
                <c:pt idx="5203">
                  <c:v>43817</c:v>
                </c:pt>
                <c:pt idx="5204">
                  <c:v>43818</c:v>
                </c:pt>
                <c:pt idx="5205">
                  <c:v>43819</c:v>
                </c:pt>
                <c:pt idx="5206">
                  <c:v>43822</c:v>
                </c:pt>
                <c:pt idx="5207">
                  <c:v>43823</c:v>
                </c:pt>
                <c:pt idx="5208">
                  <c:v>43824</c:v>
                </c:pt>
                <c:pt idx="5209">
                  <c:v>43825</c:v>
                </c:pt>
                <c:pt idx="5210">
                  <c:v>43826</c:v>
                </c:pt>
                <c:pt idx="5211">
                  <c:v>43829</c:v>
                </c:pt>
                <c:pt idx="5212">
                  <c:v>43830</c:v>
                </c:pt>
                <c:pt idx="5213">
                  <c:v>43831</c:v>
                </c:pt>
                <c:pt idx="5214">
                  <c:v>43832</c:v>
                </c:pt>
                <c:pt idx="5215">
                  <c:v>43833</c:v>
                </c:pt>
                <c:pt idx="5216">
                  <c:v>43836</c:v>
                </c:pt>
                <c:pt idx="5217">
                  <c:v>43837</c:v>
                </c:pt>
                <c:pt idx="5218">
                  <c:v>43838</c:v>
                </c:pt>
                <c:pt idx="5219">
                  <c:v>43839</c:v>
                </c:pt>
                <c:pt idx="5220">
                  <c:v>43840</c:v>
                </c:pt>
                <c:pt idx="5221">
                  <c:v>43843</c:v>
                </c:pt>
                <c:pt idx="5222">
                  <c:v>43844</c:v>
                </c:pt>
                <c:pt idx="5223">
                  <c:v>43845</c:v>
                </c:pt>
                <c:pt idx="5224">
                  <c:v>43846</c:v>
                </c:pt>
                <c:pt idx="5225">
                  <c:v>43847</c:v>
                </c:pt>
                <c:pt idx="5226">
                  <c:v>43850</c:v>
                </c:pt>
                <c:pt idx="5227">
                  <c:v>43851</c:v>
                </c:pt>
                <c:pt idx="5228">
                  <c:v>43852</c:v>
                </c:pt>
                <c:pt idx="5229">
                  <c:v>43853</c:v>
                </c:pt>
                <c:pt idx="5230">
                  <c:v>43854</c:v>
                </c:pt>
                <c:pt idx="5231">
                  <c:v>43857</c:v>
                </c:pt>
                <c:pt idx="5232">
                  <c:v>43858</c:v>
                </c:pt>
                <c:pt idx="5233">
                  <c:v>43859</c:v>
                </c:pt>
                <c:pt idx="5234">
                  <c:v>43860</c:v>
                </c:pt>
                <c:pt idx="5235">
                  <c:v>43861</c:v>
                </c:pt>
                <c:pt idx="5236">
                  <c:v>43864</c:v>
                </c:pt>
                <c:pt idx="5237">
                  <c:v>43865</c:v>
                </c:pt>
                <c:pt idx="5238">
                  <c:v>43866</c:v>
                </c:pt>
                <c:pt idx="5239">
                  <c:v>43867</c:v>
                </c:pt>
                <c:pt idx="5240">
                  <c:v>43868</c:v>
                </c:pt>
                <c:pt idx="5241">
                  <c:v>43871</c:v>
                </c:pt>
                <c:pt idx="5242">
                  <c:v>43872</c:v>
                </c:pt>
                <c:pt idx="5243">
                  <c:v>43873</c:v>
                </c:pt>
                <c:pt idx="5244">
                  <c:v>43874</c:v>
                </c:pt>
                <c:pt idx="5245">
                  <c:v>43875</c:v>
                </c:pt>
                <c:pt idx="5246">
                  <c:v>43878</c:v>
                </c:pt>
                <c:pt idx="5247">
                  <c:v>43879</c:v>
                </c:pt>
                <c:pt idx="5248">
                  <c:v>43880</c:v>
                </c:pt>
                <c:pt idx="5249">
                  <c:v>43881</c:v>
                </c:pt>
                <c:pt idx="5250">
                  <c:v>43882</c:v>
                </c:pt>
                <c:pt idx="5251">
                  <c:v>43885</c:v>
                </c:pt>
                <c:pt idx="5252">
                  <c:v>43886</c:v>
                </c:pt>
                <c:pt idx="5253">
                  <c:v>43887</c:v>
                </c:pt>
                <c:pt idx="5254">
                  <c:v>43888</c:v>
                </c:pt>
                <c:pt idx="5255">
                  <c:v>43889</c:v>
                </c:pt>
                <c:pt idx="5256">
                  <c:v>43892</c:v>
                </c:pt>
                <c:pt idx="5257">
                  <c:v>43893</c:v>
                </c:pt>
                <c:pt idx="5258">
                  <c:v>43894</c:v>
                </c:pt>
                <c:pt idx="5259">
                  <c:v>43895</c:v>
                </c:pt>
                <c:pt idx="5260">
                  <c:v>43896</c:v>
                </c:pt>
                <c:pt idx="5261">
                  <c:v>43899</c:v>
                </c:pt>
                <c:pt idx="5262">
                  <c:v>43900</c:v>
                </c:pt>
                <c:pt idx="5263">
                  <c:v>43901</c:v>
                </c:pt>
                <c:pt idx="5264">
                  <c:v>43902</c:v>
                </c:pt>
                <c:pt idx="5265">
                  <c:v>43903</c:v>
                </c:pt>
                <c:pt idx="5266">
                  <c:v>43906</c:v>
                </c:pt>
                <c:pt idx="5267">
                  <c:v>43907</c:v>
                </c:pt>
                <c:pt idx="5268">
                  <c:v>43908</c:v>
                </c:pt>
                <c:pt idx="5269">
                  <c:v>43909</c:v>
                </c:pt>
                <c:pt idx="5270">
                  <c:v>43910</c:v>
                </c:pt>
                <c:pt idx="5271">
                  <c:v>43913</c:v>
                </c:pt>
                <c:pt idx="5272">
                  <c:v>43914</c:v>
                </c:pt>
                <c:pt idx="5273">
                  <c:v>43915</c:v>
                </c:pt>
                <c:pt idx="5274">
                  <c:v>43916</c:v>
                </c:pt>
                <c:pt idx="5275">
                  <c:v>43917</c:v>
                </c:pt>
                <c:pt idx="5276">
                  <c:v>43920</c:v>
                </c:pt>
                <c:pt idx="5277">
                  <c:v>43921</c:v>
                </c:pt>
                <c:pt idx="5278">
                  <c:v>43922</c:v>
                </c:pt>
                <c:pt idx="5279">
                  <c:v>43923</c:v>
                </c:pt>
                <c:pt idx="5280">
                  <c:v>43924</c:v>
                </c:pt>
                <c:pt idx="5281">
                  <c:v>43927</c:v>
                </c:pt>
                <c:pt idx="5282">
                  <c:v>43928</c:v>
                </c:pt>
                <c:pt idx="5283">
                  <c:v>43929</c:v>
                </c:pt>
                <c:pt idx="5284">
                  <c:v>43930</c:v>
                </c:pt>
                <c:pt idx="5285">
                  <c:v>43931</c:v>
                </c:pt>
                <c:pt idx="5286">
                  <c:v>43934</c:v>
                </c:pt>
                <c:pt idx="5287">
                  <c:v>43935</c:v>
                </c:pt>
                <c:pt idx="5288">
                  <c:v>43936</c:v>
                </c:pt>
                <c:pt idx="5289">
                  <c:v>43937</c:v>
                </c:pt>
                <c:pt idx="5290">
                  <c:v>43938</c:v>
                </c:pt>
                <c:pt idx="5291">
                  <c:v>43941</c:v>
                </c:pt>
                <c:pt idx="5292">
                  <c:v>43942</c:v>
                </c:pt>
                <c:pt idx="5293">
                  <c:v>43943</c:v>
                </c:pt>
                <c:pt idx="5294">
                  <c:v>43944</c:v>
                </c:pt>
                <c:pt idx="5295">
                  <c:v>43945</c:v>
                </c:pt>
                <c:pt idx="5296">
                  <c:v>43948</c:v>
                </c:pt>
                <c:pt idx="5297">
                  <c:v>43949</c:v>
                </c:pt>
                <c:pt idx="5298">
                  <c:v>43950</c:v>
                </c:pt>
                <c:pt idx="5299">
                  <c:v>43951</c:v>
                </c:pt>
                <c:pt idx="5300">
                  <c:v>43952</c:v>
                </c:pt>
                <c:pt idx="5301">
                  <c:v>43955</c:v>
                </c:pt>
                <c:pt idx="5302">
                  <c:v>43956</c:v>
                </c:pt>
                <c:pt idx="5303">
                  <c:v>43957</c:v>
                </c:pt>
                <c:pt idx="5304">
                  <c:v>43958</c:v>
                </c:pt>
                <c:pt idx="5305">
                  <c:v>43959</c:v>
                </c:pt>
                <c:pt idx="5306">
                  <c:v>43962</c:v>
                </c:pt>
                <c:pt idx="5307">
                  <c:v>43963</c:v>
                </c:pt>
                <c:pt idx="5308">
                  <c:v>43964</c:v>
                </c:pt>
                <c:pt idx="5309">
                  <c:v>43965</c:v>
                </c:pt>
                <c:pt idx="5310">
                  <c:v>43966</c:v>
                </c:pt>
                <c:pt idx="5311">
                  <c:v>43969</c:v>
                </c:pt>
                <c:pt idx="5312">
                  <c:v>43970</c:v>
                </c:pt>
                <c:pt idx="5313">
                  <c:v>43971</c:v>
                </c:pt>
                <c:pt idx="5314">
                  <c:v>43972</c:v>
                </c:pt>
                <c:pt idx="5315">
                  <c:v>43973</c:v>
                </c:pt>
                <c:pt idx="5316">
                  <c:v>43976</c:v>
                </c:pt>
                <c:pt idx="5317">
                  <c:v>43977</c:v>
                </c:pt>
                <c:pt idx="5318">
                  <c:v>43978</c:v>
                </c:pt>
                <c:pt idx="5319">
                  <c:v>43979</c:v>
                </c:pt>
                <c:pt idx="5320">
                  <c:v>43980</c:v>
                </c:pt>
                <c:pt idx="5321">
                  <c:v>43983</c:v>
                </c:pt>
                <c:pt idx="5322">
                  <c:v>43984</c:v>
                </c:pt>
                <c:pt idx="5323">
                  <c:v>43985</c:v>
                </c:pt>
                <c:pt idx="5324">
                  <c:v>43986</c:v>
                </c:pt>
                <c:pt idx="5325">
                  <c:v>43987</c:v>
                </c:pt>
                <c:pt idx="5326">
                  <c:v>43990</c:v>
                </c:pt>
                <c:pt idx="5327">
                  <c:v>43991</c:v>
                </c:pt>
                <c:pt idx="5328">
                  <c:v>43992</c:v>
                </c:pt>
                <c:pt idx="5329">
                  <c:v>43993</c:v>
                </c:pt>
                <c:pt idx="5330">
                  <c:v>43994</c:v>
                </c:pt>
                <c:pt idx="5331">
                  <c:v>43997</c:v>
                </c:pt>
                <c:pt idx="5332">
                  <c:v>43998</c:v>
                </c:pt>
                <c:pt idx="5333">
                  <c:v>43999</c:v>
                </c:pt>
                <c:pt idx="5334">
                  <c:v>44000</c:v>
                </c:pt>
                <c:pt idx="5335">
                  <c:v>44001</c:v>
                </c:pt>
                <c:pt idx="5336">
                  <c:v>44004</c:v>
                </c:pt>
                <c:pt idx="5337">
                  <c:v>44005</c:v>
                </c:pt>
                <c:pt idx="5338">
                  <c:v>44006</c:v>
                </c:pt>
                <c:pt idx="5339">
                  <c:v>44007</c:v>
                </c:pt>
                <c:pt idx="5340">
                  <c:v>44008</c:v>
                </c:pt>
                <c:pt idx="5341">
                  <c:v>44011</c:v>
                </c:pt>
                <c:pt idx="5342">
                  <c:v>44012</c:v>
                </c:pt>
                <c:pt idx="5343">
                  <c:v>44013</c:v>
                </c:pt>
                <c:pt idx="5344">
                  <c:v>44014</c:v>
                </c:pt>
                <c:pt idx="5345">
                  <c:v>44015</c:v>
                </c:pt>
                <c:pt idx="5346">
                  <c:v>44018</c:v>
                </c:pt>
                <c:pt idx="5347">
                  <c:v>44019</c:v>
                </c:pt>
                <c:pt idx="5348">
                  <c:v>44020</c:v>
                </c:pt>
                <c:pt idx="5349">
                  <c:v>44021</c:v>
                </c:pt>
                <c:pt idx="5350">
                  <c:v>44022</c:v>
                </c:pt>
                <c:pt idx="5351">
                  <c:v>44025</c:v>
                </c:pt>
                <c:pt idx="5352">
                  <c:v>44026</c:v>
                </c:pt>
                <c:pt idx="5353">
                  <c:v>44027</c:v>
                </c:pt>
                <c:pt idx="5354">
                  <c:v>44028</c:v>
                </c:pt>
                <c:pt idx="5355">
                  <c:v>44029</c:v>
                </c:pt>
                <c:pt idx="5356">
                  <c:v>44032</c:v>
                </c:pt>
                <c:pt idx="5357">
                  <c:v>44033</c:v>
                </c:pt>
                <c:pt idx="5358">
                  <c:v>44034</c:v>
                </c:pt>
                <c:pt idx="5359">
                  <c:v>44035</c:v>
                </c:pt>
                <c:pt idx="5360">
                  <c:v>44036</c:v>
                </c:pt>
                <c:pt idx="5361">
                  <c:v>44039</c:v>
                </c:pt>
                <c:pt idx="5362">
                  <c:v>44040</c:v>
                </c:pt>
                <c:pt idx="5363">
                  <c:v>44041</c:v>
                </c:pt>
                <c:pt idx="5364">
                  <c:v>44042</c:v>
                </c:pt>
                <c:pt idx="5365">
                  <c:v>44043</c:v>
                </c:pt>
                <c:pt idx="5366">
                  <c:v>44046</c:v>
                </c:pt>
                <c:pt idx="5367">
                  <c:v>44047</c:v>
                </c:pt>
                <c:pt idx="5368">
                  <c:v>44048</c:v>
                </c:pt>
                <c:pt idx="5369">
                  <c:v>44049</c:v>
                </c:pt>
                <c:pt idx="5370">
                  <c:v>44050</c:v>
                </c:pt>
                <c:pt idx="5371">
                  <c:v>44053</c:v>
                </c:pt>
                <c:pt idx="5372">
                  <c:v>44054</c:v>
                </c:pt>
                <c:pt idx="5373">
                  <c:v>44055</c:v>
                </c:pt>
                <c:pt idx="5374">
                  <c:v>44056</c:v>
                </c:pt>
                <c:pt idx="5375">
                  <c:v>44057</c:v>
                </c:pt>
                <c:pt idx="5376">
                  <c:v>44060</c:v>
                </c:pt>
                <c:pt idx="5377">
                  <c:v>44061</c:v>
                </c:pt>
                <c:pt idx="5378">
                  <c:v>44062</c:v>
                </c:pt>
                <c:pt idx="5379">
                  <c:v>44063</c:v>
                </c:pt>
                <c:pt idx="5380">
                  <c:v>44064</c:v>
                </c:pt>
                <c:pt idx="5381">
                  <c:v>44067</c:v>
                </c:pt>
                <c:pt idx="5382">
                  <c:v>44068</c:v>
                </c:pt>
                <c:pt idx="5383">
                  <c:v>44069</c:v>
                </c:pt>
                <c:pt idx="5384">
                  <c:v>44070</c:v>
                </c:pt>
                <c:pt idx="5385">
                  <c:v>44071</c:v>
                </c:pt>
                <c:pt idx="5386">
                  <c:v>44074</c:v>
                </c:pt>
                <c:pt idx="5387">
                  <c:v>44075</c:v>
                </c:pt>
                <c:pt idx="5388">
                  <c:v>44076</c:v>
                </c:pt>
                <c:pt idx="5389">
                  <c:v>44077</c:v>
                </c:pt>
                <c:pt idx="5390">
                  <c:v>44078</c:v>
                </c:pt>
                <c:pt idx="5391">
                  <c:v>44081</c:v>
                </c:pt>
                <c:pt idx="5392">
                  <c:v>44082</c:v>
                </c:pt>
                <c:pt idx="5393">
                  <c:v>44083</c:v>
                </c:pt>
                <c:pt idx="5394">
                  <c:v>44084</c:v>
                </c:pt>
                <c:pt idx="5395">
                  <c:v>44085</c:v>
                </c:pt>
                <c:pt idx="5396">
                  <c:v>44088</c:v>
                </c:pt>
                <c:pt idx="5397">
                  <c:v>44089</c:v>
                </c:pt>
                <c:pt idx="5398">
                  <c:v>44090</c:v>
                </c:pt>
                <c:pt idx="5399">
                  <c:v>44091</c:v>
                </c:pt>
                <c:pt idx="5400">
                  <c:v>44092</c:v>
                </c:pt>
                <c:pt idx="5401">
                  <c:v>44095</c:v>
                </c:pt>
                <c:pt idx="5402">
                  <c:v>44096</c:v>
                </c:pt>
                <c:pt idx="5403">
                  <c:v>44097</c:v>
                </c:pt>
                <c:pt idx="5404">
                  <c:v>44098</c:v>
                </c:pt>
                <c:pt idx="5405">
                  <c:v>44099</c:v>
                </c:pt>
                <c:pt idx="5406">
                  <c:v>44102</c:v>
                </c:pt>
                <c:pt idx="5407">
                  <c:v>44103</c:v>
                </c:pt>
                <c:pt idx="5408">
                  <c:v>44104</c:v>
                </c:pt>
                <c:pt idx="5409">
                  <c:v>44105</c:v>
                </c:pt>
                <c:pt idx="5410">
                  <c:v>44106</c:v>
                </c:pt>
                <c:pt idx="5411">
                  <c:v>44109</c:v>
                </c:pt>
                <c:pt idx="5412">
                  <c:v>44110</c:v>
                </c:pt>
                <c:pt idx="5413">
                  <c:v>44111</c:v>
                </c:pt>
                <c:pt idx="5414">
                  <c:v>44112</c:v>
                </c:pt>
                <c:pt idx="5415">
                  <c:v>44113</c:v>
                </c:pt>
                <c:pt idx="5416">
                  <c:v>44116</c:v>
                </c:pt>
                <c:pt idx="5417">
                  <c:v>44117</c:v>
                </c:pt>
                <c:pt idx="5418">
                  <c:v>44118</c:v>
                </c:pt>
                <c:pt idx="5419">
                  <c:v>44119</c:v>
                </c:pt>
                <c:pt idx="5420">
                  <c:v>44120</c:v>
                </c:pt>
                <c:pt idx="5421">
                  <c:v>44123</c:v>
                </c:pt>
                <c:pt idx="5422">
                  <c:v>44124</c:v>
                </c:pt>
                <c:pt idx="5423">
                  <c:v>44125</c:v>
                </c:pt>
                <c:pt idx="5424">
                  <c:v>44126</c:v>
                </c:pt>
                <c:pt idx="5425">
                  <c:v>44127</c:v>
                </c:pt>
                <c:pt idx="5426">
                  <c:v>44130</c:v>
                </c:pt>
                <c:pt idx="5427">
                  <c:v>44131</c:v>
                </c:pt>
                <c:pt idx="5428">
                  <c:v>44132</c:v>
                </c:pt>
                <c:pt idx="5429">
                  <c:v>44133</c:v>
                </c:pt>
                <c:pt idx="5430">
                  <c:v>44134</c:v>
                </c:pt>
                <c:pt idx="5431">
                  <c:v>44137</c:v>
                </c:pt>
                <c:pt idx="5432">
                  <c:v>44138</c:v>
                </c:pt>
                <c:pt idx="5433">
                  <c:v>44139</c:v>
                </c:pt>
                <c:pt idx="5434">
                  <c:v>44140</c:v>
                </c:pt>
                <c:pt idx="5435">
                  <c:v>44141</c:v>
                </c:pt>
                <c:pt idx="5436">
                  <c:v>44144</c:v>
                </c:pt>
                <c:pt idx="5437">
                  <c:v>44145</c:v>
                </c:pt>
                <c:pt idx="5438">
                  <c:v>44146</c:v>
                </c:pt>
                <c:pt idx="5439">
                  <c:v>44147</c:v>
                </c:pt>
                <c:pt idx="5440">
                  <c:v>44148</c:v>
                </c:pt>
                <c:pt idx="5441">
                  <c:v>44151</c:v>
                </c:pt>
                <c:pt idx="5442">
                  <c:v>44152</c:v>
                </c:pt>
                <c:pt idx="5443">
                  <c:v>44153</c:v>
                </c:pt>
                <c:pt idx="5444">
                  <c:v>44154</c:v>
                </c:pt>
                <c:pt idx="5445">
                  <c:v>44155</c:v>
                </c:pt>
                <c:pt idx="5446">
                  <c:v>44158</c:v>
                </c:pt>
                <c:pt idx="5447">
                  <c:v>44159</c:v>
                </c:pt>
                <c:pt idx="5448">
                  <c:v>44160</c:v>
                </c:pt>
                <c:pt idx="5449">
                  <c:v>44161</c:v>
                </c:pt>
                <c:pt idx="5450">
                  <c:v>44162</c:v>
                </c:pt>
                <c:pt idx="5451">
                  <c:v>44165</c:v>
                </c:pt>
                <c:pt idx="5452">
                  <c:v>44166</c:v>
                </c:pt>
                <c:pt idx="5453">
                  <c:v>44167</c:v>
                </c:pt>
                <c:pt idx="5454">
                  <c:v>44168</c:v>
                </c:pt>
                <c:pt idx="5455">
                  <c:v>44169</c:v>
                </c:pt>
                <c:pt idx="5456">
                  <c:v>44172</c:v>
                </c:pt>
                <c:pt idx="5457">
                  <c:v>44173</c:v>
                </c:pt>
                <c:pt idx="5458">
                  <c:v>44174</c:v>
                </c:pt>
                <c:pt idx="5459">
                  <c:v>44175</c:v>
                </c:pt>
                <c:pt idx="5460">
                  <c:v>44176</c:v>
                </c:pt>
                <c:pt idx="5461">
                  <c:v>44179</c:v>
                </c:pt>
                <c:pt idx="5462">
                  <c:v>44180</c:v>
                </c:pt>
                <c:pt idx="5463">
                  <c:v>44181</c:v>
                </c:pt>
                <c:pt idx="5464">
                  <c:v>44182</c:v>
                </c:pt>
                <c:pt idx="5465">
                  <c:v>44183</c:v>
                </c:pt>
                <c:pt idx="5466">
                  <c:v>44186</c:v>
                </c:pt>
                <c:pt idx="5467">
                  <c:v>44187</c:v>
                </c:pt>
                <c:pt idx="5468">
                  <c:v>44188</c:v>
                </c:pt>
                <c:pt idx="5469">
                  <c:v>44189</c:v>
                </c:pt>
                <c:pt idx="5470">
                  <c:v>44190</c:v>
                </c:pt>
                <c:pt idx="5471">
                  <c:v>44193</c:v>
                </c:pt>
                <c:pt idx="5472">
                  <c:v>44194</c:v>
                </c:pt>
                <c:pt idx="5473">
                  <c:v>44195</c:v>
                </c:pt>
                <c:pt idx="5474">
                  <c:v>44196</c:v>
                </c:pt>
                <c:pt idx="5475">
                  <c:v>44197</c:v>
                </c:pt>
                <c:pt idx="5476">
                  <c:v>44200</c:v>
                </c:pt>
                <c:pt idx="5477">
                  <c:v>44201</c:v>
                </c:pt>
                <c:pt idx="5478">
                  <c:v>44202</c:v>
                </c:pt>
                <c:pt idx="5479">
                  <c:v>44203</c:v>
                </c:pt>
                <c:pt idx="5480">
                  <c:v>44204</c:v>
                </c:pt>
                <c:pt idx="5481">
                  <c:v>44207</c:v>
                </c:pt>
                <c:pt idx="5482">
                  <c:v>44208</c:v>
                </c:pt>
                <c:pt idx="5483">
                  <c:v>44209</c:v>
                </c:pt>
                <c:pt idx="5484">
                  <c:v>44210</c:v>
                </c:pt>
                <c:pt idx="5485">
                  <c:v>44211</c:v>
                </c:pt>
                <c:pt idx="5486">
                  <c:v>44214</c:v>
                </c:pt>
                <c:pt idx="5487">
                  <c:v>44215</c:v>
                </c:pt>
                <c:pt idx="5488">
                  <c:v>44216</c:v>
                </c:pt>
                <c:pt idx="5489">
                  <c:v>44217</c:v>
                </c:pt>
                <c:pt idx="5490">
                  <c:v>44218</c:v>
                </c:pt>
                <c:pt idx="5491">
                  <c:v>44221</c:v>
                </c:pt>
                <c:pt idx="5492">
                  <c:v>44222</c:v>
                </c:pt>
                <c:pt idx="5493">
                  <c:v>44223</c:v>
                </c:pt>
                <c:pt idx="5494">
                  <c:v>44224</c:v>
                </c:pt>
                <c:pt idx="5495">
                  <c:v>44225</c:v>
                </c:pt>
                <c:pt idx="5496">
                  <c:v>44228</c:v>
                </c:pt>
                <c:pt idx="5497">
                  <c:v>44229</c:v>
                </c:pt>
                <c:pt idx="5498">
                  <c:v>44230</c:v>
                </c:pt>
                <c:pt idx="5499">
                  <c:v>44231</c:v>
                </c:pt>
                <c:pt idx="5500">
                  <c:v>44232</c:v>
                </c:pt>
                <c:pt idx="5501">
                  <c:v>44235</c:v>
                </c:pt>
                <c:pt idx="5502">
                  <c:v>44236</c:v>
                </c:pt>
                <c:pt idx="5503">
                  <c:v>44237</c:v>
                </c:pt>
                <c:pt idx="5504">
                  <c:v>44238</c:v>
                </c:pt>
                <c:pt idx="5505">
                  <c:v>44239</c:v>
                </c:pt>
                <c:pt idx="5506">
                  <c:v>44242</c:v>
                </c:pt>
                <c:pt idx="5507">
                  <c:v>44243</c:v>
                </c:pt>
                <c:pt idx="5508">
                  <c:v>44244</c:v>
                </c:pt>
                <c:pt idx="5509">
                  <c:v>44245</c:v>
                </c:pt>
                <c:pt idx="5510">
                  <c:v>44246</c:v>
                </c:pt>
                <c:pt idx="5511">
                  <c:v>44249</c:v>
                </c:pt>
                <c:pt idx="5512">
                  <c:v>44250</c:v>
                </c:pt>
                <c:pt idx="5513">
                  <c:v>44251</c:v>
                </c:pt>
                <c:pt idx="5514">
                  <c:v>44252</c:v>
                </c:pt>
                <c:pt idx="5515">
                  <c:v>44253</c:v>
                </c:pt>
                <c:pt idx="5516">
                  <c:v>44256</c:v>
                </c:pt>
                <c:pt idx="5517">
                  <c:v>44257</c:v>
                </c:pt>
                <c:pt idx="5518">
                  <c:v>44258</c:v>
                </c:pt>
                <c:pt idx="5519">
                  <c:v>44259</c:v>
                </c:pt>
                <c:pt idx="5520">
                  <c:v>44260</c:v>
                </c:pt>
                <c:pt idx="5521">
                  <c:v>44263</c:v>
                </c:pt>
                <c:pt idx="5522">
                  <c:v>44264</c:v>
                </c:pt>
                <c:pt idx="5523">
                  <c:v>44265</c:v>
                </c:pt>
                <c:pt idx="5524">
                  <c:v>44266</c:v>
                </c:pt>
                <c:pt idx="5525">
                  <c:v>44267</c:v>
                </c:pt>
                <c:pt idx="5526">
                  <c:v>44270</c:v>
                </c:pt>
                <c:pt idx="5527">
                  <c:v>44271</c:v>
                </c:pt>
                <c:pt idx="5528">
                  <c:v>44272</c:v>
                </c:pt>
                <c:pt idx="5529">
                  <c:v>44273</c:v>
                </c:pt>
                <c:pt idx="5530">
                  <c:v>44274</c:v>
                </c:pt>
                <c:pt idx="5531">
                  <c:v>44277</c:v>
                </c:pt>
                <c:pt idx="5532">
                  <c:v>44278</c:v>
                </c:pt>
                <c:pt idx="5533">
                  <c:v>44279</c:v>
                </c:pt>
                <c:pt idx="5534">
                  <c:v>44280</c:v>
                </c:pt>
                <c:pt idx="5535">
                  <c:v>44281</c:v>
                </c:pt>
                <c:pt idx="5536">
                  <c:v>44284</c:v>
                </c:pt>
                <c:pt idx="5537">
                  <c:v>44285</c:v>
                </c:pt>
                <c:pt idx="5538">
                  <c:v>44286</c:v>
                </c:pt>
                <c:pt idx="5539">
                  <c:v>44287</c:v>
                </c:pt>
                <c:pt idx="5540">
                  <c:v>44288</c:v>
                </c:pt>
                <c:pt idx="5541">
                  <c:v>44291</c:v>
                </c:pt>
                <c:pt idx="5542">
                  <c:v>44292</c:v>
                </c:pt>
                <c:pt idx="5543">
                  <c:v>44293</c:v>
                </c:pt>
                <c:pt idx="5544">
                  <c:v>44294</c:v>
                </c:pt>
                <c:pt idx="5545">
                  <c:v>44295</c:v>
                </c:pt>
                <c:pt idx="5546">
                  <c:v>44298</c:v>
                </c:pt>
                <c:pt idx="5547">
                  <c:v>44299</c:v>
                </c:pt>
                <c:pt idx="5548">
                  <c:v>44300</c:v>
                </c:pt>
                <c:pt idx="5549">
                  <c:v>44301</c:v>
                </c:pt>
                <c:pt idx="5550">
                  <c:v>44302</c:v>
                </c:pt>
                <c:pt idx="5551">
                  <c:v>44305</c:v>
                </c:pt>
                <c:pt idx="5552">
                  <c:v>44306</c:v>
                </c:pt>
                <c:pt idx="5553">
                  <c:v>44307</c:v>
                </c:pt>
                <c:pt idx="5554">
                  <c:v>44308</c:v>
                </c:pt>
                <c:pt idx="5555">
                  <c:v>44309</c:v>
                </c:pt>
                <c:pt idx="5556">
                  <c:v>44312</c:v>
                </c:pt>
                <c:pt idx="5557">
                  <c:v>44313</c:v>
                </c:pt>
                <c:pt idx="5558">
                  <c:v>44314</c:v>
                </c:pt>
                <c:pt idx="5559">
                  <c:v>44315</c:v>
                </c:pt>
                <c:pt idx="5560">
                  <c:v>44316</c:v>
                </c:pt>
                <c:pt idx="5561">
                  <c:v>44319</c:v>
                </c:pt>
                <c:pt idx="5562">
                  <c:v>44320</c:v>
                </c:pt>
                <c:pt idx="5563">
                  <c:v>44321</c:v>
                </c:pt>
                <c:pt idx="5564">
                  <c:v>44322</c:v>
                </c:pt>
                <c:pt idx="5565">
                  <c:v>44323</c:v>
                </c:pt>
                <c:pt idx="5566">
                  <c:v>44326</c:v>
                </c:pt>
                <c:pt idx="5567">
                  <c:v>44327</c:v>
                </c:pt>
                <c:pt idx="5568">
                  <c:v>44328</c:v>
                </c:pt>
                <c:pt idx="5569">
                  <c:v>44329</c:v>
                </c:pt>
                <c:pt idx="5570">
                  <c:v>44330</c:v>
                </c:pt>
                <c:pt idx="5571">
                  <c:v>44333</c:v>
                </c:pt>
                <c:pt idx="5572">
                  <c:v>44334</c:v>
                </c:pt>
                <c:pt idx="5573">
                  <c:v>44335</c:v>
                </c:pt>
                <c:pt idx="5574">
                  <c:v>44336</c:v>
                </c:pt>
                <c:pt idx="5575">
                  <c:v>44337</c:v>
                </c:pt>
                <c:pt idx="5576">
                  <c:v>44340</c:v>
                </c:pt>
                <c:pt idx="5577">
                  <c:v>44341</c:v>
                </c:pt>
                <c:pt idx="5578">
                  <c:v>44342</c:v>
                </c:pt>
                <c:pt idx="5579">
                  <c:v>44343</c:v>
                </c:pt>
                <c:pt idx="5580">
                  <c:v>44344</c:v>
                </c:pt>
                <c:pt idx="5581">
                  <c:v>44347</c:v>
                </c:pt>
                <c:pt idx="5582">
                  <c:v>44348</c:v>
                </c:pt>
                <c:pt idx="5583">
                  <c:v>44349</c:v>
                </c:pt>
                <c:pt idx="5584">
                  <c:v>44350</c:v>
                </c:pt>
                <c:pt idx="5585">
                  <c:v>44351</c:v>
                </c:pt>
                <c:pt idx="5586">
                  <c:v>44354</c:v>
                </c:pt>
                <c:pt idx="5587">
                  <c:v>44355</c:v>
                </c:pt>
                <c:pt idx="5588">
                  <c:v>44356</c:v>
                </c:pt>
                <c:pt idx="5589">
                  <c:v>44357</c:v>
                </c:pt>
                <c:pt idx="5590">
                  <c:v>44358</c:v>
                </c:pt>
                <c:pt idx="5591">
                  <c:v>44361</c:v>
                </c:pt>
                <c:pt idx="5592">
                  <c:v>44362</c:v>
                </c:pt>
                <c:pt idx="5593">
                  <c:v>44363</c:v>
                </c:pt>
                <c:pt idx="5594">
                  <c:v>44364</c:v>
                </c:pt>
                <c:pt idx="5595">
                  <c:v>44365</c:v>
                </c:pt>
                <c:pt idx="5596">
                  <c:v>44368</c:v>
                </c:pt>
                <c:pt idx="5597">
                  <c:v>44369</c:v>
                </c:pt>
                <c:pt idx="5598">
                  <c:v>44370</c:v>
                </c:pt>
                <c:pt idx="5599">
                  <c:v>44371</c:v>
                </c:pt>
                <c:pt idx="5600">
                  <c:v>44372</c:v>
                </c:pt>
                <c:pt idx="5601">
                  <c:v>44375</c:v>
                </c:pt>
                <c:pt idx="5602">
                  <c:v>44376</c:v>
                </c:pt>
                <c:pt idx="5603">
                  <c:v>44377</c:v>
                </c:pt>
                <c:pt idx="5604">
                  <c:v>44378</c:v>
                </c:pt>
                <c:pt idx="5605">
                  <c:v>44379</c:v>
                </c:pt>
                <c:pt idx="5606">
                  <c:v>44382</c:v>
                </c:pt>
                <c:pt idx="5607">
                  <c:v>44383</c:v>
                </c:pt>
                <c:pt idx="5608">
                  <c:v>44384</c:v>
                </c:pt>
                <c:pt idx="5609">
                  <c:v>44385</c:v>
                </c:pt>
                <c:pt idx="5610">
                  <c:v>44386</c:v>
                </c:pt>
                <c:pt idx="5611">
                  <c:v>44389</c:v>
                </c:pt>
                <c:pt idx="5612">
                  <c:v>44390</c:v>
                </c:pt>
                <c:pt idx="5613">
                  <c:v>44391</c:v>
                </c:pt>
                <c:pt idx="5614">
                  <c:v>44392</c:v>
                </c:pt>
                <c:pt idx="5615">
                  <c:v>44393</c:v>
                </c:pt>
                <c:pt idx="5616">
                  <c:v>44396</c:v>
                </c:pt>
                <c:pt idx="5617">
                  <c:v>44397</c:v>
                </c:pt>
                <c:pt idx="5618">
                  <c:v>44398</c:v>
                </c:pt>
                <c:pt idx="5619">
                  <c:v>44399</c:v>
                </c:pt>
                <c:pt idx="5620">
                  <c:v>44400</c:v>
                </c:pt>
                <c:pt idx="5621">
                  <c:v>44403</c:v>
                </c:pt>
                <c:pt idx="5622">
                  <c:v>44404</c:v>
                </c:pt>
                <c:pt idx="5623">
                  <c:v>44405</c:v>
                </c:pt>
                <c:pt idx="5624">
                  <c:v>44406</c:v>
                </c:pt>
                <c:pt idx="5625">
                  <c:v>44407</c:v>
                </c:pt>
                <c:pt idx="5626">
                  <c:v>44410</c:v>
                </c:pt>
                <c:pt idx="5627">
                  <c:v>44411</c:v>
                </c:pt>
                <c:pt idx="5628">
                  <c:v>44412</c:v>
                </c:pt>
                <c:pt idx="5629">
                  <c:v>44413</c:v>
                </c:pt>
                <c:pt idx="5630">
                  <c:v>44414</c:v>
                </c:pt>
                <c:pt idx="5631">
                  <c:v>44417</c:v>
                </c:pt>
                <c:pt idx="5632">
                  <c:v>44418</c:v>
                </c:pt>
                <c:pt idx="5633">
                  <c:v>44419</c:v>
                </c:pt>
                <c:pt idx="5634">
                  <c:v>44420</c:v>
                </c:pt>
                <c:pt idx="5635">
                  <c:v>44421</c:v>
                </c:pt>
                <c:pt idx="5636">
                  <c:v>44424</c:v>
                </c:pt>
                <c:pt idx="5637">
                  <c:v>44425</c:v>
                </c:pt>
                <c:pt idx="5638">
                  <c:v>44426</c:v>
                </c:pt>
                <c:pt idx="5639">
                  <c:v>44427</c:v>
                </c:pt>
                <c:pt idx="5640">
                  <c:v>44428</c:v>
                </c:pt>
                <c:pt idx="5641">
                  <c:v>44431</c:v>
                </c:pt>
                <c:pt idx="5642">
                  <c:v>44432</c:v>
                </c:pt>
                <c:pt idx="5643">
                  <c:v>44433</c:v>
                </c:pt>
                <c:pt idx="5644">
                  <c:v>44434</c:v>
                </c:pt>
                <c:pt idx="5645">
                  <c:v>44435</c:v>
                </c:pt>
                <c:pt idx="5646">
                  <c:v>44438</c:v>
                </c:pt>
                <c:pt idx="5647">
                  <c:v>44439</c:v>
                </c:pt>
                <c:pt idx="5648">
                  <c:v>44440</c:v>
                </c:pt>
                <c:pt idx="5649">
                  <c:v>44441</c:v>
                </c:pt>
                <c:pt idx="5650">
                  <c:v>44442</c:v>
                </c:pt>
                <c:pt idx="5651">
                  <c:v>44445</c:v>
                </c:pt>
                <c:pt idx="5652">
                  <c:v>44446</c:v>
                </c:pt>
                <c:pt idx="5653">
                  <c:v>44447</c:v>
                </c:pt>
                <c:pt idx="5654">
                  <c:v>44448</c:v>
                </c:pt>
                <c:pt idx="5655">
                  <c:v>44449</c:v>
                </c:pt>
                <c:pt idx="5656">
                  <c:v>44452</c:v>
                </c:pt>
                <c:pt idx="5657">
                  <c:v>44453</c:v>
                </c:pt>
                <c:pt idx="5658">
                  <c:v>44454</c:v>
                </c:pt>
                <c:pt idx="5659">
                  <c:v>44455</c:v>
                </c:pt>
                <c:pt idx="5660">
                  <c:v>44456</c:v>
                </c:pt>
                <c:pt idx="5661">
                  <c:v>44459</c:v>
                </c:pt>
                <c:pt idx="5662">
                  <c:v>44460</c:v>
                </c:pt>
                <c:pt idx="5663">
                  <c:v>44461</c:v>
                </c:pt>
                <c:pt idx="5664">
                  <c:v>44462</c:v>
                </c:pt>
                <c:pt idx="5665">
                  <c:v>44463</c:v>
                </c:pt>
                <c:pt idx="5666">
                  <c:v>44466</c:v>
                </c:pt>
                <c:pt idx="5667">
                  <c:v>44467</c:v>
                </c:pt>
                <c:pt idx="5668">
                  <c:v>44468</c:v>
                </c:pt>
                <c:pt idx="5669">
                  <c:v>44469</c:v>
                </c:pt>
                <c:pt idx="5670">
                  <c:v>44470</c:v>
                </c:pt>
                <c:pt idx="5671">
                  <c:v>44473</c:v>
                </c:pt>
                <c:pt idx="5672">
                  <c:v>44474</c:v>
                </c:pt>
                <c:pt idx="5673">
                  <c:v>44475</c:v>
                </c:pt>
                <c:pt idx="5674">
                  <c:v>44476</c:v>
                </c:pt>
                <c:pt idx="5675">
                  <c:v>44477</c:v>
                </c:pt>
                <c:pt idx="5676">
                  <c:v>44480</c:v>
                </c:pt>
                <c:pt idx="5677">
                  <c:v>44481</c:v>
                </c:pt>
                <c:pt idx="5678">
                  <c:v>44482</c:v>
                </c:pt>
                <c:pt idx="5679">
                  <c:v>44483</c:v>
                </c:pt>
                <c:pt idx="5680">
                  <c:v>44484</c:v>
                </c:pt>
                <c:pt idx="5681">
                  <c:v>44487</c:v>
                </c:pt>
                <c:pt idx="5682">
                  <c:v>44488</c:v>
                </c:pt>
                <c:pt idx="5683">
                  <c:v>44489</c:v>
                </c:pt>
                <c:pt idx="5684">
                  <c:v>44490</c:v>
                </c:pt>
                <c:pt idx="5685">
                  <c:v>44491</c:v>
                </c:pt>
                <c:pt idx="5686">
                  <c:v>44494</c:v>
                </c:pt>
                <c:pt idx="5687">
                  <c:v>44495</c:v>
                </c:pt>
                <c:pt idx="5688">
                  <c:v>44496</c:v>
                </c:pt>
                <c:pt idx="5689">
                  <c:v>44497</c:v>
                </c:pt>
                <c:pt idx="5690">
                  <c:v>44498</c:v>
                </c:pt>
                <c:pt idx="5691">
                  <c:v>44501</c:v>
                </c:pt>
                <c:pt idx="5692">
                  <c:v>44502</c:v>
                </c:pt>
                <c:pt idx="5693">
                  <c:v>44503</c:v>
                </c:pt>
                <c:pt idx="5694">
                  <c:v>44504</c:v>
                </c:pt>
                <c:pt idx="5695">
                  <c:v>44505</c:v>
                </c:pt>
                <c:pt idx="5696">
                  <c:v>44508</c:v>
                </c:pt>
                <c:pt idx="5697">
                  <c:v>44509</c:v>
                </c:pt>
                <c:pt idx="5698">
                  <c:v>44510</c:v>
                </c:pt>
                <c:pt idx="5699">
                  <c:v>44511</c:v>
                </c:pt>
                <c:pt idx="5700">
                  <c:v>44512</c:v>
                </c:pt>
                <c:pt idx="5701">
                  <c:v>44515</c:v>
                </c:pt>
                <c:pt idx="5702">
                  <c:v>44516</c:v>
                </c:pt>
                <c:pt idx="5703">
                  <c:v>44517</c:v>
                </c:pt>
                <c:pt idx="5704">
                  <c:v>44518</c:v>
                </c:pt>
                <c:pt idx="5705">
                  <c:v>44519</c:v>
                </c:pt>
                <c:pt idx="5706">
                  <c:v>44522</c:v>
                </c:pt>
                <c:pt idx="5707">
                  <c:v>44523</c:v>
                </c:pt>
                <c:pt idx="5708">
                  <c:v>44524</c:v>
                </c:pt>
                <c:pt idx="5709">
                  <c:v>44525</c:v>
                </c:pt>
                <c:pt idx="5710">
                  <c:v>44526</c:v>
                </c:pt>
                <c:pt idx="5711">
                  <c:v>44529</c:v>
                </c:pt>
                <c:pt idx="5712">
                  <c:v>44530</c:v>
                </c:pt>
                <c:pt idx="5713">
                  <c:v>44531</c:v>
                </c:pt>
                <c:pt idx="5714">
                  <c:v>44532</c:v>
                </c:pt>
                <c:pt idx="5715">
                  <c:v>44533</c:v>
                </c:pt>
                <c:pt idx="5716">
                  <c:v>44536</c:v>
                </c:pt>
                <c:pt idx="5717">
                  <c:v>44537</c:v>
                </c:pt>
                <c:pt idx="5718">
                  <c:v>44538</c:v>
                </c:pt>
                <c:pt idx="5719">
                  <c:v>44539</c:v>
                </c:pt>
                <c:pt idx="5720">
                  <c:v>44540</c:v>
                </c:pt>
                <c:pt idx="5721">
                  <c:v>44543</c:v>
                </c:pt>
                <c:pt idx="5722">
                  <c:v>44544</c:v>
                </c:pt>
                <c:pt idx="5723">
                  <c:v>44545</c:v>
                </c:pt>
                <c:pt idx="5724">
                  <c:v>44546</c:v>
                </c:pt>
                <c:pt idx="5725">
                  <c:v>44547</c:v>
                </c:pt>
                <c:pt idx="5726">
                  <c:v>44550</c:v>
                </c:pt>
                <c:pt idx="5727">
                  <c:v>44551</c:v>
                </c:pt>
                <c:pt idx="5728">
                  <c:v>44552</c:v>
                </c:pt>
                <c:pt idx="5729">
                  <c:v>44553</c:v>
                </c:pt>
                <c:pt idx="5730">
                  <c:v>44554</c:v>
                </c:pt>
                <c:pt idx="5731">
                  <c:v>44557</c:v>
                </c:pt>
                <c:pt idx="5732">
                  <c:v>44558</c:v>
                </c:pt>
                <c:pt idx="5733">
                  <c:v>44559</c:v>
                </c:pt>
                <c:pt idx="5734">
                  <c:v>44560</c:v>
                </c:pt>
                <c:pt idx="5735">
                  <c:v>44561</c:v>
                </c:pt>
                <c:pt idx="5736">
                  <c:v>44564</c:v>
                </c:pt>
                <c:pt idx="5737">
                  <c:v>44565</c:v>
                </c:pt>
                <c:pt idx="5738">
                  <c:v>44566</c:v>
                </c:pt>
                <c:pt idx="5739">
                  <c:v>44567</c:v>
                </c:pt>
                <c:pt idx="5740">
                  <c:v>44568</c:v>
                </c:pt>
                <c:pt idx="5741">
                  <c:v>44571</c:v>
                </c:pt>
                <c:pt idx="5742">
                  <c:v>44572</c:v>
                </c:pt>
                <c:pt idx="5743">
                  <c:v>44573</c:v>
                </c:pt>
                <c:pt idx="5744">
                  <c:v>44574</c:v>
                </c:pt>
                <c:pt idx="5745">
                  <c:v>44575</c:v>
                </c:pt>
                <c:pt idx="5746">
                  <c:v>44578</c:v>
                </c:pt>
                <c:pt idx="5747">
                  <c:v>44579</c:v>
                </c:pt>
                <c:pt idx="5748">
                  <c:v>44580</c:v>
                </c:pt>
                <c:pt idx="5749">
                  <c:v>44581</c:v>
                </c:pt>
                <c:pt idx="5750">
                  <c:v>44582</c:v>
                </c:pt>
                <c:pt idx="5751">
                  <c:v>44585</c:v>
                </c:pt>
                <c:pt idx="5752">
                  <c:v>44586</c:v>
                </c:pt>
                <c:pt idx="5753">
                  <c:v>44587</c:v>
                </c:pt>
                <c:pt idx="5754">
                  <c:v>44588</c:v>
                </c:pt>
                <c:pt idx="5755">
                  <c:v>44589</c:v>
                </c:pt>
                <c:pt idx="5756">
                  <c:v>44592</c:v>
                </c:pt>
                <c:pt idx="5757">
                  <c:v>44593</c:v>
                </c:pt>
                <c:pt idx="5758">
                  <c:v>44594</c:v>
                </c:pt>
                <c:pt idx="5759">
                  <c:v>44595</c:v>
                </c:pt>
                <c:pt idx="5760">
                  <c:v>44596</c:v>
                </c:pt>
                <c:pt idx="5761">
                  <c:v>44599</c:v>
                </c:pt>
                <c:pt idx="5762">
                  <c:v>44600</c:v>
                </c:pt>
                <c:pt idx="5763">
                  <c:v>44601</c:v>
                </c:pt>
                <c:pt idx="5764">
                  <c:v>44602</c:v>
                </c:pt>
                <c:pt idx="5765">
                  <c:v>44603</c:v>
                </c:pt>
                <c:pt idx="5766">
                  <c:v>44606</c:v>
                </c:pt>
                <c:pt idx="5767">
                  <c:v>44607</c:v>
                </c:pt>
                <c:pt idx="5768">
                  <c:v>44608</c:v>
                </c:pt>
                <c:pt idx="5769">
                  <c:v>44609</c:v>
                </c:pt>
                <c:pt idx="5770">
                  <c:v>44610</c:v>
                </c:pt>
                <c:pt idx="5771">
                  <c:v>44613</c:v>
                </c:pt>
                <c:pt idx="5772">
                  <c:v>44614</c:v>
                </c:pt>
                <c:pt idx="5773">
                  <c:v>44615</c:v>
                </c:pt>
                <c:pt idx="5774">
                  <c:v>44616</c:v>
                </c:pt>
                <c:pt idx="5775">
                  <c:v>44617</c:v>
                </c:pt>
                <c:pt idx="5776">
                  <c:v>44620</c:v>
                </c:pt>
                <c:pt idx="5777">
                  <c:v>44621</c:v>
                </c:pt>
                <c:pt idx="5778">
                  <c:v>44622</c:v>
                </c:pt>
                <c:pt idx="5779">
                  <c:v>44623</c:v>
                </c:pt>
                <c:pt idx="5780">
                  <c:v>44624</c:v>
                </c:pt>
                <c:pt idx="5781">
                  <c:v>44627</c:v>
                </c:pt>
                <c:pt idx="5782">
                  <c:v>44628</c:v>
                </c:pt>
                <c:pt idx="5783">
                  <c:v>44629</c:v>
                </c:pt>
                <c:pt idx="5784">
                  <c:v>44630</c:v>
                </c:pt>
                <c:pt idx="5785">
                  <c:v>44631</c:v>
                </c:pt>
                <c:pt idx="5786">
                  <c:v>44634</c:v>
                </c:pt>
                <c:pt idx="5787">
                  <c:v>44635</c:v>
                </c:pt>
                <c:pt idx="5788">
                  <c:v>44636</c:v>
                </c:pt>
                <c:pt idx="5789">
                  <c:v>44637</c:v>
                </c:pt>
                <c:pt idx="5790">
                  <c:v>44638</c:v>
                </c:pt>
                <c:pt idx="5791">
                  <c:v>44641</c:v>
                </c:pt>
                <c:pt idx="5792">
                  <c:v>44642</c:v>
                </c:pt>
                <c:pt idx="5793">
                  <c:v>44643</c:v>
                </c:pt>
                <c:pt idx="5794">
                  <c:v>44644</c:v>
                </c:pt>
                <c:pt idx="5795">
                  <c:v>44645</c:v>
                </c:pt>
                <c:pt idx="5796">
                  <c:v>44648</c:v>
                </c:pt>
                <c:pt idx="5797">
                  <c:v>44649</c:v>
                </c:pt>
                <c:pt idx="5798">
                  <c:v>44650</c:v>
                </c:pt>
                <c:pt idx="5799">
                  <c:v>44651</c:v>
                </c:pt>
                <c:pt idx="5800">
                  <c:v>44652</c:v>
                </c:pt>
                <c:pt idx="5801">
                  <c:v>44655</c:v>
                </c:pt>
                <c:pt idx="5802">
                  <c:v>44656</c:v>
                </c:pt>
                <c:pt idx="5803">
                  <c:v>44657</c:v>
                </c:pt>
                <c:pt idx="5804">
                  <c:v>44658</c:v>
                </c:pt>
                <c:pt idx="5805">
                  <c:v>44659</c:v>
                </c:pt>
                <c:pt idx="5806">
                  <c:v>44662</c:v>
                </c:pt>
                <c:pt idx="5807">
                  <c:v>44663</c:v>
                </c:pt>
                <c:pt idx="5808">
                  <c:v>44664</c:v>
                </c:pt>
                <c:pt idx="5809">
                  <c:v>44665</c:v>
                </c:pt>
                <c:pt idx="5810">
                  <c:v>44666</c:v>
                </c:pt>
                <c:pt idx="5811">
                  <c:v>44669</c:v>
                </c:pt>
                <c:pt idx="5812">
                  <c:v>44670</c:v>
                </c:pt>
                <c:pt idx="5813">
                  <c:v>44671</c:v>
                </c:pt>
                <c:pt idx="5814">
                  <c:v>44672</c:v>
                </c:pt>
                <c:pt idx="5815">
                  <c:v>44673</c:v>
                </c:pt>
                <c:pt idx="5816">
                  <c:v>44676</c:v>
                </c:pt>
                <c:pt idx="5817">
                  <c:v>44677</c:v>
                </c:pt>
                <c:pt idx="5818">
                  <c:v>44678</c:v>
                </c:pt>
                <c:pt idx="5819">
                  <c:v>44679</c:v>
                </c:pt>
                <c:pt idx="5820">
                  <c:v>44680</c:v>
                </c:pt>
                <c:pt idx="5821">
                  <c:v>44683</c:v>
                </c:pt>
                <c:pt idx="5822">
                  <c:v>44684</c:v>
                </c:pt>
                <c:pt idx="5823">
                  <c:v>44685</c:v>
                </c:pt>
                <c:pt idx="5824">
                  <c:v>44686</c:v>
                </c:pt>
                <c:pt idx="5825">
                  <c:v>44687</c:v>
                </c:pt>
                <c:pt idx="5826">
                  <c:v>44690</c:v>
                </c:pt>
                <c:pt idx="5827">
                  <c:v>44691</c:v>
                </c:pt>
                <c:pt idx="5828">
                  <c:v>44692</c:v>
                </c:pt>
                <c:pt idx="5829">
                  <c:v>44693</c:v>
                </c:pt>
                <c:pt idx="5830">
                  <c:v>44694</c:v>
                </c:pt>
                <c:pt idx="5831">
                  <c:v>44697</c:v>
                </c:pt>
                <c:pt idx="5832">
                  <c:v>44698</c:v>
                </c:pt>
                <c:pt idx="5833">
                  <c:v>44699</c:v>
                </c:pt>
                <c:pt idx="5834">
                  <c:v>44700</c:v>
                </c:pt>
                <c:pt idx="5835">
                  <c:v>44701</c:v>
                </c:pt>
                <c:pt idx="5836">
                  <c:v>44704</c:v>
                </c:pt>
                <c:pt idx="5837">
                  <c:v>44705</c:v>
                </c:pt>
                <c:pt idx="5838">
                  <c:v>44706</c:v>
                </c:pt>
                <c:pt idx="5839">
                  <c:v>44707</c:v>
                </c:pt>
                <c:pt idx="5840">
                  <c:v>44708</c:v>
                </c:pt>
                <c:pt idx="5841">
                  <c:v>44711</c:v>
                </c:pt>
                <c:pt idx="5842">
                  <c:v>44712</c:v>
                </c:pt>
                <c:pt idx="5843">
                  <c:v>44713</c:v>
                </c:pt>
                <c:pt idx="5844">
                  <c:v>44714</c:v>
                </c:pt>
                <c:pt idx="5845">
                  <c:v>44715</c:v>
                </c:pt>
                <c:pt idx="5846">
                  <c:v>44718</c:v>
                </c:pt>
                <c:pt idx="5847">
                  <c:v>44719</c:v>
                </c:pt>
                <c:pt idx="5848">
                  <c:v>44720</c:v>
                </c:pt>
                <c:pt idx="5849">
                  <c:v>44721</c:v>
                </c:pt>
                <c:pt idx="5850">
                  <c:v>44722</c:v>
                </c:pt>
                <c:pt idx="5851">
                  <c:v>44725</c:v>
                </c:pt>
                <c:pt idx="5852">
                  <c:v>44726</c:v>
                </c:pt>
                <c:pt idx="5853">
                  <c:v>44727</c:v>
                </c:pt>
                <c:pt idx="5854">
                  <c:v>44728</c:v>
                </c:pt>
                <c:pt idx="5855">
                  <c:v>44729</c:v>
                </c:pt>
                <c:pt idx="5856">
                  <c:v>44732</c:v>
                </c:pt>
                <c:pt idx="5857">
                  <c:v>44733</c:v>
                </c:pt>
                <c:pt idx="5858">
                  <c:v>44734</c:v>
                </c:pt>
                <c:pt idx="5859">
                  <c:v>44735</c:v>
                </c:pt>
                <c:pt idx="5860">
                  <c:v>44736</c:v>
                </c:pt>
                <c:pt idx="5861">
                  <c:v>44739</c:v>
                </c:pt>
                <c:pt idx="5862">
                  <c:v>44740</c:v>
                </c:pt>
                <c:pt idx="5863">
                  <c:v>44741</c:v>
                </c:pt>
                <c:pt idx="5864">
                  <c:v>44742</c:v>
                </c:pt>
                <c:pt idx="5865">
                  <c:v>44743</c:v>
                </c:pt>
                <c:pt idx="5866">
                  <c:v>44746</c:v>
                </c:pt>
                <c:pt idx="5867">
                  <c:v>44747</c:v>
                </c:pt>
                <c:pt idx="5868">
                  <c:v>44748</c:v>
                </c:pt>
                <c:pt idx="5869">
                  <c:v>44749</c:v>
                </c:pt>
                <c:pt idx="5870">
                  <c:v>44750</c:v>
                </c:pt>
                <c:pt idx="5871">
                  <c:v>44753</c:v>
                </c:pt>
                <c:pt idx="5872">
                  <c:v>44754</c:v>
                </c:pt>
                <c:pt idx="5873">
                  <c:v>44755</c:v>
                </c:pt>
                <c:pt idx="5874">
                  <c:v>44756</c:v>
                </c:pt>
                <c:pt idx="5875">
                  <c:v>44757</c:v>
                </c:pt>
                <c:pt idx="5876">
                  <c:v>44760</c:v>
                </c:pt>
                <c:pt idx="5877">
                  <c:v>44761</c:v>
                </c:pt>
                <c:pt idx="5878">
                  <c:v>44762</c:v>
                </c:pt>
                <c:pt idx="5879">
                  <c:v>44763</c:v>
                </c:pt>
                <c:pt idx="5880">
                  <c:v>44764</c:v>
                </c:pt>
                <c:pt idx="5881">
                  <c:v>44767</c:v>
                </c:pt>
                <c:pt idx="5882">
                  <c:v>44768</c:v>
                </c:pt>
                <c:pt idx="5883">
                  <c:v>44769</c:v>
                </c:pt>
                <c:pt idx="5884">
                  <c:v>44770</c:v>
                </c:pt>
                <c:pt idx="5885">
                  <c:v>44771</c:v>
                </c:pt>
                <c:pt idx="5886">
                  <c:v>44774</c:v>
                </c:pt>
                <c:pt idx="5887">
                  <c:v>44775</c:v>
                </c:pt>
                <c:pt idx="5888">
                  <c:v>44776</c:v>
                </c:pt>
                <c:pt idx="5889">
                  <c:v>44777</c:v>
                </c:pt>
                <c:pt idx="5890">
                  <c:v>44778</c:v>
                </c:pt>
                <c:pt idx="5891">
                  <c:v>44781</c:v>
                </c:pt>
                <c:pt idx="5892">
                  <c:v>44782</c:v>
                </c:pt>
                <c:pt idx="5893">
                  <c:v>44783</c:v>
                </c:pt>
                <c:pt idx="5894">
                  <c:v>44784</c:v>
                </c:pt>
                <c:pt idx="5895">
                  <c:v>44785</c:v>
                </c:pt>
                <c:pt idx="5896">
                  <c:v>44788</c:v>
                </c:pt>
                <c:pt idx="5897">
                  <c:v>44789</c:v>
                </c:pt>
                <c:pt idx="5898">
                  <c:v>44790</c:v>
                </c:pt>
                <c:pt idx="5899">
                  <c:v>44791</c:v>
                </c:pt>
                <c:pt idx="5900">
                  <c:v>44792</c:v>
                </c:pt>
                <c:pt idx="5901">
                  <c:v>44795</c:v>
                </c:pt>
                <c:pt idx="5902">
                  <c:v>44796</c:v>
                </c:pt>
                <c:pt idx="5903">
                  <c:v>44797</c:v>
                </c:pt>
                <c:pt idx="5904">
                  <c:v>44798</c:v>
                </c:pt>
                <c:pt idx="5905">
                  <c:v>44799</c:v>
                </c:pt>
                <c:pt idx="5906">
                  <c:v>44802</c:v>
                </c:pt>
                <c:pt idx="5907">
                  <c:v>44803</c:v>
                </c:pt>
                <c:pt idx="5908">
                  <c:v>44804</c:v>
                </c:pt>
                <c:pt idx="5909">
                  <c:v>44805</c:v>
                </c:pt>
                <c:pt idx="5910">
                  <c:v>44806</c:v>
                </c:pt>
                <c:pt idx="5911">
                  <c:v>44809</c:v>
                </c:pt>
                <c:pt idx="5912">
                  <c:v>44810</c:v>
                </c:pt>
                <c:pt idx="5913">
                  <c:v>44811</c:v>
                </c:pt>
                <c:pt idx="5914">
                  <c:v>44812</c:v>
                </c:pt>
                <c:pt idx="5915">
                  <c:v>44813</c:v>
                </c:pt>
                <c:pt idx="5916">
                  <c:v>44816</c:v>
                </c:pt>
                <c:pt idx="5917">
                  <c:v>44817</c:v>
                </c:pt>
                <c:pt idx="5918">
                  <c:v>44818</c:v>
                </c:pt>
                <c:pt idx="5919">
                  <c:v>44819</c:v>
                </c:pt>
                <c:pt idx="5920">
                  <c:v>44820</c:v>
                </c:pt>
                <c:pt idx="5921">
                  <c:v>44823</c:v>
                </c:pt>
                <c:pt idx="5922">
                  <c:v>44824</c:v>
                </c:pt>
                <c:pt idx="5923">
                  <c:v>44825</c:v>
                </c:pt>
                <c:pt idx="5924">
                  <c:v>44826</c:v>
                </c:pt>
                <c:pt idx="5925">
                  <c:v>44827</c:v>
                </c:pt>
                <c:pt idx="5926">
                  <c:v>44830</c:v>
                </c:pt>
                <c:pt idx="5927">
                  <c:v>44831</c:v>
                </c:pt>
                <c:pt idx="5928">
                  <c:v>44832</c:v>
                </c:pt>
                <c:pt idx="5929">
                  <c:v>44833</c:v>
                </c:pt>
                <c:pt idx="5930">
                  <c:v>44834</c:v>
                </c:pt>
                <c:pt idx="5931">
                  <c:v>44837</c:v>
                </c:pt>
                <c:pt idx="5932">
                  <c:v>44838</c:v>
                </c:pt>
                <c:pt idx="5933">
                  <c:v>44839</c:v>
                </c:pt>
                <c:pt idx="5934">
                  <c:v>44840</c:v>
                </c:pt>
                <c:pt idx="5935">
                  <c:v>44841</c:v>
                </c:pt>
                <c:pt idx="5936">
                  <c:v>44844</c:v>
                </c:pt>
                <c:pt idx="5937">
                  <c:v>44845</c:v>
                </c:pt>
                <c:pt idx="5938">
                  <c:v>44846</c:v>
                </c:pt>
                <c:pt idx="5939">
                  <c:v>44847</c:v>
                </c:pt>
                <c:pt idx="5940">
                  <c:v>44848</c:v>
                </c:pt>
                <c:pt idx="5941">
                  <c:v>44851</c:v>
                </c:pt>
                <c:pt idx="5942">
                  <c:v>44852</c:v>
                </c:pt>
                <c:pt idx="5943">
                  <c:v>44853</c:v>
                </c:pt>
                <c:pt idx="5944">
                  <c:v>44854</c:v>
                </c:pt>
                <c:pt idx="5945">
                  <c:v>44855</c:v>
                </c:pt>
                <c:pt idx="5946">
                  <c:v>44858</c:v>
                </c:pt>
                <c:pt idx="5947">
                  <c:v>44859</c:v>
                </c:pt>
                <c:pt idx="5948">
                  <c:v>44860</c:v>
                </c:pt>
                <c:pt idx="5949">
                  <c:v>44861</c:v>
                </c:pt>
                <c:pt idx="5950">
                  <c:v>44862</c:v>
                </c:pt>
                <c:pt idx="5951">
                  <c:v>44865</c:v>
                </c:pt>
                <c:pt idx="5952">
                  <c:v>44866</c:v>
                </c:pt>
                <c:pt idx="5953">
                  <c:v>44867</c:v>
                </c:pt>
                <c:pt idx="5954">
                  <c:v>44868</c:v>
                </c:pt>
                <c:pt idx="5955">
                  <c:v>44869</c:v>
                </c:pt>
                <c:pt idx="5956">
                  <c:v>44872</c:v>
                </c:pt>
                <c:pt idx="5957">
                  <c:v>44873</c:v>
                </c:pt>
                <c:pt idx="5958">
                  <c:v>44874</c:v>
                </c:pt>
                <c:pt idx="5959">
                  <c:v>44875</c:v>
                </c:pt>
                <c:pt idx="5960">
                  <c:v>44876</c:v>
                </c:pt>
                <c:pt idx="5961">
                  <c:v>44879</c:v>
                </c:pt>
                <c:pt idx="5962">
                  <c:v>44880</c:v>
                </c:pt>
                <c:pt idx="5963">
                  <c:v>44881</c:v>
                </c:pt>
                <c:pt idx="5964">
                  <c:v>44882</c:v>
                </c:pt>
                <c:pt idx="5965">
                  <c:v>44883</c:v>
                </c:pt>
                <c:pt idx="5966">
                  <c:v>44886</c:v>
                </c:pt>
                <c:pt idx="5967">
                  <c:v>44887</c:v>
                </c:pt>
                <c:pt idx="5968">
                  <c:v>44888</c:v>
                </c:pt>
                <c:pt idx="5969">
                  <c:v>44889</c:v>
                </c:pt>
                <c:pt idx="5970">
                  <c:v>44890</c:v>
                </c:pt>
                <c:pt idx="5971">
                  <c:v>44893</c:v>
                </c:pt>
                <c:pt idx="5972">
                  <c:v>44894</c:v>
                </c:pt>
                <c:pt idx="5973">
                  <c:v>44895</c:v>
                </c:pt>
                <c:pt idx="5974">
                  <c:v>44896</c:v>
                </c:pt>
                <c:pt idx="5975">
                  <c:v>44897</c:v>
                </c:pt>
                <c:pt idx="5976">
                  <c:v>44900</c:v>
                </c:pt>
                <c:pt idx="5977">
                  <c:v>44901</c:v>
                </c:pt>
                <c:pt idx="5978">
                  <c:v>44902</c:v>
                </c:pt>
                <c:pt idx="5979">
                  <c:v>44903</c:v>
                </c:pt>
                <c:pt idx="5980">
                  <c:v>44904</c:v>
                </c:pt>
                <c:pt idx="5981">
                  <c:v>44907</c:v>
                </c:pt>
                <c:pt idx="5982">
                  <c:v>44908</c:v>
                </c:pt>
                <c:pt idx="5983">
                  <c:v>44909</c:v>
                </c:pt>
                <c:pt idx="5984">
                  <c:v>44910</c:v>
                </c:pt>
                <c:pt idx="5985">
                  <c:v>44911</c:v>
                </c:pt>
                <c:pt idx="5986">
                  <c:v>44914</c:v>
                </c:pt>
                <c:pt idx="5987">
                  <c:v>44915</c:v>
                </c:pt>
                <c:pt idx="5988">
                  <c:v>44916</c:v>
                </c:pt>
                <c:pt idx="5989">
                  <c:v>44917</c:v>
                </c:pt>
                <c:pt idx="5990">
                  <c:v>44918</c:v>
                </c:pt>
                <c:pt idx="5991">
                  <c:v>44921</c:v>
                </c:pt>
                <c:pt idx="5992">
                  <c:v>44922</c:v>
                </c:pt>
                <c:pt idx="5993">
                  <c:v>44923</c:v>
                </c:pt>
                <c:pt idx="5994">
                  <c:v>44924</c:v>
                </c:pt>
                <c:pt idx="5995">
                  <c:v>44925</c:v>
                </c:pt>
                <c:pt idx="5996">
                  <c:v>44928</c:v>
                </c:pt>
                <c:pt idx="5997">
                  <c:v>44929</c:v>
                </c:pt>
                <c:pt idx="5998">
                  <c:v>44930</c:v>
                </c:pt>
                <c:pt idx="5999">
                  <c:v>44931</c:v>
                </c:pt>
                <c:pt idx="6000">
                  <c:v>44932</c:v>
                </c:pt>
                <c:pt idx="6001">
                  <c:v>44935</c:v>
                </c:pt>
                <c:pt idx="6002">
                  <c:v>44936</c:v>
                </c:pt>
                <c:pt idx="6003">
                  <c:v>44937</c:v>
                </c:pt>
                <c:pt idx="6004">
                  <c:v>44938</c:v>
                </c:pt>
                <c:pt idx="6005">
                  <c:v>44939</c:v>
                </c:pt>
                <c:pt idx="6006">
                  <c:v>44942</c:v>
                </c:pt>
                <c:pt idx="6007">
                  <c:v>44943</c:v>
                </c:pt>
                <c:pt idx="6008">
                  <c:v>44944</c:v>
                </c:pt>
                <c:pt idx="6009">
                  <c:v>44945</c:v>
                </c:pt>
                <c:pt idx="6010">
                  <c:v>44946</c:v>
                </c:pt>
                <c:pt idx="6011">
                  <c:v>44949</c:v>
                </c:pt>
                <c:pt idx="6012">
                  <c:v>44950</c:v>
                </c:pt>
                <c:pt idx="6013">
                  <c:v>44951</c:v>
                </c:pt>
                <c:pt idx="6014">
                  <c:v>44952</c:v>
                </c:pt>
                <c:pt idx="6015">
                  <c:v>44953</c:v>
                </c:pt>
                <c:pt idx="6016">
                  <c:v>44956</c:v>
                </c:pt>
                <c:pt idx="6017">
                  <c:v>44957</c:v>
                </c:pt>
                <c:pt idx="6018">
                  <c:v>44958</c:v>
                </c:pt>
                <c:pt idx="6019">
                  <c:v>44959</c:v>
                </c:pt>
                <c:pt idx="6020">
                  <c:v>44960</c:v>
                </c:pt>
                <c:pt idx="6021">
                  <c:v>44963</c:v>
                </c:pt>
                <c:pt idx="6022">
                  <c:v>44964</c:v>
                </c:pt>
                <c:pt idx="6023">
                  <c:v>44965</c:v>
                </c:pt>
                <c:pt idx="6024">
                  <c:v>44966</c:v>
                </c:pt>
                <c:pt idx="6025">
                  <c:v>44967</c:v>
                </c:pt>
                <c:pt idx="6026">
                  <c:v>44970</c:v>
                </c:pt>
                <c:pt idx="6027">
                  <c:v>44971</c:v>
                </c:pt>
                <c:pt idx="6028">
                  <c:v>44972</c:v>
                </c:pt>
                <c:pt idx="6029">
                  <c:v>44973</c:v>
                </c:pt>
                <c:pt idx="6030">
                  <c:v>44974</c:v>
                </c:pt>
                <c:pt idx="6031">
                  <c:v>44977</c:v>
                </c:pt>
                <c:pt idx="6032">
                  <c:v>44978</c:v>
                </c:pt>
                <c:pt idx="6033">
                  <c:v>44979</c:v>
                </c:pt>
                <c:pt idx="6034">
                  <c:v>44980</c:v>
                </c:pt>
                <c:pt idx="6035">
                  <c:v>44981</c:v>
                </c:pt>
                <c:pt idx="6036">
                  <c:v>44984</c:v>
                </c:pt>
                <c:pt idx="6037">
                  <c:v>44985</c:v>
                </c:pt>
                <c:pt idx="6038">
                  <c:v>44986</c:v>
                </c:pt>
                <c:pt idx="6039">
                  <c:v>44987</c:v>
                </c:pt>
                <c:pt idx="6040">
                  <c:v>44988</c:v>
                </c:pt>
                <c:pt idx="6041">
                  <c:v>44991</c:v>
                </c:pt>
                <c:pt idx="6042">
                  <c:v>44992</c:v>
                </c:pt>
                <c:pt idx="6043">
                  <c:v>44993</c:v>
                </c:pt>
                <c:pt idx="6044">
                  <c:v>44994</c:v>
                </c:pt>
                <c:pt idx="6045">
                  <c:v>44995</c:v>
                </c:pt>
                <c:pt idx="6046">
                  <c:v>44998</c:v>
                </c:pt>
                <c:pt idx="6047">
                  <c:v>44999</c:v>
                </c:pt>
                <c:pt idx="6048">
                  <c:v>45000</c:v>
                </c:pt>
                <c:pt idx="6049">
                  <c:v>45001</c:v>
                </c:pt>
                <c:pt idx="6050">
                  <c:v>45002</c:v>
                </c:pt>
                <c:pt idx="6051">
                  <c:v>45005</c:v>
                </c:pt>
                <c:pt idx="6052">
                  <c:v>45006</c:v>
                </c:pt>
                <c:pt idx="6053">
                  <c:v>45007</c:v>
                </c:pt>
                <c:pt idx="6054">
                  <c:v>45008</c:v>
                </c:pt>
                <c:pt idx="6055">
                  <c:v>45009</c:v>
                </c:pt>
                <c:pt idx="6056">
                  <c:v>45012</c:v>
                </c:pt>
                <c:pt idx="6057">
                  <c:v>45013</c:v>
                </c:pt>
                <c:pt idx="6058">
                  <c:v>45014</c:v>
                </c:pt>
                <c:pt idx="6059">
                  <c:v>45015</c:v>
                </c:pt>
                <c:pt idx="6060">
                  <c:v>45016</c:v>
                </c:pt>
                <c:pt idx="6061">
                  <c:v>45019</c:v>
                </c:pt>
                <c:pt idx="6062">
                  <c:v>45020</c:v>
                </c:pt>
                <c:pt idx="6063">
                  <c:v>45021</c:v>
                </c:pt>
                <c:pt idx="6064">
                  <c:v>45022</c:v>
                </c:pt>
                <c:pt idx="6065">
                  <c:v>45023</c:v>
                </c:pt>
                <c:pt idx="6066">
                  <c:v>45026</c:v>
                </c:pt>
                <c:pt idx="6067">
                  <c:v>45027</c:v>
                </c:pt>
                <c:pt idx="6068">
                  <c:v>45028</c:v>
                </c:pt>
                <c:pt idx="6069">
                  <c:v>45029</c:v>
                </c:pt>
                <c:pt idx="6070">
                  <c:v>45030</c:v>
                </c:pt>
                <c:pt idx="6071">
                  <c:v>45033</c:v>
                </c:pt>
                <c:pt idx="6072">
                  <c:v>45034</c:v>
                </c:pt>
                <c:pt idx="6073">
                  <c:v>45035</c:v>
                </c:pt>
                <c:pt idx="6074">
                  <c:v>45036</c:v>
                </c:pt>
                <c:pt idx="6075">
                  <c:v>45037</c:v>
                </c:pt>
                <c:pt idx="6076">
                  <c:v>45040</c:v>
                </c:pt>
                <c:pt idx="6077">
                  <c:v>45041</c:v>
                </c:pt>
                <c:pt idx="6078">
                  <c:v>45042</c:v>
                </c:pt>
                <c:pt idx="6079">
                  <c:v>45043</c:v>
                </c:pt>
                <c:pt idx="6080">
                  <c:v>45044</c:v>
                </c:pt>
                <c:pt idx="6081">
                  <c:v>45047</c:v>
                </c:pt>
                <c:pt idx="6082">
                  <c:v>45048</c:v>
                </c:pt>
                <c:pt idx="6083">
                  <c:v>45049</c:v>
                </c:pt>
                <c:pt idx="6084">
                  <c:v>45050</c:v>
                </c:pt>
                <c:pt idx="6085">
                  <c:v>45051</c:v>
                </c:pt>
                <c:pt idx="6086">
                  <c:v>45054</c:v>
                </c:pt>
                <c:pt idx="6087">
                  <c:v>45055</c:v>
                </c:pt>
                <c:pt idx="6088">
                  <c:v>45056</c:v>
                </c:pt>
                <c:pt idx="6089">
                  <c:v>45057</c:v>
                </c:pt>
                <c:pt idx="6090">
                  <c:v>45058</c:v>
                </c:pt>
                <c:pt idx="6091">
                  <c:v>45061</c:v>
                </c:pt>
                <c:pt idx="6092">
                  <c:v>45062</c:v>
                </c:pt>
                <c:pt idx="6093">
                  <c:v>45063</c:v>
                </c:pt>
                <c:pt idx="6094">
                  <c:v>45064</c:v>
                </c:pt>
                <c:pt idx="6095">
                  <c:v>45065</c:v>
                </c:pt>
                <c:pt idx="6096">
                  <c:v>45068</c:v>
                </c:pt>
                <c:pt idx="6097">
                  <c:v>45069</c:v>
                </c:pt>
                <c:pt idx="6098">
                  <c:v>45070</c:v>
                </c:pt>
                <c:pt idx="6099">
                  <c:v>45071</c:v>
                </c:pt>
                <c:pt idx="6100">
                  <c:v>45072</c:v>
                </c:pt>
                <c:pt idx="6101">
                  <c:v>45075</c:v>
                </c:pt>
                <c:pt idx="6102">
                  <c:v>45076</c:v>
                </c:pt>
                <c:pt idx="6103">
                  <c:v>45077</c:v>
                </c:pt>
                <c:pt idx="6104">
                  <c:v>45078</c:v>
                </c:pt>
                <c:pt idx="6105">
                  <c:v>45079</c:v>
                </c:pt>
                <c:pt idx="6106">
                  <c:v>45082</c:v>
                </c:pt>
                <c:pt idx="6107">
                  <c:v>45083</c:v>
                </c:pt>
                <c:pt idx="6108">
                  <c:v>45084</c:v>
                </c:pt>
                <c:pt idx="6109">
                  <c:v>45085</c:v>
                </c:pt>
                <c:pt idx="6110">
                  <c:v>45086</c:v>
                </c:pt>
                <c:pt idx="6111">
                  <c:v>45089</c:v>
                </c:pt>
                <c:pt idx="6112">
                  <c:v>45090</c:v>
                </c:pt>
                <c:pt idx="6113">
                  <c:v>45091</c:v>
                </c:pt>
                <c:pt idx="6114">
                  <c:v>45092</c:v>
                </c:pt>
                <c:pt idx="6115">
                  <c:v>45093</c:v>
                </c:pt>
                <c:pt idx="6116">
                  <c:v>45096</c:v>
                </c:pt>
                <c:pt idx="6117">
                  <c:v>45097</c:v>
                </c:pt>
                <c:pt idx="6118">
                  <c:v>45098</c:v>
                </c:pt>
                <c:pt idx="6119">
                  <c:v>45099</c:v>
                </c:pt>
                <c:pt idx="6120">
                  <c:v>45100</c:v>
                </c:pt>
                <c:pt idx="6121">
                  <c:v>45103</c:v>
                </c:pt>
                <c:pt idx="6122">
                  <c:v>45104</c:v>
                </c:pt>
                <c:pt idx="6123">
                  <c:v>45105</c:v>
                </c:pt>
                <c:pt idx="6124">
                  <c:v>45106</c:v>
                </c:pt>
                <c:pt idx="6125">
                  <c:v>45107</c:v>
                </c:pt>
                <c:pt idx="6126">
                  <c:v>45110</c:v>
                </c:pt>
                <c:pt idx="6127">
                  <c:v>45111</c:v>
                </c:pt>
                <c:pt idx="6128">
                  <c:v>45112</c:v>
                </c:pt>
                <c:pt idx="6129">
                  <c:v>45113</c:v>
                </c:pt>
                <c:pt idx="6130">
                  <c:v>45114</c:v>
                </c:pt>
                <c:pt idx="6131">
                  <c:v>45117</c:v>
                </c:pt>
                <c:pt idx="6132">
                  <c:v>45118</c:v>
                </c:pt>
                <c:pt idx="6133">
                  <c:v>45119</c:v>
                </c:pt>
                <c:pt idx="6134">
                  <c:v>45120</c:v>
                </c:pt>
                <c:pt idx="6135">
                  <c:v>45121</c:v>
                </c:pt>
                <c:pt idx="6136">
                  <c:v>45124</c:v>
                </c:pt>
                <c:pt idx="6137">
                  <c:v>45125</c:v>
                </c:pt>
                <c:pt idx="6138">
                  <c:v>45126</c:v>
                </c:pt>
                <c:pt idx="6139">
                  <c:v>45127</c:v>
                </c:pt>
                <c:pt idx="6140">
                  <c:v>45128</c:v>
                </c:pt>
                <c:pt idx="6141">
                  <c:v>45131</c:v>
                </c:pt>
                <c:pt idx="6142">
                  <c:v>45132</c:v>
                </c:pt>
                <c:pt idx="6143">
                  <c:v>45133</c:v>
                </c:pt>
                <c:pt idx="6144">
                  <c:v>45134</c:v>
                </c:pt>
                <c:pt idx="6145">
                  <c:v>45135</c:v>
                </c:pt>
                <c:pt idx="6146">
                  <c:v>45138</c:v>
                </c:pt>
                <c:pt idx="6147">
                  <c:v>45139</c:v>
                </c:pt>
                <c:pt idx="6148">
                  <c:v>45140</c:v>
                </c:pt>
                <c:pt idx="6149">
                  <c:v>45141</c:v>
                </c:pt>
                <c:pt idx="6150">
                  <c:v>45142</c:v>
                </c:pt>
                <c:pt idx="6151">
                  <c:v>45145</c:v>
                </c:pt>
                <c:pt idx="6152">
                  <c:v>45146</c:v>
                </c:pt>
                <c:pt idx="6153">
                  <c:v>45147</c:v>
                </c:pt>
                <c:pt idx="6154">
                  <c:v>45148</c:v>
                </c:pt>
                <c:pt idx="6155">
                  <c:v>45149</c:v>
                </c:pt>
                <c:pt idx="6156">
                  <c:v>45152</c:v>
                </c:pt>
                <c:pt idx="6157">
                  <c:v>45153</c:v>
                </c:pt>
                <c:pt idx="6158">
                  <c:v>45154</c:v>
                </c:pt>
                <c:pt idx="6159">
                  <c:v>45155</c:v>
                </c:pt>
                <c:pt idx="6160">
                  <c:v>45156</c:v>
                </c:pt>
                <c:pt idx="6161">
                  <c:v>45159</c:v>
                </c:pt>
                <c:pt idx="6162">
                  <c:v>45160</c:v>
                </c:pt>
                <c:pt idx="6163">
                  <c:v>45161</c:v>
                </c:pt>
                <c:pt idx="6164">
                  <c:v>45162</c:v>
                </c:pt>
                <c:pt idx="6165">
                  <c:v>45163</c:v>
                </c:pt>
                <c:pt idx="6166">
                  <c:v>45166</c:v>
                </c:pt>
                <c:pt idx="6167">
                  <c:v>45167</c:v>
                </c:pt>
                <c:pt idx="6168">
                  <c:v>45168</c:v>
                </c:pt>
                <c:pt idx="6169">
                  <c:v>45169</c:v>
                </c:pt>
                <c:pt idx="6170">
                  <c:v>45170</c:v>
                </c:pt>
                <c:pt idx="6171">
                  <c:v>45173</c:v>
                </c:pt>
                <c:pt idx="6172">
                  <c:v>45174</c:v>
                </c:pt>
                <c:pt idx="6173">
                  <c:v>45175</c:v>
                </c:pt>
                <c:pt idx="6174">
                  <c:v>45176</c:v>
                </c:pt>
                <c:pt idx="6175">
                  <c:v>45177</c:v>
                </c:pt>
                <c:pt idx="6176">
                  <c:v>45180</c:v>
                </c:pt>
                <c:pt idx="6177">
                  <c:v>45181</c:v>
                </c:pt>
                <c:pt idx="6178">
                  <c:v>45182</c:v>
                </c:pt>
                <c:pt idx="6179">
                  <c:v>45183</c:v>
                </c:pt>
                <c:pt idx="6180">
                  <c:v>45184</c:v>
                </c:pt>
                <c:pt idx="6181">
                  <c:v>45187</c:v>
                </c:pt>
                <c:pt idx="6182">
                  <c:v>45188</c:v>
                </c:pt>
                <c:pt idx="6183">
                  <c:v>45189</c:v>
                </c:pt>
                <c:pt idx="6184">
                  <c:v>45190</c:v>
                </c:pt>
                <c:pt idx="6185">
                  <c:v>45191</c:v>
                </c:pt>
                <c:pt idx="6186">
                  <c:v>45194</c:v>
                </c:pt>
                <c:pt idx="6187">
                  <c:v>45195</c:v>
                </c:pt>
                <c:pt idx="6188">
                  <c:v>45196</c:v>
                </c:pt>
                <c:pt idx="6189">
                  <c:v>45197</c:v>
                </c:pt>
                <c:pt idx="6190">
                  <c:v>45198</c:v>
                </c:pt>
                <c:pt idx="6191">
                  <c:v>45201</c:v>
                </c:pt>
                <c:pt idx="6192">
                  <c:v>45202</c:v>
                </c:pt>
                <c:pt idx="6193">
                  <c:v>45203</c:v>
                </c:pt>
                <c:pt idx="6194">
                  <c:v>45204</c:v>
                </c:pt>
                <c:pt idx="6195">
                  <c:v>45205</c:v>
                </c:pt>
                <c:pt idx="6196">
                  <c:v>45208</c:v>
                </c:pt>
                <c:pt idx="6197">
                  <c:v>45209</c:v>
                </c:pt>
                <c:pt idx="6198">
                  <c:v>45210</c:v>
                </c:pt>
                <c:pt idx="6199">
                  <c:v>45211</c:v>
                </c:pt>
                <c:pt idx="6200">
                  <c:v>45212</c:v>
                </c:pt>
                <c:pt idx="6201">
                  <c:v>45215</c:v>
                </c:pt>
                <c:pt idx="6202">
                  <c:v>45216</c:v>
                </c:pt>
                <c:pt idx="6203">
                  <c:v>45217</c:v>
                </c:pt>
                <c:pt idx="6204">
                  <c:v>45218</c:v>
                </c:pt>
                <c:pt idx="6205">
                  <c:v>45219</c:v>
                </c:pt>
                <c:pt idx="6206">
                  <c:v>45222</c:v>
                </c:pt>
                <c:pt idx="6207">
                  <c:v>45223</c:v>
                </c:pt>
                <c:pt idx="6208">
                  <c:v>45224</c:v>
                </c:pt>
                <c:pt idx="6209">
                  <c:v>45225</c:v>
                </c:pt>
                <c:pt idx="6210">
                  <c:v>45226</c:v>
                </c:pt>
                <c:pt idx="6211">
                  <c:v>45229</c:v>
                </c:pt>
                <c:pt idx="6212">
                  <c:v>45230</c:v>
                </c:pt>
                <c:pt idx="6213">
                  <c:v>45231</c:v>
                </c:pt>
                <c:pt idx="6214">
                  <c:v>45232</c:v>
                </c:pt>
                <c:pt idx="6215">
                  <c:v>45233</c:v>
                </c:pt>
                <c:pt idx="6216">
                  <c:v>45236</c:v>
                </c:pt>
                <c:pt idx="6217">
                  <c:v>45237</c:v>
                </c:pt>
                <c:pt idx="6218">
                  <c:v>45238</c:v>
                </c:pt>
                <c:pt idx="6219">
                  <c:v>45239</c:v>
                </c:pt>
                <c:pt idx="6220">
                  <c:v>45240</c:v>
                </c:pt>
                <c:pt idx="6221">
                  <c:v>45243</c:v>
                </c:pt>
                <c:pt idx="6222">
                  <c:v>45244</c:v>
                </c:pt>
                <c:pt idx="6223">
                  <c:v>45245</c:v>
                </c:pt>
                <c:pt idx="6224">
                  <c:v>45246</c:v>
                </c:pt>
                <c:pt idx="6225">
                  <c:v>45247</c:v>
                </c:pt>
                <c:pt idx="6226">
                  <c:v>45250</c:v>
                </c:pt>
                <c:pt idx="6227">
                  <c:v>45251</c:v>
                </c:pt>
                <c:pt idx="6228">
                  <c:v>45252</c:v>
                </c:pt>
                <c:pt idx="6229">
                  <c:v>45253</c:v>
                </c:pt>
                <c:pt idx="6230">
                  <c:v>45254</c:v>
                </c:pt>
                <c:pt idx="6231">
                  <c:v>45257</c:v>
                </c:pt>
                <c:pt idx="6232">
                  <c:v>45258</c:v>
                </c:pt>
                <c:pt idx="6233">
                  <c:v>45259</c:v>
                </c:pt>
                <c:pt idx="6234">
                  <c:v>45260</c:v>
                </c:pt>
                <c:pt idx="6235">
                  <c:v>45261</c:v>
                </c:pt>
                <c:pt idx="6236">
                  <c:v>45264</c:v>
                </c:pt>
                <c:pt idx="6237">
                  <c:v>45265</c:v>
                </c:pt>
                <c:pt idx="6238">
                  <c:v>45266</c:v>
                </c:pt>
                <c:pt idx="6239">
                  <c:v>45267</c:v>
                </c:pt>
                <c:pt idx="6240">
                  <c:v>45268</c:v>
                </c:pt>
                <c:pt idx="6241">
                  <c:v>45271</c:v>
                </c:pt>
                <c:pt idx="6242">
                  <c:v>45272</c:v>
                </c:pt>
                <c:pt idx="6243">
                  <c:v>45273</c:v>
                </c:pt>
                <c:pt idx="6244">
                  <c:v>45274</c:v>
                </c:pt>
                <c:pt idx="6245">
                  <c:v>45275</c:v>
                </c:pt>
                <c:pt idx="6246">
                  <c:v>45278</c:v>
                </c:pt>
                <c:pt idx="6247">
                  <c:v>45279</c:v>
                </c:pt>
                <c:pt idx="6248">
                  <c:v>45280</c:v>
                </c:pt>
                <c:pt idx="6249">
                  <c:v>45281</c:v>
                </c:pt>
                <c:pt idx="6250">
                  <c:v>45282</c:v>
                </c:pt>
                <c:pt idx="6251">
                  <c:v>45285</c:v>
                </c:pt>
                <c:pt idx="6252">
                  <c:v>45286</c:v>
                </c:pt>
                <c:pt idx="6253">
                  <c:v>45287</c:v>
                </c:pt>
                <c:pt idx="6254">
                  <c:v>45288</c:v>
                </c:pt>
                <c:pt idx="6255">
                  <c:v>45289</c:v>
                </c:pt>
                <c:pt idx="6256">
                  <c:v>45292</c:v>
                </c:pt>
                <c:pt idx="6257">
                  <c:v>45293</c:v>
                </c:pt>
                <c:pt idx="6258">
                  <c:v>45294</c:v>
                </c:pt>
                <c:pt idx="6259">
                  <c:v>45295</c:v>
                </c:pt>
                <c:pt idx="6260">
                  <c:v>45296</c:v>
                </c:pt>
                <c:pt idx="6261">
                  <c:v>45299</c:v>
                </c:pt>
                <c:pt idx="6262">
                  <c:v>45300</c:v>
                </c:pt>
                <c:pt idx="6263">
                  <c:v>45301</c:v>
                </c:pt>
                <c:pt idx="6264">
                  <c:v>45302</c:v>
                </c:pt>
                <c:pt idx="6265">
                  <c:v>45303</c:v>
                </c:pt>
                <c:pt idx="6266">
                  <c:v>45306</c:v>
                </c:pt>
                <c:pt idx="6267">
                  <c:v>45307</c:v>
                </c:pt>
                <c:pt idx="6268">
                  <c:v>45308</c:v>
                </c:pt>
                <c:pt idx="6269">
                  <c:v>45309</c:v>
                </c:pt>
                <c:pt idx="6270">
                  <c:v>45310</c:v>
                </c:pt>
                <c:pt idx="6271">
                  <c:v>45313</c:v>
                </c:pt>
                <c:pt idx="6272">
                  <c:v>45314</c:v>
                </c:pt>
                <c:pt idx="6273">
                  <c:v>45315</c:v>
                </c:pt>
                <c:pt idx="6274">
                  <c:v>45316</c:v>
                </c:pt>
                <c:pt idx="6275">
                  <c:v>45317</c:v>
                </c:pt>
                <c:pt idx="6276">
                  <c:v>45320</c:v>
                </c:pt>
                <c:pt idx="6277">
                  <c:v>45321</c:v>
                </c:pt>
                <c:pt idx="6278">
                  <c:v>45322</c:v>
                </c:pt>
                <c:pt idx="6279">
                  <c:v>45323</c:v>
                </c:pt>
                <c:pt idx="6280">
                  <c:v>45324</c:v>
                </c:pt>
                <c:pt idx="6281">
                  <c:v>45327</c:v>
                </c:pt>
                <c:pt idx="6282">
                  <c:v>45328</c:v>
                </c:pt>
                <c:pt idx="6283">
                  <c:v>45329</c:v>
                </c:pt>
                <c:pt idx="6284">
                  <c:v>45330</c:v>
                </c:pt>
                <c:pt idx="6285">
                  <c:v>45331</c:v>
                </c:pt>
                <c:pt idx="6286">
                  <c:v>45334</c:v>
                </c:pt>
                <c:pt idx="6287">
                  <c:v>45335</c:v>
                </c:pt>
                <c:pt idx="6288">
                  <c:v>45336</c:v>
                </c:pt>
                <c:pt idx="6289">
                  <c:v>45337</c:v>
                </c:pt>
                <c:pt idx="6290">
                  <c:v>45338</c:v>
                </c:pt>
                <c:pt idx="6291">
                  <c:v>45341</c:v>
                </c:pt>
                <c:pt idx="6292">
                  <c:v>45342</c:v>
                </c:pt>
                <c:pt idx="6293">
                  <c:v>45343</c:v>
                </c:pt>
                <c:pt idx="6294">
                  <c:v>45344</c:v>
                </c:pt>
                <c:pt idx="6295">
                  <c:v>45345</c:v>
                </c:pt>
                <c:pt idx="6296">
                  <c:v>45348</c:v>
                </c:pt>
                <c:pt idx="6297">
                  <c:v>45349</c:v>
                </c:pt>
                <c:pt idx="6298">
                  <c:v>45350</c:v>
                </c:pt>
                <c:pt idx="6299">
                  <c:v>45351</c:v>
                </c:pt>
                <c:pt idx="6300">
                  <c:v>45352</c:v>
                </c:pt>
                <c:pt idx="6301">
                  <c:v>45355</c:v>
                </c:pt>
                <c:pt idx="6302">
                  <c:v>45356</c:v>
                </c:pt>
                <c:pt idx="6303">
                  <c:v>45357</c:v>
                </c:pt>
                <c:pt idx="6304">
                  <c:v>45358</c:v>
                </c:pt>
                <c:pt idx="6305">
                  <c:v>45359</c:v>
                </c:pt>
                <c:pt idx="6306">
                  <c:v>45362</c:v>
                </c:pt>
                <c:pt idx="6307">
                  <c:v>45363</c:v>
                </c:pt>
                <c:pt idx="6308">
                  <c:v>45364</c:v>
                </c:pt>
                <c:pt idx="6309">
                  <c:v>45365</c:v>
                </c:pt>
                <c:pt idx="6310">
                  <c:v>45366</c:v>
                </c:pt>
                <c:pt idx="6311">
                  <c:v>45369</c:v>
                </c:pt>
                <c:pt idx="6312">
                  <c:v>45370</c:v>
                </c:pt>
                <c:pt idx="6313">
                  <c:v>45371</c:v>
                </c:pt>
                <c:pt idx="6314">
                  <c:v>45372</c:v>
                </c:pt>
                <c:pt idx="6315">
                  <c:v>45373</c:v>
                </c:pt>
                <c:pt idx="6316">
                  <c:v>45376</c:v>
                </c:pt>
                <c:pt idx="6317">
                  <c:v>45377</c:v>
                </c:pt>
                <c:pt idx="6318">
                  <c:v>45378</c:v>
                </c:pt>
                <c:pt idx="6319">
                  <c:v>45379</c:v>
                </c:pt>
                <c:pt idx="6320">
                  <c:v>45380</c:v>
                </c:pt>
                <c:pt idx="6321">
                  <c:v>45383</c:v>
                </c:pt>
                <c:pt idx="6322">
                  <c:v>45384</c:v>
                </c:pt>
                <c:pt idx="6323">
                  <c:v>45385</c:v>
                </c:pt>
                <c:pt idx="6324">
                  <c:v>45386</c:v>
                </c:pt>
                <c:pt idx="6325">
                  <c:v>45387</c:v>
                </c:pt>
                <c:pt idx="6326">
                  <c:v>45390</c:v>
                </c:pt>
                <c:pt idx="6327">
                  <c:v>45391</c:v>
                </c:pt>
                <c:pt idx="6328">
                  <c:v>45392</c:v>
                </c:pt>
                <c:pt idx="6329">
                  <c:v>45393</c:v>
                </c:pt>
                <c:pt idx="6330">
                  <c:v>45394</c:v>
                </c:pt>
                <c:pt idx="6331">
                  <c:v>45397</c:v>
                </c:pt>
                <c:pt idx="6332">
                  <c:v>45398</c:v>
                </c:pt>
                <c:pt idx="6333">
                  <c:v>45399</c:v>
                </c:pt>
                <c:pt idx="6334">
                  <c:v>45400</c:v>
                </c:pt>
                <c:pt idx="6335">
                  <c:v>45401</c:v>
                </c:pt>
                <c:pt idx="6336">
                  <c:v>45404</c:v>
                </c:pt>
                <c:pt idx="6337">
                  <c:v>45405</c:v>
                </c:pt>
                <c:pt idx="6338">
                  <c:v>45406</c:v>
                </c:pt>
                <c:pt idx="6339">
                  <c:v>45407</c:v>
                </c:pt>
                <c:pt idx="6340">
                  <c:v>45408</c:v>
                </c:pt>
                <c:pt idx="6341">
                  <c:v>45411</c:v>
                </c:pt>
                <c:pt idx="6342">
                  <c:v>45412</c:v>
                </c:pt>
                <c:pt idx="6343">
                  <c:v>45413</c:v>
                </c:pt>
                <c:pt idx="6344">
                  <c:v>45414</c:v>
                </c:pt>
                <c:pt idx="6345">
                  <c:v>45415</c:v>
                </c:pt>
                <c:pt idx="6346">
                  <c:v>45418</c:v>
                </c:pt>
                <c:pt idx="6347">
                  <c:v>45419</c:v>
                </c:pt>
                <c:pt idx="6348">
                  <c:v>45420</c:v>
                </c:pt>
                <c:pt idx="6349">
                  <c:v>45421</c:v>
                </c:pt>
                <c:pt idx="6350">
                  <c:v>45422</c:v>
                </c:pt>
                <c:pt idx="6351">
                  <c:v>45425</c:v>
                </c:pt>
                <c:pt idx="6352">
                  <c:v>45426</c:v>
                </c:pt>
                <c:pt idx="6353">
                  <c:v>45427</c:v>
                </c:pt>
                <c:pt idx="6354">
                  <c:v>45428</c:v>
                </c:pt>
                <c:pt idx="6355">
                  <c:v>45429</c:v>
                </c:pt>
                <c:pt idx="6356">
                  <c:v>45432</c:v>
                </c:pt>
                <c:pt idx="6357">
                  <c:v>45433</c:v>
                </c:pt>
                <c:pt idx="6358">
                  <c:v>45434</c:v>
                </c:pt>
                <c:pt idx="6359">
                  <c:v>45435</c:v>
                </c:pt>
                <c:pt idx="6360">
                  <c:v>45436</c:v>
                </c:pt>
                <c:pt idx="6361">
                  <c:v>45440</c:v>
                </c:pt>
                <c:pt idx="6362">
                  <c:v>45441</c:v>
                </c:pt>
                <c:pt idx="6363">
                  <c:v>45442</c:v>
                </c:pt>
                <c:pt idx="6364">
                  <c:v>45443</c:v>
                </c:pt>
                <c:pt idx="6365">
                  <c:v>45446</c:v>
                </c:pt>
                <c:pt idx="6366">
                  <c:v>45447</c:v>
                </c:pt>
                <c:pt idx="6367">
                  <c:v>45448</c:v>
                </c:pt>
                <c:pt idx="6368">
                  <c:v>45449</c:v>
                </c:pt>
                <c:pt idx="6369">
                  <c:v>45450</c:v>
                </c:pt>
                <c:pt idx="6370">
                  <c:v>45453</c:v>
                </c:pt>
                <c:pt idx="6371">
                  <c:v>45454</c:v>
                </c:pt>
                <c:pt idx="6372">
                  <c:v>45455</c:v>
                </c:pt>
                <c:pt idx="6373">
                  <c:v>45456</c:v>
                </c:pt>
                <c:pt idx="6374">
                  <c:v>45457</c:v>
                </c:pt>
                <c:pt idx="6375">
                  <c:v>45460</c:v>
                </c:pt>
                <c:pt idx="6376">
                  <c:v>45461</c:v>
                </c:pt>
                <c:pt idx="6377">
                  <c:v>45462</c:v>
                </c:pt>
                <c:pt idx="6378">
                  <c:v>45463</c:v>
                </c:pt>
                <c:pt idx="6379">
                  <c:v>45464</c:v>
                </c:pt>
                <c:pt idx="6380">
                  <c:v>45467</c:v>
                </c:pt>
                <c:pt idx="6381">
                  <c:v>45468</c:v>
                </c:pt>
                <c:pt idx="6382">
                  <c:v>45469</c:v>
                </c:pt>
                <c:pt idx="6383">
                  <c:v>45470</c:v>
                </c:pt>
                <c:pt idx="6384">
                  <c:v>45471</c:v>
                </c:pt>
                <c:pt idx="6385">
                  <c:v>45474</c:v>
                </c:pt>
                <c:pt idx="6386">
                  <c:v>45475</c:v>
                </c:pt>
                <c:pt idx="6387">
                  <c:v>45476</c:v>
                </c:pt>
                <c:pt idx="6388">
                  <c:v>45477</c:v>
                </c:pt>
                <c:pt idx="6389">
                  <c:v>45478</c:v>
                </c:pt>
                <c:pt idx="6390">
                  <c:v>45481</c:v>
                </c:pt>
                <c:pt idx="6391">
                  <c:v>45482</c:v>
                </c:pt>
                <c:pt idx="6392">
                  <c:v>45483</c:v>
                </c:pt>
                <c:pt idx="6393">
                  <c:v>45484</c:v>
                </c:pt>
                <c:pt idx="6394">
                  <c:v>45485</c:v>
                </c:pt>
                <c:pt idx="6395">
                  <c:v>45488</c:v>
                </c:pt>
                <c:pt idx="6396">
                  <c:v>45489</c:v>
                </c:pt>
                <c:pt idx="6397">
                  <c:v>45490</c:v>
                </c:pt>
                <c:pt idx="6398">
                  <c:v>45491</c:v>
                </c:pt>
                <c:pt idx="6399">
                  <c:v>45492</c:v>
                </c:pt>
                <c:pt idx="6400">
                  <c:v>45495</c:v>
                </c:pt>
                <c:pt idx="6401">
                  <c:v>45496</c:v>
                </c:pt>
                <c:pt idx="6402">
                  <c:v>45497</c:v>
                </c:pt>
                <c:pt idx="6403">
                  <c:v>45498</c:v>
                </c:pt>
                <c:pt idx="6404">
                  <c:v>45499</c:v>
                </c:pt>
                <c:pt idx="6405">
                  <c:v>45502</c:v>
                </c:pt>
                <c:pt idx="6406">
                  <c:v>45503</c:v>
                </c:pt>
                <c:pt idx="6407">
                  <c:v>45504</c:v>
                </c:pt>
                <c:pt idx="6408">
                  <c:v>45505</c:v>
                </c:pt>
                <c:pt idx="6409">
                  <c:v>45506</c:v>
                </c:pt>
                <c:pt idx="6410">
                  <c:v>45509</c:v>
                </c:pt>
                <c:pt idx="6411">
                  <c:v>45510</c:v>
                </c:pt>
                <c:pt idx="6412">
                  <c:v>45511</c:v>
                </c:pt>
                <c:pt idx="6413">
                  <c:v>45512</c:v>
                </c:pt>
                <c:pt idx="6414">
                  <c:v>45513</c:v>
                </c:pt>
                <c:pt idx="6415">
                  <c:v>45516</c:v>
                </c:pt>
                <c:pt idx="6416">
                  <c:v>45517</c:v>
                </c:pt>
                <c:pt idx="6417">
                  <c:v>45518</c:v>
                </c:pt>
                <c:pt idx="6418">
                  <c:v>45519</c:v>
                </c:pt>
                <c:pt idx="6419">
                  <c:v>45520</c:v>
                </c:pt>
                <c:pt idx="6420">
                  <c:v>45523</c:v>
                </c:pt>
                <c:pt idx="6421">
                  <c:v>45524</c:v>
                </c:pt>
                <c:pt idx="6422">
                  <c:v>45525</c:v>
                </c:pt>
                <c:pt idx="6423">
                  <c:v>45526</c:v>
                </c:pt>
                <c:pt idx="6424">
                  <c:v>45527</c:v>
                </c:pt>
                <c:pt idx="6425">
                  <c:v>45530</c:v>
                </c:pt>
                <c:pt idx="6426">
                  <c:v>45531</c:v>
                </c:pt>
                <c:pt idx="6427">
                  <c:v>45532</c:v>
                </c:pt>
                <c:pt idx="6428">
                  <c:v>45533</c:v>
                </c:pt>
                <c:pt idx="6429">
                  <c:v>45534</c:v>
                </c:pt>
                <c:pt idx="6430">
                  <c:v>45537</c:v>
                </c:pt>
                <c:pt idx="6431">
                  <c:v>45538</c:v>
                </c:pt>
                <c:pt idx="6432">
                  <c:v>45539</c:v>
                </c:pt>
                <c:pt idx="6433">
                  <c:v>45540</c:v>
                </c:pt>
                <c:pt idx="6434">
                  <c:v>45541</c:v>
                </c:pt>
                <c:pt idx="6435">
                  <c:v>45544</c:v>
                </c:pt>
                <c:pt idx="6436">
                  <c:v>45545</c:v>
                </c:pt>
                <c:pt idx="6437">
                  <c:v>45546</c:v>
                </c:pt>
                <c:pt idx="6438">
                  <c:v>45547</c:v>
                </c:pt>
                <c:pt idx="6439">
                  <c:v>45548</c:v>
                </c:pt>
                <c:pt idx="6440">
                  <c:v>45551</c:v>
                </c:pt>
                <c:pt idx="6441">
                  <c:v>45552</c:v>
                </c:pt>
                <c:pt idx="6442">
                  <c:v>45553</c:v>
                </c:pt>
                <c:pt idx="6443">
                  <c:v>45554</c:v>
                </c:pt>
                <c:pt idx="6444">
                  <c:v>45555</c:v>
                </c:pt>
                <c:pt idx="6445">
                  <c:v>45558</c:v>
                </c:pt>
                <c:pt idx="6446">
                  <c:v>45559</c:v>
                </c:pt>
                <c:pt idx="6447">
                  <c:v>45560</c:v>
                </c:pt>
                <c:pt idx="6448">
                  <c:v>45561</c:v>
                </c:pt>
                <c:pt idx="6449">
                  <c:v>45562</c:v>
                </c:pt>
                <c:pt idx="6450">
                  <c:v>45565</c:v>
                </c:pt>
                <c:pt idx="6451">
                  <c:v>45566</c:v>
                </c:pt>
                <c:pt idx="6452">
                  <c:v>45567</c:v>
                </c:pt>
                <c:pt idx="6453">
                  <c:v>45568</c:v>
                </c:pt>
                <c:pt idx="6454">
                  <c:v>45569</c:v>
                </c:pt>
                <c:pt idx="6455">
                  <c:v>45572</c:v>
                </c:pt>
                <c:pt idx="6456">
                  <c:v>45573</c:v>
                </c:pt>
                <c:pt idx="6457">
                  <c:v>45574</c:v>
                </c:pt>
                <c:pt idx="6458">
                  <c:v>45575</c:v>
                </c:pt>
                <c:pt idx="6459">
                  <c:v>45576</c:v>
                </c:pt>
                <c:pt idx="6460">
                  <c:v>45579</c:v>
                </c:pt>
                <c:pt idx="6461">
                  <c:v>45580</c:v>
                </c:pt>
                <c:pt idx="6462">
                  <c:v>45581</c:v>
                </c:pt>
                <c:pt idx="6463">
                  <c:v>45582</c:v>
                </c:pt>
                <c:pt idx="6464">
                  <c:v>45583</c:v>
                </c:pt>
                <c:pt idx="6465">
                  <c:v>45586</c:v>
                </c:pt>
                <c:pt idx="6466">
                  <c:v>45587</c:v>
                </c:pt>
                <c:pt idx="6467">
                  <c:v>45588</c:v>
                </c:pt>
                <c:pt idx="6468">
                  <c:v>45589</c:v>
                </c:pt>
                <c:pt idx="6469">
                  <c:v>45590</c:v>
                </c:pt>
                <c:pt idx="6470">
                  <c:v>45593</c:v>
                </c:pt>
                <c:pt idx="6471">
                  <c:v>45594</c:v>
                </c:pt>
                <c:pt idx="6472">
                  <c:v>45595</c:v>
                </c:pt>
                <c:pt idx="6473">
                  <c:v>45596</c:v>
                </c:pt>
                <c:pt idx="6474">
                  <c:v>45597</c:v>
                </c:pt>
                <c:pt idx="6475">
                  <c:v>45600</c:v>
                </c:pt>
                <c:pt idx="6476">
                  <c:v>45601</c:v>
                </c:pt>
                <c:pt idx="6477">
                  <c:v>45602</c:v>
                </c:pt>
                <c:pt idx="6478">
                  <c:v>45603</c:v>
                </c:pt>
                <c:pt idx="6479">
                  <c:v>45604</c:v>
                </c:pt>
                <c:pt idx="6480">
                  <c:v>45607</c:v>
                </c:pt>
                <c:pt idx="6481">
                  <c:v>45608</c:v>
                </c:pt>
                <c:pt idx="6482">
                  <c:v>45609</c:v>
                </c:pt>
                <c:pt idx="6483">
                  <c:v>45610</c:v>
                </c:pt>
                <c:pt idx="6484">
                  <c:v>45611</c:v>
                </c:pt>
                <c:pt idx="6485">
                  <c:v>45614</c:v>
                </c:pt>
                <c:pt idx="6486">
                  <c:v>45615</c:v>
                </c:pt>
                <c:pt idx="6487">
                  <c:v>45616</c:v>
                </c:pt>
                <c:pt idx="6488">
                  <c:v>45617</c:v>
                </c:pt>
                <c:pt idx="6489">
                  <c:v>45618</c:v>
                </c:pt>
                <c:pt idx="6490">
                  <c:v>45621</c:v>
                </c:pt>
                <c:pt idx="6491">
                  <c:v>45622</c:v>
                </c:pt>
                <c:pt idx="6492">
                  <c:v>45623</c:v>
                </c:pt>
                <c:pt idx="6493">
                  <c:v>45624</c:v>
                </c:pt>
                <c:pt idx="6494">
                  <c:v>45625</c:v>
                </c:pt>
                <c:pt idx="6495">
                  <c:v>45628</c:v>
                </c:pt>
                <c:pt idx="6496">
                  <c:v>45629</c:v>
                </c:pt>
                <c:pt idx="6497">
                  <c:v>45630</c:v>
                </c:pt>
                <c:pt idx="6498">
                  <c:v>45631</c:v>
                </c:pt>
                <c:pt idx="6499">
                  <c:v>45632</c:v>
                </c:pt>
                <c:pt idx="6500">
                  <c:v>45632</c:v>
                </c:pt>
                <c:pt idx="6501">
                  <c:v>45635</c:v>
                </c:pt>
                <c:pt idx="6502">
                  <c:v>45636</c:v>
                </c:pt>
                <c:pt idx="6503">
                  <c:v>45637</c:v>
                </c:pt>
                <c:pt idx="6504">
                  <c:v>45638</c:v>
                </c:pt>
                <c:pt idx="6505">
                  <c:v>45639</c:v>
                </c:pt>
                <c:pt idx="6506">
                  <c:v>45642</c:v>
                </c:pt>
                <c:pt idx="6507">
                  <c:v>45643</c:v>
                </c:pt>
                <c:pt idx="6508">
                  <c:v>45644</c:v>
                </c:pt>
                <c:pt idx="6509">
                  <c:v>45645</c:v>
                </c:pt>
                <c:pt idx="6510">
                  <c:v>45646</c:v>
                </c:pt>
                <c:pt idx="6511">
                  <c:v>45649</c:v>
                </c:pt>
                <c:pt idx="6512">
                  <c:v>45650</c:v>
                </c:pt>
                <c:pt idx="6513">
                  <c:v>45651</c:v>
                </c:pt>
                <c:pt idx="6514">
                  <c:v>45652</c:v>
                </c:pt>
                <c:pt idx="6515">
                  <c:v>45653</c:v>
                </c:pt>
                <c:pt idx="6516">
                  <c:v>45656</c:v>
                </c:pt>
                <c:pt idx="6517">
                  <c:v>45657</c:v>
                </c:pt>
                <c:pt idx="6518">
                  <c:v>45658</c:v>
                </c:pt>
                <c:pt idx="6519">
                  <c:v>45659</c:v>
                </c:pt>
                <c:pt idx="6520">
                  <c:v>45660</c:v>
                </c:pt>
                <c:pt idx="6521">
                  <c:v>45663</c:v>
                </c:pt>
                <c:pt idx="6522">
                  <c:v>45664</c:v>
                </c:pt>
                <c:pt idx="6523">
                  <c:v>45665</c:v>
                </c:pt>
                <c:pt idx="6524">
                  <c:v>45666</c:v>
                </c:pt>
                <c:pt idx="6525">
                  <c:v>45667</c:v>
                </c:pt>
                <c:pt idx="6526">
                  <c:v>45670</c:v>
                </c:pt>
                <c:pt idx="6527">
                  <c:v>45671</c:v>
                </c:pt>
                <c:pt idx="6528">
                  <c:v>45672</c:v>
                </c:pt>
                <c:pt idx="6529">
                  <c:v>45673</c:v>
                </c:pt>
                <c:pt idx="6530">
                  <c:v>45674</c:v>
                </c:pt>
                <c:pt idx="6531">
                  <c:v>45677</c:v>
                </c:pt>
                <c:pt idx="6532">
                  <c:v>45678</c:v>
                </c:pt>
                <c:pt idx="6533">
                  <c:v>45679</c:v>
                </c:pt>
                <c:pt idx="6534">
                  <c:v>45680</c:v>
                </c:pt>
                <c:pt idx="6535">
                  <c:v>45681</c:v>
                </c:pt>
                <c:pt idx="6536">
                  <c:v>45684</c:v>
                </c:pt>
                <c:pt idx="6537">
                  <c:v>45685</c:v>
                </c:pt>
                <c:pt idx="6538">
                  <c:v>45686</c:v>
                </c:pt>
                <c:pt idx="6539">
                  <c:v>45687</c:v>
                </c:pt>
                <c:pt idx="6540">
                  <c:v>45688</c:v>
                </c:pt>
                <c:pt idx="6541">
                  <c:v>45691</c:v>
                </c:pt>
                <c:pt idx="6542">
                  <c:v>45692</c:v>
                </c:pt>
                <c:pt idx="6543">
                  <c:v>45693</c:v>
                </c:pt>
                <c:pt idx="6544">
                  <c:v>45694</c:v>
                </c:pt>
                <c:pt idx="6545">
                  <c:v>45695</c:v>
                </c:pt>
                <c:pt idx="6546">
                  <c:v>45698</c:v>
                </c:pt>
                <c:pt idx="6547">
                  <c:v>45699</c:v>
                </c:pt>
                <c:pt idx="6548">
                  <c:v>45700</c:v>
                </c:pt>
                <c:pt idx="6549">
                  <c:v>45701</c:v>
                </c:pt>
                <c:pt idx="6550">
                  <c:v>45702</c:v>
                </c:pt>
              </c:numCache>
            </c:numRef>
          </c:cat>
          <c:val>
            <c:numRef>
              <c:f>'3M 10Y'!$O$5:$O$6555</c:f>
              <c:numCache>
                <c:formatCode>0.00</c:formatCode>
                <c:ptCount val="6551"/>
                <c:pt idx="0">
                  <c:v>118.10000000000001</c:v>
                </c:pt>
                <c:pt idx="1">
                  <c:v>104.99999999999999</c:v>
                </c:pt>
                <c:pt idx="2">
                  <c:v>116.90000000000005</c:v>
                </c:pt>
                <c:pt idx="3">
                  <c:v>114.1</c:v>
                </c:pt>
                <c:pt idx="4">
                  <c:v>113.49999999999997</c:v>
                </c:pt>
                <c:pt idx="5">
                  <c:v>116.19999999999999</c:v>
                </c:pt>
                <c:pt idx="6">
                  <c:v>123.1</c:v>
                </c:pt>
                <c:pt idx="7">
                  <c:v>125.70000000000006</c:v>
                </c:pt>
                <c:pt idx="8">
                  <c:v>122.70000000000003</c:v>
                </c:pt>
                <c:pt idx="9">
                  <c:v>127.89999999999999</c:v>
                </c:pt>
                <c:pt idx="10">
                  <c:v>128.19999999999999</c:v>
                </c:pt>
                <c:pt idx="11">
                  <c:v>137</c:v>
                </c:pt>
                <c:pt idx="12">
                  <c:v>140.60000000000005</c:v>
                </c:pt>
                <c:pt idx="13">
                  <c:v>133.19999999999999</c:v>
                </c:pt>
                <c:pt idx="14">
                  <c:v>130.09999999999994</c:v>
                </c:pt>
                <c:pt idx="15">
                  <c:v>123.29999999999997</c:v>
                </c:pt>
                <c:pt idx="16">
                  <c:v>112.99999999999999</c:v>
                </c:pt>
                <c:pt idx="17">
                  <c:v>110.29999999999998</c:v>
                </c:pt>
                <c:pt idx="18">
                  <c:v>108.99999999999999</c:v>
                </c:pt>
                <c:pt idx="19">
                  <c:v>103.80000000000003</c:v>
                </c:pt>
                <c:pt idx="20">
                  <c:v>97.299999999999983</c:v>
                </c:pt>
                <c:pt idx="21">
                  <c:v>91.099999999999966</c:v>
                </c:pt>
                <c:pt idx="22">
                  <c:v>92.800000000000082</c:v>
                </c:pt>
                <c:pt idx="23">
                  <c:v>87.699999999999974</c:v>
                </c:pt>
                <c:pt idx="24">
                  <c:v>88.700000000000045</c:v>
                </c:pt>
                <c:pt idx="25">
                  <c:v>102.00000000000004</c:v>
                </c:pt>
                <c:pt idx="26">
                  <c:v>93.60000000000008</c:v>
                </c:pt>
                <c:pt idx="27">
                  <c:v>102.59999999999998</c:v>
                </c:pt>
                <c:pt idx="28">
                  <c:v>101.70000000000003</c:v>
                </c:pt>
                <c:pt idx="29">
                  <c:v>97.299999999999983</c:v>
                </c:pt>
                <c:pt idx="30">
                  <c:v>93.500000000000057</c:v>
                </c:pt>
                <c:pt idx="31">
                  <c:v>81.199999999999932</c:v>
                </c:pt>
                <c:pt idx="32">
                  <c:v>81.700000000000017</c:v>
                </c:pt>
                <c:pt idx="33">
                  <c:v>82.899999999999977</c:v>
                </c:pt>
                <c:pt idx="34">
                  <c:v>74.399999999999977</c:v>
                </c:pt>
                <c:pt idx="35">
                  <c:v>72.800000000000068</c:v>
                </c:pt>
                <c:pt idx="36">
                  <c:v>59.699999999999953</c:v>
                </c:pt>
                <c:pt idx="37">
                  <c:v>59.999999999999964</c:v>
                </c:pt>
                <c:pt idx="38">
                  <c:v>56.400000000000006</c:v>
                </c:pt>
                <c:pt idx="39">
                  <c:v>55.999999999999957</c:v>
                </c:pt>
                <c:pt idx="40">
                  <c:v>59.399999999999942</c:v>
                </c:pt>
                <c:pt idx="41">
                  <c:v>62.800000000000011</c:v>
                </c:pt>
                <c:pt idx="42">
                  <c:v>61.600000000000051</c:v>
                </c:pt>
                <c:pt idx="43">
                  <c:v>62.5</c:v>
                </c:pt>
                <c:pt idx="44">
                  <c:v>56.899999999999991</c:v>
                </c:pt>
                <c:pt idx="45">
                  <c:v>59.3</c:v>
                </c:pt>
                <c:pt idx="46">
                  <c:v>53.900000000000063</c:v>
                </c:pt>
                <c:pt idx="47">
                  <c:v>55.699999999999946</c:v>
                </c:pt>
                <c:pt idx="48">
                  <c:v>51.100000000000009</c:v>
                </c:pt>
                <c:pt idx="49">
                  <c:v>49.099999999999966</c:v>
                </c:pt>
                <c:pt idx="50">
                  <c:v>50</c:v>
                </c:pt>
                <c:pt idx="51">
                  <c:v>40.599999999999966</c:v>
                </c:pt>
                <c:pt idx="52">
                  <c:v>42.700000000000045</c:v>
                </c:pt>
                <c:pt idx="53">
                  <c:v>38.199999999999967</c:v>
                </c:pt>
                <c:pt idx="54">
                  <c:v>32.299999999999955</c:v>
                </c:pt>
                <c:pt idx="55">
                  <c:v>28.200000000000003</c:v>
                </c:pt>
                <c:pt idx="56">
                  <c:v>21.699999999999964</c:v>
                </c:pt>
                <c:pt idx="57">
                  <c:v>19.500000000000028</c:v>
                </c:pt>
                <c:pt idx="58">
                  <c:v>19.399999999999995</c:v>
                </c:pt>
                <c:pt idx="59">
                  <c:v>28.89999999999997</c:v>
                </c:pt>
                <c:pt idx="60">
                  <c:v>33.599999999999937</c:v>
                </c:pt>
                <c:pt idx="61">
                  <c:v>26.499999999999968</c:v>
                </c:pt>
                <c:pt idx="62">
                  <c:v>26.200000000000045</c:v>
                </c:pt>
                <c:pt idx="63">
                  <c:v>17.099999999999937</c:v>
                </c:pt>
                <c:pt idx="64">
                  <c:v>13.299999999999912</c:v>
                </c:pt>
                <c:pt idx="65">
                  <c:v>11.599999999999966</c:v>
                </c:pt>
                <c:pt idx="66">
                  <c:v>1.899999999999924</c:v>
                </c:pt>
                <c:pt idx="67">
                  <c:v>-0.30000000000001137</c:v>
                </c:pt>
                <c:pt idx="68">
                  <c:v>2.8999999999999915</c:v>
                </c:pt>
                <c:pt idx="69">
                  <c:v>-3.900000000000059</c:v>
                </c:pt>
                <c:pt idx="70">
                  <c:v>-7.8000000000000291</c:v>
                </c:pt>
                <c:pt idx="71">
                  <c:v>3.7999999999999368</c:v>
                </c:pt>
                <c:pt idx="72">
                  <c:v>11.299999999999955</c:v>
                </c:pt>
                <c:pt idx="73">
                  <c:v>8.4999999999999964</c:v>
                </c:pt>
                <c:pt idx="74">
                  <c:v>7.299999999999951</c:v>
                </c:pt>
                <c:pt idx="75">
                  <c:v>23.099999999999987</c:v>
                </c:pt>
                <c:pt idx="76">
                  <c:v>24.600000000000044</c:v>
                </c:pt>
                <c:pt idx="77">
                  <c:v>17.999999999999972</c:v>
                </c:pt>
                <c:pt idx="78">
                  <c:v>19.599999999999973</c:v>
                </c:pt>
                <c:pt idx="79">
                  <c:v>19.000000000000039</c:v>
                </c:pt>
                <c:pt idx="80">
                  <c:v>25.200000000000067</c:v>
                </c:pt>
                <c:pt idx="81">
                  <c:v>31.500000000000039</c:v>
                </c:pt>
                <c:pt idx="82">
                  <c:v>38.100000000000023</c:v>
                </c:pt>
                <c:pt idx="83">
                  <c:v>47.499999999999964</c:v>
                </c:pt>
                <c:pt idx="84">
                  <c:v>38.299999999999997</c:v>
                </c:pt>
                <c:pt idx="85">
                  <c:v>43.89999999999992</c:v>
                </c:pt>
                <c:pt idx="86">
                  <c:v>38.100000000000023</c:v>
                </c:pt>
                <c:pt idx="87">
                  <c:v>47.40000000000002</c:v>
                </c:pt>
                <c:pt idx="88">
                  <c:v>51.099999999999923</c:v>
                </c:pt>
                <c:pt idx="89">
                  <c:v>54</c:v>
                </c:pt>
                <c:pt idx="90">
                  <c:v>51.19999999999996</c:v>
                </c:pt>
                <c:pt idx="91">
                  <c:v>39.1</c:v>
                </c:pt>
                <c:pt idx="92">
                  <c:v>25.199999999999978</c:v>
                </c:pt>
                <c:pt idx="93">
                  <c:v>38.90000000000002</c:v>
                </c:pt>
                <c:pt idx="94">
                  <c:v>37.999999999999986</c:v>
                </c:pt>
                <c:pt idx="95">
                  <c:v>36.700000000000003</c:v>
                </c:pt>
                <c:pt idx="96">
                  <c:v>21.300000000000008</c:v>
                </c:pt>
                <c:pt idx="97">
                  <c:v>44.300000000000054</c:v>
                </c:pt>
                <c:pt idx="98">
                  <c:v>64.500000000000043</c:v>
                </c:pt>
                <c:pt idx="99">
                  <c:v>62.299999999999933</c:v>
                </c:pt>
                <c:pt idx="100">
                  <c:v>56.899999999999991</c:v>
                </c:pt>
                <c:pt idx="101">
                  <c:v>49.699999999999989</c:v>
                </c:pt>
                <c:pt idx="102">
                  <c:v>56.400000000000006</c:v>
                </c:pt>
                <c:pt idx="103">
                  <c:v>54.100000000000037</c:v>
                </c:pt>
                <c:pt idx="104">
                  <c:v>50.300000000000011</c:v>
                </c:pt>
                <c:pt idx="105">
                  <c:v>51.999999999999957</c:v>
                </c:pt>
                <c:pt idx="106">
                  <c:v>61.20000000000001</c:v>
                </c:pt>
                <c:pt idx="107">
                  <c:v>65.30000000000004</c:v>
                </c:pt>
                <c:pt idx="108">
                  <c:v>49.000000000000021</c:v>
                </c:pt>
                <c:pt idx="109">
                  <c:v>28.699999999999992</c:v>
                </c:pt>
                <c:pt idx="110">
                  <c:v>24.699999999999989</c:v>
                </c:pt>
                <c:pt idx="111">
                  <c:v>13.699999999999957</c:v>
                </c:pt>
                <c:pt idx="112">
                  <c:v>25.100000000000033</c:v>
                </c:pt>
                <c:pt idx="113">
                  <c:v>22.499999999999964</c:v>
                </c:pt>
                <c:pt idx="114">
                  <c:v>21.900000000000031</c:v>
                </c:pt>
                <c:pt idx="115">
                  <c:v>22.699999999999942</c:v>
                </c:pt>
                <c:pt idx="116">
                  <c:v>20.899999999999963</c:v>
                </c:pt>
                <c:pt idx="117">
                  <c:v>22.900000000000009</c:v>
                </c:pt>
                <c:pt idx="118">
                  <c:v>19.700000000000006</c:v>
                </c:pt>
                <c:pt idx="119">
                  <c:v>14.200000000000035</c:v>
                </c:pt>
                <c:pt idx="120">
                  <c:v>21.300000000000008</c:v>
                </c:pt>
                <c:pt idx="121">
                  <c:v>22.299999999999986</c:v>
                </c:pt>
                <c:pt idx="122">
                  <c:v>31.700000000000017</c:v>
                </c:pt>
                <c:pt idx="123">
                  <c:v>27.800000000000047</c:v>
                </c:pt>
                <c:pt idx="124">
                  <c:v>34.09999999999993</c:v>
                </c:pt>
                <c:pt idx="125">
                  <c:v>30.000000000000071</c:v>
                </c:pt>
                <c:pt idx="126">
                  <c:v>27.799999999999958</c:v>
                </c:pt>
                <c:pt idx="127">
                  <c:v>30.399999999999938</c:v>
                </c:pt>
                <c:pt idx="128">
                  <c:v>20.100000000000051</c:v>
                </c:pt>
                <c:pt idx="129">
                  <c:v>17.599999999999927</c:v>
                </c:pt>
                <c:pt idx="130">
                  <c:v>9.4000000000000306</c:v>
                </c:pt>
                <c:pt idx="131">
                  <c:v>0.1000000000000334</c:v>
                </c:pt>
                <c:pt idx="132">
                  <c:v>3.3999999999999808</c:v>
                </c:pt>
                <c:pt idx="133">
                  <c:v>-3.0999999999999694</c:v>
                </c:pt>
                <c:pt idx="134">
                  <c:v>-1.699999999999946</c:v>
                </c:pt>
                <c:pt idx="135">
                  <c:v>-7.8999999999999737</c:v>
                </c:pt>
                <c:pt idx="136">
                  <c:v>-9.7999999999999865</c:v>
                </c:pt>
                <c:pt idx="137">
                  <c:v>-17.199999999999971</c:v>
                </c:pt>
                <c:pt idx="138">
                  <c:v>-7.8000000000000291</c:v>
                </c:pt>
                <c:pt idx="139">
                  <c:v>0.59999999999993392</c:v>
                </c:pt>
                <c:pt idx="140">
                  <c:v>-1.1000000000000121</c:v>
                </c:pt>
                <c:pt idx="141">
                  <c:v>-2.8000000000000469</c:v>
                </c:pt>
                <c:pt idx="142">
                  <c:v>-16.900000000000048</c:v>
                </c:pt>
                <c:pt idx="143">
                  <c:v>-11.799999999999944</c:v>
                </c:pt>
                <c:pt idx="144">
                  <c:v>-11.20000000000001</c:v>
                </c:pt>
                <c:pt idx="145">
                  <c:v>-15.600000000000058</c:v>
                </c:pt>
                <c:pt idx="146">
                  <c:v>-14.499999999999957</c:v>
                </c:pt>
                <c:pt idx="147">
                  <c:v>-20.199999999999996</c:v>
                </c:pt>
                <c:pt idx="148">
                  <c:v>-15.500000000000025</c:v>
                </c:pt>
                <c:pt idx="149">
                  <c:v>-18.800000000000061</c:v>
                </c:pt>
                <c:pt idx="150">
                  <c:v>-25.199999999999978</c:v>
                </c:pt>
                <c:pt idx="151">
                  <c:v>-26.900000000000013</c:v>
                </c:pt>
                <c:pt idx="152">
                  <c:v>-27.099999999999991</c:v>
                </c:pt>
                <c:pt idx="153">
                  <c:v>-31.899999999999995</c:v>
                </c:pt>
                <c:pt idx="154">
                  <c:v>-28.399999999999981</c:v>
                </c:pt>
                <c:pt idx="155">
                  <c:v>-34.299999999999997</c:v>
                </c:pt>
                <c:pt idx="156">
                  <c:v>-33.599999999999937</c:v>
                </c:pt>
                <c:pt idx="157">
                  <c:v>-49.800000000000026</c:v>
                </c:pt>
                <c:pt idx="158">
                  <c:v>-50.999999999999979</c:v>
                </c:pt>
                <c:pt idx="159">
                  <c:v>-50.699999999999967</c:v>
                </c:pt>
                <c:pt idx="160">
                  <c:v>-45.500000000000007</c:v>
                </c:pt>
                <c:pt idx="161">
                  <c:v>-41.800000000000011</c:v>
                </c:pt>
                <c:pt idx="162">
                  <c:v>-44.500000000000028</c:v>
                </c:pt>
                <c:pt idx="163">
                  <c:v>-48.899999999999991</c:v>
                </c:pt>
                <c:pt idx="164">
                  <c:v>-48.000000000000043</c:v>
                </c:pt>
                <c:pt idx="165">
                  <c:v>-50.399999999999956</c:v>
                </c:pt>
                <c:pt idx="166">
                  <c:v>-56.099999999999994</c:v>
                </c:pt>
                <c:pt idx="167">
                  <c:v>-56.799999999999962</c:v>
                </c:pt>
                <c:pt idx="168">
                  <c:v>-56.49999999999995</c:v>
                </c:pt>
                <c:pt idx="169">
                  <c:v>-54.699999999999974</c:v>
                </c:pt>
                <c:pt idx="170">
                  <c:v>-50.100000000000037</c:v>
                </c:pt>
                <c:pt idx="171">
                  <c:v>-51.799999999999983</c:v>
                </c:pt>
                <c:pt idx="172">
                  <c:v>-58.200000000000074</c:v>
                </c:pt>
                <c:pt idx="173">
                  <c:v>-58.199999999999989</c:v>
                </c:pt>
                <c:pt idx="174">
                  <c:v>-58.000000000000007</c:v>
                </c:pt>
                <c:pt idx="175">
                  <c:v>-54.900000000000034</c:v>
                </c:pt>
                <c:pt idx="176">
                  <c:v>-49.599999999999952</c:v>
                </c:pt>
                <c:pt idx="177">
                  <c:v>-44.600000000000065</c:v>
                </c:pt>
                <c:pt idx="178">
                  <c:v>-41.39999999999997</c:v>
                </c:pt>
                <c:pt idx="179">
                  <c:v>-39.700000000000024</c:v>
                </c:pt>
                <c:pt idx="180">
                  <c:v>-32.79999999999994</c:v>
                </c:pt>
                <c:pt idx="181">
                  <c:v>-37.5</c:v>
                </c:pt>
                <c:pt idx="182">
                  <c:v>-35.499999999999957</c:v>
                </c:pt>
                <c:pt idx="183">
                  <c:v>-29.699999999999971</c:v>
                </c:pt>
                <c:pt idx="184">
                  <c:v>-26.399999999999935</c:v>
                </c:pt>
                <c:pt idx="185">
                  <c:v>-29.999999999999982</c:v>
                </c:pt>
                <c:pt idx="186">
                  <c:v>-25.399999999999956</c:v>
                </c:pt>
                <c:pt idx="187">
                  <c:v>-32.699999999999996</c:v>
                </c:pt>
                <c:pt idx="188">
                  <c:v>-30.900000000000016</c:v>
                </c:pt>
                <c:pt idx="189">
                  <c:v>-29.800000000000004</c:v>
                </c:pt>
                <c:pt idx="190">
                  <c:v>-37.100000000000044</c:v>
                </c:pt>
                <c:pt idx="191">
                  <c:v>-37.199999999999989</c:v>
                </c:pt>
                <c:pt idx="192">
                  <c:v>-42.199999999999974</c:v>
                </c:pt>
                <c:pt idx="193">
                  <c:v>-40.80000000000004</c:v>
                </c:pt>
                <c:pt idx="194">
                  <c:v>-38.599999999999923</c:v>
                </c:pt>
                <c:pt idx="195">
                  <c:v>-38.600000000000009</c:v>
                </c:pt>
                <c:pt idx="196">
                  <c:v>-36.599999999999966</c:v>
                </c:pt>
                <c:pt idx="197">
                  <c:v>-40.899999999999977</c:v>
                </c:pt>
                <c:pt idx="198">
                  <c:v>-43.499999999999957</c:v>
                </c:pt>
                <c:pt idx="199">
                  <c:v>-42.199999999999974</c:v>
                </c:pt>
                <c:pt idx="200">
                  <c:v>-46.199999999999974</c:v>
                </c:pt>
                <c:pt idx="201">
                  <c:v>-45.000000000000014</c:v>
                </c:pt>
                <c:pt idx="202">
                  <c:v>-46.20000000000006</c:v>
                </c:pt>
                <c:pt idx="203">
                  <c:v>-46.499999999999986</c:v>
                </c:pt>
                <c:pt idx="204">
                  <c:v>-50.8</c:v>
                </c:pt>
                <c:pt idx="205">
                  <c:v>-62.600000000000037</c:v>
                </c:pt>
                <c:pt idx="206">
                  <c:v>-62.999999999999986</c:v>
                </c:pt>
                <c:pt idx="207">
                  <c:v>-65.200000000000017</c:v>
                </c:pt>
                <c:pt idx="208">
                  <c:v>-67.20000000000006</c:v>
                </c:pt>
                <c:pt idx="209">
                  <c:v>-75</c:v>
                </c:pt>
                <c:pt idx="210">
                  <c:v>-73.59999999999998</c:v>
                </c:pt>
                <c:pt idx="211">
                  <c:v>-68.700000000000031</c:v>
                </c:pt>
                <c:pt idx="212">
                  <c:v>-66.899999999999963</c:v>
                </c:pt>
                <c:pt idx="213">
                  <c:v>-62.199999999999989</c:v>
                </c:pt>
                <c:pt idx="214">
                  <c:v>-62.300000000000026</c:v>
                </c:pt>
                <c:pt idx="215">
                  <c:v>-63.79999999999999</c:v>
                </c:pt>
                <c:pt idx="216">
                  <c:v>-62.5</c:v>
                </c:pt>
                <c:pt idx="217">
                  <c:v>-64.89999999999992</c:v>
                </c:pt>
                <c:pt idx="218">
                  <c:v>-56.700000000000017</c:v>
                </c:pt>
                <c:pt idx="219">
                  <c:v>-57.999999999999915</c:v>
                </c:pt>
                <c:pt idx="220">
                  <c:v>-54.800000000000004</c:v>
                </c:pt>
                <c:pt idx="221">
                  <c:v>-53.699999999999989</c:v>
                </c:pt>
                <c:pt idx="222">
                  <c:v>-56.59999999999998</c:v>
                </c:pt>
                <c:pt idx="223">
                  <c:v>-58.299999999999926</c:v>
                </c:pt>
                <c:pt idx="224">
                  <c:v>-59.90000000000002</c:v>
                </c:pt>
                <c:pt idx="225">
                  <c:v>-60.599999999999987</c:v>
                </c:pt>
                <c:pt idx="226">
                  <c:v>-64.900000000000006</c:v>
                </c:pt>
                <c:pt idx="227">
                  <c:v>-66.900000000000048</c:v>
                </c:pt>
                <c:pt idx="228">
                  <c:v>-64.099999999999994</c:v>
                </c:pt>
                <c:pt idx="229">
                  <c:v>-66.700000000000074</c:v>
                </c:pt>
                <c:pt idx="230">
                  <c:v>-69.899999999999977</c:v>
                </c:pt>
                <c:pt idx="231">
                  <c:v>-73.500000000000028</c:v>
                </c:pt>
                <c:pt idx="232">
                  <c:v>-69.200000000000017</c:v>
                </c:pt>
                <c:pt idx="233">
                  <c:v>-74.100000000000051</c:v>
                </c:pt>
                <c:pt idx="234">
                  <c:v>-68.900000000000006</c:v>
                </c:pt>
                <c:pt idx="235">
                  <c:v>-69.599999999999966</c:v>
                </c:pt>
                <c:pt idx="236">
                  <c:v>-69.000000000000043</c:v>
                </c:pt>
                <c:pt idx="237">
                  <c:v>-73.400000000000006</c:v>
                </c:pt>
                <c:pt idx="238">
                  <c:v>-70.699999999999989</c:v>
                </c:pt>
                <c:pt idx="239">
                  <c:v>-61.09999999999998</c:v>
                </c:pt>
                <c:pt idx="240">
                  <c:v>-65.09999999999998</c:v>
                </c:pt>
                <c:pt idx="241">
                  <c:v>-75.70000000000006</c:v>
                </c:pt>
                <c:pt idx="242">
                  <c:v>-78.899999999999977</c:v>
                </c:pt>
                <c:pt idx="243">
                  <c:v>-75.899999999999949</c:v>
                </c:pt>
                <c:pt idx="244">
                  <c:v>-70.000000000000014</c:v>
                </c:pt>
                <c:pt idx="245">
                  <c:v>-74.30000000000004</c:v>
                </c:pt>
                <c:pt idx="246">
                  <c:v>-78.899999999999977</c:v>
                </c:pt>
                <c:pt idx="247">
                  <c:v>-83.300000000000011</c:v>
                </c:pt>
                <c:pt idx="248">
                  <c:v>-85.700000000000017</c:v>
                </c:pt>
                <c:pt idx="249">
                  <c:v>-78.800000000000026</c:v>
                </c:pt>
                <c:pt idx="250">
                  <c:v>-75.499999999999986</c:v>
                </c:pt>
                <c:pt idx="251">
                  <c:v>-74.800000000000026</c:v>
                </c:pt>
                <c:pt idx="252">
                  <c:v>-43.599999999999994</c:v>
                </c:pt>
                <c:pt idx="253">
                  <c:v>-25.499999999999989</c:v>
                </c:pt>
                <c:pt idx="254">
                  <c:v>-25.199999999999978</c:v>
                </c:pt>
                <c:pt idx="255">
                  <c:v>-70.199999999999989</c:v>
                </c:pt>
                <c:pt idx="256">
                  <c:v>-67.100000000000023</c:v>
                </c:pt>
                <c:pt idx="257">
                  <c:v>-77.099999999999994</c:v>
                </c:pt>
                <c:pt idx="258">
                  <c:v>-78.299999999999955</c:v>
                </c:pt>
                <c:pt idx="259">
                  <c:v>-77.000000000000043</c:v>
                </c:pt>
                <c:pt idx="260">
                  <c:v>-98.899999999999991</c:v>
                </c:pt>
                <c:pt idx="261">
                  <c:v>-50.199999999999974</c:v>
                </c:pt>
                <c:pt idx="262">
                  <c:v>-32.900000000000063</c:v>
                </c:pt>
                <c:pt idx="263">
                  <c:v>-18.499999999999961</c:v>
                </c:pt>
                <c:pt idx="264">
                  <c:v>-26.29999999999999</c:v>
                </c:pt>
                <c:pt idx="265">
                  <c:v>-28.599999999999959</c:v>
                </c:pt>
                <c:pt idx="266">
                  <c:v>-20.199999999999996</c:v>
                </c:pt>
                <c:pt idx="267">
                  <c:v>-19.49999999999994</c:v>
                </c:pt>
                <c:pt idx="268">
                  <c:v>-7.3000000000000398</c:v>
                </c:pt>
                <c:pt idx="269">
                  <c:v>-12.299999999999933</c:v>
                </c:pt>
                <c:pt idx="270">
                  <c:v>-18.299999999999983</c:v>
                </c:pt>
                <c:pt idx="271">
                  <c:v>-16.000000000000014</c:v>
                </c:pt>
                <c:pt idx="272">
                  <c:v>-7.299999999999951</c:v>
                </c:pt>
                <c:pt idx="273">
                  <c:v>-1.5000000000000568</c:v>
                </c:pt>
                <c:pt idx="274">
                  <c:v>1.6000000000000014</c:v>
                </c:pt>
                <c:pt idx="275">
                  <c:v>2.9999999999999361</c:v>
                </c:pt>
                <c:pt idx="276">
                  <c:v>-1.9000000000000128</c:v>
                </c:pt>
                <c:pt idx="277">
                  <c:v>9.9999999999999645</c:v>
                </c:pt>
                <c:pt idx="278">
                  <c:v>16.699999999999982</c:v>
                </c:pt>
                <c:pt idx="279">
                  <c:v>20.300000000000029</c:v>
                </c:pt>
                <c:pt idx="280">
                  <c:v>12.000000000000011</c:v>
                </c:pt>
                <c:pt idx="281">
                  <c:v>6.2000000000000277</c:v>
                </c:pt>
                <c:pt idx="282">
                  <c:v>6.2999999999999723</c:v>
                </c:pt>
                <c:pt idx="283">
                  <c:v>5.1999999999999602</c:v>
                </c:pt>
                <c:pt idx="284">
                  <c:v>10.499999999999954</c:v>
                </c:pt>
                <c:pt idx="285">
                  <c:v>12.000000000000011</c:v>
                </c:pt>
                <c:pt idx="286">
                  <c:v>1.3000000000000789</c:v>
                </c:pt>
                <c:pt idx="287">
                  <c:v>-2.4000000000000021</c:v>
                </c:pt>
                <c:pt idx="288">
                  <c:v>-0.69999999999996732</c:v>
                </c:pt>
                <c:pt idx="289">
                  <c:v>3.4000000000000696</c:v>
                </c:pt>
                <c:pt idx="290">
                  <c:v>9.6999999999999531</c:v>
                </c:pt>
                <c:pt idx="291">
                  <c:v>7.9000000000000625</c:v>
                </c:pt>
                <c:pt idx="292">
                  <c:v>12.899999999999956</c:v>
                </c:pt>
                <c:pt idx="293">
                  <c:v>11.7</c:v>
                </c:pt>
                <c:pt idx="294">
                  <c:v>7.9000000000000625</c:v>
                </c:pt>
                <c:pt idx="295">
                  <c:v>12.400000000000055</c:v>
                </c:pt>
                <c:pt idx="296">
                  <c:v>14.199999999999946</c:v>
                </c:pt>
                <c:pt idx="297">
                  <c:v>21.000000000000085</c:v>
                </c:pt>
                <c:pt idx="298">
                  <c:v>19.899999999999984</c:v>
                </c:pt>
                <c:pt idx="299">
                  <c:v>16.500000000000004</c:v>
                </c:pt>
                <c:pt idx="300">
                  <c:v>3.6999999999999922</c:v>
                </c:pt>
                <c:pt idx="301">
                  <c:v>2.5999999999999801</c:v>
                </c:pt>
                <c:pt idx="302">
                  <c:v>11.099999999999977</c:v>
                </c:pt>
                <c:pt idx="303">
                  <c:v>14.100000000000001</c:v>
                </c:pt>
                <c:pt idx="304">
                  <c:v>24.600000000000044</c:v>
                </c:pt>
                <c:pt idx="305">
                  <c:v>23.70000000000001</c:v>
                </c:pt>
                <c:pt idx="306">
                  <c:v>21.799999999999997</c:v>
                </c:pt>
                <c:pt idx="307">
                  <c:v>21.799999999999997</c:v>
                </c:pt>
                <c:pt idx="308">
                  <c:v>25.300000000000011</c:v>
                </c:pt>
                <c:pt idx="309">
                  <c:v>29.800000000000004</c:v>
                </c:pt>
                <c:pt idx="310">
                  <c:v>29.099999999999948</c:v>
                </c:pt>
                <c:pt idx="311">
                  <c:v>26.999999999999957</c:v>
                </c:pt>
                <c:pt idx="312">
                  <c:v>24.499999999999922</c:v>
                </c:pt>
                <c:pt idx="313">
                  <c:v>25.8</c:v>
                </c:pt>
                <c:pt idx="314">
                  <c:v>25.100000000000033</c:v>
                </c:pt>
                <c:pt idx="315">
                  <c:v>43.799999999999969</c:v>
                </c:pt>
                <c:pt idx="316">
                  <c:v>50.400000000000048</c:v>
                </c:pt>
                <c:pt idx="317">
                  <c:v>47.700000000000031</c:v>
                </c:pt>
                <c:pt idx="318">
                  <c:v>61.399999999999991</c:v>
                </c:pt>
                <c:pt idx="319">
                  <c:v>68.100000000000009</c:v>
                </c:pt>
                <c:pt idx="320">
                  <c:v>63.499999999999979</c:v>
                </c:pt>
                <c:pt idx="321">
                  <c:v>65.7</c:v>
                </c:pt>
                <c:pt idx="322">
                  <c:v>63.100000000000023</c:v>
                </c:pt>
                <c:pt idx="323">
                  <c:v>72.200000000000045</c:v>
                </c:pt>
                <c:pt idx="324">
                  <c:v>80.600000000000009</c:v>
                </c:pt>
                <c:pt idx="325">
                  <c:v>82.2</c:v>
                </c:pt>
                <c:pt idx="326">
                  <c:v>87.099999999999952</c:v>
                </c:pt>
                <c:pt idx="327">
                  <c:v>96.499999999999986</c:v>
                </c:pt>
                <c:pt idx="328">
                  <c:v>98.70000000000006</c:v>
                </c:pt>
                <c:pt idx="329">
                  <c:v>115.60000000000001</c:v>
                </c:pt>
                <c:pt idx="330">
                  <c:v>104.80000000000001</c:v>
                </c:pt>
                <c:pt idx="331">
                  <c:v>117.19999999999997</c:v>
                </c:pt>
                <c:pt idx="332">
                  <c:v>116.60000000000004</c:v>
                </c:pt>
                <c:pt idx="333">
                  <c:v>112.39999999999996</c:v>
                </c:pt>
                <c:pt idx="334">
                  <c:v>112.19999999999999</c:v>
                </c:pt>
                <c:pt idx="335">
                  <c:v>123.99999999999997</c:v>
                </c:pt>
                <c:pt idx="336">
                  <c:v>138.89999999999998</c:v>
                </c:pt>
                <c:pt idx="337">
                  <c:v>152.90000000000003</c:v>
                </c:pt>
                <c:pt idx="338">
                  <c:v>144.89999999999995</c:v>
                </c:pt>
                <c:pt idx="339">
                  <c:v>142.69999999999996</c:v>
                </c:pt>
                <c:pt idx="340">
                  <c:v>141.20000000000005</c:v>
                </c:pt>
                <c:pt idx="341">
                  <c:v>136.90000000000003</c:v>
                </c:pt>
                <c:pt idx="342">
                  <c:v>147.60000000000005</c:v>
                </c:pt>
                <c:pt idx="343">
                  <c:v>145.5</c:v>
                </c:pt>
                <c:pt idx="344">
                  <c:v>139.6</c:v>
                </c:pt>
                <c:pt idx="345">
                  <c:v>140.30000000000004</c:v>
                </c:pt>
                <c:pt idx="346">
                  <c:v>137.19999999999999</c:v>
                </c:pt>
                <c:pt idx="347">
                  <c:v>147.69999999999999</c:v>
                </c:pt>
                <c:pt idx="348">
                  <c:v>147.9</c:v>
                </c:pt>
                <c:pt idx="349">
                  <c:v>154.60000000000002</c:v>
                </c:pt>
                <c:pt idx="350">
                  <c:v>145.4</c:v>
                </c:pt>
                <c:pt idx="351">
                  <c:v>156.5</c:v>
                </c:pt>
                <c:pt idx="352">
                  <c:v>170.8</c:v>
                </c:pt>
                <c:pt idx="353">
                  <c:v>172.29999999999998</c:v>
                </c:pt>
                <c:pt idx="354">
                  <c:v>190.59999999999997</c:v>
                </c:pt>
                <c:pt idx="355">
                  <c:v>189.10000000000005</c:v>
                </c:pt>
                <c:pt idx="356">
                  <c:v>183.2</c:v>
                </c:pt>
                <c:pt idx="357">
                  <c:v>181.10000000000005</c:v>
                </c:pt>
                <c:pt idx="358">
                  <c:v>173.89999999999998</c:v>
                </c:pt>
                <c:pt idx="359">
                  <c:v>175.20000000000002</c:v>
                </c:pt>
                <c:pt idx="360">
                  <c:v>175.4</c:v>
                </c:pt>
                <c:pt idx="361">
                  <c:v>179.2</c:v>
                </c:pt>
                <c:pt idx="362">
                  <c:v>185.5</c:v>
                </c:pt>
                <c:pt idx="363">
                  <c:v>184.89999999999998</c:v>
                </c:pt>
                <c:pt idx="364">
                  <c:v>180.79999999999998</c:v>
                </c:pt>
                <c:pt idx="365">
                  <c:v>183.10000000000005</c:v>
                </c:pt>
                <c:pt idx="366">
                  <c:v>176.5</c:v>
                </c:pt>
                <c:pt idx="367">
                  <c:v>170.79999999999998</c:v>
                </c:pt>
                <c:pt idx="368">
                  <c:v>164.4</c:v>
                </c:pt>
                <c:pt idx="369">
                  <c:v>163.20000000000002</c:v>
                </c:pt>
                <c:pt idx="370">
                  <c:v>163.89999999999998</c:v>
                </c:pt>
                <c:pt idx="371">
                  <c:v>169.79999999999998</c:v>
                </c:pt>
                <c:pt idx="372">
                  <c:v>171.99999999999997</c:v>
                </c:pt>
                <c:pt idx="373">
                  <c:v>169</c:v>
                </c:pt>
                <c:pt idx="374">
                  <c:v>170.8</c:v>
                </c:pt>
                <c:pt idx="375">
                  <c:v>171.89999999999998</c:v>
                </c:pt>
                <c:pt idx="376">
                  <c:v>166.70000000000002</c:v>
                </c:pt>
                <c:pt idx="377">
                  <c:v>173.00000000000006</c:v>
                </c:pt>
                <c:pt idx="378">
                  <c:v>177.00000000000006</c:v>
                </c:pt>
                <c:pt idx="379">
                  <c:v>182.59999999999997</c:v>
                </c:pt>
                <c:pt idx="380">
                  <c:v>171.20000000000002</c:v>
                </c:pt>
                <c:pt idx="381">
                  <c:v>165.89999999999998</c:v>
                </c:pt>
                <c:pt idx="382">
                  <c:v>167.50000000000003</c:v>
                </c:pt>
                <c:pt idx="383">
                  <c:v>169.1</c:v>
                </c:pt>
                <c:pt idx="384">
                  <c:v>177.20000000000002</c:v>
                </c:pt>
                <c:pt idx="385">
                  <c:v>170.10000000000005</c:v>
                </c:pt>
                <c:pt idx="386">
                  <c:v>170.79999999999998</c:v>
                </c:pt>
                <c:pt idx="387">
                  <c:v>175.59999999999997</c:v>
                </c:pt>
                <c:pt idx="388">
                  <c:v>167.60000000000002</c:v>
                </c:pt>
                <c:pt idx="389">
                  <c:v>172.2</c:v>
                </c:pt>
                <c:pt idx="390">
                  <c:v>172.10000000000002</c:v>
                </c:pt>
                <c:pt idx="391">
                  <c:v>177.59999999999997</c:v>
                </c:pt>
                <c:pt idx="392">
                  <c:v>172.29999999999998</c:v>
                </c:pt>
                <c:pt idx="393">
                  <c:v>168.1</c:v>
                </c:pt>
                <c:pt idx="394">
                  <c:v>165.7</c:v>
                </c:pt>
                <c:pt idx="395">
                  <c:v>171.39999999999995</c:v>
                </c:pt>
                <c:pt idx="396">
                  <c:v>163.89999999999998</c:v>
                </c:pt>
                <c:pt idx="397">
                  <c:v>160.19999999999993</c:v>
                </c:pt>
                <c:pt idx="398">
                  <c:v>155.79999999999998</c:v>
                </c:pt>
                <c:pt idx="399">
                  <c:v>159.79999999999998</c:v>
                </c:pt>
                <c:pt idx="400">
                  <c:v>157.80000000000004</c:v>
                </c:pt>
                <c:pt idx="401">
                  <c:v>156.19999999999999</c:v>
                </c:pt>
                <c:pt idx="402">
                  <c:v>161.69999999999996</c:v>
                </c:pt>
                <c:pt idx="403">
                  <c:v>157.20000000000002</c:v>
                </c:pt>
                <c:pt idx="404">
                  <c:v>158.90000000000003</c:v>
                </c:pt>
                <c:pt idx="405">
                  <c:v>163.80000000000004</c:v>
                </c:pt>
                <c:pt idx="406">
                  <c:v>158.49999999999994</c:v>
                </c:pt>
                <c:pt idx="407">
                  <c:v>156.6</c:v>
                </c:pt>
                <c:pt idx="408">
                  <c:v>150.29999999999995</c:v>
                </c:pt>
                <c:pt idx="409">
                  <c:v>153.00000000000003</c:v>
                </c:pt>
                <c:pt idx="410">
                  <c:v>155.79999999999998</c:v>
                </c:pt>
                <c:pt idx="411">
                  <c:v>161.69999999999999</c:v>
                </c:pt>
                <c:pt idx="412">
                  <c:v>163.50000000000003</c:v>
                </c:pt>
                <c:pt idx="413">
                  <c:v>165.19999999999996</c:v>
                </c:pt>
                <c:pt idx="414">
                  <c:v>162.30000000000001</c:v>
                </c:pt>
                <c:pt idx="415">
                  <c:v>157.79999999999998</c:v>
                </c:pt>
                <c:pt idx="416">
                  <c:v>159.30000000000001</c:v>
                </c:pt>
                <c:pt idx="417">
                  <c:v>156.10000000000005</c:v>
                </c:pt>
                <c:pt idx="418">
                  <c:v>155.69999999999999</c:v>
                </c:pt>
                <c:pt idx="419">
                  <c:v>153.5</c:v>
                </c:pt>
                <c:pt idx="420">
                  <c:v>156.9</c:v>
                </c:pt>
                <c:pt idx="421">
                  <c:v>154.10000000000002</c:v>
                </c:pt>
                <c:pt idx="422">
                  <c:v>147.10000000000005</c:v>
                </c:pt>
                <c:pt idx="423">
                  <c:v>146.30000000000001</c:v>
                </c:pt>
                <c:pt idx="424">
                  <c:v>149.49999999999997</c:v>
                </c:pt>
                <c:pt idx="425">
                  <c:v>151.5</c:v>
                </c:pt>
                <c:pt idx="426">
                  <c:v>148</c:v>
                </c:pt>
                <c:pt idx="427">
                  <c:v>147.19999999999996</c:v>
                </c:pt>
                <c:pt idx="428">
                  <c:v>146.40000000000003</c:v>
                </c:pt>
                <c:pt idx="429">
                  <c:v>141.50000000000006</c:v>
                </c:pt>
                <c:pt idx="430">
                  <c:v>136.09999999999997</c:v>
                </c:pt>
                <c:pt idx="431">
                  <c:v>144.30000000000001</c:v>
                </c:pt>
                <c:pt idx="432">
                  <c:v>146.5</c:v>
                </c:pt>
                <c:pt idx="433">
                  <c:v>145.89999999999998</c:v>
                </c:pt>
                <c:pt idx="434">
                  <c:v>151.99999999999994</c:v>
                </c:pt>
                <c:pt idx="435">
                  <c:v>155.69999999999996</c:v>
                </c:pt>
                <c:pt idx="436">
                  <c:v>150.4</c:v>
                </c:pt>
                <c:pt idx="437">
                  <c:v>153.6</c:v>
                </c:pt>
                <c:pt idx="438">
                  <c:v>157.10000000000002</c:v>
                </c:pt>
                <c:pt idx="439">
                  <c:v>155.30000000000004</c:v>
                </c:pt>
                <c:pt idx="440">
                  <c:v>#N/A</c:v>
                </c:pt>
                <c:pt idx="441">
                  <c:v>180.00000000000003</c:v>
                </c:pt>
                <c:pt idx="442">
                  <c:v>182.29999999999998</c:v>
                </c:pt>
                <c:pt idx="443">
                  <c:v>188.3</c:v>
                </c:pt>
                <c:pt idx="444">
                  <c:v>218.2</c:v>
                </c:pt>
                <c:pt idx="445">
                  <c:v>250.4</c:v>
                </c:pt>
                <c:pt idx="446">
                  <c:v>253.5</c:v>
                </c:pt>
                <c:pt idx="447">
                  <c:v>244.29999999999995</c:v>
                </c:pt>
                <c:pt idx="448">
                  <c:v>234.60000000000002</c:v>
                </c:pt>
                <c:pt idx="449">
                  <c:v>229.8</c:v>
                </c:pt>
                <c:pt idx="450">
                  <c:v>225.70000000000002</c:v>
                </c:pt>
                <c:pt idx="451">
                  <c:v>217.70000000000002</c:v>
                </c:pt>
                <c:pt idx="452">
                  <c:v>221.70000000000002</c:v>
                </c:pt>
                <c:pt idx="453">
                  <c:v>218.00000000000003</c:v>
                </c:pt>
                <c:pt idx="454">
                  <c:v>222.20000000000005</c:v>
                </c:pt>
                <c:pt idx="455">
                  <c:v>223</c:v>
                </c:pt>
                <c:pt idx="456">
                  <c:v>229.90000000000003</c:v>
                </c:pt>
                <c:pt idx="457">
                  <c:v>232.79999999999995</c:v>
                </c:pt>
                <c:pt idx="458">
                  <c:v>232.00000000000003</c:v>
                </c:pt>
                <c:pt idx="459">
                  <c:v>237.7</c:v>
                </c:pt>
                <c:pt idx="460">
                  <c:v>238.00000000000003</c:v>
                </c:pt>
                <c:pt idx="461">
                  <c:v>238.70000000000005</c:v>
                </c:pt>
                <c:pt idx="462">
                  <c:v>242.09999999999994</c:v>
                </c:pt>
                <c:pt idx="463">
                  <c:v>234.10000000000002</c:v>
                </c:pt>
                <c:pt idx="464">
                  <c:v>235.20000000000005</c:v>
                </c:pt>
                <c:pt idx="465">
                  <c:v>235</c:v>
                </c:pt>
                <c:pt idx="466">
                  <c:v>239</c:v>
                </c:pt>
                <c:pt idx="467">
                  <c:v>242.50000000000003</c:v>
                </c:pt>
                <c:pt idx="468">
                  <c:v>240.60000000000002</c:v>
                </c:pt>
                <c:pt idx="469">
                  <c:v>243.6</c:v>
                </c:pt>
                <c:pt idx="470">
                  <c:v>244</c:v>
                </c:pt>
                <c:pt idx="471">
                  <c:v>240.50000000000003</c:v>
                </c:pt>
                <c:pt idx="472">
                  <c:v>238.39999999999998</c:v>
                </c:pt>
                <c:pt idx="473">
                  <c:v>237.60000000000002</c:v>
                </c:pt>
                <c:pt idx="474">
                  <c:v>239.70000000000002</c:v>
                </c:pt>
                <c:pt idx="475">
                  <c:v>222.00000000000003</c:v>
                </c:pt>
                <c:pt idx="476">
                  <c:v>217.60000000000002</c:v>
                </c:pt>
                <c:pt idx="477">
                  <c:v>230.49999999999997</c:v>
                </c:pt>
                <c:pt idx="478">
                  <c:v>228.40000000000003</c:v>
                </c:pt>
                <c:pt idx="479">
                  <c:v>241.70000000000002</c:v>
                </c:pt>
                <c:pt idx="480">
                  <c:v>239.1</c:v>
                </c:pt>
                <c:pt idx="481">
                  <c:v>244.79999999999995</c:v>
                </c:pt>
                <c:pt idx="482">
                  <c:v>246.5</c:v>
                </c:pt>
                <c:pt idx="483">
                  <c:v>247.49999999999997</c:v>
                </c:pt>
                <c:pt idx="484">
                  <c:v>254</c:v>
                </c:pt>
                <c:pt idx="485">
                  <c:v>265.99999999999994</c:v>
                </c:pt>
                <c:pt idx="486">
                  <c:v>286.2</c:v>
                </c:pt>
                <c:pt idx="487">
                  <c:v>289.2</c:v>
                </c:pt>
                <c:pt idx="488">
                  <c:v>286.8</c:v>
                </c:pt>
                <c:pt idx="489">
                  <c:v>292.20000000000005</c:v>
                </c:pt>
                <c:pt idx="490">
                  <c:v>306.2</c:v>
                </c:pt>
                <c:pt idx="491">
                  <c:v>302.60000000000002</c:v>
                </c:pt>
                <c:pt idx="492">
                  <c:v>302.59999999999997</c:v>
                </c:pt>
                <c:pt idx="493">
                  <c:v>303.39999999999998</c:v>
                </c:pt>
                <c:pt idx="494">
                  <c:v>303.99999999999994</c:v>
                </c:pt>
                <c:pt idx="495">
                  <c:v>308.7</c:v>
                </c:pt>
                <c:pt idx="496">
                  <c:v>297.90000000000003</c:v>
                </c:pt>
                <c:pt idx="497">
                  <c:v>302.59999999999997</c:v>
                </c:pt>
                <c:pt idx="498">
                  <c:v>290.00000000000006</c:v>
                </c:pt>
                <c:pt idx="499">
                  <c:v>291.40000000000003</c:v>
                </c:pt>
                <c:pt idx="500">
                  <c:v>309.5</c:v>
                </c:pt>
                <c:pt idx="501">
                  <c:v>327.7</c:v>
                </c:pt>
                <c:pt idx="502">
                  <c:v>347.19999999999993</c:v>
                </c:pt>
                <c:pt idx="503">
                  <c:v>338.3</c:v>
                </c:pt>
                <c:pt idx="504">
                  <c:v>340.7</c:v>
                </c:pt>
                <c:pt idx="505">
                  <c:v>333</c:v>
                </c:pt>
                <c:pt idx="506">
                  <c:v>337.8</c:v>
                </c:pt>
                <c:pt idx="507">
                  <c:v>347.3</c:v>
                </c:pt>
                <c:pt idx="508">
                  <c:v>343</c:v>
                </c:pt>
                <c:pt idx="509">
                  <c:v>341.50000000000006</c:v>
                </c:pt>
                <c:pt idx="510">
                  <c:v>334.2</c:v>
                </c:pt>
                <c:pt idx="511">
                  <c:v>334.5</c:v>
                </c:pt>
                <c:pt idx="512">
                  <c:v>338.89999999999992</c:v>
                </c:pt>
                <c:pt idx="513">
                  <c:v>342.1</c:v>
                </c:pt>
                <c:pt idx="514">
                  <c:v>342.1</c:v>
                </c:pt>
                <c:pt idx="515">
                  <c:v>345.3</c:v>
                </c:pt>
                <c:pt idx="516">
                  <c:v>332.90000000000009</c:v>
                </c:pt>
                <c:pt idx="517">
                  <c:v>339.80000000000007</c:v>
                </c:pt>
                <c:pt idx="518">
                  <c:v>332.6</c:v>
                </c:pt>
                <c:pt idx="519">
                  <c:v>330.6</c:v>
                </c:pt>
                <c:pt idx="520">
                  <c:v>342.40000000000003</c:v>
                </c:pt>
                <c:pt idx="521">
                  <c:v>339.49999999999994</c:v>
                </c:pt>
                <c:pt idx="522">
                  <c:v>341.3</c:v>
                </c:pt>
                <c:pt idx="523">
                  <c:v>336.40000000000003</c:v>
                </c:pt>
                <c:pt idx="524">
                  <c:v>340.5</c:v>
                </c:pt>
                <c:pt idx="525">
                  <c:v>338.6</c:v>
                </c:pt>
                <c:pt idx="526">
                  <c:v>330.40000000000003</c:v>
                </c:pt>
                <c:pt idx="527">
                  <c:v>331.4</c:v>
                </c:pt>
                <c:pt idx="528">
                  <c:v>330.40000000000003</c:v>
                </c:pt>
                <c:pt idx="529">
                  <c:v>324.2</c:v>
                </c:pt>
                <c:pt idx="530">
                  <c:v>323.60000000000008</c:v>
                </c:pt>
                <c:pt idx="531">
                  <c:v>330.09999999999997</c:v>
                </c:pt>
                <c:pt idx="532">
                  <c:v>328.1</c:v>
                </c:pt>
                <c:pt idx="533">
                  <c:v>327.90000000000003</c:v>
                </c:pt>
                <c:pt idx="534">
                  <c:v>321.39999999999998</c:v>
                </c:pt>
                <c:pt idx="535">
                  <c:v>333.4</c:v>
                </c:pt>
                <c:pt idx="536">
                  <c:v>329.2</c:v>
                </c:pt>
                <c:pt idx="537">
                  <c:v>336.59999999999997</c:v>
                </c:pt>
                <c:pt idx="538">
                  <c:v>334.70000000000005</c:v>
                </c:pt>
                <c:pt idx="539">
                  <c:v>323.60000000000002</c:v>
                </c:pt>
                <c:pt idx="540">
                  <c:v>325.70000000000005</c:v>
                </c:pt>
                <c:pt idx="541">
                  <c:v>327.60000000000008</c:v>
                </c:pt>
                <c:pt idx="542">
                  <c:v>322.90000000000003</c:v>
                </c:pt>
                <c:pt idx="543">
                  <c:v>314.59999999999997</c:v>
                </c:pt>
                <c:pt idx="544">
                  <c:v>313.70000000000005</c:v>
                </c:pt>
                <c:pt idx="545">
                  <c:v>318.70000000000005</c:v>
                </c:pt>
                <c:pt idx="546">
                  <c:v>321.3</c:v>
                </c:pt>
                <c:pt idx="547">
                  <c:v>317.39999999999998</c:v>
                </c:pt>
                <c:pt idx="548">
                  <c:v>317.10000000000002</c:v>
                </c:pt>
                <c:pt idx="549">
                  <c:v>322.89999999999998</c:v>
                </c:pt>
                <c:pt idx="550">
                  <c:v>324.10000000000002</c:v>
                </c:pt>
                <c:pt idx="551">
                  <c:v>319.90000000000003</c:v>
                </c:pt>
                <c:pt idx="552">
                  <c:v>313.90000000000003</c:v>
                </c:pt>
                <c:pt idx="553">
                  <c:v>312.70000000000005</c:v>
                </c:pt>
                <c:pt idx="554">
                  <c:v>313.70000000000005</c:v>
                </c:pt>
                <c:pt idx="555">
                  <c:v>313.20000000000005</c:v>
                </c:pt>
                <c:pt idx="556">
                  <c:v>309.60000000000002</c:v>
                </c:pt>
                <c:pt idx="557">
                  <c:v>306.40000000000003</c:v>
                </c:pt>
                <c:pt idx="558">
                  <c:v>308.3</c:v>
                </c:pt>
                <c:pt idx="559">
                  <c:v>315.99999999999994</c:v>
                </c:pt>
                <c:pt idx="560">
                  <c:v>307.60000000000002</c:v>
                </c:pt>
                <c:pt idx="561">
                  <c:v>312</c:v>
                </c:pt>
                <c:pt idx="562">
                  <c:v>320.39999999999998</c:v>
                </c:pt>
                <c:pt idx="563">
                  <c:v>321.2</c:v>
                </c:pt>
                <c:pt idx="564">
                  <c:v>321.40000000000003</c:v>
                </c:pt>
                <c:pt idx="565">
                  <c:v>328.49999999999994</c:v>
                </c:pt>
                <c:pt idx="566">
                  <c:v>344.00000000000006</c:v>
                </c:pt>
                <c:pt idx="567">
                  <c:v>352.80000000000007</c:v>
                </c:pt>
                <c:pt idx="568">
                  <c:v>349.2</c:v>
                </c:pt>
                <c:pt idx="569">
                  <c:v>347.09999999999997</c:v>
                </c:pt>
                <c:pt idx="570">
                  <c:v>346.09999999999997</c:v>
                </c:pt>
                <c:pt idx="571">
                  <c:v>355.99999999999994</c:v>
                </c:pt>
                <c:pt idx="572">
                  <c:v>347.90000000000003</c:v>
                </c:pt>
                <c:pt idx="573">
                  <c:v>344.2</c:v>
                </c:pt>
                <c:pt idx="574">
                  <c:v>344.7</c:v>
                </c:pt>
                <c:pt idx="575">
                  <c:v>356.79999999999995</c:v>
                </c:pt>
                <c:pt idx="576">
                  <c:v>354.7</c:v>
                </c:pt>
                <c:pt idx="577">
                  <c:v>356.59999999999997</c:v>
                </c:pt>
                <c:pt idx="578">
                  <c:v>360.1</c:v>
                </c:pt>
                <c:pt idx="579">
                  <c:v>351.69999999999993</c:v>
                </c:pt>
                <c:pt idx="580">
                  <c:v>354.3</c:v>
                </c:pt>
                <c:pt idx="581">
                  <c:v>361.30000000000007</c:v>
                </c:pt>
                <c:pt idx="582">
                  <c:v>361.9</c:v>
                </c:pt>
                <c:pt idx="583">
                  <c:v>364.9</c:v>
                </c:pt>
                <c:pt idx="584">
                  <c:v>353.3</c:v>
                </c:pt>
                <c:pt idx="585">
                  <c:v>349.09999999999997</c:v>
                </c:pt>
                <c:pt idx="586">
                  <c:v>347.1</c:v>
                </c:pt>
                <c:pt idx="587">
                  <c:v>345</c:v>
                </c:pt>
                <c:pt idx="588">
                  <c:v>351.59999999999997</c:v>
                </c:pt>
                <c:pt idx="589">
                  <c:v>349.6</c:v>
                </c:pt>
                <c:pt idx="590">
                  <c:v>352.79999999999995</c:v>
                </c:pt>
                <c:pt idx="591">
                  <c:v>350.1</c:v>
                </c:pt>
                <c:pt idx="592">
                  <c:v>345.09999999999997</c:v>
                </c:pt>
                <c:pt idx="593">
                  <c:v>343.29999999999995</c:v>
                </c:pt>
                <c:pt idx="594">
                  <c:v>345.6</c:v>
                </c:pt>
                <c:pt idx="595">
                  <c:v>351.69999999999993</c:v>
                </c:pt>
                <c:pt idx="596">
                  <c:v>347.20000000000005</c:v>
                </c:pt>
                <c:pt idx="597">
                  <c:v>347.02000000000004</c:v>
                </c:pt>
                <c:pt idx="598">
                  <c:v>346.05000000000007</c:v>
                </c:pt>
                <c:pt idx="599">
                  <c:v>343.49999999999994</c:v>
                </c:pt>
                <c:pt idx="600">
                  <c:v>339.53</c:v>
                </c:pt>
                <c:pt idx="601">
                  <c:v>335.68000000000006</c:v>
                </c:pt>
                <c:pt idx="602">
                  <c:v>331.77000000000004</c:v>
                </c:pt>
                <c:pt idx="603">
                  <c:v>335.38</c:v>
                </c:pt>
                <c:pt idx="604">
                  <c:v>331.77</c:v>
                </c:pt>
                <c:pt idx="605">
                  <c:v>329.09000000000003</c:v>
                </c:pt>
                <c:pt idx="606">
                  <c:v>333.61</c:v>
                </c:pt>
                <c:pt idx="607">
                  <c:v>329.8</c:v>
                </c:pt>
                <c:pt idx="608">
                  <c:v>330.83</c:v>
                </c:pt>
                <c:pt idx="609">
                  <c:v>330.8</c:v>
                </c:pt>
                <c:pt idx="610">
                  <c:v>345.92</c:v>
                </c:pt>
                <c:pt idx="611">
                  <c:v>340.49000000000007</c:v>
                </c:pt>
                <c:pt idx="612">
                  <c:v>336.03</c:v>
                </c:pt>
                <c:pt idx="613">
                  <c:v>344.37</c:v>
                </c:pt>
                <c:pt idx="614">
                  <c:v>350.85</c:v>
                </c:pt>
                <c:pt idx="615">
                  <c:v>348.7</c:v>
                </c:pt>
                <c:pt idx="616">
                  <c:v>342.05</c:v>
                </c:pt>
                <c:pt idx="617">
                  <c:v>349.46000000000004</c:v>
                </c:pt>
                <c:pt idx="618">
                  <c:v>345.21999999999997</c:v>
                </c:pt>
                <c:pt idx="619">
                  <c:v>340.21000000000004</c:v>
                </c:pt>
                <c:pt idx="620">
                  <c:v>338.67</c:v>
                </c:pt>
                <c:pt idx="621">
                  <c:v>341.22</c:v>
                </c:pt>
                <c:pt idx="622">
                  <c:v>340.83000000000004</c:v>
                </c:pt>
                <c:pt idx="623">
                  <c:v>340.00000000000006</c:v>
                </c:pt>
                <c:pt idx="624">
                  <c:v>337.16999999999996</c:v>
                </c:pt>
                <c:pt idx="625">
                  <c:v>331.51</c:v>
                </c:pt>
                <c:pt idx="626">
                  <c:v>327.38</c:v>
                </c:pt>
                <c:pt idx="627">
                  <c:v>331.67</c:v>
                </c:pt>
                <c:pt idx="628">
                  <c:v>326.12000000000006</c:v>
                </c:pt>
                <c:pt idx="629">
                  <c:v>326.92000000000007</c:v>
                </c:pt>
                <c:pt idx="630">
                  <c:v>330.09</c:v>
                </c:pt>
                <c:pt idx="631">
                  <c:v>324.85999999999996</c:v>
                </c:pt>
                <c:pt idx="632">
                  <c:v>332.98000000000008</c:v>
                </c:pt>
                <c:pt idx="633">
                  <c:v>328.03999999999996</c:v>
                </c:pt>
                <c:pt idx="634">
                  <c:v>323.67</c:v>
                </c:pt>
                <c:pt idx="635">
                  <c:v>323.64</c:v>
                </c:pt>
                <c:pt idx="636">
                  <c:v>318.27</c:v>
                </c:pt>
                <c:pt idx="637">
                  <c:v>309.17</c:v>
                </c:pt>
                <c:pt idx="638">
                  <c:v>311.75</c:v>
                </c:pt>
                <c:pt idx="639">
                  <c:v>310.73</c:v>
                </c:pt>
                <c:pt idx="640">
                  <c:v>302.07</c:v>
                </c:pt>
                <c:pt idx="641">
                  <c:v>307.25</c:v>
                </c:pt>
                <c:pt idx="642">
                  <c:v>305.11</c:v>
                </c:pt>
                <c:pt idx="643">
                  <c:v>310.12000000000006</c:v>
                </c:pt>
                <c:pt idx="644">
                  <c:v>309.10000000000002</c:v>
                </c:pt>
                <c:pt idx="645">
                  <c:v>304.66999999999996</c:v>
                </c:pt>
                <c:pt idx="646">
                  <c:v>312.59999999999997</c:v>
                </c:pt>
                <c:pt idx="647">
                  <c:v>311.14999999999998</c:v>
                </c:pt>
                <c:pt idx="648">
                  <c:v>307.52</c:v>
                </c:pt>
                <c:pt idx="649">
                  <c:v>300.93999999999994</c:v>
                </c:pt>
                <c:pt idx="650">
                  <c:v>304.78999999999996</c:v>
                </c:pt>
                <c:pt idx="651">
                  <c:v>305.68</c:v>
                </c:pt>
                <c:pt idx="652">
                  <c:v>314.10000000000002</c:v>
                </c:pt>
                <c:pt idx="653">
                  <c:v>306.85000000000002</c:v>
                </c:pt>
                <c:pt idx="654">
                  <c:v>299.92</c:v>
                </c:pt>
                <c:pt idx="655">
                  <c:v>289.60999999999996</c:v>
                </c:pt>
                <c:pt idx="656">
                  <c:v>292.01999999999992</c:v>
                </c:pt>
                <c:pt idx="657">
                  <c:v>286.67999999999995</c:v>
                </c:pt>
                <c:pt idx="658">
                  <c:v>292.10000000000002</c:v>
                </c:pt>
                <c:pt idx="659">
                  <c:v>295.45000000000005</c:v>
                </c:pt>
                <c:pt idx="660">
                  <c:v>296.64999999999998</c:v>
                </c:pt>
                <c:pt idx="661">
                  <c:v>290.06999999999994</c:v>
                </c:pt>
                <c:pt idx="662">
                  <c:v>281.44</c:v>
                </c:pt>
                <c:pt idx="663">
                  <c:v>273.86999999999995</c:v>
                </c:pt>
                <c:pt idx="664">
                  <c:v>271.08999999999997</c:v>
                </c:pt>
                <c:pt idx="665">
                  <c:v>280.02</c:v>
                </c:pt>
                <c:pt idx="666">
                  <c:v>269.50999999999993</c:v>
                </c:pt>
                <c:pt idx="667">
                  <c:v>269.67</c:v>
                </c:pt>
                <c:pt idx="668">
                  <c:v>285.59000000000003</c:v>
                </c:pt>
                <c:pt idx="669">
                  <c:v>287.89999999999998</c:v>
                </c:pt>
                <c:pt idx="670">
                  <c:v>276.38</c:v>
                </c:pt>
                <c:pt idx="671">
                  <c:v>271.43000000000006</c:v>
                </c:pt>
                <c:pt idx="672">
                  <c:v>266.73999999999995</c:v>
                </c:pt>
                <c:pt idx="673">
                  <c:v>257.41999999999996</c:v>
                </c:pt>
                <c:pt idx="674">
                  <c:v>268.75</c:v>
                </c:pt>
                <c:pt idx="675">
                  <c:v>272.08</c:v>
                </c:pt>
                <c:pt idx="676">
                  <c:v>279.15000000000003</c:v>
                </c:pt>
                <c:pt idx="677">
                  <c:v>264.2</c:v>
                </c:pt>
                <c:pt idx="678">
                  <c:v>258.5</c:v>
                </c:pt>
                <c:pt idx="679">
                  <c:v>247.12000000000006</c:v>
                </c:pt>
                <c:pt idx="680">
                  <c:v>248.54</c:v>
                </c:pt>
                <c:pt idx="681">
                  <c:v>256.72000000000003</c:v>
                </c:pt>
                <c:pt idx="682">
                  <c:v>271.14</c:v>
                </c:pt>
                <c:pt idx="683">
                  <c:v>263.98</c:v>
                </c:pt>
                <c:pt idx="684">
                  <c:v>253.35000000000002</c:v>
                </c:pt>
                <c:pt idx="685">
                  <c:v>257.30999999999995</c:v>
                </c:pt>
                <c:pt idx="686">
                  <c:v>267.26</c:v>
                </c:pt>
                <c:pt idx="687">
                  <c:v>258.93999999999994</c:v>
                </c:pt>
                <c:pt idx="688">
                  <c:v>256.97000000000003</c:v>
                </c:pt>
                <c:pt idx="689">
                  <c:v>260.66000000000003</c:v>
                </c:pt>
                <c:pt idx="690">
                  <c:v>254.71000000000004</c:v>
                </c:pt>
                <c:pt idx="691">
                  <c:v>247.24000000000004</c:v>
                </c:pt>
                <c:pt idx="692">
                  <c:v>246.59000000000003</c:v>
                </c:pt>
                <c:pt idx="693">
                  <c:v>245.92000000000004</c:v>
                </c:pt>
                <c:pt idx="694">
                  <c:v>232.97</c:v>
                </c:pt>
                <c:pt idx="695">
                  <c:v>233.67999999999998</c:v>
                </c:pt>
                <c:pt idx="696">
                  <c:v>232.20000000000002</c:v>
                </c:pt>
                <c:pt idx="697">
                  <c:v>235.73000000000005</c:v>
                </c:pt>
                <c:pt idx="698">
                  <c:v>238.45000000000005</c:v>
                </c:pt>
                <c:pt idx="699">
                  <c:v>231.90999999999997</c:v>
                </c:pt>
                <c:pt idx="700">
                  <c:v>237.33999999999997</c:v>
                </c:pt>
                <c:pt idx="701">
                  <c:v>227.5</c:v>
                </c:pt>
                <c:pt idx="702">
                  <c:v>223.01999999999998</c:v>
                </c:pt>
                <c:pt idx="703">
                  <c:v>220.76</c:v>
                </c:pt>
                <c:pt idx="704">
                  <c:v>213.22</c:v>
                </c:pt>
                <c:pt idx="705">
                  <c:v>216.62999999999997</c:v>
                </c:pt>
                <c:pt idx="706">
                  <c:v>213.21000000000004</c:v>
                </c:pt>
                <c:pt idx="707">
                  <c:v>214.1</c:v>
                </c:pt>
                <c:pt idx="708">
                  <c:v>205.03</c:v>
                </c:pt>
                <c:pt idx="709">
                  <c:v>200.06000000000003</c:v>
                </c:pt>
                <c:pt idx="710">
                  <c:v>209.35000000000002</c:v>
                </c:pt>
                <c:pt idx="711">
                  <c:v>212</c:v>
                </c:pt>
                <c:pt idx="712">
                  <c:v>204.54</c:v>
                </c:pt>
                <c:pt idx="713">
                  <c:v>204.21999999999997</c:v>
                </c:pt>
                <c:pt idx="714">
                  <c:v>213.22</c:v>
                </c:pt>
                <c:pt idx="715">
                  <c:v>210.51000000000002</c:v>
                </c:pt>
                <c:pt idx="716">
                  <c:v>212.15</c:v>
                </c:pt>
                <c:pt idx="717">
                  <c:v>206.16000000000003</c:v>
                </c:pt>
                <c:pt idx="718">
                  <c:v>200.01000000000002</c:v>
                </c:pt>
                <c:pt idx="719">
                  <c:v>203.01</c:v>
                </c:pt>
                <c:pt idx="720">
                  <c:v>202.50000000000003</c:v>
                </c:pt>
                <c:pt idx="721">
                  <c:v>208.36</c:v>
                </c:pt>
                <c:pt idx="722">
                  <c:v>220.62</c:v>
                </c:pt>
                <c:pt idx="723">
                  <c:v>221.36</c:v>
                </c:pt>
                <c:pt idx="724">
                  <c:v>233.87000000000003</c:v>
                </c:pt>
                <c:pt idx="725">
                  <c:v>239.4</c:v>
                </c:pt>
                <c:pt idx="726">
                  <c:v>251.51999999999995</c:v>
                </c:pt>
                <c:pt idx="727">
                  <c:v>244.13</c:v>
                </c:pt>
                <c:pt idx="728">
                  <c:v>256.60000000000002</c:v>
                </c:pt>
                <c:pt idx="729">
                  <c:v>257.33999999999997</c:v>
                </c:pt>
                <c:pt idx="730">
                  <c:v>256.59999999999997</c:v>
                </c:pt>
                <c:pt idx="731">
                  <c:v>246.07000000000002</c:v>
                </c:pt>
                <c:pt idx="732">
                  <c:v>245.74000000000004</c:v>
                </c:pt>
                <c:pt idx="733">
                  <c:v>249.24999999999997</c:v>
                </c:pt>
                <c:pt idx="734">
                  <c:v>243.72000000000003</c:v>
                </c:pt>
                <c:pt idx="735">
                  <c:v>246.99999999999997</c:v>
                </c:pt>
                <c:pt idx="736">
                  <c:v>244.25</c:v>
                </c:pt>
                <c:pt idx="737">
                  <c:v>258.55</c:v>
                </c:pt>
                <c:pt idx="738">
                  <c:v>261.36999999999995</c:v>
                </c:pt>
                <c:pt idx="739">
                  <c:v>265.06</c:v>
                </c:pt>
                <c:pt idx="740">
                  <c:v>280.8</c:v>
                </c:pt>
                <c:pt idx="741">
                  <c:v>267.65999999999997</c:v>
                </c:pt>
                <c:pt idx="742">
                  <c:v>264.08</c:v>
                </c:pt>
                <c:pt idx="743">
                  <c:v>262.27999999999997</c:v>
                </c:pt>
                <c:pt idx="744">
                  <c:v>263.31999999999994</c:v>
                </c:pt>
                <c:pt idx="745">
                  <c:v>263.38</c:v>
                </c:pt>
                <c:pt idx="746">
                  <c:v>284.06</c:v>
                </c:pt>
                <c:pt idx="747">
                  <c:v>281.37</c:v>
                </c:pt>
                <c:pt idx="748">
                  <c:v>278.11</c:v>
                </c:pt>
                <c:pt idx="749">
                  <c:v>276.19999999999993</c:v>
                </c:pt>
                <c:pt idx="750">
                  <c:v>284.25</c:v>
                </c:pt>
                <c:pt idx="751">
                  <c:v>293.71999999999997</c:v>
                </c:pt>
                <c:pt idx="752">
                  <c:v>296.26</c:v>
                </c:pt>
                <c:pt idx="753">
                  <c:v>294.87</c:v>
                </c:pt>
                <c:pt idx="754">
                  <c:v>283.92</c:v>
                </c:pt>
                <c:pt idx="755">
                  <c:v>303.3</c:v>
                </c:pt>
                <c:pt idx="756">
                  <c:v>302.53000000000003</c:v>
                </c:pt>
                <c:pt idx="757">
                  <c:v>299.02</c:v>
                </c:pt>
                <c:pt idx="758">
                  <c:v>300.37</c:v>
                </c:pt>
                <c:pt idx="759">
                  <c:v>297.52999999999997</c:v>
                </c:pt>
                <c:pt idx="760">
                  <c:v>293.56</c:v>
                </c:pt>
                <c:pt idx="761">
                  <c:v>293.19999999999993</c:v>
                </c:pt>
                <c:pt idx="762">
                  <c:v>287.77</c:v>
                </c:pt>
                <c:pt idx="763">
                  <c:v>281.94</c:v>
                </c:pt>
                <c:pt idx="764">
                  <c:v>283.08999999999997</c:v>
                </c:pt>
                <c:pt idx="765">
                  <c:v>281.78000000000003</c:v>
                </c:pt>
                <c:pt idx="766">
                  <c:v>281.78000000000003</c:v>
                </c:pt>
                <c:pt idx="767">
                  <c:v>286.21999999999997</c:v>
                </c:pt>
                <c:pt idx="768">
                  <c:v>293.36999999999995</c:v>
                </c:pt>
                <c:pt idx="769">
                  <c:v>290.86</c:v>
                </c:pt>
                <c:pt idx="770">
                  <c:v>282.93</c:v>
                </c:pt>
                <c:pt idx="771">
                  <c:v>274.32</c:v>
                </c:pt>
                <c:pt idx="772">
                  <c:v>276.22999999999996</c:v>
                </c:pt>
                <c:pt idx="773">
                  <c:v>279.67</c:v>
                </c:pt>
                <c:pt idx="774">
                  <c:v>274.92</c:v>
                </c:pt>
                <c:pt idx="775">
                  <c:v>275.53000000000003</c:v>
                </c:pt>
                <c:pt idx="776">
                  <c:v>272.76000000000005</c:v>
                </c:pt>
                <c:pt idx="777">
                  <c:v>265.43</c:v>
                </c:pt>
                <c:pt idx="778">
                  <c:v>259.99</c:v>
                </c:pt>
                <c:pt idx="779">
                  <c:v>262.09999999999997</c:v>
                </c:pt>
                <c:pt idx="780">
                  <c:v>262.24999999999994</c:v>
                </c:pt>
                <c:pt idx="781">
                  <c:v>282.55</c:v>
                </c:pt>
                <c:pt idx="782">
                  <c:v>280.19</c:v>
                </c:pt>
                <c:pt idx="783">
                  <c:v>285.67999999999995</c:v>
                </c:pt>
                <c:pt idx="784">
                  <c:v>281.02999999999997</c:v>
                </c:pt>
                <c:pt idx="785">
                  <c:v>283.18999999999994</c:v>
                </c:pt>
                <c:pt idx="786">
                  <c:v>298.39999999999998</c:v>
                </c:pt>
                <c:pt idx="787">
                  <c:v>293.69999999999993</c:v>
                </c:pt>
                <c:pt idx="788">
                  <c:v>293.61999999999995</c:v>
                </c:pt>
                <c:pt idx="789">
                  <c:v>288.22000000000003</c:v>
                </c:pt>
                <c:pt idx="790">
                  <c:v>287.47000000000003</c:v>
                </c:pt>
                <c:pt idx="791">
                  <c:v>290.33000000000004</c:v>
                </c:pt>
                <c:pt idx="792">
                  <c:v>283.51</c:v>
                </c:pt>
                <c:pt idx="793">
                  <c:v>284.09999999999997</c:v>
                </c:pt>
                <c:pt idx="794">
                  <c:v>280.63</c:v>
                </c:pt>
                <c:pt idx="795">
                  <c:v>275.04000000000002</c:v>
                </c:pt>
                <c:pt idx="796">
                  <c:v>277.15000000000003</c:v>
                </c:pt>
                <c:pt idx="797">
                  <c:v>278.38000000000005</c:v>
                </c:pt>
                <c:pt idx="798">
                  <c:v>279.84999999999997</c:v>
                </c:pt>
                <c:pt idx="799">
                  <c:v>279.33000000000004</c:v>
                </c:pt>
                <c:pt idx="800">
                  <c:v>284.68000000000006</c:v>
                </c:pt>
                <c:pt idx="801">
                  <c:v>279.65999999999997</c:v>
                </c:pt>
                <c:pt idx="802">
                  <c:v>278.85000000000002</c:v>
                </c:pt>
                <c:pt idx="803">
                  <c:v>281.76</c:v>
                </c:pt>
                <c:pt idx="804">
                  <c:v>275.59000000000003</c:v>
                </c:pt>
                <c:pt idx="805">
                  <c:v>283.15000000000003</c:v>
                </c:pt>
                <c:pt idx="806">
                  <c:v>278.09999999999997</c:v>
                </c:pt>
                <c:pt idx="807">
                  <c:v>276.53999999999996</c:v>
                </c:pt>
                <c:pt idx="808">
                  <c:v>279.03000000000003</c:v>
                </c:pt>
                <c:pt idx="809">
                  <c:v>278.16000000000003</c:v>
                </c:pt>
                <c:pt idx="810">
                  <c:v>274.41000000000003</c:v>
                </c:pt>
                <c:pt idx="811">
                  <c:v>271.29000000000002</c:v>
                </c:pt>
                <c:pt idx="812">
                  <c:v>278.7</c:v>
                </c:pt>
                <c:pt idx="813">
                  <c:v>279.68</c:v>
                </c:pt>
                <c:pt idx="814">
                  <c:v>277.53999999999996</c:v>
                </c:pt>
                <c:pt idx="815">
                  <c:v>270.84999999999997</c:v>
                </c:pt>
                <c:pt idx="816">
                  <c:v>268.23</c:v>
                </c:pt>
                <c:pt idx="817">
                  <c:v>270.32</c:v>
                </c:pt>
                <c:pt idx="818">
                  <c:v>264.95</c:v>
                </c:pt>
                <c:pt idx="819">
                  <c:v>262.47999999999996</c:v>
                </c:pt>
                <c:pt idx="820">
                  <c:v>257</c:v>
                </c:pt>
                <c:pt idx="821">
                  <c:v>254.16999999999996</c:v>
                </c:pt>
                <c:pt idx="822">
                  <c:v>249.47</c:v>
                </c:pt>
                <c:pt idx="823">
                  <c:v>248.88000000000002</c:v>
                </c:pt>
                <c:pt idx="824">
                  <c:v>246.15</c:v>
                </c:pt>
                <c:pt idx="825">
                  <c:v>245.38000000000002</c:v>
                </c:pt>
                <c:pt idx="826">
                  <c:v>249.18000000000004</c:v>
                </c:pt>
                <c:pt idx="827">
                  <c:v>252.76000000000002</c:v>
                </c:pt>
                <c:pt idx="828">
                  <c:v>248.85999999999999</c:v>
                </c:pt>
                <c:pt idx="829">
                  <c:v>249.79000000000005</c:v>
                </c:pt>
                <c:pt idx="830">
                  <c:v>249.77999999999997</c:v>
                </c:pt>
                <c:pt idx="831">
                  <c:v>261.16000000000003</c:v>
                </c:pt>
                <c:pt idx="832">
                  <c:v>257.72000000000003</c:v>
                </c:pt>
                <c:pt idx="833">
                  <c:v>269.44</c:v>
                </c:pt>
                <c:pt idx="834">
                  <c:v>275.13</c:v>
                </c:pt>
                <c:pt idx="835">
                  <c:v>283.03000000000003</c:v>
                </c:pt>
                <c:pt idx="836">
                  <c:v>279.94</c:v>
                </c:pt>
                <c:pt idx="837">
                  <c:v>292.91000000000003</c:v>
                </c:pt>
                <c:pt idx="838">
                  <c:v>279.11</c:v>
                </c:pt>
                <c:pt idx="839">
                  <c:v>276.68999999999994</c:v>
                </c:pt>
                <c:pt idx="840">
                  <c:v>276.44</c:v>
                </c:pt>
                <c:pt idx="841">
                  <c:v>277.86</c:v>
                </c:pt>
                <c:pt idx="842">
                  <c:v>277.46000000000004</c:v>
                </c:pt>
                <c:pt idx="843">
                  <c:v>268.29999999999995</c:v>
                </c:pt>
                <c:pt idx="844">
                  <c:v>269.64999999999998</c:v>
                </c:pt>
                <c:pt idx="845">
                  <c:v>280.55</c:v>
                </c:pt>
                <c:pt idx="846">
                  <c:v>280.61999999999995</c:v>
                </c:pt>
                <c:pt idx="847">
                  <c:v>284.87</c:v>
                </c:pt>
                <c:pt idx="848">
                  <c:v>282.29000000000002</c:v>
                </c:pt>
                <c:pt idx="849">
                  <c:v>278.84000000000003</c:v>
                </c:pt>
                <c:pt idx="850">
                  <c:v>277.27000000000004</c:v>
                </c:pt>
                <c:pt idx="851">
                  <c:v>280.81</c:v>
                </c:pt>
                <c:pt idx="852">
                  <c:v>280.71999999999997</c:v>
                </c:pt>
                <c:pt idx="853">
                  <c:v>284.00000000000006</c:v>
                </c:pt>
                <c:pt idx="854">
                  <c:v>280.98</c:v>
                </c:pt>
                <c:pt idx="855">
                  <c:v>277.42000000000007</c:v>
                </c:pt>
                <c:pt idx="856">
                  <c:v>278.18</c:v>
                </c:pt>
                <c:pt idx="857">
                  <c:v>279.18</c:v>
                </c:pt>
                <c:pt idx="858">
                  <c:v>280.71000000000004</c:v>
                </c:pt>
                <c:pt idx="859">
                  <c:v>279.95999999999998</c:v>
                </c:pt>
                <c:pt idx="860">
                  <c:v>281.13</c:v>
                </c:pt>
                <c:pt idx="861">
                  <c:v>277.48999999999995</c:v>
                </c:pt>
                <c:pt idx="862">
                  <c:v>275.39999999999998</c:v>
                </c:pt>
                <c:pt idx="863">
                  <c:v>276.75</c:v>
                </c:pt>
                <c:pt idx="864">
                  <c:v>279.27</c:v>
                </c:pt>
                <c:pt idx="865">
                  <c:v>272.29000000000002</c:v>
                </c:pt>
                <c:pt idx="866">
                  <c:v>274.67</c:v>
                </c:pt>
                <c:pt idx="867">
                  <c:v>279.60000000000002</c:v>
                </c:pt>
                <c:pt idx="868">
                  <c:v>278.11</c:v>
                </c:pt>
                <c:pt idx="869">
                  <c:v>268.09000000000003</c:v>
                </c:pt>
                <c:pt idx="870">
                  <c:v>257.2</c:v>
                </c:pt>
                <c:pt idx="871">
                  <c:v>258.77</c:v>
                </c:pt>
                <c:pt idx="872">
                  <c:v>257.66000000000003</c:v>
                </c:pt>
                <c:pt idx="873">
                  <c:v>256.99</c:v>
                </c:pt>
                <c:pt idx="874">
                  <c:v>252.95000000000002</c:v>
                </c:pt>
                <c:pt idx="875">
                  <c:v>248.84</c:v>
                </c:pt>
                <c:pt idx="876">
                  <c:v>247.77</c:v>
                </c:pt>
                <c:pt idx="877">
                  <c:v>238.64999999999998</c:v>
                </c:pt>
                <c:pt idx="878">
                  <c:v>243.29999999999998</c:v>
                </c:pt>
                <c:pt idx="879">
                  <c:v>233.32000000000002</c:v>
                </c:pt>
                <c:pt idx="880">
                  <c:v>232.33</c:v>
                </c:pt>
                <c:pt idx="881">
                  <c:v>224.18</c:v>
                </c:pt>
                <c:pt idx="882">
                  <c:v>226.33999999999997</c:v>
                </c:pt>
                <c:pt idx="883">
                  <c:v>225.97</c:v>
                </c:pt>
                <c:pt idx="884">
                  <c:v>232.85999999999999</c:v>
                </c:pt>
                <c:pt idx="885">
                  <c:v>233.05</c:v>
                </c:pt>
                <c:pt idx="886">
                  <c:v>224.22</c:v>
                </c:pt>
                <c:pt idx="887">
                  <c:v>226.68999999999997</c:v>
                </c:pt>
                <c:pt idx="888">
                  <c:v>228.54999999999998</c:v>
                </c:pt>
                <c:pt idx="889">
                  <c:v>224.32999999999996</c:v>
                </c:pt>
                <c:pt idx="890">
                  <c:v>224.77</c:v>
                </c:pt>
                <c:pt idx="891">
                  <c:v>229.70000000000002</c:v>
                </c:pt>
                <c:pt idx="892">
                  <c:v>230.6</c:v>
                </c:pt>
                <c:pt idx="893">
                  <c:v>225.17999999999998</c:v>
                </c:pt>
                <c:pt idx="894">
                  <c:v>221.73000000000002</c:v>
                </c:pt>
                <c:pt idx="895">
                  <c:v>227.81000000000003</c:v>
                </c:pt>
                <c:pt idx="896">
                  <c:v>225.1</c:v>
                </c:pt>
                <c:pt idx="897">
                  <c:v>226.10999999999999</c:v>
                </c:pt>
                <c:pt idx="898">
                  <c:v>231.06</c:v>
                </c:pt>
                <c:pt idx="899">
                  <c:v>236.85</c:v>
                </c:pt>
                <c:pt idx="900">
                  <c:v>248.04000000000005</c:v>
                </c:pt>
                <c:pt idx="901">
                  <c:v>252.74</c:v>
                </c:pt>
                <c:pt idx="902">
                  <c:v>254.48</c:v>
                </c:pt>
                <c:pt idx="903">
                  <c:v>248.13</c:v>
                </c:pt>
                <c:pt idx="904">
                  <c:v>242.89000000000001</c:v>
                </c:pt>
                <c:pt idx="905">
                  <c:v>249.15000000000003</c:v>
                </c:pt>
                <c:pt idx="906">
                  <c:v>266.05999999999995</c:v>
                </c:pt>
                <c:pt idx="907">
                  <c:v>268.05</c:v>
                </c:pt>
                <c:pt idx="908">
                  <c:v>266.23</c:v>
                </c:pt>
                <c:pt idx="909">
                  <c:v>266.61</c:v>
                </c:pt>
                <c:pt idx="910">
                  <c:v>267.48</c:v>
                </c:pt>
                <c:pt idx="911">
                  <c:v>280.96999999999997</c:v>
                </c:pt>
                <c:pt idx="912">
                  <c:v>278.64000000000004</c:v>
                </c:pt>
                <c:pt idx="913">
                  <c:v>284.05</c:v>
                </c:pt>
                <c:pt idx="914">
                  <c:v>281.23</c:v>
                </c:pt>
                <c:pt idx="915">
                  <c:v>279.88</c:v>
                </c:pt>
                <c:pt idx="916">
                  <c:v>277.39999999999998</c:v>
                </c:pt>
                <c:pt idx="917">
                  <c:v>274.54999999999995</c:v>
                </c:pt>
                <c:pt idx="918">
                  <c:v>283.3</c:v>
                </c:pt>
                <c:pt idx="919">
                  <c:v>307.87</c:v>
                </c:pt>
                <c:pt idx="920">
                  <c:v>301.60000000000002</c:v>
                </c:pt>
                <c:pt idx="921">
                  <c:v>302.8</c:v>
                </c:pt>
                <c:pt idx="922">
                  <c:v>310.78999999999996</c:v>
                </c:pt>
                <c:pt idx="923">
                  <c:v>330.84999999999997</c:v>
                </c:pt>
                <c:pt idx="924">
                  <c:v>320.02999999999997</c:v>
                </c:pt>
                <c:pt idx="925">
                  <c:v>319.64</c:v>
                </c:pt>
                <c:pt idx="926">
                  <c:v>325.26</c:v>
                </c:pt>
                <c:pt idx="927">
                  <c:v>325.29999999999995</c:v>
                </c:pt>
                <c:pt idx="928">
                  <c:v>332.71999999999997</c:v>
                </c:pt>
                <c:pt idx="929">
                  <c:v>345.41</c:v>
                </c:pt>
                <c:pt idx="930">
                  <c:v>334.40000000000003</c:v>
                </c:pt>
                <c:pt idx="931">
                  <c:v>346.25</c:v>
                </c:pt>
                <c:pt idx="932">
                  <c:v>345.14</c:v>
                </c:pt>
                <c:pt idx="933">
                  <c:v>332.03</c:v>
                </c:pt>
                <c:pt idx="934">
                  <c:v>343.69</c:v>
                </c:pt>
                <c:pt idx="935">
                  <c:v>332.44</c:v>
                </c:pt>
                <c:pt idx="936">
                  <c:v>328.48</c:v>
                </c:pt>
                <c:pt idx="937">
                  <c:v>330.64</c:v>
                </c:pt>
                <c:pt idx="938">
                  <c:v>340.99999999999994</c:v>
                </c:pt>
                <c:pt idx="939">
                  <c:v>348.26</c:v>
                </c:pt>
                <c:pt idx="940">
                  <c:v>361.71999999999997</c:v>
                </c:pt>
                <c:pt idx="941">
                  <c:v>353.57</c:v>
                </c:pt>
                <c:pt idx="942">
                  <c:v>357.55</c:v>
                </c:pt>
                <c:pt idx="943">
                  <c:v>350.42</c:v>
                </c:pt>
                <c:pt idx="944">
                  <c:v>340.79</c:v>
                </c:pt>
                <c:pt idx="945">
                  <c:v>348.25000000000006</c:v>
                </c:pt>
                <c:pt idx="946">
                  <c:v>351.21000000000004</c:v>
                </c:pt>
                <c:pt idx="947">
                  <c:v>350.02000000000004</c:v>
                </c:pt>
                <c:pt idx="948">
                  <c:v>353.09</c:v>
                </c:pt>
                <c:pt idx="949">
                  <c:v>347.93</c:v>
                </c:pt>
                <c:pt idx="950">
                  <c:v>354.09000000000003</c:v>
                </c:pt>
                <c:pt idx="951">
                  <c:v>344.11000000000007</c:v>
                </c:pt>
                <c:pt idx="952">
                  <c:v>349.05999999999995</c:v>
                </c:pt>
                <c:pt idx="953">
                  <c:v>348.47</c:v>
                </c:pt>
                <c:pt idx="954">
                  <c:v>363.63000000000005</c:v>
                </c:pt>
                <c:pt idx="955">
                  <c:v>362.03000000000003</c:v>
                </c:pt>
                <c:pt idx="956">
                  <c:v>354.04</c:v>
                </c:pt>
                <c:pt idx="957">
                  <c:v>340.44000000000005</c:v>
                </c:pt>
                <c:pt idx="958">
                  <c:v>347.32</c:v>
                </c:pt>
                <c:pt idx="959">
                  <c:v>340.22</c:v>
                </c:pt>
                <c:pt idx="960">
                  <c:v>331.81</c:v>
                </c:pt>
                <c:pt idx="961">
                  <c:v>336.11</c:v>
                </c:pt>
                <c:pt idx="962">
                  <c:v>329.86</c:v>
                </c:pt>
                <c:pt idx="963">
                  <c:v>332.41</c:v>
                </c:pt>
                <c:pt idx="964">
                  <c:v>332.19</c:v>
                </c:pt>
                <c:pt idx="965">
                  <c:v>323.46999999999997</c:v>
                </c:pt>
                <c:pt idx="966">
                  <c:v>320.92000000000007</c:v>
                </c:pt>
                <c:pt idx="967">
                  <c:v>321.71999999999997</c:v>
                </c:pt>
                <c:pt idx="968">
                  <c:v>328.44</c:v>
                </c:pt>
                <c:pt idx="969">
                  <c:v>326.16999999999996</c:v>
                </c:pt>
                <c:pt idx="970">
                  <c:v>320.10999999999996</c:v>
                </c:pt>
                <c:pt idx="971">
                  <c:v>314.90000000000003</c:v>
                </c:pt>
                <c:pt idx="972">
                  <c:v>305.74999999999994</c:v>
                </c:pt>
                <c:pt idx="973">
                  <c:v>313.20999999999998</c:v>
                </c:pt>
                <c:pt idx="974">
                  <c:v>299.46000000000004</c:v>
                </c:pt>
                <c:pt idx="975">
                  <c:v>298.88</c:v>
                </c:pt>
                <c:pt idx="976">
                  <c:v>306.06</c:v>
                </c:pt>
                <c:pt idx="977">
                  <c:v>326.66999999999996</c:v>
                </c:pt>
                <c:pt idx="978">
                  <c:v>324.75</c:v>
                </c:pt>
                <c:pt idx="979">
                  <c:v>334.53</c:v>
                </c:pt>
                <c:pt idx="980">
                  <c:v>334.36999999999995</c:v>
                </c:pt>
                <c:pt idx="981">
                  <c:v>338.86</c:v>
                </c:pt>
                <c:pt idx="982">
                  <c:v>336.7</c:v>
                </c:pt>
                <c:pt idx="983">
                  <c:v>334.92999999999995</c:v>
                </c:pt>
                <c:pt idx="984">
                  <c:v>344.18999999999994</c:v>
                </c:pt>
                <c:pt idx="985">
                  <c:v>347.54</c:v>
                </c:pt>
                <c:pt idx="986">
                  <c:v>353.72999999999996</c:v>
                </c:pt>
                <c:pt idx="987">
                  <c:v>346.56</c:v>
                </c:pt>
                <c:pt idx="988">
                  <c:v>344.97</c:v>
                </c:pt>
                <c:pt idx="989">
                  <c:v>338.9</c:v>
                </c:pt>
                <c:pt idx="990">
                  <c:v>329.83</c:v>
                </c:pt>
                <c:pt idx="991">
                  <c:v>337.33</c:v>
                </c:pt>
                <c:pt idx="992">
                  <c:v>328.67</c:v>
                </c:pt>
                <c:pt idx="993">
                  <c:v>329.62</c:v>
                </c:pt>
                <c:pt idx="994">
                  <c:v>322.38</c:v>
                </c:pt>
                <c:pt idx="995">
                  <c:v>334.16</c:v>
                </c:pt>
                <c:pt idx="996">
                  <c:v>338.92</c:v>
                </c:pt>
                <c:pt idx="997">
                  <c:v>333.97</c:v>
                </c:pt>
                <c:pt idx="998">
                  <c:v>340.83</c:v>
                </c:pt>
                <c:pt idx="999">
                  <c:v>335.16999999999996</c:v>
                </c:pt>
                <c:pt idx="1000">
                  <c:v>339.92</c:v>
                </c:pt>
                <c:pt idx="1001">
                  <c:v>346.51</c:v>
                </c:pt>
                <c:pt idx="1002">
                  <c:v>348.53000000000003</c:v>
                </c:pt>
                <c:pt idx="1003">
                  <c:v>350.43999999999994</c:v>
                </c:pt>
                <c:pt idx="1004">
                  <c:v>350.34</c:v>
                </c:pt>
                <c:pt idx="1005">
                  <c:v>345.53</c:v>
                </c:pt>
                <c:pt idx="1006">
                  <c:v>331.6</c:v>
                </c:pt>
                <c:pt idx="1007">
                  <c:v>326.41000000000003</c:v>
                </c:pt>
                <c:pt idx="1008">
                  <c:v>325.09999999999997</c:v>
                </c:pt>
                <c:pt idx="1009">
                  <c:v>318.91000000000003</c:v>
                </c:pt>
                <c:pt idx="1010">
                  <c:v>329.34</c:v>
                </c:pt>
                <c:pt idx="1011">
                  <c:v>320.86</c:v>
                </c:pt>
                <c:pt idx="1012">
                  <c:v>322.72000000000003</c:v>
                </c:pt>
                <c:pt idx="1013">
                  <c:v>329.66</c:v>
                </c:pt>
                <c:pt idx="1014">
                  <c:v>325.20999999999998</c:v>
                </c:pt>
                <c:pt idx="1015">
                  <c:v>331.39</c:v>
                </c:pt>
                <c:pt idx="1016">
                  <c:v>331.39</c:v>
                </c:pt>
                <c:pt idx="1017">
                  <c:v>339.96</c:v>
                </c:pt>
                <c:pt idx="1018">
                  <c:v>347.26</c:v>
                </c:pt>
                <c:pt idx="1019">
                  <c:v>344.67</c:v>
                </c:pt>
                <c:pt idx="1020">
                  <c:v>347.03000000000003</c:v>
                </c:pt>
                <c:pt idx="1021">
                  <c:v>345.3</c:v>
                </c:pt>
                <c:pt idx="1022">
                  <c:v>331.83</c:v>
                </c:pt>
                <c:pt idx="1023">
                  <c:v>335.52</c:v>
                </c:pt>
                <c:pt idx="1024">
                  <c:v>343.93</c:v>
                </c:pt>
                <c:pt idx="1025">
                  <c:v>341.4</c:v>
                </c:pt>
                <c:pt idx="1026">
                  <c:v>333.82</c:v>
                </c:pt>
                <c:pt idx="1027">
                  <c:v>334.69</c:v>
                </c:pt>
                <c:pt idx="1028">
                  <c:v>336.64</c:v>
                </c:pt>
                <c:pt idx="1029">
                  <c:v>331.07</c:v>
                </c:pt>
                <c:pt idx="1030">
                  <c:v>328.96000000000004</c:v>
                </c:pt>
                <c:pt idx="1031">
                  <c:v>324.46000000000004</c:v>
                </c:pt>
                <c:pt idx="1032">
                  <c:v>326.22000000000003</c:v>
                </c:pt>
                <c:pt idx="1033">
                  <c:v>328.69</c:v>
                </c:pt>
                <c:pt idx="1034">
                  <c:v>336.72999999999996</c:v>
                </c:pt>
                <c:pt idx="1035">
                  <c:v>329.14</c:v>
                </c:pt>
                <c:pt idx="1036">
                  <c:v>329.23</c:v>
                </c:pt>
                <c:pt idx="1037">
                  <c:v>328.93</c:v>
                </c:pt>
                <c:pt idx="1038">
                  <c:v>337.07</c:v>
                </c:pt>
                <c:pt idx="1039">
                  <c:v>332.53</c:v>
                </c:pt>
                <c:pt idx="1040">
                  <c:v>332.34999999999997</c:v>
                </c:pt>
                <c:pt idx="1041">
                  <c:v>332.34999999999997</c:v>
                </c:pt>
                <c:pt idx="1042">
                  <c:v>347.74</c:v>
                </c:pt>
                <c:pt idx="1043">
                  <c:v>345.53999999999996</c:v>
                </c:pt>
                <c:pt idx="1044">
                  <c:v>335.9</c:v>
                </c:pt>
                <c:pt idx="1045">
                  <c:v>333.96</c:v>
                </c:pt>
                <c:pt idx="1046">
                  <c:v>338.43</c:v>
                </c:pt>
                <c:pt idx="1047">
                  <c:v>321.93000000000006</c:v>
                </c:pt>
                <c:pt idx="1048">
                  <c:v>321.51</c:v>
                </c:pt>
                <c:pt idx="1049">
                  <c:v>313</c:v>
                </c:pt>
                <c:pt idx="1050">
                  <c:v>312.27</c:v>
                </c:pt>
                <c:pt idx="1051">
                  <c:v>309.77999999999997</c:v>
                </c:pt>
                <c:pt idx="1052">
                  <c:v>314.88999999999993</c:v>
                </c:pt>
                <c:pt idx="1053">
                  <c:v>314.87999999999994</c:v>
                </c:pt>
                <c:pt idx="1054">
                  <c:v>318.38</c:v>
                </c:pt>
                <c:pt idx="1055">
                  <c:v>313.72000000000003</c:v>
                </c:pt>
                <c:pt idx="1056">
                  <c:v>308.2</c:v>
                </c:pt>
                <c:pt idx="1057">
                  <c:v>319.09999999999997</c:v>
                </c:pt>
                <c:pt idx="1058">
                  <c:v>322.80999999999995</c:v>
                </c:pt>
                <c:pt idx="1059">
                  <c:v>316.18000000000006</c:v>
                </c:pt>
                <c:pt idx="1060">
                  <c:v>325.65000000000003</c:v>
                </c:pt>
                <c:pt idx="1061">
                  <c:v>324.09000000000003</c:v>
                </c:pt>
                <c:pt idx="1062">
                  <c:v>321.99</c:v>
                </c:pt>
                <c:pt idx="1063">
                  <c:v>322.35000000000002</c:v>
                </c:pt>
                <c:pt idx="1064">
                  <c:v>316.48</c:v>
                </c:pt>
                <c:pt idx="1065">
                  <c:v>319.03000000000003</c:v>
                </c:pt>
                <c:pt idx="1066">
                  <c:v>323.49</c:v>
                </c:pt>
                <c:pt idx="1067">
                  <c:v>315.52000000000004</c:v>
                </c:pt>
                <c:pt idx="1068">
                  <c:v>311.99999999999994</c:v>
                </c:pt>
                <c:pt idx="1069">
                  <c:v>316.90999999999997</c:v>
                </c:pt>
                <c:pt idx="1070">
                  <c:v>310.85999999999996</c:v>
                </c:pt>
                <c:pt idx="1071">
                  <c:v>313.21000000000004</c:v>
                </c:pt>
                <c:pt idx="1072">
                  <c:v>312.81999999999994</c:v>
                </c:pt>
                <c:pt idx="1073">
                  <c:v>312.81999999999994</c:v>
                </c:pt>
                <c:pt idx="1074">
                  <c:v>312.62999999999994</c:v>
                </c:pt>
                <c:pt idx="1075">
                  <c:v>311.59000000000003</c:v>
                </c:pt>
                <c:pt idx="1076">
                  <c:v>309.85999999999996</c:v>
                </c:pt>
                <c:pt idx="1077">
                  <c:v>316.40999999999997</c:v>
                </c:pt>
                <c:pt idx="1078">
                  <c:v>309.33</c:v>
                </c:pt>
                <c:pt idx="1079">
                  <c:v>306.99</c:v>
                </c:pt>
                <c:pt idx="1080">
                  <c:v>304.45000000000005</c:v>
                </c:pt>
                <c:pt idx="1081">
                  <c:v>308.14</c:v>
                </c:pt>
                <c:pt idx="1082">
                  <c:v>302.81</c:v>
                </c:pt>
                <c:pt idx="1083">
                  <c:v>302</c:v>
                </c:pt>
                <c:pt idx="1084">
                  <c:v>307.90999999999997</c:v>
                </c:pt>
                <c:pt idx="1085">
                  <c:v>309.68000000000006</c:v>
                </c:pt>
                <c:pt idx="1086">
                  <c:v>305.21000000000004</c:v>
                </c:pt>
                <c:pt idx="1087">
                  <c:v>289.61</c:v>
                </c:pt>
                <c:pt idx="1088">
                  <c:v>282.5</c:v>
                </c:pt>
                <c:pt idx="1089">
                  <c:v>276.81</c:v>
                </c:pt>
                <c:pt idx="1090">
                  <c:v>277.55</c:v>
                </c:pt>
                <c:pt idx="1091">
                  <c:v>275.55</c:v>
                </c:pt>
                <c:pt idx="1092">
                  <c:v>282.40000000000003</c:v>
                </c:pt>
                <c:pt idx="1093">
                  <c:v>281.89</c:v>
                </c:pt>
                <c:pt idx="1094">
                  <c:v>272.64</c:v>
                </c:pt>
                <c:pt idx="1095">
                  <c:v>277.91000000000003</c:v>
                </c:pt>
                <c:pt idx="1096">
                  <c:v>282.22000000000003</c:v>
                </c:pt>
                <c:pt idx="1097">
                  <c:v>283.89999999999998</c:v>
                </c:pt>
                <c:pt idx="1098">
                  <c:v>278.06</c:v>
                </c:pt>
                <c:pt idx="1099">
                  <c:v>274.71000000000004</c:v>
                </c:pt>
                <c:pt idx="1100">
                  <c:v>277.49</c:v>
                </c:pt>
                <c:pt idx="1101">
                  <c:v>280.48</c:v>
                </c:pt>
                <c:pt idx="1102">
                  <c:v>288.62</c:v>
                </c:pt>
                <c:pt idx="1103">
                  <c:v>294.52</c:v>
                </c:pt>
                <c:pt idx="1104">
                  <c:v>294.09000000000003</c:v>
                </c:pt>
                <c:pt idx="1105">
                  <c:v>289.18</c:v>
                </c:pt>
                <c:pt idx="1106">
                  <c:v>294.66000000000003</c:v>
                </c:pt>
                <c:pt idx="1107">
                  <c:v>320.05</c:v>
                </c:pt>
                <c:pt idx="1108">
                  <c:v>327.44000000000005</c:v>
                </c:pt>
                <c:pt idx="1109">
                  <c:v>321.55</c:v>
                </c:pt>
                <c:pt idx="1110">
                  <c:v>322.53000000000003</c:v>
                </c:pt>
                <c:pt idx="1111">
                  <c:v>325.89</c:v>
                </c:pt>
                <c:pt idx="1112">
                  <c:v>325.89</c:v>
                </c:pt>
                <c:pt idx="1113">
                  <c:v>329.65000000000003</c:v>
                </c:pt>
                <c:pt idx="1114">
                  <c:v>340.89</c:v>
                </c:pt>
                <c:pt idx="1115">
                  <c:v>341.1</c:v>
                </c:pt>
                <c:pt idx="1116">
                  <c:v>345.72999999999996</c:v>
                </c:pt>
                <c:pt idx="1117">
                  <c:v>340.63000000000005</c:v>
                </c:pt>
                <c:pt idx="1118">
                  <c:v>344.15</c:v>
                </c:pt>
                <c:pt idx="1119">
                  <c:v>346.33000000000004</c:v>
                </c:pt>
                <c:pt idx="1120">
                  <c:v>344</c:v>
                </c:pt>
                <c:pt idx="1121">
                  <c:v>342.77000000000004</c:v>
                </c:pt>
                <c:pt idx="1122">
                  <c:v>348.48</c:v>
                </c:pt>
                <c:pt idx="1123">
                  <c:v>347.06</c:v>
                </c:pt>
                <c:pt idx="1124">
                  <c:v>341.02000000000004</c:v>
                </c:pt>
                <c:pt idx="1125">
                  <c:v>351.36999999999995</c:v>
                </c:pt>
                <c:pt idx="1126">
                  <c:v>356.26</c:v>
                </c:pt>
                <c:pt idx="1127">
                  <c:v>354.23</c:v>
                </c:pt>
                <c:pt idx="1128">
                  <c:v>352.63</c:v>
                </c:pt>
                <c:pt idx="1129">
                  <c:v>356.09</c:v>
                </c:pt>
                <c:pt idx="1130">
                  <c:v>359.64</c:v>
                </c:pt>
                <c:pt idx="1131">
                  <c:v>360.40000000000003</c:v>
                </c:pt>
                <c:pt idx="1132">
                  <c:v>371.59000000000003</c:v>
                </c:pt>
                <c:pt idx="1133">
                  <c:v>374.71</c:v>
                </c:pt>
                <c:pt idx="1134">
                  <c:v>370.12</c:v>
                </c:pt>
                <c:pt idx="1135">
                  <c:v>378.09999999999997</c:v>
                </c:pt>
                <c:pt idx="1136">
                  <c:v>385.76000000000005</c:v>
                </c:pt>
                <c:pt idx="1137">
                  <c:v>378.48</c:v>
                </c:pt>
                <c:pt idx="1138">
                  <c:v>369.47</c:v>
                </c:pt>
                <c:pt idx="1139">
                  <c:v>368.90999999999997</c:v>
                </c:pt>
                <c:pt idx="1140">
                  <c:v>373.67</c:v>
                </c:pt>
                <c:pt idx="1141">
                  <c:v>367.64</c:v>
                </c:pt>
                <c:pt idx="1142">
                  <c:v>373.17999999999995</c:v>
                </c:pt>
                <c:pt idx="1143">
                  <c:v>369.80000000000007</c:v>
                </c:pt>
                <c:pt idx="1144">
                  <c:v>364.51000000000005</c:v>
                </c:pt>
                <c:pt idx="1145">
                  <c:v>357.98999999999995</c:v>
                </c:pt>
                <c:pt idx="1146">
                  <c:v>353.49</c:v>
                </c:pt>
                <c:pt idx="1147">
                  <c:v>358.18</c:v>
                </c:pt>
                <c:pt idx="1148">
                  <c:v>358.18</c:v>
                </c:pt>
                <c:pt idx="1149">
                  <c:v>358.40999999999997</c:v>
                </c:pt>
                <c:pt idx="1150">
                  <c:v>357.37000000000006</c:v>
                </c:pt>
                <c:pt idx="1151">
                  <c:v>354.59000000000003</c:v>
                </c:pt>
                <c:pt idx="1152">
                  <c:v>357.64999999999992</c:v>
                </c:pt>
                <c:pt idx="1153">
                  <c:v>355.46</c:v>
                </c:pt>
                <c:pt idx="1154">
                  <c:v>350.54999999999995</c:v>
                </c:pt>
                <c:pt idx="1155">
                  <c:v>353.95000000000005</c:v>
                </c:pt>
                <c:pt idx="1156">
                  <c:v>351.75</c:v>
                </c:pt>
                <c:pt idx="1157">
                  <c:v>351.25</c:v>
                </c:pt>
                <c:pt idx="1158">
                  <c:v>350.17999999999995</c:v>
                </c:pt>
                <c:pt idx="1159">
                  <c:v>334.8</c:v>
                </c:pt>
                <c:pt idx="1160">
                  <c:v>343.46</c:v>
                </c:pt>
                <c:pt idx="1161">
                  <c:v>342.19</c:v>
                </c:pt>
                <c:pt idx="1162">
                  <c:v>344.36</c:v>
                </c:pt>
                <c:pt idx="1163">
                  <c:v>342.77</c:v>
                </c:pt>
                <c:pt idx="1164">
                  <c:v>341.05</c:v>
                </c:pt>
                <c:pt idx="1165">
                  <c:v>340.86</c:v>
                </c:pt>
                <c:pt idx="1166">
                  <c:v>336.8</c:v>
                </c:pt>
                <c:pt idx="1167">
                  <c:v>334.89000000000004</c:v>
                </c:pt>
                <c:pt idx="1168">
                  <c:v>342.84000000000003</c:v>
                </c:pt>
                <c:pt idx="1169">
                  <c:v>330.65000000000003</c:v>
                </c:pt>
                <c:pt idx="1170">
                  <c:v>331.46</c:v>
                </c:pt>
                <c:pt idx="1171">
                  <c:v>334.79</c:v>
                </c:pt>
                <c:pt idx="1172">
                  <c:v>317.28999999999996</c:v>
                </c:pt>
                <c:pt idx="1173">
                  <c:v>316.89000000000004</c:v>
                </c:pt>
                <c:pt idx="1174">
                  <c:v>320.83000000000004</c:v>
                </c:pt>
                <c:pt idx="1175">
                  <c:v>317.73000000000008</c:v>
                </c:pt>
                <c:pt idx="1176">
                  <c:v>320.43999999999994</c:v>
                </c:pt>
                <c:pt idx="1177">
                  <c:v>319.05</c:v>
                </c:pt>
                <c:pt idx="1178">
                  <c:v>315.87</c:v>
                </c:pt>
                <c:pt idx="1179">
                  <c:v>313.2</c:v>
                </c:pt>
                <c:pt idx="1180">
                  <c:v>314.17</c:v>
                </c:pt>
                <c:pt idx="1181">
                  <c:v>314.17</c:v>
                </c:pt>
                <c:pt idx="1182">
                  <c:v>301.11</c:v>
                </c:pt>
                <c:pt idx="1183">
                  <c:v>302.39000000000004</c:v>
                </c:pt>
                <c:pt idx="1184">
                  <c:v>309.61</c:v>
                </c:pt>
                <c:pt idx="1185">
                  <c:v>311.76000000000005</c:v>
                </c:pt>
                <c:pt idx="1186">
                  <c:v>308.59999999999997</c:v>
                </c:pt>
                <c:pt idx="1187">
                  <c:v>307.21000000000004</c:v>
                </c:pt>
                <c:pt idx="1188">
                  <c:v>306.58</c:v>
                </c:pt>
                <c:pt idx="1189">
                  <c:v>315.32</c:v>
                </c:pt>
                <c:pt idx="1190">
                  <c:v>313.33999999999997</c:v>
                </c:pt>
                <c:pt idx="1191">
                  <c:v>313.54000000000002</c:v>
                </c:pt>
                <c:pt idx="1192">
                  <c:v>303.47000000000003</c:v>
                </c:pt>
                <c:pt idx="1193">
                  <c:v>298.90999999999997</c:v>
                </c:pt>
                <c:pt idx="1194">
                  <c:v>294.26000000000005</c:v>
                </c:pt>
                <c:pt idx="1195">
                  <c:v>294.76000000000005</c:v>
                </c:pt>
                <c:pt idx="1196">
                  <c:v>293.00000000000006</c:v>
                </c:pt>
                <c:pt idx="1197">
                  <c:v>279.05999999999995</c:v>
                </c:pt>
                <c:pt idx="1198">
                  <c:v>277.61</c:v>
                </c:pt>
                <c:pt idx="1199">
                  <c:v>279.78000000000003</c:v>
                </c:pt>
                <c:pt idx="1200">
                  <c:v>284.13000000000005</c:v>
                </c:pt>
                <c:pt idx="1201">
                  <c:v>281.38</c:v>
                </c:pt>
                <c:pt idx="1202">
                  <c:v>279.77999999999997</c:v>
                </c:pt>
                <c:pt idx="1203">
                  <c:v>281.15999999999997</c:v>
                </c:pt>
                <c:pt idx="1204">
                  <c:v>271.91000000000003</c:v>
                </c:pt>
                <c:pt idx="1205">
                  <c:v>276.64</c:v>
                </c:pt>
                <c:pt idx="1206">
                  <c:v>274.32</c:v>
                </c:pt>
                <c:pt idx="1207">
                  <c:v>275.25</c:v>
                </c:pt>
                <c:pt idx="1208">
                  <c:v>278.19</c:v>
                </c:pt>
                <c:pt idx="1209">
                  <c:v>273.92</c:v>
                </c:pt>
                <c:pt idx="1210">
                  <c:v>271.95</c:v>
                </c:pt>
                <c:pt idx="1211">
                  <c:v>266.72000000000003</c:v>
                </c:pt>
                <c:pt idx="1212">
                  <c:v>267.45</c:v>
                </c:pt>
                <c:pt idx="1213">
                  <c:v>261.43</c:v>
                </c:pt>
                <c:pt idx="1214">
                  <c:v>253.36999999999995</c:v>
                </c:pt>
                <c:pt idx="1215">
                  <c:v>253.98000000000002</c:v>
                </c:pt>
                <c:pt idx="1216">
                  <c:v>261.99</c:v>
                </c:pt>
                <c:pt idx="1217">
                  <c:v>265.05</c:v>
                </c:pt>
                <c:pt idx="1218">
                  <c:v>264.66000000000003</c:v>
                </c:pt>
                <c:pt idx="1219">
                  <c:v>261.5</c:v>
                </c:pt>
                <c:pt idx="1220">
                  <c:v>251.46999999999994</c:v>
                </c:pt>
                <c:pt idx="1221">
                  <c:v>256.13</c:v>
                </c:pt>
                <c:pt idx="1222">
                  <c:v>253.16</c:v>
                </c:pt>
                <c:pt idx="1223">
                  <c:v>249.13999999999996</c:v>
                </c:pt>
                <c:pt idx="1224">
                  <c:v>246.98000000000002</c:v>
                </c:pt>
                <c:pt idx="1225">
                  <c:v>249.92999999999998</c:v>
                </c:pt>
                <c:pt idx="1226">
                  <c:v>240.69000000000003</c:v>
                </c:pt>
                <c:pt idx="1227">
                  <c:v>241.13999999999996</c:v>
                </c:pt>
                <c:pt idx="1228">
                  <c:v>236.14</c:v>
                </c:pt>
                <c:pt idx="1229">
                  <c:v>231.93</c:v>
                </c:pt>
                <c:pt idx="1230">
                  <c:v>227.3</c:v>
                </c:pt>
                <c:pt idx="1231">
                  <c:v>230.00999999999996</c:v>
                </c:pt>
                <c:pt idx="1232">
                  <c:v>230.13000000000002</c:v>
                </c:pt>
                <c:pt idx="1233">
                  <c:v>227.40999999999997</c:v>
                </c:pt>
                <c:pt idx="1234">
                  <c:v>228.63999999999996</c:v>
                </c:pt>
                <c:pt idx="1235">
                  <c:v>238.15999999999997</c:v>
                </c:pt>
                <c:pt idx="1236">
                  <c:v>241.43999999999997</c:v>
                </c:pt>
                <c:pt idx="1237">
                  <c:v>250.21</c:v>
                </c:pt>
                <c:pt idx="1238">
                  <c:v>247.87000000000003</c:v>
                </c:pt>
                <c:pt idx="1239">
                  <c:v>246.74</c:v>
                </c:pt>
                <c:pt idx="1240">
                  <c:v>251.51000000000005</c:v>
                </c:pt>
                <c:pt idx="1241">
                  <c:v>254.65999999999997</c:v>
                </c:pt>
                <c:pt idx="1242">
                  <c:v>244.35999999999996</c:v>
                </c:pt>
                <c:pt idx="1243">
                  <c:v>244.54999999999995</c:v>
                </c:pt>
                <c:pt idx="1244">
                  <c:v>241.35999999999999</c:v>
                </c:pt>
                <c:pt idx="1245">
                  <c:v>233.92</c:v>
                </c:pt>
                <c:pt idx="1246">
                  <c:v>229.84</c:v>
                </c:pt>
                <c:pt idx="1247">
                  <c:v>230.70999999999998</c:v>
                </c:pt>
                <c:pt idx="1248">
                  <c:v>226.45</c:v>
                </c:pt>
                <c:pt idx="1249">
                  <c:v>221.37999999999997</c:v>
                </c:pt>
                <c:pt idx="1250">
                  <c:v>216.2</c:v>
                </c:pt>
                <c:pt idx="1251">
                  <c:v>215.72</c:v>
                </c:pt>
                <c:pt idx="1252">
                  <c:v>213.60000000000002</c:v>
                </c:pt>
                <c:pt idx="1253">
                  <c:v>210.10999999999999</c:v>
                </c:pt>
                <c:pt idx="1254">
                  <c:v>208.88</c:v>
                </c:pt>
                <c:pt idx="1255">
                  <c:v>217.15999999999997</c:v>
                </c:pt>
                <c:pt idx="1256">
                  <c:v>214.87000000000003</c:v>
                </c:pt>
                <c:pt idx="1257">
                  <c:v>212.45000000000002</c:v>
                </c:pt>
                <c:pt idx="1258">
                  <c:v>214.98</c:v>
                </c:pt>
                <c:pt idx="1259">
                  <c:v>206.45</c:v>
                </c:pt>
                <c:pt idx="1260">
                  <c:v>212.26</c:v>
                </c:pt>
                <c:pt idx="1261">
                  <c:v>210.06</c:v>
                </c:pt>
                <c:pt idx="1262">
                  <c:v>215.07</c:v>
                </c:pt>
                <c:pt idx="1263">
                  <c:v>217.27999999999997</c:v>
                </c:pt>
                <c:pt idx="1264">
                  <c:v>214.16999999999996</c:v>
                </c:pt>
                <c:pt idx="1265">
                  <c:v>217.53999999999996</c:v>
                </c:pt>
                <c:pt idx="1266">
                  <c:v>217.89000000000001</c:v>
                </c:pt>
                <c:pt idx="1267">
                  <c:v>211.56</c:v>
                </c:pt>
                <c:pt idx="1268">
                  <c:v>209.23000000000002</c:v>
                </c:pt>
                <c:pt idx="1269">
                  <c:v>206.95999999999995</c:v>
                </c:pt>
                <c:pt idx="1270">
                  <c:v>200.37000000000003</c:v>
                </c:pt>
                <c:pt idx="1271">
                  <c:v>197.84000000000006</c:v>
                </c:pt>
                <c:pt idx="1272">
                  <c:v>206.85000000000002</c:v>
                </c:pt>
                <c:pt idx="1273">
                  <c:v>202.34</c:v>
                </c:pt>
                <c:pt idx="1274">
                  <c:v>200.52999999999997</c:v>
                </c:pt>
                <c:pt idx="1275">
                  <c:v>202.16000000000003</c:v>
                </c:pt>
                <c:pt idx="1276">
                  <c:v>201.76999999999995</c:v>
                </c:pt>
                <c:pt idx="1277">
                  <c:v>204.98999999999995</c:v>
                </c:pt>
                <c:pt idx="1278">
                  <c:v>210.08999999999997</c:v>
                </c:pt>
                <c:pt idx="1279">
                  <c:v>212.11999999999995</c:v>
                </c:pt>
                <c:pt idx="1280">
                  <c:v>214.78999999999994</c:v>
                </c:pt>
                <c:pt idx="1281">
                  <c:v>218.92999999999998</c:v>
                </c:pt>
                <c:pt idx="1282">
                  <c:v>204.26999999999998</c:v>
                </c:pt>
                <c:pt idx="1283">
                  <c:v>199.36</c:v>
                </c:pt>
                <c:pt idx="1284">
                  <c:v>197.26</c:v>
                </c:pt>
                <c:pt idx="1285">
                  <c:v>188.02999999999997</c:v>
                </c:pt>
                <c:pt idx="1286">
                  <c:v>192.84000000000003</c:v>
                </c:pt>
                <c:pt idx="1287">
                  <c:v>190.09</c:v>
                </c:pt>
                <c:pt idx="1288">
                  <c:v>192.00000000000003</c:v>
                </c:pt>
                <c:pt idx="1289">
                  <c:v>189.39</c:v>
                </c:pt>
                <c:pt idx="1290">
                  <c:v>186.69000000000003</c:v>
                </c:pt>
                <c:pt idx="1291">
                  <c:v>198.66000000000003</c:v>
                </c:pt>
                <c:pt idx="1292">
                  <c:v>200.29999999999995</c:v>
                </c:pt>
                <c:pt idx="1293">
                  <c:v>198.75000000000003</c:v>
                </c:pt>
                <c:pt idx="1294">
                  <c:v>194.42000000000004</c:v>
                </c:pt>
                <c:pt idx="1295">
                  <c:v>200.61000000000004</c:v>
                </c:pt>
                <c:pt idx="1296">
                  <c:v>203.82</c:v>
                </c:pt>
                <c:pt idx="1297">
                  <c:v>202.84000000000003</c:v>
                </c:pt>
                <c:pt idx="1298">
                  <c:v>205.95</c:v>
                </c:pt>
                <c:pt idx="1299">
                  <c:v>203.16000000000005</c:v>
                </c:pt>
                <c:pt idx="1300">
                  <c:v>209.39999999999998</c:v>
                </c:pt>
                <c:pt idx="1301">
                  <c:v>202.54</c:v>
                </c:pt>
                <c:pt idx="1302">
                  <c:v>200.12000000000003</c:v>
                </c:pt>
                <c:pt idx="1303">
                  <c:v>196.34</c:v>
                </c:pt>
                <c:pt idx="1304">
                  <c:v>193.76</c:v>
                </c:pt>
                <c:pt idx="1305">
                  <c:v>196.08000000000004</c:v>
                </c:pt>
                <c:pt idx="1306">
                  <c:v>195.11999999999995</c:v>
                </c:pt>
                <c:pt idx="1307">
                  <c:v>195.00000000000003</c:v>
                </c:pt>
                <c:pt idx="1308">
                  <c:v>195.00000000000003</c:v>
                </c:pt>
                <c:pt idx="1309">
                  <c:v>188.46999999999997</c:v>
                </c:pt>
                <c:pt idx="1310">
                  <c:v>190.36999999999998</c:v>
                </c:pt>
                <c:pt idx="1311">
                  <c:v>182.35000000000002</c:v>
                </c:pt>
                <c:pt idx="1312">
                  <c:v>184.80000000000004</c:v>
                </c:pt>
                <c:pt idx="1313">
                  <c:v>184.82</c:v>
                </c:pt>
                <c:pt idx="1314">
                  <c:v>184.58</c:v>
                </c:pt>
                <c:pt idx="1315">
                  <c:v>180.01</c:v>
                </c:pt>
                <c:pt idx="1316">
                  <c:v>181.04000000000005</c:v>
                </c:pt>
                <c:pt idx="1317">
                  <c:v>178.98999999999998</c:v>
                </c:pt>
                <c:pt idx="1318">
                  <c:v>177.04</c:v>
                </c:pt>
                <c:pt idx="1319">
                  <c:v>178.05</c:v>
                </c:pt>
                <c:pt idx="1320">
                  <c:v>178.43999999999997</c:v>
                </c:pt>
                <c:pt idx="1321">
                  <c:v>178.49000000000004</c:v>
                </c:pt>
                <c:pt idx="1322">
                  <c:v>168.67000000000004</c:v>
                </c:pt>
                <c:pt idx="1323">
                  <c:v>166.5</c:v>
                </c:pt>
                <c:pt idx="1324">
                  <c:v>162.26999999999995</c:v>
                </c:pt>
                <c:pt idx="1325">
                  <c:v>163.45999999999998</c:v>
                </c:pt>
                <c:pt idx="1326">
                  <c:v>167.90000000000003</c:v>
                </c:pt>
                <c:pt idx="1327">
                  <c:v>159.23000000000002</c:v>
                </c:pt>
                <c:pt idx="1328">
                  <c:v>155.60999999999993</c:v>
                </c:pt>
                <c:pt idx="1329">
                  <c:v>150.02999999999997</c:v>
                </c:pt>
                <c:pt idx="1330">
                  <c:v>146.4</c:v>
                </c:pt>
                <c:pt idx="1331">
                  <c:v>157.38</c:v>
                </c:pt>
                <c:pt idx="1332">
                  <c:v>153.93999999999997</c:v>
                </c:pt>
                <c:pt idx="1333">
                  <c:v>153.39999999999998</c:v>
                </c:pt>
                <c:pt idx="1334">
                  <c:v>151.9</c:v>
                </c:pt>
                <c:pt idx="1335">
                  <c:v>157.51</c:v>
                </c:pt>
                <c:pt idx="1336">
                  <c:v>160.34</c:v>
                </c:pt>
                <c:pt idx="1337">
                  <c:v>166.95000000000002</c:v>
                </c:pt>
                <c:pt idx="1338">
                  <c:v>166.55999999999995</c:v>
                </c:pt>
                <c:pt idx="1339">
                  <c:v>165.83000000000004</c:v>
                </c:pt>
                <c:pt idx="1340">
                  <c:v>158.27000000000004</c:v>
                </c:pt>
                <c:pt idx="1341">
                  <c:v>159.42999999999995</c:v>
                </c:pt>
                <c:pt idx="1342">
                  <c:v>153.38</c:v>
                </c:pt>
                <c:pt idx="1343">
                  <c:v>162.65999999999997</c:v>
                </c:pt>
                <c:pt idx="1344">
                  <c:v>161.37</c:v>
                </c:pt>
                <c:pt idx="1345">
                  <c:v>164.56999999999996</c:v>
                </c:pt>
                <c:pt idx="1346">
                  <c:v>163.58000000000001</c:v>
                </c:pt>
                <c:pt idx="1347">
                  <c:v>155.76</c:v>
                </c:pt>
                <c:pt idx="1348">
                  <c:v>157.76</c:v>
                </c:pt>
                <c:pt idx="1349">
                  <c:v>164.01</c:v>
                </c:pt>
                <c:pt idx="1350">
                  <c:v>176.85999999999999</c:v>
                </c:pt>
                <c:pt idx="1351">
                  <c:v>173.33000000000004</c:v>
                </c:pt>
                <c:pt idx="1352">
                  <c:v>178.13</c:v>
                </c:pt>
                <c:pt idx="1353">
                  <c:v>173.70000000000002</c:v>
                </c:pt>
                <c:pt idx="1354">
                  <c:v>175.15</c:v>
                </c:pt>
                <c:pt idx="1355">
                  <c:v>171.42</c:v>
                </c:pt>
                <c:pt idx="1356">
                  <c:v>168.20000000000005</c:v>
                </c:pt>
                <c:pt idx="1357">
                  <c:v>170.45999999999998</c:v>
                </c:pt>
                <c:pt idx="1358">
                  <c:v>171.09</c:v>
                </c:pt>
                <c:pt idx="1359">
                  <c:v>177.70999999999998</c:v>
                </c:pt>
                <c:pt idx="1360">
                  <c:v>176.11000000000004</c:v>
                </c:pt>
                <c:pt idx="1361">
                  <c:v>176.38</c:v>
                </c:pt>
                <c:pt idx="1362">
                  <c:v>176.09000000000003</c:v>
                </c:pt>
                <c:pt idx="1363">
                  <c:v>180.79999999999998</c:v>
                </c:pt>
                <c:pt idx="1364">
                  <c:v>173.86000000000004</c:v>
                </c:pt>
                <c:pt idx="1365">
                  <c:v>172.32</c:v>
                </c:pt>
                <c:pt idx="1366">
                  <c:v>170.95</c:v>
                </c:pt>
                <c:pt idx="1367">
                  <c:v>166.64999999999998</c:v>
                </c:pt>
                <c:pt idx="1368">
                  <c:v>171.55999999999995</c:v>
                </c:pt>
                <c:pt idx="1369">
                  <c:v>168.58000000000004</c:v>
                </c:pt>
                <c:pt idx="1370">
                  <c:v>166.04999999999998</c:v>
                </c:pt>
                <c:pt idx="1371">
                  <c:v>171.92</c:v>
                </c:pt>
                <c:pt idx="1372">
                  <c:v>169.73000000000002</c:v>
                </c:pt>
                <c:pt idx="1373">
                  <c:v>167.79999999999998</c:v>
                </c:pt>
                <c:pt idx="1374">
                  <c:v>158.97999999999999</c:v>
                </c:pt>
                <c:pt idx="1375">
                  <c:v>158.79</c:v>
                </c:pt>
                <c:pt idx="1376">
                  <c:v>153.6</c:v>
                </c:pt>
                <c:pt idx="1377">
                  <c:v>145.95999999999995</c:v>
                </c:pt>
                <c:pt idx="1378">
                  <c:v>139.74</c:v>
                </c:pt>
                <c:pt idx="1379">
                  <c:v>130.48999999999995</c:v>
                </c:pt>
                <c:pt idx="1380">
                  <c:v>132.13</c:v>
                </c:pt>
                <c:pt idx="1381">
                  <c:v>140.95000000000005</c:v>
                </c:pt>
                <c:pt idx="1382">
                  <c:v>132.99000000000004</c:v>
                </c:pt>
                <c:pt idx="1383">
                  <c:v>136.29000000000002</c:v>
                </c:pt>
                <c:pt idx="1384">
                  <c:v>135.88999999999999</c:v>
                </c:pt>
                <c:pt idx="1385">
                  <c:v>134.82000000000002</c:v>
                </c:pt>
                <c:pt idx="1386">
                  <c:v>127.01999999999995</c:v>
                </c:pt>
                <c:pt idx="1387">
                  <c:v>130.36000000000004</c:v>
                </c:pt>
                <c:pt idx="1388">
                  <c:v>130.18000000000006</c:v>
                </c:pt>
                <c:pt idx="1389">
                  <c:v>125.81000000000002</c:v>
                </c:pt>
                <c:pt idx="1390">
                  <c:v>134.19000000000003</c:v>
                </c:pt>
                <c:pt idx="1391">
                  <c:v>136.23000000000002</c:v>
                </c:pt>
                <c:pt idx="1392">
                  <c:v>139.46</c:v>
                </c:pt>
                <c:pt idx="1393">
                  <c:v>142.85999999999999</c:v>
                </c:pt>
                <c:pt idx="1394">
                  <c:v>130.50000000000003</c:v>
                </c:pt>
                <c:pt idx="1395">
                  <c:v>133.80000000000001</c:v>
                </c:pt>
                <c:pt idx="1396">
                  <c:v>129.63</c:v>
                </c:pt>
                <c:pt idx="1397">
                  <c:v>130.53000000000003</c:v>
                </c:pt>
                <c:pt idx="1398">
                  <c:v>132.58999999999997</c:v>
                </c:pt>
                <c:pt idx="1399">
                  <c:v>123.84000000000003</c:v>
                </c:pt>
                <c:pt idx="1400">
                  <c:v>123.44</c:v>
                </c:pt>
                <c:pt idx="1401">
                  <c:v>124.75000000000006</c:v>
                </c:pt>
                <c:pt idx="1402">
                  <c:v>123.70000000000006</c:v>
                </c:pt>
                <c:pt idx="1403">
                  <c:v>114.97999999999999</c:v>
                </c:pt>
                <c:pt idx="1404">
                  <c:v>108.00999999999999</c:v>
                </c:pt>
                <c:pt idx="1405">
                  <c:v>115.04000000000003</c:v>
                </c:pt>
                <c:pt idx="1406">
                  <c:v>115.27000000000002</c:v>
                </c:pt>
                <c:pt idx="1407">
                  <c:v>112.59000000000002</c:v>
                </c:pt>
                <c:pt idx="1408">
                  <c:v>112.4</c:v>
                </c:pt>
                <c:pt idx="1409">
                  <c:v>103.60000000000001</c:v>
                </c:pt>
                <c:pt idx="1410">
                  <c:v>90.74</c:v>
                </c:pt>
                <c:pt idx="1411">
                  <c:v>92.620000000000019</c:v>
                </c:pt>
                <c:pt idx="1412">
                  <c:v>97.61999999999999</c:v>
                </c:pt>
                <c:pt idx="1413">
                  <c:v>96.619999999999976</c:v>
                </c:pt>
                <c:pt idx="1414">
                  <c:v>89.199999999999989</c:v>
                </c:pt>
                <c:pt idx="1415">
                  <c:v>92.51</c:v>
                </c:pt>
                <c:pt idx="1416">
                  <c:v>96.13000000000001</c:v>
                </c:pt>
                <c:pt idx="1417">
                  <c:v>105.44000000000003</c:v>
                </c:pt>
                <c:pt idx="1418">
                  <c:v>109.48000000000002</c:v>
                </c:pt>
                <c:pt idx="1419">
                  <c:v>110.91999999999996</c:v>
                </c:pt>
                <c:pt idx="1420">
                  <c:v>111.14999999999999</c:v>
                </c:pt>
                <c:pt idx="1421">
                  <c:v>110.97000000000001</c:v>
                </c:pt>
                <c:pt idx="1422">
                  <c:v>109.45</c:v>
                </c:pt>
                <c:pt idx="1423">
                  <c:v>113.30999999999997</c:v>
                </c:pt>
                <c:pt idx="1424">
                  <c:v>102.06</c:v>
                </c:pt>
                <c:pt idx="1425">
                  <c:v>91.100000000000009</c:v>
                </c:pt>
                <c:pt idx="1426">
                  <c:v>89.14</c:v>
                </c:pt>
                <c:pt idx="1427">
                  <c:v>82.699999999999989</c:v>
                </c:pt>
                <c:pt idx="1428">
                  <c:v>80.169999999999987</c:v>
                </c:pt>
                <c:pt idx="1429">
                  <c:v>83.829999999999984</c:v>
                </c:pt>
                <c:pt idx="1430">
                  <c:v>85.59</c:v>
                </c:pt>
                <c:pt idx="1431">
                  <c:v>79.199999999999989</c:v>
                </c:pt>
                <c:pt idx="1432">
                  <c:v>88.789999999999964</c:v>
                </c:pt>
                <c:pt idx="1433">
                  <c:v>87.63000000000001</c:v>
                </c:pt>
                <c:pt idx="1434">
                  <c:v>94.400000000000034</c:v>
                </c:pt>
                <c:pt idx="1435">
                  <c:v>88.520000000000024</c:v>
                </c:pt>
                <c:pt idx="1436">
                  <c:v>91.850000000000037</c:v>
                </c:pt>
                <c:pt idx="1437">
                  <c:v>91.94</c:v>
                </c:pt>
                <c:pt idx="1438">
                  <c:v>93.230000000000018</c:v>
                </c:pt>
                <c:pt idx="1439">
                  <c:v>93.800000000000011</c:v>
                </c:pt>
                <c:pt idx="1440">
                  <c:v>94.159999999999982</c:v>
                </c:pt>
                <c:pt idx="1441">
                  <c:v>94.919999999999931</c:v>
                </c:pt>
                <c:pt idx="1442">
                  <c:v>91.949999999999974</c:v>
                </c:pt>
                <c:pt idx="1443">
                  <c:v>96.639999999999972</c:v>
                </c:pt>
                <c:pt idx="1444">
                  <c:v>88.21999999999997</c:v>
                </c:pt>
                <c:pt idx="1445">
                  <c:v>86.060000000000031</c:v>
                </c:pt>
                <c:pt idx="1446">
                  <c:v>92.769999999999982</c:v>
                </c:pt>
                <c:pt idx="1447">
                  <c:v>85.049999999999983</c:v>
                </c:pt>
                <c:pt idx="1448">
                  <c:v>85.620000000000033</c:v>
                </c:pt>
                <c:pt idx="1449">
                  <c:v>80.350000000000009</c:v>
                </c:pt>
                <c:pt idx="1450">
                  <c:v>86.510000000000048</c:v>
                </c:pt>
                <c:pt idx="1451">
                  <c:v>79.009999999999977</c:v>
                </c:pt>
                <c:pt idx="1452">
                  <c:v>87.799999999999969</c:v>
                </c:pt>
                <c:pt idx="1453">
                  <c:v>88.09</c:v>
                </c:pt>
                <c:pt idx="1454">
                  <c:v>86.18</c:v>
                </c:pt>
                <c:pt idx="1455">
                  <c:v>84.09999999999998</c:v>
                </c:pt>
                <c:pt idx="1456">
                  <c:v>85.100000000000037</c:v>
                </c:pt>
                <c:pt idx="1457">
                  <c:v>87.409999999999982</c:v>
                </c:pt>
                <c:pt idx="1458">
                  <c:v>91.740000000000023</c:v>
                </c:pt>
                <c:pt idx="1459">
                  <c:v>87.430000000000035</c:v>
                </c:pt>
                <c:pt idx="1460">
                  <c:v>88.729999999999976</c:v>
                </c:pt>
                <c:pt idx="1461">
                  <c:v>82.829999999999956</c:v>
                </c:pt>
                <c:pt idx="1462">
                  <c:v>73.030000000000015</c:v>
                </c:pt>
                <c:pt idx="1463">
                  <c:v>77.999999999999986</c:v>
                </c:pt>
                <c:pt idx="1464">
                  <c:v>67.159999999999968</c:v>
                </c:pt>
                <c:pt idx="1465">
                  <c:v>75.44000000000004</c:v>
                </c:pt>
                <c:pt idx="1466">
                  <c:v>72.58</c:v>
                </c:pt>
                <c:pt idx="1467">
                  <c:v>69.34</c:v>
                </c:pt>
                <c:pt idx="1468">
                  <c:v>70.63000000000001</c:v>
                </c:pt>
                <c:pt idx="1469">
                  <c:v>66.440000000000012</c:v>
                </c:pt>
                <c:pt idx="1470">
                  <c:v>67.19000000000004</c:v>
                </c:pt>
                <c:pt idx="1471">
                  <c:v>64.230000000000047</c:v>
                </c:pt>
                <c:pt idx="1472">
                  <c:v>64.299999999999983</c:v>
                </c:pt>
                <c:pt idx="1473">
                  <c:v>60.369999999999948</c:v>
                </c:pt>
                <c:pt idx="1474">
                  <c:v>53.489999999999995</c:v>
                </c:pt>
                <c:pt idx="1475">
                  <c:v>51.069999999999993</c:v>
                </c:pt>
                <c:pt idx="1476">
                  <c:v>61.07000000000005</c:v>
                </c:pt>
                <c:pt idx="1477">
                  <c:v>58.619999999999983</c:v>
                </c:pt>
                <c:pt idx="1478">
                  <c:v>57.950000000000031</c:v>
                </c:pt>
                <c:pt idx="1479">
                  <c:v>60.529999999999973</c:v>
                </c:pt>
                <c:pt idx="1480">
                  <c:v>65.55</c:v>
                </c:pt>
                <c:pt idx="1481">
                  <c:v>68.420000000000016</c:v>
                </c:pt>
                <c:pt idx="1482">
                  <c:v>64.710000000000008</c:v>
                </c:pt>
                <c:pt idx="1483">
                  <c:v>68.909999999999982</c:v>
                </c:pt>
                <c:pt idx="1484">
                  <c:v>65.38</c:v>
                </c:pt>
                <c:pt idx="1485">
                  <c:v>73.329999999999984</c:v>
                </c:pt>
                <c:pt idx="1486">
                  <c:v>76.970000000000027</c:v>
                </c:pt>
                <c:pt idx="1487">
                  <c:v>79</c:v>
                </c:pt>
                <c:pt idx="1488">
                  <c:v>72.370000000000047</c:v>
                </c:pt>
                <c:pt idx="1489">
                  <c:v>64.579999999999956</c:v>
                </c:pt>
                <c:pt idx="1490">
                  <c:v>77.70000000000006</c:v>
                </c:pt>
                <c:pt idx="1491">
                  <c:v>72.849999999999994</c:v>
                </c:pt>
                <c:pt idx="1492">
                  <c:v>77.459999999999951</c:v>
                </c:pt>
                <c:pt idx="1493">
                  <c:v>78.960000000000051</c:v>
                </c:pt>
                <c:pt idx="1494">
                  <c:v>79.78</c:v>
                </c:pt>
                <c:pt idx="1495">
                  <c:v>79.139999999999986</c:v>
                </c:pt>
                <c:pt idx="1496">
                  <c:v>76.05000000000004</c:v>
                </c:pt>
                <c:pt idx="1497">
                  <c:v>78.099999999999966</c:v>
                </c:pt>
                <c:pt idx="1498">
                  <c:v>82.03</c:v>
                </c:pt>
                <c:pt idx="1499">
                  <c:v>76.140000000000015</c:v>
                </c:pt>
                <c:pt idx="1500">
                  <c:v>78.580000000000055</c:v>
                </c:pt>
                <c:pt idx="1501">
                  <c:v>79.229999999999961</c:v>
                </c:pt>
                <c:pt idx="1502">
                  <c:v>75</c:v>
                </c:pt>
                <c:pt idx="1503">
                  <c:v>75.169999999999959</c:v>
                </c:pt>
                <c:pt idx="1504">
                  <c:v>74.64</c:v>
                </c:pt>
                <c:pt idx="1505">
                  <c:v>74.019999999999982</c:v>
                </c:pt>
                <c:pt idx="1506">
                  <c:v>72.119999999999962</c:v>
                </c:pt>
                <c:pt idx="1507">
                  <c:v>68.930000000000021</c:v>
                </c:pt>
                <c:pt idx="1508">
                  <c:v>71.340000000000046</c:v>
                </c:pt>
                <c:pt idx="1509">
                  <c:v>61.54000000000002</c:v>
                </c:pt>
                <c:pt idx="1510">
                  <c:v>60.539999999999949</c:v>
                </c:pt>
                <c:pt idx="1511">
                  <c:v>59.649999999999977</c:v>
                </c:pt>
                <c:pt idx="1512">
                  <c:v>53.17000000000003</c:v>
                </c:pt>
                <c:pt idx="1513">
                  <c:v>59.160000000000011</c:v>
                </c:pt>
                <c:pt idx="1514">
                  <c:v>60.709999999999951</c:v>
                </c:pt>
                <c:pt idx="1515">
                  <c:v>68.77</c:v>
                </c:pt>
                <c:pt idx="1516">
                  <c:v>66.129999999999981</c:v>
                </c:pt>
                <c:pt idx="1517">
                  <c:v>65.079999999999984</c:v>
                </c:pt>
                <c:pt idx="1518">
                  <c:v>66.760000000000019</c:v>
                </c:pt>
                <c:pt idx="1519">
                  <c:v>60.489999999999981</c:v>
                </c:pt>
                <c:pt idx="1520">
                  <c:v>67.759999999999991</c:v>
                </c:pt>
                <c:pt idx="1521">
                  <c:v>71.049999999999969</c:v>
                </c:pt>
                <c:pt idx="1522">
                  <c:v>70.299999999999983</c:v>
                </c:pt>
                <c:pt idx="1523">
                  <c:v>70.83</c:v>
                </c:pt>
                <c:pt idx="1524">
                  <c:v>59.319999999999951</c:v>
                </c:pt>
                <c:pt idx="1525">
                  <c:v>68.179999999999993</c:v>
                </c:pt>
                <c:pt idx="1526">
                  <c:v>58.749999999999943</c:v>
                </c:pt>
                <c:pt idx="1527">
                  <c:v>56.729999999999947</c:v>
                </c:pt>
                <c:pt idx="1528">
                  <c:v>62.930000000000021</c:v>
                </c:pt>
                <c:pt idx="1529">
                  <c:v>54.789999999999935</c:v>
                </c:pt>
                <c:pt idx="1530">
                  <c:v>47.160000000000004</c:v>
                </c:pt>
                <c:pt idx="1531">
                  <c:v>44.789999999999978</c:v>
                </c:pt>
                <c:pt idx="1532">
                  <c:v>48.110000000000056</c:v>
                </c:pt>
                <c:pt idx="1533">
                  <c:v>48.280000000000015</c:v>
                </c:pt>
                <c:pt idx="1534">
                  <c:v>50.960000000000029</c:v>
                </c:pt>
                <c:pt idx="1535">
                  <c:v>52.299999999999969</c:v>
                </c:pt>
                <c:pt idx="1536">
                  <c:v>52.499999999999993</c:v>
                </c:pt>
                <c:pt idx="1537">
                  <c:v>48.239999999999974</c:v>
                </c:pt>
                <c:pt idx="1538">
                  <c:v>48</c:v>
                </c:pt>
                <c:pt idx="1539">
                  <c:v>49.630000000000017</c:v>
                </c:pt>
                <c:pt idx="1540">
                  <c:v>54.700000000000017</c:v>
                </c:pt>
                <c:pt idx="1541">
                  <c:v>54.649999999999956</c:v>
                </c:pt>
                <c:pt idx="1542">
                  <c:v>52.449999999999974</c:v>
                </c:pt>
                <c:pt idx="1543">
                  <c:v>57.169999999999987</c:v>
                </c:pt>
                <c:pt idx="1544">
                  <c:v>45.199999999999996</c:v>
                </c:pt>
                <c:pt idx="1545">
                  <c:v>49.05</c:v>
                </c:pt>
                <c:pt idx="1546">
                  <c:v>52.629999999999995</c:v>
                </c:pt>
                <c:pt idx="1547">
                  <c:v>58.829999999999984</c:v>
                </c:pt>
                <c:pt idx="1548">
                  <c:v>63.299999999999955</c:v>
                </c:pt>
                <c:pt idx="1549">
                  <c:v>61.33000000000002</c:v>
                </c:pt>
                <c:pt idx="1550">
                  <c:v>57.129999999999995</c:v>
                </c:pt>
                <c:pt idx="1551">
                  <c:v>51.320000000000036</c:v>
                </c:pt>
                <c:pt idx="1552">
                  <c:v>50.769999999999982</c:v>
                </c:pt>
                <c:pt idx="1553">
                  <c:v>48.350000000000023</c:v>
                </c:pt>
                <c:pt idx="1554">
                  <c:v>49.20999999999998</c:v>
                </c:pt>
                <c:pt idx="1555">
                  <c:v>49.970000000000027</c:v>
                </c:pt>
                <c:pt idx="1556">
                  <c:v>43.870000000000033</c:v>
                </c:pt>
                <c:pt idx="1557">
                  <c:v>38.599999999999966</c:v>
                </c:pt>
                <c:pt idx="1558">
                  <c:v>37.159999999999997</c:v>
                </c:pt>
                <c:pt idx="1559">
                  <c:v>42.67000000000003</c:v>
                </c:pt>
                <c:pt idx="1560">
                  <c:v>35.609999999999964</c:v>
                </c:pt>
                <c:pt idx="1561">
                  <c:v>31.210000000000004</c:v>
                </c:pt>
                <c:pt idx="1562">
                  <c:v>31.210000000000004</c:v>
                </c:pt>
                <c:pt idx="1563">
                  <c:v>24.369999999999958</c:v>
                </c:pt>
                <c:pt idx="1564">
                  <c:v>15.720000000000045</c:v>
                </c:pt>
                <c:pt idx="1565">
                  <c:v>16.789999999999949</c:v>
                </c:pt>
                <c:pt idx="1566">
                  <c:v>16.930000000000067</c:v>
                </c:pt>
                <c:pt idx="1567">
                  <c:v>15.139999999999976</c:v>
                </c:pt>
                <c:pt idx="1568">
                  <c:v>13.529999999999998</c:v>
                </c:pt>
                <c:pt idx="1569">
                  <c:v>15.280000000000005</c:v>
                </c:pt>
                <c:pt idx="1570">
                  <c:v>9.3599999999999461</c:v>
                </c:pt>
                <c:pt idx="1571">
                  <c:v>2.6399999999999757</c:v>
                </c:pt>
                <c:pt idx="1572">
                  <c:v>2.6399999999999757</c:v>
                </c:pt>
                <c:pt idx="1573">
                  <c:v>-0.19999999999997797</c:v>
                </c:pt>
                <c:pt idx="1574">
                  <c:v>-1.9199999999999662</c:v>
                </c:pt>
                <c:pt idx="1575">
                  <c:v>2.289999999999992</c:v>
                </c:pt>
                <c:pt idx="1576">
                  <c:v>-0.96999999999995978</c:v>
                </c:pt>
                <c:pt idx="1577">
                  <c:v>0.71000000000003283</c:v>
                </c:pt>
                <c:pt idx="1578">
                  <c:v>-0.26000000000001577</c:v>
                </c:pt>
                <c:pt idx="1579">
                  <c:v>5.2399999999999558</c:v>
                </c:pt>
                <c:pt idx="1580">
                  <c:v>8.4200000000000053</c:v>
                </c:pt>
                <c:pt idx="1581">
                  <c:v>6.7199999999999704</c:v>
                </c:pt>
                <c:pt idx="1582">
                  <c:v>7.3100000000000165</c:v>
                </c:pt>
                <c:pt idx="1583">
                  <c:v>5.0200000000000244</c:v>
                </c:pt>
                <c:pt idx="1584">
                  <c:v>8.0100000000000726</c:v>
                </c:pt>
                <c:pt idx="1585">
                  <c:v>8.3099999999999952</c:v>
                </c:pt>
                <c:pt idx="1586">
                  <c:v>5.0200000000000244</c:v>
                </c:pt>
                <c:pt idx="1587">
                  <c:v>6.0200000000000031</c:v>
                </c:pt>
                <c:pt idx="1588">
                  <c:v>6.9199999999999484</c:v>
                </c:pt>
                <c:pt idx="1589">
                  <c:v>8.1299999999999706</c:v>
                </c:pt>
                <c:pt idx="1590">
                  <c:v>2.7199999999999669</c:v>
                </c:pt>
                <c:pt idx="1591">
                  <c:v>4.9500000000000099</c:v>
                </c:pt>
                <c:pt idx="1592">
                  <c:v>4.2600000000000193</c:v>
                </c:pt>
                <c:pt idx="1593">
                  <c:v>5.119999999999969</c:v>
                </c:pt>
                <c:pt idx="1594">
                  <c:v>4.84</c:v>
                </c:pt>
                <c:pt idx="1595">
                  <c:v>4.5499999999999652</c:v>
                </c:pt>
                <c:pt idx="1596">
                  <c:v>0.32000000000005357</c:v>
                </c:pt>
                <c:pt idx="1597">
                  <c:v>0.32000000000005357</c:v>
                </c:pt>
                <c:pt idx="1598">
                  <c:v>1.0799999999999699</c:v>
                </c:pt>
                <c:pt idx="1599">
                  <c:v>-4.6499999999999986</c:v>
                </c:pt>
                <c:pt idx="1600">
                  <c:v>-3.3100000000000129</c:v>
                </c:pt>
                <c:pt idx="1601">
                  <c:v>-1.4299999999999535</c:v>
                </c:pt>
                <c:pt idx="1602">
                  <c:v>-0.65000000000008384</c:v>
                </c:pt>
                <c:pt idx="1603">
                  <c:v>-7.0000000000000284</c:v>
                </c:pt>
                <c:pt idx="1604">
                  <c:v>-1.4499999999999957</c:v>
                </c:pt>
                <c:pt idx="1605">
                  <c:v>2.9199999999999449</c:v>
                </c:pt>
                <c:pt idx="1606">
                  <c:v>7.3100000000000165</c:v>
                </c:pt>
                <c:pt idx="1607">
                  <c:v>18.539999999999957</c:v>
                </c:pt>
                <c:pt idx="1608">
                  <c:v>12.230000000000008</c:v>
                </c:pt>
                <c:pt idx="1609">
                  <c:v>14.730000000000043</c:v>
                </c:pt>
                <c:pt idx="1610">
                  <c:v>14.63000000000001</c:v>
                </c:pt>
                <c:pt idx="1611">
                  <c:v>14.970000000000017</c:v>
                </c:pt>
                <c:pt idx="1612">
                  <c:v>18.079999999999963</c:v>
                </c:pt>
                <c:pt idx="1613">
                  <c:v>10.240000000000027</c:v>
                </c:pt>
                <c:pt idx="1614">
                  <c:v>11.660000000000004</c:v>
                </c:pt>
                <c:pt idx="1615">
                  <c:v>4.1399999999999437</c:v>
                </c:pt>
                <c:pt idx="1616">
                  <c:v>5.2499999999999325</c:v>
                </c:pt>
                <c:pt idx="1617">
                  <c:v>1.8500000000000405</c:v>
                </c:pt>
                <c:pt idx="1618">
                  <c:v>3.3700000000000507</c:v>
                </c:pt>
                <c:pt idx="1619">
                  <c:v>1.6599999999999504</c:v>
                </c:pt>
                <c:pt idx="1620">
                  <c:v>7.1900000000000297</c:v>
                </c:pt>
                <c:pt idx="1621">
                  <c:v>2.9599999999999405</c:v>
                </c:pt>
                <c:pt idx="1622">
                  <c:v>7.4799999999999756</c:v>
                </c:pt>
                <c:pt idx="1623">
                  <c:v>13.769999999999971</c:v>
                </c:pt>
                <c:pt idx="1624">
                  <c:v>18.409999999999993</c:v>
                </c:pt>
                <c:pt idx="1625">
                  <c:v>24.610000000000021</c:v>
                </c:pt>
                <c:pt idx="1626">
                  <c:v>24.019999999999975</c:v>
                </c:pt>
                <c:pt idx="1627">
                  <c:v>22.350000000000048</c:v>
                </c:pt>
                <c:pt idx="1628">
                  <c:v>20.169999999999977</c:v>
                </c:pt>
                <c:pt idx="1629">
                  <c:v>17.130000000000045</c:v>
                </c:pt>
                <c:pt idx="1630">
                  <c:v>22.769999999999957</c:v>
                </c:pt>
                <c:pt idx="1631">
                  <c:v>29.740000000000055</c:v>
                </c:pt>
                <c:pt idx="1632">
                  <c:v>27.360000000000007</c:v>
                </c:pt>
                <c:pt idx="1633">
                  <c:v>22.670000000000012</c:v>
                </c:pt>
                <c:pt idx="1634">
                  <c:v>27.469999999999928</c:v>
                </c:pt>
                <c:pt idx="1635">
                  <c:v>35.469999999999935</c:v>
                </c:pt>
                <c:pt idx="1636">
                  <c:v>35.480000000000004</c:v>
                </c:pt>
                <c:pt idx="1637">
                  <c:v>31.419999999999959</c:v>
                </c:pt>
                <c:pt idx="1638">
                  <c:v>26.839999999999975</c:v>
                </c:pt>
                <c:pt idx="1639">
                  <c:v>30.80999999999996</c:v>
                </c:pt>
                <c:pt idx="1640">
                  <c:v>31.590000000000007</c:v>
                </c:pt>
                <c:pt idx="1641">
                  <c:v>26.590000000000025</c:v>
                </c:pt>
                <c:pt idx="1642">
                  <c:v>23.47999999999999</c:v>
                </c:pt>
                <c:pt idx="1643">
                  <c:v>29.070000000000018</c:v>
                </c:pt>
                <c:pt idx="1644">
                  <c:v>32.859999999999978</c:v>
                </c:pt>
                <c:pt idx="1645">
                  <c:v>29.190000000000005</c:v>
                </c:pt>
                <c:pt idx="1646">
                  <c:v>28.750000000000053</c:v>
                </c:pt>
                <c:pt idx="1647">
                  <c:v>36.390000000000015</c:v>
                </c:pt>
                <c:pt idx="1648">
                  <c:v>29.95000000000001</c:v>
                </c:pt>
                <c:pt idx="1649">
                  <c:v>32.439999999999984</c:v>
                </c:pt>
                <c:pt idx="1650">
                  <c:v>35.609999999999964</c:v>
                </c:pt>
                <c:pt idx="1651">
                  <c:v>28.469999999999995</c:v>
                </c:pt>
                <c:pt idx="1652">
                  <c:v>28.54000000000001</c:v>
                </c:pt>
                <c:pt idx="1653">
                  <c:v>24.110000000000031</c:v>
                </c:pt>
                <c:pt idx="1654">
                  <c:v>25.44000000000004</c:v>
                </c:pt>
                <c:pt idx="1655">
                  <c:v>33.399999999999963</c:v>
                </c:pt>
                <c:pt idx="1656">
                  <c:v>37.880000000000003</c:v>
                </c:pt>
                <c:pt idx="1657">
                  <c:v>34.92999999999995</c:v>
                </c:pt>
                <c:pt idx="1658">
                  <c:v>27.669999999999995</c:v>
                </c:pt>
                <c:pt idx="1659">
                  <c:v>32.609999999999943</c:v>
                </c:pt>
                <c:pt idx="1660">
                  <c:v>23.350000000000026</c:v>
                </c:pt>
                <c:pt idx="1661">
                  <c:v>24.339999999999939</c:v>
                </c:pt>
                <c:pt idx="1662">
                  <c:v>23.429999999999929</c:v>
                </c:pt>
                <c:pt idx="1663">
                  <c:v>19.430000000000014</c:v>
                </c:pt>
                <c:pt idx="1664">
                  <c:v>20.829999999999949</c:v>
                </c:pt>
                <c:pt idx="1665">
                  <c:v>25.129999999999963</c:v>
                </c:pt>
                <c:pt idx="1666">
                  <c:v>21.309999999999985</c:v>
                </c:pt>
                <c:pt idx="1667">
                  <c:v>21.309999999999985</c:v>
                </c:pt>
                <c:pt idx="1668">
                  <c:v>26.320000000000032</c:v>
                </c:pt>
                <c:pt idx="1669">
                  <c:v>28.059999999999974</c:v>
                </c:pt>
                <c:pt idx="1670">
                  <c:v>27.139999999999986</c:v>
                </c:pt>
                <c:pt idx="1671">
                  <c:v>18.579999999999952</c:v>
                </c:pt>
                <c:pt idx="1672">
                  <c:v>20.369999999999955</c:v>
                </c:pt>
                <c:pt idx="1673">
                  <c:v>13.969999999999949</c:v>
                </c:pt>
                <c:pt idx="1674">
                  <c:v>16.869999999999941</c:v>
                </c:pt>
                <c:pt idx="1675">
                  <c:v>13.560000000000016</c:v>
                </c:pt>
                <c:pt idx="1676">
                  <c:v>9.4400000000000261</c:v>
                </c:pt>
                <c:pt idx="1677">
                  <c:v>8.0400000000000027</c:v>
                </c:pt>
                <c:pt idx="1678">
                  <c:v>7.0299999999999585</c:v>
                </c:pt>
                <c:pt idx="1679">
                  <c:v>17.170000000000041</c:v>
                </c:pt>
                <c:pt idx="1680">
                  <c:v>26.700000000000035</c:v>
                </c:pt>
                <c:pt idx="1681">
                  <c:v>25.94000000000003</c:v>
                </c:pt>
                <c:pt idx="1682">
                  <c:v>25.849999999999973</c:v>
                </c:pt>
                <c:pt idx="1683">
                  <c:v>22.670000000000012</c:v>
                </c:pt>
                <c:pt idx="1684">
                  <c:v>24.180000000000046</c:v>
                </c:pt>
                <c:pt idx="1685">
                  <c:v>30.799999999999983</c:v>
                </c:pt>
                <c:pt idx="1686">
                  <c:v>26.229999999999976</c:v>
                </c:pt>
                <c:pt idx="1687">
                  <c:v>25.259999999999927</c:v>
                </c:pt>
                <c:pt idx="1688">
                  <c:v>16.380000000000017</c:v>
                </c:pt>
                <c:pt idx="1689">
                  <c:v>24.88999999999999</c:v>
                </c:pt>
                <c:pt idx="1690">
                  <c:v>20.059999999999967</c:v>
                </c:pt>
                <c:pt idx="1691">
                  <c:v>15.54000000000002</c:v>
                </c:pt>
                <c:pt idx="1692">
                  <c:v>13.759999999999994</c:v>
                </c:pt>
                <c:pt idx="1693">
                  <c:v>8.1599999999999895</c:v>
                </c:pt>
                <c:pt idx="1694">
                  <c:v>20.639999999999947</c:v>
                </c:pt>
                <c:pt idx="1695">
                  <c:v>18.629999999999924</c:v>
                </c:pt>
                <c:pt idx="1696">
                  <c:v>12.410000000000032</c:v>
                </c:pt>
                <c:pt idx="1697">
                  <c:v>12.309999999999999</c:v>
                </c:pt>
                <c:pt idx="1698">
                  <c:v>4.2599999999999305</c:v>
                </c:pt>
                <c:pt idx="1699">
                  <c:v>3.0599999999999739</c:v>
                </c:pt>
                <c:pt idx="1700">
                  <c:v>1.7999999999999794</c:v>
                </c:pt>
                <c:pt idx="1701">
                  <c:v>0.88999999999996859</c:v>
                </c:pt>
                <c:pt idx="1702">
                  <c:v>-1.1099999999999888</c:v>
                </c:pt>
                <c:pt idx="1703">
                  <c:v>2.0000000000042206E-2</c:v>
                </c:pt>
                <c:pt idx="1704">
                  <c:v>-5.9299999999999464</c:v>
                </c:pt>
                <c:pt idx="1705">
                  <c:v>-6.0699999999999754</c:v>
                </c:pt>
                <c:pt idx="1706">
                  <c:v>-3.3599999999999852</c:v>
                </c:pt>
                <c:pt idx="1707">
                  <c:v>-4.1599999999999859</c:v>
                </c:pt>
                <c:pt idx="1708">
                  <c:v>-6.7199999999999704</c:v>
                </c:pt>
                <c:pt idx="1709">
                  <c:v>-6.7800000000000082</c:v>
                </c:pt>
                <c:pt idx="1710">
                  <c:v>-6.2700000000000422</c:v>
                </c:pt>
                <c:pt idx="1711">
                  <c:v>-6.4400000000000013</c:v>
                </c:pt>
                <c:pt idx="1712">
                  <c:v>-9.4599999999999795</c:v>
                </c:pt>
                <c:pt idx="1713">
                  <c:v>-13.370000000000015</c:v>
                </c:pt>
                <c:pt idx="1714">
                  <c:v>-14.480000000000004</c:v>
                </c:pt>
                <c:pt idx="1715">
                  <c:v>-14.889999999999937</c:v>
                </c:pt>
                <c:pt idx="1716">
                  <c:v>-18.149999999999977</c:v>
                </c:pt>
                <c:pt idx="1717">
                  <c:v>-18.640000000000079</c:v>
                </c:pt>
                <c:pt idx="1718">
                  <c:v>-18.250000000000011</c:v>
                </c:pt>
                <c:pt idx="1719">
                  <c:v>-13.030000000000008</c:v>
                </c:pt>
                <c:pt idx="1720">
                  <c:v>-11.409999999999965</c:v>
                </c:pt>
                <c:pt idx="1721">
                  <c:v>-9.4899999999999984</c:v>
                </c:pt>
                <c:pt idx="1722">
                  <c:v>-8.879999999999999</c:v>
                </c:pt>
                <c:pt idx="1723">
                  <c:v>-15.910000000000046</c:v>
                </c:pt>
                <c:pt idx="1724">
                  <c:v>-20.800000000000018</c:v>
                </c:pt>
                <c:pt idx="1725">
                  <c:v>-22.399999999999931</c:v>
                </c:pt>
                <c:pt idx="1726">
                  <c:v>-25.399999999999956</c:v>
                </c:pt>
                <c:pt idx="1727">
                  <c:v>-27.279999999999927</c:v>
                </c:pt>
                <c:pt idx="1728">
                  <c:v>-28.98000000000005</c:v>
                </c:pt>
                <c:pt idx="1729">
                  <c:v>-28.080000000000016</c:v>
                </c:pt>
                <c:pt idx="1730">
                  <c:v>-28.880000000000017</c:v>
                </c:pt>
                <c:pt idx="1731">
                  <c:v>-32.669999999999973</c:v>
                </c:pt>
                <c:pt idx="1732">
                  <c:v>-29.389999999999983</c:v>
                </c:pt>
                <c:pt idx="1733">
                  <c:v>-28.98000000000005</c:v>
                </c:pt>
                <c:pt idx="1734">
                  <c:v>-29.450000000000021</c:v>
                </c:pt>
                <c:pt idx="1735">
                  <c:v>-30.920000000000059</c:v>
                </c:pt>
                <c:pt idx="1736">
                  <c:v>-28.739999999999988</c:v>
                </c:pt>
                <c:pt idx="1737">
                  <c:v>-28.750000000000053</c:v>
                </c:pt>
                <c:pt idx="1738">
                  <c:v>-20.009999999999994</c:v>
                </c:pt>
                <c:pt idx="1739">
                  <c:v>-16.819999999999968</c:v>
                </c:pt>
                <c:pt idx="1740">
                  <c:v>-17.720000000000002</c:v>
                </c:pt>
                <c:pt idx="1741">
                  <c:v>-15.81999999999999</c:v>
                </c:pt>
                <c:pt idx="1742">
                  <c:v>-12.739999999999974</c:v>
                </c:pt>
                <c:pt idx="1743">
                  <c:v>-13.22000000000001</c:v>
                </c:pt>
                <c:pt idx="1744">
                  <c:v>-14.120000000000044</c:v>
                </c:pt>
                <c:pt idx="1745">
                  <c:v>-14.24000000000003</c:v>
                </c:pt>
                <c:pt idx="1746">
                  <c:v>-15.050000000000008</c:v>
                </c:pt>
                <c:pt idx="1747">
                  <c:v>-13.459999999999983</c:v>
                </c:pt>
                <c:pt idx="1748">
                  <c:v>-21.01999999999995</c:v>
                </c:pt>
                <c:pt idx="1749">
                  <c:v>-19.220000000000059</c:v>
                </c:pt>
                <c:pt idx="1750">
                  <c:v>-27.400000000000002</c:v>
                </c:pt>
                <c:pt idx="1751">
                  <c:v>-33.01999999999996</c:v>
                </c:pt>
                <c:pt idx="1752">
                  <c:v>-35.519999999999996</c:v>
                </c:pt>
                <c:pt idx="1753">
                  <c:v>-29.720000000000013</c:v>
                </c:pt>
                <c:pt idx="1754">
                  <c:v>-28.160000000000007</c:v>
                </c:pt>
                <c:pt idx="1755">
                  <c:v>-25.699999999999967</c:v>
                </c:pt>
                <c:pt idx="1756">
                  <c:v>-24.939999999999962</c:v>
                </c:pt>
                <c:pt idx="1757">
                  <c:v>-28.699999999999992</c:v>
                </c:pt>
                <c:pt idx="1758">
                  <c:v>-29.830000000000023</c:v>
                </c:pt>
                <c:pt idx="1759">
                  <c:v>-35.229999999999961</c:v>
                </c:pt>
                <c:pt idx="1760">
                  <c:v>-32.730000000000018</c:v>
                </c:pt>
                <c:pt idx="1761">
                  <c:v>-24.469999999999992</c:v>
                </c:pt>
                <c:pt idx="1762">
                  <c:v>-24.379999999999935</c:v>
                </c:pt>
                <c:pt idx="1763">
                  <c:v>-21.619999999999973</c:v>
                </c:pt>
                <c:pt idx="1764">
                  <c:v>-23.719999999999963</c:v>
                </c:pt>
                <c:pt idx="1765">
                  <c:v>-27.519999999999989</c:v>
                </c:pt>
                <c:pt idx="1766">
                  <c:v>-25.630000000000042</c:v>
                </c:pt>
                <c:pt idx="1767">
                  <c:v>-27.730000000000032</c:v>
                </c:pt>
                <c:pt idx="1768">
                  <c:v>-32.24</c:v>
                </c:pt>
                <c:pt idx="1769">
                  <c:v>-33.440000000000047</c:v>
                </c:pt>
                <c:pt idx="1770">
                  <c:v>-31.540000000000035</c:v>
                </c:pt>
                <c:pt idx="1771">
                  <c:v>-29.95000000000001</c:v>
                </c:pt>
                <c:pt idx="1772">
                  <c:v>-27.730000000000032</c:v>
                </c:pt>
                <c:pt idx="1773">
                  <c:v>-29.939999999999944</c:v>
                </c:pt>
                <c:pt idx="1774">
                  <c:v>-35.75999999999997</c:v>
                </c:pt>
                <c:pt idx="1775">
                  <c:v>-39.06</c:v>
                </c:pt>
                <c:pt idx="1776">
                  <c:v>-42.34999999999998</c:v>
                </c:pt>
                <c:pt idx="1777">
                  <c:v>-40.459999999999937</c:v>
                </c:pt>
                <c:pt idx="1778">
                  <c:v>-47.990000000000066</c:v>
                </c:pt>
                <c:pt idx="1779">
                  <c:v>-49.150000000000027</c:v>
                </c:pt>
                <c:pt idx="1780">
                  <c:v>-46.199999999999974</c:v>
                </c:pt>
                <c:pt idx="1781">
                  <c:v>-37.000000000000014</c:v>
                </c:pt>
                <c:pt idx="1782">
                  <c:v>-38.100000000000023</c:v>
                </c:pt>
                <c:pt idx="1783">
                  <c:v>-42.090000000000046</c:v>
                </c:pt>
                <c:pt idx="1784">
                  <c:v>-46.279999999999966</c:v>
                </c:pt>
                <c:pt idx="1785">
                  <c:v>-47.170000000000023</c:v>
                </c:pt>
                <c:pt idx="1786">
                  <c:v>-49.730000000000004</c:v>
                </c:pt>
                <c:pt idx="1787">
                  <c:v>-46.46999999999997</c:v>
                </c:pt>
                <c:pt idx="1788">
                  <c:v>-52.580000000000027</c:v>
                </c:pt>
                <c:pt idx="1789">
                  <c:v>-47.090000000000032</c:v>
                </c:pt>
                <c:pt idx="1790">
                  <c:v>-43.260000000000076</c:v>
                </c:pt>
                <c:pt idx="1791">
                  <c:v>-48.569999999999958</c:v>
                </c:pt>
                <c:pt idx="1792">
                  <c:v>-45.570000000000022</c:v>
                </c:pt>
                <c:pt idx="1793">
                  <c:v>-48.720000000000056</c:v>
                </c:pt>
                <c:pt idx="1794">
                  <c:v>-49.800000000000026</c:v>
                </c:pt>
                <c:pt idx="1795">
                  <c:v>-49.610000000000021</c:v>
                </c:pt>
                <c:pt idx="1796">
                  <c:v>-48.4</c:v>
                </c:pt>
                <c:pt idx="1797">
                  <c:v>-50.34999999999998</c:v>
                </c:pt>
                <c:pt idx="1798">
                  <c:v>-54.089999999999975</c:v>
                </c:pt>
                <c:pt idx="1799">
                  <c:v>-51.539999999999964</c:v>
                </c:pt>
                <c:pt idx="1800">
                  <c:v>-56.59</c:v>
                </c:pt>
                <c:pt idx="1801">
                  <c:v>-58.930000000000064</c:v>
                </c:pt>
                <c:pt idx="1802">
                  <c:v>-57.81</c:v>
                </c:pt>
                <c:pt idx="1803">
                  <c:v>-54.370000000000033</c:v>
                </c:pt>
                <c:pt idx="1804">
                  <c:v>-49.889999999999986</c:v>
                </c:pt>
                <c:pt idx="1805">
                  <c:v>-49.190000000000026</c:v>
                </c:pt>
                <c:pt idx="1806">
                  <c:v>-40.629999999999988</c:v>
                </c:pt>
                <c:pt idx="1807">
                  <c:v>-40.979999999999976</c:v>
                </c:pt>
                <c:pt idx="1808">
                  <c:v>-44.720000000000049</c:v>
                </c:pt>
                <c:pt idx="1809">
                  <c:v>-35.29</c:v>
                </c:pt>
                <c:pt idx="1810">
                  <c:v>-34.419999999999987</c:v>
                </c:pt>
                <c:pt idx="1811">
                  <c:v>-31.519999999999992</c:v>
                </c:pt>
                <c:pt idx="1812">
                  <c:v>-34.710000000000022</c:v>
                </c:pt>
                <c:pt idx="1813">
                  <c:v>-36.42000000000003</c:v>
                </c:pt>
                <c:pt idx="1814">
                  <c:v>-36.830000000000055</c:v>
                </c:pt>
                <c:pt idx="1815">
                  <c:v>-41.659999999999982</c:v>
                </c:pt>
                <c:pt idx="1816">
                  <c:v>-36.150000000000034</c:v>
                </c:pt>
                <c:pt idx="1817">
                  <c:v>-36.160000000000011</c:v>
                </c:pt>
                <c:pt idx="1818">
                  <c:v>-38.039999999999985</c:v>
                </c:pt>
                <c:pt idx="1819">
                  <c:v>-32.270000000000024</c:v>
                </c:pt>
                <c:pt idx="1820">
                  <c:v>-31.280000000000019</c:v>
                </c:pt>
                <c:pt idx="1821">
                  <c:v>-30.879999999999974</c:v>
                </c:pt>
                <c:pt idx="1822">
                  <c:v>-30.879999999999974</c:v>
                </c:pt>
                <c:pt idx="1823">
                  <c:v>-36.080000000000027</c:v>
                </c:pt>
                <c:pt idx="1824">
                  <c:v>-38.780000000000037</c:v>
                </c:pt>
                <c:pt idx="1825">
                  <c:v>-43.259999999999991</c:v>
                </c:pt>
                <c:pt idx="1826">
                  <c:v>-39.880000000000052</c:v>
                </c:pt>
                <c:pt idx="1827">
                  <c:v>-40.080000000000027</c:v>
                </c:pt>
                <c:pt idx="1828">
                  <c:v>-42.379999999999995</c:v>
                </c:pt>
                <c:pt idx="1829">
                  <c:v>-40.369999999999976</c:v>
                </c:pt>
                <c:pt idx="1830">
                  <c:v>-36.650000000000027</c:v>
                </c:pt>
                <c:pt idx="1831">
                  <c:v>-30.899999999999928</c:v>
                </c:pt>
                <c:pt idx="1832">
                  <c:v>-30.799999999999983</c:v>
                </c:pt>
                <c:pt idx="1833">
                  <c:v>-33.630000000000052</c:v>
                </c:pt>
                <c:pt idx="1834">
                  <c:v>-32.89</c:v>
                </c:pt>
                <c:pt idx="1835">
                  <c:v>-37.530000000000015</c:v>
                </c:pt>
                <c:pt idx="1836">
                  <c:v>-36.179999999999964</c:v>
                </c:pt>
                <c:pt idx="1837">
                  <c:v>-36.700000000000003</c:v>
                </c:pt>
                <c:pt idx="1838">
                  <c:v>-33.230000000000004</c:v>
                </c:pt>
                <c:pt idx="1839">
                  <c:v>-32.129999999999995</c:v>
                </c:pt>
                <c:pt idx="1840">
                  <c:v>-26.590000000000025</c:v>
                </c:pt>
                <c:pt idx="1841">
                  <c:v>-25.269999999999992</c:v>
                </c:pt>
                <c:pt idx="1842">
                  <c:v>-23.629999999999995</c:v>
                </c:pt>
                <c:pt idx="1843">
                  <c:v>-26.569999999999983</c:v>
                </c:pt>
                <c:pt idx="1844">
                  <c:v>-29.999999999999982</c:v>
                </c:pt>
                <c:pt idx="1845">
                  <c:v>-28.340000000000032</c:v>
                </c:pt>
                <c:pt idx="1846">
                  <c:v>-31.659999999999933</c:v>
                </c:pt>
                <c:pt idx="1847">
                  <c:v>-32.390000000000008</c:v>
                </c:pt>
                <c:pt idx="1848">
                  <c:v>-37.949999999999932</c:v>
                </c:pt>
                <c:pt idx="1849">
                  <c:v>-40.680000000000049</c:v>
                </c:pt>
                <c:pt idx="1850">
                  <c:v>-41.709999999999958</c:v>
                </c:pt>
                <c:pt idx="1851">
                  <c:v>-36.730000000000018</c:v>
                </c:pt>
                <c:pt idx="1852">
                  <c:v>-35.33</c:v>
                </c:pt>
                <c:pt idx="1853">
                  <c:v>-35.820000000000007</c:v>
                </c:pt>
                <c:pt idx="1854">
                  <c:v>-41.410000000000039</c:v>
                </c:pt>
                <c:pt idx="1855">
                  <c:v>-45.39</c:v>
                </c:pt>
                <c:pt idx="1856">
                  <c:v>-47.879999999999967</c:v>
                </c:pt>
                <c:pt idx="1857">
                  <c:v>-47.780000000000022</c:v>
                </c:pt>
                <c:pt idx="1858">
                  <c:v>-49.170000000000073</c:v>
                </c:pt>
                <c:pt idx="1859">
                  <c:v>-48.580000000000027</c:v>
                </c:pt>
                <c:pt idx="1860">
                  <c:v>-45.209999999999972</c:v>
                </c:pt>
                <c:pt idx="1861">
                  <c:v>-50.769999999999982</c:v>
                </c:pt>
                <c:pt idx="1862">
                  <c:v>-54.220000000000027</c:v>
                </c:pt>
                <c:pt idx="1863">
                  <c:v>-60.309999999999953</c:v>
                </c:pt>
                <c:pt idx="1864">
                  <c:v>-56.329999999999991</c:v>
                </c:pt>
                <c:pt idx="1865">
                  <c:v>-57.81</c:v>
                </c:pt>
                <c:pt idx="1866">
                  <c:v>-59.799999999999983</c:v>
                </c:pt>
                <c:pt idx="1867">
                  <c:v>-58.899999999999949</c:v>
                </c:pt>
                <c:pt idx="1868">
                  <c:v>-58.579999999999984</c:v>
                </c:pt>
                <c:pt idx="1869">
                  <c:v>-60.090000000000018</c:v>
                </c:pt>
                <c:pt idx="1870">
                  <c:v>-56.349999999999945</c:v>
                </c:pt>
                <c:pt idx="1871">
                  <c:v>-49.789999999999957</c:v>
                </c:pt>
                <c:pt idx="1872">
                  <c:v>-53.239999999999995</c:v>
                </c:pt>
                <c:pt idx="1873">
                  <c:v>-57.129999999999995</c:v>
                </c:pt>
                <c:pt idx="1874">
                  <c:v>-51.22</c:v>
                </c:pt>
                <c:pt idx="1875">
                  <c:v>-49.920000000000009</c:v>
                </c:pt>
                <c:pt idx="1876">
                  <c:v>-47.850000000000037</c:v>
                </c:pt>
                <c:pt idx="1877">
                  <c:v>-45.88000000000001</c:v>
                </c:pt>
                <c:pt idx="1878">
                  <c:v>-50.259999999999927</c:v>
                </c:pt>
                <c:pt idx="1879">
                  <c:v>-50.039999999999992</c:v>
                </c:pt>
                <c:pt idx="1880">
                  <c:v>-46.209999999999951</c:v>
                </c:pt>
                <c:pt idx="1881">
                  <c:v>-45.35</c:v>
                </c:pt>
                <c:pt idx="1882">
                  <c:v>-46.239999999999966</c:v>
                </c:pt>
                <c:pt idx="1883">
                  <c:v>-45.540000000000006</c:v>
                </c:pt>
                <c:pt idx="1884">
                  <c:v>-42.560000000000016</c:v>
                </c:pt>
                <c:pt idx="1885">
                  <c:v>-39.270000000000053</c:v>
                </c:pt>
                <c:pt idx="1886">
                  <c:v>-38.870000000000005</c:v>
                </c:pt>
                <c:pt idx="1887">
                  <c:v>-39.170000000000016</c:v>
                </c:pt>
                <c:pt idx="1888">
                  <c:v>-37.680000000000021</c:v>
                </c:pt>
                <c:pt idx="1889">
                  <c:v>-38.779999999999944</c:v>
                </c:pt>
                <c:pt idx="1890">
                  <c:v>-34.379999999999988</c:v>
                </c:pt>
                <c:pt idx="1891">
                  <c:v>-28.350000000000009</c:v>
                </c:pt>
                <c:pt idx="1892">
                  <c:v>-27.850000000000019</c:v>
                </c:pt>
                <c:pt idx="1893">
                  <c:v>-29.159999999999986</c:v>
                </c:pt>
                <c:pt idx="1894">
                  <c:v>-28.45999999999993</c:v>
                </c:pt>
                <c:pt idx="1895">
                  <c:v>-27.950000000000053</c:v>
                </c:pt>
                <c:pt idx="1896">
                  <c:v>-24.120000000000008</c:v>
                </c:pt>
                <c:pt idx="1897">
                  <c:v>-25.63999999999993</c:v>
                </c:pt>
                <c:pt idx="1898">
                  <c:v>-30.869999999999997</c:v>
                </c:pt>
                <c:pt idx="1899">
                  <c:v>-32.28</c:v>
                </c:pt>
                <c:pt idx="1900">
                  <c:v>-30.879999999999974</c:v>
                </c:pt>
                <c:pt idx="1901">
                  <c:v>-29.969999999999963</c:v>
                </c:pt>
                <c:pt idx="1902">
                  <c:v>-32.979999999999961</c:v>
                </c:pt>
                <c:pt idx="1903">
                  <c:v>-34.880000000000067</c:v>
                </c:pt>
                <c:pt idx="1904">
                  <c:v>-30.180000000000007</c:v>
                </c:pt>
                <c:pt idx="1905">
                  <c:v>-23.460000000000036</c:v>
                </c:pt>
                <c:pt idx="1906">
                  <c:v>-22.659999999999947</c:v>
                </c:pt>
                <c:pt idx="1907">
                  <c:v>-22.279999999999944</c:v>
                </c:pt>
                <c:pt idx="1908">
                  <c:v>-24.980000000000047</c:v>
                </c:pt>
                <c:pt idx="1909">
                  <c:v>-23.78</c:v>
                </c:pt>
                <c:pt idx="1910">
                  <c:v>-20.669999999999966</c:v>
                </c:pt>
                <c:pt idx="1911">
                  <c:v>-23.879999999999946</c:v>
                </c:pt>
                <c:pt idx="1912">
                  <c:v>-22.98</c:v>
                </c:pt>
                <c:pt idx="1913">
                  <c:v>-25.180000000000025</c:v>
                </c:pt>
                <c:pt idx="1914">
                  <c:v>-19.71999999999996</c:v>
                </c:pt>
                <c:pt idx="1915">
                  <c:v>-20.009999999999994</c:v>
                </c:pt>
                <c:pt idx="1916">
                  <c:v>-16.429999999999989</c:v>
                </c:pt>
                <c:pt idx="1917">
                  <c:v>-12.040000000000006</c:v>
                </c:pt>
                <c:pt idx="1918">
                  <c:v>-12.14000000000004</c:v>
                </c:pt>
                <c:pt idx="1919">
                  <c:v>-2.4399999999999977</c:v>
                </c:pt>
                <c:pt idx="1920">
                  <c:v>-3.4299999999999997</c:v>
                </c:pt>
                <c:pt idx="1921">
                  <c:v>-0.39000000000006807</c:v>
                </c:pt>
                <c:pt idx="1922">
                  <c:v>-5.2999999999999936</c:v>
                </c:pt>
                <c:pt idx="1923">
                  <c:v>-2.0500000000000185</c:v>
                </c:pt>
                <c:pt idx="1924">
                  <c:v>-4.3199999999999683</c:v>
                </c:pt>
                <c:pt idx="1925">
                  <c:v>-5.0300000000000011</c:v>
                </c:pt>
                <c:pt idx="1926">
                  <c:v>-0.8799999999999919</c:v>
                </c:pt>
                <c:pt idx="1927">
                  <c:v>-0.76999999999998181</c:v>
                </c:pt>
                <c:pt idx="1928">
                  <c:v>7.8800000000000203</c:v>
                </c:pt>
                <c:pt idx="1929">
                  <c:v>3.1499999999999417</c:v>
                </c:pt>
                <c:pt idx="1930">
                  <c:v>15.190000000000037</c:v>
                </c:pt>
                <c:pt idx="1931">
                  <c:v>16.560000000000041</c:v>
                </c:pt>
                <c:pt idx="1932">
                  <c:v>16.210000000000058</c:v>
                </c:pt>
                <c:pt idx="1933">
                  <c:v>16.48000000000005</c:v>
                </c:pt>
                <c:pt idx="1934">
                  <c:v>17.510000000000048</c:v>
                </c:pt>
                <c:pt idx="1935">
                  <c:v>33.099999999999952</c:v>
                </c:pt>
                <c:pt idx="1936">
                  <c:v>33.309999999999995</c:v>
                </c:pt>
                <c:pt idx="1937">
                  <c:v>42.839999999999989</c:v>
                </c:pt>
                <c:pt idx="1938">
                  <c:v>56.079999999999956</c:v>
                </c:pt>
                <c:pt idx="1939">
                  <c:v>55.489999999999995</c:v>
                </c:pt>
                <c:pt idx="1940">
                  <c:v>58.919999999999995</c:v>
                </c:pt>
                <c:pt idx="1941">
                  <c:v>61.570000000000036</c:v>
                </c:pt>
                <c:pt idx="1942">
                  <c:v>60.749999999999993</c:v>
                </c:pt>
                <c:pt idx="1943">
                  <c:v>40.140000000000065</c:v>
                </c:pt>
                <c:pt idx="1944">
                  <c:v>40.559999999999974</c:v>
                </c:pt>
                <c:pt idx="1945">
                  <c:v>49.129999999999981</c:v>
                </c:pt>
                <c:pt idx="1946">
                  <c:v>41.599999999999952</c:v>
                </c:pt>
                <c:pt idx="1947">
                  <c:v>30.499999999999972</c:v>
                </c:pt>
                <c:pt idx="1948">
                  <c:v>26.200000000000045</c:v>
                </c:pt>
                <c:pt idx="1949">
                  <c:v>30.119999999999969</c:v>
                </c:pt>
                <c:pt idx="1950">
                  <c:v>33.62999999999996</c:v>
                </c:pt>
                <c:pt idx="1951">
                  <c:v>21.739999999999959</c:v>
                </c:pt>
                <c:pt idx="1952">
                  <c:v>12.020000000000053</c:v>
                </c:pt>
                <c:pt idx="1953">
                  <c:v>8.1199999999999939</c:v>
                </c:pt>
                <c:pt idx="1954">
                  <c:v>8.230000000000004</c:v>
                </c:pt>
                <c:pt idx="1955">
                  <c:v>19.819999999999993</c:v>
                </c:pt>
                <c:pt idx="1956">
                  <c:v>24.040000000000017</c:v>
                </c:pt>
                <c:pt idx="1957">
                  <c:v>21.720000000000006</c:v>
                </c:pt>
                <c:pt idx="1958">
                  <c:v>7.52000000000006</c:v>
                </c:pt>
                <c:pt idx="1959">
                  <c:v>14.100000000000001</c:v>
                </c:pt>
                <c:pt idx="1960">
                  <c:v>16.889999999999983</c:v>
                </c:pt>
                <c:pt idx="1961">
                  <c:v>12.980000000000036</c:v>
                </c:pt>
                <c:pt idx="1962">
                  <c:v>10.749999999999993</c:v>
                </c:pt>
                <c:pt idx="1963">
                  <c:v>8.2100000000000506</c:v>
                </c:pt>
                <c:pt idx="1964">
                  <c:v>7.2299999999999365</c:v>
                </c:pt>
                <c:pt idx="1965">
                  <c:v>3.9900000000000269</c:v>
                </c:pt>
                <c:pt idx="1966">
                  <c:v>-2.430000000000021</c:v>
                </c:pt>
                <c:pt idx="1967">
                  <c:v>-4.6299999999999564</c:v>
                </c:pt>
                <c:pt idx="1968">
                  <c:v>-9.9499999999999922</c:v>
                </c:pt>
                <c:pt idx="1969">
                  <c:v>-7.7700000000000102</c:v>
                </c:pt>
                <c:pt idx="1970">
                  <c:v>-12.760000000000016</c:v>
                </c:pt>
                <c:pt idx="1971">
                  <c:v>-9.2000000000000526</c:v>
                </c:pt>
                <c:pt idx="1972">
                  <c:v>-5.7000000000000384</c:v>
                </c:pt>
                <c:pt idx="1973">
                  <c:v>-20.719999999999938</c:v>
                </c:pt>
                <c:pt idx="1974">
                  <c:v>-9.1099999999999959</c:v>
                </c:pt>
                <c:pt idx="1975">
                  <c:v>-11.660000000000004</c:v>
                </c:pt>
                <c:pt idx="1976">
                  <c:v>-14.380000000000059</c:v>
                </c:pt>
                <c:pt idx="1977">
                  <c:v>-12.190000000000012</c:v>
                </c:pt>
                <c:pt idx="1978">
                  <c:v>-16.73</c:v>
                </c:pt>
                <c:pt idx="1979">
                  <c:v>-6.8300000000000693</c:v>
                </c:pt>
                <c:pt idx="1980">
                  <c:v>-1.0199999999999321</c:v>
                </c:pt>
                <c:pt idx="1981">
                  <c:v>26.060000000000016</c:v>
                </c:pt>
                <c:pt idx="1982">
                  <c:v>6.7899999999999849</c:v>
                </c:pt>
                <c:pt idx="1983">
                  <c:v>9.1300000000000381</c:v>
                </c:pt>
                <c:pt idx="1984">
                  <c:v>63.130000000000038</c:v>
                </c:pt>
                <c:pt idx="1985">
                  <c:v>79.319999999999965</c:v>
                </c:pt>
                <c:pt idx="1986">
                  <c:v>92.570000000000036</c:v>
                </c:pt>
                <c:pt idx="1987">
                  <c:v>153.27000000000001</c:v>
                </c:pt>
                <c:pt idx="1988">
                  <c:v>98.44</c:v>
                </c:pt>
                <c:pt idx="1989">
                  <c:v>98.720000000000013</c:v>
                </c:pt>
                <c:pt idx="1990">
                  <c:v>74.920000000000016</c:v>
                </c:pt>
                <c:pt idx="1991">
                  <c:v>38.959999999999972</c:v>
                </c:pt>
                <c:pt idx="1992">
                  <c:v>5.6700000000000195</c:v>
                </c:pt>
                <c:pt idx="1993">
                  <c:v>17.419999999999991</c:v>
                </c:pt>
                <c:pt idx="1994">
                  <c:v>54.870000000000019</c:v>
                </c:pt>
                <c:pt idx="1995">
                  <c:v>70.41</c:v>
                </c:pt>
                <c:pt idx="1996">
                  <c:v>41.820000000000057</c:v>
                </c:pt>
                <c:pt idx="1997">
                  <c:v>41.809999999999988</c:v>
                </c:pt>
                <c:pt idx="1998">
                  <c:v>13.560000000000016</c:v>
                </c:pt>
                <c:pt idx="1999">
                  <c:v>7.7899999999999636</c:v>
                </c:pt>
                <c:pt idx="2000">
                  <c:v>19.760000000000044</c:v>
                </c:pt>
                <c:pt idx="2001">
                  <c:v>32.160000000000011</c:v>
                </c:pt>
                <c:pt idx="2002">
                  <c:v>31.500000000000039</c:v>
                </c:pt>
                <c:pt idx="2003">
                  <c:v>26.989999999999981</c:v>
                </c:pt>
                <c:pt idx="2004">
                  <c:v>41.119999999999955</c:v>
                </c:pt>
                <c:pt idx="2005">
                  <c:v>41.329999999999956</c:v>
                </c:pt>
                <c:pt idx="2006">
                  <c:v>46.739999999999959</c:v>
                </c:pt>
                <c:pt idx="2007">
                  <c:v>37.600000000000037</c:v>
                </c:pt>
                <c:pt idx="2008">
                  <c:v>46.67000000000003</c:v>
                </c:pt>
                <c:pt idx="2009">
                  <c:v>63.979999999999968</c:v>
                </c:pt>
                <c:pt idx="2010">
                  <c:v>90.370000000000061</c:v>
                </c:pt>
                <c:pt idx="2011">
                  <c:v>86.130000000000038</c:v>
                </c:pt>
                <c:pt idx="2012">
                  <c:v>82.819999999999979</c:v>
                </c:pt>
                <c:pt idx="2013">
                  <c:v>82.62</c:v>
                </c:pt>
                <c:pt idx="2014">
                  <c:v>92.119999999999976</c:v>
                </c:pt>
                <c:pt idx="2015">
                  <c:v>86.499999999999972</c:v>
                </c:pt>
                <c:pt idx="2016">
                  <c:v>78.549999999999983</c:v>
                </c:pt>
                <c:pt idx="2017">
                  <c:v>64.120000000000047</c:v>
                </c:pt>
                <c:pt idx="2018">
                  <c:v>56.860000000000042</c:v>
                </c:pt>
                <c:pt idx="2019">
                  <c:v>61.179999999999964</c:v>
                </c:pt>
                <c:pt idx="2020">
                  <c:v>57.269999999999975</c:v>
                </c:pt>
                <c:pt idx="2021">
                  <c:v>65.960000000000022</c:v>
                </c:pt>
                <c:pt idx="2022">
                  <c:v>65.960000000000022</c:v>
                </c:pt>
                <c:pt idx="2023">
                  <c:v>63.049999999999962</c:v>
                </c:pt>
                <c:pt idx="2024">
                  <c:v>60.849999999999937</c:v>
                </c:pt>
                <c:pt idx="2025">
                  <c:v>52.25</c:v>
                </c:pt>
                <c:pt idx="2026">
                  <c:v>48.719999999999963</c:v>
                </c:pt>
                <c:pt idx="2027">
                  <c:v>40.019999999999989</c:v>
                </c:pt>
                <c:pt idx="2028">
                  <c:v>39.830000000000076</c:v>
                </c:pt>
                <c:pt idx="2029">
                  <c:v>55.319999999999993</c:v>
                </c:pt>
                <c:pt idx="2030">
                  <c:v>63.53</c:v>
                </c:pt>
                <c:pt idx="2031">
                  <c:v>57.049999999999955</c:v>
                </c:pt>
                <c:pt idx="2032">
                  <c:v>44.47999999999999</c:v>
                </c:pt>
                <c:pt idx="2033">
                  <c:v>42.399999999999949</c:v>
                </c:pt>
                <c:pt idx="2034">
                  <c:v>48.47999999999999</c:v>
                </c:pt>
                <c:pt idx="2035">
                  <c:v>45.15000000000002</c:v>
                </c:pt>
                <c:pt idx="2036">
                  <c:v>45.459999999999965</c:v>
                </c:pt>
                <c:pt idx="2037">
                  <c:v>41.509999999999977</c:v>
                </c:pt>
                <c:pt idx="2038">
                  <c:v>42.099999999999937</c:v>
                </c:pt>
                <c:pt idx="2039">
                  <c:v>55.479999999999976</c:v>
                </c:pt>
                <c:pt idx="2040">
                  <c:v>54.37999999999996</c:v>
                </c:pt>
                <c:pt idx="2041">
                  <c:v>71.249999999999943</c:v>
                </c:pt>
                <c:pt idx="2042">
                  <c:v>60.579999999999991</c:v>
                </c:pt>
                <c:pt idx="2043">
                  <c:v>63.160000000000018</c:v>
                </c:pt>
                <c:pt idx="2044">
                  <c:v>85.839999999999961</c:v>
                </c:pt>
                <c:pt idx="2045">
                  <c:v>87.389999999999986</c:v>
                </c:pt>
                <c:pt idx="2046">
                  <c:v>96.030000000000015</c:v>
                </c:pt>
                <c:pt idx="2047">
                  <c:v>96.130000000000052</c:v>
                </c:pt>
                <c:pt idx="2048">
                  <c:v>80.44999999999996</c:v>
                </c:pt>
                <c:pt idx="2049">
                  <c:v>85.1</c:v>
                </c:pt>
                <c:pt idx="2050">
                  <c:v>83.529999999999973</c:v>
                </c:pt>
                <c:pt idx="2051">
                  <c:v>74.899999999999963</c:v>
                </c:pt>
                <c:pt idx="2052">
                  <c:v>70.539999999999964</c:v>
                </c:pt>
                <c:pt idx="2053">
                  <c:v>81.109999999999971</c:v>
                </c:pt>
                <c:pt idx="2054">
                  <c:v>91.770000000000039</c:v>
                </c:pt>
                <c:pt idx="2055">
                  <c:v>91.85</c:v>
                </c:pt>
                <c:pt idx="2056">
                  <c:v>77.69</c:v>
                </c:pt>
                <c:pt idx="2057">
                  <c:v>73.110000000000014</c:v>
                </c:pt>
                <c:pt idx="2058">
                  <c:v>79.17</c:v>
                </c:pt>
                <c:pt idx="2059">
                  <c:v>99.77000000000001</c:v>
                </c:pt>
                <c:pt idx="2060">
                  <c:v>96.940000000000026</c:v>
                </c:pt>
                <c:pt idx="2061">
                  <c:v>78.790000000000006</c:v>
                </c:pt>
                <c:pt idx="2062">
                  <c:v>85.089999999999975</c:v>
                </c:pt>
                <c:pt idx="2063">
                  <c:v>83.96</c:v>
                </c:pt>
                <c:pt idx="2064">
                  <c:v>89.67</c:v>
                </c:pt>
                <c:pt idx="2065">
                  <c:v>92.960000000000022</c:v>
                </c:pt>
                <c:pt idx="2066">
                  <c:v>103.77999999999999</c:v>
                </c:pt>
                <c:pt idx="2067">
                  <c:v>112.06999999999998</c:v>
                </c:pt>
                <c:pt idx="2068">
                  <c:v>106.13999999999999</c:v>
                </c:pt>
                <c:pt idx="2069">
                  <c:v>122.72999999999996</c:v>
                </c:pt>
                <c:pt idx="2070">
                  <c:v>130.81000000000006</c:v>
                </c:pt>
                <c:pt idx="2071">
                  <c:v>136.30000000000001</c:v>
                </c:pt>
                <c:pt idx="2072">
                  <c:v>116.08999999999997</c:v>
                </c:pt>
                <c:pt idx="2073">
                  <c:v>107.48999999999995</c:v>
                </c:pt>
                <c:pt idx="2074">
                  <c:v>113.48000000000002</c:v>
                </c:pt>
                <c:pt idx="2075">
                  <c:v>111.66999999999999</c:v>
                </c:pt>
                <c:pt idx="2076">
                  <c:v>119.39000000000001</c:v>
                </c:pt>
                <c:pt idx="2077">
                  <c:v>92.950000000000045</c:v>
                </c:pt>
                <c:pt idx="2078">
                  <c:v>90.650000000000034</c:v>
                </c:pt>
                <c:pt idx="2079">
                  <c:v>95.889999999999986</c:v>
                </c:pt>
                <c:pt idx="2080">
                  <c:v>107.79</c:v>
                </c:pt>
                <c:pt idx="2081">
                  <c:v>92.320000000000007</c:v>
                </c:pt>
                <c:pt idx="2082">
                  <c:v>78.12</c:v>
                </c:pt>
                <c:pt idx="2083">
                  <c:v>69.110000000000042</c:v>
                </c:pt>
                <c:pt idx="2084">
                  <c:v>64.930000000000021</c:v>
                </c:pt>
                <c:pt idx="2085">
                  <c:v>66.88000000000001</c:v>
                </c:pt>
                <c:pt idx="2086">
                  <c:v>67.410000000000011</c:v>
                </c:pt>
                <c:pt idx="2087">
                  <c:v>58.910000000000018</c:v>
                </c:pt>
                <c:pt idx="2088">
                  <c:v>56.42</c:v>
                </c:pt>
                <c:pt idx="2089">
                  <c:v>58.84999999999998</c:v>
                </c:pt>
                <c:pt idx="2090">
                  <c:v>67.17</c:v>
                </c:pt>
                <c:pt idx="2091">
                  <c:v>68.550000000000026</c:v>
                </c:pt>
                <c:pt idx="2092">
                  <c:v>60.469999999999978</c:v>
                </c:pt>
                <c:pt idx="2093">
                  <c:v>51.909999999999989</c:v>
                </c:pt>
                <c:pt idx="2094">
                  <c:v>60.450000000000024</c:v>
                </c:pt>
                <c:pt idx="2095">
                  <c:v>62.510000000000019</c:v>
                </c:pt>
                <c:pt idx="2096">
                  <c:v>77.97</c:v>
                </c:pt>
                <c:pt idx="2097">
                  <c:v>77.95999999999998</c:v>
                </c:pt>
                <c:pt idx="2098">
                  <c:v>115.91999999999997</c:v>
                </c:pt>
                <c:pt idx="2099">
                  <c:v>138.99999999999997</c:v>
                </c:pt>
                <c:pt idx="2100">
                  <c:v>133.47999999999999</c:v>
                </c:pt>
                <c:pt idx="2101">
                  <c:v>129.54</c:v>
                </c:pt>
                <c:pt idx="2102">
                  <c:v>132.66</c:v>
                </c:pt>
                <c:pt idx="2103">
                  <c:v>138.68999999999997</c:v>
                </c:pt>
                <c:pt idx="2104">
                  <c:v>151.35999999999999</c:v>
                </c:pt>
                <c:pt idx="2105">
                  <c:v>164.71000000000004</c:v>
                </c:pt>
                <c:pt idx="2106">
                  <c:v>150.36000000000001</c:v>
                </c:pt>
                <c:pt idx="2107">
                  <c:v>142.14000000000001</c:v>
                </c:pt>
                <c:pt idx="2108">
                  <c:v>140.31000000000003</c:v>
                </c:pt>
                <c:pt idx="2109">
                  <c:v>149.85</c:v>
                </c:pt>
                <c:pt idx="2110">
                  <c:v>156.38999999999999</c:v>
                </c:pt>
                <c:pt idx="2111">
                  <c:v>141.97999999999999</c:v>
                </c:pt>
                <c:pt idx="2112">
                  <c:v>136.04</c:v>
                </c:pt>
                <c:pt idx="2113">
                  <c:v>136.79000000000002</c:v>
                </c:pt>
                <c:pt idx="2114">
                  <c:v>146.32</c:v>
                </c:pt>
                <c:pt idx="2115">
                  <c:v>153.13</c:v>
                </c:pt>
                <c:pt idx="2116">
                  <c:v>157.66</c:v>
                </c:pt>
                <c:pt idx="2117">
                  <c:v>157.66</c:v>
                </c:pt>
                <c:pt idx="2118">
                  <c:v>167.29000000000002</c:v>
                </c:pt>
                <c:pt idx="2119">
                  <c:v>166.12</c:v>
                </c:pt>
                <c:pt idx="2120">
                  <c:v>157.76</c:v>
                </c:pt>
                <c:pt idx="2121">
                  <c:v>160.95999999999998</c:v>
                </c:pt>
                <c:pt idx="2122">
                  <c:v>171.44</c:v>
                </c:pt>
                <c:pt idx="2123">
                  <c:v>175.45999999999998</c:v>
                </c:pt>
                <c:pt idx="2124">
                  <c:v>188.11</c:v>
                </c:pt>
                <c:pt idx="2125">
                  <c:v>176.47000000000003</c:v>
                </c:pt>
                <c:pt idx="2126">
                  <c:v>166.62</c:v>
                </c:pt>
                <c:pt idx="2127">
                  <c:v>189.88000000000002</c:v>
                </c:pt>
                <c:pt idx="2128">
                  <c:v>197.02</c:v>
                </c:pt>
                <c:pt idx="2129">
                  <c:v>217.3</c:v>
                </c:pt>
                <c:pt idx="2130">
                  <c:v>222.05999999999997</c:v>
                </c:pt>
                <c:pt idx="2131">
                  <c:v>208.76999999999998</c:v>
                </c:pt>
                <c:pt idx="2132">
                  <c:v>212.39</c:v>
                </c:pt>
                <c:pt idx="2133">
                  <c:v>211.20999999999998</c:v>
                </c:pt>
                <c:pt idx="2134">
                  <c:v>204.73999999999995</c:v>
                </c:pt>
                <c:pt idx="2135">
                  <c:v>216.41</c:v>
                </c:pt>
                <c:pt idx="2136">
                  <c:v>230.09000000000003</c:v>
                </c:pt>
                <c:pt idx="2137">
                  <c:v>230.20999999999998</c:v>
                </c:pt>
                <c:pt idx="2138">
                  <c:v>259.68</c:v>
                </c:pt>
                <c:pt idx="2139">
                  <c:v>276.32</c:v>
                </c:pt>
                <c:pt idx="2140">
                  <c:v>275.86</c:v>
                </c:pt>
                <c:pt idx="2141">
                  <c:v>275.84999999999997</c:v>
                </c:pt>
                <c:pt idx="2142">
                  <c:v>248.13</c:v>
                </c:pt>
                <c:pt idx="2143">
                  <c:v>222.03</c:v>
                </c:pt>
                <c:pt idx="2144">
                  <c:v>219.01999999999998</c:v>
                </c:pt>
                <c:pt idx="2145">
                  <c:v>225.8</c:v>
                </c:pt>
                <c:pt idx="2146">
                  <c:v>206.94</c:v>
                </c:pt>
                <c:pt idx="2147">
                  <c:v>208.86000000000004</c:v>
                </c:pt>
                <c:pt idx="2148">
                  <c:v>216.03000000000003</c:v>
                </c:pt>
                <c:pt idx="2149">
                  <c:v>222.42999999999995</c:v>
                </c:pt>
                <c:pt idx="2150">
                  <c:v>218.43000000000004</c:v>
                </c:pt>
                <c:pt idx="2151">
                  <c:v>209.37</c:v>
                </c:pt>
                <c:pt idx="2152">
                  <c:v>214.36</c:v>
                </c:pt>
                <c:pt idx="2153">
                  <c:v>217.94000000000003</c:v>
                </c:pt>
                <c:pt idx="2154">
                  <c:v>218.07</c:v>
                </c:pt>
                <c:pt idx="2155">
                  <c:v>230.03999999999996</c:v>
                </c:pt>
                <c:pt idx="2156">
                  <c:v>228.13999999999996</c:v>
                </c:pt>
                <c:pt idx="2157">
                  <c:v>243.59000000000003</c:v>
                </c:pt>
                <c:pt idx="2158">
                  <c:v>245.82999999999998</c:v>
                </c:pt>
                <c:pt idx="2159">
                  <c:v>256.16000000000003</c:v>
                </c:pt>
                <c:pt idx="2160">
                  <c:v>244.73000000000002</c:v>
                </c:pt>
                <c:pt idx="2161">
                  <c:v>235.51000000000002</c:v>
                </c:pt>
                <c:pt idx="2162">
                  <c:v>242.54999999999995</c:v>
                </c:pt>
                <c:pt idx="2163">
                  <c:v>241.57999999999998</c:v>
                </c:pt>
                <c:pt idx="2164">
                  <c:v>251.23999999999995</c:v>
                </c:pt>
                <c:pt idx="2165">
                  <c:v>257.58999999999997</c:v>
                </c:pt>
                <c:pt idx="2166">
                  <c:v>250.82999999999998</c:v>
                </c:pt>
                <c:pt idx="2167">
                  <c:v>245.32</c:v>
                </c:pt>
                <c:pt idx="2168">
                  <c:v>235.03999999999996</c:v>
                </c:pt>
                <c:pt idx="2169">
                  <c:v>234.59000000000003</c:v>
                </c:pt>
                <c:pt idx="2170">
                  <c:v>236</c:v>
                </c:pt>
                <c:pt idx="2171">
                  <c:v>235.01000000000002</c:v>
                </c:pt>
                <c:pt idx="2172">
                  <c:v>227</c:v>
                </c:pt>
                <c:pt idx="2173">
                  <c:v>228.33999999999997</c:v>
                </c:pt>
                <c:pt idx="2174">
                  <c:v>217.85000000000002</c:v>
                </c:pt>
                <c:pt idx="2175">
                  <c:v>211.58</c:v>
                </c:pt>
                <c:pt idx="2176">
                  <c:v>208.02</c:v>
                </c:pt>
                <c:pt idx="2177">
                  <c:v>200.54</c:v>
                </c:pt>
                <c:pt idx="2178">
                  <c:v>208.50999999999996</c:v>
                </c:pt>
                <c:pt idx="2179">
                  <c:v>208.82</c:v>
                </c:pt>
                <c:pt idx="2180">
                  <c:v>198.14000000000001</c:v>
                </c:pt>
                <c:pt idx="2181">
                  <c:v>200.15999999999997</c:v>
                </c:pt>
                <c:pt idx="2182">
                  <c:v>197.64000000000001</c:v>
                </c:pt>
                <c:pt idx="2183">
                  <c:v>191.05999999999997</c:v>
                </c:pt>
                <c:pt idx="2184">
                  <c:v>194.27</c:v>
                </c:pt>
                <c:pt idx="2185">
                  <c:v>204.70999999999995</c:v>
                </c:pt>
                <c:pt idx="2186">
                  <c:v>198.95</c:v>
                </c:pt>
                <c:pt idx="2187">
                  <c:v>198.95</c:v>
                </c:pt>
                <c:pt idx="2188">
                  <c:v>202.48</c:v>
                </c:pt>
                <c:pt idx="2189">
                  <c:v>211.83000000000004</c:v>
                </c:pt>
                <c:pt idx="2190">
                  <c:v>217</c:v>
                </c:pt>
                <c:pt idx="2191">
                  <c:v>217.55</c:v>
                </c:pt>
                <c:pt idx="2192">
                  <c:v>212.41000000000003</c:v>
                </c:pt>
                <c:pt idx="2193">
                  <c:v>204.49</c:v>
                </c:pt>
                <c:pt idx="2194">
                  <c:v>212.73999999999998</c:v>
                </c:pt>
                <c:pt idx="2195">
                  <c:v>218.92999999999995</c:v>
                </c:pt>
                <c:pt idx="2196">
                  <c:v>207.11999999999998</c:v>
                </c:pt>
                <c:pt idx="2197">
                  <c:v>210.86999999999998</c:v>
                </c:pt>
                <c:pt idx="2198">
                  <c:v>208.96999999999997</c:v>
                </c:pt>
                <c:pt idx="2199">
                  <c:v>213.25000000000003</c:v>
                </c:pt>
                <c:pt idx="2200">
                  <c:v>221.88</c:v>
                </c:pt>
                <c:pt idx="2201">
                  <c:v>228.54999999999998</c:v>
                </c:pt>
                <c:pt idx="2202">
                  <c:v>231.56000000000003</c:v>
                </c:pt>
                <c:pt idx="2203">
                  <c:v>221.53</c:v>
                </c:pt>
                <c:pt idx="2204">
                  <c:v>221.63000000000005</c:v>
                </c:pt>
                <c:pt idx="2205">
                  <c:v>229.73</c:v>
                </c:pt>
                <c:pt idx="2206">
                  <c:v>230.51000000000005</c:v>
                </c:pt>
                <c:pt idx="2207">
                  <c:v>227.51000000000002</c:v>
                </c:pt>
                <c:pt idx="2208">
                  <c:v>224.28000000000003</c:v>
                </c:pt>
                <c:pt idx="2209">
                  <c:v>230.14000000000001</c:v>
                </c:pt>
                <c:pt idx="2210">
                  <c:v>231.70000000000002</c:v>
                </c:pt>
                <c:pt idx="2211">
                  <c:v>230.11999999999998</c:v>
                </c:pt>
                <c:pt idx="2212">
                  <c:v>223.29999999999995</c:v>
                </c:pt>
                <c:pt idx="2213">
                  <c:v>213.31000000000006</c:v>
                </c:pt>
                <c:pt idx="2214">
                  <c:v>213.95</c:v>
                </c:pt>
                <c:pt idx="2215">
                  <c:v>212.7</c:v>
                </c:pt>
                <c:pt idx="2216">
                  <c:v>213.7</c:v>
                </c:pt>
                <c:pt idx="2217">
                  <c:v>208.25000000000006</c:v>
                </c:pt>
                <c:pt idx="2218">
                  <c:v>202.32000000000002</c:v>
                </c:pt>
                <c:pt idx="2219">
                  <c:v>201.32</c:v>
                </c:pt>
                <c:pt idx="2220">
                  <c:v>213.09</c:v>
                </c:pt>
                <c:pt idx="2221">
                  <c:v>237.46</c:v>
                </c:pt>
                <c:pt idx="2222">
                  <c:v>239.53000000000003</c:v>
                </c:pt>
                <c:pt idx="2223">
                  <c:v>248.07999999999998</c:v>
                </c:pt>
                <c:pt idx="2224">
                  <c:v>257.64</c:v>
                </c:pt>
                <c:pt idx="2225">
                  <c:v>259.17</c:v>
                </c:pt>
                <c:pt idx="2226">
                  <c:v>262.27999999999997</c:v>
                </c:pt>
                <c:pt idx="2227">
                  <c:v>261.26999999999992</c:v>
                </c:pt>
                <c:pt idx="2228">
                  <c:v>255.67000000000002</c:v>
                </c:pt>
                <c:pt idx="2229">
                  <c:v>256.45000000000005</c:v>
                </c:pt>
                <c:pt idx="2230">
                  <c:v>235.28000000000003</c:v>
                </c:pt>
                <c:pt idx="2231">
                  <c:v>237.08999999999997</c:v>
                </c:pt>
                <c:pt idx="2232">
                  <c:v>230.57999999999996</c:v>
                </c:pt>
                <c:pt idx="2233">
                  <c:v>232.20000000000002</c:v>
                </c:pt>
                <c:pt idx="2234">
                  <c:v>235.89</c:v>
                </c:pt>
                <c:pt idx="2235">
                  <c:v>228.12</c:v>
                </c:pt>
                <c:pt idx="2236">
                  <c:v>226.67000000000002</c:v>
                </c:pt>
                <c:pt idx="2237">
                  <c:v>226.68999999999997</c:v>
                </c:pt>
                <c:pt idx="2238">
                  <c:v>228.07000000000005</c:v>
                </c:pt>
                <c:pt idx="2239">
                  <c:v>240.60999999999996</c:v>
                </c:pt>
                <c:pt idx="2240">
                  <c:v>224.5</c:v>
                </c:pt>
                <c:pt idx="2241">
                  <c:v>223.25999999999996</c:v>
                </c:pt>
                <c:pt idx="2242">
                  <c:v>217.24</c:v>
                </c:pt>
                <c:pt idx="2243">
                  <c:v>203.64</c:v>
                </c:pt>
                <c:pt idx="2244">
                  <c:v>209.34</c:v>
                </c:pt>
                <c:pt idx="2245">
                  <c:v>202.70000000000002</c:v>
                </c:pt>
                <c:pt idx="2246">
                  <c:v>199.69</c:v>
                </c:pt>
                <c:pt idx="2247">
                  <c:v>204.44</c:v>
                </c:pt>
                <c:pt idx="2248">
                  <c:v>203.12</c:v>
                </c:pt>
                <c:pt idx="2249">
                  <c:v>211.58999999999997</c:v>
                </c:pt>
                <c:pt idx="2250">
                  <c:v>211.31000000000003</c:v>
                </c:pt>
                <c:pt idx="2251">
                  <c:v>217.53999999999996</c:v>
                </c:pt>
                <c:pt idx="2252">
                  <c:v>210.97000000000003</c:v>
                </c:pt>
                <c:pt idx="2253">
                  <c:v>206.83</c:v>
                </c:pt>
                <c:pt idx="2254">
                  <c:v>208.8</c:v>
                </c:pt>
                <c:pt idx="2255">
                  <c:v>204.19</c:v>
                </c:pt>
                <c:pt idx="2256">
                  <c:v>209.65999999999997</c:v>
                </c:pt>
                <c:pt idx="2257">
                  <c:v>209.64999999999998</c:v>
                </c:pt>
                <c:pt idx="2258">
                  <c:v>204.76000000000002</c:v>
                </c:pt>
                <c:pt idx="2259">
                  <c:v>201.39999999999998</c:v>
                </c:pt>
                <c:pt idx="2260">
                  <c:v>194.77</c:v>
                </c:pt>
                <c:pt idx="2261">
                  <c:v>192.16</c:v>
                </c:pt>
                <c:pt idx="2262">
                  <c:v>196.93</c:v>
                </c:pt>
                <c:pt idx="2263">
                  <c:v>190.18</c:v>
                </c:pt>
                <c:pt idx="2264">
                  <c:v>198.55000000000004</c:v>
                </c:pt>
                <c:pt idx="2265">
                  <c:v>202.95000000000002</c:v>
                </c:pt>
                <c:pt idx="2266">
                  <c:v>224.87000000000003</c:v>
                </c:pt>
                <c:pt idx="2267">
                  <c:v>257.38000000000005</c:v>
                </c:pt>
                <c:pt idx="2268">
                  <c:v>273.47000000000003</c:v>
                </c:pt>
                <c:pt idx="2269">
                  <c:v>335.27</c:v>
                </c:pt>
                <c:pt idx="2270">
                  <c:v>346.77</c:v>
                </c:pt>
                <c:pt idx="2271">
                  <c:v>289.05</c:v>
                </c:pt>
                <c:pt idx="2272">
                  <c:v>299.71000000000004</c:v>
                </c:pt>
                <c:pt idx="2273">
                  <c:v>307.81</c:v>
                </c:pt>
                <c:pt idx="2274">
                  <c:v>334.84</c:v>
                </c:pt>
                <c:pt idx="2275">
                  <c:v>309.7</c:v>
                </c:pt>
                <c:pt idx="2276">
                  <c:v>300.39999999999998</c:v>
                </c:pt>
                <c:pt idx="2277">
                  <c:v>322.76</c:v>
                </c:pt>
                <c:pt idx="2278">
                  <c:v>291.33999999999997</c:v>
                </c:pt>
                <c:pt idx="2279">
                  <c:v>293.02000000000004</c:v>
                </c:pt>
                <c:pt idx="2280">
                  <c:v>302.36</c:v>
                </c:pt>
                <c:pt idx="2281">
                  <c:v>313.11</c:v>
                </c:pt>
                <c:pt idx="2282">
                  <c:v>298.12</c:v>
                </c:pt>
                <c:pt idx="2283">
                  <c:v>273.58000000000004</c:v>
                </c:pt>
                <c:pt idx="2284">
                  <c:v>302.61</c:v>
                </c:pt>
                <c:pt idx="2285">
                  <c:v>326.2</c:v>
                </c:pt>
                <c:pt idx="2286">
                  <c:v>368.24999999999994</c:v>
                </c:pt>
                <c:pt idx="2287">
                  <c:v>379</c:v>
                </c:pt>
                <c:pt idx="2288">
                  <c:v>377.32000000000005</c:v>
                </c:pt>
                <c:pt idx="2289">
                  <c:v>372.73</c:v>
                </c:pt>
                <c:pt idx="2290">
                  <c:v>352.59000000000003</c:v>
                </c:pt>
                <c:pt idx="2291">
                  <c:v>313.28999999999996</c:v>
                </c:pt>
                <c:pt idx="2292">
                  <c:v>275.86</c:v>
                </c:pt>
                <c:pt idx="2293">
                  <c:v>266.58</c:v>
                </c:pt>
                <c:pt idx="2294">
                  <c:v>258.3</c:v>
                </c:pt>
                <c:pt idx="2295">
                  <c:v>270.35000000000002</c:v>
                </c:pt>
                <c:pt idx="2296">
                  <c:v>283.76</c:v>
                </c:pt>
                <c:pt idx="2297">
                  <c:v>293.03999999999996</c:v>
                </c:pt>
                <c:pt idx="2298">
                  <c:v>307.66000000000003</c:v>
                </c:pt>
                <c:pt idx="2299">
                  <c:v>327.06</c:v>
                </c:pt>
                <c:pt idx="2300">
                  <c:v>358.34999999999997</c:v>
                </c:pt>
                <c:pt idx="2301">
                  <c:v>351.49999999999994</c:v>
                </c:pt>
                <c:pt idx="2302">
                  <c:v>347.21</c:v>
                </c:pt>
                <c:pt idx="2303">
                  <c:v>324.27000000000004</c:v>
                </c:pt>
                <c:pt idx="2304">
                  <c:v>331.09000000000003</c:v>
                </c:pt>
                <c:pt idx="2305">
                  <c:v>337.96</c:v>
                </c:pt>
                <c:pt idx="2306">
                  <c:v>350.39</c:v>
                </c:pt>
                <c:pt idx="2307">
                  <c:v>353.52</c:v>
                </c:pt>
                <c:pt idx="2308">
                  <c:v>331.21999999999997</c:v>
                </c:pt>
                <c:pt idx="2309">
                  <c:v>349.96</c:v>
                </c:pt>
                <c:pt idx="2310">
                  <c:v>366.45</c:v>
                </c:pt>
                <c:pt idx="2311">
                  <c:v>359.79</c:v>
                </c:pt>
                <c:pt idx="2312">
                  <c:v>355.24</c:v>
                </c:pt>
                <c:pt idx="2313">
                  <c:v>341.23</c:v>
                </c:pt>
                <c:pt idx="2314">
                  <c:v>325.45000000000005</c:v>
                </c:pt>
                <c:pt idx="2315">
                  <c:v>298.81</c:v>
                </c:pt>
                <c:pt idx="2316">
                  <c:v>318.24</c:v>
                </c:pt>
                <c:pt idx="2317">
                  <c:v>330.85999999999996</c:v>
                </c:pt>
                <c:pt idx="2318">
                  <c:v>300.18</c:v>
                </c:pt>
                <c:pt idx="2319">
                  <c:v>293.24</c:v>
                </c:pt>
                <c:pt idx="2320">
                  <c:v>293.18</c:v>
                </c:pt>
                <c:pt idx="2321">
                  <c:v>287.40000000000003</c:v>
                </c:pt>
                <c:pt idx="2322">
                  <c:v>268.49</c:v>
                </c:pt>
                <c:pt idx="2323">
                  <c:v>261.64</c:v>
                </c:pt>
                <c:pt idx="2324">
                  <c:v>264.35000000000002</c:v>
                </c:pt>
                <c:pt idx="2325">
                  <c:v>256.73</c:v>
                </c:pt>
                <c:pt idx="2326">
                  <c:v>267.57</c:v>
                </c:pt>
                <c:pt idx="2327">
                  <c:v>272.27999999999997</c:v>
                </c:pt>
                <c:pt idx="2328">
                  <c:v>263.69</c:v>
                </c:pt>
                <c:pt idx="2329">
                  <c:v>268.73999999999995</c:v>
                </c:pt>
                <c:pt idx="2330">
                  <c:v>259.69</c:v>
                </c:pt>
                <c:pt idx="2331">
                  <c:v>255.05</c:v>
                </c:pt>
                <c:pt idx="2332">
                  <c:v>250.27000000000004</c:v>
                </c:pt>
                <c:pt idx="2333">
                  <c:v>225.27999999999997</c:v>
                </c:pt>
                <c:pt idx="2334">
                  <c:v>217.64999999999998</c:v>
                </c:pt>
                <c:pt idx="2335">
                  <c:v>206.18000000000004</c:v>
                </c:pt>
                <c:pt idx="2336">
                  <c:v>210.31</c:v>
                </c:pt>
                <c:pt idx="2337">
                  <c:v>215.20000000000002</c:v>
                </c:pt>
                <c:pt idx="2338">
                  <c:v>216.29</c:v>
                </c:pt>
                <c:pt idx="2339">
                  <c:v>215.89999999999998</c:v>
                </c:pt>
                <c:pt idx="2340">
                  <c:v>217.09</c:v>
                </c:pt>
                <c:pt idx="2341">
                  <c:v>210.78</c:v>
                </c:pt>
                <c:pt idx="2342">
                  <c:v>203.29000000000002</c:v>
                </c:pt>
                <c:pt idx="2343">
                  <c:v>196.2</c:v>
                </c:pt>
                <c:pt idx="2344">
                  <c:v>213.13</c:v>
                </c:pt>
                <c:pt idx="2345">
                  <c:v>213.63</c:v>
                </c:pt>
                <c:pt idx="2346">
                  <c:v>228.47999999999996</c:v>
                </c:pt>
                <c:pt idx="2347">
                  <c:v>239.01999999999995</c:v>
                </c:pt>
                <c:pt idx="2348">
                  <c:v>230.53999999999996</c:v>
                </c:pt>
                <c:pt idx="2349">
                  <c:v>239.82000000000002</c:v>
                </c:pt>
                <c:pt idx="2350">
                  <c:v>236.38</c:v>
                </c:pt>
                <c:pt idx="2351">
                  <c:v>232.9</c:v>
                </c:pt>
                <c:pt idx="2352">
                  <c:v>224.03999999999996</c:v>
                </c:pt>
                <c:pt idx="2353">
                  <c:v>218.64000000000004</c:v>
                </c:pt>
                <c:pt idx="2354">
                  <c:v>210.32999999999998</c:v>
                </c:pt>
                <c:pt idx="2355">
                  <c:v>209.95</c:v>
                </c:pt>
                <c:pt idx="2356">
                  <c:v>220.18</c:v>
                </c:pt>
                <c:pt idx="2357">
                  <c:v>220.14000000000001</c:v>
                </c:pt>
                <c:pt idx="2358">
                  <c:v>227.11</c:v>
                </c:pt>
                <c:pt idx="2359">
                  <c:v>242.1</c:v>
                </c:pt>
                <c:pt idx="2360">
                  <c:v>249.12</c:v>
                </c:pt>
                <c:pt idx="2361">
                  <c:v>251.62</c:v>
                </c:pt>
                <c:pt idx="2362">
                  <c:v>254.01</c:v>
                </c:pt>
                <c:pt idx="2363">
                  <c:v>239.24000000000004</c:v>
                </c:pt>
                <c:pt idx="2364">
                  <c:v>248.55</c:v>
                </c:pt>
                <c:pt idx="2365">
                  <c:v>263.56</c:v>
                </c:pt>
                <c:pt idx="2366">
                  <c:v>260.93</c:v>
                </c:pt>
                <c:pt idx="2367">
                  <c:v>247.35999999999999</c:v>
                </c:pt>
                <c:pt idx="2368">
                  <c:v>256.89999999999998</c:v>
                </c:pt>
                <c:pt idx="2369">
                  <c:v>264.13</c:v>
                </c:pt>
                <c:pt idx="2370">
                  <c:v>263.5</c:v>
                </c:pt>
                <c:pt idx="2371">
                  <c:v>271.27</c:v>
                </c:pt>
                <c:pt idx="2372">
                  <c:v>270.84000000000003</c:v>
                </c:pt>
                <c:pt idx="2373">
                  <c:v>249.26</c:v>
                </c:pt>
                <c:pt idx="2374">
                  <c:v>244.46999999999997</c:v>
                </c:pt>
                <c:pt idx="2375">
                  <c:v>248.84</c:v>
                </c:pt>
                <c:pt idx="2376">
                  <c:v>259.54000000000002</c:v>
                </c:pt>
                <c:pt idx="2377">
                  <c:v>259.25</c:v>
                </c:pt>
                <c:pt idx="2378">
                  <c:v>235.99</c:v>
                </c:pt>
                <c:pt idx="2379">
                  <c:v>244.63999999999996</c:v>
                </c:pt>
                <c:pt idx="2380">
                  <c:v>254.80999999999997</c:v>
                </c:pt>
                <c:pt idx="2381">
                  <c:v>251.39000000000001</c:v>
                </c:pt>
                <c:pt idx="2382">
                  <c:v>247.96</c:v>
                </c:pt>
                <c:pt idx="2383">
                  <c:v>248.81000000000003</c:v>
                </c:pt>
                <c:pt idx="2384">
                  <c:v>262.43</c:v>
                </c:pt>
                <c:pt idx="2385">
                  <c:v>271.88</c:v>
                </c:pt>
                <c:pt idx="2386">
                  <c:v>276.11</c:v>
                </c:pt>
                <c:pt idx="2387">
                  <c:v>262.44</c:v>
                </c:pt>
                <c:pt idx="2388">
                  <c:v>261.81</c:v>
                </c:pt>
                <c:pt idx="2389">
                  <c:v>272.05</c:v>
                </c:pt>
                <c:pt idx="2390">
                  <c:v>261.95</c:v>
                </c:pt>
                <c:pt idx="2391">
                  <c:v>267.07</c:v>
                </c:pt>
                <c:pt idx="2392">
                  <c:v>265.29000000000002</c:v>
                </c:pt>
                <c:pt idx="2393">
                  <c:v>276.64</c:v>
                </c:pt>
                <c:pt idx="2394">
                  <c:v>268.18</c:v>
                </c:pt>
                <c:pt idx="2395">
                  <c:v>265.75</c:v>
                </c:pt>
                <c:pt idx="2396">
                  <c:v>269.72000000000003</c:v>
                </c:pt>
                <c:pt idx="2397">
                  <c:v>272.39</c:v>
                </c:pt>
                <c:pt idx="2398">
                  <c:v>277.45999999999998</c:v>
                </c:pt>
                <c:pt idx="2399">
                  <c:v>233</c:v>
                </c:pt>
                <c:pt idx="2400">
                  <c:v>241.13000000000002</c:v>
                </c:pt>
                <c:pt idx="2401">
                  <c:v>242.83999999999997</c:v>
                </c:pt>
                <c:pt idx="2402">
                  <c:v>245.92999999999998</c:v>
                </c:pt>
                <c:pt idx="2403">
                  <c:v>249.00000000000003</c:v>
                </c:pt>
                <c:pt idx="2404">
                  <c:v>259.64</c:v>
                </c:pt>
                <c:pt idx="2405">
                  <c:v>259.39</c:v>
                </c:pt>
                <c:pt idx="2406">
                  <c:v>262.51</c:v>
                </c:pt>
                <c:pt idx="2407">
                  <c:v>257.96999999999997</c:v>
                </c:pt>
                <c:pt idx="2408">
                  <c:v>245.69</c:v>
                </c:pt>
                <c:pt idx="2409">
                  <c:v>245.09000000000003</c:v>
                </c:pt>
                <c:pt idx="2410">
                  <c:v>255.52</c:v>
                </c:pt>
                <c:pt idx="2411">
                  <c:v>267.93</c:v>
                </c:pt>
                <c:pt idx="2412">
                  <c:v>273.13</c:v>
                </c:pt>
                <c:pt idx="2413">
                  <c:v>270.05</c:v>
                </c:pt>
                <c:pt idx="2414">
                  <c:v>267.49</c:v>
                </c:pt>
                <c:pt idx="2415">
                  <c:v>273.97000000000003</c:v>
                </c:pt>
                <c:pt idx="2416">
                  <c:v>274.16000000000003</c:v>
                </c:pt>
                <c:pt idx="2417">
                  <c:v>268.58999999999997</c:v>
                </c:pt>
                <c:pt idx="2418">
                  <c:v>261.75</c:v>
                </c:pt>
                <c:pt idx="2419">
                  <c:v>261.84000000000003</c:v>
                </c:pt>
                <c:pt idx="2420">
                  <c:v>270.33</c:v>
                </c:pt>
                <c:pt idx="2421">
                  <c:v>281.01000000000005</c:v>
                </c:pt>
                <c:pt idx="2422">
                  <c:v>270.89</c:v>
                </c:pt>
                <c:pt idx="2423">
                  <c:v>274.99</c:v>
                </c:pt>
                <c:pt idx="2424">
                  <c:v>280.37</c:v>
                </c:pt>
                <c:pt idx="2425">
                  <c:v>281.83</c:v>
                </c:pt>
                <c:pt idx="2426">
                  <c:v>288.93</c:v>
                </c:pt>
                <c:pt idx="2427">
                  <c:v>281.93</c:v>
                </c:pt>
                <c:pt idx="2428">
                  <c:v>288.52999999999997</c:v>
                </c:pt>
                <c:pt idx="2429">
                  <c:v>301.13</c:v>
                </c:pt>
                <c:pt idx="2430">
                  <c:v>298.87</c:v>
                </c:pt>
                <c:pt idx="2431">
                  <c:v>300.53000000000003</c:v>
                </c:pt>
                <c:pt idx="2432">
                  <c:v>296.74</c:v>
                </c:pt>
                <c:pt idx="2433">
                  <c:v>297.11999999999995</c:v>
                </c:pt>
                <c:pt idx="2434">
                  <c:v>297.71999999999997</c:v>
                </c:pt>
                <c:pt idx="2435">
                  <c:v>315.11</c:v>
                </c:pt>
                <c:pt idx="2436">
                  <c:v>310.95999999999998</c:v>
                </c:pt>
                <c:pt idx="2437">
                  <c:v>300.04000000000002</c:v>
                </c:pt>
                <c:pt idx="2438">
                  <c:v>298.67</c:v>
                </c:pt>
                <c:pt idx="2439">
                  <c:v>294.95</c:v>
                </c:pt>
                <c:pt idx="2440">
                  <c:v>293.14</c:v>
                </c:pt>
                <c:pt idx="2441">
                  <c:v>297.31</c:v>
                </c:pt>
                <c:pt idx="2442">
                  <c:v>306.8</c:v>
                </c:pt>
                <c:pt idx="2443">
                  <c:v>306.2</c:v>
                </c:pt>
                <c:pt idx="2444">
                  <c:v>301.91999999999996</c:v>
                </c:pt>
                <c:pt idx="2445">
                  <c:v>318.33999999999997</c:v>
                </c:pt>
                <c:pt idx="2446">
                  <c:v>327.05</c:v>
                </c:pt>
                <c:pt idx="2447">
                  <c:v>327.06000000000006</c:v>
                </c:pt>
                <c:pt idx="2448">
                  <c:v>337.17</c:v>
                </c:pt>
                <c:pt idx="2449">
                  <c:v>357.81</c:v>
                </c:pt>
                <c:pt idx="2450">
                  <c:v>347.42</c:v>
                </c:pt>
                <c:pt idx="2451">
                  <c:v>332.44</c:v>
                </c:pt>
                <c:pt idx="2452">
                  <c:v>357.66</c:v>
                </c:pt>
                <c:pt idx="2453">
                  <c:v>348.17</c:v>
                </c:pt>
                <c:pt idx="2454">
                  <c:v>341.28</c:v>
                </c:pt>
                <c:pt idx="2455">
                  <c:v>356.79</c:v>
                </c:pt>
                <c:pt idx="2456">
                  <c:v>364.49</c:v>
                </c:pt>
                <c:pt idx="2457">
                  <c:v>369.56</c:v>
                </c:pt>
                <c:pt idx="2458">
                  <c:v>368.09000000000003</c:v>
                </c:pt>
                <c:pt idx="2459">
                  <c:v>376.75</c:v>
                </c:pt>
                <c:pt idx="2460">
                  <c:v>367.93</c:v>
                </c:pt>
                <c:pt idx="2461">
                  <c:v>362.15999999999997</c:v>
                </c:pt>
                <c:pt idx="2462">
                  <c:v>355.63</c:v>
                </c:pt>
                <c:pt idx="2463">
                  <c:v>349.08</c:v>
                </c:pt>
                <c:pt idx="2464">
                  <c:v>352.32</c:v>
                </c:pt>
                <c:pt idx="2465">
                  <c:v>364.97</c:v>
                </c:pt>
                <c:pt idx="2466">
                  <c:v>360.78000000000003</c:v>
                </c:pt>
                <c:pt idx="2467">
                  <c:v>349.3</c:v>
                </c:pt>
                <c:pt idx="2468">
                  <c:v>342.28000000000003</c:v>
                </c:pt>
                <c:pt idx="2469">
                  <c:v>349.90999999999997</c:v>
                </c:pt>
                <c:pt idx="2470">
                  <c:v>336.98</c:v>
                </c:pt>
                <c:pt idx="2471">
                  <c:v>335.83000000000004</c:v>
                </c:pt>
                <c:pt idx="2472">
                  <c:v>329.58</c:v>
                </c:pt>
                <c:pt idx="2473">
                  <c:v>334.46</c:v>
                </c:pt>
                <c:pt idx="2474">
                  <c:v>336.95000000000005</c:v>
                </c:pt>
                <c:pt idx="2475">
                  <c:v>333.36</c:v>
                </c:pt>
                <c:pt idx="2476">
                  <c:v>334.05</c:v>
                </c:pt>
                <c:pt idx="2477">
                  <c:v>334.93</c:v>
                </c:pt>
                <c:pt idx="2478">
                  <c:v>326.84000000000003</c:v>
                </c:pt>
                <c:pt idx="2479">
                  <c:v>312.70999999999998</c:v>
                </c:pt>
                <c:pt idx="2480">
                  <c:v>322.2</c:v>
                </c:pt>
                <c:pt idx="2481">
                  <c:v>313.06</c:v>
                </c:pt>
                <c:pt idx="2482">
                  <c:v>316.89999999999998</c:v>
                </c:pt>
                <c:pt idx="2483">
                  <c:v>328.93</c:v>
                </c:pt>
                <c:pt idx="2484">
                  <c:v>342.28000000000003</c:v>
                </c:pt>
                <c:pt idx="2485">
                  <c:v>339.89000000000004</c:v>
                </c:pt>
                <c:pt idx="2486">
                  <c:v>347.63</c:v>
                </c:pt>
                <c:pt idx="2487">
                  <c:v>343.83</c:v>
                </c:pt>
                <c:pt idx="2488">
                  <c:v>329.54</c:v>
                </c:pt>
                <c:pt idx="2489">
                  <c:v>335.83</c:v>
                </c:pt>
                <c:pt idx="2490">
                  <c:v>346.95</c:v>
                </c:pt>
                <c:pt idx="2491">
                  <c:v>347.48</c:v>
                </c:pt>
                <c:pt idx="2492">
                  <c:v>352.79</c:v>
                </c:pt>
                <c:pt idx="2493">
                  <c:v>349.76</c:v>
                </c:pt>
                <c:pt idx="2494">
                  <c:v>347.52</c:v>
                </c:pt>
                <c:pt idx="2495">
                  <c:v>342.64</c:v>
                </c:pt>
                <c:pt idx="2496">
                  <c:v>329.86</c:v>
                </c:pt>
                <c:pt idx="2497">
                  <c:v>345.83000000000004</c:v>
                </c:pt>
                <c:pt idx="2498">
                  <c:v>350.15</c:v>
                </c:pt>
                <c:pt idx="2499">
                  <c:v>356.48999999999995</c:v>
                </c:pt>
                <c:pt idx="2500">
                  <c:v>358.01000000000005</c:v>
                </c:pt>
                <c:pt idx="2501">
                  <c:v>367.52000000000004</c:v>
                </c:pt>
                <c:pt idx="2502">
                  <c:v>361.45</c:v>
                </c:pt>
                <c:pt idx="2503">
                  <c:v>348.67</c:v>
                </c:pt>
                <c:pt idx="2504">
                  <c:v>354.22</c:v>
                </c:pt>
                <c:pt idx="2505">
                  <c:v>342.3</c:v>
                </c:pt>
                <c:pt idx="2506">
                  <c:v>339.78000000000003</c:v>
                </c:pt>
                <c:pt idx="2507">
                  <c:v>329.64</c:v>
                </c:pt>
                <c:pt idx="2508">
                  <c:v>332.62</c:v>
                </c:pt>
                <c:pt idx="2509">
                  <c:v>328.97</c:v>
                </c:pt>
                <c:pt idx="2510">
                  <c:v>327.42999999999995</c:v>
                </c:pt>
                <c:pt idx="2511">
                  <c:v>340.39</c:v>
                </c:pt>
                <c:pt idx="2512">
                  <c:v>331.84999999999997</c:v>
                </c:pt>
                <c:pt idx="2513">
                  <c:v>327.48</c:v>
                </c:pt>
                <c:pt idx="2514">
                  <c:v>328.29</c:v>
                </c:pt>
                <c:pt idx="2515">
                  <c:v>330.81</c:v>
                </c:pt>
                <c:pt idx="2516">
                  <c:v>330.36</c:v>
                </c:pt>
                <c:pt idx="2517">
                  <c:v>326.55</c:v>
                </c:pt>
                <c:pt idx="2518">
                  <c:v>322.84999999999997</c:v>
                </c:pt>
                <c:pt idx="2519">
                  <c:v>317.16000000000003</c:v>
                </c:pt>
                <c:pt idx="2520">
                  <c:v>321.7</c:v>
                </c:pt>
                <c:pt idx="2521">
                  <c:v>330.68</c:v>
                </c:pt>
                <c:pt idx="2522">
                  <c:v>330.95</c:v>
                </c:pt>
                <c:pt idx="2523">
                  <c:v>335.53</c:v>
                </c:pt>
                <c:pt idx="2524">
                  <c:v>333.10999999999996</c:v>
                </c:pt>
                <c:pt idx="2525">
                  <c:v>320.52</c:v>
                </c:pt>
                <c:pt idx="2526">
                  <c:v>320.7</c:v>
                </c:pt>
                <c:pt idx="2527">
                  <c:v>328.58</c:v>
                </c:pt>
                <c:pt idx="2528">
                  <c:v>332.41</c:v>
                </c:pt>
                <c:pt idx="2529">
                  <c:v>336.3</c:v>
                </c:pt>
                <c:pt idx="2530">
                  <c:v>329.15999999999997</c:v>
                </c:pt>
                <c:pt idx="2531">
                  <c:v>337.92</c:v>
                </c:pt>
                <c:pt idx="2532">
                  <c:v>339.09000000000003</c:v>
                </c:pt>
                <c:pt idx="2533">
                  <c:v>334.25</c:v>
                </c:pt>
                <c:pt idx="2534">
                  <c:v>332.24</c:v>
                </c:pt>
                <c:pt idx="2535">
                  <c:v>328.73</c:v>
                </c:pt>
                <c:pt idx="2536">
                  <c:v>321.74</c:v>
                </c:pt>
                <c:pt idx="2537">
                  <c:v>318.87</c:v>
                </c:pt>
                <c:pt idx="2538">
                  <c:v>316.46000000000004</c:v>
                </c:pt>
                <c:pt idx="2539">
                  <c:v>319.23</c:v>
                </c:pt>
                <c:pt idx="2540">
                  <c:v>307.99999999999994</c:v>
                </c:pt>
                <c:pt idx="2541">
                  <c:v>312.58</c:v>
                </c:pt>
                <c:pt idx="2542">
                  <c:v>312.75</c:v>
                </c:pt>
                <c:pt idx="2543">
                  <c:v>318.12</c:v>
                </c:pt>
                <c:pt idx="2544">
                  <c:v>311.89999999999998</c:v>
                </c:pt>
                <c:pt idx="2545">
                  <c:v>318.46999999999997</c:v>
                </c:pt>
                <c:pt idx="2546">
                  <c:v>331.12</c:v>
                </c:pt>
                <c:pt idx="2547">
                  <c:v>331.23</c:v>
                </c:pt>
                <c:pt idx="2548">
                  <c:v>328.28</c:v>
                </c:pt>
                <c:pt idx="2549">
                  <c:v>334.26</c:v>
                </c:pt>
                <c:pt idx="2550">
                  <c:v>339.85</c:v>
                </c:pt>
                <c:pt idx="2551">
                  <c:v>334.95000000000005</c:v>
                </c:pt>
                <c:pt idx="2552">
                  <c:v>332.31</c:v>
                </c:pt>
                <c:pt idx="2553">
                  <c:v>326.07</c:v>
                </c:pt>
                <c:pt idx="2554">
                  <c:v>331.63</c:v>
                </c:pt>
                <c:pt idx="2555">
                  <c:v>336.41999999999996</c:v>
                </c:pt>
                <c:pt idx="2556">
                  <c:v>343.40000000000003</c:v>
                </c:pt>
                <c:pt idx="2557">
                  <c:v>349.91999999999996</c:v>
                </c:pt>
                <c:pt idx="2558">
                  <c:v>336.88</c:v>
                </c:pt>
                <c:pt idx="2559">
                  <c:v>335.08</c:v>
                </c:pt>
                <c:pt idx="2560">
                  <c:v>344.44</c:v>
                </c:pt>
                <c:pt idx="2561">
                  <c:v>333.28000000000003</c:v>
                </c:pt>
                <c:pt idx="2562">
                  <c:v>337.04999999999995</c:v>
                </c:pt>
                <c:pt idx="2563">
                  <c:v>341.41999999999996</c:v>
                </c:pt>
                <c:pt idx="2564">
                  <c:v>347.46999999999997</c:v>
                </c:pt>
                <c:pt idx="2565">
                  <c:v>348.46</c:v>
                </c:pt>
                <c:pt idx="2566">
                  <c:v>345.01</c:v>
                </c:pt>
                <c:pt idx="2567">
                  <c:v>343.67</c:v>
                </c:pt>
                <c:pt idx="2568">
                  <c:v>340.94</c:v>
                </c:pt>
                <c:pt idx="2569">
                  <c:v>342.21</c:v>
                </c:pt>
                <c:pt idx="2570">
                  <c:v>338.78</c:v>
                </c:pt>
                <c:pt idx="2571">
                  <c:v>336.07</c:v>
                </c:pt>
                <c:pt idx="2572">
                  <c:v>327.33</c:v>
                </c:pt>
                <c:pt idx="2573">
                  <c:v>326.41999999999996</c:v>
                </c:pt>
                <c:pt idx="2574">
                  <c:v>333.88</c:v>
                </c:pt>
                <c:pt idx="2575">
                  <c:v>332.61</c:v>
                </c:pt>
                <c:pt idx="2576">
                  <c:v>335.56000000000006</c:v>
                </c:pt>
                <c:pt idx="2577">
                  <c:v>333.39</c:v>
                </c:pt>
                <c:pt idx="2578">
                  <c:v>326.17</c:v>
                </c:pt>
                <c:pt idx="2579">
                  <c:v>322.95</c:v>
                </c:pt>
                <c:pt idx="2580">
                  <c:v>322.94</c:v>
                </c:pt>
                <c:pt idx="2581">
                  <c:v>318.51</c:v>
                </c:pt>
                <c:pt idx="2582">
                  <c:v>314.58</c:v>
                </c:pt>
                <c:pt idx="2583">
                  <c:v>323.12</c:v>
                </c:pt>
                <c:pt idx="2584">
                  <c:v>326.58999999999997</c:v>
                </c:pt>
                <c:pt idx="2585">
                  <c:v>334.22</c:v>
                </c:pt>
                <c:pt idx="2586">
                  <c:v>342.82</c:v>
                </c:pt>
                <c:pt idx="2587">
                  <c:v>340.9</c:v>
                </c:pt>
                <c:pt idx="2588">
                  <c:v>335.54</c:v>
                </c:pt>
                <c:pt idx="2589">
                  <c:v>340.78</c:v>
                </c:pt>
                <c:pt idx="2590">
                  <c:v>347.17</c:v>
                </c:pt>
                <c:pt idx="2591">
                  <c:v>352.48</c:v>
                </c:pt>
                <c:pt idx="2592">
                  <c:v>352.3</c:v>
                </c:pt>
                <c:pt idx="2593">
                  <c:v>354.01000000000005</c:v>
                </c:pt>
                <c:pt idx="2594">
                  <c:v>355.85</c:v>
                </c:pt>
                <c:pt idx="2595">
                  <c:v>343.6</c:v>
                </c:pt>
                <c:pt idx="2596">
                  <c:v>349.48</c:v>
                </c:pt>
                <c:pt idx="2597">
                  <c:v>362.75</c:v>
                </c:pt>
                <c:pt idx="2598">
                  <c:v>367.88</c:v>
                </c:pt>
                <c:pt idx="2599">
                  <c:v>368.90999999999997</c:v>
                </c:pt>
                <c:pt idx="2600">
                  <c:v>375.79</c:v>
                </c:pt>
                <c:pt idx="2601">
                  <c:v>375.8</c:v>
                </c:pt>
                <c:pt idx="2602">
                  <c:v>377.92</c:v>
                </c:pt>
                <c:pt idx="2603">
                  <c:v>370.52</c:v>
                </c:pt>
                <c:pt idx="2604">
                  <c:v>373.96000000000004</c:v>
                </c:pt>
                <c:pt idx="2605">
                  <c:v>378.38000000000005</c:v>
                </c:pt>
                <c:pt idx="2606">
                  <c:v>377.4</c:v>
                </c:pt>
                <c:pt idx="2607">
                  <c:v>375.55</c:v>
                </c:pt>
                <c:pt idx="2608">
                  <c:v>369.48</c:v>
                </c:pt>
                <c:pt idx="2609">
                  <c:v>376.75</c:v>
                </c:pt>
                <c:pt idx="2610">
                  <c:v>377.45000000000005</c:v>
                </c:pt>
                <c:pt idx="2611">
                  <c:v>378.46999999999997</c:v>
                </c:pt>
                <c:pt idx="2612">
                  <c:v>379.3</c:v>
                </c:pt>
                <c:pt idx="2613">
                  <c:v>366.68</c:v>
                </c:pt>
                <c:pt idx="2614">
                  <c:v>373.68</c:v>
                </c:pt>
                <c:pt idx="2615">
                  <c:v>368.21999999999997</c:v>
                </c:pt>
                <c:pt idx="2616">
                  <c:v>361.74</c:v>
                </c:pt>
                <c:pt idx="2617">
                  <c:v>361.55</c:v>
                </c:pt>
                <c:pt idx="2618">
                  <c:v>364.29</c:v>
                </c:pt>
                <c:pt idx="2619">
                  <c:v>359.64</c:v>
                </c:pt>
                <c:pt idx="2620">
                  <c:v>354.18</c:v>
                </c:pt>
                <c:pt idx="2621">
                  <c:v>355.81</c:v>
                </c:pt>
                <c:pt idx="2622">
                  <c:v>357.75</c:v>
                </c:pt>
                <c:pt idx="2623">
                  <c:v>355.28</c:v>
                </c:pt>
                <c:pt idx="2624">
                  <c:v>357.39</c:v>
                </c:pt>
                <c:pt idx="2625">
                  <c:v>356.04</c:v>
                </c:pt>
                <c:pt idx="2626">
                  <c:v>351.04</c:v>
                </c:pt>
                <c:pt idx="2627">
                  <c:v>356.11</c:v>
                </c:pt>
                <c:pt idx="2628">
                  <c:v>354.84999999999997</c:v>
                </c:pt>
                <c:pt idx="2629">
                  <c:v>361.27</c:v>
                </c:pt>
                <c:pt idx="2630">
                  <c:v>351.68</c:v>
                </c:pt>
                <c:pt idx="2631">
                  <c:v>347.54</c:v>
                </c:pt>
                <c:pt idx="2632">
                  <c:v>346.57</c:v>
                </c:pt>
                <c:pt idx="2633">
                  <c:v>353.88</c:v>
                </c:pt>
                <c:pt idx="2634">
                  <c:v>358.57</c:v>
                </c:pt>
                <c:pt idx="2635">
                  <c:v>361.75</c:v>
                </c:pt>
                <c:pt idx="2636">
                  <c:v>360.08</c:v>
                </c:pt>
                <c:pt idx="2637">
                  <c:v>359.89</c:v>
                </c:pt>
                <c:pt idx="2638">
                  <c:v>356.59</c:v>
                </c:pt>
                <c:pt idx="2639">
                  <c:v>363.87</c:v>
                </c:pt>
                <c:pt idx="2640">
                  <c:v>368.92</c:v>
                </c:pt>
                <c:pt idx="2641">
                  <c:v>367.36</c:v>
                </c:pt>
                <c:pt idx="2642">
                  <c:v>370.65000000000003</c:v>
                </c:pt>
                <c:pt idx="2643">
                  <c:v>356.84</c:v>
                </c:pt>
                <c:pt idx="2644">
                  <c:v>357.59</c:v>
                </c:pt>
                <c:pt idx="2645">
                  <c:v>351.24</c:v>
                </c:pt>
                <c:pt idx="2646">
                  <c:v>349.16999999999996</c:v>
                </c:pt>
                <c:pt idx="2647">
                  <c:v>347.98999999999995</c:v>
                </c:pt>
                <c:pt idx="2648">
                  <c:v>347.40999999999997</c:v>
                </c:pt>
                <c:pt idx="2649">
                  <c:v>347.73</c:v>
                </c:pt>
                <c:pt idx="2650">
                  <c:v>346.21999999999997</c:v>
                </c:pt>
                <c:pt idx="2651">
                  <c:v>353.16</c:v>
                </c:pt>
                <c:pt idx="2652">
                  <c:v>356.57</c:v>
                </c:pt>
                <c:pt idx="2653">
                  <c:v>354.55</c:v>
                </c:pt>
                <c:pt idx="2654">
                  <c:v>357.15</c:v>
                </c:pt>
                <c:pt idx="2655">
                  <c:v>357.71999999999997</c:v>
                </c:pt>
                <c:pt idx="2656">
                  <c:v>355.36</c:v>
                </c:pt>
                <c:pt idx="2657">
                  <c:v>354.49</c:v>
                </c:pt>
                <c:pt idx="2658">
                  <c:v>348.43</c:v>
                </c:pt>
                <c:pt idx="2659">
                  <c:v>348.40999999999997</c:v>
                </c:pt>
                <c:pt idx="2660">
                  <c:v>352.59000000000003</c:v>
                </c:pt>
                <c:pt idx="2661">
                  <c:v>354.02</c:v>
                </c:pt>
                <c:pt idx="2662">
                  <c:v>351.68</c:v>
                </c:pt>
                <c:pt idx="2663">
                  <c:v>355.03999999999996</c:v>
                </c:pt>
                <c:pt idx="2664">
                  <c:v>371.44</c:v>
                </c:pt>
                <c:pt idx="2665">
                  <c:v>374.27000000000004</c:v>
                </c:pt>
                <c:pt idx="2666">
                  <c:v>370.68</c:v>
                </c:pt>
                <c:pt idx="2667">
                  <c:v>373.33</c:v>
                </c:pt>
                <c:pt idx="2668">
                  <c:v>370.16</c:v>
                </c:pt>
                <c:pt idx="2669">
                  <c:v>367.07</c:v>
                </c:pt>
                <c:pt idx="2670">
                  <c:v>371.15</c:v>
                </c:pt>
                <c:pt idx="2671">
                  <c:v>378.26</c:v>
                </c:pt>
                <c:pt idx="2672">
                  <c:v>382.09</c:v>
                </c:pt>
                <c:pt idx="2673">
                  <c:v>378.25</c:v>
                </c:pt>
                <c:pt idx="2674">
                  <c:v>368.81</c:v>
                </c:pt>
                <c:pt idx="2675">
                  <c:v>373.01</c:v>
                </c:pt>
                <c:pt idx="2676">
                  <c:v>373.04999999999995</c:v>
                </c:pt>
                <c:pt idx="2677">
                  <c:v>370.16999999999996</c:v>
                </c:pt>
                <c:pt idx="2678">
                  <c:v>366.54</c:v>
                </c:pt>
                <c:pt idx="2679">
                  <c:v>370.43000000000006</c:v>
                </c:pt>
                <c:pt idx="2680">
                  <c:v>367.71000000000004</c:v>
                </c:pt>
                <c:pt idx="2681">
                  <c:v>360.65999999999997</c:v>
                </c:pt>
                <c:pt idx="2682">
                  <c:v>364.64000000000004</c:v>
                </c:pt>
                <c:pt idx="2683">
                  <c:v>364.83000000000004</c:v>
                </c:pt>
                <c:pt idx="2684">
                  <c:v>358.56</c:v>
                </c:pt>
                <c:pt idx="2685">
                  <c:v>361.73</c:v>
                </c:pt>
                <c:pt idx="2686">
                  <c:v>365.42</c:v>
                </c:pt>
                <c:pt idx="2687">
                  <c:v>365.04</c:v>
                </c:pt>
                <c:pt idx="2688">
                  <c:v>353.77</c:v>
                </c:pt>
                <c:pt idx="2689">
                  <c:v>360.58</c:v>
                </c:pt>
                <c:pt idx="2690">
                  <c:v>356.73</c:v>
                </c:pt>
                <c:pt idx="2691">
                  <c:v>349.42</c:v>
                </c:pt>
                <c:pt idx="2692">
                  <c:v>351.7</c:v>
                </c:pt>
                <c:pt idx="2693">
                  <c:v>342.42</c:v>
                </c:pt>
                <c:pt idx="2694">
                  <c:v>338.78000000000003</c:v>
                </c:pt>
                <c:pt idx="2695">
                  <c:v>328.38000000000005</c:v>
                </c:pt>
                <c:pt idx="2696">
                  <c:v>330.05</c:v>
                </c:pt>
                <c:pt idx="2697">
                  <c:v>339.06</c:v>
                </c:pt>
                <c:pt idx="2698">
                  <c:v>336.65</c:v>
                </c:pt>
                <c:pt idx="2699">
                  <c:v>341.6</c:v>
                </c:pt>
                <c:pt idx="2700">
                  <c:v>336.61</c:v>
                </c:pt>
                <c:pt idx="2701">
                  <c:v>330.34</c:v>
                </c:pt>
                <c:pt idx="2702">
                  <c:v>333.09</c:v>
                </c:pt>
                <c:pt idx="2703">
                  <c:v>317.62</c:v>
                </c:pt>
                <c:pt idx="2704">
                  <c:v>320.12</c:v>
                </c:pt>
                <c:pt idx="2705">
                  <c:v>305.26</c:v>
                </c:pt>
                <c:pt idx="2706">
                  <c:v>308.08999999999997</c:v>
                </c:pt>
                <c:pt idx="2707">
                  <c:v>304.42</c:v>
                </c:pt>
                <c:pt idx="2708">
                  <c:v>299.48</c:v>
                </c:pt>
                <c:pt idx="2709">
                  <c:v>302.36</c:v>
                </c:pt>
                <c:pt idx="2710">
                  <c:v>319.55</c:v>
                </c:pt>
                <c:pt idx="2711">
                  <c:v>313.21999999999997</c:v>
                </c:pt>
                <c:pt idx="2712">
                  <c:v>312.78000000000003</c:v>
                </c:pt>
                <c:pt idx="2713">
                  <c:v>310.81000000000006</c:v>
                </c:pt>
                <c:pt idx="2714">
                  <c:v>319</c:v>
                </c:pt>
                <c:pt idx="2715">
                  <c:v>322.39</c:v>
                </c:pt>
                <c:pt idx="2716">
                  <c:v>307.63000000000005</c:v>
                </c:pt>
                <c:pt idx="2717">
                  <c:v>303.02</c:v>
                </c:pt>
                <c:pt idx="2718">
                  <c:v>306.87</c:v>
                </c:pt>
                <c:pt idx="2719">
                  <c:v>307.78999999999996</c:v>
                </c:pt>
                <c:pt idx="2720">
                  <c:v>323.43</c:v>
                </c:pt>
                <c:pt idx="2721">
                  <c:v>316.06</c:v>
                </c:pt>
                <c:pt idx="2722">
                  <c:v>319.69</c:v>
                </c:pt>
                <c:pt idx="2723">
                  <c:v>322.15000000000003</c:v>
                </c:pt>
                <c:pt idx="2724">
                  <c:v>316.61</c:v>
                </c:pt>
                <c:pt idx="2725">
                  <c:v>309.66999999999996</c:v>
                </c:pt>
                <c:pt idx="2726">
                  <c:v>312.04999999999995</c:v>
                </c:pt>
                <c:pt idx="2727">
                  <c:v>312.84000000000003</c:v>
                </c:pt>
                <c:pt idx="2728">
                  <c:v>304.34000000000003</c:v>
                </c:pt>
                <c:pt idx="2729">
                  <c:v>299.40000000000003</c:v>
                </c:pt>
                <c:pt idx="2730">
                  <c:v>301.11</c:v>
                </c:pt>
                <c:pt idx="2731">
                  <c:v>297.58</c:v>
                </c:pt>
                <c:pt idx="2732">
                  <c:v>288.09999999999997</c:v>
                </c:pt>
                <c:pt idx="2733">
                  <c:v>280.21000000000004</c:v>
                </c:pt>
                <c:pt idx="2734">
                  <c:v>275.61</c:v>
                </c:pt>
                <c:pt idx="2735">
                  <c:v>277.7</c:v>
                </c:pt>
                <c:pt idx="2736">
                  <c:v>281.2</c:v>
                </c:pt>
                <c:pt idx="2737">
                  <c:v>280.83</c:v>
                </c:pt>
                <c:pt idx="2738">
                  <c:v>276.52</c:v>
                </c:pt>
                <c:pt idx="2739">
                  <c:v>282.33000000000004</c:v>
                </c:pt>
                <c:pt idx="2740">
                  <c:v>288.06</c:v>
                </c:pt>
                <c:pt idx="2741">
                  <c:v>290.2</c:v>
                </c:pt>
                <c:pt idx="2742">
                  <c:v>292.08000000000004</c:v>
                </c:pt>
                <c:pt idx="2743">
                  <c:v>296.88</c:v>
                </c:pt>
                <c:pt idx="2744">
                  <c:v>289.26000000000005</c:v>
                </c:pt>
                <c:pt idx="2745">
                  <c:v>284.17</c:v>
                </c:pt>
                <c:pt idx="2746">
                  <c:v>277.15000000000003</c:v>
                </c:pt>
                <c:pt idx="2747">
                  <c:v>280.16999999999996</c:v>
                </c:pt>
                <c:pt idx="2748">
                  <c:v>279.31000000000006</c:v>
                </c:pt>
                <c:pt idx="2749">
                  <c:v>272.32000000000005</c:v>
                </c:pt>
                <c:pt idx="2750">
                  <c:v>278.52999999999997</c:v>
                </c:pt>
                <c:pt idx="2751">
                  <c:v>284.43</c:v>
                </c:pt>
                <c:pt idx="2752">
                  <c:v>283.53999999999996</c:v>
                </c:pt>
                <c:pt idx="2753">
                  <c:v>289.65000000000003</c:v>
                </c:pt>
                <c:pt idx="2754">
                  <c:v>283.40000000000003</c:v>
                </c:pt>
                <c:pt idx="2755">
                  <c:v>282.94</c:v>
                </c:pt>
                <c:pt idx="2756">
                  <c:v>276.02</c:v>
                </c:pt>
                <c:pt idx="2757">
                  <c:v>281.59000000000003</c:v>
                </c:pt>
                <c:pt idx="2758">
                  <c:v>276.25</c:v>
                </c:pt>
                <c:pt idx="2759">
                  <c:v>279.98</c:v>
                </c:pt>
                <c:pt idx="2760">
                  <c:v>275.61</c:v>
                </c:pt>
                <c:pt idx="2761">
                  <c:v>267.46000000000004</c:v>
                </c:pt>
                <c:pt idx="2762">
                  <c:v>268.69</c:v>
                </c:pt>
                <c:pt idx="2763">
                  <c:v>260.93</c:v>
                </c:pt>
                <c:pt idx="2764">
                  <c:v>253.14000000000001</c:v>
                </c:pt>
                <c:pt idx="2765">
                  <c:v>259.34999999999997</c:v>
                </c:pt>
                <c:pt idx="2766">
                  <c:v>251.96</c:v>
                </c:pt>
                <c:pt idx="2767">
                  <c:v>240.76000000000005</c:v>
                </c:pt>
                <c:pt idx="2768">
                  <c:v>247.41</c:v>
                </c:pt>
                <c:pt idx="2769">
                  <c:v>247.71</c:v>
                </c:pt>
                <c:pt idx="2770">
                  <c:v>242.50000000000003</c:v>
                </c:pt>
                <c:pt idx="2771">
                  <c:v>246.06</c:v>
                </c:pt>
                <c:pt idx="2772">
                  <c:v>244.31000000000003</c:v>
                </c:pt>
                <c:pt idx="2773">
                  <c:v>233.3</c:v>
                </c:pt>
                <c:pt idx="2774">
                  <c:v>237.9</c:v>
                </c:pt>
                <c:pt idx="2775">
                  <c:v>232.54999999999998</c:v>
                </c:pt>
                <c:pt idx="2776">
                  <c:v>250.17000000000002</c:v>
                </c:pt>
                <c:pt idx="2777">
                  <c:v>239.35000000000005</c:v>
                </c:pt>
                <c:pt idx="2778">
                  <c:v>233.13000000000002</c:v>
                </c:pt>
                <c:pt idx="2779">
                  <c:v>243.79999999999998</c:v>
                </c:pt>
                <c:pt idx="2780">
                  <c:v>249.01</c:v>
                </c:pt>
                <c:pt idx="2781">
                  <c:v>256.70000000000005</c:v>
                </c:pt>
                <c:pt idx="2782">
                  <c:v>257.25</c:v>
                </c:pt>
                <c:pt idx="2783">
                  <c:v>246.44</c:v>
                </c:pt>
                <c:pt idx="2784">
                  <c:v>252.05</c:v>
                </c:pt>
                <c:pt idx="2785">
                  <c:v>261.88</c:v>
                </c:pt>
                <c:pt idx="2786">
                  <c:v>265.47000000000003</c:v>
                </c:pt>
                <c:pt idx="2787">
                  <c:v>260.60000000000002</c:v>
                </c:pt>
                <c:pt idx="2788">
                  <c:v>253.39999999999998</c:v>
                </c:pt>
                <c:pt idx="2789">
                  <c:v>256.97000000000003</c:v>
                </c:pt>
                <c:pt idx="2790">
                  <c:v>260.58000000000004</c:v>
                </c:pt>
                <c:pt idx="2791">
                  <c:v>258.52</c:v>
                </c:pt>
                <c:pt idx="2792">
                  <c:v>254.76000000000002</c:v>
                </c:pt>
                <c:pt idx="2793">
                  <c:v>241.27</c:v>
                </c:pt>
                <c:pt idx="2794">
                  <c:v>240.13</c:v>
                </c:pt>
                <c:pt idx="2795">
                  <c:v>239.61</c:v>
                </c:pt>
                <c:pt idx="2796">
                  <c:v>246</c:v>
                </c:pt>
                <c:pt idx="2797">
                  <c:v>238.92</c:v>
                </c:pt>
                <c:pt idx="2798">
                  <c:v>231.32999999999998</c:v>
                </c:pt>
                <c:pt idx="2799">
                  <c:v>234.26999999999998</c:v>
                </c:pt>
                <c:pt idx="2800">
                  <c:v>235.17999999999998</c:v>
                </c:pt>
                <c:pt idx="2801">
                  <c:v>235.47000000000003</c:v>
                </c:pt>
                <c:pt idx="2802">
                  <c:v>232.38</c:v>
                </c:pt>
                <c:pt idx="2803">
                  <c:v>235.42000000000002</c:v>
                </c:pt>
                <c:pt idx="2804">
                  <c:v>227.76000000000002</c:v>
                </c:pt>
                <c:pt idx="2805">
                  <c:v>226.33999999999997</c:v>
                </c:pt>
                <c:pt idx="2806">
                  <c:v>227.2</c:v>
                </c:pt>
                <c:pt idx="2807">
                  <c:v>227.19</c:v>
                </c:pt>
                <c:pt idx="2808">
                  <c:v>231.08999999999997</c:v>
                </c:pt>
                <c:pt idx="2809">
                  <c:v>229</c:v>
                </c:pt>
                <c:pt idx="2810">
                  <c:v>236.76</c:v>
                </c:pt>
                <c:pt idx="2811">
                  <c:v>241.96999999999997</c:v>
                </c:pt>
                <c:pt idx="2812">
                  <c:v>236.74999999999997</c:v>
                </c:pt>
                <c:pt idx="2813">
                  <c:v>233.51999999999998</c:v>
                </c:pt>
                <c:pt idx="2814">
                  <c:v>234.18</c:v>
                </c:pt>
                <c:pt idx="2815">
                  <c:v>241.81999999999996</c:v>
                </c:pt>
                <c:pt idx="2816">
                  <c:v>242.91</c:v>
                </c:pt>
                <c:pt idx="2817">
                  <c:v>244.13</c:v>
                </c:pt>
                <c:pt idx="2818">
                  <c:v>250.73</c:v>
                </c:pt>
                <c:pt idx="2819">
                  <c:v>258.48</c:v>
                </c:pt>
                <c:pt idx="2820">
                  <c:v>252.95999999999998</c:v>
                </c:pt>
                <c:pt idx="2821">
                  <c:v>248.32999999999998</c:v>
                </c:pt>
                <c:pt idx="2822">
                  <c:v>251.69000000000003</c:v>
                </c:pt>
                <c:pt idx="2823">
                  <c:v>246.35999999999996</c:v>
                </c:pt>
                <c:pt idx="2824">
                  <c:v>244.71999999999997</c:v>
                </c:pt>
                <c:pt idx="2825">
                  <c:v>236.89999999999998</c:v>
                </c:pt>
                <c:pt idx="2826">
                  <c:v>241.04000000000002</c:v>
                </c:pt>
                <c:pt idx="2827">
                  <c:v>243.41999999999996</c:v>
                </c:pt>
                <c:pt idx="2828">
                  <c:v>253.08</c:v>
                </c:pt>
                <c:pt idx="2829">
                  <c:v>249.66</c:v>
                </c:pt>
                <c:pt idx="2830">
                  <c:v>251.47</c:v>
                </c:pt>
                <c:pt idx="2831">
                  <c:v>265.71000000000004</c:v>
                </c:pt>
                <c:pt idx="2832">
                  <c:v>282.72999999999996</c:v>
                </c:pt>
                <c:pt idx="2833">
                  <c:v>270.2</c:v>
                </c:pt>
                <c:pt idx="2834">
                  <c:v>273.95999999999998</c:v>
                </c:pt>
                <c:pt idx="2835">
                  <c:v>275.7</c:v>
                </c:pt>
                <c:pt idx="2836">
                  <c:v>273.63</c:v>
                </c:pt>
                <c:pt idx="2837">
                  <c:v>267.19</c:v>
                </c:pt>
                <c:pt idx="2838">
                  <c:v>263.19</c:v>
                </c:pt>
                <c:pt idx="2839">
                  <c:v>275.5</c:v>
                </c:pt>
                <c:pt idx="2840">
                  <c:v>275.35000000000002</c:v>
                </c:pt>
                <c:pt idx="2841">
                  <c:v>270.93</c:v>
                </c:pt>
                <c:pt idx="2842">
                  <c:v>266.05</c:v>
                </c:pt>
                <c:pt idx="2843">
                  <c:v>263.18</c:v>
                </c:pt>
                <c:pt idx="2844">
                  <c:v>280.32</c:v>
                </c:pt>
                <c:pt idx="2845">
                  <c:v>283.85000000000002</c:v>
                </c:pt>
                <c:pt idx="2846">
                  <c:v>286.85000000000002</c:v>
                </c:pt>
                <c:pt idx="2847">
                  <c:v>279.01000000000005</c:v>
                </c:pt>
                <c:pt idx="2848">
                  <c:v>298.37</c:v>
                </c:pt>
                <c:pt idx="2849">
                  <c:v>313.22999999999996</c:v>
                </c:pt>
                <c:pt idx="2850">
                  <c:v>306.37</c:v>
                </c:pt>
                <c:pt idx="2851">
                  <c:v>319.7</c:v>
                </c:pt>
                <c:pt idx="2852">
                  <c:v>315</c:v>
                </c:pt>
                <c:pt idx="2853">
                  <c:v>333.07000000000005</c:v>
                </c:pt>
                <c:pt idx="2854">
                  <c:v>339.18</c:v>
                </c:pt>
                <c:pt idx="2855">
                  <c:v>329.24</c:v>
                </c:pt>
                <c:pt idx="2856">
                  <c:v>322.19</c:v>
                </c:pt>
                <c:pt idx="2857">
                  <c:v>322.98</c:v>
                </c:pt>
                <c:pt idx="2858">
                  <c:v>316.61</c:v>
                </c:pt>
                <c:pt idx="2859">
                  <c:v>321.08</c:v>
                </c:pt>
                <c:pt idx="2860">
                  <c:v>325.22000000000003</c:v>
                </c:pt>
                <c:pt idx="2861">
                  <c:v>325.63</c:v>
                </c:pt>
                <c:pt idx="2862">
                  <c:v>319.84000000000003</c:v>
                </c:pt>
                <c:pt idx="2863">
                  <c:v>333.65</c:v>
                </c:pt>
                <c:pt idx="2864">
                  <c:v>322.39</c:v>
                </c:pt>
                <c:pt idx="2865">
                  <c:v>325.15999999999997</c:v>
                </c:pt>
                <c:pt idx="2866">
                  <c:v>316.84999999999997</c:v>
                </c:pt>
                <c:pt idx="2867">
                  <c:v>320.74</c:v>
                </c:pt>
                <c:pt idx="2868">
                  <c:v>318.87</c:v>
                </c:pt>
                <c:pt idx="2869">
                  <c:v>332.53999999999996</c:v>
                </c:pt>
                <c:pt idx="2870">
                  <c:v>324.82</c:v>
                </c:pt>
                <c:pt idx="2871">
                  <c:v>318.37</c:v>
                </c:pt>
                <c:pt idx="2872">
                  <c:v>314.32</c:v>
                </c:pt>
                <c:pt idx="2873">
                  <c:v>318.95999999999998</c:v>
                </c:pt>
                <c:pt idx="2874">
                  <c:v>321.80000000000007</c:v>
                </c:pt>
                <c:pt idx="2875">
                  <c:v>315.22000000000003</c:v>
                </c:pt>
                <c:pt idx="2876">
                  <c:v>317.31</c:v>
                </c:pt>
                <c:pt idx="2877">
                  <c:v>317.91000000000003</c:v>
                </c:pt>
                <c:pt idx="2878">
                  <c:v>321.63</c:v>
                </c:pt>
                <c:pt idx="2879">
                  <c:v>317.89999999999998</c:v>
                </c:pt>
                <c:pt idx="2880">
                  <c:v>328.88</c:v>
                </c:pt>
                <c:pt idx="2881">
                  <c:v>324.92</c:v>
                </c:pt>
                <c:pt idx="2882">
                  <c:v>324.94</c:v>
                </c:pt>
                <c:pt idx="2883">
                  <c:v>317.33999999999997</c:v>
                </c:pt>
                <c:pt idx="2884">
                  <c:v>325.45999999999998</c:v>
                </c:pt>
                <c:pt idx="2885">
                  <c:v>324.23</c:v>
                </c:pt>
                <c:pt idx="2886">
                  <c:v>317.64</c:v>
                </c:pt>
                <c:pt idx="2887">
                  <c:v>322.04000000000002</c:v>
                </c:pt>
                <c:pt idx="2888">
                  <c:v>328.44</c:v>
                </c:pt>
                <c:pt idx="2889">
                  <c:v>332.21000000000004</c:v>
                </c:pt>
                <c:pt idx="2890">
                  <c:v>340.18</c:v>
                </c:pt>
                <c:pt idx="2891">
                  <c:v>348.56</c:v>
                </c:pt>
                <c:pt idx="2892">
                  <c:v>348.29</c:v>
                </c:pt>
                <c:pt idx="2893">
                  <c:v>358.73</c:v>
                </c:pt>
                <c:pt idx="2894">
                  <c:v>351.05</c:v>
                </c:pt>
                <c:pt idx="2895">
                  <c:v>357.78</c:v>
                </c:pt>
                <c:pt idx="2896">
                  <c:v>351.18</c:v>
                </c:pt>
                <c:pt idx="2897">
                  <c:v>350.44</c:v>
                </c:pt>
                <c:pt idx="2898">
                  <c:v>347.94</c:v>
                </c:pt>
                <c:pt idx="2899">
                  <c:v>350.72999999999996</c:v>
                </c:pt>
                <c:pt idx="2900">
                  <c:v>347.84999999999997</c:v>
                </c:pt>
                <c:pt idx="2901">
                  <c:v>348.59</c:v>
                </c:pt>
                <c:pt idx="2902">
                  <c:v>349.34000000000003</c:v>
                </c:pt>
                <c:pt idx="2903">
                  <c:v>334.73</c:v>
                </c:pt>
                <c:pt idx="2904">
                  <c:v>336.28</c:v>
                </c:pt>
                <c:pt idx="2905">
                  <c:v>332.57000000000005</c:v>
                </c:pt>
                <c:pt idx="2906">
                  <c:v>328.25</c:v>
                </c:pt>
                <c:pt idx="2907">
                  <c:v>328.71999999999997</c:v>
                </c:pt>
                <c:pt idx="2908">
                  <c:v>325.20999999999998</c:v>
                </c:pt>
                <c:pt idx="2909">
                  <c:v>334.27</c:v>
                </c:pt>
                <c:pt idx="2910">
                  <c:v>342.94</c:v>
                </c:pt>
                <c:pt idx="2911">
                  <c:v>337.40000000000003</c:v>
                </c:pt>
                <c:pt idx="2912">
                  <c:v>340.73</c:v>
                </c:pt>
                <c:pt idx="2913">
                  <c:v>343.77</c:v>
                </c:pt>
                <c:pt idx="2914">
                  <c:v>337.15</c:v>
                </c:pt>
                <c:pt idx="2915">
                  <c:v>328.64</c:v>
                </c:pt>
                <c:pt idx="2916">
                  <c:v>332.85</c:v>
                </c:pt>
                <c:pt idx="2917">
                  <c:v>327.72999999999996</c:v>
                </c:pt>
                <c:pt idx="2918">
                  <c:v>320.90000000000003</c:v>
                </c:pt>
                <c:pt idx="2919">
                  <c:v>308.10000000000002</c:v>
                </c:pt>
                <c:pt idx="2920">
                  <c:v>317.59999999999997</c:v>
                </c:pt>
                <c:pt idx="2921">
                  <c:v>319.88</c:v>
                </c:pt>
                <c:pt idx="2922">
                  <c:v>325.42</c:v>
                </c:pt>
                <c:pt idx="2923">
                  <c:v>323.52999999999997</c:v>
                </c:pt>
                <c:pt idx="2924">
                  <c:v>326.11</c:v>
                </c:pt>
                <c:pt idx="2925">
                  <c:v>332.47</c:v>
                </c:pt>
                <c:pt idx="2926">
                  <c:v>335.38</c:v>
                </c:pt>
                <c:pt idx="2927">
                  <c:v>334.72999999999996</c:v>
                </c:pt>
                <c:pt idx="2928">
                  <c:v>338.82</c:v>
                </c:pt>
                <c:pt idx="2929">
                  <c:v>334.09</c:v>
                </c:pt>
                <c:pt idx="2930">
                  <c:v>337.63</c:v>
                </c:pt>
                <c:pt idx="2931">
                  <c:v>338.12</c:v>
                </c:pt>
                <c:pt idx="2932">
                  <c:v>337.99</c:v>
                </c:pt>
                <c:pt idx="2933">
                  <c:v>341.15</c:v>
                </c:pt>
                <c:pt idx="2934">
                  <c:v>348.72</c:v>
                </c:pt>
                <c:pt idx="2935">
                  <c:v>350.71000000000004</c:v>
                </c:pt>
                <c:pt idx="2936">
                  <c:v>353.62</c:v>
                </c:pt>
                <c:pt idx="2937">
                  <c:v>354.67</c:v>
                </c:pt>
                <c:pt idx="2938">
                  <c:v>344.24</c:v>
                </c:pt>
                <c:pt idx="2939">
                  <c:v>340.55</c:v>
                </c:pt>
                <c:pt idx="2940">
                  <c:v>342.99</c:v>
                </c:pt>
                <c:pt idx="2941">
                  <c:v>334.49</c:v>
                </c:pt>
                <c:pt idx="2942">
                  <c:v>332.13</c:v>
                </c:pt>
                <c:pt idx="2943">
                  <c:v>330.71000000000004</c:v>
                </c:pt>
                <c:pt idx="2944">
                  <c:v>334.97</c:v>
                </c:pt>
                <c:pt idx="2945">
                  <c:v>334.33000000000004</c:v>
                </c:pt>
                <c:pt idx="2946">
                  <c:v>331.46999999999997</c:v>
                </c:pt>
                <c:pt idx="2947">
                  <c:v>324.90000000000003</c:v>
                </c:pt>
                <c:pt idx="2948">
                  <c:v>330.22</c:v>
                </c:pt>
                <c:pt idx="2949">
                  <c:v>326.95999999999998</c:v>
                </c:pt>
                <c:pt idx="2950">
                  <c:v>324.53000000000003</c:v>
                </c:pt>
                <c:pt idx="2951">
                  <c:v>324.58</c:v>
                </c:pt>
                <c:pt idx="2952">
                  <c:v>322.23</c:v>
                </c:pt>
                <c:pt idx="2953">
                  <c:v>319.79000000000002</c:v>
                </c:pt>
                <c:pt idx="2954">
                  <c:v>313.69</c:v>
                </c:pt>
                <c:pt idx="2955">
                  <c:v>313.79000000000002</c:v>
                </c:pt>
                <c:pt idx="2956">
                  <c:v>315.24</c:v>
                </c:pt>
                <c:pt idx="2957">
                  <c:v>318.54999999999995</c:v>
                </c:pt>
                <c:pt idx="2958">
                  <c:v>314.13</c:v>
                </c:pt>
                <c:pt idx="2959">
                  <c:v>320.45000000000005</c:v>
                </c:pt>
                <c:pt idx="2960">
                  <c:v>314.59000000000003</c:v>
                </c:pt>
                <c:pt idx="2961">
                  <c:v>312.39999999999998</c:v>
                </c:pt>
                <c:pt idx="2962">
                  <c:v>307.78000000000003</c:v>
                </c:pt>
                <c:pt idx="2963">
                  <c:v>313.91000000000003</c:v>
                </c:pt>
                <c:pt idx="2964">
                  <c:v>312.78999999999996</c:v>
                </c:pt>
                <c:pt idx="2965">
                  <c:v>309.90999999999997</c:v>
                </c:pt>
                <c:pt idx="2966">
                  <c:v>308.06</c:v>
                </c:pt>
                <c:pt idx="2967">
                  <c:v>306.09000000000003</c:v>
                </c:pt>
                <c:pt idx="2968">
                  <c:v>308.24</c:v>
                </c:pt>
                <c:pt idx="2969">
                  <c:v>300.91999999999996</c:v>
                </c:pt>
                <c:pt idx="2970">
                  <c:v>302.75000000000006</c:v>
                </c:pt>
                <c:pt idx="2971">
                  <c:v>302.75000000000006</c:v>
                </c:pt>
                <c:pt idx="2972">
                  <c:v>301.27000000000004</c:v>
                </c:pt>
                <c:pt idx="2973">
                  <c:v>289.77999999999997</c:v>
                </c:pt>
                <c:pt idx="2974">
                  <c:v>299.17</c:v>
                </c:pt>
                <c:pt idx="2975">
                  <c:v>295.29000000000002</c:v>
                </c:pt>
                <c:pt idx="2976">
                  <c:v>297</c:v>
                </c:pt>
                <c:pt idx="2977">
                  <c:v>295.69</c:v>
                </c:pt>
                <c:pt idx="2978">
                  <c:v>290.27</c:v>
                </c:pt>
                <c:pt idx="2979">
                  <c:v>295.87</c:v>
                </c:pt>
                <c:pt idx="2980">
                  <c:v>292.63</c:v>
                </c:pt>
                <c:pt idx="2981">
                  <c:v>294.28000000000003</c:v>
                </c:pt>
                <c:pt idx="2982">
                  <c:v>304.92</c:v>
                </c:pt>
                <c:pt idx="2983">
                  <c:v>292.12</c:v>
                </c:pt>
                <c:pt idx="2984">
                  <c:v>289.14</c:v>
                </c:pt>
                <c:pt idx="2985">
                  <c:v>291.35000000000002</c:v>
                </c:pt>
                <c:pt idx="2986">
                  <c:v>293.5</c:v>
                </c:pt>
                <c:pt idx="2987">
                  <c:v>296.04999999999995</c:v>
                </c:pt>
                <c:pt idx="2988">
                  <c:v>296.75</c:v>
                </c:pt>
                <c:pt idx="2989">
                  <c:v>290.36</c:v>
                </c:pt>
                <c:pt idx="2990">
                  <c:v>285.36</c:v>
                </c:pt>
                <c:pt idx="2991">
                  <c:v>291.54999999999995</c:v>
                </c:pt>
                <c:pt idx="2992">
                  <c:v>300.58000000000004</c:v>
                </c:pt>
                <c:pt idx="2993">
                  <c:v>308.68</c:v>
                </c:pt>
                <c:pt idx="2994">
                  <c:v>314.5</c:v>
                </c:pt>
                <c:pt idx="2995">
                  <c:v>316.43</c:v>
                </c:pt>
                <c:pt idx="2996">
                  <c:v>316.43</c:v>
                </c:pt>
                <c:pt idx="2997">
                  <c:v>312.10000000000002</c:v>
                </c:pt>
                <c:pt idx="2998">
                  <c:v>310</c:v>
                </c:pt>
                <c:pt idx="2999">
                  <c:v>311.47000000000003</c:v>
                </c:pt>
                <c:pt idx="3000">
                  <c:v>300.18</c:v>
                </c:pt>
                <c:pt idx="3001">
                  <c:v>290.39</c:v>
                </c:pt>
                <c:pt idx="3002">
                  <c:v>285.39999999999998</c:v>
                </c:pt>
                <c:pt idx="3003">
                  <c:v>288.24</c:v>
                </c:pt>
                <c:pt idx="3004">
                  <c:v>294.53999999999996</c:v>
                </c:pt>
                <c:pt idx="3005">
                  <c:v>289.78000000000003</c:v>
                </c:pt>
                <c:pt idx="3006">
                  <c:v>291.95999999999998</c:v>
                </c:pt>
                <c:pt idx="3007">
                  <c:v>286.22000000000003</c:v>
                </c:pt>
                <c:pt idx="3008">
                  <c:v>290.95000000000005</c:v>
                </c:pt>
                <c:pt idx="3009">
                  <c:v>297.56</c:v>
                </c:pt>
                <c:pt idx="3010">
                  <c:v>292.91000000000003</c:v>
                </c:pt>
                <c:pt idx="3011">
                  <c:v>296.56</c:v>
                </c:pt>
                <c:pt idx="3012">
                  <c:v>288.39</c:v>
                </c:pt>
                <c:pt idx="3013">
                  <c:v>290.13</c:v>
                </c:pt>
                <c:pt idx="3014">
                  <c:v>287.14</c:v>
                </c:pt>
                <c:pt idx="3015">
                  <c:v>270.21000000000004</c:v>
                </c:pt>
                <c:pt idx="3016">
                  <c:v>266.77</c:v>
                </c:pt>
                <c:pt idx="3017">
                  <c:v>255.34000000000003</c:v>
                </c:pt>
                <c:pt idx="3018">
                  <c:v>260.72000000000003</c:v>
                </c:pt>
                <c:pt idx="3019">
                  <c:v>239.48000000000002</c:v>
                </c:pt>
                <c:pt idx="3020">
                  <c:v>255.05</c:v>
                </c:pt>
                <c:pt idx="3021">
                  <c:v>229.48999999999998</c:v>
                </c:pt>
                <c:pt idx="3022">
                  <c:v>222.08</c:v>
                </c:pt>
                <c:pt idx="3023">
                  <c:v>209.31000000000003</c:v>
                </c:pt>
                <c:pt idx="3024">
                  <c:v>232.69000000000003</c:v>
                </c:pt>
                <c:pt idx="3025">
                  <c:v>224.18</c:v>
                </c:pt>
                <c:pt idx="3026">
                  <c:v>230.23</c:v>
                </c:pt>
                <c:pt idx="3027">
                  <c:v>221.15999999999997</c:v>
                </c:pt>
                <c:pt idx="3028">
                  <c:v>215.72</c:v>
                </c:pt>
                <c:pt idx="3029">
                  <c:v>205.93999999999997</c:v>
                </c:pt>
                <c:pt idx="3030">
                  <c:v>205.92999999999998</c:v>
                </c:pt>
                <c:pt idx="3031">
                  <c:v>210.88</c:v>
                </c:pt>
                <c:pt idx="3032">
                  <c:v>214.5</c:v>
                </c:pt>
                <c:pt idx="3033">
                  <c:v>230.73999999999998</c:v>
                </c:pt>
                <c:pt idx="3034">
                  <c:v>223.16000000000003</c:v>
                </c:pt>
                <c:pt idx="3035">
                  <c:v>219.29000000000002</c:v>
                </c:pt>
                <c:pt idx="3036">
                  <c:v>225.31</c:v>
                </c:pt>
                <c:pt idx="3037">
                  <c:v>216.86999999999998</c:v>
                </c:pt>
                <c:pt idx="3038">
                  <c:v>221.04</c:v>
                </c:pt>
                <c:pt idx="3039">
                  <c:v>211.72</c:v>
                </c:pt>
                <c:pt idx="3040">
                  <c:v>196.77</c:v>
                </c:pt>
                <c:pt idx="3041">
                  <c:v>196.77</c:v>
                </c:pt>
                <c:pt idx="3042">
                  <c:v>196.4</c:v>
                </c:pt>
                <c:pt idx="3043">
                  <c:v>202.29</c:v>
                </c:pt>
                <c:pt idx="3044">
                  <c:v>196.57</c:v>
                </c:pt>
                <c:pt idx="3045">
                  <c:v>191.03</c:v>
                </c:pt>
                <c:pt idx="3046">
                  <c:v>193.95</c:v>
                </c:pt>
                <c:pt idx="3047">
                  <c:v>198.76</c:v>
                </c:pt>
                <c:pt idx="3048">
                  <c:v>198.07000000000002</c:v>
                </c:pt>
                <c:pt idx="3049">
                  <c:v>207.89999999999998</c:v>
                </c:pt>
                <c:pt idx="3050">
                  <c:v>204.48999999999998</c:v>
                </c:pt>
                <c:pt idx="3051">
                  <c:v>194.76</c:v>
                </c:pt>
                <c:pt idx="3052">
                  <c:v>193.04999999999998</c:v>
                </c:pt>
                <c:pt idx="3053">
                  <c:v>184.95999999999998</c:v>
                </c:pt>
                <c:pt idx="3054">
                  <c:v>171.5</c:v>
                </c:pt>
                <c:pt idx="3055">
                  <c:v>183.64</c:v>
                </c:pt>
                <c:pt idx="3056">
                  <c:v>189.72</c:v>
                </c:pt>
                <c:pt idx="3057">
                  <c:v>195.81000000000003</c:v>
                </c:pt>
                <c:pt idx="3058">
                  <c:v>197.17</c:v>
                </c:pt>
                <c:pt idx="3059">
                  <c:v>198.32</c:v>
                </c:pt>
                <c:pt idx="3060">
                  <c:v>189.24</c:v>
                </c:pt>
                <c:pt idx="3061">
                  <c:v>175.89999999999998</c:v>
                </c:pt>
                <c:pt idx="3062">
                  <c:v>181.77</c:v>
                </c:pt>
                <c:pt idx="3063">
                  <c:v>188.47</c:v>
                </c:pt>
                <c:pt idx="3064">
                  <c:v>198.42000000000002</c:v>
                </c:pt>
                <c:pt idx="3065">
                  <c:v>206.84</c:v>
                </c:pt>
                <c:pt idx="3066">
                  <c:v>206.84</c:v>
                </c:pt>
                <c:pt idx="3067">
                  <c:v>214.66</c:v>
                </c:pt>
                <c:pt idx="3068">
                  <c:v>219.21000000000004</c:v>
                </c:pt>
                <c:pt idx="3069">
                  <c:v>216.54</c:v>
                </c:pt>
                <c:pt idx="3070">
                  <c:v>223.26999999999998</c:v>
                </c:pt>
                <c:pt idx="3071">
                  <c:v>213.19999999999996</c:v>
                </c:pt>
                <c:pt idx="3072">
                  <c:v>215.83</c:v>
                </c:pt>
                <c:pt idx="3073">
                  <c:v>213.72999999999996</c:v>
                </c:pt>
                <c:pt idx="3074">
                  <c:v>217.08000000000004</c:v>
                </c:pt>
                <c:pt idx="3075">
                  <c:v>220.12</c:v>
                </c:pt>
                <c:pt idx="3076">
                  <c:v>222.56</c:v>
                </c:pt>
                <c:pt idx="3077">
                  <c:v>210.09000000000003</c:v>
                </c:pt>
                <c:pt idx="3078">
                  <c:v>219.11</c:v>
                </c:pt>
                <c:pt idx="3079">
                  <c:v>238.14</c:v>
                </c:pt>
                <c:pt idx="3080">
                  <c:v>231.36999999999998</c:v>
                </c:pt>
                <c:pt idx="3081">
                  <c:v>212.63</c:v>
                </c:pt>
                <c:pt idx="3082">
                  <c:v>199.69</c:v>
                </c:pt>
                <c:pt idx="3083">
                  <c:v>198.24</c:v>
                </c:pt>
                <c:pt idx="3084">
                  <c:v>207.04</c:v>
                </c:pt>
                <c:pt idx="3085">
                  <c:v>203.57000000000002</c:v>
                </c:pt>
                <c:pt idx="3086">
                  <c:v>203.41</c:v>
                </c:pt>
                <c:pt idx="3087">
                  <c:v>206.89000000000001</c:v>
                </c:pt>
                <c:pt idx="3088">
                  <c:v>195.35</c:v>
                </c:pt>
                <c:pt idx="3089">
                  <c:v>205.33999999999997</c:v>
                </c:pt>
                <c:pt idx="3090">
                  <c:v>205.33999999999997</c:v>
                </c:pt>
                <c:pt idx="3091">
                  <c:v>204.76000000000002</c:v>
                </c:pt>
                <c:pt idx="3092">
                  <c:v>203.71</c:v>
                </c:pt>
                <c:pt idx="3093">
                  <c:v>199.2</c:v>
                </c:pt>
                <c:pt idx="3094">
                  <c:v>195.72</c:v>
                </c:pt>
                <c:pt idx="3095">
                  <c:v>200.74</c:v>
                </c:pt>
                <c:pt idx="3096">
                  <c:v>194.70000000000002</c:v>
                </c:pt>
                <c:pt idx="3097">
                  <c:v>189.9</c:v>
                </c:pt>
                <c:pt idx="3098">
                  <c:v>186.54999999999998</c:v>
                </c:pt>
                <c:pt idx="3099">
                  <c:v>186.54999999999998</c:v>
                </c:pt>
                <c:pt idx="3100">
                  <c:v>194.55</c:v>
                </c:pt>
                <c:pt idx="3101">
                  <c:v>196.09</c:v>
                </c:pt>
                <c:pt idx="3102">
                  <c:v>197.83</c:v>
                </c:pt>
                <c:pt idx="3103">
                  <c:v>206.5</c:v>
                </c:pt>
                <c:pt idx="3104">
                  <c:v>209.03</c:v>
                </c:pt>
                <c:pt idx="3105">
                  <c:v>203.61</c:v>
                </c:pt>
                <c:pt idx="3106">
                  <c:v>204.66000000000003</c:v>
                </c:pt>
                <c:pt idx="3107">
                  <c:v>208.61</c:v>
                </c:pt>
                <c:pt idx="3108">
                  <c:v>202.65999999999997</c:v>
                </c:pt>
                <c:pt idx="3109">
                  <c:v>196.74</c:v>
                </c:pt>
                <c:pt idx="3110">
                  <c:v>205.81</c:v>
                </c:pt>
                <c:pt idx="3111">
                  <c:v>200.91000000000003</c:v>
                </c:pt>
                <c:pt idx="3112">
                  <c:v>195.71</c:v>
                </c:pt>
                <c:pt idx="3113">
                  <c:v>190.57</c:v>
                </c:pt>
                <c:pt idx="3114">
                  <c:v>191.08999999999997</c:v>
                </c:pt>
                <c:pt idx="3115">
                  <c:v>185.04</c:v>
                </c:pt>
                <c:pt idx="3116">
                  <c:v>181.26</c:v>
                </c:pt>
                <c:pt idx="3117">
                  <c:v>191.53</c:v>
                </c:pt>
                <c:pt idx="3118">
                  <c:v>196.38000000000002</c:v>
                </c:pt>
                <c:pt idx="3119">
                  <c:v>194.46</c:v>
                </c:pt>
                <c:pt idx="3120">
                  <c:v>202.74</c:v>
                </c:pt>
                <c:pt idx="3121">
                  <c:v>202.74</c:v>
                </c:pt>
                <c:pt idx="3122">
                  <c:v>199.72</c:v>
                </c:pt>
                <c:pt idx="3123">
                  <c:v>191.32</c:v>
                </c:pt>
                <c:pt idx="3124">
                  <c:v>189.58</c:v>
                </c:pt>
                <c:pt idx="3125">
                  <c:v>186.32000000000002</c:v>
                </c:pt>
                <c:pt idx="3126">
                  <c:v>186.32000000000002</c:v>
                </c:pt>
                <c:pt idx="3127">
                  <c:v>193.74</c:v>
                </c:pt>
                <c:pt idx="3128">
                  <c:v>196.41000000000003</c:v>
                </c:pt>
                <c:pt idx="3129">
                  <c:v>198.16</c:v>
                </c:pt>
                <c:pt idx="3130">
                  <c:v>194.78</c:v>
                </c:pt>
                <c:pt idx="3131">
                  <c:v>194.98</c:v>
                </c:pt>
                <c:pt idx="3132">
                  <c:v>195.53</c:v>
                </c:pt>
                <c:pt idx="3133">
                  <c:v>188.57</c:v>
                </c:pt>
                <c:pt idx="3134">
                  <c:v>189.48000000000002</c:v>
                </c:pt>
                <c:pt idx="3135">
                  <c:v>184.06</c:v>
                </c:pt>
                <c:pt idx="3136">
                  <c:v>184.06</c:v>
                </c:pt>
                <c:pt idx="3137">
                  <c:v>183.36</c:v>
                </c:pt>
                <c:pt idx="3138">
                  <c:v>187.53000000000003</c:v>
                </c:pt>
                <c:pt idx="3139">
                  <c:v>193.4</c:v>
                </c:pt>
                <c:pt idx="3140">
                  <c:v>198.16</c:v>
                </c:pt>
                <c:pt idx="3141">
                  <c:v>201.31</c:v>
                </c:pt>
                <c:pt idx="3142">
                  <c:v>202.20000000000002</c:v>
                </c:pt>
                <c:pt idx="3143">
                  <c:v>195.66</c:v>
                </c:pt>
                <c:pt idx="3144">
                  <c:v>188.32999999999998</c:v>
                </c:pt>
                <c:pt idx="3145">
                  <c:v>183.8</c:v>
                </c:pt>
                <c:pt idx="3146">
                  <c:v>179.59</c:v>
                </c:pt>
                <c:pt idx="3147">
                  <c:v>174.41</c:v>
                </c:pt>
                <c:pt idx="3148">
                  <c:v>176.85</c:v>
                </c:pt>
                <c:pt idx="3149">
                  <c:v>174.22</c:v>
                </c:pt>
                <c:pt idx="3150">
                  <c:v>184.84</c:v>
                </c:pt>
                <c:pt idx="3151">
                  <c:v>183.76000000000002</c:v>
                </c:pt>
                <c:pt idx="3152">
                  <c:v>188.94</c:v>
                </c:pt>
                <c:pt idx="3153">
                  <c:v>190.32</c:v>
                </c:pt>
                <c:pt idx="3154">
                  <c:v>194.74</c:v>
                </c:pt>
                <c:pt idx="3155">
                  <c:v>190.22</c:v>
                </c:pt>
                <c:pt idx="3156">
                  <c:v>187.51</c:v>
                </c:pt>
                <c:pt idx="3157">
                  <c:v>182.71</c:v>
                </c:pt>
                <c:pt idx="3158">
                  <c:v>181.85</c:v>
                </c:pt>
                <c:pt idx="3159">
                  <c:v>188.37</c:v>
                </c:pt>
                <c:pt idx="3160">
                  <c:v>192.27</c:v>
                </c:pt>
                <c:pt idx="3161">
                  <c:v>192.27</c:v>
                </c:pt>
                <c:pt idx="3162">
                  <c:v>199.51</c:v>
                </c:pt>
                <c:pt idx="3163">
                  <c:v>191.94</c:v>
                </c:pt>
                <c:pt idx="3164">
                  <c:v>190.75</c:v>
                </c:pt>
                <c:pt idx="3165">
                  <c:v>188.17</c:v>
                </c:pt>
                <c:pt idx="3166">
                  <c:v>182.14999999999998</c:v>
                </c:pt>
                <c:pt idx="3167">
                  <c:v>184.88</c:v>
                </c:pt>
                <c:pt idx="3168">
                  <c:v>189.15</c:v>
                </c:pt>
                <c:pt idx="3169">
                  <c:v>195.21</c:v>
                </c:pt>
                <c:pt idx="3170">
                  <c:v>190.98999999999998</c:v>
                </c:pt>
                <c:pt idx="3171">
                  <c:v>194.64000000000001</c:v>
                </c:pt>
                <c:pt idx="3172">
                  <c:v>186.87</c:v>
                </c:pt>
                <c:pt idx="3173">
                  <c:v>189.66</c:v>
                </c:pt>
                <c:pt idx="3174">
                  <c:v>193.31000000000003</c:v>
                </c:pt>
                <c:pt idx="3175">
                  <c:v>194.39</c:v>
                </c:pt>
                <c:pt idx="3176">
                  <c:v>195.41000000000003</c:v>
                </c:pt>
                <c:pt idx="3177">
                  <c:v>204.23</c:v>
                </c:pt>
                <c:pt idx="3178">
                  <c:v>218.46</c:v>
                </c:pt>
                <c:pt idx="3179">
                  <c:v>219.54</c:v>
                </c:pt>
                <c:pt idx="3180">
                  <c:v>221</c:v>
                </c:pt>
                <c:pt idx="3181">
                  <c:v>229.82</c:v>
                </c:pt>
                <c:pt idx="3182">
                  <c:v>226.51000000000005</c:v>
                </c:pt>
                <c:pt idx="3183">
                  <c:v>220.7</c:v>
                </c:pt>
                <c:pt idx="3184">
                  <c:v>220.41</c:v>
                </c:pt>
                <c:pt idx="3185">
                  <c:v>215.77</c:v>
                </c:pt>
                <c:pt idx="3186">
                  <c:v>217.19</c:v>
                </c:pt>
                <c:pt idx="3187">
                  <c:v>209.96</c:v>
                </c:pt>
                <c:pt idx="3188">
                  <c:v>212.07</c:v>
                </c:pt>
                <c:pt idx="3189">
                  <c:v>209.47</c:v>
                </c:pt>
                <c:pt idx="3190">
                  <c:v>213.98000000000002</c:v>
                </c:pt>
                <c:pt idx="3191">
                  <c:v>211.79999999999998</c:v>
                </c:pt>
                <c:pt idx="3192">
                  <c:v>222.28</c:v>
                </c:pt>
                <c:pt idx="3193">
                  <c:v>214.93</c:v>
                </c:pt>
                <c:pt idx="3194">
                  <c:v>210.94999999999996</c:v>
                </c:pt>
                <c:pt idx="3195">
                  <c:v>198.04999999999998</c:v>
                </c:pt>
                <c:pt idx="3196">
                  <c:v>196.84</c:v>
                </c:pt>
                <c:pt idx="3197">
                  <c:v>189.82999999999998</c:v>
                </c:pt>
                <c:pt idx="3198">
                  <c:v>195.10999999999999</c:v>
                </c:pt>
                <c:pt idx="3199">
                  <c:v>196.70000000000002</c:v>
                </c:pt>
                <c:pt idx="3200">
                  <c:v>189.82999999999998</c:v>
                </c:pt>
                <c:pt idx="3201">
                  <c:v>190.15</c:v>
                </c:pt>
                <c:pt idx="3202">
                  <c:v>191.91</c:v>
                </c:pt>
                <c:pt idx="3203">
                  <c:v>190.63000000000002</c:v>
                </c:pt>
                <c:pt idx="3204">
                  <c:v>189.75</c:v>
                </c:pt>
                <c:pt idx="3205">
                  <c:v>189.39000000000001</c:v>
                </c:pt>
                <c:pt idx="3206">
                  <c:v>185.89</c:v>
                </c:pt>
                <c:pt idx="3207">
                  <c:v>188.95</c:v>
                </c:pt>
                <c:pt idx="3208">
                  <c:v>189.5</c:v>
                </c:pt>
                <c:pt idx="3209">
                  <c:v>184.93</c:v>
                </c:pt>
                <c:pt idx="3210">
                  <c:v>184.58</c:v>
                </c:pt>
                <c:pt idx="3211">
                  <c:v>181.97</c:v>
                </c:pt>
                <c:pt idx="3212">
                  <c:v>185.45000000000002</c:v>
                </c:pt>
                <c:pt idx="3213">
                  <c:v>184.87</c:v>
                </c:pt>
                <c:pt idx="3214">
                  <c:v>185.22</c:v>
                </c:pt>
                <c:pt idx="3215">
                  <c:v>180.46</c:v>
                </c:pt>
                <c:pt idx="3216">
                  <c:v>179.26</c:v>
                </c:pt>
                <c:pt idx="3217">
                  <c:v>174.62</c:v>
                </c:pt>
                <c:pt idx="3218">
                  <c:v>173.37</c:v>
                </c:pt>
                <c:pt idx="3219">
                  <c:v>177.29999999999998</c:v>
                </c:pt>
                <c:pt idx="3220">
                  <c:v>174.35999999999999</c:v>
                </c:pt>
                <c:pt idx="3221">
                  <c:v>167.47</c:v>
                </c:pt>
                <c:pt idx="3222">
                  <c:v>167.30999999999997</c:v>
                </c:pt>
                <c:pt idx="3223">
                  <c:v>166.63</c:v>
                </c:pt>
                <c:pt idx="3224">
                  <c:v>160.31</c:v>
                </c:pt>
                <c:pt idx="3225">
                  <c:v>164.35999999999999</c:v>
                </c:pt>
                <c:pt idx="3226">
                  <c:v>167.24</c:v>
                </c:pt>
                <c:pt idx="3227">
                  <c:v>168.48</c:v>
                </c:pt>
                <c:pt idx="3228">
                  <c:v>165.05999999999997</c:v>
                </c:pt>
                <c:pt idx="3229">
                  <c:v>168.34</c:v>
                </c:pt>
                <c:pt idx="3230">
                  <c:v>165.39999999999998</c:v>
                </c:pt>
                <c:pt idx="3231">
                  <c:v>165.39999999999998</c:v>
                </c:pt>
                <c:pt idx="3232">
                  <c:v>166.57999999999998</c:v>
                </c:pt>
                <c:pt idx="3233">
                  <c:v>155.4</c:v>
                </c:pt>
                <c:pt idx="3234">
                  <c:v>148.97999999999999</c:v>
                </c:pt>
                <c:pt idx="3235">
                  <c:v>138.39999999999998</c:v>
                </c:pt>
                <c:pt idx="3236">
                  <c:v>145.59</c:v>
                </c:pt>
                <c:pt idx="3237">
                  <c:v>149.54000000000002</c:v>
                </c:pt>
                <c:pt idx="3238">
                  <c:v>157.51999999999998</c:v>
                </c:pt>
                <c:pt idx="3239">
                  <c:v>155.98000000000002</c:v>
                </c:pt>
                <c:pt idx="3240">
                  <c:v>155.63</c:v>
                </c:pt>
                <c:pt idx="3241">
                  <c:v>150.70000000000002</c:v>
                </c:pt>
                <c:pt idx="3242">
                  <c:v>157.51999999999998</c:v>
                </c:pt>
                <c:pt idx="3243">
                  <c:v>149.87</c:v>
                </c:pt>
                <c:pt idx="3244">
                  <c:v>154.29999999999998</c:v>
                </c:pt>
                <c:pt idx="3245">
                  <c:v>148.63</c:v>
                </c:pt>
                <c:pt idx="3246">
                  <c:v>149.48000000000002</c:v>
                </c:pt>
                <c:pt idx="3247">
                  <c:v>153.07</c:v>
                </c:pt>
                <c:pt idx="3248">
                  <c:v>157.32</c:v>
                </c:pt>
                <c:pt idx="3249">
                  <c:v>153.72</c:v>
                </c:pt>
                <c:pt idx="3250">
                  <c:v>159.51999999999998</c:v>
                </c:pt>
                <c:pt idx="3251">
                  <c:v>152.34</c:v>
                </c:pt>
                <c:pt idx="3252">
                  <c:v>153.72</c:v>
                </c:pt>
                <c:pt idx="3253">
                  <c:v>152.87</c:v>
                </c:pt>
                <c:pt idx="3254">
                  <c:v>149.28</c:v>
                </c:pt>
                <c:pt idx="3255">
                  <c:v>156.09</c:v>
                </c:pt>
                <c:pt idx="3256">
                  <c:v>151.44999999999999</c:v>
                </c:pt>
                <c:pt idx="3257">
                  <c:v>154.54</c:v>
                </c:pt>
                <c:pt idx="3258">
                  <c:v>154.54</c:v>
                </c:pt>
                <c:pt idx="3259">
                  <c:v>152.29</c:v>
                </c:pt>
                <c:pt idx="3260">
                  <c:v>147.51</c:v>
                </c:pt>
                <c:pt idx="3261">
                  <c:v>143.77000000000001</c:v>
                </c:pt>
                <c:pt idx="3262">
                  <c:v>141.25</c:v>
                </c:pt>
                <c:pt idx="3263">
                  <c:v>142.26999999999998</c:v>
                </c:pt>
                <c:pt idx="3264">
                  <c:v>137.53</c:v>
                </c:pt>
                <c:pt idx="3265">
                  <c:v>140.16</c:v>
                </c:pt>
                <c:pt idx="3266">
                  <c:v>138.34</c:v>
                </c:pt>
                <c:pt idx="3267">
                  <c:v>141.38</c:v>
                </c:pt>
                <c:pt idx="3268">
                  <c:v>140.52000000000001</c:v>
                </c:pt>
                <c:pt idx="3269">
                  <c:v>142.87</c:v>
                </c:pt>
                <c:pt idx="3270">
                  <c:v>136.77000000000001</c:v>
                </c:pt>
                <c:pt idx="3271">
                  <c:v>133.22999999999999</c:v>
                </c:pt>
                <c:pt idx="3272">
                  <c:v>128.85</c:v>
                </c:pt>
                <c:pt idx="3273">
                  <c:v>129.85</c:v>
                </c:pt>
                <c:pt idx="3274">
                  <c:v>133.38</c:v>
                </c:pt>
                <c:pt idx="3275">
                  <c:v>144.22999999999999</c:v>
                </c:pt>
                <c:pt idx="3276">
                  <c:v>140.29</c:v>
                </c:pt>
                <c:pt idx="3277">
                  <c:v>136.88999999999999</c:v>
                </c:pt>
                <c:pt idx="3278">
                  <c:v>143</c:v>
                </c:pt>
                <c:pt idx="3279">
                  <c:v>138.89000000000001</c:v>
                </c:pt>
                <c:pt idx="3280">
                  <c:v>148.41</c:v>
                </c:pt>
                <c:pt idx="3281">
                  <c:v>148.74</c:v>
                </c:pt>
                <c:pt idx="3282">
                  <c:v>152.93</c:v>
                </c:pt>
                <c:pt idx="3283">
                  <c:v>154.01</c:v>
                </c:pt>
                <c:pt idx="3284">
                  <c:v>157.41</c:v>
                </c:pt>
                <c:pt idx="3285">
                  <c:v>155.32999999999998</c:v>
                </c:pt>
                <c:pt idx="3286">
                  <c:v>156.51999999999998</c:v>
                </c:pt>
                <c:pt idx="3287">
                  <c:v>162.88</c:v>
                </c:pt>
                <c:pt idx="3288">
                  <c:v>173.14999999999998</c:v>
                </c:pt>
                <c:pt idx="3289">
                  <c:v>175.06</c:v>
                </c:pt>
                <c:pt idx="3290">
                  <c:v>174.15</c:v>
                </c:pt>
                <c:pt idx="3291">
                  <c:v>171.63</c:v>
                </c:pt>
                <c:pt idx="3292">
                  <c:v>169.44</c:v>
                </c:pt>
                <c:pt idx="3293">
                  <c:v>158.76</c:v>
                </c:pt>
                <c:pt idx="3294">
                  <c:v>157.88999999999999</c:v>
                </c:pt>
                <c:pt idx="3295">
                  <c:v>159.25</c:v>
                </c:pt>
                <c:pt idx="3296">
                  <c:v>155.66</c:v>
                </c:pt>
                <c:pt idx="3297">
                  <c:v>153.44999999999999</c:v>
                </c:pt>
                <c:pt idx="3298">
                  <c:v>155.16</c:v>
                </c:pt>
                <c:pt idx="3299">
                  <c:v>152.43</c:v>
                </c:pt>
                <c:pt idx="3300">
                  <c:v>147.44</c:v>
                </c:pt>
                <c:pt idx="3301">
                  <c:v>147.44</c:v>
                </c:pt>
                <c:pt idx="3302">
                  <c:v>148.32</c:v>
                </c:pt>
                <c:pt idx="3303">
                  <c:v>149.19999999999999</c:v>
                </c:pt>
                <c:pt idx="3304">
                  <c:v>157.41</c:v>
                </c:pt>
                <c:pt idx="3305">
                  <c:v>156.38</c:v>
                </c:pt>
                <c:pt idx="3306">
                  <c:v>155.01</c:v>
                </c:pt>
                <c:pt idx="3307">
                  <c:v>160.15</c:v>
                </c:pt>
                <c:pt idx="3308">
                  <c:v>165.35999999999999</c:v>
                </c:pt>
                <c:pt idx="3309">
                  <c:v>162.4</c:v>
                </c:pt>
                <c:pt idx="3310">
                  <c:v>176.70000000000002</c:v>
                </c:pt>
                <c:pt idx="3311">
                  <c:v>174.74999999999997</c:v>
                </c:pt>
                <c:pt idx="3312">
                  <c:v>170.93</c:v>
                </c:pt>
                <c:pt idx="3313">
                  <c:v>166.28</c:v>
                </c:pt>
                <c:pt idx="3314">
                  <c:v>165.5</c:v>
                </c:pt>
                <c:pt idx="3315">
                  <c:v>164.88</c:v>
                </c:pt>
                <c:pt idx="3316">
                  <c:v>161.04</c:v>
                </c:pt>
                <c:pt idx="3317">
                  <c:v>155.72</c:v>
                </c:pt>
                <c:pt idx="3318">
                  <c:v>150.54999999999998</c:v>
                </c:pt>
                <c:pt idx="3319">
                  <c:v>156.51999999999998</c:v>
                </c:pt>
                <c:pt idx="3320">
                  <c:v>153.94999999999999</c:v>
                </c:pt>
                <c:pt idx="3321">
                  <c:v>154.09</c:v>
                </c:pt>
                <c:pt idx="3322">
                  <c:v>153.07999999999998</c:v>
                </c:pt>
                <c:pt idx="3323">
                  <c:v>152.56</c:v>
                </c:pt>
                <c:pt idx="3324">
                  <c:v>156.91999999999999</c:v>
                </c:pt>
                <c:pt idx="3325">
                  <c:v>164.38</c:v>
                </c:pt>
                <c:pt idx="3326">
                  <c:v>164.38</c:v>
                </c:pt>
                <c:pt idx="3327">
                  <c:v>161.42000000000002</c:v>
                </c:pt>
                <c:pt idx="3328">
                  <c:v>157.51999999999998</c:v>
                </c:pt>
                <c:pt idx="3329">
                  <c:v>157.09</c:v>
                </c:pt>
                <c:pt idx="3330">
                  <c:v>155.69999999999999</c:v>
                </c:pt>
                <c:pt idx="3331">
                  <c:v>156.9</c:v>
                </c:pt>
                <c:pt idx="3332">
                  <c:v>162.95999999999998</c:v>
                </c:pt>
                <c:pt idx="3333">
                  <c:v>170.95</c:v>
                </c:pt>
                <c:pt idx="3334">
                  <c:v>173.54</c:v>
                </c:pt>
                <c:pt idx="3335">
                  <c:v>166.93</c:v>
                </c:pt>
                <c:pt idx="3336">
                  <c:v>171.93999999999997</c:v>
                </c:pt>
                <c:pt idx="3337">
                  <c:v>165.32</c:v>
                </c:pt>
                <c:pt idx="3338">
                  <c:v>167.99</c:v>
                </c:pt>
                <c:pt idx="3339">
                  <c:v>170.92999999999998</c:v>
                </c:pt>
                <c:pt idx="3340">
                  <c:v>163.11000000000001</c:v>
                </c:pt>
                <c:pt idx="3341">
                  <c:v>160.49</c:v>
                </c:pt>
                <c:pt idx="3342">
                  <c:v>160.69</c:v>
                </c:pt>
                <c:pt idx="3343">
                  <c:v>158.10999999999999</c:v>
                </c:pt>
                <c:pt idx="3344">
                  <c:v>163.01999999999998</c:v>
                </c:pt>
                <c:pt idx="3345">
                  <c:v>162.07</c:v>
                </c:pt>
                <c:pt idx="3346">
                  <c:v>159.31</c:v>
                </c:pt>
                <c:pt idx="3347">
                  <c:v>165.67</c:v>
                </c:pt>
                <c:pt idx="3348">
                  <c:v>154.76000000000002</c:v>
                </c:pt>
                <c:pt idx="3349">
                  <c:v>152.58000000000001</c:v>
                </c:pt>
                <c:pt idx="3350">
                  <c:v>151.22999999999999</c:v>
                </c:pt>
                <c:pt idx="3351">
                  <c:v>151.22999999999999</c:v>
                </c:pt>
                <c:pt idx="3352">
                  <c:v>150.55000000000001</c:v>
                </c:pt>
                <c:pt idx="3353">
                  <c:v>148.70999999999998</c:v>
                </c:pt>
                <c:pt idx="3354">
                  <c:v>151.38</c:v>
                </c:pt>
                <c:pt idx="3355">
                  <c:v>150.10000000000002</c:v>
                </c:pt>
                <c:pt idx="3356">
                  <c:v>153.41</c:v>
                </c:pt>
                <c:pt idx="3357">
                  <c:v>159.19</c:v>
                </c:pt>
                <c:pt idx="3358">
                  <c:v>158.56</c:v>
                </c:pt>
                <c:pt idx="3359">
                  <c:v>158.56</c:v>
                </c:pt>
                <c:pt idx="3360">
                  <c:v>160.09</c:v>
                </c:pt>
                <c:pt idx="3361">
                  <c:v>156.85</c:v>
                </c:pt>
                <c:pt idx="3362">
                  <c:v>155.09</c:v>
                </c:pt>
                <c:pt idx="3363">
                  <c:v>153.44</c:v>
                </c:pt>
                <c:pt idx="3364">
                  <c:v>153.07</c:v>
                </c:pt>
                <c:pt idx="3365">
                  <c:v>153.66</c:v>
                </c:pt>
                <c:pt idx="3366">
                  <c:v>154.17000000000002</c:v>
                </c:pt>
                <c:pt idx="3367">
                  <c:v>150.38</c:v>
                </c:pt>
                <c:pt idx="3368">
                  <c:v>149.35</c:v>
                </c:pt>
                <c:pt idx="3369">
                  <c:v>149.17000000000002</c:v>
                </c:pt>
                <c:pt idx="3370">
                  <c:v>153.75</c:v>
                </c:pt>
                <c:pt idx="3371">
                  <c:v>153.74</c:v>
                </c:pt>
                <c:pt idx="3372">
                  <c:v>158.60999999999999</c:v>
                </c:pt>
                <c:pt idx="3373">
                  <c:v>163.5</c:v>
                </c:pt>
                <c:pt idx="3374">
                  <c:v>167.69</c:v>
                </c:pt>
                <c:pt idx="3375">
                  <c:v>167.35</c:v>
                </c:pt>
                <c:pt idx="3376">
                  <c:v>174.87</c:v>
                </c:pt>
                <c:pt idx="3377">
                  <c:v>176.4</c:v>
                </c:pt>
                <c:pt idx="3378">
                  <c:v>174.84</c:v>
                </c:pt>
                <c:pt idx="3379">
                  <c:v>174.32000000000002</c:v>
                </c:pt>
                <c:pt idx="3380">
                  <c:v>170.43</c:v>
                </c:pt>
                <c:pt idx="3381">
                  <c:v>172.07000000000002</c:v>
                </c:pt>
                <c:pt idx="3382">
                  <c:v>172.07000000000002</c:v>
                </c:pt>
                <c:pt idx="3383">
                  <c:v>169.31</c:v>
                </c:pt>
                <c:pt idx="3384">
                  <c:v>166.83999999999997</c:v>
                </c:pt>
                <c:pt idx="3385">
                  <c:v>169.29000000000002</c:v>
                </c:pt>
                <c:pt idx="3386">
                  <c:v>171.44000000000003</c:v>
                </c:pt>
                <c:pt idx="3387">
                  <c:v>171.44000000000003</c:v>
                </c:pt>
                <c:pt idx="3388">
                  <c:v>177.91</c:v>
                </c:pt>
                <c:pt idx="3389">
                  <c:v>184.41</c:v>
                </c:pt>
                <c:pt idx="3390">
                  <c:v>183.10999999999999</c:v>
                </c:pt>
                <c:pt idx="3391">
                  <c:v>183.44</c:v>
                </c:pt>
                <c:pt idx="3392">
                  <c:v>181.53</c:v>
                </c:pt>
                <c:pt idx="3393">
                  <c:v>179.88</c:v>
                </c:pt>
                <c:pt idx="3394">
                  <c:v>183.28</c:v>
                </c:pt>
                <c:pt idx="3395">
                  <c:v>179.97</c:v>
                </c:pt>
                <c:pt idx="3396">
                  <c:v>177.68</c:v>
                </c:pt>
                <c:pt idx="3397">
                  <c:v>175.5</c:v>
                </c:pt>
                <c:pt idx="3398">
                  <c:v>174.45</c:v>
                </c:pt>
                <c:pt idx="3399">
                  <c:v>180.54</c:v>
                </c:pt>
                <c:pt idx="3400">
                  <c:v>176.76</c:v>
                </c:pt>
                <c:pt idx="3401">
                  <c:v>176.76</c:v>
                </c:pt>
                <c:pt idx="3402">
                  <c:v>177.87</c:v>
                </c:pt>
                <c:pt idx="3403">
                  <c:v>175.01</c:v>
                </c:pt>
                <c:pt idx="3404">
                  <c:v>177.08</c:v>
                </c:pt>
                <c:pt idx="3405">
                  <c:v>187.47</c:v>
                </c:pt>
                <c:pt idx="3406">
                  <c:v>189.83</c:v>
                </c:pt>
                <c:pt idx="3407">
                  <c:v>193.11</c:v>
                </c:pt>
                <c:pt idx="3408">
                  <c:v>192.9</c:v>
                </c:pt>
                <c:pt idx="3409">
                  <c:v>191.09</c:v>
                </c:pt>
                <c:pt idx="3410">
                  <c:v>194.69</c:v>
                </c:pt>
                <c:pt idx="3411">
                  <c:v>189.68</c:v>
                </c:pt>
                <c:pt idx="3412">
                  <c:v>192.4</c:v>
                </c:pt>
                <c:pt idx="3413">
                  <c:v>189.23</c:v>
                </c:pt>
                <c:pt idx="3414">
                  <c:v>188.88</c:v>
                </c:pt>
                <c:pt idx="3415">
                  <c:v>188.19</c:v>
                </c:pt>
                <c:pt idx="3416">
                  <c:v>189.54999999999998</c:v>
                </c:pt>
                <c:pt idx="3417">
                  <c:v>189.3</c:v>
                </c:pt>
                <c:pt idx="3418">
                  <c:v>193.36999999999998</c:v>
                </c:pt>
                <c:pt idx="3419">
                  <c:v>189.84</c:v>
                </c:pt>
                <c:pt idx="3420">
                  <c:v>190.27</c:v>
                </c:pt>
                <c:pt idx="3421">
                  <c:v>190.27</c:v>
                </c:pt>
                <c:pt idx="3422">
                  <c:v>191.88</c:v>
                </c:pt>
                <c:pt idx="3423">
                  <c:v>188.97000000000003</c:v>
                </c:pt>
                <c:pt idx="3424">
                  <c:v>185.26</c:v>
                </c:pt>
                <c:pt idx="3425">
                  <c:v>183.79</c:v>
                </c:pt>
                <c:pt idx="3426">
                  <c:v>174.47</c:v>
                </c:pt>
                <c:pt idx="3427">
                  <c:v>176.68</c:v>
                </c:pt>
                <c:pt idx="3428">
                  <c:v>179.73999999999998</c:v>
                </c:pt>
                <c:pt idx="3429">
                  <c:v>177.16</c:v>
                </c:pt>
                <c:pt idx="3430">
                  <c:v>173.72</c:v>
                </c:pt>
                <c:pt idx="3431">
                  <c:v>178.65</c:v>
                </c:pt>
                <c:pt idx="3432">
                  <c:v>179.88</c:v>
                </c:pt>
                <c:pt idx="3433">
                  <c:v>183.85</c:v>
                </c:pt>
                <c:pt idx="3434">
                  <c:v>189.75</c:v>
                </c:pt>
                <c:pt idx="3435">
                  <c:v>195.37</c:v>
                </c:pt>
                <c:pt idx="3436">
                  <c:v>196.35999999999999</c:v>
                </c:pt>
                <c:pt idx="3437">
                  <c:v>192.16</c:v>
                </c:pt>
                <c:pt idx="3438">
                  <c:v>193.19000000000003</c:v>
                </c:pt>
                <c:pt idx="3439">
                  <c:v>193.55999999999997</c:v>
                </c:pt>
                <c:pt idx="3440">
                  <c:v>190.55</c:v>
                </c:pt>
                <c:pt idx="3441">
                  <c:v>188.05999999999997</c:v>
                </c:pt>
                <c:pt idx="3442">
                  <c:v>184.57</c:v>
                </c:pt>
                <c:pt idx="3443">
                  <c:v>189.01</c:v>
                </c:pt>
                <c:pt idx="3444">
                  <c:v>184.32</c:v>
                </c:pt>
                <c:pt idx="3445">
                  <c:v>185.7</c:v>
                </c:pt>
                <c:pt idx="3446">
                  <c:v>185.68</c:v>
                </c:pt>
                <c:pt idx="3447">
                  <c:v>183.54</c:v>
                </c:pt>
                <c:pt idx="3448">
                  <c:v>175.64</c:v>
                </c:pt>
                <c:pt idx="3449">
                  <c:v>177.47</c:v>
                </c:pt>
                <c:pt idx="3450">
                  <c:v>177.46</c:v>
                </c:pt>
                <c:pt idx="3451">
                  <c:v>178.33999999999997</c:v>
                </c:pt>
                <c:pt idx="3452">
                  <c:v>177</c:v>
                </c:pt>
                <c:pt idx="3453">
                  <c:v>175.26</c:v>
                </c:pt>
                <c:pt idx="3454">
                  <c:v>169.95</c:v>
                </c:pt>
                <c:pt idx="3455">
                  <c:v>164.98000000000002</c:v>
                </c:pt>
                <c:pt idx="3456">
                  <c:v>168.79999999999998</c:v>
                </c:pt>
                <c:pt idx="3457">
                  <c:v>168.72</c:v>
                </c:pt>
                <c:pt idx="3458">
                  <c:v>173.54</c:v>
                </c:pt>
                <c:pt idx="3459">
                  <c:v>172.57</c:v>
                </c:pt>
                <c:pt idx="3460">
                  <c:v>165.78000000000003</c:v>
                </c:pt>
                <c:pt idx="3461">
                  <c:v>162.17999999999998</c:v>
                </c:pt>
                <c:pt idx="3462">
                  <c:v>166.94</c:v>
                </c:pt>
                <c:pt idx="3463">
                  <c:v>164.20000000000002</c:v>
                </c:pt>
                <c:pt idx="3464">
                  <c:v>163.17000000000002</c:v>
                </c:pt>
                <c:pt idx="3465">
                  <c:v>165.69</c:v>
                </c:pt>
                <c:pt idx="3466">
                  <c:v>164.49</c:v>
                </c:pt>
                <c:pt idx="3467">
                  <c:v>165.85</c:v>
                </c:pt>
                <c:pt idx="3468">
                  <c:v>165.17000000000002</c:v>
                </c:pt>
                <c:pt idx="3469">
                  <c:v>165.5</c:v>
                </c:pt>
                <c:pt idx="3470">
                  <c:v>161.03</c:v>
                </c:pt>
                <c:pt idx="3471">
                  <c:v>161.71</c:v>
                </c:pt>
                <c:pt idx="3472">
                  <c:v>162.37</c:v>
                </c:pt>
                <c:pt idx="3473">
                  <c:v>157.6</c:v>
                </c:pt>
                <c:pt idx="3474">
                  <c:v>158.75</c:v>
                </c:pt>
                <c:pt idx="3475">
                  <c:v>169.01999999999998</c:v>
                </c:pt>
                <c:pt idx="3476">
                  <c:v>172.58</c:v>
                </c:pt>
                <c:pt idx="3477">
                  <c:v>174.78</c:v>
                </c:pt>
                <c:pt idx="3478">
                  <c:v>172.35</c:v>
                </c:pt>
                <c:pt idx="3479">
                  <c:v>177.29</c:v>
                </c:pt>
                <c:pt idx="3480">
                  <c:v>185.63</c:v>
                </c:pt>
                <c:pt idx="3481">
                  <c:v>188.19</c:v>
                </c:pt>
                <c:pt idx="3482">
                  <c:v>193.6</c:v>
                </c:pt>
                <c:pt idx="3483">
                  <c:v>189.37</c:v>
                </c:pt>
                <c:pt idx="3484">
                  <c:v>185.29</c:v>
                </c:pt>
                <c:pt idx="3485">
                  <c:v>191.76</c:v>
                </c:pt>
                <c:pt idx="3486">
                  <c:v>193.17</c:v>
                </c:pt>
                <c:pt idx="3487">
                  <c:v>188.82999999999998</c:v>
                </c:pt>
                <c:pt idx="3488">
                  <c:v>200.15</c:v>
                </c:pt>
                <c:pt idx="3489">
                  <c:v>197.26999999999998</c:v>
                </c:pt>
                <c:pt idx="3490">
                  <c:v>197.01000000000002</c:v>
                </c:pt>
                <c:pt idx="3491">
                  <c:v>197.01000000000002</c:v>
                </c:pt>
                <c:pt idx="3492">
                  <c:v>212.22</c:v>
                </c:pt>
                <c:pt idx="3493">
                  <c:v>207.73000000000002</c:v>
                </c:pt>
                <c:pt idx="3494">
                  <c:v>208.3</c:v>
                </c:pt>
                <c:pt idx="3495">
                  <c:v>210.02</c:v>
                </c:pt>
                <c:pt idx="3496">
                  <c:v>209.13</c:v>
                </c:pt>
                <c:pt idx="3497">
                  <c:v>210.31999999999996</c:v>
                </c:pt>
                <c:pt idx="3498">
                  <c:v>205.12</c:v>
                </c:pt>
                <c:pt idx="3499">
                  <c:v>202.89000000000001</c:v>
                </c:pt>
                <c:pt idx="3500">
                  <c:v>212.88</c:v>
                </c:pt>
                <c:pt idx="3501">
                  <c:v>216.67000000000002</c:v>
                </c:pt>
                <c:pt idx="3502">
                  <c:v>214.16</c:v>
                </c:pt>
                <c:pt idx="3503">
                  <c:v>218.00000000000003</c:v>
                </c:pt>
                <c:pt idx="3504">
                  <c:v>210.58999999999997</c:v>
                </c:pt>
                <c:pt idx="3505">
                  <c:v>208.65</c:v>
                </c:pt>
                <c:pt idx="3506">
                  <c:v>213.87</c:v>
                </c:pt>
                <c:pt idx="3507">
                  <c:v>213.74</c:v>
                </c:pt>
                <c:pt idx="3508">
                  <c:v>230.97</c:v>
                </c:pt>
                <c:pt idx="3509">
                  <c:v>237.14</c:v>
                </c:pt>
                <c:pt idx="3510">
                  <c:v>248.8</c:v>
                </c:pt>
                <c:pt idx="3511">
                  <c:v>249.37999999999997</c:v>
                </c:pt>
                <c:pt idx="3512">
                  <c:v>254.72000000000003</c:v>
                </c:pt>
                <c:pt idx="3513">
                  <c:v>247.73000000000002</c:v>
                </c:pt>
                <c:pt idx="3514">
                  <c:v>242.41000000000003</c:v>
                </c:pt>
                <c:pt idx="3515">
                  <c:v>245.27</c:v>
                </c:pt>
                <c:pt idx="3516">
                  <c:v>246.35000000000002</c:v>
                </c:pt>
                <c:pt idx="3517">
                  <c:v>244.63</c:v>
                </c:pt>
                <c:pt idx="3518">
                  <c:v>246.01999999999998</c:v>
                </c:pt>
                <c:pt idx="3519">
                  <c:v>246.01999999999998</c:v>
                </c:pt>
                <c:pt idx="3520">
                  <c:v>270.11</c:v>
                </c:pt>
                <c:pt idx="3521">
                  <c:v>260.26000000000005</c:v>
                </c:pt>
                <c:pt idx="3522">
                  <c:v>259.60000000000002</c:v>
                </c:pt>
                <c:pt idx="3523">
                  <c:v>259.08000000000004</c:v>
                </c:pt>
                <c:pt idx="3524">
                  <c:v>253.91</c:v>
                </c:pt>
                <c:pt idx="3525">
                  <c:v>254.91000000000003</c:v>
                </c:pt>
                <c:pt idx="3526">
                  <c:v>251.42</c:v>
                </c:pt>
                <c:pt idx="3527">
                  <c:v>250.36999999999998</c:v>
                </c:pt>
                <c:pt idx="3528">
                  <c:v>246.07999999999998</c:v>
                </c:pt>
                <c:pt idx="3529">
                  <c:v>250.04</c:v>
                </c:pt>
                <c:pt idx="3530">
                  <c:v>246.09</c:v>
                </c:pt>
                <c:pt idx="3531">
                  <c:v>246.74</c:v>
                </c:pt>
                <c:pt idx="3532">
                  <c:v>248.69000000000003</c:v>
                </c:pt>
                <c:pt idx="3533">
                  <c:v>256.5</c:v>
                </c:pt>
                <c:pt idx="3534">
                  <c:v>255.32000000000005</c:v>
                </c:pt>
                <c:pt idx="3535">
                  <c:v>254.44</c:v>
                </c:pt>
                <c:pt idx="3536">
                  <c:v>258.43</c:v>
                </c:pt>
                <c:pt idx="3537">
                  <c:v>257.21000000000004</c:v>
                </c:pt>
                <c:pt idx="3538">
                  <c:v>253.82000000000002</c:v>
                </c:pt>
                <c:pt idx="3539">
                  <c:v>266.8</c:v>
                </c:pt>
                <c:pt idx="3540">
                  <c:v>256.3</c:v>
                </c:pt>
                <c:pt idx="3541">
                  <c:v>259.23</c:v>
                </c:pt>
                <c:pt idx="3542">
                  <c:v>260.41000000000003</c:v>
                </c:pt>
                <c:pt idx="3543">
                  <c:v>255.55999999999997</c:v>
                </c:pt>
                <c:pt idx="3544">
                  <c:v>254.12</c:v>
                </c:pt>
                <c:pt idx="3545">
                  <c:v>252.54</c:v>
                </c:pt>
                <c:pt idx="3546">
                  <c:v>256.76</c:v>
                </c:pt>
                <c:pt idx="3547">
                  <c:v>266.79999999999995</c:v>
                </c:pt>
                <c:pt idx="3548">
                  <c:v>266.26</c:v>
                </c:pt>
                <c:pt idx="3549">
                  <c:v>271.53999999999996</c:v>
                </c:pt>
                <c:pt idx="3550">
                  <c:v>278.41000000000003</c:v>
                </c:pt>
                <c:pt idx="3551">
                  <c:v>283.94</c:v>
                </c:pt>
                <c:pt idx="3552">
                  <c:v>277.62</c:v>
                </c:pt>
                <c:pt idx="3553">
                  <c:v>286.05</c:v>
                </c:pt>
                <c:pt idx="3554">
                  <c:v>286.14</c:v>
                </c:pt>
                <c:pt idx="3555">
                  <c:v>278.65999999999997</c:v>
                </c:pt>
                <c:pt idx="3556">
                  <c:v>277.53000000000003</c:v>
                </c:pt>
                <c:pt idx="3557">
                  <c:v>264.57</c:v>
                </c:pt>
                <c:pt idx="3558">
                  <c:v>273.72999999999996</c:v>
                </c:pt>
                <c:pt idx="3559">
                  <c:v>273.86999999999995</c:v>
                </c:pt>
                <c:pt idx="3560">
                  <c:v>276.08999999999997</c:v>
                </c:pt>
                <c:pt idx="3561">
                  <c:v>276.08999999999997</c:v>
                </c:pt>
                <c:pt idx="3562">
                  <c:v>283.96000000000004</c:v>
                </c:pt>
                <c:pt idx="3563">
                  <c:v>287.86</c:v>
                </c:pt>
                <c:pt idx="3564">
                  <c:v>297.07</c:v>
                </c:pt>
                <c:pt idx="3565">
                  <c:v>291.62000000000006</c:v>
                </c:pt>
                <c:pt idx="3566">
                  <c:v>289.89999999999998</c:v>
                </c:pt>
                <c:pt idx="3567">
                  <c:v>294.63000000000005</c:v>
                </c:pt>
                <c:pt idx="3568">
                  <c:v>289.42</c:v>
                </c:pt>
                <c:pt idx="3569">
                  <c:v>289.15000000000003</c:v>
                </c:pt>
                <c:pt idx="3570">
                  <c:v>286.95999999999998</c:v>
                </c:pt>
                <c:pt idx="3571">
                  <c:v>285.63</c:v>
                </c:pt>
                <c:pt idx="3572">
                  <c:v>283.88</c:v>
                </c:pt>
                <c:pt idx="3573">
                  <c:v>267.98</c:v>
                </c:pt>
                <c:pt idx="3574">
                  <c:v>274.89</c:v>
                </c:pt>
                <c:pt idx="3575">
                  <c:v>272.07</c:v>
                </c:pt>
                <c:pt idx="3576">
                  <c:v>268.99</c:v>
                </c:pt>
                <c:pt idx="3577">
                  <c:v>263.21999999999997</c:v>
                </c:pt>
                <c:pt idx="3578">
                  <c:v>261.00000000000006</c:v>
                </c:pt>
                <c:pt idx="3579">
                  <c:v>264.68</c:v>
                </c:pt>
                <c:pt idx="3580">
                  <c:v>260.95</c:v>
                </c:pt>
                <c:pt idx="3581">
                  <c:v>260.2</c:v>
                </c:pt>
                <c:pt idx="3582">
                  <c:v>263.2</c:v>
                </c:pt>
                <c:pt idx="3583">
                  <c:v>260.73</c:v>
                </c:pt>
                <c:pt idx="3584">
                  <c:v>258.15999999999997</c:v>
                </c:pt>
                <c:pt idx="3585">
                  <c:v>262.16999999999996</c:v>
                </c:pt>
                <c:pt idx="3586">
                  <c:v>260.34999999999997</c:v>
                </c:pt>
                <c:pt idx="3587">
                  <c:v>258.40000000000003</c:v>
                </c:pt>
                <c:pt idx="3588">
                  <c:v>262.01</c:v>
                </c:pt>
                <c:pt idx="3589">
                  <c:v>263.33999999999997</c:v>
                </c:pt>
                <c:pt idx="3590">
                  <c:v>262.91000000000003</c:v>
                </c:pt>
                <c:pt idx="3591">
                  <c:v>262.91000000000003</c:v>
                </c:pt>
                <c:pt idx="3592">
                  <c:v>262.35999999999996</c:v>
                </c:pt>
                <c:pt idx="3593">
                  <c:v>257.43</c:v>
                </c:pt>
                <c:pt idx="3594">
                  <c:v>254.64</c:v>
                </c:pt>
                <c:pt idx="3595">
                  <c:v>255.27</c:v>
                </c:pt>
                <c:pt idx="3596">
                  <c:v>257.33999999999997</c:v>
                </c:pt>
                <c:pt idx="3597">
                  <c:v>248.44</c:v>
                </c:pt>
                <c:pt idx="3598">
                  <c:v>246.85999999999999</c:v>
                </c:pt>
                <c:pt idx="3599">
                  <c:v>248.67</c:v>
                </c:pt>
                <c:pt idx="3600">
                  <c:v>247.58</c:v>
                </c:pt>
                <c:pt idx="3601">
                  <c:v>250.53</c:v>
                </c:pt>
                <c:pt idx="3602">
                  <c:v>246.54000000000002</c:v>
                </c:pt>
                <c:pt idx="3603">
                  <c:v>250.48</c:v>
                </c:pt>
                <c:pt idx="3604">
                  <c:v>251.62</c:v>
                </c:pt>
                <c:pt idx="3605">
                  <c:v>258.38</c:v>
                </c:pt>
                <c:pt idx="3606">
                  <c:v>256.55</c:v>
                </c:pt>
                <c:pt idx="3607">
                  <c:v>262.15999999999997</c:v>
                </c:pt>
                <c:pt idx="3608">
                  <c:v>259.41000000000003</c:v>
                </c:pt>
                <c:pt idx="3609">
                  <c:v>254.19</c:v>
                </c:pt>
                <c:pt idx="3610">
                  <c:v>269.47000000000003</c:v>
                </c:pt>
                <c:pt idx="3611">
                  <c:v>269.47000000000003</c:v>
                </c:pt>
                <c:pt idx="3612">
                  <c:v>271.48</c:v>
                </c:pt>
                <c:pt idx="3613">
                  <c:v>262.56000000000006</c:v>
                </c:pt>
                <c:pt idx="3614">
                  <c:v>261.60000000000002</c:v>
                </c:pt>
                <c:pt idx="3615">
                  <c:v>263.22999999999996</c:v>
                </c:pt>
                <c:pt idx="3616">
                  <c:v>259.77999999999997</c:v>
                </c:pt>
                <c:pt idx="3617">
                  <c:v>262.78999999999996</c:v>
                </c:pt>
                <c:pt idx="3618">
                  <c:v>271.97000000000003</c:v>
                </c:pt>
                <c:pt idx="3619">
                  <c:v>271.02</c:v>
                </c:pt>
                <c:pt idx="3620">
                  <c:v>266.87</c:v>
                </c:pt>
                <c:pt idx="3621">
                  <c:v>266.52999999999997</c:v>
                </c:pt>
                <c:pt idx="3622">
                  <c:v>263.96999999999997</c:v>
                </c:pt>
                <c:pt idx="3623">
                  <c:v>267.42999999999995</c:v>
                </c:pt>
                <c:pt idx="3624">
                  <c:v>267.42999999999995</c:v>
                </c:pt>
                <c:pt idx="3625">
                  <c:v>268.65000000000003</c:v>
                </c:pt>
                <c:pt idx="3626">
                  <c:v>274.21000000000004</c:v>
                </c:pt>
                <c:pt idx="3627">
                  <c:v>274.45000000000005</c:v>
                </c:pt>
                <c:pt idx="3628">
                  <c:v>278.62</c:v>
                </c:pt>
                <c:pt idx="3629">
                  <c:v>281.37</c:v>
                </c:pt>
                <c:pt idx="3630">
                  <c:v>279.73</c:v>
                </c:pt>
                <c:pt idx="3631">
                  <c:v>278.29000000000002</c:v>
                </c:pt>
                <c:pt idx="3632">
                  <c:v>273.26</c:v>
                </c:pt>
                <c:pt idx="3633">
                  <c:v>278.55</c:v>
                </c:pt>
                <c:pt idx="3634">
                  <c:v>280.93</c:v>
                </c:pt>
                <c:pt idx="3635">
                  <c:v>280.15999999999997</c:v>
                </c:pt>
                <c:pt idx="3636">
                  <c:v>281.53999999999996</c:v>
                </c:pt>
                <c:pt idx="3637">
                  <c:v>277.23999999999995</c:v>
                </c:pt>
                <c:pt idx="3638">
                  <c:v>283.01</c:v>
                </c:pt>
                <c:pt idx="3639">
                  <c:v>286.11</c:v>
                </c:pt>
                <c:pt idx="3640">
                  <c:v>283.06</c:v>
                </c:pt>
                <c:pt idx="3641">
                  <c:v>286.44</c:v>
                </c:pt>
                <c:pt idx="3642">
                  <c:v>290.95</c:v>
                </c:pt>
                <c:pt idx="3643">
                  <c:v>290.95</c:v>
                </c:pt>
                <c:pt idx="3644">
                  <c:v>292.75</c:v>
                </c:pt>
                <c:pt idx="3645">
                  <c:v>293.7</c:v>
                </c:pt>
                <c:pt idx="3646">
                  <c:v>290.72999999999996</c:v>
                </c:pt>
                <c:pt idx="3647">
                  <c:v>296.02</c:v>
                </c:pt>
                <c:pt idx="3648">
                  <c:v>296.02</c:v>
                </c:pt>
                <c:pt idx="3649">
                  <c:v>292.59999999999997</c:v>
                </c:pt>
                <c:pt idx="3650">
                  <c:v>292.68</c:v>
                </c:pt>
                <c:pt idx="3651">
                  <c:v>290.95999999999998</c:v>
                </c:pt>
                <c:pt idx="3652">
                  <c:v>290.11</c:v>
                </c:pt>
                <c:pt idx="3653">
                  <c:v>295.64</c:v>
                </c:pt>
                <c:pt idx="3654">
                  <c:v>292.42</c:v>
                </c:pt>
                <c:pt idx="3655">
                  <c:v>281.99</c:v>
                </c:pt>
                <c:pt idx="3656">
                  <c:v>279.77</c:v>
                </c:pt>
                <c:pt idx="3657">
                  <c:v>283.78999999999996</c:v>
                </c:pt>
                <c:pt idx="3658">
                  <c:v>285.32</c:v>
                </c:pt>
                <c:pt idx="3659">
                  <c:v>280.84000000000003</c:v>
                </c:pt>
                <c:pt idx="3660">
                  <c:v>278.64</c:v>
                </c:pt>
                <c:pt idx="3661">
                  <c:v>278.64</c:v>
                </c:pt>
                <c:pt idx="3662">
                  <c:v>279.06</c:v>
                </c:pt>
                <c:pt idx="3663">
                  <c:v>283.26000000000005</c:v>
                </c:pt>
                <c:pt idx="3664">
                  <c:v>273.92</c:v>
                </c:pt>
                <c:pt idx="3665">
                  <c:v>266.7</c:v>
                </c:pt>
                <c:pt idx="3666">
                  <c:v>269.49</c:v>
                </c:pt>
                <c:pt idx="3667">
                  <c:v>270.08</c:v>
                </c:pt>
                <c:pt idx="3668">
                  <c:v>263.36999999999995</c:v>
                </c:pt>
                <c:pt idx="3669">
                  <c:v>267.69000000000005</c:v>
                </c:pt>
                <c:pt idx="3670">
                  <c:v>262.10000000000002</c:v>
                </c:pt>
                <c:pt idx="3671">
                  <c:v>254.80999999999997</c:v>
                </c:pt>
                <c:pt idx="3672">
                  <c:v>257.64</c:v>
                </c:pt>
                <c:pt idx="3673">
                  <c:v>260.95</c:v>
                </c:pt>
                <c:pt idx="3674">
                  <c:v>263.22999999999996</c:v>
                </c:pt>
                <c:pt idx="3675">
                  <c:v>259.89</c:v>
                </c:pt>
                <c:pt idx="3676">
                  <c:v>260.94000000000005</c:v>
                </c:pt>
                <c:pt idx="3677">
                  <c:v>267.7</c:v>
                </c:pt>
                <c:pt idx="3678">
                  <c:v>271.28000000000003</c:v>
                </c:pt>
                <c:pt idx="3679">
                  <c:v>270.90000000000003</c:v>
                </c:pt>
                <c:pt idx="3680">
                  <c:v>272.77999999999997</c:v>
                </c:pt>
                <c:pt idx="3681">
                  <c:v>272.77999999999997</c:v>
                </c:pt>
                <c:pt idx="3682">
                  <c:v>268.89000000000004</c:v>
                </c:pt>
                <c:pt idx="3683">
                  <c:v>268.82</c:v>
                </c:pt>
                <c:pt idx="3684">
                  <c:v>270.29000000000002</c:v>
                </c:pt>
                <c:pt idx="3685">
                  <c:v>269.3</c:v>
                </c:pt>
                <c:pt idx="3686">
                  <c:v>270.02000000000004</c:v>
                </c:pt>
                <c:pt idx="3687">
                  <c:v>265.93</c:v>
                </c:pt>
                <c:pt idx="3688">
                  <c:v>262.25</c:v>
                </c:pt>
                <c:pt idx="3689">
                  <c:v>259.77000000000004</c:v>
                </c:pt>
                <c:pt idx="3690">
                  <c:v>259.96000000000004</c:v>
                </c:pt>
                <c:pt idx="3691">
                  <c:v>255.32</c:v>
                </c:pt>
                <c:pt idx="3692">
                  <c:v>264.97000000000003</c:v>
                </c:pt>
                <c:pt idx="3693">
                  <c:v>265.18</c:v>
                </c:pt>
                <c:pt idx="3694">
                  <c:v>268.93</c:v>
                </c:pt>
                <c:pt idx="3695">
                  <c:v>273.99</c:v>
                </c:pt>
                <c:pt idx="3696">
                  <c:v>273.90000000000003</c:v>
                </c:pt>
                <c:pt idx="3697">
                  <c:v>272.49999999999994</c:v>
                </c:pt>
                <c:pt idx="3698">
                  <c:v>268.7</c:v>
                </c:pt>
                <c:pt idx="3699">
                  <c:v>259.86</c:v>
                </c:pt>
                <c:pt idx="3700">
                  <c:v>260.63</c:v>
                </c:pt>
                <c:pt idx="3701">
                  <c:v>264.40999999999997</c:v>
                </c:pt>
                <c:pt idx="3702">
                  <c:v>262.42</c:v>
                </c:pt>
                <c:pt idx="3703">
                  <c:v>271.95</c:v>
                </c:pt>
                <c:pt idx="3704">
                  <c:v>271.56</c:v>
                </c:pt>
                <c:pt idx="3705">
                  <c:v>269.45999999999998</c:v>
                </c:pt>
                <c:pt idx="3706">
                  <c:v>268.01</c:v>
                </c:pt>
                <c:pt idx="3707">
                  <c:v>270</c:v>
                </c:pt>
                <c:pt idx="3708">
                  <c:v>264.89</c:v>
                </c:pt>
                <c:pt idx="3709">
                  <c:v>264.8</c:v>
                </c:pt>
                <c:pt idx="3710">
                  <c:v>268.28000000000003</c:v>
                </c:pt>
                <c:pt idx="3711">
                  <c:v>268.5</c:v>
                </c:pt>
                <c:pt idx="3712">
                  <c:v>271.45</c:v>
                </c:pt>
                <c:pt idx="3713">
                  <c:v>278.65000000000003</c:v>
                </c:pt>
                <c:pt idx="3714">
                  <c:v>277.92</c:v>
                </c:pt>
                <c:pt idx="3715">
                  <c:v>269.57</c:v>
                </c:pt>
                <c:pt idx="3716">
                  <c:v>267.48</c:v>
                </c:pt>
                <c:pt idx="3717">
                  <c:v>265.28000000000003</c:v>
                </c:pt>
                <c:pt idx="3718">
                  <c:v>265.68</c:v>
                </c:pt>
                <c:pt idx="3719">
                  <c:v>261.44000000000005</c:v>
                </c:pt>
                <c:pt idx="3720">
                  <c:v>258.67</c:v>
                </c:pt>
                <c:pt idx="3721">
                  <c:v>261.42</c:v>
                </c:pt>
                <c:pt idx="3722">
                  <c:v>259.52999999999997</c:v>
                </c:pt>
                <c:pt idx="3723">
                  <c:v>260.02</c:v>
                </c:pt>
                <c:pt idx="3724">
                  <c:v>269.64999999999998</c:v>
                </c:pt>
                <c:pt idx="3725">
                  <c:v>269.64999999999998</c:v>
                </c:pt>
                <c:pt idx="3726">
                  <c:v>268.51000000000005</c:v>
                </c:pt>
                <c:pt idx="3727">
                  <c:v>268.25</c:v>
                </c:pt>
                <c:pt idx="3728">
                  <c:v>268.07000000000005</c:v>
                </c:pt>
                <c:pt idx="3729">
                  <c:v>267.25</c:v>
                </c:pt>
                <c:pt idx="3730">
                  <c:v>264.93</c:v>
                </c:pt>
                <c:pt idx="3731">
                  <c:v>269.05</c:v>
                </c:pt>
                <c:pt idx="3732">
                  <c:v>267.83000000000004</c:v>
                </c:pt>
                <c:pt idx="3733">
                  <c:v>261.79000000000002</c:v>
                </c:pt>
                <c:pt idx="3734">
                  <c:v>259.03000000000003</c:v>
                </c:pt>
                <c:pt idx="3735">
                  <c:v>256.63</c:v>
                </c:pt>
                <c:pt idx="3736">
                  <c:v>258.88</c:v>
                </c:pt>
                <c:pt idx="3737">
                  <c:v>256.83999999999997</c:v>
                </c:pt>
                <c:pt idx="3738">
                  <c:v>255.98000000000002</c:v>
                </c:pt>
                <c:pt idx="3739">
                  <c:v>258.81</c:v>
                </c:pt>
                <c:pt idx="3740">
                  <c:v>260.02999999999997</c:v>
                </c:pt>
                <c:pt idx="3741">
                  <c:v>263.80999999999995</c:v>
                </c:pt>
                <c:pt idx="3742">
                  <c:v>258.39000000000004</c:v>
                </c:pt>
                <c:pt idx="3743">
                  <c:v>251.77</c:v>
                </c:pt>
                <c:pt idx="3744">
                  <c:v>246.63</c:v>
                </c:pt>
                <c:pt idx="3745">
                  <c:v>250.51000000000002</c:v>
                </c:pt>
                <c:pt idx="3746">
                  <c:v>252.15</c:v>
                </c:pt>
                <c:pt idx="3747">
                  <c:v>248.06000000000003</c:v>
                </c:pt>
                <c:pt idx="3748">
                  <c:v>249.9</c:v>
                </c:pt>
                <c:pt idx="3749">
                  <c:v>251.69000000000003</c:v>
                </c:pt>
                <c:pt idx="3750">
                  <c:v>249.91</c:v>
                </c:pt>
                <c:pt idx="3751">
                  <c:v>249.91</c:v>
                </c:pt>
                <c:pt idx="3752">
                  <c:v>248.62</c:v>
                </c:pt>
                <c:pt idx="3753">
                  <c:v>241.01</c:v>
                </c:pt>
                <c:pt idx="3754">
                  <c:v>243.14</c:v>
                </c:pt>
                <c:pt idx="3755">
                  <c:v>244.29000000000002</c:v>
                </c:pt>
                <c:pt idx="3756">
                  <c:v>249.87</c:v>
                </c:pt>
                <c:pt idx="3757">
                  <c:v>256.55</c:v>
                </c:pt>
                <c:pt idx="3758">
                  <c:v>256.91000000000003</c:v>
                </c:pt>
                <c:pt idx="3759">
                  <c:v>254.94</c:v>
                </c:pt>
                <c:pt idx="3760">
                  <c:v>255.39000000000001</c:v>
                </c:pt>
                <c:pt idx="3761">
                  <c:v>257.02000000000004</c:v>
                </c:pt>
                <c:pt idx="3762">
                  <c:v>261.08999999999997</c:v>
                </c:pt>
                <c:pt idx="3763">
                  <c:v>260.14000000000004</c:v>
                </c:pt>
                <c:pt idx="3764">
                  <c:v>255.71</c:v>
                </c:pt>
                <c:pt idx="3765">
                  <c:v>257.03000000000003</c:v>
                </c:pt>
                <c:pt idx="3766">
                  <c:v>256.70000000000005</c:v>
                </c:pt>
                <c:pt idx="3767">
                  <c:v>261.93</c:v>
                </c:pt>
                <c:pt idx="3768">
                  <c:v>256.64000000000004</c:v>
                </c:pt>
                <c:pt idx="3769">
                  <c:v>260.76</c:v>
                </c:pt>
                <c:pt idx="3770">
                  <c:v>259.22000000000003</c:v>
                </c:pt>
                <c:pt idx="3771">
                  <c:v>261.81</c:v>
                </c:pt>
                <c:pt idx="3772">
                  <c:v>255.51</c:v>
                </c:pt>
                <c:pt idx="3773">
                  <c:v>253.62</c:v>
                </c:pt>
                <c:pt idx="3774">
                  <c:v>249.86</c:v>
                </c:pt>
                <c:pt idx="3775">
                  <c:v>251.09999999999997</c:v>
                </c:pt>
                <c:pt idx="3776">
                  <c:v>250.74</c:v>
                </c:pt>
                <c:pt idx="3777">
                  <c:v>254.17000000000002</c:v>
                </c:pt>
                <c:pt idx="3778">
                  <c:v>260.84000000000003</c:v>
                </c:pt>
                <c:pt idx="3779">
                  <c:v>263.03000000000003</c:v>
                </c:pt>
                <c:pt idx="3780">
                  <c:v>263.03000000000003</c:v>
                </c:pt>
                <c:pt idx="3781">
                  <c:v>259.8</c:v>
                </c:pt>
                <c:pt idx="3782">
                  <c:v>253.26999999999998</c:v>
                </c:pt>
                <c:pt idx="3783">
                  <c:v>252.73</c:v>
                </c:pt>
                <c:pt idx="3784">
                  <c:v>251.79</c:v>
                </c:pt>
                <c:pt idx="3785">
                  <c:v>249.8</c:v>
                </c:pt>
                <c:pt idx="3786">
                  <c:v>252.88000000000005</c:v>
                </c:pt>
                <c:pt idx="3787">
                  <c:v>252.88000000000005</c:v>
                </c:pt>
                <c:pt idx="3788">
                  <c:v>250.8</c:v>
                </c:pt>
                <c:pt idx="3789">
                  <c:v>243.28000000000003</c:v>
                </c:pt>
                <c:pt idx="3790">
                  <c:v>246.79000000000002</c:v>
                </c:pt>
                <c:pt idx="3791">
                  <c:v>244.94000000000003</c:v>
                </c:pt>
                <c:pt idx="3792">
                  <c:v>243.71</c:v>
                </c:pt>
                <c:pt idx="3793">
                  <c:v>244.05</c:v>
                </c:pt>
                <c:pt idx="3794">
                  <c:v>247.75</c:v>
                </c:pt>
                <c:pt idx="3795">
                  <c:v>243.75</c:v>
                </c:pt>
                <c:pt idx="3796">
                  <c:v>245.53000000000003</c:v>
                </c:pt>
                <c:pt idx="3797">
                  <c:v>244.21000000000004</c:v>
                </c:pt>
                <c:pt idx="3798">
                  <c:v>252.39000000000001</c:v>
                </c:pt>
                <c:pt idx="3799">
                  <c:v>253.47999999999996</c:v>
                </c:pt>
                <c:pt idx="3800">
                  <c:v>246.95</c:v>
                </c:pt>
                <c:pt idx="3801">
                  <c:v>246.37000000000003</c:v>
                </c:pt>
                <c:pt idx="3802">
                  <c:v>246.14</c:v>
                </c:pt>
                <c:pt idx="3803">
                  <c:v>244.78</c:v>
                </c:pt>
                <c:pt idx="3804">
                  <c:v>238.83999999999997</c:v>
                </c:pt>
                <c:pt idx="3805">
                  <c:v>239.73</c:v>
                </c:pt>
                <c:pt idx="3806">
                  <c:v>239.75000000000003</c:v>
                </c:pt>
                <c:pt idx="3807">
                  <c:v>242.11</c:v>
                </c:pt>
                <c:pt idx="3808">
                  <c:v>238.35999999999999</c:v>
                </c:pt>
                <c:pt idx="3809">
                  <c:v>237.35</c:v>
                </c:pt>
                <c:pt idx="3810">
                  <c:v>231.17000000000002</c:v>
                </c:pt>
                <c:pt idx="3811">
                  <c:v>236.47</c:v>
                </c:pt>
                <c:pt idx="3812">
                  <c:v>237.17000000000002</c:v>
                </c:pt>
                <c:pt idx="3813">
                  <c:v>240.34</c:v>
                </c:pt>
                <c:pt idx="3814">
                  <c:v>239.38000000000002</c:v>
                </c:pt>
                <c:pt idx="3815">
                  <c:v>238.24</c:v>
                </c:pt>
                <c:pt idx="3816">
                  <c:v>236.40000000000003</c:v>
                </c:pt>
                <c:pt idx="3817">
                  <c:v>237.31999999999996</c:v>
                </c:pt>
                <c:pt idx="3818">
                  <c:v>232.93</c:v>
                </c:pt>
                <c:pt idx="3819">
                  <c:v>230.81</c:v>
                </c:pt>
                <c:pt idx="3820">
                  <c:v>232.01</c:v>
                </c:pt>
                <c:pt idx="3821">
                  <c:v>232.01</c:v>
                </c:pt>
                <c:pt idx="3822">
                  <c:v>240.31000000000003</c:v>
                </c:pt>
                <c:pt idx="3823">
                  <c:v>237.31999999999996</c:v>
                </c:pt>
                <c:pt idx="3824">
                  <c:v>242.67</c:v>
                </c:pt>
                <c:pt idx="3825">
                  <c:v>243.07</c:v>
                </c:pt>
                <c:pt idx="3826">
                  <c:v>244.82</c:v>
                </c:pt>
                <c:pt idx="3827">
                  <c:v>249.06</c:v>
                </c:pt>
                <c:pt idx="3828">
                  <c:v>252.34</c:v>
                </c:pt>
                <c:pt idx="3829">
                  <c:v>253.45999999999998</c:v>
                </c:pt>
                <c:pt idx="3830">
                  <c:v>259.75</c:v>
                </c:pt>
                <c:pt idx="3831">
                  <c:v>257.57</c:v>
                </c:pt>
                <c:pt idx="3832">
                  <c:v>257.94</c:v>
                </c:pt>
                <c:pt idx="3833">
                  <c:v>260.18</c:v>
                </c:pt>
                <c:pt idx="3834">
                  <c:v>260.44</c:v>
                </c:pt>
                <c:pt idx="3835">
                  <c:v>256.15000000000003</c:v>
                </c:pt>
                <c:pt idx="3836">
                  <c:v>256.06</c:v>
                </c:pt>
                <c:pt idx="3837">
                  <c:v>251.45</c:v>
                </c:pt>
                <c:pt idx="3838">
                  <c:v>255.07</c:v>
                </c:pt>
                <c:pt idx="3839">
                  <c:v>249.42000000000002</c:v>
                </c:pt>
                <c:pt idx="3840">
                  <c:v>251.46</c:v>
                </c:pt>
                <c:pt idx="3841">
                  <c:v>246.91</c:v>
                </c:pt>
                <c:pt idx="3842">
                  <c:v>247.08</c:v>
                </c:pt>
                <c:pt idx="3843">
                  <c:v>237.26000000000002</c:v>
                </c:pt>
                <c:pt idx="3844">
                  <c:v>241.2</c:v>
                </c:pt>
                <c:pt idx="3845">
                  <c:v>242.60000000000002</c:v>
                </c:pt>
                <c:pt idx="3846">
                  <c:v>241.16</c:v>
                </c:pt>
                <c:pt idx="3847">
                  <c:v>233.11</c:v>
                </c:pt>
                <c:pt idx="3848">
                  <c:v>231.82999999999998</c:v>
                </c:pt>
                <c:pt idx="3849">
                  <c:v>230.53</c:v>
                </c:pt>
                <c:pt idx="3850">
                  <c:v>227.24</c:v>
                </c:pt>
                <c:pt idx="3851">
                  <c:v>227.24</c:v>
                </c:pt>
                <c:pt idx="3852">
                  <c:v>218.92999999999998</c:v>
                </c:pt>
                <c:pt idx="3853">
                  <c:v>211.78000000000003</c:v>
                </c:pt>
                <c:pt idx="3854">
                  <c:v>212.59</c:v>
                </c:pt>
                <c:pt idx="3855">
                  <c:v>217.05999999999997</c:v>
                </c:pt>
                <c:pt idx="3856">
                  <c:v>216.79</c:v>
                </c:pt>
                <c:pt idx="3857">
                  <c:v>220.86999999999998</c:v>
                </c:pt>
                <c:pt idx="3858">
                  <c:v>219.84000000000003</c:v>
                </c:pt>
                <c:pt idx="3859">
                  <c:v>226.32</c:v>
                </c:pt>
                <c:pt idx="3860">
                  <c:v>226.04999999999998</c:v>
                </c:pt>
                <c:pt idx="3861">
                  <c:v>225.25</c:v>
                </c:pt>
                <c:pt idx="3862">
                  <c:v>228.29999999999998</c:v>
                </c:pt>
                <c:pt idx="3863">
                  <c:v>230.44000000000003</c:v>
                </c:pt>
                <c:pt idx="3864">
                  <c:v>229.78</c:v>
                </c:pt>
                <c:pt idx="3865">
                  <c:v>232.73000000000002</c:v>
                </c:pt>
                <c:pt idx="3866">
                  <c:v>233.45</c:v>
                </c:pt>
                <c:pt idx="3867">
                  <c:v>231.04999999999998</c:v>
                </c:pt>
                <c:pt idx="3868">
                  <c:v>231.94</c:v>
                </c:pt>
                <c:pt idx="3869">
                  <c:v>236.26</c:v>
                </c:pt>
                <c:pt idx="3870">
                  <c:v>227.46</c:v>
                </c:pt>
                <c:pt idx="3871">
                  <c:v>233.73999999999998</c:v>
                </c:pt>
                <c:pt idx="3872">
                  <c:v>234.24</c:v>
                </c:pt>
                <c:pt idx="3873">
                  <c:v>235.82</c:v>
                </c:pt>
                <c:pt idx="3874">
                  <c:v>233.19</c:v>
                </c:pt>
                <c:pt idx="3875">
                  <c:v>231.23999999999998</c:v>
                </c:pt>
                <c:pt idx="3876">
                  <c:v>233.19</c:v>
                </c:pt>
                <c:pt idx="3877">
                  <c:v>230.21000000000004</c:v>
                </c:pt>
                <c:pt idx="3878">
                  <c:v>235.64</c:v>
                </c:pt>
                <c:pt idx="3879">
                  <c:v>233.42999999999998</c:v>
                </c:pt>
                <c:pt idx="3880">
                  <c:v>230.19</c:v>
                </c:pt>
                <c:pt idx="3881">
                  <c:v>229.84</c:v>
                </c:pt>
                <c:pt idx="3882">
                  <c:v>223.4</c:v>
                </c:pt>
                <c:pt idx="3883">
                  <c:v>223.47000000000003</c:v>
                </c:pt>
                <c:pt idx="3884">
                  <c:v>223.47000000000003</c:v>
                </c:pt>
                <c:pt idx="3885">
                  <c:v>215.10000000000002</c:v>
                </c:pt>
                <c:pt idx="3886">
                  <c:v>222.2</c:v>
                </c:pt>
                <c:pt idx="3887">
                  <c:v>227.73</c:v>
                </c:pt>
                <c:pt idx="3888">
                  <c:v>227.19</c:v>
                </c:pt>
                <c:pt idx="3889">
                  <c:v>221.61000000000004</c:v>
                </c:pt>
                <c:pt idx="3890">
                  <c:v>229.35000000000002</c:v>
                </c:pt>
                <c:pt idx="3891">
                  <c:v>224.9</c:v>
                </c:pt>
                <c:pt idx="3892">
                  <c:v>218.29000000000002</c:v>
                </c:pt>
                <c:pt idx="3893">
                  <c:v>213.38000000000002</c:v>
                </c:pt>
                <c:pt idx="3894">
                  <c:v>213.89999999999998</c:v>
                </c:pt>
                <c:pt idx="3895">
                  <c:v>206.37000000000003</c:v>
                </c:pt>
                <c:pt idx="3896">
                  <c:v>211.01999999999998</c:v>
                </c:pt>
                <c:pt idx="3897">
                  <c:v>202.61</c:v>
                </c:pt>
                <c:pt idx="3898">
                  <c:v>211.26</c:v>
                </c:pt>
                <c:pt idx="3899">
                  <c:v>216.95000000000002</c:v>
                </c:pt>
                <c:pt idx="3900">
                  <c:v>213.18</c:v>
                </c:pt>
                <c:pt idx="3901">
                  <c:v>213.53</c:v>
                </c:pt>
                <c:pt idx="3902">
                  <c:v>224.84000000000003</c:v>
                </c:pt>
                <c:pt idx="3903">
                  <c:v>226.01999999999998</c:v>
                </c:pt>
                <c:pt idx="3904">
                  <c:v>226.01999999999998</c:v>
                </c:pt>
                <c:pt idx="3905">
                  <c:v>224.68999999999997</c:v>
                </c:pt>
                <c:pt idx="3906">
                  <c:v>219.91</c:v>
                </c:pt>
                <c:pt idx="3907">
                  <c:v>217.71000000000004</c:v>
                </c:pt>
                <c:pt idx="3908">
                  <c:v>213.01999999999998</c:v>
                </c:pt>
                <c:pt idx="3909">
                  <c:v>213.01999999999998</c:v>
                </c:pt>
                <c:pt idx="3910">
                  <c:v>209.25000000000003</c:v>
                </c:pt>
                <c:pt idx="3911">
                  <c:v>201.9</c:v>
                </c:pt>
                <c:pt idx="3912">
                  <c:v>191.22</c:v>
                </c:pt>
                <c:pt idx="3913">
                  <c:v>194.27</c:v>
                </c:pt>
                <c:pt idx="3914">
                  <c:v>199.99</c:v>
                </c:pt>
                <c:pt idx="3915">
                  <c:v>192.69</c:v>
                </c:pt>
                <c:pt idx="3916">
                  <c:v>188.9</c:v>
                </c:pt>
                <c:pt idx="3917">
                  <c:v>187.2</c:v>
                </c:pt>
                <c:pt idx="3918">
                  <c:v>182.53</c:v>
                </c:pt>
                <c:pt idx="3919">
                  <c:v>168.69</c:v>
                </c:pt>
                <c:pt idx="3920">
                  <c:v>181.88</c:v>
                </c:pt>
                <c:pt idx="3921">
                  <c:v>181.88</c:v>
                </c:pt>
                <c:pt idx="3922">
                  <c:v>177.8</c:v>
                </c:pt>
                <c:pt idx="3923">
                  <c:v>184.87</c:v>
                </c:pt>
                <c:pt idx="3924">
                  <c:v>184.51</c:v>
                </c:pt>
                <c:pt idx="3925">
                  <c:v>177.88</c:v>
                </c:pt>
                <c:pt idx="3926">
                  <c:v>181.61</c:v>
                </c:pt>
                <c:pt idx="3927">
                  <c:v>180.51</c:v>
                </c:pt>
                <c:pt idx="3928">
                  <c:v>170.26999999999998</c:v>
                </c:pt>
                <c:pt idx="3929">
                  <c:v>174.32000000000002</c:v>
                </c:pt>
                <c:pt idx="3930">
                  <c:v>163.77000000000001</c:v>
                </c:pt>
                <c:pt idx="3931">
                  <c:v>165.61999999999998</c:v>
                </c:pt>
                <c:pt idx="3932">
                  <c:v>177.35</c:v>
                </c:pt>
                <c:pt idx="3933">
                  <c:v>174.33</c:v>
                </c:pt>
                <c:pt idx="3934">
                  <c:v>181.04</c:v>
                </c:pt>
                <c:pt idx="3935">
                  <c:v>193.87</c:v>
                </c:pt>
                <c:pt idx="3936">
                  <c:v>196.95</c:v>
                </c:pt>
                <c:pt idx="3937">
                  <c:v>198.87</c:v>
                </c:pt>
                <c:pt idx="3938">
                  <c:v>200.95999999999998</c:v>
                </c:pt>
                <c:pt idx="3939">
                  <c:v>197.14000000000001</c:v>
                </c:pt>
                <c:pt idx="3940">
                  <c:v>204.23999999999998</c:v>
                </c:pt>
                <c:pt idx="3941">
                  <c:v>204.23999999999998</c:v>
                </c:pt>
                <c:pt idx="3942">
                  <c:v>212.79000000000002</c:v>
                </c:pt>
                <c:pt idx="3943">
                  <c:v>206.20000000000002</c:v>
                </c:pt>
                <c:pt idx="3944">
                  <c:v>209.62</c:v>
                </c:pt>
                <c:pt idx="3945">
                  <c:v>209.37</c:v>
                </c:pt>
                <c:pt idx="3946">
                  <c:v>203.94</c:v>
                </c:pt>
                <c:pt idx="3947">
                  <c:v>196.2</c:v>
                </c:pt>
                <c:pt idx="3948">
                  <c:v>195.08</c:v>
                </c:pt>
                <c:pt idx="3949">
                  <c:v>201.15000000000003</c:v>
                </c:pt>
                <c:pt idx="3950">
                  <c:v>198.00000000000003</c:v>
                </c:pt>
                <c:pt idx="3951">
                  <c:v>206.9</c:v>
                </c:pt>
                <c:pt idx="3952">
                  <c:v>210.59</c:v>
                </c:pt>
                <c:pt idx="3953">
                  <c:v>210.72000000000003</c:v>
                </c:pt>
                <c:pt idx="3954">
                  <c:v>210.74</c:v>
                </c:pt>
                <c:pt idx="3955">
                  <c:v>223.34</c:v>
                </c:pt>
                <c:pt idx="3956">
                  <c:v>218.27</c:v>
                </c:pt>
                <c:pt idx="3957">
                  <c:v>211.67000000000002</c:v>
                </c:pt>
                <c:pt idx="3958">
                  <c:v>209.06000000000003</c:v>
                </c:pt>
                <c:pt idx="3959">
                  <c:v>209.26</c:v>
                </c:pt>
                <c:pt idx="3960">
                  <c:v>209.09999999999997</c:v>
                </c:pt>
                <c:pt idx="3961">
                  <c:v>203.87</c:v>
                </c:pt>
                <c:pt idx="3962">
                  <c:v>200.26999999999998</c:v>
                </c:pt>
                <c:pt idx="3963">
                  <c:v>188.98999999999998</c:v>
                </c:pt>
                <c:pt idx="3964">
                  <c:v>196.04999999999998</c:v>
                </c:pt>
                <c:pt idx="3965">
                  <c:v>192.73</c:v>
                </c:pt>
                <c:pt idx="3966">
                  <c:v>190.9</c:v>
                </c:pt>
                <c:pt idx="3967">
                  <c:v>185.51</c:v>
                </c:pt>
                <c:pt idx="3968">
                  <c:v>189.5</c:v>
                </c:pt>
                <c:pt idx="3969">
                  <c:v>195.94</c:v>
                </c:pt>
                <c:pt idx="3970">
                  <c:v>192.35</c:v>
                </c:pt>
                <c:pt idx="3971">
                  <c:v>192.95</c:v>
                </c:pt>
                <c:pt idx="3972">
                  <c:v>190.01000000000002</c:v>
                </c:pt>
                <c:pt idx="3973">
                  <c:v>183.93</c:v>
                </c:pt>
                <c:pt idx="3974">
                  <c:v>189.67000000000002</c:v>
                </c:pt>
                <c:pt idx="3975">
                  <c:v>182.59</c:v>
                </c:pt>
                <c:pt idx="3976">
                  <c:v>188.72</c:v>
                </c:pt>
                <c:pt idx="3977">
                  <c:v>186.68</c:v>
                </c:pt>
                <c:pt idx="3978">
                  <c:v>187.97000000000003</c:v>
                </c:pt>
                <c:pt idx="3979">
                  <c:v>193.66</c:v>
                </c:pt>
                <c:pt idx="3980">
                  <c:v>192.93</c:v>
                </c:pt>
                <c:pt idx="3981">
                  <c:v>191.42000000000002</c:v>
                </c:pt>
                <c:pt idx="3982">
                  <c:v>188.05</c:v>
                </c:pt>
                <c:pt idx="3983">
                  <c:v>187.5</c:v>
                </c:pt>
                <c:pt idx="3984">
                  <c:v>187.17</c:v>
                </c:pt>
                <c:pt idx="3985">
                  <c:v>184.73</c:v>
                </c:pt>
                <c:pt idx="3986">
                  <c:v>187.66</c:v>
                </c:pt>
                <c:pt idx="3987">
                  <c:v>188.57000000000002</c:v>
                </c:pt>
                <c:pt idx="3988">
                  <c:v>195.57999999999998</c:v>
                </c:pt>
                <c:pt idx="3989">
                  <c:v>193.47</c:v>
                </c:pt>
                <c:pt idx="3990">
                  <c:v>188.86</c:v>
                </c:pt>
                <c:pt idx="3991">
                  <c:v>190.78000000000003</c:v>
                </c:pt>
                <c:pt idx="3992">
                  <c:v>199.04000000000002</c:v>
                </c:pt>
                <c:pt idx="3993">
                  <c:v>204.18000000000004</c:v>
                </c:pt>
                <c:pt idx="3994">
                  <c:v>202.86999999999998</c:v>
                </c:pt>
                <c:pt idx="3995">
                  <c:v>211.05</c:v>
                </c:pt>
                <c:pt idx="3996">
                  <c:v>214.1</c:v>
                </c:pt>
                <c:pt idx="3997">
                  <c:v>217.73</c:v>
                </c:pt>
                <c:pt idx="3998">
                  <c:v>223.31000000000003</c:v>
                </c:pt>
                <c:pt idx="3999">
                  <c:v>217.20000000000002</c:v>
                </c:pt>
                <c:pt idx="4000">
                  <c:v>213.98000000000002</c:v>
                </c:pt>
                <c:pt idx="4001">
                  <c:v>227.17000000000002</c:v>
                </c:pt>
                <c:pt idx="4002">
                  <c:v>223.59</c:v>
                </c:pt>
                <c:pt idx="4003">
                  <c:v>227.46000000000004</c:v>
                </c:pt>
                <c:pt idx="4004">
                  <c:v>221.71000000000004</c:v>
                </c:pt>
                <c:pt idx="4005">
                  <c:v>212.94</c:v>
                </c:pt>
                <c:pt idx="4006">
                  <c:v>222.57</c:v>
                </c:pt>
                <c:pt idx="4007">
                  <c:v>227.56000000000003</c:v>
                </c:pt>
                <c:pt idx="4008">
                  <c:v>222.99</c:v>
                </c:pt>
                <c:pt idx="4009">
                  <c:v>217.68</c:v>
                </c:pt>
                <c:pt idx="4010">
                  <c:v>219.62</c:v>
                </c:pt>
                <c:pt idx="4011">
                  <c:v>219.62</c:v>
                </c:pt>
                <c:pt idx="4012">
                  <c:v>212.6</c:v>
                </c:pt>
                <c:pt idx="4013">
                  <c:v>212.04999999999998</c:v>
                </c:pt>
                <c:pt idx="4014">
                  <c:v>213.24999999999997</c:v>
                </c:pt>
                <c:pt idx="4015">
                  <c:v>211.83999999999997</c:v>
                </c:pt>
                <c:pt idx="4016">
                  <c:v>217.63999999999996</c:v>
                </c:pt>
                <c:pt idx="4017">
                  <c:v>225.44</c:v>
                </c:pt>
                <c:pt idx="4018">
                  <c:v>235.12</c:v>
                </c:pt>
                <c:pt idx="4019">
                  <c:v>229.4</c:v>
                </c:pt>
                <c:pt idx="4020">
                  <c:v>238.96</c:v>
                </c:pt>
                <c:pt idx="4021">
                  <c:v>236.94000000000003</c:v>
                </c:pt>
                <c:pt idx="4022">
                  <c:v>242.54000000000002</c:v>
                </c:pt>
                <c:pt idx="4023">
                  <c:v>246.58</c:v>
                </c:pt>
                <c:pt idx="4024">
                  <c:v>236.42000000000002</c:v>
                </c:pt>
                <c:pt idx="4025">
                  <c:v>238.18</c:v>
                </c:pt>
                <c:pt idx="4026">
                  <c:v>234.79000000000002</c:v>
                </c:pt>
                <c:pt idx="4027">
                  <c:v>230.13</c:v>
                </c:pt>
                <c:pt idx="4028">
                  <c:v>231.35</c:v>
                </c:pt>
                <c:pt idx="4029">
                  <c:v>233.14999999999998</c:v>
                </c:pt>
                <c:pt idx="4030">
                  <c:v>225.46999999999997</c:v>
                </c:pt>
                <c:pt idx="4031">
                  <c:v>236.95</c:v>
                </c:pt>
                <c:pt idx="4032">
                  <c:v>240.07</c:v>
                </c:pt>
                <c:pt idx="4033">
                  <c:v>236.42</c:v>
                </c:pt>
                <c:pt idx="4034">
                  <c:v>240.57999999999998</c:v>
                </c:pt>
                <c:pt idx="4035">
                  <c:v>246.95999999999998</c:v>
                </c:pt>
                <c:pt idx="4036">
                  <c:v>232.11999999999998</c:v>
                </c:pt>
                <c:pt idx="4037">
                  <c:v>234.51</c:v>
                </c:pt>
                <c:pt idx="4038">
                  <c:v>240.39000000000001</c:v>
                </c:pt>
                <c:pt idx="4039">
                  <c:v>237.92999999999998</c:v>
                </c:pt>
                <c:pt idx="4040">
                  <c:v>237.92999999999998</c:v>
                </c:pt>
                <c:pt idx="4041">
                  <c:v>227.20000000000002</c:v>
                </c:pt>
                <c:pt idx="4042">
                  <c:v>224.52</c:v>
                </c:pt>
                <c:pt idx="4043">
                  <c:v>217.92000000000002</c:v>
                </c:pt>
                <c:pt idx="4044">
                  <c:v>230.81</c:v>
                </c:pt>
                <c:pt idx="4045">
                  <c:v>238.92000000000002</c:v>
                </c:pt>
                <c:pt idx="4046">
                  <c:v>246.18</c:v>
                </c:pt>
                <c:pt idx="4047">
                  <c:v>239.1</c:v>
                </c:pt>
                <c:pt idx="4048">
                  <c:v>233.91000000000003</c:v>
                </c:pt>
                <c:pt idx="4049">
                  <c:v>233.23000000000002</c:v>
                </c:pt>
                <c:pt idx="4050">
                  <c:v>232.89000000000004</c:v>
                </c:pt>
                <c:pt idx="4051">
                  <c:v>234.93</c:v>
                </c:pt>
                <c:pt idx="4052">
                  <c:v>229.73</c:v>
                </c:pt>
                <c:pt idx="4053">
                  <c:v>229.05</c:v>
                </c:pt>
                <c:pt idx="4054">
                  <c:v>223.47000000000003</c:v>
                </c:pt>
                <c:pt idx="4055">
                  <c:v>222.94</c:v>
                </c:pt>
                <c:pt idx="4056">
                  <c:v>218.45</c:v>
                </c:pt>
                <c:pt idx="4057">
                  <c:v>220.18999999999997</c:v>
                </c:pt>
                <c:pt idx="4058">
                  <c:v>223.48999999999995</c:v>
                </c:pt>
                <c:pt idx="4059">
                  <c:v>218.99</c:v>
                </c:pt>
                <c:pt idx="4060">
                  <c:v>211.60999999999999</c:v>
                </c:pt>
                <c:pt idx="4061">
                  <c:v>207.9</c:v>
                </c:pt>
                <c:pt idx="4062">
                  <c:v>214.22999999999996</c:v>
                </c:pt>
                <c:pt idx="4063">
                  <c:v>219.59</c:v>
                </c:pt>
                <c:pt idx="4064">
                  <c:v>218.34000000000003</c:v>
                </c:pt>
                <c:pt idx="4065">
                  <c:v>209.83</c:v>
                </c:pt>
                <c:pt idx="4066">
                  <c:v>215.79000000000002</c:v>
                </c:pt>
                <c:pt idx="4067">
                  <c:v>203.68999999999997</c:v>
                </c:pt>
                <c:pt idx="4068">
                  <c:v>204.9</c:v>
                </c:pt>
                <c:pt idx="4069">
                  <c:v>209.43999999999997</c:v>
                </c:pt>
                <c:pt idx="4070">
                  <c:v>211.37</c:v>
                </c:pt>
                <c:pt idx="4071">
                  <c:v>210.48</c:v>
                </c:pt>
                <c:pt idx="4072">
                  <c:v>212.35</c:v>
                </c:pt>
                <c:pt idx="4073">
                  <c:v>208.26</c:v>
                </c:pt>
                <c:pt idx="4074">
                  <c:v>204.99</c:v>
                </c:pt>
                <c:pt idx="4075">
                  <c:v>201.35</c:v>
                </c:pt>
                <c:pt idx="4076">
                  <c:v>198.34</c:v>
                </c:pt>
                <c:pt idx="4077">
                  <c:v>201.54000000000002</c:v>
                </c:pt>
                <c:pt idx="4078">
                  <c:v>211.92</c:v>
                </c:pt>
                <c:pt idx="4079">
                  <c:v>213.11</c:v>
                </c:pt>
                <c:pt idx="4080">
                  <c:v>212.46999999999997</c:v>
                </c:pt>
                <c:pt idx="4081">
                  <c:v>221.49</c:v>
                </c:pt>
                <c:pt idx="4082">
                  <c:v>211.44000000000003</c:v>
                </c:pt>
                <c:pt idx="4083">
                  <c:v>217.13</c:v>
                </c:pt>
                <c:pt idx="4084">
                  <c:v>214.16000000000003</c:v>
                </c:pt>
                <c:pt idx="4085">
                  <c:v>209.64000000000001</c:v>
                </c:pt>
                <c:pt idx="4086">
                  <c:v>209.64000000000001</c:v>
                </c:pt>
                <c:pt idx="4087">
                  <c:v>215.48</c:v>
                </c:pt>
                <c:pt idx="4088">
                  <c:v>217.26000000000002</c:v>
                </c:pt>
                <c:pt idx="4089">
                  <c:v>220.4</c:v>
                </c:pt>
                <c:pt idx="4090">
                  <c:v>216.03</c:v>
                </c:pt>
                <c:pt idx="4091">
                  <c:v>215.81</c:v>
                </c:pt>
                <c:pt idx="4092">
                  <c:v>222.87000000000003</c:v>
                </c:pt>
                <c:pt idx="4093">
                  <c:v>224.10000000000002</c:v>
                </c:pt>
                <c:pt idx="4094">
                  <c:v>219.33</c:v>
                </c:pt>
                <c:pt idx="4095">
                  <c:v>214.66</c:v>
                </c:pt>
                <c:pt idx="4096">
                  <c:v>221.42</c:v>
                </c:pt>
                <c:pt idx="4097">
                  <c:v>213.67000000000002</c:v>
                </c:pt>
                <c:pt idx="4098">
                  <c:v>214.17000000000002</c:v>
                </c:pt>
                <c:pt idx="4099">
                  <c:v>212.35999999999996</c:v>
                </c:pt>
                <c:pt idx="4100">
                  <c:v>218.03</c:v>
                </c:pt>
                <c:pt idx="4101">
                  <c:v>209.79000000000002</c:v>
                </c:pt>
                <c:pt idx="4102">
                  <c:v>205.88000000000002</c:v>
                </c:pt>
                <c:pt idx="4103">
                  <c:v>205.18</c:v>
                </c:pt>
                <c:pt idx="4104">
                  <c:v>205.98000000000002</c:v>
                </c:pt>
                <c:pt idx="4105">
                  <c:v>199.58999999999997</c:v>
                </c:pt>
                <c:pt idx="4106">
                  <c:v>206.42000000000002</c:v>
                </c:pt>
                <c:pt idx="4107">
                  <c:v>203.45</c:v>
                </c:pt>
                <c:pt idx="4108">
                  <c:v>206.98000000000002</c:v>
                </c:pt>
                <c:pt idx="4109">
                  <c:v>210.1</c:v>
                </c:pt>
                <c:pt idx="4110">
                  <c:v>208.50999999999996</c:v>
                </c:pt>
                <c:pt idx="4111">
                  <c:v>208.50999999999996</c:v>
                </c:pt>
                <c:pt idx="4112">
                  <c:v>204.08999999999997</c:v>
                </c:pt>
                <c:pt idx="4113">
                  <c:v>197.48</c:v>
                </c:pt>
                <c:pt idx="4114">
                  <c:v>202.05</c:v>
                </c:pt>
                <c:pt idx="4115">
                  <c:v>203.03999999999996</c:v>
                </c:pt>
                <c:pt idx="4116">
                  <c:v>202.58000000000004</c:v>
                </c:pt>
                <c:pt idx="4117">
                  <c:v>205.40000000000003</c:v>
                </c:pt>
                <c:pt idx="4118">
                  <c:v>201.98000000000002</c:v>
                </c:pt>
                <c:pt idx="4119">
                  <c:v>202.32999999999998</c:v>
                </c:pt>
                <c:pt idx="4120">
                  <c:v>208.35999999999996</c:v>
                </c:pt>
                <c:pt idx="4121">
                  <c:v>203.84000000000003</c:v>
                </c:pt>
                <c:pt idx="4122">
                  <c:v>201.9</c:v>
                </c:pt>
                <c:pt idx="4123">
                  <c:v>205.99000000000004</c:v>
                </c:pt>
                <c:pt idx="4124">
                  <c:v>210.85</c:v>
                </c:pt>
                <c:pt idx="4125">
                  <c:v>206.81000000000003</c:v>
                </c:pt>
                <c:pt idx="4126">
                  <c:v>211.49</c:v>
                </c:pt>
                <c:pt idx="4127">
                  <c:v>215.75000000000003</c:v>
                </c:pt>
                <c:pt idx="4128">
                  <c:v>218.4</c:v>
                </c:pt>
                <c:pt idx="4129">
                  <c:v>219.13</c:v>
                </c:pt>
                <c:pt idx="4130">
                  <c:v>224.62</c:v>
                </c:pt>
                <c:pt idx="4131">
                  <c:v>226.45999999999998</c:v>
                </c:pt>
                <c:pt idx="4132">
                  <c:v>221.19</c:v>
                </c:pt>
                <c:pt idx="4133">
                  <c:v>220.01</c:v>
                </c:pt>
                <c:pt idx="4134">
                  <c:v>218.16</c:v>
                </c:pt>
                <c:pt idx="4135">
                  <c:v>214.67999999999998</c:v>
                </c:pt>
                <c:pt idx="4136">
                  <c:v>216.35999999999999</c:v>
                </c:pt>
                <c:pt idx="4137">
                  <c:v>214.67999999999998</c:v>
                </c:pt>
                <c:pt idx="4138">
                  <c:v>215.88000000000002</c:v>
                </c:pt>
                <c:pt idx="4139">
                  <c:v>215.42000000000004</c:v>
                </c:pt>
                <c:pt idx="4140">
                  <c:v>216.33</c:v>
                </c:pt>
                <c:pt idx="4141">
                  <c:v>212.86999999999998</c:v>
                </c:pt>
                <c:pt idx="4142">
                  <c:v>207.76999999999995</c:v>
                </c:pt>
                <c:pt idx="4143">
                  <c:v>205.91000000000003</c:v>
                </c:pt>
                <c:pt idx="4144">
                  <c:v>205.91000000000003</c:v>
                </c:pt>
                <c:pt idx="4145">
                  <c:v>205.01</c:v>
                </c:pt>
                <c:pt idx="4146">
                  <c:v>203.6</c:v>
                </c:pt>
                <c:pt idx="4147">
                  <c:v>194.20999999999998</c:v>
                </c:pt>
                <c:pt idx="4148">
                  <c:v>197.07</c:v>
                </c:pt>
                <c:pt idx="4149">
                  <c:v>210.76000000000002</c:v>
                </c:pt>
                <c:pt idx="4150">
                  <c:v>205.32999999999996</c:v>
                </c:pt>
                <c:pt idx="4151">
                  <c:v>199.78</c:v>
                </c:pt>
                <c:pt idx="4152">
                  <c:v>194.62</c:v>
                </c:pt>
                <c:pt idx="4153">
                  <c:v>196.44000000000003</c:v>
                </c:pt>
                <c:pt idx="4154">
                  <c:v>199.95000000000002</c:v>
                </c:pt>
                <c:pt idx="4155">
                  <c:v>190.59999999999997</c:v>
                </c:pt>
                <c:pt idx="4156">
                  <c:v>201.57</c:v>
                </c:pt>
                <c:pt idx="4157">
                  <c:v>201.88000000000002</c:v>
                </c:pt>
                <c:pt idx="4158">
                  <c:v>204.39999999999995</c:v>
                </c:pt>
                <c:pt idx="4159">
                  <c:v>200.23999999999998</c:v>
                </c:pt>
                <c:pt idx="4160">
                  <c:v>202.90000000000003</c:v>
                </c:pt>
                <c:pt idx="4161">
                  <c:v>203.17</c:v>
                </c:pt>
                <c:pt idx="4162">
                  <c:v>204.47000000000003</c:v>
                </c:pt>
                <c:pt idx="4163">
                  <c:v>205.73999999999998</c:v>
                </c:pt>
                <c:pt idx="4164">
                  <c:v>204</c:v>
                </c:pt>
                <c:pt idx="4165">
                  <c:v>204</c:v>
                </c:pt>
                <c:pt idx="4166">
                  <c:v>203.43999999999997</c:v>
                </c:pt>
                <c:pt idx="4167">
                  <c:v>210.9</c:v>
                </c:pt>
                <c:pt idx="4168">
                  <c:v>214.73</c:v>
                </c:pt>
                <c:pt idx="4169">
                  <c:v>210.44</c:v>
                </c:pt>
                <c:pt idx="4170">
                  <c:v>210.44</c:v>
                </c:pt>
                <c:pt idx="4171">
                  <c:v>207.77999999999997</c:v>
                </c:pt>
                <c:pt idx="4172">
                  <c:v>203.47</c:v>
                </c:pt>
                <c:pt idx="4173">
                  <c:v>196.92</c:v>
                </c:pt>
                <c:pt idx="4174">
                  <c:v>194.45000000000002</c:v>
                </c:pt>
                <c:pt idx="4175">
                  <c:v>191.96</c:v>
                </c:pt>
                <c:pt idx="4176">
                  <c:v>198.43999999999997</c:v>
                </c:pt>
                <c:pt idx="4177">
                  <c:v>189.22</c:v>
                </c:pt>
                <c:pt idx="4178">
                  <c:v>187.16999999999996</c:v>
                </c:pt>
                <c:pt idx="4179">
                  <c:v>184.04000000000002</c:v>
                </c:pt>
                <c:pt idx="4180">
                  <c:v>180.36999999999998</c:v>
                </c:pt>
                <c:pt idx="4181">
                  <c:v>180.36999999999998</c:v>
                </c:pt>
                <c:pt idx="4182">
                  <c:v>181.36</c:v>
                </c:pt>
                <c:pt idx="4183">
                  <c:v>172.04</c:v>
                </c:pt>
                <c:pt idx="4184">
                  <c:v>174.91</c:v>
                </c:pt>
                <c:pt idx="4185">
                  <c:v>175.39</c:v>
                </c:pt>
                <c:pt idx="4186">
                  <c:v>171.42</c:v>
                </c:pt>
                <c:pt idx="4187">
                  <c:v>168.12</c:v>
                </c:pt>
                <c:pt idx="4188">
                  <c:v>168.13</c:v>
                </c:pt>
                <c:pt idx="4189">
                  <c:v>165.04</c:v>
                </c:pt>
                <c:pt idx="4190">
                  <c:v>160.79000000000002</c:v>
                </c:pt>
                <c:pt idx="4191">
                  <c:v>164.56000000000003</c:v>
                </c:pt>
                <c:pt idx="4192">
                  <c:v>150.67999999999998</c:v>
                </c:pt>
                <c:pt idx="4193">
                  <c:v>155.31</c:v>
                </c:pt>
                <c:pt idx="4194">
                  <c:v>154.65</c:v>
                </c:pt>
                <c:pt idx="4195">
                  <c:v>154.37</c:v>
                </c:pt>
                <c:pt idx="4196">
                  <c:v>148.13</c:v>
                </c:pt>
                <c:pt idx="4197">
                  <c:v>141.79999999999998</c:v>
                </c:pt>
                <c:pt idx="4198">
                  <c:v>136.01</c:v>
                </c:pt>
                <c:pt idx="4199">
                  <c:v>137.71</c:v>
                </c:pt>
                <c:pt idx="4200">
                  <c:v>146.60999999999999</c:v>
                </c:pt>
                <c:pt idx="4201">
                  <c:v>146.60999999999999</c:v>
                </c:pt>
                <c:pt idx="4202">
                  <c:v>149.03</c:v>
                </c:pt>
                <c:pt idx="4203">
                  <c:v>151.6</c:v>
                </c:pt>
                <c:pt idx="4204">
                  <c:v>144.66000000000003</c:v>
                </c:pt>
                <c:pt idx="4205">
                  <c:v>145.29</c:v>
                </c:pt>
                <c:pt idx="4206">
                  <c:v>144.88</c:v>
                </c:pt>
                <c:pt idx="4207">
                  <c:v>139.94999999999999</c:v>
                </c:pt>
                <c:pt idx="4208">
                  <c:v>141.54</c:v>
                </c:pt>
                <c:pt idx="4209">
                  <c:v>139.27000000000001</c:v>
                </c:pt>
                <c:pt idx="4210">
                  <c:v>144.93</c:v>
                </c:pt>
                <c:pt idx="4211">
                  <c:v>141.66999999999999</c:v>
                </c:pt>
                <c:pt idx="4212">
                  <c:v>149.69</c:v>
                </c:pt>
                <c:pt idx="4213">
                  <c:v>154.26</c:v>
                </c:pt>
                <c:pt idx="4214">
                  <c:v>155.67000000000002</c:v>
                </c:pt>
                <c:pt idx="4215">
                  <c:v>160.71</c:v>
                </c:pt>
                <c:pt idx="4216">
                  <c:v>162.86999999999998</c:v>
                </c:pt>
                <c:pt idx="4217">
                  <c:v>152.57</c:v>
                </c:pt>
                <c:pt idx="4218">
                  <c:v>157.29999999999998</c:v>
                </c:pt>
                <c:pt idx="4219">
                  <c:v>161.93</c:v>
                </c:pt>
                <c:pt idx="4220">
                  <c:v>166.59</c:v>
                </c:pt>
                <c:pt idx="4221">
                  <c:v>164.12</c:v>
                </c:pt>
                <c:pt idx="4222">
                  <c:v>163.69</c:v>
                </c:pt>
                <c:pt idx="4223">
                  <c:v>161.01</c:v>
                </c:pt>
                <c:pt idx="4224">
                  <c:v>161.38</c:v>
                </c:pt>
                <c:pt idx="4225">
                  <c:v>158.32</c:v>
                </c:pt>
                <c:pt idx="4226">
                  <c:v>161.25</c:v>
                </c:pt>
                <c:pt idx="4227">
                  <c:v>164.23</c:v>
                </c:pt>
                <c:pt idx="4228">
                  <c:v>157.56</c:v>
                </c:pt>
                <c:pt idx="4229">
                  <c:v>161.79999999999998</c:v>
                </c:pt>
                <c:pt idx="4230">
                  <c:v>161.79999999999998</c:v>
                </c:pt>
                <c:pt idx="4231">
                  <c:v>161.89999999999998</c:v>
                </c:pt>
                <c:pt idx="4232">
                  <c:v>157.75</c:v>
                </c:pt>
                <c:pt idx="4233">
                  <c:v>162.68</c:v>
                </c:pt>
                <c:pt idx="4234">
                  <c:v>156.76999999999998</c:v>
                </c:pt>
                <c:pt idx="4235">
                  <c:v>154.44999999999999</c:v>
                </c:pt>
                <c:pt idx="4236">
                  <c:v>156.58000000000001</c:v>
                </c:pt>
                <c:pt idx="4237">
                  <c:v>150.41</c:v>
                </c:pt>
                <c:pt idx="4238">
                  <c:v>152.38999999999999</c:v>
                </c:pt>
                <c:pt idx="4239">
                  <c:v>145.79</c:v>
                </c:pt>
                <c:pt idx="4240">
                  <c:v>149.07</c:v>
                </c:pt>
                <c:pt idx="4241">
                  <c:v>150.94</c:v>
                </c:pt>
                <c:pt idx="4242">
                  <c:v>155.01</c:v>
                </c:pt>
                <c:pt idx="4243">
                  <c:v>153.79</c:v>
                </c:pt>
                <c:pt idx="4244">
                  <c:v>157.09</c:v>
                </c:pt>
                <c:pt idx="4245">
                  <c:v>153.07999999999998</c:v>
                </c:pt>
                <c:pt idx="4246">
                  <c:v>156.51</c:v>
                </c:pt>
                <c:pt idx="4247">
                  <c:v>157.41</c:v>
                </c:pt>
                <c:pt idx="4248">
                  <c:v>161.9</c:v>
                </c:pt>
                <c:pt idx="4249">
                  <c:v>163</c:v>
                </c:pt>
                <c:pt idx="4250">
                  <c:v>165.67999999999998</c:v>
                </c:pt>
                <c:pt idx="4251">
                  <c:v>166.08</c:v>
                </c:pt>
                <c:pt idx="4252">
                  <c:v>168.01</c:v>
                </c:pt>
                <c:pt idx="4253">
                  <c:v>161.38</c:v>
                </c:pt>
                <c:pt idx="4254">
                  <c:v>161.32999999999998</c:v>
                </c:pt>
                <c:pt idx="4255">
                  <c:v>162.22999999999999</c:v>
                </c:pt>
                <c:pt idx="4256">
                  <c:v>168.13</c:v>
                </c:pt>
                <c:pt idx="4257">
                  <c:v>159.53</c:v>
                </c:pt>
                <c:pt idx="4258">
                  <c:v>158.41999999999999</c:v>
                </c:pt>
                <c:pt idx="4259">
                  <c:v>155.43</c:v>
                </c:pt>
                <c:pt idx="4260">
                  <c:v>158.29</c:v>
                </c:pt>
                <c:pt idx="4261">
                  <c:v>153.47</c:v>
                </c:pt>
                <c:pt idx="4262">
                  <c:v>151.43</c:v>
                </c:pt>
                <c:pt idx="4263">
                  <c:v>147.96999999999997</c:v>
                </c:pt>
                <c:pt idx="4264">
                  <c:v>148.45999999999998</c:v>
                </c:pt>
                <c:pt idx="4265">
                  <c:v>143.31</c:v>
                </c:pt>
                <c:pt idx="4266">
                  <c:v>148.63</c:v>
                </c:pt>
                <c:pt idx="4267">
                  <c:v>148.53</c:v>
                </c:pt>
                <c:pt idx="4268">
                  <c:v>155.57999999999998</c:v>
                </c:pt>
                <c:pt idx="4269">
                  <c:v>154.57</c:v>
                </c:pt>
                <c:pt idx="4270">
                  <c:v>153.04</c:v>
                </c:pt>
                <c:pt idx="4271">
                  <c:v>151.19999999999999</c:v>
                </c:pt>
                <c:pt idx="4272">
                  <c:v>151.39000000000001</c:v>
                </c:pt>
                <c:pt idx="4273">
                  <c:v>153.84</c:v>
                </c:pt>
                <c:pt idx="4274">
                  <c:v>153.82</c:v>
                </c:pt>
                <c:pt idx="4275">
                  <c:v>153.80000000000001</c:v>
                </c:pt>
                <c:pt idx="4276">
                  <c:v>153.80000000000001</c:v>
                </c:pt>
                <c:pt idx="4277">
                  <c:v>155.88000000000002</c:v>
                </c:pt>
                <c:pt idx="4278">
                  <c:v>154.33999999999997</c:v>
                </c:pt>
                <c:pt idx="4279">
                  <c:v>152.29</c:v>
                </c:pt>
                <c:pt idx="4280">
                  <c:v>141.83999999999997</c:v>
                </c:pt>
                <c:pt idx="4281">
                  <c:v>147.57</c:v>
                </c:pt>
                <c:pt idx="4282">
                  <c:v>145.16999999999999</c:v>
                </c:pt>
                <c:pt idx="4283">
                  <c:v>146.62</c:v>
                </c:pt>
                <c:pt idx="4284">
                  <c:v>143.57000000000002</c:v>
                </c:pt>
                <c:pt idx="4285">
                  <c:v>139.44</c:v>
                </c:pt>
                <c:pt idx="4286">
                  <c:v>135.35999999999999</c:v>
                </c:pt>
                <c:pt idx="4287">
                  <c:v>134.60000000000002</c:v>
                </c:pt>
                <c:pt idx="4288">
                  <c:v>131.5</c:v>
                </c:pt>
                <c:pt idx="4289">
                  <c:v>132.18</c:v>
                </c:pt>
                <c:pt idx="4290">
                  <c:v>135.08000000000001</c:v>
                </c:pt>
                <c:pt idx="4291">
                  <c:v>143.66</c:v>
                </c:pt>
                <c:pt idx="4292">
                  <c:v>143.48999999999998</c:v>
                </c:pt>
                <c:pt idx="4293">
                  <c:v>141.92000000000002</c:v>
                </c:pt>
                <c:pt idx="4294">
                  <c:v>145.88</c:v>
                </c:pt>
                <c:pt idx="4295">
                  <c:v>130.88999999999999</c:v>
                </c:pt>
                <c:pt idx="4296">
                  <c:v>119.17</c:v>
                </c:pt>
                <c:pt idx="4297">
                  <c:v>121.03999999999999</c:v>
                </c:pt>
                <c:pt idx="4298">
                  <c:v>125.45000000000002</c:v>
                </c:pt>
                <c:pt idx="4299">
                  <c:v>120.86999999999999</c:v>
                </c:pt>
                <c:pt idx="4300">
                  <c:v>118.80999999999999</c:v>
                </c:pt>
                <c:pt idx="4301">
                  <c:v>118.80999999999999</c:v>
                </c:pt>
                <c:pt idx="4302">
                  <c:v>112.9</c:v>
                </c:pt>
                <c:pt idx="4303">
                  <c:v>109.72</c:v>
                </c:pt>
                <c:pt idx="4304">
                  <c:v>109.80000000000001</c:v>
                </c:pt>
                <c:pt idx="4305">
                  <c:v>108.19000000000001</c:v>
                </c:pt>
                <c:pt idx="4306">
                  <c:v>114.62999999999998</c:v>
                </c:pt>
                <c:pt idx="4307">
                  <c:v>121.7</c:v>
                </c:pt>
                <c:pt idx="4308">
                  <c:v>117.13</c:v>
                </c:pt>
                <c:pt idx="4309">
                  <c:v>122.26000000000002</c:v>
                </c:pt>
                <c:pt idx="4310">
                  <c:v>124.79</c:v>
                </c:pt>
                <c:pt idx="4311">
                  <c:v>128.38</c:v>
                </c:pt>
                <c:pt idx="4312">
                  <c:v>124.05999999999999</c:v>
                </c:pt>
                <c:pt idx="4313">
                  <c:v>125.81</c:v>
                </c:pt>
                <c:pt idx="4314">
                  <c:v>124.4</c:v>
                </c:pt>
                <c:pt idx="4315">
                  <c:v>124.93</c:v>
                </c:pt>
                <c:pt idx="4316">
                  <c:v>126.61</c:v>
                </c:pt>
                <c:pt idx="4317">
                  <c:v>125.41</c:v>
                </c:pt>
                <c:pt idx="4318">
                  <c:v>121.56</c:v>
                </c:pt>
                <c:pt idx="4319">
                  <c:v>126.33999999999999</c:v>
                </c:pt>
                <c:pt idx="4320">
                  <c:v>119.71000000000001</c:v>
                </c:pt>
                <c:pt idx="4321">
                  <c:v>126.54</c:v>
                </c:pt>
                <c:pt idx="4322">
                  <c:v>128.48000000000002</c:v>
                </c:pt>
                <c:pt idx="4323">
                  <c:v>127.60000000000001</c:v>
                </c:pt>
                <c:pt idx="4324">
                  <c:v>124.47999999999999</c:v>
                </c:pt>
                <c:pt idx="4325">
                  <c:v>132.75</c:v>
                </c:pt>
                <c:pt idx="4326">
                  <c:v>133.1</c:v>
                </c:pt>
                <c:pt idx="4327">
                  <c:v>126.49999999999999</c:v>
                </c:pt>
                <c:pt idx="4328">
                  <c:v>122.54</c:v>
                </c:pt>
                <c:pt idx="4329">
                  <c:v>127.72999999999999</c:v>
                </c:pt>
                <c:pt idx="4330">
                  <c:v>123.64999999999999</c:v>
                </c:pt>
                <c:pt idx="4331">
                  <c:v>127.06000000000002</c:v>
                </c:pt>
                <c:pt idx="4332">
                  <c:v>129.85999999999999</c:v>
                </c:pt>
                <c:pt idx="4333">
                  <c:v>125.21</c:v>
                </c:pt>
                <c:pt idx="4334">
                  <c:v>123.86000000000001</c:v>
                </c:pt>
                <c:pt idx="4335">
                  <c:v>127.61</c:v>
                </c:pt>
                <c:pt idx="4336">
                  <c:v>125.03999999999999</c:v>
                </c:pt>
                <c:pt idx="4337">
                  <c:v>124.38</c:v>
                </c:pt>
                <c:pt idx="4338">
                  <c:v>124.41</c:v>
                </c:pt>
                <c:pt idx="4339">
                  <c:v>125.10999999999999</c:v>
                </c:pt>
                <c:pt idx="4340">
                  <c:v>131.26</c:v>
                </c:pt>
                <c:pt idx="4341">
                  <c:v>124.75</c:v>
                </c:pt>
                <c:pt idx="4342">
                  <c:v>123.93</c:v>
                </c:pt>
                <c:pt idx="4343">
                  <c:v>124.8</c:v>
                </c:pt>
                <c:pt idx="4344">
                  <c:v>124.11000000000001</c:v>
                </c:pt>
                <c:pt idx="4345">
                  <c:v>128.04</c:v>
                </c:pt>
                <c:pt idx="4346">
                  <c:v>128.04</c:v>
                </c:pt>
                <c:pt idx="4347">
                  <c:v>122.2</c:v>
                </c:pt>
                <c:pt idx="4348">
                  <c:v>120.10999999999999</c:v>
                </c:pt>
                <c:pt idx="4349">
                  <c:v>125.6</c:v>
                </c:pt>
                <c:pt idx="4350">
                  <c:v>133.69</c:v>
                </c:pt>
                <c:pt idx="4351">
                  <c:v>129.89000000000001</c:v>
                </c:pt>
                <c:pt idx="4352">
                  <c:v>137.41</c:v>
                </c:pt>
                <c:pt idx="4353">
                  <c:v>137.56</c:v>
                </c:pt>
                <c:pt idx="4354">
                  <c:v>140.37</c:v>
                </c:pt>
                <c:pt idx="4355">
                  <c:v>141.06</c:v>
                </c:pt>
                <c:pt idx="4356">
                  <c:v>146.07999999999998</c:v>
                </c:pt>
                <c:pt idx="4357">
                  <c:v>139.72</c:v>
                </c:pt>
                <c:pt idx="4358">
                  <c:v>144.60999999999999</c:v>
                </c:pt>
                <c:pt idx="4359">
                  <c:v>144.83000000000001</c:v>
                </c:pt>
                <c:pt idx="4360">
                  <c:v>144.84</c:v>
                </c:pt>
                <c:pt idx="4361">
                  <c:v>139.89000000000001</c:v>
                </c:pt>
                <c:pt idx="4362">
                  <c:v>130.04</c:v>
                </c:pt>
                <c:pt idx="4363">
                  <c:v>129.59</c:v>
                </c:pt>
                <c:pt idx="4364">
                  <c:v>130.39000000000001</c:v>
                </c:pt>
                <c:pt idx="4365">
                  <c:v>131.84</c:v>
                </c:pt>
                <c:pt idx="4366">
                  <c:v>132.01</c:v>
                </c:pt>
                <c:pt idx="4367">
                  <c:v>136.34</c:v>
                </c:pt>
                <c:pt idx="4368">
                  <c:v>137.91</c:v>
                </c:pt>
                <c:pt idx="4369">
                  <c:v>141.42000000000002</c:v>
                </c:pt>
                <c:pt idx="4370">
                  <c:v>140.01</c:v>
                </c:pt>
                <c:pt idx="4371">
                  <c:v>140.01</c:v>
                </c:pt>
                <c:pt idx="4372">
                  <c:v>143.08000000000001</c:v>
                </c:pt>
                <c:pt idx="4373">
                  <c:v>142.72</c:v>
                </c:pt>
                <c:pt idx="4374">
                  <c:v>145.41000000000003</c:v>
                </c:pt>
                <c:pt idx="4375">
                  <c:v>150.57</c:v>
                </c:pt>
                <c:pt idx="4376">
                  <c:v>146.4</c:v>
                </c:pt>
                <c:pt idx="4377">
                  <c:v>140.09</c:v>
                </c:pt>
                <c:pt idx="4378">
                  <c:v>141.12</c:v>
                </c:pt>
                <c:pt idx="4379">
                  <c:v>142.35999999999999</c:v>
                </c:pt>
                <c:pt idx="4380">
                  <c:v>140.76999999999998</c:v>
                </c:pt>
                <c:pt idx="4381">
                  <c:v>144.26999999999998</c:v>
                </c:pt>
                <c:pt idx="4382">
                  <c:v>142.4</c:v>
                </c:pt>
                <c:pt idx="4383">
                  <c:v>146.60999999999999</c:v>
                </c:pt>
                <c:pt idx="4384">
                  <c:v>156.66</c:v>
                </c:pt>
                <c:pt idx="4385">
                  <c:v>156.47999999999999</c:v>
                </c:pt>
                <c:pt idx="4386">
                  <c:v>152.35</c:v>
                </c:pt>
                <c:pt idx="4387">
                  <c:v>147.33999999999997</c:v>
                </c:pt>
                <c:pt idx="4388">
                  <c:v>143.85</c:v>
                </c:pt>
                <c:pt idx="4389">
                  <c:v>144.25</c:v>
                </c:pt>
                <c:pt idx="4390">
                  <c:v>140.72</c:v>
                </c:pt>
                <c:pt idx="4391">
                  <c:v>142.11000000000001</c:v>
                </c:pt>
                <c:pt idx="4392">
                  <c:v>143.57</c:v>
                </c:pt>
                <c:pt idx="4393">
                  <c:v>162.81</c:v>
                </c:pt>
                <c:pt idx="4394">
                  <c:v>168.11</c:v>
                </c:pt>
                <c:pt idx="4395">
                  <c:v>168.11</c:v>
                </c:pt>
                <c:pt idx="4396">
                  <c:v>174.64</c:v>
                </c:pt>
                <c:pt idx="4397">
                  <c:v>173.39000000000001</c:v>
                </c:pt>
                <c:pt idx="4398">
                  <c:v>176.35</c:v>
                </c:pt>
                <c:pt idx="4399">
                  <c:v>187.35999999999999</c:v>
                </c:pt>
                <c:pt idx="4400">
                  <c:v>192.08</c:v>
                </c:pt>
                <c:pt idx="4401">
                  <c:v>188.14</c:v>
                </c:pt>
                <c:pt idx="4402">
                  <c:v>182.69000000000003</c:v>
                </c:pt>
                <c:pt idx="4403">
                  <c:v>185.48</c:v>
                </c:pt>
                <c:pt idx="4404">
                  <c:v>185.48</c:v>
                </c:pt>
                <c:pt idx="4405">
                  <c:v>186.22</c:v>
                </c:pt>
                <c:pt idx="4406">
                  <c:v>184.83999999999997</c:v>
                </c:pt>
                <c:pt idx="4407">
                  <c:v>181.1</c:v>
                </c:pt>
                <c:pt idx="4408">
                  <c:v>190.09</c:v>
                </c:pt>
                <c:pt idx="4409">
                  <c:v>197.91000000000003</c:v>
                </c:pt>
                <c:pt idx="4410">
                  <c:v>191.91000000000003</c:v>
                </c:pt>
                <c:pt idx="4411">
                  <c:v>193.01</c:v>
                </c:pt>
                <c:pt idx="4412">
                  <c:v>189.87</c:v>
                </c:pt>
                <c:pt idx="4413">
                  <c:v>184.01000000000002</c:v>
                </c:pt>
                <c:pt idx="4414">
                  <c:v>190.20999999999998</c:v>
                </c:pt>
                <c:pt idx="4415">
                  <c:v>193.14999999999998</c:v>
                </c:pt>
                <c:pt idx="4416">
                  <c:v>196.62</c:v>
                </c:pt>
                <c:pt idx="4417">
                  <c:v>193.52999999999997</c:v>
                </c:pt>
                <c:pt idx="4418">
                  <c:v>203.47</c:v>
                </c:pt>
                <c:pt idx="4419">
                  <c:v>209.67</c:v>
                </c:pt>
                <c:pt idx="4420">
                  <c:v>209.66</c:v>
                </c:pt>
                <c:pt idx="4421">
                  <c:v>204.81999999999996</c:v>
                </c:pt>
                <c:pt idx="4422">
                  <c:v>204.86000000000004</c:v>
                </c:pt>
                <c:pt idx="4423">
                  <c:v>202.98000000000002</c:v>
                </c:pt>
                <c:pt idx="4424">
                  <c:v>204.65</c:v>
                </c:pt>
                <c:pt idx="4425">
                  <c:v>202.73000000000002</c:v>
                </c:pt>
                <c:pt idx="4426">
                  <c:v>202.73000000000002</c:v>
                </c:pt>
                <c:pt idx="4427">
                  <c:v>204.46</c:v>
                </c:pt>
                <c:pt idx="4428">
                  <c:v>199.8</c:v>
                </c:pt>
                <c:pt idx="4429">
                  <c:v>202.60000000000002</c:v>
                </c:pt>
                <c:pt idx="4430">
                  <c:v>194.43</c:v>
                </c:pt>
                <c:pt idx="4431">
                  <c:v>194.43</c:v>
                </c:pt>
                <c:pt idx="4432">
                  <c:v>195.44</c:v>
                </c:pt>
                <c:pt idx="4433">
                  <c:v>190.9</c:v>
                </c:pt>
                <c:pt idx="4434">
                  <c:v>182.93</c:v>
                </c:pt>
                <c:pt idx="4435">
                  <c:v>190.42999999999998</c:v>
                </c:pt>
                <c:pt idx="4436">
                  <c:v>186.47</c:v>
                </c:pt>
                <c:pt idx="4437">
                  <c:v>186.57000000000002</c:v>
                </c:pt>
                <c:pt idx="4438">
                  <c:v>186.21</c:v>
                </c:pt>
                <c:pt idx="4439">
                  <c:v>184.81</c:v>
                </c:pt>
                <c:pt idx="4440">
                  <c:v>187.14</c:v>
                </c:pt>
                <c:pt idx="4441">
                  <c:v>187.14</c:v>
                </c:pt>
                <c:pt idx="4442">
                  <c:v>180.03</c:v>
                </c:pt>
                <c:pt idx="4443">
                  <c:v>190.46000000000004</c:v>
                </c:pt>
                <c:pt idx="4444">
                  <c:v>196.89000000000001</c:v>
                </c:pt>
                <c:pt idx="4445">
                  <c:v>196.68</c:v>
                </c:pt>
                <c:pt idx="4446">
                  <c:v>190.71</c:v>
                </c:pt>
                <c:pt idx="4447">
                  <c:v>196.01999999999998</c:v>
                </c:pt>
                <c:pt idx="4448">
                  <c:v>201.66</c:v>
                </c:pt>
                <c:pt idx="4449">
                  <c:v>200.43</c:v>
                </c:pt>
                <c:pt idx="4450">
                  <c:v>197.43</c:v>
                </c:pt>
                <c:pt idx="4451">
                  <c:v>198.31000000000003</c:v>
                </c:pt>
                <c:pt idx="4452">
                  <c:v>193.81</c:v>
                </c:pt>
                <c:pt idx="4453">
                  <c:v>196.49</c:v>
                </c:pt>
                <c:pt idx="4454">
                  <c:v>197.37</c:v>
                </c:pt>
                <c:pt idx="4455">
                  <c:v>196.48</c:v>
                </c:pt>
                <c:pt idx="4456">
                  <c:v>188.77</c:v>
                </c:pt>
                <c:pt idx="4457">
                  <c:v>187.31</c:v>
                </c:pt>
                <c:pt idx="4458">
                  <c:v>180.03</c:v>
                </c:pt>
                <c:pt idx="4459">
                  <c:v>185.38000000000002</c:v>
                </c:pt>
                <c:pt idx="4460">
                  <c:v>187.13000000000002</c:v>
                </c:pt>
                <c:pt idx="4461">
                  <c:v>189.98</c:v>
                </c:pt>
                <c:pt idx="4462">
                  <c:v>192.88000000000002</c:v>
                </c:pt>
                <c:pt idx="4463">
                  <c:v>195.71999999999997</c:v>
                </c:pt>
                <c:pt idx="4464">
                  <c:v>192.67</c:v>
                </c:pt>
                <c:pt idx="4465">
                  <c:v>189.96999999999997</c:v>
                </c:pt>
                <c:pt idx="4466">
                  <c:v>189.96999999999997</c:v>
                </c:pt>
                <c:pt idx="4467">
                  <c:v>191.39999999999998</c:v>
                </c:pt>
                <c:pt idx="4468">
                  <c:v>189.79</c:v>
                </c:pt>
                <c:pt idx="4469">
                  <c:v>186.2</c:v>
                </c:pt>
                <c:pt idx="4470">
                  <c:v>180.67000000000002</c:v>
                </c:pt>
                <c:pt idx="4471">
                  <c:v>186.00000000000003</c:v>
                </c:pt>
                <c:pt idx="4472">
                  <c:v>178.29</c:v>
                </c:pt>
                <c:pt idx="4473">
                  <c:v>183.06</c:v>
                </c:pt>
                <c:pt idx="4474">
                  <c:v>181.49</c:v>
                </c:pt>
                <c:pt idx="4475">
                  <c:v>177.70000000000002</c:v>
                </c:pt>
                <c:pt idx="4476">
                  <c:v>177.57</c:v>
                </c:pt>
                <c:pt idx="4477">
                  <c:v>177.39000000000001</c:v>
                </c:pt>
                <c:pt idx="4478">
                  <c:v>184.07</c:v>
                </c:pt>
                <c:pt idx="4479">
                  <c:v>187.63</c:v>
                </c:pt>
                <c:pt idx="4480">
                  <c:v>183.05</c:v>
                </c:pt>
                <c:pt idx="4481">
                  <c:v>188.17999999999998</c:v>
                </c:pt>
                <c:pt idx="4482">
                  <c:v>183.62</c:v>
                </c:pt>
                <c:pt idx="4483">
                  <c:v>176.89999999999998</c:v>
                </c:pt>
                <c:pt idx="4484">
                  <c:v>181.62</c:v>
                </c:pt>
                <c:pt idx="4485">
                  <c:v>177.15</c:v>
                </c:pt>
                <c:pt idx="4486">
                  <c:v>173.17000000000002</c:v>
                </c:pt>
                <c:pt idx="4487">
                  <c:v>165.85000000000002</c:v>
                </c:pt>
                <c:pt idx="4488">
                  <c:v>164.09999999999997</c:v>
                </c:pt>
                <c:pt idx="4489">
                  <c:v>165.54</c:v>
                </c:pt>
                <c:pt idx="4490">
                  <c:v>164.83</c:v>
                </c:pt>
                <c:pt idx="4491">
                  <c:v>160.32000000000002</c:v>
                </c:pt>
                <c:pt idx="4492">
                  <c:v>164.28000000000003</c:v>
                </c:pt>
                <c:pt idx="4493">
                  <c:v>160.15</c:v>
                </c:pt>
                <c:pt idx="4494">
                  <c:v>166.07000000000002</c:v>
                </c:pt>
                <c:pt idx="4495">
                  <c:v>163.34</c:v>
                </c:pt>
                <c:pt idx="4496">
                  <c:v>156.03000000000003</c:v>
                </c:pt>
                <c:pt idx="4497">
                  <c:v>158.55000000000001</c:v>
                </c:pt>
                <c:pt idx="4498">
                  <c:v>153.54</c:v>
                </c:pt>
                <c:pt idx="4499">
                  <c:v>153.58000000000001</c:v>
                </c:pt>
                <c:pt idx="4500">
                  <c:v>156.72000000000003</c:v>
                </c:pt>
                <c:pt idx="4501">
                  <c:v>156.10999999999996</c:v>
                </c:pt>
                <c:pt idx="4502">
                  <c:v>148.61999999999998</c:v>
                </c:pt>
                <c:pt idx="4503">
                  <c:v>143.41999999999996</c:v>
                </c:pt>
                <c:pt idx="4504">
                  <c:v>143.23999999999998</c:v>
                </c:pt>
                <c:pt idx="4505">
                  <c:v>143.23999999999998</c:v>
                </c:pt>
                <c:pt idx="4506">
                  <c:v>144.47999999999999</c:v>
                </c:pt>
                <c:pt idx="4507">
                  <c:v>136.32</c:v>
                </c:pt>
                <c:pt idx="4508">
                  <c:v>141.43</c:v>
                </c:pt>
                <c:pt idx="4509">
                  <c:v>144.20000000000002</c:v>
                </c:pt>
                <c:pt idx="4510">
                  <c:v>147.30000000000004</c:v>
                </c:pt>
                <c:pt idx="4511">
                  <c:v>148.30000000000001</c:v>
                </c:pt>
                <c:pt idx="4512">
                  <c:v>151.72</c:v>
                </c:pt>
                <c:pt idx="4513">
                  <c:v>149.05000000000001</c:v>
                </c:pt>
                <c:pt idx="4514">
                  <c:v>149.45999999999998</c:v>
                </c:pt>
                <c:pt idx="4515">
                  <c:v>148.51999999999998</c:v>
                </c:pt>
                <c:pt idx="4516">
                  <c:v>151.29999999999998</c:v>
                </c:pt>
                <c:pt idx="4517">
                  <c:v>143.42999999999998</c:v>
                </c:pt>
                <c:pt idx="4518">
                  <c:v>145.19999999999999</c:v>
                </c:pt>
                <c:pt idx="4519">
                  <c:v>147.81</c:v>
                </c:pt>
                <c:pt idx="4520">
                  <c:v>146.26999999999998</c:v>
                </c:pt>
                <c:pt idx="4521">
                  <c:v>149.48000000000002</c:v>
                </c:pt>
                <c:pt idx="4522">
                  <c:v>150.07</c:v>
                </c:pt>
                <c:pt idx="4523">
                  <c:v>152.21</c:v>
                </c:pt>
                <c:pt idx="4524">
                  <c:v>151.14000000000001</c:v>
                </c:pt>
                <c:pt idx="4525">
                  <c:v>145.47</c:v>
                </c:pt>
                <c:pt idx="4526">
                  <c:v>146.73000000000002</c:v>
                </c:pt>
                <c:pt idx="4527">
                  <c:v>142.16999999999999</c:v>
                </c:pt>
                <c:pt idx="4528">
                  <c:v>133.23000000000002</c:v>
                </c:pt>
                <c:pt idx="4529">
                  <c:v>131.74</c:v>
                </c:pt>
                <c:pt idx="4530">
                  <c:v>132.76</c:v>
                </c:pt>
                <c:pt idx="4531">
                  <c:v>135.66999999999999</c:v>
                </c:pt>
                <c:pt idx="4532">
                  <c:v>137.29</c:v>
                </c:pt>
                <c:pt idx="4533">
                  <c:v>132.51999999999998</c:v>
                </c:pt>
                <c:pt idx="4534">
                  <c:v>133.33999999999997</c:v>
                </c:pt>
                <c:pt idx="4535">
                  <c:v>131.95000000000002</c:v>
                </c:pt>
                <c:pt idx="4536">
                  <c:v>131.95000000000002</c:v>
                </c:pt>
                <c:pt idx="4537">
                  <c:v>127.78</c:v>
                </c:pt>
                <c:pt idx="4538">
                  <c:v>122.98</c:v>
                </c:pt>
                <c:pt idx="4539">
                  <c:v>123.83999999999999</c:v>
                </c:pt>
                <c:pt idx="4540">
                  <c:v>118.61000000000001</c:v>
                </c:pt>
                <c:pt idx="4541">
                  <c:v>120.87000000000003</c:v>
                </c:pt>
                <c:pt idx="4542">
                  <c:v>117.21</c:v>
                </c:pt>
                <c:pt idx="4543">
                  <c:v>118.48999999999998</c:v>
                </c:pt>
                <c:pt idx="4544">
                  <c:v>119.44999999999999</c:v>
                </c:pt>
                <c:pt idx="4545">
                  <c:v>120.14999999999998</c:v>
                </c:pt>
                <c:pt idx="4546">
                  <c:v>121.65000000000002</c:v>
                </c:pt>
                <c:pt idx="4547">
                  <c:v>121.19</c:v>
                </c:pt>
                <c:pt idx="4548">
                  <c:v>112.16</c:v>
                </c:pt>
                <c:pt idx="4549">
                  <c:v>115.97</c:v>
                </c:pt>
                <c:pt idx="4550">
                  <c:v>114.74000000000002</c:v>
                </c:pt>
                <c:pt idx="4551">
                  <c:v>118.39</c:v>
                </c:pt>
                <c:pt idx="4552">
                  <c:v>114.24999999999999</c:v>
                </c:pt>
                <c:pt idx="4553">
                  <c:v>118.04</c:v>
                </c:pt>
                <c:pt idx="4554">
                  <c:v>119.77</c:v>
                </c:pt>
                <c:pt idx="4555">
                  <c:v>118.73</c:v>
                </c:pt>
                <c:pt idx="4556">
                  <c:v>118.40000000000002</c:v>
                </c:pt>
                <c:pt idx="4557">
                  <c:v>120.10999999999999</c:v>
                </c:pt>
                <c:pt idx="4558">
                  <c:v>122.39</c:v>
                </c:pt>
                <c:pt idx="4559">
                  <c:v>124.25999999999999</c:v>
                </c:pt>
                <c:pt idx="4560">
                  <c:v>128.97</c:v>
                </c:pt>
                <c:pt idx="4561">
                  <c:v>132.38999999999999</c:v>
                </c:pt>
                <c:pt idx="4562">
                  <c:v>132.38999999999999</c:v>
                </c:pt>
                <c:pt idx="4563">
                  <c:v>127.91999999999999</c:v>
                </c:pt>
                <c:pt idx="4564">
                  <c:v>133.19</c:v>
                </c:pt>
                <c:pt idx="4565">
                  <c:v>135.36000000000001</c:v>
                </c:pt>
                <c:pt idx="4566">
                  <c:v>134.40000000000003</c:v>
                </c:pt>
                <c:pt idx="4567">
                  <c:v>132.15</c:v>
                </c:pt>
                <c:pt idx="4568">
                  <c:v>127.36999999999998</c:v>
                </c:pt>
                <c:pt idx="4569">
                  <c:v>131.04</c:v>
                </c:pt>
                <c:pt idx="4570">
                  <c:v>129.79</c:v>
                </c:pt>
                <c:pt idx="4571">
                  <c:v>127.50999999999999</c:v>
                </c:pt>
                <c:pt idx="4572">
                  <c:v>120.39999999999999</c:v>
                </c:pt>
                <c:pt idx="4573">
                  <c:v>116.36</c:v>
                </c:pt>
                <c:pt idx="4574">
                  <c:v>111.79</c:v>
                </c:pt>
                <c:pt idx="4575">
                  <c:v>107.54999999999998</c:v>
                </c:pt>
                <c:pt idx="4576">
                  <c:v>108.32</c:v>
                </c:pt>
                <c:pt idx="4577">
                  <c:v>117.63999999999999</c:v>
                </c:pt>
                <c:pt idx="4578">
                  <c:v>117.11999999999998</c:v>
                </c:pt>
                <c:pt idx="4579">
                  <c:v>121.22999999999998</c:v>
                </c:pt>
                <c:pt idx="4580">
                  <c:v>120.88999999999999</c:v>
                </c:pt>
                <c:pt idx="4581">
                  <c:v>121.92</c:v>
                </c:pt>
                <c:pt idx="4582">
                  <c:v>118.32000000000001</c:v>
                </c:pt>
                <c:pt idx="4583">
                  <c:v>120.09999999999998</c:v>
                </c:pt>
                <c:pt idx="4584">
                  <c:v>114.32</c:v>
                </c:pt>
                <c:pt idx="4585">
                  <c:v>118.7</c:v>
                </c:pt>
                <c:pt idx="4586">
                  <c:v>119.9</c:v>
                </c:pt>
                <c:pt idx="4587">
                  <c:v>120.88999999999999</c:v>
                </c:pt>
                <c:pt idx="4588">
                  <c:v>119.85999999999999</c:v>
                </c:pt>
                <c:pt idx="4589">
                  <c:v>116.24999999999999</c:v>
                </c:pt>
                <c:pt idx="4590">
                  <c:v>115.38000000000001</c:v>
                </c:pt>
                <c:pt idx="4591">
                  <c:v>119.35000000000002</c:v>
                </c:pt>
                <c:pt idx="4592">
                  <c:v>124.98000000000002</c:v>
                </c:pt>
                <c:pt idx="4593">
                  <c:v>121.2</c:v>
                </c:pt>
                <c:pt idx="4594">
                  <c:v>118.42999999999999</c:v>
                </c:pt>
                <c:pt idx="4595">
                  <c:v>118.79000000000002</c:v>
                </c:pt>
                <c:pt idx="4596">
                  <c:v>120.07000000000004</c:v>
                </c:pt>
                <c:pt idx="4597">
                  <c:v>121.00999999999999</c:v>
                </c:pt>
                <c:pt idx="4598">
                  <c:v>116.69999999999999</c:v>
                </c:pt>
                <c:pt idx="4599">
                  <c:v>117.79000000000002</c:v>
                </c:pt>
                <c:pt idx="4600">
                  <c:v>115.49000000000002</c:v>
                </c:pt>
                <c:pt idx="4601">
                  <c:v>113.21</c:v>
                </c:pt>
                <c:pt idx="4602">
                  <c:v>111.11999999999999</c:v>
                </c:pt>
                <c:pt idx="4603">
                  <c:v>111.39000000000001</c:v>
                </c:pt>
                <c:pt idx="4604">
                  <c:v>112.3</c:v>
                </c:pt>
                <c:pt idx="4605">
                  <c:v>115.87000000000003</c:v>
                </c:pt>
                <c:pt idx="4606">
                  <c:v>115.87000000000003</c:v>
                </c:pt>
                <c:pt idx="4607">
                  <c:v>105.16000000000001</c:v>
                </c:pt>
                <c:pt idx="4608">
                  <c:v>104.46</c:v>
                </c:pt>
                <c:pt idx="4609">
                  <c:v>99.47</c:v>
                </c:pt>
                <c:pt idx="4610">
                  <c:v>100.86999999999999</c:v>
                </c:pt>
                <c:pt idx="4611">
                  <c:v>109.16</c:v>
                </c:pt>
                <c:pt idx="4612">
                  <c:v>113.11999999999998</c:v>
                </c:pt>
                <c:pt idx="4613">
                  <c:v>114.92999999999999</c:v>
                </c:pt>
                <c:pt idx="4614">
                  <c:v>113.86999999999998</c:v>
                </c:pt>
                <c:pt idx="4615">
                  <c:v>117.13000000000002</c:v>
                </c:pt>
                <c:pt idx="4616">
                  <c:v>121.17</c:v>
                </c:pt>
                <c:pt idx="4617">
                  <c:v>120.96000000000002</c:v>
                </c:pt>
                <c:pt idx="4618">
                  <c:v>123.25999999999999</c:v>
                </c:pt>
                <c:pt idx="4619">
                  <c:v>124.15</c:v>
                </c:pt>
                <c:pt idx="4620">
                  <c:v>122.48999999999998</c:v>
                </c:pt>
                <c:pt idx="4621">
                  <c:v>120.68000000000004</c:v>
                </c:pt>
                <c:pt idx="4622">
                  <c:v>117.87</c:v>
                </c:pt>
                <c:pt idx="4623">
                  <c:v>125.72999999999999</c:v>
                </c:pt>
                <c:pt idx="4624">
                  <c:v>125.55000000000001</c:v>
                </c:pt>
                <c:pt idx="4625">
                  <c:v>128.46</c:v>
                </c:pt>
                <c:pt idx="4626">
                  <c:v>131.38000000000002</c:v>
                </c:pt>
                <c:pt idx="4627">
                  <c:v>126.99000000000002</c:v>
                </c:pt>
                <c:pt idx="4628">
                  <c:v>125.89000000000001</c:v>
                </c:pt>
                <c:pt idx="4629">
                  <c:v>128.39999999999998</c:v>
                </c:pt>
                <c:pt idx="4630">
                  <c:v>129.39000000000001</c:v>
                </c:pt>
                <c:pt idx="4631">
                  <c:v>129.39000000000001</c:v>
                </c:pt>
                <c:pt idx="4632">
                  <c:v>128.37</c:v>
                </c:pt>
                <c:pt idx="4633">
                  <c:v>125.81</c:v>
                </c:pt>
                <c:pt idx="4634">
                  <c:v>124.27</c:v>
                </c:pt>
                <c:pt idx="4635">
                  <c:v>120.30000000000001</c:v>
                </c:pt>
                <c:pt idx="4636">
                  <c:v>123.33999999999999</c:v>
                </c:pt>
                <c:pt idx="4637">
                  <c:v>120.57999999999997</c:v>
                </c:pt>
                <c:pt idx="4638">
                  <c:v>125.64999999999998</c:v>
                </c:pt>
                <c:pt idx="4639">
                  <c:v>122.88000000000001</c:v>
                </c:pt>
                <c:pt idx="4640">
                  <c:v>128.05000000000001</c:v>
                </c:pt>
                <c:pt idx="4641">
                  <c:v>127.54</c:v>
                </c:pt>
                <c:pt idx="4642">
                  <c:v>130.58999999999997</c:v>
                </c:pt>
                <c:pt idx="4643">
                  <c:v>132.87000000000003</c:v>
                </c:pt>
                <c:pt idx="4644">
                  <c:v>135.88999999999999</c:v>
                </c:pt>
                <c:pt idx="4645">
                  <c:v>130.84</c:v>
                </c:pt>
                <c:pt idx="4646">
                  <c:v>127.03999999999998</c:v>
                </c:pt>
                <c:pt idx="4647">
                  <c:v>124.73000000000003</c:v>
                </c:pt>
                <c:pt idx="4648">
                  <c:v>121.01000000000002</c:v>
                </c:pt>
                <c:pt idx="4649">
                  <c:v>118.20000000000002</c:v>
                </c:pt>
                <c:pt idx="4650">
                  <c:v>116.05000000000001</c:v>
                </c:pt>
                <c:pt idx="4651">
                  <c:v>113.53</c:v>
                </c:pt>
                <c:pt idx="4652">
                  <c:v>110.94999999999997</c:v>
                </c:pt>
                <c:pt idx="4653">
                  <c:v>110.72999999999998</c:v>
                </c:pt>
                <c:pt idx="4654">
                  <c:v>111.36000000000001</c:v>
                </c:pt>
                <c:pt idx="4655">
                  <c:v>117.54</c:v>
                </c:pt>
                <c:pt idx="4656">
                  <c:v>119.24999999999999</c:v>
                </c:pt>
                <c:pt idx="4657">
                  <c:v>112.97000000000001</c:v>
                </c:pt>
                <c:pt idx="4658">
                  <c:v>108.02000000000001</c:v>
                </c:pt>
                <c:pt idx="4659">
                  <c:v>111.53000000000002</c:v>
                </c:pt>
                <c:pt idx="4660">
                  <c:v>108.15</c:v>
                </c:pt>
                <c:pt idx="4661">
                  <c:v>110.26</c:v>
                </c:pt>
                <c:pt idx="4662">
                  <c:v>107.79</c:v>
                </c:pt>
                <c:pt idx="4663">
                  <c:v>103.17000000000003</c:v>
                </c:pt>
                <c:pt idx="4664">
                  <c:v>103.17000000000003</c:v>
                </c:pt>
                <c:pt idx="4665">
                  <c:v>107.58000000000001</c:v>
                </c:pt>
                <c:pt idx="4666">
                  <c:v>108.07</c:v>
                </c:pt>
                <c:pt idx="4667">
                  <c:v>104.87000000000002</c:v>
                </c:pt>
                <c:pt idx="4668">
                  <c:v>109.92</c:v>
                </c:pt>
                <c:pt idx="4669">
                  <c:v>114.97</c:v>
                </c:pt>
                <c:pt idx="4670">
                  <c:v>109.94999999999999</c:v>
                </c:pt>
                <c:pt idx="4671">
                  <c:v>110.03</c:v>
                </c:pt>
                <c:pt idx="4672">
                  <c:v>105.39000000000003</c:v>
                </c:pt>
                <c:pt idx="4673">
                  <c:v>105.35</c:v>
                </c:pt>
                <c:pt idx="4674">
                  <c:v>108.04</c:v>
                </c:pt>
                <c:pt idx="4675">
                  <c:v>110.1</c:v>
                </c:pt>
                <c:pt idx="4676">
                  <c:v>109.96</c:v>
                </c:pt>
                <c:pt idx="4677">
                  <c:v>107.30999999999999</c:v>
                </c:pt>
                <c:pt idx="4678">
                  <c:v>104.32000000000001</c:v>
                </c:pt>
                <c:pt idx="4679">
                  <c:v>104.32999999999998</c:v>
                </c:pt>
                <c:pt idx="4680">
                  <c:v>103.60000000000002</c:v>
                </c:pt>
                <c:pt idx="4681">
                  <c:v>105.32000000000001</c:v>
                </c:pt>
                <c:pt idx="4682">
                  <c:v>109.74</c:v>
                </c:pt>
                <c:pt idx="4683">
                  <c:v>112.1</c:v>
                </c:pt>
                <c:pt idx="4684">
                  <c:v>113.76000000000002</c:v>
                </c:pt>
                <c:pt idx="4685">
                  <c:v>115.49999999999999</c:v>
                </c:pt>
                <c:pt idx="4686">
                  <c:v>115.49999999999999</c:v>
                </c:pt>
                <c:pt idx="4687">
                  <c:v>114.06</c:v>
                </c:pt>
                <c:pt idx="4688">
                  <c:v>97.469999999999985</c:v>
                </c:pt>
                <c:pt idx="4689">
                  <c:v>105.05</c:v>
                </c:pt>
                <c:pt idx="4690">
                  <c:v>102.34000000000003</c:v>
                </c:pt>
                <c:pt idx="4691">
                  <c:v>102.34000000000003</c:v>
                </c:pt>
                <c:pt idx="4692">
                  <c:v>106.92999999999999</c:v>
                </c:pt>
                <c:pt idx="4693">
                  <c:v>105.20999999999998</c:v>
                </c:pt>
                <c:pt idx="4694">
                  <c:v>105.25000000000003</c:v>
                </c:pt>
                <c:pt idx="4695">
                  <c:v>107.73000000000002</c:v>
                </c:pt>
                <c:pt idx="4696">
                  <c:v>107</c:v>
                </c:pt>
                <c:pt idx="4697">
                  <c:v>112.5</c:v>
                </c:pt>
                <c:pt idx="4698">
                  <c:v>113.48</c:v>
                </c:pt>
                <c:pt idx="4699">
                  <c:v>110.67000000000003</c:v>
                </c:pt>
                <c:pt idx="4700">
                  <c:v>110.51999999999997</c:v>
                </c:pt>
                <c:pt idx="4701">
                  <c:v>110.51999999999997</c:v>
                </c:pt>
                <c:pt idx="4702">
                  <c:v>111.51000000000002</c:v>
                </c:pt>
                <c:pt idx="4703">
                  <c:v>114.83999999999999</c:v>
                </c:pt>
                <c:pt idx="4704">
                  <c:v>119.56</c:v>
                </c:pt>
                <c:pt idx="4705">
                  <c:v>122.81999999999998</c:v>
                </c:pt>
                <c:pt idx="4706">
                  <c:v>123</c:v>
                </c:pt>
                <c:pt idx="4707">
                  <c:v>117.61000000000001</c:v>
                </c:pt>
                <c:pt idx="4708">
                  <c:v>121.45000000000002</c:v>
                </c:pt>
                <c:pt idx="4709">
                  <c:v>119.6</c:v>
                </c:pt>
                <c:pt idx="4710">
                  <c:v>124.19</c:v>
                </c:pt>
                <c:pt idx="4711">
                  <c:v>128.56</c:v>
                </c:pt>
                <c:pt idx="4712">
                  <c:v>127.39</c:v>
                </c:pt>
                <c:pt idx="4713">
                  <c:v>124.6</c:v>
                </c:pt>
                <c:pt idx="4714">
                  <c:v>130.66</c:v>
                </c:pt>
                <c:pt idx="4715">
                  <c:v>136.20999999999998</c:v>
                </c:pt>
                <c:pt idx="4716">
                  <c:v>122.16</c:v>
                </c:pt>
                <c:pt idx="4717">
                  <c:v>128.26000000000002</c:v>
                </c:pt>
                <c:pt idx="4718">
                  <c:v>129.09</c:v>
                </c:pt>
                <c:pt idx="4719">
                  <c:v>127.99999999999999</c:v>
                </c:pt>
                <c:pt idx="4720">
                  <c:v>129.12</c:v>
                </c:pt>
                <c:pt idx="4721">
                  <c:v>128.24999999999997</c:v>
                </c:pt>
                <c:pt idx="4722">
                  <c:v>124.04000000000002</c:v>
                </c:pt>
                <c:pt idx="4723">
                  <c:v>132.62</c:v>
                </c:pt>
                <c:pt idx="4724">
                  <c:v>131.65</c:v>
                </c:pt>
                <c:pt idx="4725">
                  <c:v>128.08999999999997</c:v>
                </c:pt>
                <c:pt idx="4726">
                  <c:v>128.08999999999997</c:v>
                </c:pt>
                <c:pt idx="4727">
                  <c:v>128.96</c:v>
                </c:pt>
                <c:pt idx="4728">
                  <c:v>130.60000000000002</c:v>
                </c:pt>
                <c:pt idx="4729">
                  <c:v>128.47000000000003</c:v>
                </c:pt>
                <c:pt idx="4730">
                  <c:v>122.50000000000001</c:v>
                </c:pt>
                <c:pt idx="4731">
                  <c:v>122.12999999999998</c:v>
                </c:pt>
                <c:pt idx="4732">
                  <c:v>123.04000000000002</c:v>
                </c:pt>
                <c:pt idx="4733">
                  <c:v>120.46</c:v>
                </c:pt>
                <c:pt idx="4734">
                  <c:v>119.17999999999998</c:v>
                </c:pt>
                <c:pt idx="4735">
                  <c:v>122.03000000000002</c:v>
                </c:pt>
                <c:pt idx="4736">
                  <c:v>122.07999999999998</c:v>
                </c:pt>
                <c:pt idx="4737">
                  <c:v>121.63</c:v>
                </c:pt>
                <c:pt idx="4738">
                  <c:v>120.36999999999998</c:v>
                </c:pt>
                <c:pt idx="4739">
                  <c:v>120.00999999999999</c:v>
                </c:pt>
                <c:pt idx="4740">
                  <c:v>122.98000000000002</c:v>
                </c:pt>
                <c:pt idx="4741">
                  <c:v>119.01000000000002</c:v>
                </c:pt>
                <c:pt idx="4742">
                  <c:v>112.75999999999999</c:v>
                </c:pt>
                <c:pt idx="4743">
                  <c:v>106.40000000000003</c:v>
                </c:pt>
                <c:pt idx="4744">
                  <c:v>106.3</c:v>
                </c:pt>
                <c:pt idx="4745">
                  <c:v>107.15</c:v>
                </c:pt>
                <c:pt idx="4746">
                  <c:v>109.65000000000002</c:v>
                </c:pt>
                <c:pt idx="4747">
                  <c:v>110.49000000000002</c:v>
                </c:pt>
                <c:pt idx="4748">
                  <c:v>113.7</c:v>
                </c:pt>
                <c:pt idx="4749">
                  <c:v>110.83999999999999</c:v>
                </c:pt>
                <c:pt idx="4750">
                  <c:v>109.24999999999999</c:v>
                </c:pt>
                <c:pt idx="4751">
                  <c:v>110.89999999999998</c:v>
                </c:pt>
                <c:pt idx="4752">
                  <c:v>101.63000000000002</c:v>
                </c:pt>
                <c:pt idx="4753">
                  <c:v>105.87</c:v>
                </c:pt>
                <c:pt idx="4754">
                  <c:v>103.29000000000002</c:v>
                </c:pt>
                <c:pt idx="4755">
                  <c:v>103.29000000000002</c:v>
                </c:pt>
                <c:pt idx="4756">
                  <c:v>101.08</c:v>
                </c:pt>
                <c:pt idx="4757">
                  <c:v>103.13000000000001</c:v>
                </c:pt>
                <c:pt idx="4758">
                  <c:v>110.47000000000003</c:v>
                </c:pt>
                <c:pt idx="4759">
                  <c:v>112.39999999999999</c:v>
                </c:pt>
                <c:pt idx="4760">
                  <c:v>106.14999999999999</c:v>
                </c:pt>
                <c:pt idx="4761">
                  <c:v>106.59999999999998</c:v>
                </c:pt>
                <c:pt idx="4762">
                  <c:v>107.78999999999999</c:v>
                </c:pt>
                <c:pt idx="4763">
                  <c:v>105.78</c:v>
                </c:pt>
                <c:pt idx="4764">
                  <c:v>108.97999999999999</c:v>
                </c:pt>
                <c:pt idx="4765">
                  <c:v>107.47000000000003</c:v>
                </c:pt>
                <c:pt idx="4766">
                  <c:v>108.47000000000003</c:v>
                </c:pt>
                <c:pt idx="4767">
                  <c:v>104.35000000000001</c:v>
                </c:pt>
                <c:pt idx="4768">
                  <c:v>106.07999999999997</c:v>
                </c:pt>
                <c:pt idx="4769">
                  <c:v>109.58000000000001</c:v>
                </c:pt>
                <c:pt idx="4770">
                  <c:v>115.52</c:v>
                </c:pt>
                <c:pt idx="4771">
                  <c:v>115.52</c:v>
                </c:pt>
                <c:pt idx="4772">
                  <c:v>114.64999999999999</c:v>
                </c:pt>
                <c:pt idx="4773">
                  <c:v>117.89</c:v>
                </c:pt>
                <c:pt idx="4774">
                  <c:v>116.79000000000002</c:v>
                </c:pt>
                <c:pt idx="4775">
                  <c:v>114.97999999999999</c:v>
                </c:pt>
                <c:pt idx="4776">
                  <c:v>115.11</c:v>
                </c:pt>
                <c:pt idx="4777">
                  <c:v>112.53999999999999</c:v>
                </c:pt>
                <c:pt idx="4778">
                  <c:v>114.02999999999999</c:v>
                </c:pt>
                <c:pt idx="4779">
                  <c:v>111.88000000000002</c:v>
                </c:pt>
                <c:pt idx="4780">
                  <c:v>111.97</c:v>
                </c:pt>
                <c:pt idx="4781">
                  <c:v>112.07000000000001</c:v>
                </c:pt>
                <c:pt idx="4782">
                  <c:v>111.7</c:v>
                </c:pt>
                <c:pt idx="4783">
                  <c:v>112.22000000000001</c:v>
                </c:pt>
                <c:pt idx="4784">
                  <c:v>107.42000000000003</c:v>
                </c:pt>
                <c:pt idx="4785">
                  <c:v>106.75000000000001</c:v>
                </c:pt>
                <c:pt idx="4786">
                  <c:v>110.44000000000003</c:v>
                </c:pt>
                <c:pt idx="4787">
                  <c:v>116.63</c:v>
                </c:pt>
                <c:pt idx="4788">
                  <c:v>119.44000000000001</c:v>
                </c:pt>
                <c:pt idx="4789">
                  <c:v>120.92000000000003</c:v>
                </c:pt>
                <c:pt idx="4790">
                  <c:v>116.48999999999998</c:v>
                </c:pt>
                <c:pt idx="4791">
                  <c:v>115.66000000000001</c:v>
                </c:pt>
                <c:pt idx="4792">
                  <c:v>113.26999999999998</c:v>
                </c:pt>
                <c:pt idx="4793">
                  <c:v>108.45</c:v>
                </c:pt>
                <c:pt idx="4794">
                  <c:v>107.99999999999999</c:v>
                </c:pt>
                <c:pt idx="4795">
                  <c:v>103.92999999999999</c:v>
                </c:pt>
                <c:pt idx="4796">
                  <c:v>103.92999999999999</c:v>
                </c:pt>
                <c:pt idx="4797">
                  <c:v>90.000000000000014</c:v>
                </c:pt>
                <c:pt idx="4798">
                  <c:v>93.7</c:v>
                </c:pt>
                <c:pt idx="4799">
                  <c:v>95.860000000000014</c:v>
                </c:pt>
                <c:pt idx="4800">
                  <c:v>99.52000000000001</c:v>
                </c:pt>
                <c:pt idx="4801">
                  <c:v>103.64000000000001</c:v>
                </c:pt>
                <c:pt idx="4802">
                  <c:v>98.970000000000027</c:v>
                </c:pt>
                <c:pt idx="4803">
                  <c:v>103.46999999999997</c:v>
                </c:pt>
                <c:pt idx="4804">
                  <c:v>99.24</c:v>
                </c:pt>
                <c:pt idx="4805">
                  <c:v>103.10999999999999</c:v>
                </c:pt>
                <c:pt idx="4806">
                  <c:v>104.86</c:v>
                </c:pt>
                <c:pt idx="4807">
                  <c:v>104.17999999999998</c:v>
                </c:pt>
                <c:pt idx="4808">
                  <c:v>104.13</c:v>
                </c:pt>
                <c:pt idx="4809">
                  <c:v>100.80999999999997</c:v>
                </c:pt>
                <c:pt idx="4810">
                  <c:v>99.65000000000002</c:v>
                </c:pt>
                <c:pt idx="4811">
                  <c:v>99.29</c:v>
                </c:pt>
                <c:pt idx="4812">
                  <c:v>96.87</c:v>
                </c:pt>
                <c:pt idx="4813">
                  <c:v>101.08999999999999</c:v>
                </c:pt>
                <c:pt idx="4814">
                  <c:v>96.670000000000016</c:v>
                </c:pt>
                <c:pt idx="4815">
                  <c:v>98.289999999999992</c:v>
                </c:pt>
                <c:pt idx="4816">
                  <c:v>99.030000000000015</c:v>
                </c:pt>
                <c:pt idx="4817">
                  <c:v>95.66</c:v>
                </c:pt>
                <c:pt idx="4818">
                  <c:v>90.360000000000014</c:v>
                </c:pt>
                <c:pt idx="4819">
                  <c:v>92.050000000000011</c:v>
                </c:pt>
                <c:pt idx="4820">
                  <c:v>94.31</c:v>
                </c:pt>
                <c:pt idx="4821">
                  <c:v>94.110000000000028</c:v>
                </c:pt>
                <c:pt idx="4822">
                  <c:v>86.490000000000023</c:v>
                </c:pt>
                <c:pt idx="4823">
                  <c:v>86.490000000000023</c:v>
                </c:pt>
                <c:pt idx="4824">
                  <c:v>88.11</c:v>
                </c:pt>
                <c:pt idx="4825">
                  <c:v>87.57</c:v>
                </c:pt>
                <c:pt idx="4826">
                  <c:v>90.039999999999992</c:v>
                </c:pt>
                <c:pt idx="4827">
                  <c:v>87.71</c:v>
                </c:pt>
                <c:pt idx="4828">
                  <c:v>89.21</c:v>
                </c:pt>
                <c:pt idx="4829">
                  <c:v>88.04</c:v>
                </c:pt>
                <c:pt idx="4830">
                  <c:v>85.610000000000014</c:v>
                </c:pt>
                <c:pt idx="4831">
                  <c:v>87.72</c:v>
                </c:pt>
                <c:pt idx="4832">
                  <c:v>85.1</c:v>
                </c:pt>
                <c:pt idx="4833">
                  <c:v>86.920000000000016</c:v>
                </c:pt>
                <c:pt idx="4834">
                  <c:v>85.1</c:v>
                </c:pt>
                <c:pt idx="4835">
                  <c:v>91.91</c:v>
                </c:pt>
                <c:pt idx="4836">
                  <c:v>99.509999999999991</c:v>
                </c:pt>
                <c:pt idx="4837">
                  <c:v>96.059999999999988</c:v>
                </c:pt>
                <c:pt idx="4838">
                  <c:v>97.960000000000008</c:v>
                </c:pt>
                <c:pt idx="4839">
                  <c:v>99.139999999999986</c:v>
                </c:pt>
                <c:pt idx="4840">
                  <c:v>96.92</c:v>
                </c:pt>
                <c:pt idx="4841">
                  <c:v>98.779999999999973</c:v>
                </c:pt>
                <c:pt idx="4842">
                  <c:v>93.679999999999978</c:v>
                </c:pt>
                <c:pt idx="4843">
                  <c:v>98.640000000000015</c:v>
                </c:pt>
                <c:pt idx="4844">
                  <c:v>98.09</c:v>
                </c:pt>
                <c:pt idx="4845">
                  <c:v>94.47999999999999</c:v>
                </c:pt>
                <c:pt idx="4846">
                  <c:v>92.749999999999972</c:v>
                </c:pt>
                <c:pt idx="4847">
                  <c:v>92.499999999999986</c:v>
                </c:pt>
                <c:pt idx="4848">
                  <c:v>90.899999999999977</c:v>
                </c:pt>
                <c:pt idx="4849">
                  <c:v>87.980000000000032</c:v>
                </c:pt>
                <c:pt idx="4850">
                  <c:v>82.820000000000022</c:v>
                </c:pt>
                <c:pt idx="4851">
                  <c:v>83.760000000000019</c:v>
                </c:pt>
                <c:pt idx="4852">
                  <c:v>82.749999999999972</c:v>
                </c:pt>
                <c:pt idx="4853">
                  <c:v>80.32999999999997</c:v>
                </c:pt>
                <c:pt idx="4854">
                  <c:v>81.69</c:v>
                </c:pt>
                <c:pt idx="4855">
                  <c:v>82.549999999999983</c:v>
                </c:pt>
                <c:pt idx="4856">
                  <c:v>78.399999999999977</c:v>
                </c:pt>
                <c:pt idx="4857">
                  <c:v>76.080000000000013</c:v>
                </c:pt>
                <c:pt idx="4858">
                  <c:v>74.39</c:v>
                </c:pt>
                <c:pt idx="4859">
                  <c:v>74.81</c:v>
                </c:pt>
                <c:pt idx="4860">
                  <c:v>71.680000000000007</c:v>
                </c:pt>
                <c:pt idx="4861">
                  <c:v>74.589999999999975</c:v>
                </c:pt>
                <c:pt idx="4862">
                  <c:v>76.539999999999964</c:v>
                </c:pt>
                <c:pt idx="4863">
                  <c:v>76.299999999999983</c:v>
                </c:pt>
                <c:pt idx="4864">
                  <c:v>75.700000000000017</c:v>
                </c:pt>
                <c:pt idx="4865">
                  <c:v>76.239999999999995</c:v>
                </c:pt>
                <c:pt idx="4866">
                  <c:v>76.239999999999995</c:v>
                </c:pt>
                <c:pt idx="4867">
                  <c:v>78.649999999999977</c:v>
                </c:pt>
                <c:pt idx="4868">
                  <c:v>76.920000000000016</c:v>
                </c:pt>
                <c:pt idx="4869">
                  <c:v>74.509999999999991</c:v>
                </c:pt>
                <c:pt idx="4870">
                  <c:v>80.380000000000024</c:v>
                </c:pt>
                <c:pt idx="4871">
                  <c:v>80.440000000000026</c:v>
                </c:pt>
                <c:pt idx="4872">
                  <c:v>83.149999999999963</c:v>
                </c:pt>
                <c:pt idx="4873">
                  <c:v>82.360000000000028</c:v>
                </c:pt>
                <c:pt idx="4874">
                  <c:v>83.200000000000031</c:v>
                </c:pt>
                <c:pt idx="4875">
                  <c:v>84.789999999999964</c:v>
                </c:pt>
                <c:pt idx="4876">
                  <c:v>83.570000000000007</c:v>
                </c:pt>
                <c:pt idx="4877">
                  <c:v>89.009999999999991</c:v>
                </c:pt>
                <c:pt idx="4878">
                  <c:v>89.760000000000019</c:v>
                </c:pt>
                <c:pt idx="4879">
                  <c:v>89.660000000000025</c:v>
                </c:pt>
                <c:pt idx="4880">
                  <c:v>89.580000000000041</c:v>
                </c:pt>
                <c:pt idx="4881">
                  <c:v>92.09</c:v>
                </c:pt>
                <c:pt idx="4882">
                  <c:v>88.640000000000015</c:v>
                </c:pt>
                <c:pt idx="4883">
                  <c:v>85.4</c:v>
                </c:pt>
                <c:pt idx="4884">
                  <c:v>86.480000000000018</c:v>
                </c:pt>
                <c:pt idx="4885">
                  <c:v>86.119999999999976</c:v>
                </c:pt>
                <c:pt idx="4886">
                  <c:v>88.26</c:v>
                </c:pt>
                <c:pt idx="4887">
                  <c:v>85.210000000000008</c:v>
                </c:pt>
                <c:pt idx="4888">
                  <c:v>96.129999999999967</c:v>
                </c:pt>
                <c:pt idx="4889">
                  <c:v>96.999999999999972</c:v>
                </c:pt>
                <c:pt idx="4890">
                  <c:v>101.98</c:v>
                </c:pt>
                <c:pt idx="4891">
                  <c:v>101.98</c:v>
                </c:pt>
                <c:pt idx="4892">
                  <c:v>96.93</c:v>
                </c:pt>
                <c:pt idx="4893">
                  <c:v>89.890000000000029</c:v>
                </c:pt>
                <c:pt idx="4894">
                  <c:v>88.879999999999981</c:v>
                </c:pt>
                <c:pt idx="4895">
                  <c:v>89.530000000000015</c:v>
                </c:pt>
                <c:pt idx="4896">
                  <c:v>87.77</c:v>
                </c:pt>
                <c:pt idx="4897">
                  <c:v>86.13</c:v>
                </c:pt>
                <c:pt idx="4898">
                  <c:v>89.800000000000011</c:v>
                </c:pt>
                <c:pt idx="4899">
                  <c:v>87.16</c:v>
                </c:pt>
                <c:pt idx="4900">
                  <c:v>88.51</c:v>
                </c:pt>
                <c:pt idx="4901">
                  <c:v>89.279999999999987</c:v>
                </c:pt>
                <c:pt idx="4902">
                  <c:v>83.86</c:v>
                </c:pt>
                <c:pt idx="4903">
                  <c:v>77.25</c:v>
                </c:pt>
                <c:pt idx="4904">
                  <c:v>78.969999999999985</c:v>
                </c:pt>
                <c:pt idx="4905">
                  <c:v>75.34999999999998</c:v>
                </c:pt>
                <c:pt idx="4906">
                  <c:v>77.890000000000015</c:v>
                </c:pt>
                <c:pt idx="4907">
                  <c:v>79.769999999999982</c:v>
                </c:pt>
                <c:pt idx="4908">
                  <c:v>81.550000000000011</c:v>
                </c:pt>
                <c:pt idx="4909">
                  <c:v>81.03000000000003</c:v>
                </c:pt>
                <c:pt idx="4910">
                  <c:v>89.31</c:v>
                </c:pt>
                <c:pt idx="4911">
                  <c:v>88.580000000000013</c:v>
                </c:pt>
                <c:pt idx="4912">
                  <c:v>88.559999999999974</c:v>
                </c:pt>
                <c:pt idx="4913">
                  <c:v>88.050000000000011</c:v>
                </c:pt>
                <c:pt idx="4914">
                  <c:v>88.53</c:v>
                </c:pt>
                <c:pt idx="4915">
                  <c:v>83.289999999999992</c:v>
                </c:pt>
                <c:pt idx="4916">
                  <c:v>83.289999999999992</c:v>
                </c:pt>
                <c:pt idx="4917">
                  <c:v>79.869999999999976</c:v>
                </c:pt>
                <c:pt idx="4918">
                  <c:v>75</c:v>
                </c:pt>
                <c:pt idx="4919">
                  <c:v>75.22999999999999</c:v>
                </c:pt>
                <c:pt idx="4920">
                  <c:v>71.38</c:v>
                </c:pt>
                <c:pt idx="4921">
                  <c:v>71.180000000000021</c:v>
                </c:pt>
                <c:pt idx="4922">
                  <c:v>68.080000000000013</c:v>
                </c:pt>
                <c:pt idx="4923">
                  <c:v>66.36999999999999</c:v>
                </c:pt>
                <c:pt idx="4924">
                  <c:v>66.36999999999999</c:v>
                </c:pt>
                <c:pt idx="4925">
                  <c:v>63.90000000000002</c:v>
                </c:pt>
                <c:pt idx="4926">
                  <c:v>65.45</c:v>
                </c:pt>
                <c:pt idx="4927">
                  <c:v>66.319999999999979</c:v>
                </c:pt>
                <c:pt idx="4928">
                  <c:v>67.600000000000023</c:v>
                </c:pt>
                <c:pt idx="4929">
                  <c:v>67.38</c:v>
                </c:pt>
                <c:pt idx="4930">
                  <c:v>64.289999999999964</c:v>
                </c:pt>
                <c:pt idx="4931">
                  <c:v>63.269999999999982</c:v>
                </c:pt>
                <c:pt idx="4932">
                  <c:v>50.160000000000025</c:v>
                </c:pt>
                <c:pt idx="4933">
                  <c:v>50.160000000000025</c:v>
                </c:pt>
                <c:pt idx="4934">
                  <c:v>49.150000000000027</c:v>
                </c:pt>
                <c:pt idx="4935">
                  <c:v>45.500000000000007</c:v>
                </c:pt>
                <c:pt idx="4936">
                  <c:v>47.949999999999982</c:v>
                </c:pt>
                <c:pt idx="4937">
                  <c:v>48.499999999999986</c:v>
                </c:pt>
                <c:pt idx="4938">
                  <c:v>48.560000000000024</c:v>
                </c:pt>
                <c:pt idx="4939">
                  <c:v>50.21</c:v>
                </c:pt>
                <c:pt idx="4940">
                  <c:v>47.549999999999983</c:v>
                </c:pt>
                <c:pt idx="4941">
                  <c:v>47.200000000000045</c:v>
                </c:pt>
                <c:pt idx="4942">
                  <c:v>43.04999999999999</c:v>
                </c:pt>
                <c:pt idx="4943">
                  <c:v>35.780000000000015</c:v>
                </c:pt>
                <c:pt idx="4944">
                  <c:v>42.250000000000028</c:v>
                </c:pt>
                <c:pt idx="4945">
                  <c:v>40.920000000000023</c:v>
                </c:pt>
                <c:pt idx="4946">
                  <c:v>36.030000000000008</c:v>
                </c:pt>
                <c:pt idx="4947">
                  <c:v>36.030000000000008</c:v>
                </c:pt>
                <c:pt idx="4948">
                  <c:v>37.990000000000009</c:v>
                </c:pt>
                <c:pt idx="4949">
                  <c:v>36.260000000000005</c:v>
                </c:pt>
                <c:pt idx="4950">
                  <c:v>34.120000000000019</c:v>
                </c:pt>
                <c:pt idx="4951">
                  <c:v>32.319999999999993</c:v>
                </c:pt>
                <c:pt idx="4952">
                  <c:v>32.319999999999993</c:v>
                </c:pt>
                <c:pt idx="4953">
                  <c:v>20.540000000000003</c:v>
                </c:pt>
                <c:pt idx="4954">
                  <c:v>15.050000000000008</c:v>
                </c:pt>
                <c:pt idx="4955">
                  <c:v>25.870000000000015</c:v>
                </c:pt>
                <c:pt idx="4956">
                  <c:v>28.700000000000038</c:v>
                </c:pt>
                <c:pt idx="4957">
                  <c:v>28.900000000000013</c:v>
                </c:pt>
                <c:pt idx="4958">
                  <c:v>27.300000000000011</c:v>
                </c:pt>
                <c:pt idx="4959">
                  <c:v>31.510000000000016</c:v>
                </c:pt>
                <c:pt idx="4960">
                  <c:v>28.269999999999975</c:v>
                </c:pt>
                <c:pt idx="4961">
                  <c:v>28.739999999999988</c:v>
                </c:pt>
                <c:pt idx="4962">
                  <c:v>28.22</c:v>
                </c:pt>
                <c:pt idx="4963">
                  <c:v>30.580000000000005</c:v>
                </c:pt>
                <c:pt idx="4964">
                  <c:v>34.839999999999982</c:v>
                </c:pt>
                <c:pt idx="4965">
                  <c:v>38.72</c:v>
                </c:pt>
                <c:pt idx="4966">
                  <c:v>38.72</c:v>
                </c:pt>
                <c:pt idx="4967">
                  <c:v>33.919999999999995</c:v>
                </c:pt>
                <c:pt idx="4968">
                  <c:v>33.990000000000009</c:v>
                </c:pt>
                <c:pt idx="4969">
                  <c:v>35.469999999999978</c:v>
                </c:pt>
                <c:pt idx="4970">
                  <c:v>38.150000000000041</c:v>
                </c:pt>
                <c:pt idx="4971">
                  <c:v>35.900000000000041</c:v>
                </c:pt>
                <c:pt idx="4972">
                  <c:v>30.08000000000002</c:v>
                </c:pt>
                <c:pt idx="4973">
                  <c:v>26.150000000000027</c:v>
                </c:pt>
                <c:pt idx="4974">
                  <c:v>23.930000000000007</c:v>
                </c:pt>
                <c:pt idx="4975">
                  <c:v>29.320000000000014</c:v>
                </c:pt>
                <c:pt idx="4976">
                  <c:v>34.149999999999991</c:v>
                </c:pt>
                <c:pt idx="4977">
                  <c:v>29.13000000000001</c:v>
                </c:pt>
                <c:pt idx="4978">
                  <c:v>27.859999999999996</c:v>
                </c:pt>
                <c:pt idx="4979">
                  <c:v>25.419999999999998</c:v>
                </c:pt>
                <c:pt idx="4980">
                  <c:v>21.589999999999996</c:v>
                </c:pt>
                <c:pt idx="4981">
                  <c:v>22.560000000000002</c:v>
                </c:pt>
                <c:pt idx="4982">
                  <c:v>26.069999999999993</c:v>
                </c:pt>
                <c:pt idx="4983">
                  <c:v>27.21</c:v>
                </c:pt>
                <c:pt idx="4984">
                  <c:v>22.860000000000014</c:v>
                </c:pt>
                <c:pt idx="4985">
                  <c:v>23.95999999999998</c:v>
                </c:pt>
                <c:pt idx="4986">
                  <c:v>23.95999999999998</c:v>
                </c:pt>
                <c:pt idx="4987">
                  <c:v>21.189999999999998</c:v>
                </c:pt>
                <c:pt idx="4988">
                  <c:v>20.569999999999979</c:v>
                </c:pt>
                <c:pt idx="4989">
                  <c:v>24.639999999999993</c:v>
                </c:pt>
                <c:pt idx="4990">
                  <c:v>20.58</c:v>
                </c:pt>
                <c:pt idx="4991">
                  <c:v>21.76</c:v>
                </c:pt>
                <c:pt idx="4992">
                  <c:v>19.47000000000001</c:v>
                </c:pt>
                <c:pt idx="4993">
                  <c:v>24.250000000000014</c:v>
                </c:pt>
                <c:pt idx="4994">
                  <c:v>27.899999999999991</c:v>
                </c:pt>
                <c:pt idx="4995">
                  <c:v>32.010000000000005</c:v>
                </c:pt>
                <c:pt idx="4996">
                  <c:v>29.430000000000021</c:v>
                </c:pt>
                <c:pt idx="4997">
                  <c:v>27.789999999999981</c:v>
                </c:pt>
                <c:pt idx="4998">
                  <c:v>24.140000000000008</c:v>
                </c:pt>
                <c:pt idx="4999">
                  <c:v>19.030000000000015</c:v>
                </c:pt>
                <c:pt idx="5000">
                  <c:v>18.449999999999989</c:v>
                </c:pt>
                <c:pt idx="5001">
                  <c:v>21.030000000000015</c:v>
                </c:pt>
                <c:pt idx="5002">
                  <c:v>15.850000000000009</c:v>
                </c:pt>
                <c:pt idx="5003">
                  <c:v>18.130000000000024</c:v>
                </c:pt>
                <c:pt idx="5004">
                  <c:v>19.130000000000003</c:v>
                </c:pt>
                <c:pt idx="5005">
                  <c:v>14.80999999999999</c:v>
                </c:pt>
                <c:pt idx="5006">
                  <c:v>16.63000000000001</c:v>
                </c:pt>
                <c:pt idx="5007">
                  <c:v>16.229999999999968</c:v>
                </c:pt>
                <c:pt idx="5008">
                  <c:v>6.6300000000000026</c:v>
                </c:pt>
                <c:pt idx="5009">
                  <c:v>7.4899999999999967</c:v>
                </c:pt>
                <c:pt idx="5010">
                  <c:v>-0.8999999999999897</c:v>
                </c:pt>
                <c:pt idx="5011">
                  <c:v>-4.6699999999999964</c:v>
                </c:pt>
                <c:pt idx="5012">
                  <c:v>-3.2000000000000028</c:v>
                </c:pt>
                <c:pt idx="5013">
                  <c:v>-5.85</c:v>
                </c:pt>
                <c:pt idx="5014">
                  <c:v>-2.4399999999999977</c:v>
                </c:pt>
                <c:pt idx="5015">
                  <c:v>1.6000000000000014</c:v>
                </c:pt>
                <c:pt idx="5016">
                  <c:v>11.990000000000034</c:v>
                </c:pt>
                <c:pt idx="5017">
                  <c:v>5.909999999999993</c:v>
                </c:pt>
                <c:pt idx="5018">
                  <c:v>10.009999999999986</c:v>
                </c:pt>
                <c:pt idx="5019">
                  <c:v>9.0100000000000069</c:v>
                </c:pt>
                <c:pt idx="5020">
                  <c:v>7.040000000000024</c:v>
                </c:pt>
                <c:pt idx="5021">
                  <c:v>10.720000000000018</c:v>
                </c:pt>
                <c:pt idx="5022">
                  <c:v>8.8600000000000012</c:v>
                </c:pt>
                <c:pt idx="5023">
                  <c:v>5.0899999999999945</c:v>
                </c:pt>
                <c:pt idx="5024">
                  <c:v>7.4999999999999734</c:v>
                </c:pt>
                <c:pt idx="5025">
                  <c:v>13.91</c:v>
                </c:pt>
                <c:pt idx="5026">
                  <c:v>14.930000000000021</c:v>
                </c:pt>
                <c:pt idx="5027">
                  <c:v>16.939999999999998</c:v>
                </c:pt>
                <c:pt idx="5028">
                  <c:v>16.199999999999992</c:v>
                </c:pt>
                <c:pt idx="5029">
                  <c:v>14.559999999999995</c:v>
                </c:pt>
                <c:pt idx="5030">
                  <c:v>14.559999999999995</c:v>
                </c:pt>
                <c:pt idx="5031">
                  <c:v>16.149999999999977</c:v>
                </c:pt>
                <c:pt idx="5032">
                  <c:v>13.3</c:v>
                </c:pt>
                <c:pt idx="5033">
                  <c:v>9.8100000000000076</c:v>
                </c:pt>
                <c:pt idx="5034">
                  <c:v>11.550000000000038</c:v>
                </c:pt>
                <c:pt idx="5035">
                  <c:v>8.5200000000000387</c:v>
                </c:pt>
                <c:pt idx="5036">
                  <c:v>11.519999999999975</c:v>
                </c:pt>
                <c:pt idx="5037">
                  <c:v>8.3799999999999653</c:v>
                </c:pt>
                <c:pt idx="5038">
                  <c:v>8.7899999999999867</c:v>
                </c:pt>
                <c:pt idx="5039">
                  <c:v>11.939999999999973</c:v>
                </c:pt>
                <c:pt idx="5040">
                  <c:v>10.299999999999976</c:v>
                </c:pt>
                <c:pt idx="5041">
                  <c:v>5.5199999999999694</c:v>
                </c:pt>
                <c:pt idx="5042">
                  <c:v>4.1599999999999859</c:v>
                </c:pt>
                <c:pt idx="5043">
                  <c:v>5.7499999999999662</c:v>
                </c:pt>
                <c:pt idx="5044">
                  <c:v>2.1300000000000097</c:v>
                </c:pt>
                <c:pt idx="5045">
                  <c:v>4.6200000000000241</c:v>
                </c:pt>
                <c:pt idx="5046">
                  <c:v>-5.0000000000016698E-2</c:v>
                </c:pt>
                <c:pt idx="5047">
                  <c:v>1.639999999999997</c:v>
                </c:pt>
                <c:pt idx="5048">
                  <c:v>-2.3799999999999599</c:v>
                </c:pt>
                <c:pt idx="5049">
                  <c:v>0.54000000000002935</c:v>
                </c:pt>
                <c:pt idx="5050">
                  <c:v>1.2899999999999689</c:v>
                </c:pt>
                <c:pt idx="5051">
                  <c:v>4.5700000000000074</c:v>
                </c:pt>
                <c:pt idx="5052">
                  <c:v>5.5400000000000116</c:v>
                </c:pt>
                <c:pt idx="5053">
                  <c:v>1.5000000000000124</c:v>
                </c:pt>
                <c:pt idx="5054">
                  <c:v>-3.5500000000000309</c:v>
                </c:pt>
                <c:pt idx="5055">
                  <c:v>-1.780000000000026</c:v>
                </c:pt>
                <c:pt idx="5056">
                  <c:v>-1.780000000000026</c:v>
                </c:pt>
                <c:pt idx="5057">
                  <c:v>-7.9200000000000159</c:v>
                </c:pt>
                <c:pt idx="5058">
                  <c:v>-8.8500000000000245</c:v>
                </c:pt>
                <c:pt idx="5059">
                  <c:v>-15.370000000000017</c:v>
                </c:pt>
                <c:pt idx="5060">
                  <c:v>-21.740000000000002</c:v>
                </c:pt>
                <c:pt idx="5061">
                  <c:v>-25.699999999999967</c:v>
                </c:pt>
                <c:pt idx="5062">
                  <c:v>-21.240000000000016</c:v>
                </c:pt>
                <c:pt idx="5063">
                  <c:v>-20.520000000000003</c:v>
                </c:pt>
                <c:pt idx="5064">
                  <c:v>-19.059999999999988</c:v>
                </c:pt>
                <c:pt idx="5065">
                  <c:v>-19.10999999999996</c:v>
                </c:pt>
                <c:pt idx="5066">
                  <c:v>-12.559999999999993</c:v>
                </c:pt>
                <c:pt idx="5067">
                  <c:v>-10.69</c:v>
                </c:pt>
                <c:pt idx="5068">
                  <c:v>-9.6500000000000252</c:v>
                </c:pt>
                <c:pt idx="5069">
                  <c:v>-8.1500000000000128</c:v>
                </c:pt>
                <c:pt idx="5070">
                  <c:v>-9.1600000000000126</c:v>
                </c:pt>
                <c:pt idx="5071">
                  <c:v>-8.78000000000001</c:v>
                </c:pt>
                <c:pt idx="5072">
                  <c:v>-15.650000000000031</c:v>
                </c:pt>
                <c:pt idx="5073">
                  <c:v>-14.070000000000027</c:v>
                </c:pt>
                <c:pt idx="5074">
                  <c:v>-10.360000000000014</c:v>
                </c:pt>
                <c:pt idx="5075">
                  <c:v>-5.300000000000038</c:v>
                </c:pt>
                <c:pt idx="5076">
                  <c:v>-9.4700000000000006</c:v>
                </c:pt>
                <c:pt idx="5077">
                  <c:v>-13.800000000000011</c:v>
                </c:pt>
                <c:pt idx="5078">
                  <c:v>-9.7199999999999953</c:v>
                </c:pt>
                <c:pt idx="5079">
                  <c:v>-12.5</c:v>
                </c:pt>
                <c:pt idx="5080">
                  <c:v>-8.7899999999999867</c:v>
                </c:pt>
                <c:pt idx="5081">
                  <c:v>-8.8000000000000078</c:v>
                </c:pt>
                <c:pt idx="5082">
                  <c:v>-21.000000000000018</c:v>
                </c:pt>
                <c:pt idx="5083">
                  <c:v>-25.52000000000001</c:v>
                </c:pt>
                <c:pt idx="5084">
                  <c:v>-25.52000000000001</c:v>
                </c:pt>
                <c:pt idx="5085">
                  <c:v>-18.520000000000003</c:v>
                </c:pt>
                <c:pt idx="5086">
                  <c:v>-18.54</c:v>
                </c:pt>
                <c:pt idx="5087">
                  <c:v>-17.819999999999993</c:v>
                </c:pt>
                <c:pt idx="5088">
                  <c:v>-11.26999999999998</c:v>
                </c:pt>
                <c:pt idx="5089">
                  <c:v>-0.41999999999999815</c:v>
                </c:pt>
                <c:pt idx="5090">
                  <c:v>-1.2099999999999778</c:v>
                </c:pt>
                <c:pt idx="5091">
                  <c:v>-4.3300000000000338</c:v>
                </c:pt>
                <c:pt idx="5092">
                  <c:v>-4.5400000000000329</c:v>
                </c:pt>
                <c:pt idx="5093">
                  <c:v>-7.2899999999999743</c:v>
                </c:pt>
                <c:pt idx="5094">
                  <c:v>-0.28000000000001357</c:v>
                </c:pt>
                <c:pt idx="5095">
                  <c:v>-1.2799999999999923</c:v>
                </c:pt>
                <c:pt idx="5096">
                  <c:v>-2.4599999999999955</c:v>
                </c:pt>
                <c:pt idx="5097">
                  <c:v>3.520000000000012</c:v>
                </c:pt>
                <c:pt idx="5098">
                  <c:v>-5.2200000000000024</c:v>
                </c:pt>
                <c:pt idx="5099">
                  <c:v>-2.2000000000000242</c:v>
                </c:pt>
                <c:pt idx="5100">
                  <c:v>-4.5700000000000074</c:v>
                </c:pt>
                <c:pt idx="5101">
                  <c:v>-3.8000000000000256</c:v>
                </c:pt>
                <c:pt idx="5102">
                  <c:v>-0.90000000000003411</c:v>
                </c:pt>
                <c:pt idx="5103">
                  <c:v>-5.0599999999999756</c:v>
                </c:pt>
                <c:pt idx="5104">
                  <c:v>-18.449999999999989</c:v>
                </c:pt>
                <c:pt idx="5105">
                  <c:v>-21.080000000000009</c:v>
                </c:pt>
                <c:pt idx="5106">
                  <c:v>-29.749999999999986</c:v>
                </c:pt>
                <c:pt idx="5107">
                  <c:v>-33.07</c:v>
                </c:pt>
                <c:pt idx="5108">
                  <c:v>-28.080000000000016</c:v>
                </c:pt>
                <c:pt idx="5109">
                  <c:v>-29.380000000000006</c:v>
                </c:pt>
                <c:pt idx="5110">
                  <c:v>-24.430000000000017</c:v>
                </c:pt>
                <c:pt idx="5111">
                  <c:v>-33.06</c:v>
                </c:pt>
                <c:pt idx="5112">
                  <c:v>-28.550000000000008</c:v>
                </c:pt>
                <c:pt idx="5113">
                  <c:v>-36.480000000000004</c:v>
                </c:pt>
                <c:pt idx="5114">
                  <c:v>-35.610000000000007</c:v>
                </c:pt>
                <c:pt idx="5115">
                  <c:v>-31.11999999999999</c:v>
                </c:pt>
                <c:pt idx="5116">
                  <c:v>-29.469999999999995</c:v>
                </c:pt>
                <c:pt idx="5117">
                  <c:v>-35.449999999999982</c:v>
                </c:pt>
                <c:pt idx="5118">
                  <c:v>-38.470000000000006</c:v>
                </c:pt>
                <c:pt idx="5119">
                  <c:v>-37.29</c:v>
                </c:pt>
                <c:pt idx="5120">
                  <c:v>-42.490000000000009</c:v>
                </c:pt>
                <c:pt idx="5121">
                  <c:v>-44.690000000000005</c:v>
                </c:pt>
                <c:pt idx="5122">
                  <c:v>-50.59</c:v>
                </c:pt>
                <c:pt idx="5123">
                  <c:v>-50.56</c:v>
                </c:pt>
                <c:pt idx="5124">
                  <c:v>-49.050000000000018</c:v>
                </c:pt>
                <c:pt idx="5125">
                  <c:v>-48.690000000000012</c:v>
                </c:pt>
                <c:pt idx="5126">
                  <c:v>-48.690000000000012</c:v>
                </c:pt>
                <c:pt idx="5127">
                  <c:v>-49.86999999999999</c:v>
                </c:pt>
                <c:pt idx="5128">
                  <c:v>-48.23</c:v>
                </c:pt>
                <c:pt idx="5129">
                  <c:v>-39.739999999999995</c:v>
                </c:pt>
                <c:pt idx="5130">
                  <c:v>-39.28</c:v>
                </c:pt>
                <c:pt idx="5131">
                  <c:v>-30.720000000000013</c:v>
                </c:pt>
                <c:pt idx="5132">
                  <c:v>-20.839999999999993</c:v>
                </c:pt>
                <c:pt idx="5133">
                  <c:v>-21.050000000000011</c:v>
                </c:pt>
                <c:pt idx="5134">
                  <c:v>-18.350000000000001</c:v>
                </c:pt>
                <c:pt idx="5135">
                  <c:v>-6.4200000000000035</c:v>
                </c:pt>
                <c:pt idx="5136">
                  <c:v>-13.729999999999997</c:v>
                </c:pt>
                <c:pt idx="5137">
                  <c:v>-17.570000000000018</c:v>
                </c:pt>
                <c:pt idx="5138">
                  <c:v>-13.890000000000002</c:v>
                </c:pt>
                <c:pt idx="5139">
                  <c:v>-13.79999999999999</c:v>
                </c:pt>
                <c:pt idx="5140">
                  <c:v>-18.350000000000001</c:v>
                </c:pt>
                <c:pt idx="5141">
                  <c:v>-16.73</c:v>
                </c:pt>
                <c:pt idx="5142">
                  <c:v>-26.940000000000008</c:v>
                </c:pt>
                <c:pt idx="5143">
                  <c:v>-15.279999999999983</c:v>
                </c:pt>
                <c:pt idx="5144">
                  <c:v>-12.190000000000012</c:v>
                </c:pt>
                <c:pt idx="5145">
                  <c:v>-10.89</c:v>
                </c:pt>
                <c:pt idx="5146">
                  <c:v>-15.139999999999997</c:v>
                </c:pt>
                <c:pt idx="5147">
                  <c:v>-14.470000000000006</c:v>
                </c:pt>
                <c:pt idx="5148">
                  <c:v>-14.480000000000004</c:v>
                </c:pt>
                <c:pt idx="5149">
                  <c:v>-16.789999999999992</c:v>
                </c:pt>
                <c:pt idx="5150">
                  <c:v>-16.500000000000004</c:v>
                </c:pt>
                <c:pt idx="5151">
                  <c:v>-15.500000000000004</c:v>
                </c:pt>
                <c:pt idx="5152">
                  <c:v>-15.410000000000013</c:v>
                </c:pt>
                <c:pt idx="5153">
                  <c:v>-9.9400000000000155</c:v>
                </c:pt>
                <c:pt idx="5154">
                  <c:v>-0.890000000000013</c:v>
                </c:pt>
                <c:pt idx="5155">
                  <c:v>5.9000000000000163</c:v>
                </c:pt>
                <c:pt idx="5156">
                  <c:v>5.9000000000000163</c:v>
                </c:pt>
                <c:pt idx="5157">
                  <c:v>11.399999999999988</c:v>
                </c:pt>
                <c:pt idx="5158">
                  <c:v>7.9500000000000126</c:v>
                </c:pt>
                <c:pt idx="5159">
                  <c:v>8.3800000000000097</c:v>
                </c:pt>
                <c:pt idx="5160">
                  <c:v>8.8600000000000012</c:v>
                </c:pt>
                <c:pt idx="5161">
                  <c:v>13.829999999999988</c:v>
                </c:pt>
                <c:pt idx="5162">
                  <c:v>11.070000000000002</c:v>
                </c:pt>
                <c:pt idx="5163">
                  <c:v>10.620000000000008</c:v>
                </c:pt>
                <c:pt idx="5164">
                  <c:v>10.099999999999998</c:v>
                </c:pt>
                <c:pt idx="5165">
                  <c:v>12.630000000000008</c:v>
                </c:pt>
                <c:pt idx="5166">
                  <c:v>20.500000000000007</c:v>
                </c:pt>
                <c:pt idx="5167">
                  <c:v>22.649999999999991</c:v>
                </c:pt>
                <c:pt idx="5168">
                  <c:v>18.95</c:v>
                </c:pt>
                <c:pt idx="5169">
                  <c:v>15.600000000000014</c:v>
                </c:pt>
                <c:pt idx="5170">
                  <c:v>19.429999999999993</c:v>
                </c:pt>
                <c:pt idx="5171">
                  <c:v>23.899999999999988</c:v>
                </c:pt>
                <c:pt idx="5172">
                  <c:v>30.940000000000012</c:v>
                </c:pt>
                <c:pt idx="5173">
                  <c:v>27.530000000000008</c:v>
                </c:pt>
                <c:pt idx="5174">
                  <c:v>35.929999999999993</c:v>
                </c:pt>
                <c:pt idx="5175">
                  <c:v>39.169999999999995</c:v>
                </c:pt>
                <c:pt idx="5176">
                  <c:v>39.169999999999995</c:v>
                </c:pt>
                <c:pt idx="5177">
                  <c:v>36.67</c:v>
                </c:pt>
                <c:pt idx="5178">
                  <c:v>31.499999999999993</c:v>
                </c:pt>
                <c:pt idx="5179">
                  <c:v>25.360000000000007</c:v>
                </c:pt>
                <c:pt idx="5180">
                  <c:v>26.679999999999993</c:v>
                </c:pt>
                <c:pt idx="5181">
                  <c:v>25.929999999999986</c:v>
                </c:pt>
                <c:pt idx="5182">
                  <c:v>22.360000000000003</c:v>
                </c:pt>
                <c:pt idx="5183">
                  <c:v>18.489999999999984</c:v>
                </c:pt>
                <c:pt idx="5184">
                  <c:v>20.330000000000005</c:v>
                </c:pt>
                <c:pt idx="5185">
                  <c:v>18.759999999999998</c:v>
                </c:pt>
                <c:pt idx="5186">
                  <c:v>16.910000000000004</c:v>
                </c:pt>
                <c:pt idx="5187">
                  <c:v>15.440000000000008</c:v>
                </c:pt>
                <c:pt idx="5188">
                  <c:v>16.939999999999998</c:v>
                </c:pt>
                <c:pt idx="5189">
                  <c:v>16.939999999999998</c:v>
                </c:pt>
                <c:pt idx="5190">
                  <c:v>20.080000000000009</c:v>
                </c:pt>
                <c:pt idx="5191">
                  <c:v>25.289999999999992</c:v>
                </c:pt>
                <c:pt idx="5192">
                  <c:v>15.270000000000007</c:v>
                </c:pt>
                <c:pt idx="5193">
                  <c:v>23</c:v>
                </c:pt>
                <c:pt idx="5194">
                  <c:v>27.43</c:v>
                </c:pt>
                <c:pt idx="5195">
                  <c:v>32.03</c:v>
                </c:pt>
                <c:pt idx="5196">
                  <c:v>28.200000000000003</c:v>
                </c:pt>
                <c:pt idx="5197">
                  <c:v>29.159999999999986</c:v>
                </c:pt>
                <c:pt idx="5198">
                  <c:v>22.740000000000006</c:v>
                </c:pt>
                <c:pt idx="5199">
                  <c:v>34.120000000000019</c:v>
                </c:pt>
                <c:pt idx="5200">
                  <c:v>26.259999999999994</c:v>
                </c:pt>
                <c:pt idx="5201">
                  <c:v>31.03</c:v>
                </c:pt>
                <c:pt idx="5202">
                  <c:v>32.510000000000019</c:v>
                </c:pt>
                <c:pt idx="5203">
                  <c:v>35.790000000000013</c:v>
                </c:pt>
                <c:pt idx="5204">
                  <c:v>35.640000000000008</c:v>
                </c:pt>
                <c:pt idx="5205">
                  <c:v>34.810000000000009</c:v>
                </c:pt>
                <c:pt idx="5206">
                  <c:v>36.739999999999995</c:v>
                </c:pt>
                <c:pt idx="5207">
                  <c:v>32.659999999999997</c:v>
                </c:pt>
                <c:pt idx="5208">
                  <c:v>32.659999999999997</c:v>
                </c:pt>
                <c:pt idx="5209">
                  <c:v>32.140000000000015</c:v>
                </c:pt>
                <c:pt idx="5210">
                  <c:v>31.919999999999995</c:v>
                </c:pt>
                <c:pt idx="5211">
                  <c:v>34.580000000000013</c:v>
                </c:pt>
                <c:pt idx="5212">
                  <c:v>36.850000000000009</c:v>
                </c:pt>
                <c:pt idx="5213">
                  <c:v>36.850000000000009</c:v>
                </c:pt>
                <c:pt idx="5214">
                  <c:v>34.909999999999997</c:v>
                </c:pt>
                <c:pt idx="5215">
                  <c:v>27.510000000000012</c:v>
                </c:pt>
                <c:pt idx="5216">
                  <c:v>28.099999999999991</c:v>
                </c:pt>
                <c:pt idx="5217">
                  <c:v>28.770000000000007</c:v>
                </c:pt>
                <c:pt idx="5218">
                  <c:v>34.179999999999986</c:v>
                </c:pt>
                <c:pt idx="5219">
                  <c:v>32.25</c:v>
                </c:pt>
                <c:pt idx="5220">
                  <c:v>28.660000000000018</c:v>
                </c:pt>
                <c:pt idx="5221">
                  <c:v>29.990000000000006</c:v>
                </c:pt>
                <c:pt idx="5222">
                  <c:v>24.88999999999999</c:v>
                </c:pt>
                <c:pt idx="5223">
                  <c:v>22.299999999999986</c:v>
                </c:pt>
                <c:pt idx="5224">
                  <c:v>25.839999999999996</c:v>
                </c:pt>
                <c:pt idx="5225">
                  <c:v>26.549999999999983</c:v>
                </c:pt>
                <c:pt idx="5226">
                  <c:v>26.549999999999983</c:v>
                </c:pt>
                <c:pt idx="5227">
                  <c:v>23.730000000000008</c:v>
                </c:pt>
                <c:pt idx="5228">
                  <c:v>22.209999999999997</c:v>
                </c:pt>
                <c:pt idx="5229">
                  <c:v>18.149999999999999</c:v>
                </c:pt>
                <c:pt idx="5230">
                  <c:v>15.589999999999993</c:v>
                </c:pt>
                <c:pt idx="5231">
                  <c:v>6.9000000000000172</c:v>
                </c:pt>
                <c:pt idx="5232">
                  <c:v>9.8199999999999843</c:v>
                </c:pt>
                <c:pt idx="5233">
                  <c:v>3.090000000000015</c:v>
                </c:pt>
                <c:pt idx="5234">
                  <c:v>2.6599999999999957</c:v>
                </c:pt>
                <c:pt idx="5235">
                  <c:v>-4.0200000000000014</c:v>
                </c:pt>
                <c:pt idx="5236">
                  <c:v>-3.4800000000000164</c:v>
                </c:pt>
                <c:pt idx="5237">
                  <c:v>3.9099999999999913</c:v>
                </c:pt>
                <c:pt idx="5238">
                  <c:v>9.0799999999999983</c:v>
                </c:pt>
                <c:pt idx="5239">
                  <c:v>7.9200000000000159</c:v>
                </c:pt>
                <c:pt idx="5240">
                  <c:v>3.6399999999999988</c:v>
                </c:pt>
                <c:pt idx="5241">
                  <c:v>1.2600000000000167</c:v>
                </c:pt>
                <c:pt idx="5242">
                  <c:v>3.6599999999999966</c:v>
                </c:pt>
                <c:pt idx="5243">
                  <c:v>5.7299999999999907</c:v>
                </c:pt>
                <c:pt idx="5244">
                  <c:v>3.63</c:v>
                </c:pt>
                <c:pt idx="5245">
                  <c:v>1.1800000000000033</c:v>
                </c:pt>
                <c:pt idx="5246">
                  <c:v>1.1800000000000033</c:v>
                </c:pt>
                <c:pt idx="5247">
                  <c:v>-1.0000000000000009</c:v>
                </c:pt>
                <c:pt idx="5248">
                  <c:v>-0.99000000000000199</c:v>
                </c:pt>
                <c:pt idx="5249">
                  <c:v>-5.8799999999999963</c:v>
                </c:pt>
                <c:pt idx="5250">
                  <c:v>-8.07</c:v>
                </c:pt>
                <c:pt idx="5251">
                  <c:v>-16.75</c:v>
                </c:pt>
                <c:pt idx="5252">
                  <c:v>-17.089999999999982</c:v>
                </c:pt>
                <c:pt idx="5253">
                  <c:v>-17.589999999999996</c:v>
                </c:pt>
                <c:pt idx="5254">
                  <c:v>-17.130000000000003</c:v>
                </c:pt>
                <c:pt idx="5255">
                  <c:v>-13.539999999999996</c:v>
                </c:pt>
                <c:pt idx="5256">
                  <c:v>-3.180000000000005</c:v>
                </c:pt>
                <c:pt idx="5257">
                  <c:v>6.4999999999999947</c:v>
                </c:pt>
                <c:pt idx="5258">
                  <c:v>33.120000000000005</c:v>
                </c:pt>
                <c:pt idx="5259">
                  <c:v>29.300000000000004</c:v>
                </c:pt>
                <c:pt idx="5260">
                  <c:v>29.929999999999996</c:v>
                </c:pt>
                <c:pt idx="5261">
                  <c:v>18.069999999999997</c:v>
                </c:pt>
                <c:pt idx="5262">
                  <c:v>34.6</c:v>
                </c:pt>
                <c:pt idx="5263">
                  <c:v>46.150000000000006</c:v>
                </c:pt>
                <c:pt idx="5264">
                  <c:v>47.620000000000005</c:v>
                </c:pt>
                <c:pt idx="5265">
                  <c:v>69.33</c:v>
                </c:pt>
                <c:pt idx="5266">
                  <c:v>50.92</c:v>
                </c:pt>
                <c:pt idx="5267">
                  <c:v>91.84</c:v>
                </c:pt>
                <c:pt idx="5268">
                  <c:v>118.15</c:v>
                </c:pt>
                <c:pt idx="5269">
                  <c:v>112.14000000000001</c:v>
                </c:pt>
                <c:pt idx="5270">
                  <c:v>83.04</c:v>
                </c:pt>
                <c:pt idx="5271">
                  <c:v>79.53</c:v>
                </c:pt>
                <c:pt idx="5272">
                  <c:v>85.26</c:v>
                </c:pt>
                <c:pt idx="5273">
                  <c:v>91.03</c:v>
                </c:pt>
                <c:pt idx="5274">
                  <c:v>93.27</c:v>
                </c:pt>
                <c:pt idx="5275">
                  <c:v>67.959999999999994</c:v>
                </c:pt>
                <c:pt idx="5276">
                  <c:v>68.239999999999995</c:v>
                </c:pt>
                <c:pt idx="5277">
                  <c:v>57.75</c:v>
                </c:pt>
                <c:pt idx="5278">
                  <c:v>51.220000000000013</c:v>
                </c:pt>
                <c:pt idx="5279">
                  <c:v>51.9</c:v>
                </c:pt>
                <c:pt idx="5280">
                  <c:v>51.580000000000005</c:v>
                </c:pt>
                <c:pt idx="5281">
                  <c:v>58.48</c:v>
                </c:pt>
                <c:pt idx="5282">
                  <c:v>57.620000000000005</c:v>
                </c:pt>
                <c:pt idx="5283">
                  <c:v>58.620000000000005</c:v>
                </c:pt>
                <c:pt idx="5284">
                  <c:v>49.51</c:v>
                </c:pt>
                <c:pt idx="5285">
                  <c:v>49.51</c:v>
                </c:pt>
                <c:pt idx="5286">
                  <c:v>55.730000000000004</c:v>
                </c:pt>
                <c:pt idx="5287">
                  <c:v>58.199999999999996</c:v>
                </c:pt>
                <c:pt idx="5288">
                  <c:v>49.160000000000004</c:v>
                </c:pt>
                <c:pt idx="5289">
                  <c:v>49.370000000000005</c:v>
                </c:pt>
                <c:pt idx="5290">
                  <c:v>52.77</c:v>
                </c:pt>
                <c:pt idx="5291">
                  <c:v>51.73</c:v>
                </c:pt>
                <c:pt idx="5292">
                  <c:v>47.010000000000005</c:v>
                </c:pt>
                <c:pt idx="5293">
                  <c:v>51.6</c:v>
                </c:pt>
                <c:pt idx="5294">
                  <c:v>49.850000000000009</c:v>
                </c:pt>
                <c:pt idx="5295">
                  <c:v>48.78</c:v>
                </c:pt>
                <c:pt idx="5296">
                  <c:v>55.25</c:v>
                </c:pt>
                <c:pt idx="5297">
                  <c:v>51.09</c:v>
                </c:pt>
                <c:pt idx="5298">
                  <c:v>52.39</c:v>
                </c:pt>
                <c:pt idx="5299">
                  <c:v>53.93</c:v>
                </c:pt>
                <c:pt idx="5300">
                  <c:v>50.480000000000004</c:v>
                </c:pt>
                <c:pt idx="5301">
                  <c:v>53.060000000000009</c:v>
                </c:pt>
                <c:pt idx="5302">
                  <c:v>54.790000000000006</c:v>
                </c:pt>
                <c:pt idx="5303">
                  <c:v>59</c:v>
                </c:pt>
                <c:pt idx="5304">
                  <c:v>53.790000000000006</c:v>
                </c:pt>
                <c:pt idx="5305">
                  <c:v>57.610000000000007</c:v>
                </c:pt>
                <c:pt idx="5306">
                  <c:v>59.79</c:v>
                </c:pt>
                <c:pt idx="5307">
                  <c:v>53.910000000000004</c:v>
                </c:pt>
                <c:pt idx="5308">
                  <c:v>53.15</c:v>
                </c:pt>
                <c:pt idx="5309">
                  <c:v>50.78</c:v>
                </c:pt>
                <c:pt idx="5310">
                  <c:v>53.080000000000005</c:v>
                </c:pt>
                <c:pt idx="5311">
                  <c:v>61.67</c:v>
                </c:pt>
                <c:pt idx="5312">
                  <c:v>56.620000000000005</c:v>
                </c:pt>
                <c:pt idx="5313">
                  <c:v>56.110000000000007</c:v>
                </c:pt>
                <c:pt idx="5314">
                  <c:v>55.600000000000009</c:v>
                </c:pt>
                <c:pt idx="5315">
                  <c:v>54.11</c:v>
                </c:pt>
                <c:pt idx="5316">
                  <c:v>54.11</c:v>
                </c:pt>
                <c:pt idx="5317">
                  <c:v>57.05</c:v>
                </c:pt>
                <c:pt idx="5318">
                  <c:v>53.689999999999991</c:v>
                </c:pt>
                <c:pt idx="5319">
                  <c:v>54.499999999999993</c:v>
                </c:pt>
                <c:pt idx="5320">
                  <c:v>51.359999999999992</c:v>
                </c:pt>
                <c:pt idx="5321">
                  <c:v>52.410000000000004</c:v>
                </c:pt>
                <c:pt idx="5322">
                  <c:v>53.82</c:v>
                </c:pt>
                <c:pt idx="5323">
                  <c:v>59.48</c:v>
                </c:pt>
                <c:pt idx="5324">
                  <c:v>67.64</c:v>
                </c:pt>
                <c:pt idx="5325">
                  <c:v>74.41</c:v>
                </c:pt>
                <c:pt idx="5326">
                  <c:v>71.319999999999993</c:v>
                </c:pt>
                <c:pt idx="5327">
                  <c:v>65.73</c:v>
                </c:pt>
                <c:pt idx="5328">
                  <c:v>55.72999999999999</c:v>
                </c:pt>
                <c:pt idx="5329">
                  <c:v>49.000000000000007</c:v>
                </c:pt>
                <c:pt idx="5330">
                  <c:v>53.94</c:v>
                </c:pt>
                <c:pt idx="5331">
                  <c:v>55.75</c:v>
                </c:pt>
                <c:pt idx="5332">
                  <c:v>59.08</c:v>
                </c:pt>
                <c:pt idx="5333">
                  <c:v>58.099999999999994</c:v>
                </c:pt>
                <c:pt idx="5334">
                  <c:v>55.84</c:v>
                </c:pt>
                <c:pt idx="5335">
                  <c:v>54.37</c:v>
                </c:pt>
                <c:pt idx="5336">
                  <c:v>56.15</c:v>
                </c:pt>
                <c:pt idx="5337">
                  <c:v>56.68</c:v>
                </c:pt>
                <c:pt idx="5338">
                  <c:v>53.800000000000004</c:v>
                </c:pt>
                <c:pt idx="5339">
                  <c:v>54.66</c:v>
                </c:pt>
                <c:pt idx="5340">
                  <c:v>50.23</c:v>
                </c:pt>
                <c:pt idx="5341">
                  <c:v>49.239999999999995</c:v>
                </c:pt>
                <c:pt idx="5342">
                  <c:v>51.71</c:v>
                </c:pt>
                <c:pt idx="5343">
                  <c:v>53.779999999999994</c:v>
                </c:pt>
                <c:pt idx="5344">
                  <c:v>53.03</c:v>
                </c:pt>
                <c:pt idx="5345">
                  <c:v>53.03</c:v>
                </c:pt>
                <c:pt idx="5346">
                  <c:v>53.489999999999995</c:v>
                </c:pt>
                <c:pt idx="5347">
                  <c:v>49.27</c:v>
                </c:pt>
                <c:pt idx="5348">
                  <c:v>52.339999999999996</c:v>
                </c:pt>
                <c:pt idx="5349">
                  <c:v>48.250000000000007</c:v>
                </c:pt>
                <c:pt idx="5350">
                  <c:v>51.67</c:v>
                </c:pt>
                <c:pt idx="5351">
                  <c:v>48.739999999999995</c:v>
                </c:pt>
                <c:pt idx="5352">
                  <c:v>48.529999999999994</c:v>
                </c:pt>
                <c:pt idx="5353">
                  <c:v>49.69</c:v>
                </c:pt>
                <c:pt idx="5354">
                  <c:v>50.78</c:v>
                </c:pt>
                <c:pt idx="5355">
                  <c:v>51.460000000000008</c:v>
                </c:pt>
                <c:pt idx="5356">
                  <c:v>49.72</c:v>
                </c:pt>
                <c:pt idx="5357">
                  <c:v>48.540000000000006</c:v>
                </c:pt>
                <c:pt idx="5358">
                  <c:v>48.01</c:v>
                </c:pt>
                <c:pt idx="5359">
                  <c:v>46.540000000000006</c:v>
                </c:pt>
                <c:pt idx="5360">
                  <c:v>48.28</c:v>
                </c:pt>
                <c:pt idx="5361">
                  <c:v>51.61</c:v>
                </c:pt>
                <c:pt idx="5362">
                  <c:v>47.4</c:v>
                </c:pt>
                <c:pt idx="5363">
                  <c:v>47.310000000000009</c:v>
                </c:pt>
                <c:pt idx="5364">
                  <c:v>45.52</c:v>
                </c:pt>
                <c:pt idx="5365">
                  <c:v>43.720000000000006</c:v>
                </c:pt>
                <c:pt idx="5366">
                  <c:v>46.93</c:v>
                </c:pt>
                <c:pt idx="5367">
                  <c:v>41.290000000000006</c:v>
                </c:pt>
                <c:pt idx="5368">
                  <c:v>44.769999999999996</c:v>
                </c:pt>
                <c:pt idx="5369">
                  <c:v>44.320000000000007</c:v>
                </c:pt>
                <c:pt idx="5370">
                  <c:v>47.099999999999994</c:v>
                </c:pt>
                <c:pt idx="5371">
                  <c:v>48.050000000000004</c:v>
                </c:pt>
                <c:pt idx="5372">
                  <c:v>53.849999999999994</c:v>
                </c:pt>
                <c:pt idx="5373">
                  <c:v>57.17</c:v>
                </c:pt>
                <c:pt idx="5374">
                  <c:v>62.480000000000004</c:v>
                </c:pt>
                <c:pt idx="5375">
                  <c:v>61.540000000000006</c:v>
                </c:pt>
                <c:pt idx="5376">
                  <c:v>59.52</c:v>
                </c:pt>
                <c:pt idx="5377">
                  <c:v>57.07</c:v>
                </c:pt>
                <c:pt idx="5378">
                  <c:v>58.410000000000004</c:v>
                </c:pt>
                <c:pt idx="5379">
                  <c:v>55.690000000000005</c:v>
                </c:pt>
                <c:pt idx="5380">
                  <c:v>53.42</c:v>
                </c:pt>
                <c:pt idx="5381">
                  <c:v>56.42</c:v>
                </c:pt>
                <c:pt idx="5382">
                  <c:v>58.75</c:v>
                </c:pt>
                <c:pt idx="5383">
                  <c:v>59.24</c:v>
                </c:pt>
                <c:pt idx="5384">
                  <c:v>65.22</c:v>
                </c:pt>
                <c:pt idx="5385">
                  <c:v>62.11</c:v>
                </c:pt>
                <c:pt idx="5386">
                  <c:v>60.38</c:v>
                </c:pt>
                <c:pt idx="5387">
                  <c:v>56.59</c:v>
                </c:pt>
                <c:pt idx="5388">
                  <c:v>54.370000000000005</c:v>
                </c:pt>
                <c:pt idx="5389">
                  <c:v>53.170000000000009</c:v>
                </c:pt>
                <c:pt idx="5390">
                  <c:v>61.1</c:v>
                </c:pt>
                <c:pt idx="5391">
                  <c:v>61.1</c:v>
                </c:pt>
                <c:pt idx="5392">
                  <c:v>56.48</c:v>
                </c:pt>
                <c:pt idx="5393">
                  <c:v>59.11</c:v>
                </c:pt>
                <c:pt idx="5394">
                  <c:v>56.52</c:v>
                </c:pt>
                <c:pt idx="5395">
                  <c:v>55.58</c:v>
                </c:pt>
                <c:pt idx="5396">
                  <c:v>56.63</c:v>
                </c:pt>
                <c:pt idx="5397">
                  <c:v>57.389999999999993</c:v>
                </c:pt>
                <c:pt idx="5398">
                  <c:v>59.89</c:v>
                </c:pt>
                <c:pt idx="5399">
                  <c:v>59.870000000000005</c:v>
                </c:pt>
                <c:pt idx="5400">
                  <c:v>60.67</c:v>
                </c:pt>
                <c:pt idx="5401">
                  <c:v>58.08</c:v>
                </c:pt>
                <c:pt idx="5402">
                  <c:v>57.98</c:v>
                </c:pt>
                <c:pt idx="5403">
                  <c:v>57.84</c:v>
                </c:pt>
                <c:pt idx="5404">
                  <c:v>56.990000000000009</c:v>
                </c:pt>
                <c:pt idx="5405">
                  <c:v>55.94</c:v>
                </c:pt>
                <c:pt idx="5406">
                  <c:v>55.780000000000008</c:v>
                </c:pt>
                <c:pt idx="5407">
                  <c:v>55.55</c:v>
                </c:pt>
                <c:pt idx="5408">
                  <c:v>58.70000000000001</c:v>
                </c:pt>
                <c:pt idx="5409">
                  <c:v>58.74</c:v>
                </c:pt>
                <c:pt idx="5410">
                  <c:v>61.050000000000004</c:v>
                </c:pt>
                <c:pt idx="5411">
                  <c:v>69.17</c:v>
                </c:pt>
                <c:pt idx="5412">
                  <c:v>64.23</c:v>
                </c:pt>
                <c:pt idx="5413">
                  <c:v>69.28</c:v>
                </c:pt>
                <c:pt idx="5414">
                  <c:v>69.12</c:v>
                </c:pt>
                <c:pt idx="5415">
                  <c:v>67.470000000000013</c:v>
                </c:pt>
                <c:pt idx="5416">
                  <c:v>67.470000000000013</c:v>
                </c:pt>
                <c:pt idx="5417">
                  <c:v>63.22</c:v>
                </c:pt>
                <c:pt idx="5418">
                  <c:v>62.260000000000005</c:v>
                </c:pt>
                <c:pt idx="5419">
                  <c:v>63.22</c:v>
                </c:pt>
                <c:pt idx="5420">
                  <c:v>65.160000000000011</c:v>
                </c:pt>
                <c:pt idx="5421">
                  <c:v>67.800000000000011</c:v>
                </c:pt>
                <c:pt idx="5422">
                  <c:v>68.97</c:v>
                </c:pt>
                <c:pt idx="5423">
                  <c:v>72.760000000000005</c:v>
                </c:pt>
                <c:pt idx="5424">
                  <c:v>76.62</c:v>
                </c:pt>
                <c:pt idx="5425">
                  <c:v>75.290000000000006</c:v>
                </c:pt>
                <c:pt idx="5426">
                  <c:v>71.7</c:v>
                </c:pt>
                <c:pt idx="5427">
                  <c:v>67.459999999999994</c:v>
                </c:pt>
                <c:pt idx="5428">
                  <c:v>67.7</c:v>
                </c:pt>
                <c:pt idx="5429">
                  <c:v>73.400000000000006</c:v>
                </c:pt>
                <c:pt idx="5430">
                  <c:v>78.470000000000013</c:v>
                </c:pt>
                <c:pt idx="5431">
                  <c:v>75.440000000000012</c:v>
                </c:pt>
                <c:pt idx="5432">
                  <c:v>80.53</c:v>
                </c:pt>
                <c:pt idx="5433">
                  <c:v>67.39</c:v>
                </c:pt>
                <c:pt idx="5434">
                  <c:v>67.190000000000012</c:v>
                </c:pt>
                <c:pt idx="5435">
                  <c:v>72.95</c:v>
                </c:pt>
                <c:pt idx="5436">
                  <c:v>82.95</c:v>
                </c:pt>
                <c:pt idx="5437">
                  <c:v>86.45</c:v>
                </c:pt>
                <c:pt idx="5438">
                  <c:v>88.03</c:v>
                </c:pt>
                <c:pt idx="5439">
                  <c:v>79.25</c:v>
                </c:pt>
                <c:pt idx="5440">
                  <c:v>80.73</c:v>
                </c:pt>
                <c:pt idx="5441">
                  <c:v>82.210000000000008</c:v>
                </c:pt>
                <c:pt idx="5442">
                  <c:v>77.5</c:v>
                </c:pt>
                <c:pt idx="5443">
                  <c:v>79.61</c:v>
                </c:pt>
                <c:pt idx="5444">
                  <c:v>76.73</c:v>
                </c:pt>
                <c:pt idx="5445">
                  <c:v>75.73</c:v>
                </c:pt>
                <c:pt idx="5446">
                  <c:v>78.17</c:v>
                </c:pt>
                <c:pt idx="5447">
                  <c:v>79.990000000000009</c:v>
                </c:pt>
                <c:pt idx="5448">
                  <c:v>79.660000000000011</c:v>
                </c:pt>
                <c:pt idx="5449">
                  <c:v>79.660000000000011</c:v>
                </c:pt>
                <c:pt idx="5450">
                  <c:v>75.73</c:v>
                </c:pt>
                <c:pt idx="5451">
                  <c:v>76.290000000000006</c:v>
                </c:pt>
                <c:pt idx="5452">
                  <c:v>84.2</c:v>
                </c:pt>
                <c:pt idx="5453">
                  <c:v>85.2</c:v>
                </c:pt>
                <c:pt idx="5454">
                  <c:v>82.63000000000001</c:v>
                </c:pt>
                <c:pt idx="5455">
                  <c:v>88.69</c:v>
                </c:pt>
                <c:pt idx="5456">
                  <c:v>84.78</c:v>
                </c:pt>
                <c:pt idx="5457">
                  <c:v>84.59</c:v>
                </c:pt>
                <c:pt idx="5458">
                  <c:v>86.210000000000008</c:v>
                </c:pt>
                <c:pt idx="5459">
                  <c:v>83.13000000000001</c:v>
                </c:pt>
                <c:pt idx="5460">
                  <c:v>82.64</c:v>
                </c:pt>
                <c:pt idx="5461">
                  <c:v>82.61</c:v>
                </c:pt>
                <c:pt idx="5462">
                  <c:v>83.7</c:v>
                </c:pt>
                <c:pt idx="5463">
                  <c:v>83.73</c:v>
                </c:pt>
                <c:pt idx="5464">
                  <c:v>85.09</c:v>
                </c:pt>
                <c:pt idx="5465">
                  <c:v>86.42</c:v>
                </c:pt>
                <c:pt idx="5466">
                  <c:v>85.26</c:v>
                </c:pt>
                <c:pt idx="5467">
                  <c:v>83.54</c:v>
                </c:pt>
                <c:pt idx="5468">
                  <c:v>86.2</c:v>
                </c:pt>
                <c:pt idx="5469">
                  <c:v>83.910000000000011</c:v>
                </c:pt>
                <c:pt idx="5470">
                  <c:v>83.910000000000011</c:v>
                </c:pt>
                <c:pt idx="5471">
                  <c:v>83.610000000000014</c:v>
                </c:pt>
                <c:pt idx="5472">
                  <c:v>84.54</c:v>
                </c:pt>
                <c:pt idx="5473">
                  <c:v>84.31</c:v>
                </c:pt>
                <c:pt idx="5474">
                  <c:v>84.12</c:v>
                </c:pt>
                <c:pt idx="5475">
                  <c:v>84.12</c:v>
                </c:pt>
                <c:pt idx="5476">
                  <c:v>84.22</c:v>
                </c:pt>
                <c:pt idx="5477">
                  <c:v>87.39</c:v>
                </c:pt>
                <c:pt idx="5478">
                  <c:v>94.950000000000017</c:v>
                </c:pt>
                <c:pt idx="5479">
                  <c:v>99.75</c:v>
                </c:pt>
                <c:pt idx="5480">
                  <c:v>103.63</c:v>
                </c:pt>
                <c:pt idx="5481">
                  <c:v>106.39999999999998</c:v>
                </c:pt>
                <c:pt idx="5482">
                  <c:v>104.71</c:v>
                </c:pt>
                <c:pt idx="5483">
                  <c:v>99.72</c:v>
                </c:pt>
                <c:pt idx="5484">
                  <c:v>105.32</c:v>
                </c:pt>
                <c:pt idx="5485">
                  <c:v>100.44999999999999</c:v>
                </c:pt>
                <c:pt idx="5486">
                  <c:v>100.44999999999999</c:v>
                </c:pt>
                <c:pt idx="5487">
                  <c:v>101.16000000000001</c:v>
                </c:pt>
                <c:pt idx="5488">
                  <c:v>100.12</c:v>
                </c:pt>
                <c:pt idx="5489">
                  <c:v>103.08</c:v>
                </c:pt>
                <c:pt idx="5490">
                  <c:v>101.14999999999998</c:v>
                </c:pt>
                <c:pt idx="5491">
                  <c:v>95.550000000000011</c:v>
                </c:pt>
                <c:pt idx="5492">
                  <c:v>96.77</c:v>
                </c:pt>
                <c:pt idx="5493">
                  <c:v>94.910000000000011</c:v>
                </c:pt>
                <c:pt idx="5494">
                  <c:v>98.49</c:v>
                </c:pt>
                <c:pt idx="5495">
                  <c:v>101.34999999999998</c:v>
                </c:pt>
                <c:pt idx="5496">
                  <c:v>102.62</c:v>
                </c:pt>
                <c:pt idx="5497">
                  <c:v>104.43</c:v>
                </c:pt>
                <c:pt idx="5498">
                  <c:v>109.44</c:v>
                </c:pt>
                <c:pt idx="5499">
                  <c:v>111.11999999999999</c:v>
                </c:pt>
                <c:pt idx="5500">
                  <c:v>113.85000000000001</c:v>
                </c:pt>
                <c:pt idx="5501">
                  <c:v>114.05000000000001</c:v>
                </c:pt>
                <c:pt idx="5502">
                  <c:v>112.68</c:v>
                </c:pt>
                <c:pt idx="5503">
                  <c:v>108.15</c:v>
                </c:pt>
                <c:pt idx="5504">
                  <c:v>112.52</c:v>
                </c:pt>
                <c:pt idx="5505">
                  <c:v>116.92</c:v>
                </c:pt>
                <c:pt idx="5506">
                  <c:v>116.92</c:v>
                </c:pt>
                <c:pt idx="5507">
                  <c:v>127.61</c:v>
                </c:pt>
                <c:pt idx="5508">
                  <c:v>123.33000000000001</c:v>
                </c:pt>
                <c:pt idx="5509">
                  <c:v>126.36</c:v>
                </c:pt>
                <c:pt idx="5510">
                  <c:v>130.74</c:v>
                </c:pt>
                <c:pt idx="5511">
                  <c:v>133.63</c:v>
                </c:pt>
                <c:pt idx="5512">
                  <c:v>131.35999999999999</c:v>
                </c:pt>
                <c:pt idx="5513">
                  <c:v>134.26</c:v>
                </c:pt>
                <c:pt idx="5514">
                  <c:v>148.09</c:v>
                </c:pt>
                <c:pt idx="5515">
                  <c:v>136.69</c:v>
                </c:pt>
                <c:pt idx="5516">
                  <c:v>138.30000000000001</c:v>
                </c:pt>
                <c:pt idx="5517">
                  <c:v>135.44</c:v>
                </c:pt>
                <c:pt idx="5518">
                  <c:v>144.27999999999997</c:v>
                </c:pt>
                <c:pt idx="5519">
                  <c:v>153.10000000000002</c:v>
                </c:pt>
                <c:pt idx="5520">
                  <c:v>153.31</c:v>
                </c:pt>
                <c:pt idx="5521">
                  <c:v>155.17000000000002</c:v>
                </c:pt>
                <c:pt idx="5522">
                  <c:v>149.22999999999999</c:v>
                </c:pt>
                <c:pt idx="5523">
                  <c:v>148.28</c:v>
                </c:pt>
                <c:pt idx="5524">
                  <c:v>150.19999999999999</c:v>
                </c:pt>
                <c:pt idx="5525">
                  <c:v>159.57000000000002</c:v>
                </c:pt>
                <c:pt idx="5526">
                  <c:v>158.65</c:v>
                </c:pt>
                <c:pt idx="5527">
                  <c:v>160.19</c:v>
                </c:pt>
                <c:pt idx="5528">
                  <c:v>163.27000000000001</c:v>
                </c:pt>
                <c:pt idx="5529">
                  <c:v>169.92000000000002</c:v>
                </c:pt>
                <c:pt idx="5530">
                  <c:v>171.60000000000002</c:v>
                </c:pt>
                <c:pt idx="5531">
                  <c:v>168.96</c:v>
                </c:pt>
                <c:pt idx="5532">
                  <c:v>161.16000000000003</c:v>
                </c:pt>
                <c:pt idx="5533">
                  <c:v>159.04</c:v>
                </c:pt>
                <c:pt idx="5534">
                  <c:v>161.52000000000001</c:v>
                </c:pt>
                <c:pt idx="5535">
                  <c:v>165.79999999999998</c:v>
                </c:pt>
                <c:pt idx="5536">
                  <c:v>169.51</c:v>
                </c:pt>
                <c:pt idx="5537">
                  <c:v>168.69</c:v>
                </c:pt>
                <c:pt idx="5538">
                  <c:v>172.23999999999998</c:v>
                </c:pt>
                <c:pt idx="5539">
                  <c:v>165.49</c:v>
                </c:pt>
                <c:pt idx="5540">
                  <c:v>170.66000000000003</c:v>
                </c:pt>
                <c:pt idx="5541">
                  <c:v>168.23</c:v>
                </c:pt>
                <c:pt idx="5542">
                  <c:v>164</c:v>
                </c:pt>
                <c:pt idx="5543">
                  <c:v>166.09</c:v>
                </c:pt>
                <c:pt idx="5544">
                  <c:v>160.82</c:v>
                </c:pt>
                <c:pt idx="5545">
                  <c:v>164.85</c:v>
                </c:pt>
                <c:pt idx="5546">
                  <c:v>165.27</c:v>
                </c:pt>
                <c:pt idx="5547">
                  <c:v>159.95000000000002</c:v>
                </c:pt>
                <c:pt idx="5548">
                  <c:v>161.43</c:v>
                </c:pt>
                <c:pt idx="5549">
                  <c:v>156.29000000000002</c:v>
                </c:pt>
                <c:pt idx="5550">
                  <c:v>156.68</c:v>
                </c:pt>
                <c:pt idx="5551">
                  <c:v>158.66999999999999</c:v>
                </c:pt>
                <c:pt idx="5552">
                  <c:v>154.09</c:v>
                </c:pt>
                <c:pt idx="5553">
                  <c:v>153.65000000000003</c:v>
                </c:pt>
                <c:pt idx="5554">
                  <c:v>152</c:v>
                </c:pt>
                <c:pt idx="5555">
                  <c:v>153.97</c:v>
                </c:pt>
                <c:pt idx="5556">
                  <c:v>155.37</c:v>
                </c:pt>
                <c:pt idx="5557">
                  <c:v>161.26</c:v>
                </c:pt>
                <c:pt idx="5558">
                  <c:v>159.94</c:v>
                </c:pt>
                <c:pt idx="5559">
                  <c:v>162.53000000000003</c:v>
                </c:pt>
                <c:pt idx="5560">
                  <c:v>161.69</c:v>
                </c:pt>
                <c:pt idx="5561">
                  <c:v>158.76</c:v>
                </c:pt>
                <c:pt idx="5562">
                  <c:v>157.94000000000003</c:v>
                </c:pt>
                <c:pt idx="5563">
                  <c:v>155.50000000000003</c:v>
                </c:pt>
                <c:pt idx="5564">
                  <c:v>155.66000000000003</c:v>
                </c:pt>
                <c:pt idx="5565">
                  <c:v>156.61000000000001</c:v>
                </c:pt>
                <c:pt idx="5566">
                  <c:v>159.60000000000002</c:v>
                </c:pt>
                <c:pt idx="5567">
                  <c:v>161.16999999999999</c:v>
                </c:pt>
                <c:pt idx="5568">
                  <c:v>167.86</c:v>
                </c:pt>
                <c:pt idx="5569">
                  <c:v>164.74</c:v>
                </c:pt>
                <c:pt idx="5570">
                  <c:v>162.34000000000003</c:v>
                </c:pt>
                <c:pt idx="5571">
                  <c:v>163.98000000000002</c:v>
                </c:pt>
                <c:pt idx="5572">
                  <c:v>162.89000000000001</c:v>
                </c:pt>
                <c:pt idx="5573">
                  <c:v>166.3</c:v>
                </c:pt>
                <c:pt idx="5574">
                  <c:v>161.69999999999999</c:v>
                </c:pt>
                <c:pt idx="5575">
                  <c:v>161.86000000000001</c:v>
                </c:pt>
                <c:pt idx="5576">
                  <c:v>159.51999999999998</c:v>
                </c:pt>
                <c:pt idx="5577">
                  <c:v>154.78</c:v>
                </c:pt>
                <c:pt idx="5578">
                  <c:v>156.57000000000002</c:v>
                </c:pt>
                <c:pt idx="5579">
                  <c:v>159.82</c:v>
                </c:pt>
                <c:pt idx="5580">
                  <c:v>158.43</c:v>
                </c:pt>
                <c:pt idx="5581">
                  <c:v>158.43</c:v>
                </c:pt>
                <c:pt idx="5582">
                  <c:v>159.32000000000002</c:v>
                </c:pt>
                <c:pt idx="5583">
                  <c:v>157.14999999999998</c:v>
                </c:pt>
                <c:pt idx="5584">
                  <c:v>160.69999999999999</c:v>
                </c:pt>
                <c:pt idx="5585">
                  <c:v>153.54</c:v>
                </c:pt>
                <c:pt idx="5586">
                  <c:v>154.66999999999999</c:v>
                </c:pt>
                <c:pt idx="5587">
                  <c:v>150.81</c:v>
                </c:pt>
                <c:pt idx="5588">
                  <c:v>146.88</c:v>
                </c:pt>
                <c:pt idx="5589">
                  <c:v>140.88</c:v>
                </c:pt>
                <c:pt idx="5590">
                  <c:v>142.88</c:v>
                </c:pt>
                <c:pt idx="5591">
                  <c:v>147.6</c:v>
                </c:pt>
                <c:pt idx="5592">
                  <c:v>147.41999999999999</c:v>
                </c:pt>
                <c:pt idx="5593">
                  <c:v>154.63999999999999</c:v>
                </c:pt>
                <c:pt idx="5594">
                  <c:v>147.19999999999999</c:v>
                </c:pt>
                <c:pt idx="5595">
                  <c:v>140.31</c:v>
                </c:pt>
                <c:pt idx="5596">
                  <c:v>145.36000000000001</c:v>
                </c:pt>
                <c:pt idx="5597">
                  <c:v>142.92000000000002</c:v>
                </c:pt>
                <c:pt idx="5598">
                  <c:v>144.32</c:v>
                </c:pt>
                <c:pt idx="5599">
                  <c:v>144.29000000000002</c:v>
                </c:pt>
                <c:pt idx="5600">
                  <c:v>147.71</c:v>
                </c:pt>
                <c:pt idx="5601">
                  <c:v>143.25</c:v>
                </c:pt>
                <c:pt idx="5602">
                  <c:v>142.37</c:v>
                </c:pt>
                <c:pt idx="5603">
                  <c:v>142.5</c:v>
                </c:pt>
                <c:pt idx="5604">
                  <c:v>141.18</c:v>
                </c:pt>
                <c:pt idx="5605">
                  <c:v>137.97999999999999</c:v>
                </c:pt>
                <c:pt idx="5606">
                  <c:v>137.97999999999999</c:v>
                </c:pt>
                <c:pt idx="5607">
                  <c:v>130.11000000000001</c:v>
                </c:pt>
                <c:pt idx="5608">
                  <c:v>126.83</c:v>
                </c:pt>
                <c:pt idx="5609">
                  <c:v>124.47999999999999</c:v>
                </c:pt>
                <c:pt idx="5610">
                  <c:v>131.35</c:v>
                </c:pt>
                <c:pt idx="5611">
                  <c:v>131.65</c:v>
                </c:pt>
                <c:pt idx="5612">
                  <c:v>136.96</c:v>
                </c:pt>
                <c:pt idx="5613">
                  <c:v>129.79</c:v>
                </c:pt>
                <c:pt idx="5614">
                  <c:v>125.59</c:v>
                </c:pt>
                <c:pt idx="5615">
                  <c:v>124.42999999999999</c:v>
                </c:pt>
                <c:pt idx="5616">
                  <c:v>114.78000000000002</c:v>
                </c:pt>
                <c:pt idx="5617">
                  <c:v>117.78</c:v>
                </c:pt>
                <c:pt idx="5618">
                  <c:v>124.03999999999999</c:v>
                </c:pt>
                <c:pt idx="5619">
                  <c:v>123.22999999999999</c:v>
                </c:pt>
                <c:pt idx="5620">
                  <c:v>123.03</c:v>
                </c:pt>
                <c:pt idx="5621">
                  <c:v>124.66000000000001</c:v>
                </c:pt>
                <c:pt idx="5622">
                  <c:v>119.71000000000001</c:v>
                </c:pt>
                <c:pt idx="5623">
                  <c:v>118.46999999999998</c:v>
                </c:pt>
                <c:pt idx="5624">
                  <c:v>122.33000000000001</c:v>
                </c:pt>
                <c:pt idx="5625">
                  <c:v>117.93</c:v>
                </c:pt>
                <c:pt idx="5626">
                  <c:v>113.33</c:v>
                </c:pt>
                <c:pt idx="5627">
                  <c:v>112.82</c:v>
                </c:pt>
                <c:pt idx="5628">
                  <c:v>113.39999999999999</c:v>
                </c:pt>
                <c:pt idx="5629">
                  <c:v>117.55</c:v>
                </c:pt>
                <c:pt idx="5630">
                  <c:v>124.88999999999999</c:v>
                </c:pt>
                <c:pt idx="5631">
                  <c:v>127.57000000000001</c:v>
                </c:pt>
                <c:pt idx="5632">
                  <c:v>130</c:v>
                </c:pt>
                <c:pt idx="5633">
                  <c:v>127.73</c:v>
                </c:pt>
                <c:pt idx="5634">
                  <c:v>131.1</c:v>
                </c:pt>
                <c:pt idx="5635">
                  <c:v>122.46999999999998</c:v>
                </c:pt>
                <c:pt idx="5636">
                  <c:v>119.89999999999998</c:v>
                </c:pt>
                <c:pt idx="5637">
                  <c:v>119.47000000000001</c:v>
                </c:pt>
                <c:pt idx="5638">
                  <c:v>119.83</c:v>
                </c:pt>
                <c:pt idx="5639">
                  <c:v>119.43</c:v>
                </c:pt>
                <c:pt idx="5640">
                  <c:v>120.8</c:v>
                </c:pt>
                <c:pt idx="5641">
                  <c:v>120.77</c:v>
                </c:pt>
                <c:pt idx="5642">
                  <c:v>124.65000000000002</c:v>
                </c:pt>
                <c:pt idx="5643">
                  <c:v>129.1</c:v>
                </c:pt>
                <c:pt idx="5644">
                  <c:v>130.21</c:v>
                </c:pt>
                <c:pt idx="5645">
                  <c:v>125.89999999999999</c:v>
                </c:pt>
                <c:pt idx="5646">
                  <c:v>123.55000000000001</c:v>
                </c:pt>
                <c:pt idx="5647">
                  <c:v>126.78</c:v>
                </c:pt>
                <c:pt idx="5648">
                  <c:v>125.26000000000002</c:v>
                </c:pt>
                <c:pt idx="5649">
                  <c:v>124.05000000000001</c:v>
                </c:pt>
                <c:pt idx="5650">
                  <c:v>128.13000000000002</c:v>
                </c:pt>
                <c:pt idx="5651">
                  <c:v>128.13000000000002</c:v>
                </c:pt>
                <c:pt idx="5652">
                  <c:v>133.42000000000002</c:v>
                </c:pt>
                <c:pt idx="5653">
                  <c:v>129.46</c:v>
                </c:pt>
                <c:pt idx="5654">
                  <c:v>125.50999999999999</c:v>
                </c:pt>
                <c:pt idx="5655">
                  <c:v>130.01</c:v>
                </c:pt>
                <c:pt idx="5656">
                  <c:v>128.39000000000001</c:v>
                </c:pt>
                <c:pt idx="5657">
                  <c:v>124.56</c:v>
                </c:pt>
                <c:pt idx="5658">
                  <c:v>126.08</c:v>
                </c:pt>
                <c:pt idx="5659">
                  <c:v>130.38</c:v>
                </c:pt>
                <c:pt idx="5660">
                  <c:v>132.46</c:v>
                </c:pt>
                <c:pt idx="5661">
                  <c:v>128.26999999999998</c:v>
                </c:pt>
                <c:pt idx="5662">
                  <c:v>130.06</c:v>
                </c:pt>
                <c:pt idx="5663">
                  <c:v>127.25999999999999</c:v>
                </c:pt>
                <c:pt idx="5664">
                  <c:v>140.01</c:v>
                </c:pt>
                <c:pt idx="5665">
                  <c:v>141.79000000000002</c:v>
                </c:pt>
                <c:pt idx="5666">
                  <c:v>145.91</c:v>
                </c:pt>
                <c:pt idx="5667">
                  <c:v>150.54000000000002</c:v>
                </c:pt>
                <c:pt idx="5668">
                  <c:v>148.37</c:v>
                </c:pt>
                <c:pt idx="5669">
                  <c:v>145.03</c:v>
                </c:pt>
                <c:pt idx="5670">
                  <c:v>142.66</c:v>
                </c:pt>
                <c:pt idx="5671">
                  <c:v>144.89000000000001</c:v>
                </c:pt>
                <c:pt idx="5672">
                  <c:v>148.78</c:v>
                </c:pt>
                <c:pt idx="5673">
                  <c:v>147.76</c:v>
                </c:pt>
                <c:pt idx="5674">
                  <c:v>152.39000000000001</c:v>
                </c:pt>
                <c:pt idx="5675">
                  <c:v>155.07999999999998</c:v>
                </c:pt>
                <c:pt idx="5676">
                  <c:v>155.07999999999998</c:v>
                </c:pt>
                <c:pt idx="5677">
                  <c:v>152.99</c:v>
                </c:pt>
                <c:pt idx="5678">
                  <c:v>149.07999999999998</c:v>
                </c:pt>
                <c:pt idx="5679">
                  <c:v>146.77000000000001</c:v>
                </c:pt>
                <c:pt idx="5680">
                  <c:v>152.33000000000001</c:v>
                </c:pt>
                <c:pt idx="5681">
                  <c:v>155.42000000000002</c:v>
                </c:pt>
                <c:pt idx="5682">
                  <c:v>159.02000000000001</c:v>
                </c:pt>
                <c:pt idx="5683">
                  <c:v>160.57000000000002</c:v>
                </c:pt>
                <c:pt idx="5684">
                  <c:v>164.91</c:v>
                </c:pt>
                <c:pt idx="5685">
                  <c:v>157.64000000000001</c:v>
                </c:pt>
                <c:pt idx="5686">
                  <c:v>157.57000000000002</c:v>
                </c:pt>
                <c:pt idx="5687">
                  <c:v>155.29000000000002</c:v>
                </c:pt>
                <c:pt idx="5688">
                  <c:v>148.92999999999998</c:v>
                </c:pt>
                <c:pt idx="5689">
                  <c:v>152.80000000000001</c:v>
                </c:pt>
                <c:pt idx="5690">
                  <c:v>149.71</c:v>
                </c:pt>
                <c:pt idx="5691">
                  <c:v>150.87</c:v>
                </c:pt>
                <c:pt idx="5692">
                  <c:v>150.07999999999998</c:v>
                </c:pt>
                <c:pt idx="5693">
                  <c:v>155.73999999999998</c:v>
                </c:pt>
                <c:pt idx="5694">
                  <c:v>148.41999999999999</c:v>
                </c:pt>
                <c:pt idx="5695">
                  <c:v>140.93</c:v>
                </c:pt>
                <c:pt idx="5696">
                  <c:v>144.87</c:v>
                </c:pt>
                <c:pt idx="5697">
                  <c:v>139.38</c:v>
                </c:pt>
                <c:pt idx="5698">
                  <c:v>150.03</c:v>
                </c:pt>
                <c:pt idx="5699">
                  <c:v>150.03</c:v>
                </c:pt>
                <c:pt idx="5700">
                  <c:v>151.32999999999998</c:v>
                </c:pt>
                <c:pt idx="5701">
                  <c:v>156.85</c:v>
                </c:pt>
                <c:pt idx="5702">
                  <c:v>159.25</c:v>
                </c:pt>
                <c:pt idx="5703">
                  <c:v>154.09</c:v>
                </c:pt>
                <c:pt idx="5704">
                  <c:v>152.35</c:v>
                </c:pt>
                <c:pt idx="5705">
                  <c:v>149.82</c:v>
                </c:pt>
                <c:pt idx="5706">
                  <c:v>157.66</c:v>
                </c:pt>
                <c:pt idx="5707">
                  <c:v>161.81</c:v>
                </c:pt>
                <c:pt idx="5708">
                  <c:v>157.61000000000001</c:v>
                </c:pt>
                <c:pt idx="5709">
                  <c:v>157.61000000000001</c:v>
                </c:pt>
                <c:pt idx="5710">
                  <c:v>142.51</c:v>
                </c:pt>
                <c:pt idx="5711">
                  <c:v>145.57</c:v>
                </c:pt>
                <c:pt idx="5712">
                  <c:v>139.32999999999998</c:v>
                </c:pt>
                <c:pt idx="5713">
                  <c:v>135.67000000000002</c:v>
                </c:pt>
                <c:pt idx="5714">
                  <c:v>140.53</c:v>
                </c:pt>
                <c:pt idx="5715">
                  <c:v>129.4</c:v>
                </c:pt>
                <c:pt idx="5716">
                  <c:v>138.82</c:v>
                </c:pt>
                <c:pt idx="5717">
                  <c:v>141.13</c:v>
                </c:pt>
                <c:pt idx="5718">
                  <c:v>145.92000000000002</c:v>
                </c:pt>
                <c:pt idx="5719">
                  <c:v>144.4</c:v>
                </c:pt>
                <c:pt idx="5720">
                  <c:v>143.16999999999999</c:v>
                </c:pt>
                <c:pt idx="5721">
                  <c:v>136.26</c:v>
                </c:pt>
                <c:pt idx="5722">
                  <c:v>139.41000000000003</c:v>
                </c:pt>
                <c:pt idx="5723">
                  <c:v>141.04999999999998</c:v>
                </c:pt>
                <c:pt idx="5724">
                  <c:v>136.86000000000001</c:v>
                </c:pt>
                <c:pt idx="5725">
                  <c:v>136.31</c:v>
                </c:pt>
                <c:pt idx="5726">
                  <c:v>137.65</c:v>
                </c:pt>
                <c:pt idx="5727">
                  <c:v>140.16999999999999</c:v>
                </c:pt>
                <c:pt idx="5728">
                  <c:v>138.65</c:v>
                </c:pt>
                <c:pt idx="5729">
                  <c:v>142.66999999999999</c:v>
                </c:pt>
                <c:pt idx="5730">
                  <c:v>142.66999999999999</c:v>
                </c:pt>
                <c:pt idx="5731">
                  <c:v>142.66</c:v>
                </c:pt>
                <c:pt idx="5732">
                  <c:v>142.97</c:v>
                </c:pt>
                <c:pt idx="5733">
                  <c:v>150.56</c:v>
                </c:pt>
                <c:pt idx="5734">
                  <c:v>146.73000000000002</c:v>
                </c:pt>
                <c:pt idx="5735">
                  <c:v>146.60999999999999</c:v>
                </c:pt>
                <c:pt idx="5736">
                  <c:v>156.6</c:v>
                </c:pt>
                <c:pt idx="5737">
                  <c:v>156.72999999999999</c:v>
                </c:pt>
                <c:pt idx="5738">
                  <c:v>161.62</c:v>
                </c:pt>
                <c:pt idx="5739">
                  <c:v>162.51</c:v>
                </c:pt>
                <c:pt idx="5740">
                  <c:v>166.70000000000002</c:v>
                </c:pt>
                <c:pt idx="5741">
                  <c:v>166.63</c:v>
                </c:pt>
                <c:pt idx="5742">
                  <c:v>161.87</c:v>
                </c:pt>
                <c:pt idx="5743">
                  <c:v>162.38</c:v>
                </c:pt>
                <c:pt idx="5744">
                  <c:v>158.71</c:v>
                </c:pt>
                <c:pt idx="5745">
                  <c:v>166.41</c:v>
                </c:pt>
                <c:pt idx="5746">
                  <c:v>166.41</c:v>
                </c:pt>
                <c:pt idx="5747">
                  <c:v>174.04999999999998</c:v>
                </c:pt>
                <c:pt idx="5748">
                  <c:v>169.36</c:v>
                </c:pt>
                <c:pt idx="5749">
                  <c:v>163.30000000000001</c:v>
                </c:pt>
                <c:pt idx="5750">
                  <c:v>159.10999999999999</c:v>
                </c:pt>
                <c:pt idx="5751">
                  <c:v>160.66</c:v>
                </c:pt>
                <c:pt idx="5752">
                  <c:v>157.98999999999998</c:v>
                </c:pt>
                <c:pt idx="5753">
                  <c:v>166.86999999999998</c:v>
                </c:pt>
                <c:pt idx="5754">
                  <c:v>160.14000000000001</c:v>
                </c:pt>
                <c:pt idx="5755">
                  <c:v>158.44</c:v>
                </c:pt>
                <c:pt idx="5756">
                  <c:v>159.07</c:v>
                </c:pt>
                <c:pt idx="5757">
                  <c:v>158.85</c:v>
                </c:pt>
                <c:pt idx="5758">
                  <c:v>158.10999999999999</c:v>
                </c:pt>
                <c:pt idx="5759">
                  <c:v>163.16</c:v>
                </c:pt>
                <c:pt idx="5760">
                  <c:v>167.85000000000002</c:v>
                </c:pt>
                <c:pt idx="5761">
                  <c:v>169.89</c:v>
                </c:pt>
                <c:pt idx="5762">
                  <c:v>168.92000000000002</c:v>
                </c:pt>
                <c:pt idx="5763">
                  <c:v>166.25</c:v>
                </c:pt>
                <c:pt idx="5764">
                  <c:v>163.13999999999999</c:v>
                </c:pt>
                <c:pt idx="5765">
                  <c:v>157.81</c:v>
                </c:pt>
                <c:pt idx="5766">
                  <c:v>160.95000000000002</c:v>
                </c:pt>
                <c:pt idx="5767">
                  <c:v>163.74</c:v>
                </c:pt>
                <c:pt idx="5768">
                  <c:v>165.11999999999998</c:v>
                </c:pt>
                <c:pt idx="5769">
                  <c:v>160.55000000000001</c:v>
                </c:pt>
                <c:pt idx="5770">
                  <c:v>158.86000000000001</c:v>
                </c:pt>
                <c:pt idx="5771">
                  <c:v>158.86000000000001</c:v>
                </c:pt>
                <c:pt idx="5772">
                  <c:v>159.4</c:v>
                </c:pt>
                <c:pt idx="5773">
                  <c:v>163.52000000000001</c:v>
                </c:pt>
                <c:pt idx="5774">
                  <c:v>165.03</c:v>
                </c:pt>
                <c:pt idx="5775">
                  <c:v>164.17</c:v>
                </c:pt>
                <c:pt idx="5776">
                  <c:v>151.80000000000001</c:v>
                </c:pt>
                <c:pt idx="5777">
                  <c:v>140.65</c:v>
                </c:pt>
                <c:pt idx="5778">
                  <c:v>154.17000000000002</c:v>
                </c:pt>
                <c:pt idx="5779">
                  <c:v>149.85</c:v>
                </c:pt>
                <c:pt idx="5780">
                  <c:v>140.46999999999997</c:v>
                </c:pt>
                <c:pt idx="5781">
                  <c:v>144.74</c:v>
                </c:pt>
                <c:pt idx="5782">
                  <c:v>149.06</c:v>
                </c:pt>
                <c:pt idx="5783">
                  <c:v>157.10999999999999</c:v>
                </c:pt>
                <c:pt idx="5784">
                  <c:v>160.84</c:v>
                </c:pt>
                <c:pt idx="5785">
                  <c:v>161.27000000000001</c:v>
                </c:pt>
                <c:pt idx="5786">
                  <c:v>173.6</c:v>
                </c:pt>
                <c:pt idx="5787">
                  <c:v>168.07</c:v>
                </c:pt>
                <c:pt idx="5788">
                  <c:v>176.89</c:v>
                </c:pt>
                <c:pt idx="5789">
                  <c:v>178.35999999999999</c:v>
                </c:pt>
                <c:pt idx="5790">
                  <c:v>175.84</c:v>
                </c:pt>
                <c:pt idx="5791">
                  <c:v>183.56</c:v>
                </c:pt>
                <c:pt idx="5792">
                  <c:v>188.64999999999998</c:v>
                </c:pt>
                <c:pt idx="5793">
                  <c:v>181.17000000000002</c:v>
                </c:pt>
                <c:pt idx="5794">
                  <c:v>187.57999999999998</c:v>
                </c:pt>
                <c:pt idx="5795">
                  <c:v>194.51</c:v>
                </c:pt>
                <c:pt idx="5796">
                  <c:v>192.04999999999998</c:v>
                </c:pt>
                <c:pt idx="5797">
                  <c:v>184.73999999999998</c:v>
                </c:pt>
                <c:pt idx="5798">
                  <c:v>181.48000000000002</c:v>
                </c:pt>
                <c:pt idx="5799">
                  <c:v>184.20000000000002</c:v>
                </c:pt>
                <c:pt idx="5800">
                  <c:v>186.42000000000002</c:v>
                </c:pt>
                <c:pt idx="5801">
                  <c:v>184.00999999999996</c:v>
                </c:pt>
                <c:pt idx="5802">
                  <c:v>189.48999999999998</c:v>
                </c:pt>
                <c:pt idx="5803">
                  <c:v>192.45000000000002</c:v>
                </c:pt>
                <c:pt idx="5804">
                  <c:v>197.88</c:v>
                </c:pt>
                <c:pt idx="5805">
                  <c:v>201.10000000000002</c:v>
                </c:pt>
                <c:pt idx="5806">
                  <c:v>207.51</c:v>
                </c:pt>
                <c:pt idx="5807">
                  <c:v>197.92999999999998</c:v>
                </c:pt>
                <c:pt idx="5808">
                  <c:v>195.07000000000002</c:v>
                </c:pt>
                <c:pt idx="5809">
                  <c:v>205.65000000000003</c:v>
                </c:pt>
                <c:pt idx="5810">
                  <c:v>205.65000000000003</c:v>
                </c:pt>
                <c:pt idx="5811">
                  <c:v>208.57000000000002</c:v>
                </c:pt>
                <c:pt idx="5812">
                  <c:v>211.01000000000002</c:v>
                </c:pt>
                <c:pt idx="5813">
                  <c:v>201.39999999999998</c:v>
                </c:pt>
                <c:pt idx="5814">
                  <c:v>210.65</c:v>
                </c:pt>
                <c:pt idx="5815">
                  <c:v>209.26999999999998</c:v>
                </c:pt>
                <c:pt idx="5816">
                  <c:v>200.57999999999998</c:v>
                </c:pt>
                <c:pt idx="5817">
                  <c:v>189.75</c:v>
                </c:pt>
                <c:pt idx="5818">
                  <c:v>200.48</c:v>
                </c:pt>
                <c:pt idx="5819">
                  <c:v>200.44</c:v>
                </c:pt>
                <c:pt idx="5820">
                  <c:v>209.96</c:v>
                </c:pt>
                <c:pt idx="5821">
                  <c:v>219.37000000000003</c:v>
                </c:pt>
                <c:pt idx="5822">
                  <c:v>205.92000000000002</c:v>
                </c:pt>
                <c:pt idx="5823">
                  <c:v>206.34</c:v>
                </c:pt>
                <c:pt idx="5824">
                  <c:v>221.75000000000003</c:v>
                </c:pt>
                <c:pt idx="5825">
                  <c:v>228.95000000000005</c:v>
                </c:pt>
                <c:pt idx="5826">
                  <c:v>221.07999999999998</c:v>
                </c:pt>
                <c:pt idx="5827">
                  <c:v>208.78</c:v>
                </c:pt>
                <c:pt idx="5828">
                  <c:v>201.77</c:v>
                </c:pt>
                <c:pt idx="5829">
                  <c:v>190.39000000000001</c:v>
                </c:pt>
                <c:pt idx="5830">
                  <c:v>194.04999999999998</c:v>
                </c:pt>
                <c:pt idx="5831">
                  <c:v>187.32000000000002</c:v>
                </c:pt>
                <c:pt idx="5832">
                  <c:v>191.90000000000003</c:v>
                </c:pt>
                <c:pt idx="5833">
                  <c:v>186.2</c:v>
                </c:pt>
                <c:pt idx="5834">
                  <c:v>182.3</c:v>
                </c:pt>
                <c:pt idx="5835">
                  <c:v>176.01</c:v>
                </c:pt>
                <c:pt idx="5836">
                  <c:v>183.64000000000001</c:v>
                </c:pt>
                <c:pt idx="5837">
                  <c:v>169.06</c:v>
                </c:pt>
                <c:pt idx="5838">
                  <c:v>168.52</c:v>
                </c:pt>
                <c:pt idx="5839">
                  <c:v>169.59000000000003</c:v>
                </c:pt>
                <c:pt idx="5840">
                  <c:v>168.28</c:v>
                </c:pt>
                <c:pt idx="5841">
                  <c:v>168.28</c:v>
                </c:pt>
                <c:pt idx="5842">
                  <c:v>178.61</c:v>
                </c:pt>
                <c:pt idx="5843">
                  <c:v>177.58000000000004</c:v>
                </c:pt>
                <c:pt idx="5844">
                  <c:v>177.66</c:v>
                </c:pt>
                <c:pt idx="5845">
                  <c:v>176.01999999999998</c:v>
                </c:pt>
                <c:pt idx="5846">
                  <c:v>183.89</c:v>
                </c:pt>
                <c:pt idx="5847">
                  <c:v>171.95999999999998</c:v>
                </c:pt>
                <c:pt idx="5848">
                  <c:v>177.05</c:v>
                </c:pt>
                <c:pt idx="5849">
                  <c:v>177.77999999999997</c:v>
                </c:pt>
                <c:pt idx="5850">
                  <c:v>181.45</c:v>
                </c:pt>
                <c:pt idx="5851">
                  <c:v>175.98</c:v>
                </c:pt>
                <c:pt idx="5852">
                  <c:v>169.73</c:v>
                </c:pt>
                <c:pt idx="5853">
                  <c:v>166.49</c:v>
                </c:pt>
                <c:pt idx="5854">
                  <c:v>166.22</c:v>
                </c:pt>
                <c:pt idx="5855">
                  <c:v>162.35999999999999</c:v>
                </c:pt>
                <c:pt idx="5856">
                  <c:v>162.35999999999999</c:v>
                </c:pt>
                <c:pt idx="5857">
                  <c:v>173.19000000000003</c:v>
                </c:pt>
                <c:pt idx="5858">
                  <c:v>159.91</c:v>
                </c:pt>
                <c:pt idx="5859">
                  <c:v>149.10000000000002</c:v>
                </c:pt>
                <c:pt idx="5860">
                  <c:v>146.81000000000003</c:v>
                </c:pt>
                <c:pt idx="5861">
                  <c:v>153.26999999999998</c:v>
                </c:pt>
                <c:pt idx="5862">
                  <c:v>143.55000000000001</c:v>
                </c:pt>
                <c:pt idx="5863">
                  <c:v>137.21</c:v>
                </c:pt>
                <c:pt idx="5864">
                  <c:v>134.59</c:v>
                </c:pt>
                <c:pt idx="5865">
                  <c:v>121.83000000000001</c:v>
                </c:pt>
                <c:pt idx="5866">
                  <c:v>121.83000000000001</c:v>
                </c:pt>
                <c:pt idx="5867">
                  <c:v>111.74000000000002</c:v>
                </c:pt>
                <c:pt idx="5868">
                  <c:v>104.3</c:v>
                </c:pt>
                <c:pt idx="5869">
                  <c:v>108.74999999999999</c:v>
                </c:pt>
                <c:pt idx="5870">
                  <c:v>116.63</c:v>
                </c:pt>
                <c:pt idx="5871">
                  <c:v>96.280000000000015</c:v>
                </c:pt>
                <c:pt idx="5872">
                  <c:v>79.570000000000007</c:v>
                </c:pt>
                <c:pt idx="5873">
                  <c:v>57.26</c:v>
                </c:pt>
                <c:pt idx="5874">
                  <c:v>60.84999999999998</c:v>
                </c:pt>
                <c:pt idx="5875">
                  <c:v>57.319999999999993</c:v>
                </c:pt>
                <c:pt idx="5876">
                  <c:v>65.750000000000014</c:v>
                </c:pt>
                <c:pt idx="5877">
                  <c:v>53.39</c:v>
                </c:pt>
                <c:pt idx="5878">
                  <c:v>56.049999999999976</c:v>
                </c:pt>
                <c:pt idx="5879">
                  <c:v>44.369999999999976</c:v>
                </c:pt>
                <c:pt idx="5880">
                  <c:v>33.340000000000018</c:v>
                </c:pt>
                <c:pt idx="5881">
                  <c:v>32.390000000000008</c:v>
                </c:pt>
                <c:pt idx="5882">
                  <c:v>29.680000000000017</c:v>
                </c:pt>
                <c:pt idx="5883">
                  <c:v>37.990000000000009</c:v>
                </c:pt>
                <c:pt idx="5884">
                  <c:v>31.389999999999986</c:v>
                </c:pt>
                <c:pt idx="5885">
                  <c:v>28.469999999999995</c:v>
                </c:pt>
                <c:pt idx="5886">
                  <c:v>24.22</c:v>
                </c:pt>
                <c:pt idx="5887">
                  <c:v>26.43</c:v>
                </c:pt>
                <c:pt idx="5888">
                  <c:v>22.460000000000015</c:v>
                </c:pt>
                <c:pt idx="5889">
                  <c:v>25.530000000000008</c:v>
                </c:pt>
                <c:pt idx="5890">
                  <c:v>32.28</c:v>
                </c:pt>
                <c:pt idx="5891">
                  <c:v>23.819999999999997</c:v>
                </c:pt>
                <c:pt idx="5892">
                  <c:v>16.429999999999989</c:v>
                </c:pt>
                <c:pt idx="5893">
                  <c:v>19.890000000000008</c:v>
                </c:pt>
                <c:pt idx="5894">
                  <c:v>34.45999999999998</c:v>
                </c:pt>
                <c:pt idx="5895">
                  <c:v>28.019999999999978</c:v>
                </c:pt>
                <c:pt idx="5896">
                  <c:v>21.78</c:v>
                </c:pt>
                <c:pt idx="5897">
                  <c:v>17.010000000000012</c:v>
                </c:pt>
                <c:pt idx="5898">
                  <c:v>26.879999999999971</c:v>
                </c:pt>
                <c:pt idx="5899">
                  <c:v>23.620000000000019</c:v>
                </c:pt>
                <c:pt idx="5900">
                  <c:v>30.410000000000004</c:v>
                </c:pt>
                <c:pt idx="5901">
                  <c:v>29.260000000000019</c:v>
                </c:pt>
                <c:pt idx="5902">
                  <c:v>32.909999999999997</c:v>
                </c:pt>
                <c:pt idx="5903">
                  <c:v>34.089999999999996</c:v>
                </c:pt>
                <c:pt idx="5904">
                  <c:v>21.979999999999976</c:v>
                </c:pt>
                <c:pt idx="5905">
                  <c:v>21.189999999999998</c:v>
                </c:pt>
                <c:pt idx="5906">
                  <c:v>22.339999999999982</c:v>
                </c:pt>
                <c:pt idx="5907">
                  <c:v>18.950000000000024</c:v>
                </c:pt>
                <c:pt idx="5908">
                  <c:v>26.760000000000026</c:v>
                </c:pt>
                <c:pt idx="5909">
                  <c:v>32.229999999999983</c:v>
                </c:pt>
                <c:pt idx="5910">
                  <c:v>29.539999999999988</c:v>
                </c:pt>
                <c:pt idx="5911">
                  <c:v>29.539999999999988</c:v>
                </c:pt>
                <c:pt idx="5912">
                  <c:v>41.720000000000027</c:v>
                </c:pt>
                <c:pt idx="5913">
                  <c:v>25.35000000000003</c:v>
                </c:pt>
                <c:pt idx="5914">
                  <c:v>29.400000000000006</c:v>
                </c:pt>
                <c:pt idx="5915">
                  <c:v>27.669999999999995</c:v>
                </c:pt>
                <c:pt idx="5916">
                  <c:v>28.480000000000018</c:v>
                </c:pt>
                <c:pt idx="5917">
                  <c:v>20.900000000000006</c:v>
                </c:pt>
                <c:pt idx="5918">
                  <c:v>21.330000000000027</c:v>
                </c:pt>
                <c:pt idx="5919">
                  <c:v>29.190000000000005</c:v>
                </c:pt>
                <c:pt idx="5920">
                  <c:v>31.639999999999979</c:v>
                </c:pt>
                <c:pt idx="5921">
                  <c:v>33.84999999999998</c:v>
                </c:pt>
                <c:pt idx="5922">
                  <c:v>31.400000000000006</c:v>
                </c:pt>
                <c:pt idx="5923">
                  <c:v>26.790000000000003</c:v>
                </c:pt>
                <c:pt idx="5924">
                  <c:v>50.47999999999999</c:v>
                </c:pt>
                <c:pt idx="5925">
                  <c:v>49.460000000000015</c:v>
                </c:pt>
                <c:pt idx="5926">
                  <c:v>68.339999999999975</c:v>
                </c:pt>
                <c:pt idx="5927">
                  <c:v>66.110000000000028</c:v>
                </c:pt>
                <c:pt idx="5928">
                  <c:v>40.619999999999969</c:v>
                </c:pt>
                <c:pt idx="5929">
                  <c:v>48.36</c:v>
                </c:pt>
                <c:pt idx="5930">
                  <c:v>55.859999999999978</c:v>
                </c:pt>
                <c:pt idx="5931">
                  <c:v>40.870000000000005</c:v>
                </c:pt>
                <c:pt idx="5932">
                  <c:v>24.989999999999981</c:v>
                </c:pt>
                <c:pt idx="5933">
                  <c:v>37.97999999999999</c:v>
                </c:pt>
                <c:pt idx="5934">
                  <c:v>44.559999999999974</c:v>
                </c:pt>
                <c:pt idx="5935">
                  <c:v>52.540000000000035</c:v>
                </c:pt>
                <c:pt idx="5936">
                  <c:v>52.540000000000035</c:v>
                </c:pt>
                <c:pt idx="5937">
                  <c:v>50.70000000000001</c:v>
                </c:pt>
                <c:pt idx="5938">
                  <c:v>28.019999999999978</c:v>
                </c:pt>
                <c:pt idx="5939">
                  <c:v>23.849999999999973</c:v>
                </c:pt>
                <c:pt idx="5940">
                  <c:v>30.139999999999965</c:v>
                </c:pt>
                <c:pt idx="5941">
                  <c:v>24.639999999999993</c:v>
                </c:pt>
                <c:pt idx="5942">
                  <c:v>11.55999999999997</c:v>
                </c:pt>
                <c:pt idx="5943">
                  <c:v>15.249999999999986</c:v>
                </c:pt>
                <c:pt idx="5944">
                  <c:v>24.330000000000005</c:v>
                </c:pt>
                <c:pt idx="5945">
                  <c:v>23.170000000000044</c:v>
                </c:pt>
                <c:pt idx="5946">
                  <c:v>23.540000000000028</c:v>
                </c:pt>
                <c:pt idx="5947">
                  <c:v>7.6100000000000279</c:v>
                </c:pt>
                <c:pt idx="5948">
                  <c:v>-1.5200000000000102</c:v>
                </c:pt>
                <c:pt idx="5949">
                  <c:v>-10.929999999999973</c:v>
                </c:pt>
                <c:pt idx="5950">
                  <c:v>-5.5699999999999861</c:v>
                </c:pt>
                <c:pt idx="5951">
                  <c:v>-2.6200000000000223</c:v>
                </c:pt>
                <c:pt idx="5952">
                  <c:v>-8.4100000000000286</c:v>
                </c:pt>
                <c:pt idx="5953">
                  <c:v>-3.1499999999999417</c:v>
                </c:pt>
                <c:pt idx="5954">
                  <c:v>1.3899999999999579</c:v>
                </c:pt>
                <c:pt idx="5955">
                  <c:v>4.9400000000000333</c:v>
                </c:pt>
                <c:pt idx="5956">
                  <c:v>13.549999999999951</c:v>
                </c:pt>
                <c:pt idx="5957">
                  <c:v>-5.8600000000000207</c:v>
                </c:pt>
                <c:pt idx="5958">
                  <c:v>-10.170000000000012</c:v>
                </c:pt>
                <c:pt idx="5959">
                  <c:v>-35.550000000000011</c:v>
                </c:pt>
                <c:pt idx="5960">
                  <c:v>-35.550000000000011</c:v>
                </c:pt>
                <c:pt idx="5961">
                  <c:v>-31.240000000000023</c:v>
                </c:pt>
                <c:pt idx="5962">
                  <c:v>-41.339999999999975</c:v>
                </c:pt>
                <c:pt idx="5963">
                  <c:v>-53.009999999999955</c:v>
                </c:pt>
                <c:pt idx="5964">
                  <c:v>-45.630000000000059</c:v>
                </c:pt>
                <c:pt idx="5965">
                  <c:v>-41.219999999999942</c:v>
                </c:pt>
                <c:pt idx="5966">
                  <c:v>-37.610000000000014</c:v>
                </c:pt>
                <c:pt idx="5967">
                  <c:v>-45.710000000000008</c:v>
                </c:pt>
                <c:pt idx="5968">
                  <c:v>-57.830000000000005</c:v>
                </c:pt>
                <c:pt idx="5969">
                  <c:v>-57.830000000000005</c:v>
                </c:pt>
                <c:pt idx="5970">
                  <c:v>-61.139999999999972</c:v>
                </c:pt>
                <c:pt idx="5971">
                  <c:v>-60.88</c:v>
                </c:pt>
                <c:pt idx="5972">
                  <c:v>-58.090000000000018</c:v>
                </c:pt>
                <c:pt idx="5973">
                  <c:v>-74.360000000000028</c:v>
                </c:pt>
                <c:pt idx="5974">
                  <c:v>-80.42000000000003</c:v>
                </c:pt>
                <c:pt idx="5975">
                  <c:v>-79.779999999999959</c:v>
                </c:pt>
                <c:pt idx="5976">
                  <c:v>-69.939999999999984</c:v>
                </c:pt>
                <c:pt idx="5977">
                  <c:v>-77.459999999999994</c:v>
                </c:pt>
                <c:pt idx="5978">
                  <c:v>-87.110000000000014</c:v>
                </c:pt>
                <c:pt idx="5979">
                  <c:v>-77.509999999999962</c:v>
                </c:pt>
                <c:pt idx="5980">
                  <c:v>-70.269999999999968</c:v>
                </c:pt>
                <c:pt idx="5981">
                  <c:v>-66.469999999999985</c:v>
                </c:pt>
                <c:pt idx="5982">
                  <c:v>-83.680000000000021</c:v>
                </c:pt>
                <c:pt idx="5983">
                  <c:v>-83.86</c:v>
                </c:pt>
                <c:pt idx="5984">
                  <c:v>-85.970000000000013</c:v>
                </c:pt>
                <c:pt idx="5985">
                  <c:v>-79.78</c:v>
                </c:pt>
                <c:pt idx="5986">
                  <c:v>-66.939999999999955</c:v>
                </c:pt>
                <c:pt idx="5987">
                  <c:v>-61.949999999999946</c:v>
                </c:pt>
                <c:pt idx="5988">
                  <c:v>-65.899999999999977</c:v>
                </c:pt>
                <c:pt idx="5989">
                  <c:v>-63.739999999999995</c:v>
                </c:pt>
                <c:pt idx="5990">
                  <c:v>-55.980000000000054</c:v>
                </c:pt>
                <c:pt idx="5991">
                  <c:v>-55.980000000000054</c:v>
                </c:pt>
                <c:pt idx="5992">
                  <c:v>-44.289999999999985</c:v>
                </c:pt>
                <c:pt idx="5993">
                  <c:v>-56.02999999999998</c:v>
                </c:pt>
                <c:pt idx="5994">
                  <c:v>-57.54999999999999</c:v>
                </c:pt>
                <c:pt idx="5995">
                  <c:v>-49.919999999999966</c:v>
                </c:pt>
                <c:pt idx="5996">
                  <c:v>-49.919999999999966</c:v>
                </c:pt>
                <c:pt idx="5997">
                  <c:v>-62.910000000000025</c:v>
                </c:pt>
                <c:pt idx="5998">
                  <c:v>-82.630000000000024</c:v>
                </c:pt>
                <c:pt idx="5999">
                  <c:v>-89.289999999999964</c:v>
                </c:pt>
                <c:pt idx="6000">
                  <c:v>-104.70000000000006</c:v>
                </c:pt>
                <c:pt idx="6001">
                  <c:v>-107.69000000000003</c:v>
                </c:pt>
                <c:pt idx="6002">
                  <c:v>-99.320000000000036</c:v>
                </c:pt>
                <c:pt idx="6003">
                  <c:v>-112.97999999999995</c:v>
                </c:pt>
                <c:pt idx="6004">
                  <c:v>-114.99999999999999</c:v>
                </c:pt>
                <c:pt idx="6005">
                  <c:v>-109.45</c:v>
                </c:pt>
                <c:pt idx="6006">
                  <c:v>-109.45</c:v>
                </c:pt>
                <c:pt idx="6007">
                  <c:v>-104.84</c:v>
                </c:pt>
                <c:pt idx="6008">
                  <c:v>-129.32000000000002</c:v>
                </c:pt>
                <c:pt idx="6009">
                  <c:v>-125.94999999999996</c:v>
                </c:pt>
                <c:pt idx="6010">
                  <c:v>-117.33000000000003</c:v>
                </c:pt>
                <c:pt idx="6011">
                  <c:v>-114.92</c:v>
                </c:pt>
                <c:pt idx="6012">
                  <c:v>-122.72999999999996</c:v>
                </c:pt>
                <c:pt idx="6013">
                  <c:v>-123.03999999999995</c:v>
                </c:pt>
                <c:pt idx="6014">
                  <c:v>-117.63000000000004</c:v>
                </c:pt>
                <c:pt idx="6015">
                  <c:v>-116.75000000000004</c:v>
                </c:pt>
                <c:pt idx="6016">
                  <c:v>-112.04</c:v>
                </c:pt>
                <c:pt idx="6017">
                  <c:v>-115.81000000000002</c:v>
                </c:pt>
                <c:pt idx="6018">
                  <c:v>-123.34000000000005</c:v>
                </c:pt>
                <c:pt idx="6019">
                  <c:v>-123.42999999999998</c:v>
                </c:pt>
                <c:pt idx="6020">
                  <c:v>-112.83999999999996</c:v>
                </c:pt>
                <c:pt idx="6021">
                  <c:v>-100.80999999999997</c:v>
                </c:pt>
                <c:pt idx="6022">
                  <c:v>-99.649999999999977</c:v>
                </c:pt>
                <c:pt idx="6023">
                  <c:v>-109.72</c:v>
                </c:pt>
                <c:pt idx="6024">
                  <c:v>-109.31000000000002</c:v>
                </c:pt>
                <c:pt idx="6025">
                  <c:v>-102.59999999999998</c:v>
                </c:pt>
                <c:pt idx="6026">
                  <c:v>-106.63999999999999</c:v>
                </c:pt>
                <c:pt idx="6027">
                  <c:v>-100.75000000000003</c:v>
                </c:pt>
                <c:pt idx="6028">
                  <c:v>-96.61</c:v>
                </c:pt>
                <c:pt idx="6029">
                  <c:v>-94.020000000000039</c:v>
                </c:pt>
                <c:pt idx="6030">
                  <c:v>-98.92000000000003</c:v>
                </c:pt>
                <c:pt idx="6031">
                  <c:v>-98.92000000000003</c:v>
                </c:pt>
                <c:pt idx="6032">
                  <c:v>-86.149999999999991</c:v>
                </c:pt>
                <c:pt idx="6033">
                  <c:v>-91.240000000000038</c:v>
                </c:pt>
                <c:pt idx="6034">
                  <c:v>-94.020000000000039</c:v>
                </c:pt>
                <c:pt idx="6035">
                  <c:v>-86.28</c:v>
                </c:pt>
                <c:pt idx="6036">
                  <c:v>-86.49</c:v>
                </c:pt>
                <c:pt idx="6037">
                  <c:v>-89.200000000000031</c:v>
                </c:pt>
                <c:pt idx="6038">
                  <c:v>-86.149999999999991</c:v>
                </c:pt>
                <c:pt idx="6039">
                  <c:v>-79.739999999999966</c:v>
                </c:pt>
                <c:pt idx="6040">
                  <c:v>-89.929999999999978</c:v>
                </c:pt>
                <c:pt idx="6041">
                  <c:v>-89.529999999999973</c:v>
                </c:pt>
                <c:pt idx="6042">
                  <c:v>-98.130000000000052</c:v>
                </c:pt>
                <c:pt idx="6043">
                  <c:v>-101.17000000000003</c:v>
                </c:pt>
                <c:pt idx="6044">
                  <c:v>-107.68000000000004</c:v>
                </c:pt>
                <c:pt idx="6045">
                  <c:v>-120.93000000000002</c:v>
                </c:pt>
                <c:pt idx="6046">
                  <c:v>-121.88</c:v>
                </c:pt>
                <c:pt idx="6047">
                  <c:v>-111.07999999999998</c:v>
                </c:pt>
                <c:pt idx="6048">
                  <c:v>-120.52000000000001</c:v>
                </c:pt>
                <c:pt idx="6049">
                  <c:v>-108.80000000000001</c:v>
                </c:pt>
                <c:pt idx="6050">
                  <c:v>-96.740000000000009</c:v>
                </c:pt>
                <c:pt idx="6051">
                  <c:v>-110.43000000000004</c:v>
                </c:pt>
                <c:pt idx="6052">
                  <c:v>-105.95999999999997</c:v>
                </c:pt>
                <c:pt idx="6053">
                  <c:v>-126.89000000000004</c:v>
                </c:pt>
                <c:pt idx="6054">
                  <c:v>-121.93999999999998</c:v>
                </c:pt>
                <c:pt idx="6055">
                  <c:v>-127.38000000000005</c:v>
                </c:pt>
                <c:pt idx="6056">
                  <c:v>-115.50999999999996</c:v>
                </c:pt>
                <c:pt idx="6057">
                  <c:v>-112.74000000000002</c:v>
                </c:pt>
                <c:pt idx="6058">
                  <c:v>-118.71000000000005</c:v>
                </c:pt>
                <c:pt idx="6059">
                  <c:v>-127.82</c:v>
                </c:pt>
                <c:pt idx="6060">
                  <c:v>-128.13999999999996</c:v>
                </c:pt>
                <c:pt idx="6061">
                  <c:v>-134.46000000000004</c:v>
                </c:pt>
                <c:pt idx="6062">
                  <c:v>-146.13</c:v>
                </c:pt>
                <c:pt idx="6063">
                  <c:v>-151.42000000000002</c:v>
                </c:pt>
                <c:pt idx="6064">
                  <c:v>-153.29999999999998</c:v>
                </c:pt>
                <c:pt idx="6065">
                  <c:v>-146.64000000000001</c:v>
                </c:pt>
                <c:pt idx="6066">
                  <c:v>-157.52000000000001</c:v>
                </c:pt>
                <c:pt idx="6067">
                  <c:v>-156.18000000000004</c:v>
                </c:pt>
                <c:pt idx="6068">
                  <c:v>-161.63999999999996</c:v>
                </c:pt>
                <c:pt idx="6069">
                  <c:v>-155.61000000000001</c:v>
                </c:pt>
                <c:pt idx="6070">
                  <c:v>-153.72</c:v>
                </c:pt>
                <c:pt idx="6071">
                  <c:v>-145.86000000000001</c:v>
                </c:pt>
                <c:pt idx="6072">
                  <c:v>-154.03999999999996</c:v>
                </c:pt>
                <c:pt idx="6073">
                  <c:v>-153.02000000000001</c:v>
                </c:pt>
                <c:pt idx="6074">
                  <c:v>-154.41999999999996</c:v>
                </c:pt>
                <c:pt idx="6075">
                  <c:v>-149.52000000000001</c:v>
                </c:pt>
                <c:pt idx="6076">
                  <c:v>-151.09000000000003</c:v>
                </c:pt>
                <c:pt idx="6077">
                  <c:v>-164.04000000000002</c:v>
                </c:pt>
                <c:pt idx="6078">
                  <c:v>-167.64999999999998</c:v>
                </c:pt>
                <c:pt idx="6079">
                  <c:v>-163.16000000000003</c:v>
                </c:pt>
                <c:pt idx="6080">
                  <c:v>-163.39999999999998</c:v>
                </c:pt>
                <c:pt idx="6081">
                  <c:v>-145.39000000000004</c:v>
                </c:pt>
                <c:pt idx="6082">
                  <c:v>-172.10999999999993</c:v>
                </c:pt>
                <c:pt idx="6083">
                  <c:v>-187.24000000000004</c:v>
                </c:pt>
                <c:pt idx="6084">
                  <c:v>-183.73000000000005</c:v>
                </c:pt>
                <c:pt idx="6085">
                  <c:v>-178.29999999999998</c:v>
                </c:pt>
                <c:pt idx="6086">
                  <c:v>-170.68000000000004</c:v>
                </c:pt>
                <c:pt idx="6087">
                  <c:v>-169.54000000000002</c:v>
                </c:pt>
                <c:pt idx="6088">
                  <c:v>-177.84</c:v>
                </c:pt>
                <c:pt idx="6089">
                  <c:v>-177.66999999999996</c:v>
                </c:pt>
                <c:pt idx="6090">
                  <c:v>-170.95</c:v>
                </c:pt>
                <c:pt idx="6091">
                  <c:v>-163.11000000000001</c:v>
                </c:pt>
                <c:pt idx="6092">
                  <c:v>-163.11000000000001</c:v>
                </c:pt>
                <c:pt idx="6093">
                  <c:v>-166.39</c:v>
                </c:pt>
                <c:pt idx="6094">
                  <c:v>-158.93</c:v>
                </c:pt>
                <c:pt idx="6095">
                  <c:v>-156.94</c:v>
                </c:pt>
                <c:pt idx="6096">
                  <c:v>-153.02000000000001</c:v>
                </c:pt>
                <c:pt idx="6097">
                  <c:v>-157.30999999999997</c:v>
                </c:pt>
                <c:pt idx="6098">
                  <c:v>-159.81</c:v>
                </c:pt>
                <c:pt idx="6099">
                  <c:v>-148.66000000000003</c:v>
                </c:pt>
                <c:pt idx="6100">
                  <c:v>-146.47</c:v>
                </c:pt>
                <c:pt idx="6101">
                  <c:v>-146.47</c:v>
                </c:pt>
                <c:pt idx="6102">
                  <c:v>-157.83999999999997</c:v>
                </c:pt>
                <c:pt idx="6103">
                  <c:v>-176.03999999999996</c:v>
                </c:pt>
                <c:pt idx="6104">
                  <c:v>-177</c:v>
                </c:pt>
                <c:pt idx="6105">
                  <c:v>-168.03000000000003</c:v>
                </c:pt>
                <c:pt idx="6106">
                  <c:v>-161.19</c:v>
                </c:pt>
                <c:pt idx="6107">
                  <c:v>-160.77999999999997</c:v>
                </c:pt>
                <c:pt idx="6108">
                  <c:v>-149.28000000000003</c:v>
                </c:pt>
                <c:pt idx="6109">
                  <c:v>-152.01000000000002</c:v>
                </c:pt>
                <c:pt idx="6110">
                  <c:v>-150.76</c:v>
                </c:pt>
                <c:pt idx="6111">
                  <c:v>-149.04000000000002</c:v>
                </c:pt>
                <c:pt idx="6112">
                  <c:v>-140.36999999999998</c:v>
                </c:pt>
                <c:pt idx="6113">
                  <c:v>-145.38000000000002</c:v>
                </c:pt>
                <c:pt idx="6114">
                  <c:v>-149.85</c:v>
                </c:pt>
                <c:pt idx="6115">
                  <c:v>-146.27000000000004</c:v>
                </c:pt>
                <c:pt idx="6116">
                  <c:v>-146.27000000000004</c:v>
                </c:pt>
                <c:pt idx="6117">
                  <c:v>-150.53</c:v>
                </c:pt>
                <c:pt idx="6118">
                  <c:v>-157.41</c:v>
                </c:pt>
                <c:pt idx="6119">
                  <c:v>-150.04</c:v>
                </c:pt>
                <c:pt idx="6120">
                  <c:v>-156.02999999999997</c:v>
                </c:pt>
                <c:pt idx="6121">
                  <c:v>-159.38000000000002</c:v>
                </c:pt>
                <c:pt idx="6122">
                  <c:v>-153.30999999999997</c:v>
                </c:pt>
                <c:pt idx="6123">
                  <c:v>-163.21999999999997</c:v>
                </c:pt>
                <c:pt idx="6124">
                  <c:v>-150.07000000000005</c:v>
                </c:pt>
                <c:pt idx="6125">
                  <c:v>-146.13</c:v>
                </c:pt>
                <c:pt idx="6126">
                  <c:v>-144.74999999999997</c:v>
                </c:pt>
                <c:pt idx="6127">
                  <c:v>-148.85000000000002</c:v>
                </c:pt>
                <c:pt idx="6128">
                  <c:v>-141.64999999999998</c:v>
                </c:pt>
                <c:pt idx="6129">
                  <c:v>-133.09000000000006</c:v>
                </c:pt>
                <c:pt idx="6130">
                  <c:v>-130.23999999999995</c:v>
                </c:pt>
                <c:pt idx="6131">
                  <c:v>-137.12000000000003</c:v>
                </c:pt>
                <c:pt idx="6132">
                  <c:v>-143.09999999999997</c:v>
                </c:pt>
                <c:pt idx="6133">
                  <c:v>-152.87</c:v>
                </c:pt>
                <c:pt idx="6134">
                  <c:v>-162.65999999999997</c:v>
                </c:pt>
                <c:pt idx="6135">
                  <c:v>-155.28</c:v>
                </c:pt>
                <c:pt idx="6136">
                  <c:v>-159.02000000000004</c:v>
                </c:pt>
                <c:pt idx="6137">
                  <c:v>-161.47000000000006</c:v>
                </c:pt>
                <c:pt idx="6138">
                  <c:v>-166.07</c:v>
                </c:pt>
                <c:pt idx="6139">
                  <c:v>-155.77000000000004</c:v>
                </c:pt>
                <c:pt idx="6140">
                  <c:v>-157.90999999999994</c:v>
                </c:pt>
                <c:pt idx="6141">
                  <c:v>-154.44999999999999</c:v>
                </c:pt>
                <c:pt idx="6142">
                  <c:v>-153.74999999999997</c:v>
                </c:pt>
                <c:pt idx="6143">
                  <c:v>-155.92000000000002</c:v>
                </c:pt>
                <c:pt idx="6144">
                  <c:v>-143.08000000000001</c:v>
                </c:pt>
                <c:pt idx="6145">
                  <c:v>-147.33000000000004</c:v>
                </c:pt>
                <c:pt idx="6146">
                  <c:v>-145.72000000000003</c:v>
                </c:pt>
                <c:pt idx="6147">
                  <c:v>-138.50000000000006</c:v>
                </c:pt>
                <c:pt idx="6148">
                  <c:v>-133.25000000000006</c:v>
                </c:pt>
                <c:pt idx="6149">
                  <c:v>-122.99000000000007</c:v>
                </c:pt>
                <c:pt idx="6150">
                  <c:v>-137.01999999999995</c:v>
                </c:pt>
                <c:pt idx="6151">
                  <c:v>-132.24999999999997</c:v>
                </c:pt>
                <c:pt idx="6152">
                  <c:v>-141.89999999999995</c:v>
                </c:pt>
                <c:pt idx="6153">
                  <c:v>-143.48999999999998</c:v>
                </c:pt>
                <c:pt idx="6154">
                  <c:v>-133.04999999999998</c:v>
                </c:pt>
                <c:pt idx="6155">
                  <c:v>-127.38000000000005</c:v>
                </c:pt>
                <c:pt idx="6156">
                  <c:v>-124.66999999999997</c:v>
                </c:pt>
                <c:pt idx="6157">
                  <c:v>-122.29999999999998</c:v>
                </c:pt>
                <c:pt idx="6158">
                  <c:v>-119.96000000000002</c:v>
                </c:pt>
                <c:pt idx="6159">
                  <c:v>-116.79000000000003</c:v>
                </c:pt>
                <c:pt idx="6160">
                  <c:v>-118.24000000000004</c:v>
                </c:pt>
                <c:pt idx="6161">
                  <c:v>-110.10999999999997</c:v>
                </c:pt>
                <c:pt idx="6162">
                  <c:v>-110.99000000000005</c:v>
                </c:pt>
                <c:pt idx="6163">
                  <c:v>-126.12000000000006</c:v>
                </c:pt>
                <c:pt idx="6164">
                  <c:v>-123.08000000000004</c:v>
                </c:pt>
                <c:pt idx="6165">
                  <c:v>-124.55999999999996</c:v>
                </c:pt>
                <c:pt idx="6166">
                  <c:v>-129.30000000000001</c:v>
                </c:pt>
                <c:pt idx="6167">
                  <c:v>-133.33000000000004</c:v>
                </c:pt>
                <c:pt idx="6168">
                  <c:v>-135.21</c:v>
                </c:pt>
                <c:pt idx="6169">
                  <c:v>-134.28999999999994</c:v>
                </c:pt>
                <c:pt idx="6170">
                  <c:v>-124.42000000000002</c:v>
                </c:pt>
                <c:pt idx="6171">
                  <c:v>-124.42000000000002</c:v>
                </c:pt>
                <c:pt idx="6172">
                  <c:v>-116.92</c:v>
                </c:pt>
                <c:pt idx="6173">
                  <c:v>-119.23000000000003</c:v>
                </c:pt>
                <c:pt idx="6174">
                  <c:v>-120.98999999999992</c:v>
                </c:pt>
                <c:pt idx="6175">
                  <c:v>-119.39000000000001</c:v>
                </c:pt>
                <c:pt idx="6176">
                  <c:v>-116.59999999999995</c:v>
                </c:pt>
                <c:pt idx="6177">
                  <c:v>-116.79000000000003</c:v>
                </c:pt>
                <c:pt idx="6178">
                  <c:v>-122.35000000000005</c:v>
                </c:pt>
                <c:pt idx="6179">
                  <c:v>-118.07</c:v>
                </c:pt>
                <c:pt idx="6180">
                  <c:v>-112.86000000000004</c:v>
                </c:pt>
                <c:pt idx="6181">
                  <c:v>-115.74</c:v>
                </c:pt>
                <c:pt idx="6182">
                  <c:v>-108.94000000000004</c:v>
                </c:pt>
                <c:pt idx="6183">
                  <c:v>-107.00000000000003</c:v>
                </c:pt>
                <c:pt idx="6184">
                  <c:v>-98.580000000000027</c:v>
                </c:pt>
                <c:pt idx="6185">
                  <c:v>-104.92999999999996</c:v>
                </c:pt>
                <c:pt idx="6186">
                  <c:v>-94.259999999999962</c:v>
                </c:pt>
                <c:pt idx="6187">
                  <c:v>-93.14</c:v>
                </c:pt>
                <c:pt idx="6188">
                  <c:v>-87.84999999999998</c:v>
                </c:pt>
                <c:pt idx="6189">
                  <c:v>-89.02000000000001</c:v>
                </c:pt>
                <c:pt idx="6190">
                  <c:v>-87.989999999999924</c:v>
                </c:pt>
                <c:pt idx="6191">
                  <c:v>-78.750000000000057</c:v>
                </c:pt>
                <c:pt idx="6192">
                  <c:v>-70.050000000000082</c:v>
                </c:pt>
                <c:pt idx="6193">
                  <c:v>-76.810000000000045</c:v>
                </c:pt>
                <c:pt idx="6194">
                  <c:v>-78.250000000000057</c:v>
                </c:pt>
                <c:pt idx="6195">
                  <c:v>-71.009999999999977</c:v>
                </c:pt>
                <c:pt idx="6196">
                  <c:v>-71.009999999999977</c:v>
                </c:pt>
                <c:pt idx="6197">
                  <c:v>-83.600000000000023</c:v>
                </c:pt>
                <c:pt idx="6198">
                  <c:v>-94.28</c:v>
                </c:pt>
                <c:pt idx="6199">
                  <c:v>-80.80999999999996</c:v>
                </c:pt>
                <c:pt idx="6200">
                  <c:v>-88.060000000000031</c:v>
                </c:pt>
                <c:pt idx="6201">
                  <c:v>-78.699999999999989</c:v>
                </c:pt>
                <c:pt idx="6202">
                  <c:v>-66.989999999999924</c:v>
                </c:pt>
                <c:pt idx="6203">
                  <c:v>-58.009999999999984</c:v>
                </c:pt>
                <c:pt idx="6204">
                  <c:v>-48.620000000000019</c:v>
                </c:pt>
                <c:pt idx="6205">
                  <c:v>-54.629999999999953</c:v>
                </c:pt>
                <c:pt idx="6206">
                  <c:v>-60.97999999999999</c:v>
                </c:pt>
                <c:pt idx="6207">
                  <c:v>-61.310000000000016</c:v>
                </c:pt>
                <c:pt idx="6208">
                  <c:v>-51.509999999999948</c:v>
                </c:pt>
                <c:pt idx="6209">
                  <c:v>-61.249999999999986</c:v>
                </c:pt>
                <c:pt idx="6210">
                  <c:v>-62.040000000000006</c:v>
                </c:pt>
                <c:pt idx="6211">
                  <c:v>-56.380000000000052</c:v>
                </c:pt>
                <c:pt idx="6212">
                  <c:v>-53.830000000000041</c:v>
                </c:pt>
                <c:pt idx="6213">
                  <c:v>-72.590000000000018</c:v>
                </c:pt>
                <c:pt idx="6214">
                  <c:v>-77.200000000000017</c:v>
                </c:pt>
                <c:pt idx="6215">
                  <c:v>-83.760000000000019</c:v>
                </c:pt>
                <c:pt idx="6216">
                  <c:v>-77.890000000000015</c:v>
                </c:pt>
                <c:pt idx="6217">
                  <c:v>-86.050000000000011</c:v>
                </c:pt>
                <c:pt idx="6218">
                  <c:v>-94.150000000000048</c:v>
                </c:pt>
                <c:pt idx="6219">
                  <c:v>-80.489999999999995</c:v>
                </c:pt>
                <c:pt idx="6220">
                  <c:v>-75.720000000000013</c:v>
                </c:pt>
                <c:pt idx="6221">
                  <c:v>-78.509999999999991</c:v>
                </c:pt>
                <c:pt idx="6222">
                  <c:v>-95.069999999999936</c:v>
                </c:pt>
                <c:pt idx="6223">
                  <c:v>-88.560000000000016</c:v>
                </c:pt>
                <c:pt idx="6224">
                  <c:v>-96.549999999999955</c:v>
                </c:pt>
                <c:pt idx="6225">
                  <c:v>-95.660000000000082</c:v>
                </c:pt>
                <c:pt idx="6226">
                  <c:v>-97.919999999999959</c:v>
                </c:pt>
                <c:pt idx="6227">
                  <c:v>-99.739999999999981</c:v>
                </c:pt>
                <c:pt idx="6228">
                  <c:v>-101.57999999999996</c:v>
                </c:pt>
                <c:pt idx="6229">
                  <c:v>-101.57999999999996</c:v>
                </c:pt>
                <c:pt idx="6230">
                  <c:v>-93.949999999999974</c:v>
                </c:pt>
                <c:pt idx="6231">
                  <c:v>-101.74000000000004</c:v>
                </c:pt>
                <c:pt idx="6232">
                  <c:v>-109.82999999999991</c:v>
                </c:pt>
                <c:pt idx="6233">
                  <c:v>-114.57999999999996</c:v>
                </c:pt>
                <c:pt idx="6234">
                  <c:v>-106.76000000000005</c:v>
                </c:pt>
                <c:pt idx="6235">
                  <c:v>-117.83999999999999</c:v>
                </c:pt>
                <c:pt idx="6236">
                  <c:v>-112.80999999999999</c:v>
                </c:pt>
                <c:pt idx="6237">
                  <c:v>-120.10999999999994</c:v>
                </c:pt>
                <c:pt idx="6238">
                  <c:v>-129.99999999999997</c:v>
                </c:pt>
                <c:pt idx="6239">
                  <c:v>-124.54999999999998</c:v>
                </c:pt>
                <c:pt idx="6240">
                  <c:v>-115.84000000000003</c:v>
                </c:pt>
                <c:pt idx="6241">
                  <c:v>-115.77000000000001</c:v>
                </c:pt>
                <c:pt idx="6242">
                  <c:v>-118.84000000000006</c:v>
                </c:pt>
                <c:pt idx="6243">
                  <c:v>-136.76000000000005</c:v>
                </c:pt>
                <c:pt idx="6244">
                  <c:v>-146.02000000000004</c:v>
                </c:pt>
                <c:pt idx="6245">
                  <c:v>-147.39999999999998</c:v>
                </c:pt>
                <c:pt idx="6246">
                  <c:v>-145.55999999999995</c:v>
                </c:pt>
                <c:pt idx="6247">
                  <c:v>-143.97000000000006</c:v>
                </c:pt>
                <c:pt idx="6248">
                  <c:v>-153.86000000000001</c:v>
                </c:pt>
                <c:pt idx="6249">
                  <c:v>-148.69</c:v>
                </c:pt>
                <c:pt idx="6250">
                  <c:v>-147.80000000000001</c:v>
                </c:pt>
                <c:pt idx="6251">
                  <c:v>-147.80000000000001</c:v>
                </c:pt>
                <c:pt idx="6252">
                  <c:v>-147.52999999999997</c:v>
                </c:pt>
                <c:pt idx="6253">
                  <c:v>-160.56000000000003</c:v>
                </c:pt>
                <c:pt idx="6254">
                  <c:v>-153.97000000000003</c:v>
                </c:pt>
                <c:pt idx="6255">
                  <c:v>-146.49</c:v>
                </c:pt>
                <c:pt idx="6256">
                  <c:v>-146.49</c:v>
                </c:pt>
                <c:pt idx="6257">
                  <c:v>-143.86000000000004</c:v>
                </c:pt>
                <c:pt idx="6258">
                  <c:v>-147.58000000000004</c:v>
                </c:pt>
                <c:pt idx="6259">
                  <c:v>-139.32000000000002</c:v>
                </c:pt>
                <c:pt idx="6260">
                  <c:v>-133.32999999999996</c:v>
                </c:pt>
                <c:pt idx="6261">
                  <c:v>-135.64999999999995</c:v>
                </c:pt>
                <c:pt idx="6262">
                  <c:v>-136.97</c:v>
                </c:pt>
                <c:pt idx="6263">
                  <c:v>-135.47000000000003</c:v>
                </c:pt>
                <c:pt idx="6264">
                  <c:v>-141.11999999999995</c:v>
                </c:pt>
                <c:pt idx="6265">
                  <c:v>-142.69999999999996</c:v>
                </c:pt>
                <c:pt idx="6266">
                  <c:v>-142.69999999999996</c:v>
                </c:pt>
                <c:pt idx="6267">
                  <c:v>-130.59000000000003</c:v>
                </c:pt>
                <c:pt idx="6268">
                  <c:v>-127.51000000000002</c:v>
                </c:pt>
                <c:pt idx="6269">
                  <c:v>-122.29999999999998</c:v>
                </c:pt>
                <c:pt idx="6270">
                  <c:v>-123.13999999999999</c:v>
                </c:pt>
                <c:pt idx="6271">
                  <c:v>-125.57999999999998</c:v>
                </c:pt>
                <c:pt idx="6272">
                  <c:v>-123.38000000000005</c:v>
                </c:pt>
                <c:pt idx="6273">
                  <c:v>-119.38000000000004</c:v>
                </c:pt>
                <c:pt idx="6274">
                  <c:v>-123.95999999999994</c:v>
                </c:pt>
                <c:pt idx="6275">
                  <c:v>-122.17000000000002</c:v>
                </c:pt>
                <c:pt idx="6276">
                  <c:v>-128.69999999999999</c:v>
                </c:pt>
                <c:pt idx="6277">
                  <c:v>-132.81</c:v>
                </c:pt>
                <c:pt idx="6278">
                  <c:v>-145.56000000000006</c:v>
                </c:pt>
                <c:pt idx="6279">
                  <c:v>-148.68</c:v>
                </c:pt>
                <c:pt idx="6280">
                  <c:v>-135.21</c:v>
                </c:pt>
                <c:pt idx="6281">
                  <c:v>-121.61</c:v>
                </c:pt>
                <c:pt idx="6282">
                  <c:v>-127.60000000000007</c:v>
                </c:pt>
                <c:pt idx="6283">
                  <c:v>-126.08999999999995</c:v>
                </c:pt>
                <c:pt idx="6284">
                  <c:v>-123.20000000000002</c:v>
                </c:pt>
                <c:pt idx="6285">
                  <c:v>-120.76000000000002</c:v>
                </c:pt>
                <c:pt idx="6286">
                  <c:v>-121.27000000000008</c:v>
                </c:pt>
                <c:pt idx="6287">
                  <c:v>-107.86999999999995</c:v>
                </c:pt>
                <c:pt idx="6288">
                  <c:v>-113.66000000000005</c:v>
                </c:pt>
                <c:pt idx="6289">
                  <c:v>-114.99999999999994</c:v>
                </c:pt>
                <c:pt idx="6290">
                  <c:v>-109.97999999999992</c:v>
                </c:pt>
                <c:pt idx="6291">
                  <c:v>-109.97999999999992</c:v>
                </c:pt>
                <c:pt idx="6292">
                  <c:v>-109.57000000000008</c:v>
                </c:pt>
                <c:pt idx="6293">
                  <c:v>-107.92999999999999</c:v>
                </c:pt>
                <c:pt idx="6294">
                  <c:v>-108.42999999999998</c:v>
                </c:pt>
                <c:pt idx="6295">
                  <c:v>-116.09999999999997</c:v>
                </c:pt>
                <c:pt idx="6296">
                  <c:v>-113.35000000000007</c:v>
                </c:pt>
                <c:pt idx="6297">
                  <c:v>-108.47999999999996</c:v>
                </c:pt>
                <c:pt idx="6298">
                  <c:v>-113.41000000000001</c:v>
                </c:pt>
                <c:pt idx="6299">
                  <c:v>-113.38</c:v>
                </c:pt>
                <c:pt idx="6300">
                  <c:v>-119.71999999999996</c:v>
                </c:pt>
                <c:pt idx="6301">
                  <c:v>-116.79000000000003</c:v>
                </c:pt>
                <c:pt idx="6302">
                  <c:v>-121.95</c:v>
                </c:pt>
                <c:pt idx="6303">
                  <c:v>-128.89999999999998</c:v>
                </c:pt>
                <c:pt idx="6304">
                  <c:v>-130.53</c:v>
                </c:pt>
                <c:pt idx="6305">
                  <c:v>-131.20999999999992</c:v>
                </c:pt>
                <c:pt idx="6306">
                  <c:v>-130.18</c:v>
                </c:pt>
                <c:pt idx="6307">
                  <c:v>-124.23000000000002</c:v>
                </c:pt>
                <c:pt idx="6308">
                  <c:v>-121.11000000000001</c:v>
                </c:pt>
                <c:pt idx="6309">
                  <c:v>-111.16999999999999</c:v>
                </c:pt>
                <c:pt idx="6310">
                  <c:v>-108.96999999999997</c:v>
                </c:pt>
                <c:pt idx="6311">
                  <c:v>-107.07999999999993</c:v>
                </c:pt>
                <c:pt idx="6312">
                  <c:v>-109.24999999999994</c:v>
                </c:pt>
                <c:pt idx="6313">
                  <c:v>-111.92000000000002</c:v>
                </c:pt>
                <c:pt idx="6314">
                  <c:v>-112.71000000000004</c:v>
                </c:pt>
                <c:pt idx="6315">
                  <c:v>-117.79000000000002</c:v>
                </c:pt>
                <c:pt idx="6316">
                  <c:v>-114.56</c:v>
                </c:pt>
                <c:pt idx="6317">
                  <c:v>-113.14000000000001</c:v>
                </c:pt>
                <c:pt idx="6318">
                  <c:v>-118.47000000000003</c:v>
                </c:pt>
                <c:pt idx="6319">
                  <c:v>-117.07000000000001</c:v>
                </c:pt>
                <c:pt idx="6320">
                  <c:v>-117.07000000000001</c:v>
                </c:pt>
                <c:pt idx="6321">
                  <c:v>-106.58000000000003</c:v>
                </c:pt>
                <c:pt idx="6322">
                  <c:v>-101.59000000000003</c:v>
                </c:pt>
                <c:pt idx="6323">
                  <c:v>-101.87999999999997</c:v>
                </c:pt>
                <c:pt idx="6324">
                  <c:v>-105.15999999999997</c:v>
                </c:pt>
                <c:pt idx="6325">
                  <c:v>-97.14</c:v>
                </c:pt>
                <c:pt idx="6326">
                  <c:v>-95.61999999999999</c:v>
                </c:pt>
                <c:pt idx="6327">
                  <c:v>-100.14000000000003</c:v>
                </c:pt>
                <c:pt idx="6328">
                  <c:v>-86.450000000000045</c:v>
                </c:pt>
                <c:pt idx="6329">
                  <c:v>-81.550000000000011</c:v>
                </c:pt>
                <c:pt idx="6330">
                  <c:v>-86.839999999999947</c:v>
                </c:pt>
                <c:pt idx="6331">
                  <c:v>-78.66</c:v>
                </c:pt>
                <c:pt idx="6332">
                  <c:v>-70.760000000000019</c:v>
                </c:pt>
                <c:pt idx="6333">
                  <c:v>-81.970000000000013</c:v>
                </c:pt>
                <c:pt idx="6334">
                  <c:v>-77.44</c:v>
                </c:pt>
                <c:pt idx="6335">
                  <c:v>-78.430000000000007</c:v>
                </c:pt>
                <c:pt idx="6336">
                  <c:v>-79.650000000000006</c:v>
                </c:pt>
                <c:pt idx="6337">
                  <c:v>-77.660000000000025</c:v>
                </c:pt>
                <c:pt idx="6338">
                  <c:v>-78.32999999999997</c:v>
                </c:pt>
                <c:pt idx="6339">
                  <c:v>-70.81</c:v>
                </c:pt>
                <c:pt idx="6340">
                  <c:v>-73.899999999999991</c:v>
                </c:pt>
                <c:pt idx="6341">
                  <c:v>-78.939999999999969</c:v>
                </c:pt>
                <c:pt idx="6342">
                  <c:v>-72.02000000000001</c:v>
                </c:pt>
                <c:pt idx="6343">
                  <c:v>-78.669999999999973</c:v>
                </c:pt>
                <c:pt idx="6344">
                  <c:v>-82.09</c:v>
                </c:pt>
                <c:pt idx="6345">
                  <c:v>-88.830000000000013</c:v>
                </c:pt>
                <c:pt idx="6346">
                  <c:v>-91.16</c:v>
                </c:pt>
                <c:pt idx="6347">
                  <c:v>-94.500000000000028</c:v>
                </c:pt>
                <c:pt idx="6348">
                  <c:v>-91.330000000000041</c:v>
                </c:pt>
                <c:pt idx="6349">
                  <c:v>-94.890000000000015</c:v>
                </c:pt>
                <c:pt idx="6350">
                  <c:v>-90.570000000000036</c:v>
                </c:pt>
                <c:pt idx="6351">
                  <c:v>-90.94999999999996</c:v>
                </c:pt>
                <c:pt idx="6352">
                  <c:v>-95.16</c:v>
                </c:pt>
                <c:pt idx="6353">
                  <c:v>-106.4</c:v>
                </c:pt>
                <c:pt idx="6354">
                  <c:v>-102.59999999999998</c:v>
                </c:pt>
                <c:pt idx="6355">
                  <c:v>-98.02</c:v>
                </c:pt>
                <c:pt idx="6356">
                  <c:v>-95.570000000000022</c:v>
                </c:pt>
                <c:pt idx="6357">
                  <c:v>-98.1</c:v>
                </c:pt>
                <c:pt idx="6358">
                  <c:v>-98.919999999999945</c:v>
                </c:pt>
                <c:pt idx="6359">
                  <c:v>-93.33</c:v>
                </c:pt>
                <c:pt idx="6360">
                  <c:v>-94.000000000000043</c:v>
                </c:pt>
                <c:pt idx="6361">
                  <c:v>-85.700000000000017</c:v>
                </c:pt>
                <c:pt idx="6362">
                  <c:v>-80.130000000000038</c:v>
                </c:pt>
                <c:pt idx="6363">
                  <c:v>-86.499999999999929</c:v>
                </c:pt>
                <c:pt idx="6364">
                  <c:v>-90.650000000000034</c:v>
                </c:pt>
                <c:pt idx="6365">
                  <c:v>-101.56</c:v>
                </c:pt>
                <c:pt idx="6366">
                  <c:v>-107.41000000000005</c:v>
                </c:pt>
                <c:pt idx="6367">
                  <c:v>-112.95000000000002</c:v>
                </c:pt>
                <c:pt idx="6368">
                  <c:v>-111.09999999999998</c:v>
                </c:pt>
                <c:pt idx="6369">
                  <c:v>-96.249999999999943</c:v>
                </c:pt>
                <c:pt idx="6370">
                  <c:v>-92.300000000000011</c:v>
                </c:pt>
                <c:pt idx="6371">
                  <c:v>-96.8</c:v>
                </c:pt>
                <c:pt idx="6372">
                  <c:v>-107.60000000000005</c:v>
                </c:pt>
                <c:pt idx="6373">
                  <c:v>-114.48</c:v>
                </c:pt>
                <c:pt idx="6374">
                  <c:v>-116.40999999999994</c:v>
                </c:pt>
                <c:pt idx="6375">
                  <c:v>-110.71</c:v>
                </c:pt>
                <c:pt idx="6376">
                  <c:v>-116.03000000000003</c:v>
                </c:pt>
                <c:pt idx="6377">
                  <c:v>-116.03000000000003</c:v>
                </c:pt>
                <c:pt idx="6378">
                  <c:v>-111.45999999999994</c:v>
                </c:pt>
                <c:pt idx="6379">
                  <c:v>-110.86</c:v>
                </c:pt>
                <c:pt idx="6380">
                  <c:v>-111.99000000000004</c:v>
                </c:pt>
                <c:pt idx="6381">
                  <c:v>-110.33999999999997</c:v>
                </c:pt>
                <c:pt idx="6382">
                  <c:v>-104.86000000000004</c:v>
                </c:pt>
                <c:pt idx="6383">
                  <c:v>-108.55999999999995</c:v>
                </c:pt>
                <c:pt idx="6384">
                  <c:v>-96.19</c:v>
                </c:pt>
                <c:pt idx="6385">
                  <c:v>-89.970000000000013</c:v>
                </c:pt>
                <c:pt idx="6386">
                  <c:v>-93.839999999999975</c:v>
                </c:pt>
                <c:pt idx="6387">
                  <c:v>-102.93</c:v>
                </c:pt>
                <c:pt idx="6388">
                  <c:v>-102.93</c:v>
                </c:pt>
                <c:pt idx="6389">
                  <c:v>-110.15999999999994</c:v>
                </c:pt>
                <c:pt idx="6390">
                  <c:v>-109.67000000000002</c:v>
                </c:pt>
                <c:pt idx="6391">
                  <c:v>-106.21000000000001</c:v>
                </c:pt>
                <c:pt idx="6392">
                  <c:v>-108.79000000000003</c:v>
                </c:pt>
                <c:pt idx="6393">
                  <c:v>-113.39000000000006</c:v>
                </c:pt>
                <c:pt idx="6394">
                  <c:v>-115.51</c:v>
                </c:pt>
                <c:pt idx="6395">
                  <c:v>-110.25999999999998</c:v>
                </c:pt>
                <c:pt idx="6396">
                  <c:v>-117.73999999999995</c:v>
                </c:pt>
                <c:pt idx="6397">
                  <c:v>-118.43999999999993</c:v>
                </c:pt>
                <c:pt idx="6398">
                  <c:v>-113.79000000000002</c:v>
                </c:pt>
                <c:pt idx="6399">
                  <c:v>-109.50999999999995</c:v>
                </c:pt>
                <c:pt idx="6400">
                  <c:v>-107.34999999999992</c:v>
                </c:pt>
                <c:pt idx="6401">
                  <c:v>-105.23999999999995</c:v>
                </c:pt>
                <c:pt idx="6402">
                  <c:v>-103.01999999999998</c:v>
                </c:pt>
                <c:pt idx="6403">
                  <c:v>-106.82999999999998</c:v>
                </c:pt>
                <c:pt idx="6404">
                  <c:v>-110.10999999999997</c:v>
                </c:pt>
                <c:pt idx="6405">
                  <c:v>-111.25999999999996</c:v>
                </c:pt>
                <c:pt idx="6406">
                  <c:v>-114.95999999999995</c:v>
                </c:pt>
                <c:pt idx="6407">
                  <c:v>-125.73999999999997</c:v>
                </c:pt>
                <c:pt idx="6408">
                  <c:v>-128.09999999999997</c:v>
                </c:pt>
                <c:pt idx="6409">
                  <c:v>-139.06</c:v>
                </c:pt>
                <c:pt idx="6410">
                  <c:v>-142.56000000000003</c:v>
                </c:pt>
                <c:pt idx="6411">
                  <c:v>-131.20999999999995</c:v>
                </c:pt>
                <c:pt idx="6412">
                  <c:v>-127.99000000000001</c:v>
                </c:pt>
                <c:pt idx="6413">
                  <c:v>-123.43000000000006</c:v>
                </c:pt>
                <c:pt idx="6414">
                  <c:v>-127.51999999999998</c:v>
                </c:pt>
                <c:pt idx="6415">
                  <c:v>-130.94999999999999</c:v>
                </c:pt>
                <c:pt idx="6416">
                  <c:v>-133.82</c:v>
                </c:pt>
                <c:pt idx="6417">
                  <c:v>-137.28000000000003</c:v>
                </c:pt>
                <c:pt idx="6418">
                  <c:v>-130.98999999999998</c:v>
                </c:pt>
                <c:pt idx="6419">
                  <c:v>-133.04</c:v>
                </c:pt>
                <c:pt idx="6420">
                  <c:v>-132.58999999999997</c:v>
                </c:pt>
                <c:pt idx="6421">
                  <c:v>-136.73000000000002</c:v>
                </c:pt>
                <c:pt idx="6422">
                  <c:v>-134.79999999999998</c:v>
                </c:pt>
                <c:pt idx="6423">
                  <c:v>-131.29</c:v>
                </c:pt>
                <c:pt idx="6424">
                  <c:v>-133.50000000000003</c:v>
                </c:pt>
                <c:pt idx="6425">
                  <c:v>-131.6</c:v>
                </c:pt>
                <c:pt idx="6426">
                  <c:v>-128.63999999999996</c:v>
                </c:pt>
                <c:pt idx="6427">
                  <c:v>-127.51000000000002</c:v>
                </c:pt>
                <c:pt idx="6428">
                  <c:v>-126.35000000000001</c:v>
                </c:pt>
                <c:pt idx="6429">
                  <c:v>-121.36</c:v>
                </c:pt>
                <c:pt idx="6430">
                  <c:v>-121.36</c:v>
                </c:pt>
                <c:pt idx="6431">
                  <c:v>-128.6</c:v>
                </c:pt>
                <c:pt idx="6432">
                  <c:v>-132.58000000000004</c:v>
                </c:pt>
                <c:pt idx="6433">
                  <c:v>-133.90999999999997</c:v>
                </c:pt>
                <c:pt idx="6434">
                  <c:v>-134.90000000000003</c:v>
                </c:pt>
                <c:pt idx="6435">
                  <c:v>-132.66</c:v>
                </c:pt>
                <c:pt idx="6436">
                  <c:v>-132.67000000000002</c:v>
                </c:pt>
                <c:pt idx="6437">
                  <c:v>-135.26000000000002</c:v>
                </c:pt>
                <c:pt idx="6438">
                  <c:v>-129.70000000000002</c:v>
                </c:pt>
                <c:pt idx="6439">
                  <c:v>-123.47000000000001</c:v>
                </c:pt>
                <c:pt idx="6440">
                  <c:v>-125.24000000000002</c:v>
                </c:pt>
                <c:pt idx="6441">
                  <c:v>-121.03999999999999</c:v>
                </c:pt>
                <c:pt idx="6442">
                  <c:v>-105.52000000000001</c:v>
                </c:pt>
                <c:pt idx="6443">
                  <c:v>-100.59000000000005</c:v>
                </c:pt>
                <c:pt idx="6444">
                  <c:v>-92.170000000000044</c:v>
                </c:pt>
                <c:pt idx="6445">
                  <c:v>-87.110000000000014</c:v>
                </c:pt>
                <c:pt idx="6446">
                  <c:v>-88.7</c:v>
                </c:pt>
                <c:pt idx="6447">
                  <c:v>-83.409999999999982</c:v>
                </c:pt>
                <c:pt idx="6448">
                  <c:v>-82.269999999999982</c:v>
                </c:pt>
                <c:pt idx="6449">
                  <c:v>-86.039999999999978</c:v>
                </c:pt>
                <c:pt idx="6450">
                  <c:v>-84.609999999999985</c:v>
                </c:pt>
                <c:pt idx="6451">
                  <c:v>-84.65000000000002</c:v>
                </c:pt>
                <c:pt idx="6452">
                  <c:v>-81.210000000000008</c:v>
                </c:pt>
                <c:pt idx="6453">
                  <c:v>-74.22</c:v>
                </c:pt>
                <c:pt idx="6454">
                  <c:v>-65.47999999999999</c:v>
                </c:pt>
                <c:pt idx="6455">
                  <c:v>-62.539999999999992</c:v>
                </c:pt>
                <c:pt idx="6456">
                  <c:v>-62.210000000000051</c:v>
                </c:pt>
                <c:pt idx="6457">
                  <c:v>-58.539999999999992</c:v>
                </c:pt>
                <c:pt idx="6458">
                  <c:v>-58.519999999999953</c:v>
                </c:pt>
                <c:pt idx="6459">
                  <c:v>-53.370000000000047</c:v>
                </c:pt>
                <c:pt idx="6460">
                  <c:v>-53.370000000000047</c:v>
                </c:pt>
                <c:pt idx="6461">
                  <c:v>-59.630000000000024</c:v>
                </c:pt>
                <c:pt idx="6462">
                  <c:v>-61.580000000000013</c:v>
                </c:pt>
                <c:pt idx="6463">
                  <c:v>-55.339999999999989</c:v>
                </c:pt>
                <c:pt idx="6464">
                  <c:v>-55.320000000000036</c:v>
                </c:pt>
                <c:pt idx="6465">
                  <c:v>-43.639999999999986</c:v>
                </c:pt>
                <c:pt idx="6466">
                  <c:v>-42.539999999999978</c:v>
                </c:pt>
                <c:pt idx="6467">
                  <c:v>-39.24000000000003</c:v>
                </c:pt>
                <c:pt idx="6468">
                  <c:v>-40.719999999999956</c:v>
                </c:pt>
                <c:pt idx="6469">
                  <c:v>-40.210000000000079</c:v>
                </c:pt>
                <c:pt idx="6470">
                  <c:v>-33.190000000000012</c:v>
                </c:pt>
                <c:pt idx="6471">
                  <c:v>-34.089999999999954</c:v>
                </c:pt>
                <c:pt idx="6472">
                  <c:v>-27.859999999999996</c:v>
                </c:pt>
                <c:pt idx="6473">
                  <c:v>-26.360000000000028</c:v>
                </c:pt>
                <c:pt idx="6474">
                  <c:v>-13.239999999999963</c:v>
                </c:pt>
                <c:pt idx="6475">
                  <c:v>-24.230000000000018</c:v>
                </c:pt>
                <c:pt idx="6476">
                  <c:v>-26.419999999999977</c:v>
                </c:pt>
                <c:pt idx="6477">
                  <c:v>-10.850000000000026</c:v>
                </c:pt>
                <c:pt idx="6478">
                  <c:v>-21.629999999999949</c:v>
                </c:pt>
                <c:pt idx="6479">
                  <c:v>-22.870000000000079</c:v>
                </c:pt>
                <c:pt idx="6480">
                  <c:v>-22.870000000000079</c:v>
                </c:pt>
                <c:pt idx="6481">
                  <c:v>-10.749999999999993</c:v>
                </c:pt>
                <c:pt idx="6482">
                  <c:v>-4.8799999999999955</c:v>
                </c:pt>
                <c:pt idx="6483">
                  <c:v>-9.360000000000035</c:v>
                </c:pt>
                <c:pt idx="6484">
                  <c:v>-6.1600000000000321</c:v>
                </c:pt>
                <c:pt idx="6485">
                  <c:v>-10.219999999999985</c:v>
                </c:pt>
                <c:pt idx="6486">
                  <c:v>-12.679999999999936</c:v>
                </c:pt>
                <c:pt idx="6487">
                  <c:v>-12.699999999999978</c:v>
                </c:pt>
                <c:pt idx="6488">
                  <c:v>-12.319999999999975</c:v>
                </c:pt>
                <c:pt idx="6489">
                  <c:v>-14.480000000000004</c:v>
                </c:pt>
                <c:pt idx="6490">
                  <c:v>-25.389999999999979</c:v>
                </c:pt>
                <c:pt idx="6491">
                  <c:v>-18.580000000000041</c:v>
                </c:pt>
                <c:pt idx="6492">
                  <c:v>-23.660000000000014</c:v>
                </c:pt>
                <c:pt idx="6493">
                  <c:v>-23.660000000000014</c:v>
                </c:pt>
                <c:pt idx="6494">
                  <c:v>-32.350000000000009</c:v>
                </c:pt>
                <c:pt idx="6495">
                  <c:v>-27.729999999999944</c:v>
                </c:pt>
                <c:pt idx="6496">
                  <c:v>-23.449999999999971</c:v>
                </c:pt>
                <c:pt idx="6497">
                  <c:v>-27.800000000000047</c:v>
                </c:pt>
                <c:pt idx="6498">
                  <c:v>-26.989999999999981</c:v>
                </c:pt>
                <c:pt idx="6499">
                  <c:v>-24.509999999999987</c:v>
                </c:pt>
                <c:pt idx="6500">
                  <c:v>-24.509999999999987</c:v>
                </c:pt>
                <c:pt idx="6501">
                  <c:v>-19.779999999999998</c:v>
                </c:pt>
                <c:pt idx="6502">
                  <c:v>-15.369999999999973</c:v>
                </c:pt>
                <c:pt idx="6503">
                  <c:v>-9.2900000000000205</c:v>
                </c:pt>
                <c:pt idx="6504">
                  <c:v>-0.41999999999999815</c:v>
                </c:pt>
                <c:pt idx="6505">
                  <c:v>7.1699999999999875</c:v>
                </c:pt>
                <c:pt idx="6506">
                  <c:v>8.370000000000033</c:v>
                </c:pt>
                <c:pt idx="6507">
                  <c:v>6.9700000000000095</c:v>
                </c:pt>
                <c:pt idx="6508">
                  <c:v>17.100000000000026</c:v>
                </c:pt>
                <c:pt idx="6509">
                  <c:v>22.909999999999986</c:v>
                </c:pt>
                <c:pt idx="6510">
                  <c:v>19.71999999999996</c:v>
                </c:pt>
                <c:pt idx="6511">
                  <c:v>26.550000000000029</c:v>
                </c:pt>
                <c:pt idx="6512">
                  <c:v>26.869999999999994</c:v>
                </c:pt>
                <c:pt idx="6513">
                  <c:v>26.869999999999994</c:v>
                </c:pt>
                <c:pt idx="6514">
                  <c:v>25.169999999999959</c:v>
                </c:pt>
                <c:pt idx="6515">
                  <c:v>34.229999999999983</c:v>
                </c:pt>
                <c:pt idx="6516">
                  <c:v>24.969999999999981</c:v>
                </c:pt>
                <c:pt idx="6517">
                  <c:v>24.800000000000022</c:v>
                </c:pt>
                <c:pt idx="6518">
                  <c:v>24.800000000000022</c:v>
                </c:pt>
                <c:pt idx="6519">
                  <c:v>24.800000000000022</c:v>
                </c:pt>
                <c:pt idx="6520">
                  <c:v>29.849999999999977</c:v>
                </c:pt>
                <c:pt idx="6521">
                  <c:v>33.199999999999989</c:v>
                </c:pt>
                <c:pt idx="6522">
                  <c:v>37.5</c:v>
                </c:pt>
                <c:pt idx="6523">
                  <c:v>37.719999999999928</c:v>
                </c:pt>
                <c:pt idx="6524">
                  <c:v>38.030000000000008</c:v>
                </c:pt>
                <c:pt idx="6525">
                  <c:v>43.52</c:v>
                </c:pt>
                <c:pt idx="6526">
                  <c:v>45.489999999999938</c:v>
                </c:pt>
                <c:pt idx="6527">
                  <c:v>47.839999999999975</c:v>
                </c:pt>
                <c:pt idx="6528">
                  <c:v>34.609999999999985</c:v>
                </c:pt>
                <c:pt idx="6529">
                  <c:v>30.849999999999955</c:v>
                </c:pt>
                <c:pt idx="6530">
                  <c:v>32.699999999999996</c:v>
                </c:pt>
                <c:pt idx="6531">
                  <c:v>32.699999999999996</c:v>
                </c:pt>
                <c:pt idx="6532">
                  <c:v>27.239999999999931</c:v>
                </c:pt>
                <c:pt idx="6533">
                  <c:v>28.889999999999993</c:v>
                </c:pt>
                <c:pt idx="6534">
                  <c:v>32.560000000000059</c:v>
                </c:pt>
                <c:pt idx="6535">
                  <c:v>31.140000000000079</c:v>
                </c:pt>
                <c:pt idx="6536">
                  <c:v>23.629999999999995</c:v>
                </c:pt>
                <c:pt idx="6537">
                  <c:v>24.230000000000018</c:v>
                </c:pt>
                <c:pt idx="6538">
                  <c:v>23.440000000000083</c:v>
                </c:pt>
                <c:pt idx="6539">
                  <c:v>22.529999999999983</c:v>
                </c:pt>
                <c:pt idx="6540">
                  <c:v>24.97000000000007</c:v>
                </c:pt>
                <c:pt idx="6541">
                  <c:v>25.899999999999945</c:v>
                </c:pt>
                <c:pt idx="6542">
                  <c:v>19.650000000000034</c:v>
                </c:pt>
                <c:pt idx="6543">
                  <c:v>9.8099999999999632</c:v>
                </c:pt>
                <c:pt idx="6544">
                  <c:v>11.11999999999993</c:v>
                </c:pt>
                <c:pt idx="6545">
                  <c:v>16.169999999999973</c:v>
                </c:pt>
                <c:pt idx="6546">
                  <c:v>16.180000000000039</c:v>
                </c:pt>
                <c:pt idx="6547">
                  <c:v>21.119999999999983</c:v>
                </c:pt>
                <c:pt idx="6548">
                  <c:v>28.779999999999983</c:v>
                </c:pt>
                <c:pt idx="6549">
                  <c:v>20.58</c:v>
                </c:pt>
                <c:pt idx="6550">
                  <c:v>15.820000000000078</c:v>
                </c:pt>
              </c:numCache>
            </c:numRef>
          </c:val>
          <c:extLst>
            <c:ext xmlns:c16="http://schemas.microsoft.com/office/drawing/2014/chart" uri="{C3380CC4-5D6E-409C-BE32-E72D297353CC}">
              <c16:uniqueId val="{00000000-02F4-47E7-A288-FFBB24220055}"/>
            </c:ext>
          </c:extLst>
        </c:ser>
        <c:dLbls>
          <c:showLegendKey val="0"/>
          <c:showVal val="0"/>
          <c:showCatName val="0"/>
          <c:showSerName val="0"/>
          <c:showPercent val="0"/>
          <c:showBubbleSize val="0"/>
        </c:dLbls>
        <c:axId val="1220058976"/>
        <c:axId val="1220065216"/>
      </c:areaChart>
      <c:lineChart>
        <c:grouping val="standard"/>
        <c:varyColors val="0"/>
        <c:ser>
          <c:idx val="0"/>
          <c:order val="0"/>
          <c:tx>
            <c:strRef>
              <c:f>'3M 10Y'!$M$4</c:f>
              <c:strCache>
                <c:ptCount val="1"/>
                <c:pt idx="0">
                  <c:v>3M Tbill</c:v>
                </c:pt>
              </c:strCache>
            </c:strRef>
          </c:tx>
          <c:spPr>
            <a:ln w="28575" cap="rnd">
              <a:solidFill>
                <a:schemeClr val="accent3">
                  <a:lumMod val="20000"/>
                  <a:lumOff val="80000"/>
                </a:schemeClr>
              </a:solidFill>
              <a:round/>
            </a:ln>
            <a:effectLst/>
          </c:spPr>
          <c:marker>
            <c:symbol val="none"/>
          </c:marker>
          <c:cat>
            <c:numRef>
              <c:f>'3M 10Y'!$L$5:$L$6555</c:f>
              <c:numCache>
                <c:formatCode>m/d/yyyy</c:formatCode>
                <c:ptCount val="6551"/>
                <c:pt idx="0">
                  <c:v>36528</c:v>
                </c:pt>
                <c:pt idx="1">
                  <c:v>36529</c:v>
                </c:pt>
                <c:pt idx="2">
                  <c:v>36530</c:v>
                </c:pt>
                <c:pt idx="3">
                  <c:v>36531</c:v>
                </c:pt>
                <c:pt idx="4">
                  <c:v>36532</c:v>
                </c:pt>
                <c:pt idx="5">
                  <c:v>36535</c:v>
                </c:pt>
                <c:pt idx="6">
                  <c:v>36536</c:v>
                </c:pt>
                <c:pt idx="7">
                  <c:v>36537</c:v>
                </c:pt>
                <c:pt idx="8">
                  <c:v>36538</c:v>
                </c:pt>
                <c:pt idx="9">
                  <c:v>36539</c:v>
                </c:pt>
                <c:pt idx="10">
                  <c:v>36542</c:v>
                </c:pt>
                <c:pt idx="11">
                  <c:v>36543</c:v>
                </c:pt>
                <c:pt idx="12">
                  <c:v>36544</c:v>
                </c:pt>
                <c:pt idx="13">
                  <c:v>36545</c:v>
                </c:pt>
                <c:pt idx="14">
                  <c:v>36546</c:v>
                </c:pt>
                <c:pt idx="15">
                  <c:v>36549</c:v>
                </c:pt>
                <c:pt idx="16">
                  <c:v>36550</c:v>
                </c:pt>
                <c:pt idx="17">
                  <c:v>36551</c:v>
                </c:pt>
                <c:pt idx="18">
                  <c:v>36552</c:v>
                </c:pt>
                <c:pt idx="19">
                  <c:v>36553</c:v>
                </c:pt>
                <c:pt idx="20">
                  <c:v>36556</c:v>
                </c:pt>
                <c:pt idx="21">
                  <c:v>36557</c:v>
                </c:pt>
                <c:pt idx="22">
                  <c:v>36558</c:v>
                </c:pt>
                <c:pt idx="23">
                  <c:v>36559</c:v>
                </c:pt>
                <c:pt idx="24">
                  <c:v>36560</c:v>
                </c:pt>
                <c:pt idx="25">
                  <c:v>36563</c:v>
                </c:pt>
                <c:pt idx="26">
                  <c:v>36564</c:v>
                </c:pt>
                <c:pt idx="27">
                  <c:v>36565</c:v>
                </c:pt>
                <c:pt idx="28">
                  <c:v>36566</c:v>
                </c:pt>
                <c:pt idx="29">
                  <c:v>36567</c:v>
                </c:pt>
                <c:pt idx="30">
                  <c:v>36570</c:v>
                </c:pt>
                <c:pt idx="31">
                  <c:v>36571</c:v>
                </c:pt>
                <c:pt idx="32">
                  <c:v>36572</c:v>
                </c:pt>
                <c:pt idx="33">
                  <c:v>36573</c:v>
                </c:pt>
                <c:pt idx="34">
                  <c:v>36574</c:v>
                </c:pt>
                <c:pt idx="35">
                  <c:v>36577</c:v>
                </c:pt>
                <c:pt idx="36">
                  <c:v>36578</c:v>
                </c:pt>
                <c:pt idx="37">
                  <c:v>36579</c:v>
                </c:pt>
                <c:pt idx="38">
                  <c:v>36580</c:v>
                </c:pt>
                <c:pt idx="39">
                  <c:v>36581</c:v>
                </c:pt>
                <c:pt idx="40">
                  <c:v>36584</c:v>
                </c:pt>
                <c:pt idx="41">
                  <c:v>36585</c:v>
                </c:pt>
                <c:pt idx="42">
                  <c:v>36586</c:v>
                </c:pt>
                <c:pt idx="43">
                  <c:v>36587</c:v>
                </c:pt>
                <c:pt idx="44">
                  <c:v>36588</c:v>
                </c:pt>
                <c:pt idx="45">
                  <c:v>36591</c:v>
                </c:pt>
                <c:pt idx="46">
                  <c:v>36592</c:v>
                </c:pt>
                <c:pt idx="47">
                  <c:v>36593</c:v>
                </c:pt>
                <c:pt idx="48">
                  <c:v>36594</c:v>
                </c:pt>
                <c:pt idx="49">
                  <c:v>36595</c:v>
                </c:pt>
                <c:pt idx="50">
                  <c:v>36598</c:v>
                </c:pt>
                <c:pt idx="51">
                  <c:v>36599</c:v>
                </c:pt>
                <c:pt idx="52">
                  <c:v>36600</c:v>
                </c:pt>
                <c:pt idx="53">
                  <c:v>36601</c:v>
                </c:pt>
                <c:pt idx="54">
                  <c:v>36602</c:v>
                </c:pt>
                <c:pt idx="55">
                  <c:v>36605</c:v>
                </c:pt>
                <c:pt idx="56">
                  <c:v>36606</c:v>
                </c:pt>
                <c:pt idx="57">
                  <c:v>36607</c:v>
                </c:pt>
                <c:pt idx="58">
                  <c:v>36608</c:v>
                </c:pt>
                <c:pt idx="59">
                  <c:v>36609</c:v>
                </c:pt>
                <c:pt idx="60">
                  <c:v>36612</c:v>
                </c:pt>
                <c:pt idx="61">
                  <c:v>36613</c:v>
                </c:pt>
                <c:pt idx="62">
                  <c:v>36614</c:v>
                </c:pt>
                <c:pt idx="63">
                  <c:v>36615</c:v>
                </c:pt>
                <c:pt idx="64">
                  <c:v>36616</c:v>
                </c:pt>
                <c:pt idx="65">
                  <c:v>36619</c:v>
                </c:pt>
                <c:pt idx="66">
                  <c:v>36620</c:v>
                </c:pt>
                <c:pt idx="67">
                  <c:v>36621</c:v>
                </c:pt>
                <c:pt idx="68">
                  <c:v>36622</c:v>
                </c:pt>
                <c:pt idx="69">
                  <c:v>36623</c:v>
                </c:pt>
                <c:pt idx="70">
                  <c:v>36626</c:v>
                </c:pt>
                <c:pt idx="71">
                  <c:v>36627</c:v>
                </c:pt>
                <c:pt idx="72">
                  <c:v>36628</c:v>
                </c:pt>
                <c:pt idx="73">
                  <c:v>36629</c:v>
                </c:pt>
                <c:pt idx="74">
                  <c:v>36630</c:v>
                </c:pt>
                <c:pt idx="75">
                  <c:v>36633</c:v>
                </c:pt>
                <c:pt idx="76">
                  <c:v>36634</c:v>
                </c:pt>
                <c:pt idx="77">
                  <c:v>36635</c:v>
                </c:pt>
                <c:pt idx="78">
                  <c:v>36636</c:v>
                </c:pt>
                <c:pt idx="79">
                  <c:v>36637</c:v>
                </c:pt>
                <c:pt idx="80">
                  <c:v>36640</c:v>
                </c:pt>
                <c:pt idx="81">
                  <c:v>36641</c:v>
                </c:pt>
                <c:pt idx="82">
                  <c:v>36642</c:v>
                </c:pt>
                <c:pt idx="83">
                  <c:v>36643</c:v>
                </c:pt>
                <c:pt idx="84">
                  <c:v>36644</c:v>
                </c:pt>
                <c:pt idx="85">
                  <c:v>36647</c:v>
                </c:pt>
                <c:pt idx="86">
                  <c:v>36648</c:v>
                </c:pt>
                <c:pt idx="87">
                  <c:v>36649</c:v>
                </c:pt>
                <c:pt idx="88">
                  <c:v>36650</c:v>
                </c:pt>
                <c:pt idx="89">
                  <c:v>36651</c:v>
                </c:pt>
                <c:pt idx="90">
                  <c:v>36654</c:v>
                </c:pt>
                <c:pt idx="91">
                  <c:v>36655</c:v>
                </c:pt>
                <c:pt idx="92">
                  <c:v>36656</c:v>
                </c:pt>
                <c:pt idx="93">
                  <c:v>36657</c:v>
                </c:pt>
                <c:pt idx="94">
                  <c:v>36658</c:v>
                </c:pt>
                <c:pt idx="95">
                  <c:v>36661</c:v>
                </c:pt>
                <c:pt idx="96">
                  <c:v>36662</c:v>
                </c:pt>
                <c:pt idx="97">
                  <c:v>36663</c:v>
                </c:pt>
                <c:pt idx="98">
                  <c:v>36664</c:v>
                </c:pt>
                <c:pt idx="99">
                  <c:v>36665</c:v>
                </c:pt>
                <c:pt idx="100">
                  <c:v>36668</c:v>
                </c:pt>
                <c:pt idx="101">
                  <c:v>36669</c:v>
                </c:pt>
                <c:pt idx="102">
                  <c:v>36670</c:v>
                </c:pt>
                <c:pt idx="103">
                  <c:v>36671</c:v>
                </c:pt>
                <c:pt idx="104">
                  <c:v>36672</c:v>
                </c:pt>
                <c:pt idx="105">
                  <c:v>36675</c:v>
                </c:pt>
                <c:pt idx="106">
                  <c:v>36676</c:v>
                </c:pt>
                <c:pt idx="107">
                  <c:v>36677</c:v>
                </c:pt>
                <c:pt idx="108">
                  <c:v>36678</c:v>
                </c:pt>
                <c:pt idx="109">
                  <c:v>36679</c:v>
                </c:pt>
                <c:pt idx="110">
                  <c:v>36682</c:v>
                </c:pt>
                <c:pt idx="111">
                  <c:v>36683</c:v>
                </c:pt>
                <c:pt idx="112">
                  <c:v>36684</c:v>
                </c:pt>
                <c:pt idx="113">
                  <c:v>36685</c:v>
                </c:pt>
                <c:pt idx="114">
                  <c:v>36686</c:v>
                </c:pt>
                <c:pt idx="115">
                  <c:v>36689</c:v>
                </c:pt>
                <c:pt idx="116">
                  <c:v>36690</c:v>
                </c:pt>
                <c:pt idx="117">
                  <c:v>36691</c:v>
                </c:pt>
                <c:pt idx="118">
                  <c:v>36692</c:v>
                </c:pt>
                <c:pt idx="119">
                  <c:v>36693</c:v>
                </c:pt>
                <c:pt idx="120">
                  <c:v>36696</c:v>
                </c:pt>
                <c:pt idx="121">
                  <c:v>36697</c:v>
                </c:pt>
                <c:pt idx="122">
                  <c:v>36698</c:v>
                </c:pt>
                <c:pt idx="123">
                  <c:v>36699</c:v>
                </c:pt>
                <c:pt idx="124">
                  <c:v>36700</c:v>
                </c:pt>
                <c:pt idx="125">
                  <c:v>36703</c:v>
                </c:pt>
                <c:pt idx="126">
                  <c:v>36704</c:v>
                </c:pt>
                <c:pt idx="127">
                  <c:v>36705</c:v>
                </c:pt>
                <c:pt idx="128">
                  <c:v>36706</c:v>
                </c:pt>
                <c:pt idx="129">
                  <c:v>36707</c:v>
                </c:pt>
                <c:pt idx="130">
                  <c:v>36710</c:v>
                </c:pt>
                <c:pt idx="131">
                  <c:v>36712</c:v>
                </c:pt>
                <c:pt idx="132">
                  <c:v>36713</c:v>
                </c:pt>
                <c:pt idx="133">
                  <c:v>36714</c:v>
                </c:pt>
                <c:pt idx="134">
                  <c:v>36717</c:v>
                </c:pt>
                <c:pt idx="135">
                  <c:v>36718</c:v>
                </c:pt>
                <c:pt idx="136">
                  <c:v>36719</c:v>
                </c:pt>
                <c:pt idx="137">
                  <c:v>36720</c:v>
                </c:pt>
                <c:pt idx="138">
                  <c:v>36721</c:v>
                </c:pt>
                <c:pt idx="139">
                  <c:v>36724</c:v>
                </c:pt>
                <c:pt idx="140">
                  <c:v>36725</c:v>
                </c:pt>
                <c:pt idx="141">
                  <c:v>36726</c:v>
                </c:pt>
                <c:pt idx="142">
                  <c:v>36727</c:v>
                </c:pt>
                <c:pt idx="143">
                  <c:v>36728</c:v>
                </c:pt>
                <c:pt idx="144">
                  <c:v>36731</c:v>
                </c:pt>
                <c:pt idx="145">
                  <c:v>36732</c:v>
                </c:pt>
                <c:pt idx="146">
                  <c:v>36733</c:v>
                </c:pt>
                <c:pt idx="147">
                  <c:v>36734</c:v>
                </c:pt>
                <c:pt idx="148">
                  <c:v>36735</c:v>
                </c:pt>
                <c:pt idx="149">
                  <c:v>36738</c:v>
                </c:pt>
                <c:pt idx="150">
                  <c:v>36739</c:v>
                </c:pt>
                <c:pt idx="151">
                  <c:v>36740</c:v>
                </c:pt>
                <c:pt idx="152">
                  <c:v>36741</c:v>
                </c:pt>
                <c:pt idx="153">
                  <c:v>36742</c:v>
                </c:pt>
                <c:pt idx="154">
                  <c:v>36745</c:v>
                </c:pt>
                <c:pt idx="155">
                  <c:v>36746</c:v>
                </c:pt>
                <c:pt idx="156">
                  <c:v>36747</c:v>
                </c:pt>
                <c:pt idx="157">
                  <c:v>36748</c:v>
                </c:pt>
                <c:pt idx="158">
                  <c:v>36749</c:v>
                </c:pt>
                <c:pt idx="159">
                  <c:v>36752</c:v>
                </c:pt>
                <c:pt idx="160">
                  <c:v>36753</c:v>
                </c:pt>
                <c:pt idx="161">
                  <c:v>36754</c:v>
                </c:pt>
                <c:pt idx="162">
                  <c:v>36755</c:v>
                </c:pt>
                <c:pt idx="163">
                  <c:v>36756</c:v>
                </c:pt>
                <c:pt idx="164">
                  <c:v>36759</c:v>
                </c:pt>
                <c:pt idx="165">
                  <c:v>36760</c:v>
                </c:pt>
                <c:pt idx="166">
                  <c:v>36761</c:v>
                </c:pt>
                <c:pt idx="167">
                  <c:v>36762</c:v>
                </c:pt>
                <c:pt idx="168">
                  <c:v>36763</c:v>
                </c:pt>
                <c:pt idx="169">
                  <c:v>36766</c:v>
                </c:pt>
                <c:pt idx="170">
                  <c:v>36767</c:v>
                </c:pt>
                <c:pt idx="171">
                  <c:v>36768</c:v>
                </c:pt>
                <c:pt idx="172">
                  <c:v>36769</c:v>
                </c:pt>
                <c:pt idx="173">
                  <c:v>36770</c:v>
                </c:pt>
                <c:pt idx="174">
                  <c:v>36773</c:v>
                </c:pt>
                <c:pt idx="175">
                  <c:v>36774</c:v>
                </c:pt>
                <c:pt idx="176">
                  <c:v>36775</c:v>
                </c:pt>
                <c:pt idx="177">
                  <c:v>36776</c:v>
                </c:pt>
                <c:pt idx="178">
                  <c:v>36777</c:v>
                </c:pt>
                <c:pt idx="179">
                  <c:v>36780</c:v>
                </c:pt>
                <c:pt idx="180">
                  <c:v>36781</c:v>
                </c:pt>
                <c:pt idx="181">
                  <c:v>36782</c:v>
                </c:pt>
                <c:pt idx="182">
                  <c:v>36783</c:v>
                </c:pt>
                <c:pt idx="183">
                  <c:v>36784</c:v>
                </c:pt>
                <c:pt idx="184">
                  <c:v>36787</c:v>
                </c:pt>
                <c:pt idx="185">
                  <c:v>36788</c:v>
                </c:pt>
                <c:pt idx="186">
                  <c:v>36789</c:v>
                </c:pt>
                <c:pt idx="187">
                  <c:v>36790</c:v>
                </c:pt>
                <c:pt idx="188">
                  <c:v>36791</c:v>
                </c:pt>
                <c:pt idx="189">
                  <c:v>36794</c:v>
                </c:pt>
                <c:pt idx="190">
                  <c:v>36795</c:v>
                </c:pt>
                <c:pt idx="191">
                  <c:v>36796</c:v>
                </c:pt>
                <c:pt idx="192">
                  <c:v>36797</c:v>
                </c:pt>
                <c:pt idx="193">
                  <c:v>36798</c:v>
                </c:pt>
                <c:pt idx="194">
                  <c:v>36801</c:v>
                </c:pt>
                <c:pt idx="195">
                  <c:v>36802</c:v>
                </c:pt>
                <c:pt idx="196">
                  <c:v>36803</c:v>
                </c:pt>
                <c:pt idx="197">
                  <c:v>36804</c:v>
                </c:pt>
                <c:pt idx="198">
                  <c:v>36805</c:v>
                </c:pt>
                <c:pt idx="199">
                  <c:v>36808</c:v>
                </c:pt>
                <c:pt idx="200">
                  <c:v>36809</c:v>
                </c:pt>
                <c:pt idx="201">
                  <c:v>36810</c:v>
                </c:pt>
                <c:pt idx="202">
                  <c:v>36811</c:v>
                </c:pt>
                <c:pt idx="203">
                  <c:v>36812</c:v>
                </c:pt>
                <c:pt idx="204">
                  <c:v>36815</c:v>
                </c:pt>
                <c:pt idx="205">
                  <c:v>36816</c:v>
                </c:pt>
                <c:pt idx="206">
                  <c:v>36817</c:v>
                </c:pt>
                <c:pt idx="207">
                  <c:v>36818</c:v>
                </c:pt>
                <c:pt idx="208">
                  <c:v>36819</c:v>
                </c:pt>
                <c:pt idx="209">
                  <c:v>36822</c:v>
                </c:pt>
                <c:pt idx="210">
                  <c:v>36823</c:v>
                </c:pt>
                <c:pt idx="211">
                  <c:v>36824</c:v>
                </c:pt>
                <c:pt idx="212">
                  <c:v>36825</c:v>
                </c:pt>
                <c:pt idx="213">
                  <c:v>36826</c:v>
                </c:pt>
                <c:pt idx="214">
                  <c:v>36829</c:v>
                </c:pt>
                <c:pt idx="215">
                  <c:v>36830</c:v>
                </c:pt>
                <c:pt idx="216">
                  <c:v>36831</c:v>
                </c:pt>
                <c:pt idx="217">
                  <c:v>36832</c:v>
                </c:pt>
                <c:pt idx="218">
                  <c:v>36833</c:v>
                </c:pt>
                <c:pt idx="219">
                  <c:v>36836</c:v>
                </c:pt>
                <c:pt idx="220">
                  <c:v>36837</c:v>
                </c:pt>
                <c:pt idx="221">
                  <c:v>36838</c:v>
                </c:pt>
                <c:pt idx="222">
                  <c:v>36839</c:v>
                </c:pt>
                <c:pt idx="223">
                  <c:v>36840</c:v>
                </c:pt>
                <c:pt idx="224">
                  <c:v>36843</c:v>
                </c:pt>
                <c:pt idx="225">
                  <c:v>36844</c:v>
                </c:pt>
                <c:pt idx="226">
                  <c:v>36845</c:v>
                </c:pt>
                <c:pt idx="227">
                  <c:v>36846</c:v>
                </c:pt>
                <c:pt idx="228">
                  <c:v>36847</c:v>
                </c:pt>
                <c:pt idx="229">
                  <c:v>36850</c:v>
                </c:pt>
                <c:pt idx="230">
                  <c:v>36851</c:v>
                </c:pt>
                <c:pt idx="231">
                  <c:v>36852</c:v>
                </c:pt>
                <c:pt idx="232">
                  <c:v>36853</c:v>
                </c:pt>
                <c:pt idx="233">
                  <c:v>36854</c:v>
                </c:pt>
                <c:pt idx="234">
                  <c:v>36857</c:v>
                </c:pt>
                <c:pt idx="235">
                  <c:v>36858</c:v>
                </c:pt>
                <c:pt idx="236">
                  <c:v>36859</c:v>
                </c:pt>
                <c:pt idx="237">
                  <c:v>36860</c:v>
                </c:pt>
                <c:pt idx="238">
                  <c:v>36861</c:v>
                </c:pt>
                <c:pt idx="239">
                  <c:v>36864</c:v>
                </c:pt>
                <c:pt idx="240">
                  <c:v>36865</c:v>
                </c:pt>
                <c:pt idx="241">
                  <c:v>36866</c:v>
                </c:pt>
                <c:pt idx="242">
                  <c:v>36867</c:v>
                </c:pt>
                <c:pt idx="243">
                  <c:v>36868</c:v>
                </c:pt>
                <c:pt idx="244">
                  <c:v>36871</c:v>
                </c:pt>
                <c:pt idx="245">
                  <c:v>36872</c:v>
                </c:pt>
                <c:pt idx="246">
                  <c:v>36873</c:v>
                </c:pt>
                <c:pt idx="247">
                  <c:v>36874</c:v>
                </c:pt>
                <c:pt idx="248">
                  <c:v>36875</c:v>
                </c:pt>
                <c:pt idx="249">
                  <c:v>36878</c:v>
                </c:pt>
                <c:pt idx="250">
                  <c:v>36879</c:v>
                </c:pt>
                <c:pt idx="251">
                  <c:v>36880</c:v>
                </c:pt>
                <c:pt idx="252">
                  <c:v>36881</c:v>
                </c:pt>
                <c:pt idx="253">
                  <c:v>36882</c:v>
                </c:pt>
                <c:pt idx="254">
                  <c:v>36885</c:v>
                </c:pt>
                <c:pt idx="255">
                  <c:v>36886</c:v>
                </c:pt>
                <c:pt idx="256">
                  <c:v>36887</c:v>
                </c:pt>
                <c:pt idx="257">
                  <c:v>36888</c:v>
                </c:pt>
                <c:pt idx="258">
                  <c:v>36889</c:v>
                </c:pt>
                <c:pt idx="259">
                  <c:v>36892</c:v>
                </c:pt>
                <c:pt idx="260">
                  <c:v>36893</c:v>
                </c:pt>
                <c:pt idx="261">
                  <c:v>36894</c:v>
                </c:pt>
                <c:pt idx="262">
                  <c:v>36895</c:v>
                </c:pt>
                <c:pt idx="263">
                  <c:v>36896</c:v>
                </c:pt>
                <c:pt idx="264">
                  <c:v>36899</c:v>
                </c:pt>
                <c:pt idx="265">
                  <c:v>36900</c:v>
                </c:pt>
                <c:pt idx="266">
                  <c:v>36901</c:v>
                </c:pt>
                <c:pt idx="267">
                  <c:v>36902</c:v>
                </c:pt>
                <c:pt idx="268">
                  <c:v>36903</c:v>
                </c:pt>
                <c:pt idx="269">
                  <c:v>36907</c:v>
                </c:pt>
                <c:pt idx="270">
                  <c:v>36908</c:v>
                </c:pt>
                <c:pt idx="271">
                  <c:v>36909</c:v>
                </c:pt>
                <c:pt idx="272">
                  <c:v>36910</c:v>
                </c:pt>
                <c:pt idx="273">
                  <c:v>36913</c:v>
                </c:pt>
                <c:pt idx="274">
                  <c:v>36914</c:v>
                </c:pt>
                <c:pt idx="275">
                  <c:v>36915</c:v>
                </c:pt>
                <c:pt idx="276">
                  <c:v>36916</c:v>
                </c:pt>
                <c:pt idx="277">
                  <c:v>36917</c:v>
                </c:pt>
                <c:pt idx="278">
                  <c:v>36920</c:v>
                </c:pt>
                <c:pt idx="279">
                  <c:v>36921</c:v>
                </c:pt>
                <c:pt idx="280">
                  <c:v>36922</c:v>
                </c:pt>
                <c:pt idx="281">
                  <c:v>36923</c:v>
                </c:pt>
                <c:pt idx="282">
                  <c:v>36924</c:v>
                </c:pt>
                <c:pt idx="283">
                  <c:v>36927</c:v>
                </c:pt>
                <c:pt idx="284">
                  <c:v>36928</c:v>
                </c:pt>
                <c:pt idx="285">
                  <c:v>36929</c:v>
                </c:pt>
                <c:pt idx="286">
                  <c:v>36930</c:v>
                </c:pt>
                <c:pt idx="287">
                  <c:v>36931</c:v>
                </c:pt>
                <c:pt idx="288">
                  <c:v>36934</c:v>
                </c:pt>
                <c:pt idx="289">
                  <c:v>36935</c:v>
                </c:pt>
                <c:pt idx="290">
                  <c:v>36936</c:v>
                </c:pt>
                <c:pt idx="291">
                  <c:v>36937</c:v>
                </c:pt>
                <c:pt idx="292">
                  <c:v>36938</c:v>
                </c:pt>
                <c:pt idx="293">
                  <c:v>36941</c:v>
                </c:pt>
                <c:pt idx="294">
                  <c:v>36942</c:v>
                </c:pt>
                <c:pt idx="295">
                  <c:v>36943</c:v>
                </c:pt>
                <c:pt idx="296">
                  <c:v>36944</c:v>
                </c:pt>
                <c:pt idx="297">
                  <c:v>36945</c:v>
                </c:pt>
                <c:pt idx="298">
                  <c:v>36948</c:v>
                </c:pt>
                <c:pt idx="299">
                  <c:v>36949</c:v>
                </c:pt>
                <c:pt idx="300">
                  <c:v>36950</c:v>
                </c:pt>
                <c:pt idx="301">
                  <c:v>36951</c:v>
                </c:pt>
                <c:pt idx="302">
                  <c:v>36952</c:v>
                </c:pt>
                <c:pt idx="303">
                  <c:v>36955</c:v>
                </c:pt>
                <c:pt idx="304">
                  <c:v>36956</c:v>
                </c:pt>
                <c:pt idx="305">
                  <c:v>36957</c:v>
                </c:pt>
                <c:pt idx="306">
                  <c:v>36958</c:v>
                </c:pt>
                <c:pt idx="307">
                  <c:v>36959</c:v>
                </c:pt>
                <c:pt idx="308">
                  <c:v>36962</c:v>
                </c:pt>
                <c:pt idx="309">
                  <c:v>36963</c:v>
                </c:pt>
                <c:pt idx="310">
                  <c:v>36964</c:v>
                </c:pt>
                <c:pt idx="311">
                  <c:v>36965</c:v>
                </c:pt>
                <c:pt idx="312">
                  <c:v>36966</c:v>
                </c:pt>
                <c:pt idx="313">
                  <c:v>36969</c:v>
                </c:pt>
                <c:pt idx="314">
                  <c:v>36970</c:v>
                </c:pt>
                <c:pt idx="315">
                  <c:v>36971</c:v>
                </c:pt>
                <c:pt idx="316">
                  <c:v>36972</c:v>
                </c:pt>
                <c:pt idx="317">
                  <c:v>36973</c:v>
                </c:pt>
                <c:pt idx="318">
                  <c:v>36976</c:v>
                </c:pt>
                <c:pt idx="319">
                  <c:v>36977</c:v>
                </c:pt>
                <c:pt idx="320">
                  <c:v>36978</c:v>
                </c:pt>
                <c:pt idx="321">
                  <c:v>36979</c:v>
                </c:pt>
                <c:pt idx="322">
                  <c:v>36980</c:v>
                </c:pt>
                <c:pt idx="323">
                  <c:v>36983</c:v>
                </c:pt>
                <c:pt idx="324">
                  <c:v>36984</c:v>
                </c:pt>
                <c:pt idx="325">
                  <c:v>36985</c:v>
                </c:pt>
                <c:pt idx="326">
                  <c:v>36986</c:v>
                </c:pt>
                <c:pt idx="327">
                  <c:v>36987</c:v>
                </c:pt>
                <c:pt idx="328">
                  <c:v>36990</c:v>
                </c:pt>
                <c:pt idx="329">
                  <c:v>36991</c:v>
                </c:pt>
                <c:pt idx="330">
                  <c:v>36992</c:v>
                </c:pt>
                <c:pt idx="331">
                  <c:v>36993</c:v>
                </c:pt>
                <c:pt idx="332">
                  <c:v>36994</c:v>
                </c:pt>
                <c:pt idx="333">
                  <c:v>36997</c:v>
                </c:pt>
                <c:pt idx="334">
                  <c:v>36998</c:v>
                </c:pt>
                <c:pt idx="335">
                  <c:v>36999</c:v>
                </c:pt>
                <c:pt idx="336">
                  <c:v>37000</c:v>
                </c:pt>
                <c:pt idx="337">
                  <c:v>37001</c:v>
                </c:pt>
                <c:pt idx="338">
                  <c:v>37004</c:v>
                </c:pt>
                <c:pt idx="339">
                  <c:v>37005</c:v>
                </c:pt>
                <c:pt idx="340">
                  <c:v>37006</c:v>
                </c:pt>
                <c:pt idx="341">
                  <c:v>37007</c:v>
                </c:pt>
                <c:pt idx="342">
                  <c:v>37008</c:v>
                </c:pt>
                <c:pt idx="343">
                  <c:v>37011</c:v>
                </c:pt>
                <c:pt idx="344">
                  <c:v>37012</c:v>
                </c:pt>
                <c:pt idx="345">
                  <c:v>37013</c:v>
                </c:pt>
                <c:pt idx="346">
                  <c:v>37014</c:v>
                </c:pt>
                <c:pt idx="347">
                  <c:v>37015</c:v>
                </c:pt>
                <c:pt idx="348">
                  <c:v>37018</c:v>
                </c:pt>
                <c:pt idx="349">
                  <c:v>37019</c:v>
                </c:pt>
                <c:pt idx="350">
                  <c:v>37020</c:v>
                </c:pt>
                <c:pt idx="351">
                  <c:v>37021</c:v>
                </c:pt>
                <c:pt idx="352">
                  <c:v>37022</c:v>
                </c:pt>
                <c:pt idx="353">
                  <c:v>37025</c:v>
                </c:pt>
                <c:pt idx="354">
                  <c:v>37026</c:v>
                </c:pt>
                <c:pt idx="355">
                  <c:v>37027</c:v>
                </c:pt>
                <c:pt idx="356">
                  <c:v>37028</c:v>
                </c:pt>
                <c:pt idx="357">
                  <c:v>37029</c:v>
                </c:pt>
                <c:pt idx="358">
                  <c:v>37032</c:v>
                </c:pt>
                <c:pt idx="359">
                  <c:v>37033</c:v>
                </c:pt>
                <c:pt idx="360">
                  <c:v>37034</c:v>
                </c:pt>
                <c:pt idx="361">
                  <c:v>37035</c:v>
                </c:pt>
                <c:pt idx="362">
                  <c:v>37036</c:v>
                </c:pt>
                <c:pt idx="363">
                  <c:v>37039</c:v>
                </c:pt>
                <c:pt idx="364">
                  <c:v>37040</c:v>
                </c:pt>
                <c:pt idx="365">
                  <c:v>37041</c:v>
                </c:pt>
                <c:pt idx="366">
                  <c:v>37042</c:v>
                </c:pt>
                <c:pt idx="367">
                  <c:v>37043</c:v>
                </c:pt>
                <c:pt idx="368">
                  <c:v>37046</c:v>
                </c:pt>
                <c:pt idx="369">
                  <c:v>37047</c:v>
                </c:pt>
                <c:pt idx="370">
                  <c:v>37048</c:v>
                </c:pt>
                <c:pt idx="371">
                  <c:v>37049</c:v>
                </c:pt>
                <c:pt idx="372">
                  <c:v>37050</c:v>
                </c:pt>
                <c:pt idx="373">
                  <c:v>37053</c:v>
                </c:pt>
                <c:pt idx="374">
                  <c:v>37054</c:v>
                </c:pt>
                <c:pt idx="375">
                  <c:v>37055</c:v>
                </c:pt>
                <c:pt idx="376">
                  <c:v>37056</c:v>
                </c:pt>
                <c:pt idx="377">
                  <c:v>37057</c:v>
                </c:pt>
                <c:pt idx="378">
                  <c:v>37060</c:v>
                </c:pt>
                <c:pt idx="379">
                  <c:v>37061</c:v>
                </c:pt>
                <c:pt idx="380">
                  <c:v>37062</c:v>
                </c:pt>
                <c:pt idx="381">
                  <c:v>37063</c:v>
                </c:pt>
                <c:pt idx="382">
                  <c:v>37064</c:v>
                </c:pt>
                <c:pt idx="383">
                  <c:v>37067</c:v>
                </c:pt>
                <c:pt idx="384">
                  <c:v>37068</c:v>
                </c:pt>
                <c:pt idx="385">
                  <c:v>37069</c:v>
                </c:pt>
                <c:pt idx="386">
                  <c:v>37070</c:v>
                </c:pt>
                <c:pt idx="387">
                  <c:v>37071</c:v>
                </c:pt>
                <c:pt idx="388">
                  <c:v>37074</c:v>
                </c:pt>
                <c:pt idx="389">
                  <c:v>37075</c:v>
                </c:pt>
                <c:pt idx="390">
                  <c:v>37076</c:v>
                </c:pt>
                <c:pt idx="391">
                  <c:v>37077</c:v>
                </c:pt>
                <c:pt idx="392">
                  <c:v>37078</c:v>
                </c:pt>
                <c:pt idx="393">
                  <c:v>37081</c:v>
                </c:pt>
                <c:pt idx="394">
                  <c:v>37082</c:v>
                </c:pt>
                <c:pt idx="395">
                  <c:v>37083</c:v>
                </c:pt>
                <c:pt idx="396">
                  <c:v>37084</c:v>
                </c:pt>
                <c:pt idx="397">
                  <c:v>37085</c:v>
                </c:pt>
                <c:pt idx="398">
                  <c:v>37088</c:v>
                </c:pt>
                <c:pt idx="399">
                  <c:v>37089</c:v>
                </c:pt>
                <c:pt idx="400">
                  <c:v>37090</c:v>
                </c:pt>
                <c:pt idx="401">
                  <c:v>37091</c:v>
                </c:pt>
                <c:pt idx="402">
                  <c:v>37092</c:v>
                </c:pt>
                <c:pt idx="403">
                  <c:v>37095</c:v>
                </c:pt>
                <c:pt idx="404">
                  <c:v>37096</c:v>
                </c:pt>
                <c:pt idx="405">
                  <c:v>37097</c:v>
                </c:pt>
                <c:pt idx="406">
                  <c:v>37098</c:v>
                </c:pt>
                <c:pt idx="407">
                  <c:v>37099</c:v>
                </c:pt>
                <c:pt idx="408">
                  <c:v>37102</c:v>
                </c:pt>
                <c:pt idx="409">
                  <c:v>37103</c:v>
                </c:pt>
                <c:pt idx="410">
                  <c:v>37104</c:v>
                </c:pt>
                <c:pt idx="411">
                  <c:v>37105</c:v>
                </c:pt>
                <c:pt idx="412">
                  <c:v>37106</c:v>
                </c:pt>
                <c:pt idx="413">
                  <c:v>37109</c:v>
                </c:pt>
                <c:pt idx="414">
                  <c:v>37110</c:v>
                </c:pt>
                <c:pt idx="415">
                  <c:v>37111</c:v>
                </c:pt>
                <c:pt idx="416">
                  <c:v>37112</c:v>
                </c:pt>
                <c:pt idx="417">
                  <c:v>37113</c:v>
                </c:pt>
                <c:pt idx="418">
                  <c:v>37116</c:v>
                </c:pt>
                <c:pt idx="419">
                  <c:v>37117</c:v>
                </c:pt>
                <c:pt idx="420">
                  <c:v>37118</c:v>
                </c:pt>
                <c:pt idx="421">
                  <c:v>37119</c:v>
                </c:pt>
                <c:pt idx="422">
                  <c:v>37120</c:v>
                </c:pt>
                <c:pt idx="423">
                  <c:v>37123</c:v>
                </c:pt>
                <c:pt idx="424">
                  <c:v>37124</c:v>
                </c:pt>
                <c:pt idx="425">
                  <c:v>37125</c:v>
                </c:pt>
                <c:pt idx="426">
                  <c:v>37126</c:v>
                </c:pt>
                <c:pt idx="427">
                  <c:v>37127</c:v>
                </c:pt>
                <c:pt idx="428">
                  <c:v>37130</c:v>
                </c:pt>
                <c:pt idx="429">
                  <c:v>37131</c:v>
                </c:pt>
                <c:pt idx="430">
                  <c:v>37132</c:v>
                </c:pt>
                <c:pt idx="431">
                  <c:v>37133</c:v>
                </c:pt>
                <c:pt idx="432">
                  <c:v>37134</c:v>
                </c:pt>
                <c:pt idx="433">
                  <c:v>37137</c:v>
                </c:pt>
                <c:pt idx="434">
                  <c:v>37138</c:v>
                </c:pt>
                <c:pt idx="435">
                  <c:v>37139</c:v>
                </c:pt>
                <c:pt idx="436">
                  <c:v>37140</c:v>
                </c:pt>
                <c:pt idx="437">
                  <c:v>37141</c:v>
                </c:pt>
                <c:pt idx="438">
                  <c:v>37144</c:v>
                </c:pt>
                <c:pt idx="439">
                  <c:v>37145</c:v>
                </c:pt>
                <c:pt idx="440">
                  <c:v>37146</c:v>
                </c:pt>
                <c:pt idx="441">
                  <c:v>37147</c:v>
                </c:pt>
                <c:pt idx="442">
                  <c:v>37148</c:v>
                </c:pt>
                <c:pt idx="443">
                  <c:v>37151</c:v>
                </c:pt>
                <c:pt idx="444">
                  <c:v>37152</c:v>
                </c:pt>
                <c:pt idx="445">
                  <c:v>37153</c:v>
                </c:pt>
                <c:pt idx="446">
                  <c:v>37154</c:v>
                </c:pt>
                <c:pt idx="447">
                  <c:v>37155</c:v>
                </c:pt>
                <c:pt idx="448">
                  <c:v>37158</c:v>
                </c:pt>
                <c:pt idx="449">
                  <c:v>37159</c:v>
                </c:pt>
                <c:pt idx="450">
                  <c:v>37160</c:v>
                </c:pt>
                <c:pt idx="451">
                  <c:v>37161</c:v>
                </c:pt>
                <c:pt idx="452">
                  <c:v>37162</c:v>
                </c:pt>
                <c:pt idx="453">
                  <c:v>37165</c:v>
                </c:pt>
                <c:pt idx="454">
                  <c:v>37166</c:v>
                </c:pt>
                <c:pt idx="455">
                  <c:v>37167</c:v>
                </c:pt>
                <c:pt idx="456">
                  <c:v>37168</c:v>
                </c:pt>
                <c:pt idx="457">
                  <c:v>37169</c:v>
                </c:pt>
                <c:pt idx="458">
                  <c:v>37172</c:v>
                </c:pt>
                <c:pt idx="459">
                  <c:v>37173</c:v>
                </c:pt>
                <c:pt idx="460">
                  <c:v>37174</c:v>
                </c:pt>
                <c:pt idx="461">
                  <c:v>37175</c:v>
                </c:pt>
                <c:pt idx="462">
                  <c:v>37176</c:v>
                </c:pt>
                <c:pt idx="463">
                  <c:v>37179</c:v>
                </c:pt>
                <c:pt idx="464">
                  <c:v>37180</c:v>
                </c:pt>
                <c:pt idx="465">
                  <c:v>37181</c:v>
                </c:pt>
                <c:pt idx="466">
                  <c:v>37182</c:v>
                </c:pt>
                <c:pt idx="467">
                  <c:v>37183</c:v>
                </c:pt>
                <c:pt idx="468">
                  <c:v>37186</c:v>
                </c:pt>
                <c:pt idx="469">
                  <c:v>37187</c:v>
                </c:pt>
                <c:pt idx="470">
                  <c:v>37188</c:v>
                </c:pt>
                <c:pt idx="471">
                  <c:v>37189</c:v>
                </c:pt>
                <c:pt idx="472">
                  <c:v>37190</c:v>
                </c:pt>
                <c:pt idx="473">
                  <c:v>37193</c:v>
                </c:pt>
                <c:pt idx="474">
                  <c:v>37194</c:v>
                </c:pt>
                <c:pt idx="475">
                  <c:v>37195</c:v>
                </c:pt>
                <c:pt idx="476">
                  <c:v>37196</c:v>
                </c:pt>
                <c:pt idx="477">
                  <c:v>37197</c:v>
                </c:pt>
                <c:pt idx="478">
                  <c:v>37200</c:v>
                </c:pt>
                <c:pt idx="479">
                  <c:v>37201</c:v>
                </c:pt>
                <c:pt idx="480">
                  <c:v>37202</c:v>
                </c:pt>
                <c:pt idx="481">
                  <c:v>37203</c:v>
                </c:pt>
                <c:pt idx="482">
                  <c:v>37204</c:v>
                </c:pt>
                <c:pt idx="483">
                  <c:v>37207</c:v>
                </c:pt>
                <c:pt idx="484">
                  <c:v>37208</c:v>
                </c:pt>
                <c:pt idx="485">
                  <c:v>37209</c:v>
                </c:pt>
                <c:pt idx="486">
                  <c:v>37210</c:v>
                </c:pt>
                <c:pt idx="487">
                  <c:v>37211</c:v>
                </c:pt>
                <c:pt idx="488">
                  <c:v>37214</c:v>
                </c:pt>
                <c:pt idx="489">
                  <c:v>37215</c:v>
                </c:pt>
                <c:pt idx="490">
                  <c:v>37216</c:v>
                </c:pt>
                <c:pt idx="491">
                  <c:v>37217</c:v>
                </c:pt>
                <c:pt idx="492">
                  <c:v>37218</c:v>
                </c:pt>
                <c:pt idx="493">
                  <c:v>37221</c:v>
                </c:pt>
                <c:pt idx="494">
                  <c:v>37222</c:v>
                </c:pt>
                <c:pt idx="495">
                  <c:v>37223</c:v>
                </c:pt>
                <c:pt idx="496">
                  <c:v>37224</c:v>
                </c:pt>
                <c:pt idx="497">
                  <c:v>37225</c:v>
                </c:pt>
                <c:pt idx="498">
                  <c:v>37228</c:v>
                </c:pt>
                <c:pt idx="499">
                  <c:v>37229</c:v>
                </c:pt>
                <c:pt idx="500">
                  <c:v>37230</c:v>
                </c:pt>
                <c:pt idx="501">
                  <c:v>37231</c:v>
                </c:pt>
                <c:pt idx="502">
                  <c:v>37232</c:v>
                </c:pt>
                <c:pt idx="503">
                  <c:v>37235</c:v>
                </c:pt>
                <c:pt idx="504">
                  <c:v>37236</c:v>
                </c:pt>
                <c:pt idx="505">
                  <c:v>37237</c:v>
                </c:pt>
                <c:pt idx="506">
                  <c:v>37238</c:v>
                </c:pt>
                <c:pt idx="507">
                  <c:v>37239</c:v>
                </c:pt>
                <c:pt idx="508">
                  <c:v>37242</c:v>
                </c:pt>
                <c:pt idx="509">
                  <c:v>37243</c:v>
                </c:pt>
                <c:pt idx="510">
                  <c:v>37244</c:v>
                </c:pt>
                <c:pt idx="511">
                  <c:v>37245</c:v>
                </c:pt>
                <c:pt idx="512">
                  <c:v>37246</c:v>
                </c:pt>
                <c:pt idx="513">
                  <c:v>37249</c:v>
                </c:pt>
                <c:pt idx="514">
                  <c:v>37250</c:v>
                </c:pt>
                <c:pt idx="515">
                  <c:v>37251</c:v>
                </c:pt>
                <c:pt idx="516">
                  <c:v>37252</c:v>
                </c:pt>
                <c:pt idx="517">
                  <c:v>37253</c:v>
                </c:pt>
                <c:pt idx="518">
                  <c:v>37256</c:v>
                </c:pt>
                <c:pt idx="519">
                  <c:v>37257</c:v>
                </c:pt>
                <c:pt idx="520">
                  <c:v>37258</c:v>
                </c:pt>
                <c:pt idx="521">
                  <c:v>37259</c:v>
                </c:pt>
                <c:pt idx="522">
                  <c:v>37260</c:v>
                </c:pt>
                <c:pt idx="523">
                  <c:v>37263</c:v>
                </c:pt>
                <c:pt idx="524">
                  <c:v>37264</c:v>
                </c:pt>
                <c:pt idx="525">
                  <c:v>37265</c:v>
                </c:pt>
                <c:pt idx="526">
                  <c:v>37266</c:v>
                </c:pt>
                <c:pt idx="527">
                  <c:v>37267</c:v>
                </c:pt>
                <c:pt idx="528">
                  <c:v>37270</c:v>
                </c:pt>
                <c:pt idx="529">
                  <c:v>37271</c:v>
                </c:pt>
                <c:pt idx="530">
                  <c:v>37272</c:v>
                </c:pt>
                <c:pt idx="531">
                  <c:v>37273</c:v>
                </c:pt>
                <c:pt idx="532">
                  <c:v>37274</c:v>
                </c:pt>
                <c:pt idx="533">
                  <c:v>37277</c:v>
                </c:pt>
                <c:pt idx="534">
                  <c:v>37278</c:v>
                </c:pt>
                <c:pt idx="535">
                  <c:v>37279</c:v>
                </c:pt>
                <c:pt idx="536">
                  <c:v>37280</c:v>
                </c:pt>
                <c:pt idx="537">
                  <c:v>37281</c:v>
                </c:pt>
                <c:pt idx="538">
                  <c:v>37284</c:v>
                </c:pt>
                <c:pt idx="539">
                  <c:v>37285</c:v>
                </c:pt>
                <c:pt idx="540">
                  <c:v>37286</c:v>
                </c:pt>
                <c:pt idx="541">
                  <c:v>37287</c:v>
                </c:pt>
                <c:pt idx="542">
                  <c:v>37288</c:v>
                </c:pt>
                <c:pt idx="543">
                  <c:v>37291</c:v>
                </c:pt>
                <c:pt idx="544">
                  <c:v>37292</c:v>
                </c:pt>
                <c:pt idx="545">
                  <c:v>37293</c:v>
                </c:pt>
                <c:pt idx="546">
                  <c:v>37294</c:v>
                </c:pt>
                <c:pt idx="547">
                  <c:v>37295</c:v>
                </c:pt>
                <c:pt idx="548">
                  <c:v>37298</c:v>
                </c:pt>
                <c:pt idx="549">
                  <c:v>37299</c:v>
                </c:pt>
                <c:pt idx="550">
                  <c:v>37300</c:v>
                </c:pt>
                <c:pt idx="551">
                  <c:v>37301</c:v>
                </c:pt>
                <c:pt idx="552">
                  <c:v>37302</c:v>
                </c:pt>
                <c:pt idx="553">
                  <c:v>37305</c:v>
                </c:pt>
                <c:pt idx="554">
                  <c:v>37306</c:v>
                </c:pt>
                <c:pt idx="555">
                  <c:v>37307</c:v>
                </c:pt>
                <c:pt idx="556">
                  <c:v>37308</c:v>
                </c:pt>
                <c:pt idx="557">
                  <c:v>37309</c:v>
                </c:pt>
                <c:pt idx="558">
                  <c:v>37312</c:v>
                </c:pt>
                <c:pt idx="559">
                  <c:v>37313</c:v>
                </c:pt>
                <c:pt idx="560">
                  <c:v>37314</c:v>
                </c:pt>
                <c:pt idx="561">
                  <c:v>37315</c:v>
                </c:pt>
                <c:pt idx="562">
                  <c:v>37316</c:v>
                </c:pt>
                <c:pt idx="563">
                  <c:v>37319</c:v>
                </c:pt>
                <c:pt idx="564">
                  <c:v>37320</c:v>
                </c:pt>
                <c:pt idx="565">
                  <c:v>37321</c:v>
                </c:pt>
                <c:pt idx="566">
                  <c:v>37322</c:v>
                </c:pt>
                <c:pt idx="567">
                  <c:v>37323</c:v>
                </c:pt>
                <c:pt idx="568">
                  <c:v>37326</c:v>
                </c:pt>
                <c:pt idx="569">
                  <c:v>37327</c:v>
                </c:pt>
                <c:pt idx="570">
                  <c:v>37328</c:v>
                </c:pt>
                <c:pt idx="571">
                  <c:v>37329</c:v>
                </c:pt>
                <c:pt idx="572">
                  <c:v>37330</c:v>
                </c:pt>
                <c:pt idx="573">
                  <c:v>37333</c:v>
                </c:pt>
                <c:pt idx="574">
                  <c:v>37334</c:v>
                </c:pt>
                <c:pt idx="575">
                  <c:v>37335</c:v>
                </c:pt>
                <c:pt idx="576">
                  <c:v>37336</c:v>
                </c:pt>
                <c:pt idx="577">
                  <c:v>37337</c:v>
                </c:pt>
                <c:pt idx="578">
                  <c:v>37340</c:v>
                </c:pt>
                <c:pt idx="579">
                  <c:v>37341</c:v>
                </c:pt>
                <c:pt idx="580">
                  <c:v>37342</c:v>
                </c:pt>
                <c:pt idx="581">
                  <c:v>37343</c:v>
                </c:pt>
                <c:pt idx="582">
                  <c:v>37344</c:v>
                </c:pt>
                <c:pt idx="583">
                  <c:v>37347</c:v>
                </c:pt>
                <c:pt idx="584">
                  <c:v>37348</c:v>
                </c:pt>
                <c:pt idx="585">
                  <c:v>37349</c:v>
                </c:pt>
                <c:pt idx="586">
                  <c:v>37350</c:v>
                </c:pt>
                <c:pt idx="587">
                  <c:v>37351</c:v>
                </c:pt>
                <c:pt idx="588">
                  <c:v>37354</c:v>
                </c:pt>
                <c:pt idx="589">
                  <c:v>37355</c:v>
                </c:pt>
                <c:pt idx="590">
                  <c:v>37356</c:v>
                </c:pt>
                <c:pt idx="591">
                  <c:v>37357</c:v>
                </c:pt>
                <c:pt idx="592">
                  <c:v>37358</c:v>
                </c:pt>
                <c:pt idx="593">
                  <c:v>37361</c:v>
                </c:pt>
                <c:pt idx="594">
                  <c:v>37362</c:v>
                </c:pt>
                <c:pt idx="595">
                  <c:v>37363</c:v>
                </c:pt>
                <c:pt idx="596">
                  <c:v>37364</c:v>
                </c:pt>
                <c:pt idx="597">
                  <c:v>37365</c:v>
                </c:pt>
                <c:pt idx="598">
                  <c:v>37368</c:v>
                </c:pt>
                <c:pt idx="599">
                  <c:v>37369</c:v>
                </c:pt>
                <c:pt idx="600">
                  <c:v>37370</c:v>
                </c:pt>
                <c:pt idx="601">
                  <c:v>37371</c:v>
                </c:pt>
                <c:pt idx="602">
                  <c:v>37372</c:v>
                </c:pt>
                <c:pt idx="603">
                  <c:v>37375</c:v>
                </c:pt>
                <c:pt idx="604">
                  <c:v>37376</c:v>
                </c:pt>
                <c:pt idx="605">
                  <c:v>37377</c:v>
                </c:pt>
                <c:pt idx="606">
                  <c:v>37378</c:v>
                </c:pt>
                <c:pt idx="607">
                  <c:v>37379</c:v>
                </c:pt>
                <c:pt idx="608">
                  <c:v>37382</c:v>
                </c:pt>
                <c:pt idx="609">
                  <c:v>37383</c:v>
                </c:pt>
                <c:pt idx="610">
                  <c:v>37384</c:v>
                </c:pt>
                <c:pt idx="611">
                  <c:v>37385</c:v>
                </c:pt>
                <c:pt idx="612">
                  <c:v>37386</c:v>
                </c:pt>
                <c:pt idx="613">
                  <c:v>37389</c:v>
                </c:pt>
                <c:pt idx="614">
                  <c:v>37390</c:v>
                </c:pt>
                <c:pt idx="615">
                  <c:v>37391</c:v>
                </c:pt>
                <c:pt idx="616">
                  <c:v>37392</c:v>
                </c:pt>
                <c:pt idx="617">
                  <c:v>37393</c:v>
                </c:pt>
                <c:pt idx="618">
                  <c:v>37396</c:v>
                </c:pt>
                <c:pt idx="619">
                  <c:v>37397</c:v>
                </c:pt>
                <c:pt idx="620">
                  <c:v>37398</c:v>
                </c:pt>
                <c:pt idx="621">
                  <c:v>37399</c:v>
                </c:pt>
                <c:pt idx="622">
                  <c:v>37400</c:v>
                </c:pt>
                <c:pt idx="623">
                  <c:v>37403</c:v>
                </c:pt>
                <c:pt idx="624">
                  <c:v>37404</c:v>
                </c:pt>
                <c:pt idx="625">
                  <c:v>37405</c:v>
                </c:pt>
                <c:pt idx="626">
                  <c:v>37406</c:v>
                </c:pt>
                <c:pt idx="627">
                  <c:v>37407</c:v>
                </c:pt>
                <c:pt idx="628">
                  <c:v>37410</c:v>
                </c:pt>
                <c:pt idx="629">
                  <c:v>37411</c:v>
                </c:pt>
                <c:pt idx="630">
                  <c:v>37412</c:v>
                </c:pt>
                <c:pt idx="631">
                  <c:v>37413</c:v>
                </c:pt>
                <c:pt idx="632">
                  <c:v>37414</c:v>
                </c:pt>
                <c:pt idx="633">
                  <c:v>37417</c:v>
                </c:pt>
                <c:pt idx="634">
                  <c:v>37418</c:v>
                </c:pt>
                <c:pt idx="635">
                  <c:v>37419</c:v>
                </c:pt>
                <c:pt idx="636">
                  <c:v>37420</c:v>
                </c:pt>
                <c:pt idx="637">
                  <c:v>37421</c:v>
                </c:pt>
                <c:pt idx="638">
                  <c:v>37424</c:v>
                </c:pt>
                <c:pt idx="639">
                  <c:v>37425</c:v>
                </c:pt>
                <c:pt idx="640">
                  <c:v>37426</c:v>
                </c:pt>
                <c:pt idx="641">
                  <c:v>37427</c:v>
                </c:pt>
                <c:pt idx="642">
                  <c:v>37428</c:v>
                </c:pt>
                <c:pt idx="643">
                  <c:v>37431</c:v>
                </c:pt>
                <c:pt idx="644">
                  <c:v>37432</c:v>
                </c:pt>
                <c:pt idx="645">
                  <c:v>37433</c:v>
                </c:pt>
                <c:pt idx="646">
                  <c:v>37434</c:v>
                </c:pt>
                <c:pt idx="647">
                  <c:v>37435</c:v>
                </c:pt>
                <c:pt idx="648">
                  <c:v>37438</c:v>
                </c:pt>
                <c:pt idx="649">
                  <c:v>37439</c:v>
                </c:pt>
                <c:pt idx="650">
                  <c:v>37440</c:v>
                </c:pt>
                <c:pt idx="651">
                  <c:v>37441</c:v>
                </c:pt>
                <c:pt idx="652">
                  <c:v>37442</c:v>
                </c:pt>
                <c:pt idx="653">
                  <c:v>37445</c:v>
                </c:pt>
                <c:pt idx="654">
                  <c:v>37446</c:v>
                </c:pt>
                <c:pt idx="655">
                  <c:v>37447</c:v>
                </c:pt>
                <c:pt idx="656">
                  <c:v>37448</c:v>
                </c:pt>
                <c:pt idx="657">
                  <c:v>37449</c:v>
                </c:pt>
                <c:pt idx="658">
                  <c:v>37452</c:v>
                </c:pt>
                <c:pt idx="659">
                  <c:v>37453</c:v>
                </c:pt>
                <c:pt idx="660">
                  <c:v>37454</c:v>
                </c:pt>
                <c:pt idx="661">
                  <c:v>37455</c:v>
                </c:pt>
                <c:pt idx="662">
                  <c:v>37456</c:v>
                </c:pt>
                <c:pt idx="663">
                  <c:v>37459</c:v>
                </c:pt>
                <c:pt idx="664">
                  <c:v>37460</c:v>
                </c:pt>
                <c:pt idx="665">
                  <c:v>37461</c:v>
                </c:pt>
                <c:pt idx="666">
                  <c:v>37462</c:v>
                </c:pt>
                <c:pt idx="667">
                  <c:v>37463</c:v>
                </c:pt>
                <c:pt idx="668">
                  <c:v>37466</c:v>
                </c:pt>
                <c:pt idx="669">
                  <c:v>37467</c:v>
                </c:pt>
                <c:pt idx="670">
                  <c:v>37468</c:v>
                </c:pt>
                <c:pt idx="671">
                  <c:v>37469</c:v>
                </c:pt>
                <c:pt idx="672">
                  <c:v>37470</c:v>
                </c:pt>
                <c:pt idx="673">
                  <c:v>37473</c:v>
                </c:pt>
                <c:pt idx="674">
                  <c:v>37474</c:v>
                </c:pt>
                <c:pt idx="675">
                  <c:v>37475</c:v>
                </c:pt>
                <c:pt idx="676">
                  <c:v>37476</c:v>
                </c:pt>
                <c:pt idx="677">
                  <c:v>37477</c:v>
                </c:pt>
                <c:pt idx="678">
                  <c:v>37480</c:v>
                </c:pt>
                <c:pt idx="679">
                  <c:v>37481</c:v>
                </c:pt>
                <c:pt idx="680">
                  <c:v>37482</c:v>
                </c:pt>
                <c:pt idx="681">
                  <c:v>37483</c:v>
                </c:pt>
                <c:pt idx="682">
                  <c:v>37484</c:v>
                </c:pt>
                <c:pt idx="683">
                  <c:v>37487</c:v>
                </c:pt>
                <c:pt idx="684">
                  <c:v>37488</c:v>
                </c:pt>
                <c:pt idx="685">
                  <c:v>37489</c:v>
                </c:pt>
                <c:pt idx="686">
                  <c:v>37490</c:v>
                </c:pt>
                <c:pt idx="687">
                  <c:v>37491</c:v>
                </c:pt>
                <c:pt idx="688">
                  <c:v>37494</c:v>
                </c:pt>
                <c:pt idx="689">
                  <c:v>37495</c:v>
                </c:pt>
                <c:pt idx="690">
                  <c:v>37496</c:v>
                </c:pt>
                <c:pt idx="691">
                  <c:v>37497</c:v>
                </c:pt>
                <c:pt idx="692">
                  <c:v>37498</c:v>
                </c:pt>
                <c:pt idx="693">
                  <c:v>37501</c:v>
                </c:pt>
                <c:pt idx="694">
                  <c:v>37502</c:v>
                </c:pt>
                <c:pt idx="695">
                  <c:v>37503</c:v>
                </c:pt>
                <c:pt idx="696">
                  <c:v>37504</c:v>
                </c:pt>
                <c:pt idx="697">
                  <c:v>37505</c:v>
                </c:pt>
                <c:pt idx="698">
                  <c:v>37508</c:v>
                </c:pt>
                <c:pt idx="699">
                  <c:v>37509</c:v>
                </c:pt>
                <c:pt idx="700">
                  <c:v>37510</c:v>
                </c:pt>
                <c:pt idx="701">
                  <c:v>37511</c:v>
                </c:pt>
                <c:pt idx="702">
                  <c:v>37512</c:v>
                </c:pt>
                <c:pt idx="703">
                  <c:v>37515</c:v>
                </c:pt>
                <c:pt idx="704">
                  <c:v>37516</c:v>
                </c:pt>
                <c:pt idx="705">
                  <c:v>37517</c:v>
                </c:pt>
                <c:pt idx="706">
                  <c:v>37518</c:v>
                </c:pt>
                <c:pt idx="707">
                  <c:v>37519</c:v>
                </c:pt>
                <c:pt idx="708">
                  <c:v>37522</c:v>
                </c:pt>
                <c:pt idx="709">
                  <c:v>37523</c:v>
                </c:pt>
                <c:pt idx="710">
                  <c:v>37524</c:v>
                </c:pt>
                <c:pt idx="711">
                  <c:v>37525</c:v>
                </c:pt>
                <c:pt idx="712">
                  <c:v>37526</c:v>
                </c:pt>
                <c:pt idx="713">
                  <c:v>37529</c:v>
                </c:pt>
                <c:pt idx="714">
                  <c:v>37530</c:v>
                </c:pt>
                <c:pt idx="715">
                  <c:v>37531</c:v>
                </c:pt>
                <c:pt idx="716">
                  <c:v>37532</c:v>
                </c:pt>
                <c:pt idx="717">
                  <c:v>37533</c:v>
                </c:pt>
                <c:pt idx="718">
                  <c:v>37536</c:v>
                </c:pt>
                <c:pt idx="719">
                  <c:v>37537</c:v>
                </c:pt>
                <c:pt idx="720">
                  <c:v>37538</c:v>
                </c:pt>
                <c:pt idx="721">
                  <c:v>37539</c:v>
                </c:pt>
                <c:pt idx="722">
                  <c:v>37540</c:v>
                </c:pt>
                <c:pt idx="723">
                  <c:v>37543</c:v>
                </c:pt>
                <c:pt idx="724">
                  <c:v>37544</c:v>
                </c:pt>
                <c:pt idx="725">
                  <c:v>37545</c:v>
                </c:pt>
                <c:pt idx="726">
                  <c:v>37546</c:v>
                </c:pt>
                <c:pt idx="727">
                  <c:v>37547</c:v>
                </c:pt>
                <c:pt idx="728">
                  <c:v>37550</c:v>
                </c:pt>
                <c:pt idx="729">
                  <c:v>37551</c:v>
                </c:pt>
                <c:pt idx="730">
                  <c:v>37552</c:v>
                </c:pt>
                <c:pt idx="731">
                  <c:v>37553</c:v>
                </c:pt>
                <c:pt idx="732">
                  <c:v>37554</c:v>
                </c:pt>
                <c:pt idx="733">
                  <c:v>37557</c:v>
                </c:pt>
                <c:pt idx="734">
                  <c:v>37558</c:v>
                </c:pt>
                <c:pt idx="735">
                  <c:v>37559</c:v>
                </c:pt>
                <c:pt idx="736">
                  <c:v>37560</c:v>
                </c:pt>
                <c:pt idx="737">
                  <c:v>37561</c:v>
                </c:pt>
                <c:pt idx="738">
                  <c:v>37564</c:v>
                </c:pt>
                <c:pt idx="739">
                  <c:v>37565</c:v>
                </c:pt>
                <c:pt idx="740">
                  <c:v>37566</c:v>
                </c:pt>
                <c:pt idx="741">
                  <c:v>37567</c:v>
                </c:pt>
                <c:pt idx="742">
                  <c:v>37568</c:v>
                </c:pt>
                <c:pt idx="743">
                  <c:v>37571</c:v>
                </c:pt>
                <c:pt idx="744">
                  <c:v>37572</c:v>
                </c:pt>
                <c:pt idx="745">
                  <c:v>37573</c:v>
                </c:pt>
                <c:pt idx="746">
                  <c:v>37574</c:v>
                </c:pt>
                <c:pt idx="747">
                  <c:v>37575</c:v>
                </c:pt>
                <c:pt idx="748">
                  <c:v>37578</c:v>
                </c:pt>
                <c:pt idx="749">
                  <c:v>37579</c:v>
                </c:pt>
                <c:pt idx="750">
                  <c:v>37580</c:v>
                </c:pt>
                <c:pt idx="751">
                  <c:v>37581</c:v>
                </c:pt>
                <c:pt idx="752">
                  <c:v>37582</c:v>
                </c:pt>
                <c:pt idx="753">
                  <c:v>37585</c:v>
                </c:pt>
                <c:pt idx="754">
                  <c:v>37586</c:v>
                </c:pt>
                <c:pt idx="755">
                  <c:v>37587</c:v>
                </c:pt>
                <c:pt idx="756">
                  <c:v>37588</c:v>
                </c:pt>
                <c:pt idx="757">
                  <c:v>37589</c:v>
                </c:pt>
                <c:pt idx="758">
                  <c:v>37592</c:v>
                </c:pt>
                <c:pt idx="759">
                  <c:v>37593</c:v>
                </c:pt>
                <c:pt idx="760">
                  <c:v>37594</c:v>
                </c:pt>
                <c:pt idx="761">
                  <c:v>37595</c:v>
                </c:pt>
                <c:pt idx="762">
                  <c:v>37596</c:v>
                </c:pt>
                <c:pt idx="763">
                  <c:v>37599</c:v>
                </c:pt>
                <c:pt idx="764">
                  <c:v>37600</c:v>
                </c:pt>
                <c:pt idx="765">
                  <c:v>37601</c:v>
                </c:pt>
                <c:pt idx="766">
                  <c:v>37602</c:v>
                </c:pt>
                <c:pt idx="767">
                  <c:v>37603</c:v>
                </c:pt>
                <c:pt idx="768">
                  <c:v>37606</c:v>
                </c:pt>
                <c:pt idx="769">
                  <c:v>37607</c:v>
                </c:pt>
                <c:pt idx="770">
                  <c:v>37608</c:v>
                </c:pt>
                <c:pt idx="771">
                  <c:v>37609</c:v>
                </c:pt>
                <c:pt idx="772">
                  <c:v>37610</c:v>
                </c:pt>
                <c:pt idx="773">
                  <c:v>37613</c:v>
                </c:pt>
                <c:pt idx="774">
                  <c:v>37614</c:v>
                </c:pt>
                <c:pt idx="775">
                  <c:v>37615</c:v>
                </c:pt>
                <c:pt idx="776">
                  <c:v>37616</c:v>
                </c:pt>
                <c:pt idx="777">
                  <c:v>37617</c:v>
                </c:pt>
                <c:pt idx="778">
                  <c:v>37620</c:v>
                </c:pt>
                <c:pt idx="779">
                  <c:v>37621</c:v>
                </c:pt>
                <c:pt idx="780">
                  <c:v>37622</c:v>
                </c:pt>
                <c:pt idx="781">
                  <c:v>37623</c:v>
                </c:pt>
                <c:pt idx="782">
                  <c:v>37624</c:v>
                </c:pt>
                <c:pt idx="783">
                  <c:v>37627</c:v>
                </c:pt>
                <c:pt idx="784">
                  <c:v>37628</c:v>
                </c:pt>
                <c:pt idx="785">
                  <c:v>37629</c:v>
                </c:pt>
                <c:pt idx="786">
                  <c:v>37630</c:v>
                </c:pt>
                <c:pt idx="787">
                  <c:v>37631</c:v>
                </c:pt>
                <c:pt idx="788">
                  <c:v>37634</c:v>
                </c:pt>
                <c:pt idx="789">
                  <c:v>37635</c:v>
                </c:pt>
                <c:pt idx="790">
                  <c:v>37636</c:v>
                </c:pt>
                <c:pt idx="791">
                  <c:v>37637</c:v>
                </c:pt>
                <c:pt idx="792">
                  <c:v>37638</c:v>
                </c:pt>
                <c:pt idx="793">
                  <c:v>37641</c:v>
                </c:pt>
                <c:pt idx="794">
                  <c:v>37642</c:v>
                </c:pt>
                <c:pt idx="795">
                  <c:v>37643</c:v>
                </c:pt>
                <c:pt idx="796">
                  <c:v>37644</c:v>
                </c:pt>
                <c:pt idx="797">
                  <c:v>37645</c:v>
                </c:pt>
                <c:pt idx="798">
                  <c:v>37648</c:v>
                </c:pt>
                <c:pt idx="799">
                  <c:v>37649</c:v>
                </c:pt>
                <c:pt idx="800">
                  <c:v>37650</c:v>
                </c:pt>
                <c:pt idx="801">
                  <c:v>37651</c:v>
                </c:pt>
                <c:pt idx="802">
                  <c:v>37652</c:v>
                </c:pt>
                <c:pt idx="803">
                  <c:v>37655</c:v>
                </c:pt>
                <c:pt idx="804">
                  <c:v>37656</c:v>
                </c:pt>
                <c:pt idx="805">
                  <c:v>37657</c:v>
                </c:pt>
                <c:pt idx="806">
                  <c:v>37658</c:v>
                </c:pt>
                <c:pt idx="807">
                  <c:v>37659</c:v>
                </c:pt>
                <c:pt idx="808">
                  <c:v>37662</c:v>
                </c:pt>
                <c:pt idx="809">
                  <c:v>37663</c:v>
                </c:pt>
                <c:pt idx="810">
                  <c:v>37664</c:v>
                </c:pt>
                <c:pt idx="811">
                  <c:v>37665</c:v>
                </c:pt>
                <c:pt idx="812">
                  <c:v>37666</c:v>
                </c:pt>
                <c:pt idx="813">
                  <c:v>37669</c:v>
                </c:pt>
                <c:pt idx="814">
                  <c:v>37670</c:v>
                </c:pt>
                <c:pt idx="815">
                  <c:v>37671</c:v>
                </c:pt>
                <c:pt idx="816">
                  <c:v>37672</c:v>
                </c:pt>
                <c:pt idx="817">
                  <c:v>37673</c:v>
                </c:pt>
                <c:pt idx="818">
                  <c:v>37676</c:v>
                </c:pt>
                <c:pt idx="819">
                  <c:v>37677</c:v>
                </c:pt>
                <c:pt idx="820">
                  <c:v>37678</c:v>
                </c:pt>
                <c:pt idx="821">
                  <c:v>37679</c:v>
                </c:pt>
                <c:pt idx="822">
                  <c:v>37680</c:v>
                </c:pt>
                <c:pt idx="823">
                  <c:v>37683</c:v>
                </c:pt>
                <c:pt idx="824">
                  <c:v>37684</c:v>
                </c:pt>
                <c:pt idx="825">
                  <c:v>37685</c:v>
                </c:pt>
                <c:pt idx="826">
                  <c:v>37686</c:v>
                </c:pt>
                <c:pt idx="827">
                  <c:v>37687</c:v>
                </c:pt>
                <c:pt idx="828">
                  <c:v>37690</c:v>
                </c:pt>
                <c:pt idx="829">
                  <c:v>37691</c:v>
                </c:pt>
                <c:pt idx="830">
                  <c:v>37692</c:v>
                </c:pt>
                <c:pt idx="831">
                  <c:v>37693</c:v>
                </c:pt>
                <c:pt idx="832">
                  <c:v>37694</c:v>
                </c:pt>
                <c:pt idx="833">
                  <c:v>37697</c:v>
                </c:pt>
                <c:pt idx="834">
                  <c:v>37698</c:v>
                </c:pt>
                <c:pt idx="835">
                  <c:v>37699</c:v>
                </c:pt>
                <c:pt idx="836">
                  <c:v>37700</c:v>
                </c:pt>
                <c:pt idx="837">
                  <c:v>37701</c:v>
                </c:pt>
                <c:pt idx="838">
                  <c:v>37704</c:v>
                </c:pt>
                <c:pt idx="839">
                  <c:v>37705</c:v>
                </c:pt>
                <c:pt idx="840">
                  <c:v>37706</c:v>
                </c:pt>
                <c:pt idx="841">
                  <c:v>37707</c:v>
                </c:pt>
                <c:pt idx="842">
                  <c:v>37708</c:v>
                </c:pt>
                <c:pt idx="843">
                  <c:v>37711</c:v>
                </c:pt>
                <c:pt idx="844">
                  <c:v>37712</c:v>
                </c:pt>
                <c:pt idx="845">
                  <c:v>37713</c:v>
                </c:pt>
                <c:pt idx="846">
                  <c:v>37714</c:v>
                </c:pt>
                <c:pt idx="847">
                  <c:v>37715</c:v>
                </c:pt>
                <c:pt idx="848">
                  <c:v>37718</c:v>
                </c:pt>
                <c:pt idx="849">
                  <c:v>37719</c:v>
                </c:pt>
                <c:pt idx="850">
                  <c:v>37720</c:v>
                </c:pt>
                <c:pt idx="851">
                  <c:v>37721</c:v>
                </c:pt>
                <c:pt idx="852">
                  <c:v>37722</c:v>
                </c:pt>
                <c:pt idx="853">
                  <c:v>37725</c:v>
                </c:pt>
                <c:pt idx="854">
                  <c:v>37726</c:v>
                </c:pt>
                <c:pt idx="855">
                  <c:v>37727</c:v>
                </c:pt>
                <c:pt idx="856">
                  <c:v>37728</c:v>
                </c:pt>
                <c:pt idx="857">
                  <c:v>37729</c:v>
                </c:pt>
                <c:pt idx="858">
                  <c:v>37732</c:v>
                </c:pt>
                <c:pt idx="859">
                  <c:v>37733</c:v>
                </c:pt>
                <c:pt idx="860">
                  <c:v>37734</c:v>
                </c:pt>
                <c:pt idx="861">
                  <c:v>37735</c:v>
                </c:pt>
                <c:pt idx="862">
                  <c:v>37736</c:v>
                </c:pt>
                <c:pt idx="863">
                  <c:v>37739</c:v>
                </c:pt>
                <c:pt idx="864">
                  <c:v>37740</c:v>
                </c:pt>
                <c:pt idx="865">
                  <c:v>37741</c:v>
                </c:pt>
                <c:pt idx="866">
                  <c:v>37742</c:v>
                </c:pt>
                <c:pt idx="867">
                  <c:v>37743</c:v>
                </c:pt>
                <c:pt idx="868">
                  <c:v>37746</c:v>
                </c:pt>
                <c:pt idx="869">
                  <c:v>37747</c:v>
                </c:pt>
                <c:pt idx="870">
                  <c:v>37748</c:v>
                </c:pt>
                <c:pt idx="871">
                  <c:v>37749</c:v>
                </c:pt>
                <c:pt idx="872">
                  <c:v>37750</c:v>
                </c:pt>
                <c:pt idx="873">
                  <c:v>37753</c:v>
                </c:pt>
                <c:pt idx="874">
                  <c:v>37754</c:v>
                </c:pt>
                <c:pt idx="875">
                  <c:v>37755</c:v>
                </c:pt>
                <c:pt idx="876">
                  <c:v>37756</c:v>
                </c:pt>
                <c:pt idx="877">
                  <c:v>37757</c:v>
                </c:pt>
                <c:pt idx="878">
                  <c:v>37760</c:v>
                </c:pt>
                <c:pt idx="879">
                  <c:v>37761</c:v>
                </c:pt>
                <c:pt idx="880">
                  <c:v>37762</c:v>
                </c:pt>
                <c:pt idx="881">
                  <c:v>37763</c:v>
                </c:pt>
                <c:pt idx="882">
                  <c:v>37764</c:v>
                </c:pt>
                <c:pt idx="883">
                  <c:v>37767</c:v>
                </c:pt>
                <c:pt idx="884">
                  <c:v>37768</c:v>
                </c:pt>
                <c:pt idx="885">
                  <c:v>37769</c:v>
                </c:pt>
                <c:pt idx="886">
                  <c:v>37770</c:v>
                </c:pt>
                <c:pt idx="887">
                  <c:v>37771</c:v>
                </c:pt>
                <c:pt idx="888">
                  <c:v>37774</c:v>
                </c:pt>
                <c:pt idx="889">
                  <c:v>37775</c:v>
                </c:pt>
                <c:pt idx="890">
                  <c:v>37776</c:v>
                </c:pt>
                <c:pt idx="891">
                  <c:v>37777</c:v>
                </c:pt>
                <c:pt idx="892">
                  <c:v>37778</c:v>
                </c:pt>
                <c:pt idx="893">
                  <c:v>37781</c:v>
                </c:pt>
                <c:pt idx="894">
                  <c:v>37782</c:v>
                </c:pt>
                <c:pt idx="895">
                  <c:v>37783</c:v>
                </c:pt>
                <c:pt idx="896">
                  <c:v>37784</c:v>
                </c:pt>
                <c:pt idx="897">
                  <c:v>37785</c:v>
                </c:pt>
                <c:pt idx="898">
                  <c:v>37788</c:v>
                </c:pt>
                <c:pt idx="899">
                  <c:v>37789</c:v>
                </c:pt>
                <c:pt idx="900">
                  <c:v>37790</c:v>
                </c:pt>
                <c:pt idx="901">
                  <c:v>37791</c:v>
                </c:pt>
                <c:pt idx="902">
                  <c:v>37792</c:v>
                </c:pt>
                <c:pt idx="903">
                  <c:v>37795</c:v>
                </c:pt>
                <c:pt idx="904">
                  <c:v>37796</c:v>
                </c:pt>
                <c:pt idx="905">
                  <c:v>37797</c:v>
                </c:pt>
                <c:pt idx="906">
                  <c:v>37798</c:v>
                </c:pt>
                <c:pt idx="907">
                  <c:v>37799</c:v>
                </c:pt>
                <c:pt idx="908">
                  <c:v>37802</c:v>
                </c:pt>
                <c:pt idx="909">
                  <c:v>37803</c:v>
                </c:pt>
                <c:pt idx="910">
                  <c:v>37804</c:v>
                </c:pt>
                <c:pt idx="911">
                  <c:v>37805</c:v>
                </c:pt>
                <c:pt idx="912">
                  <c:v>37806</c:v>
                </c:pt>
                <c:pt idx="913">
                  <c:v>37809</c:v>
                </c:pt>
                <c:pt idx="914">
                  <c:v>37810</c:v>
                </c:pt>
                <c:pt idx="915">
                  <c:v>37811</c:v>
                </c:pt>
                <c:pt idx="916">
                  <c:v>37812</c:v>
                </c:pt>
                <c:pt idx="917">
                  <c:v>37813</c:v>
                </c:pt>
                <c:pt idx="918">
                  <c:v>37816</c:v>
                </c:pt>
                <c:pt idx="919">
                  <c:v>37817</c:v>
                </c:pt>
                <c:pt idx="920">
                  <c:v>37818</c:v>
                </c:pt>
                <c:pt idx="921">
                  <c:v>37819</c:v>
                </c:pt>
                <c:pt idx="922">
                  <c:v>37820</c:v>
                </c:pt>
                <c:pt idx="923">
                  <c:v>37823</c:v>
                </c:pt>
                <c:pt idx="924">
                  <c:v>37824</c:v>
                </c:pt>
                <c:pt idx="925">
                  <c:v>37825</c:v>
                </c:pt>
                <c:pt idx="926">
                  <c:v>37826</c:v>
                </c:pt>
                <c:pt idx="927">
                  <c:v>37827</c:v>
                </c:pt>
                <c:pt idx="928">
                  <c:v>37830</c:v>
                </c:pt>
                <c:pt idx="929">
                  <c:v>37831</c:v>
                </c:pt>
                <c:pt idx="930">
                  <c:v>37832</c:v>
                </c:pt>
                <c:pt idx="931">
                  <c:v>37833</c:v>
                </c:pt>
                <c:pt idx="932">
                  <c:v>37834</c:v>
                </c:pt>
                <c:pt idx="933">
                  <c:v>37837</c:v>
                </c:pt>
                <c:pt idx="934">
                  <c:v>37838</c:v>
                </c:pt>
                <c:pt idx="935">
                  <c:v>37839</c:v>
                </c:pt>
                <c:pt idx="936">
                  <c:v>37840</c:v>
                </c:pt>
                <c:pt idx="937">
                  <c:v>37841</c:v>
                </c:pt>
                <c:pt idx="938">
                  <c:v>37844</c:v>
                </c:pt>
                <c:pt idx="939">
                  <c:v>37845</c:v>
                </c:pt>
                <c:pt idx="940">
                  <c:v>37846</c:v>
                </c:pt>
                <c:pt idx="941">
                  <c:v>37847</c:v>
                </c:pt>
                <c:pt idx="942">
                  <c:v>37848</c:v>
                </c:pt>
                <c:pt idx="943">
                  <c:v>37851</c:v>
                </c:pt>
                <c:pt idx="944">
                  <c:v>37852</c:v>
                </c:pt>
                <c:pt idx="945">
                  <c:v>37853</c:v>
                </c:pt>
                <c:pt idx="946">
                  <c:v>37854</c:v>
                </c:pt>
                <c:pt idx="947">
                  <c:v>37855</c:v>
                </c:pt>
                <c:pt idx="948">
                  <c:v>37858</c:v>
                </c:pt>
                <c:pt idx="949">
                  <c:v>37859</c:v>
                </c:pt>
                <c:pt idx="950">
                  <c:v>37860</c:v>
                </c:pt>
                <c:pt idx="951">
                  <c:v>37861</c:v>
                </c:pt>
                <c:pt idx="952">
                  <c:v>37862</c:v>
                </c:pt>
                <c:pt idx="953">
                  <c:v>37865</c:v>
                </c:pt>
                <c:pt idx="954">
                  <c:v>37866</c:v>
                </c:pt>
                <c:pt idx="955">
                  <c:v>37867</c:v>
                </c:pt>
                <c:pt idx="956">
                  <c:v>37868</c:v>
                </c:pt>
                <c:pt idx="957">
                  <c:v>37869</c:v>
                </c:pt>
                <c:pt idx="958">
                  <c:v>37872</c:v>
                </c:pt>
                <c:pt idx="959">
                  <c:v>37873</c:v>
                </c:pt>
                <c:pt idx="960">
                  <c:v>37874</c:v>
                </c:pt>
                <c:pt idx="961">
                  <c:v>37875</c:v>
                </c:pt>
                <c:pt idx="962">
                  <c:v>37876</c:v>
                </c:pt>
                <c:pt idx="963">
                  <c:v>37879</c:v>
                </c:pt>
                <c:pt idx="964">
                  <c:v>37880</c:v>
                </c:pt>
                <c:pt idx="965">
                  <c:v>37881</c:v>
                </c:pt>
                <c:pt idx="966">
                  <c:v>37882</c:v>
                </c:pt>
                <c:pt idx="967">
                  <c:v>37883</c:v>
                </c:pt>
                <c:pt idx="968">
                  <c:v>37886</c:v>
                </c:pt>
                <c:pt idx="969">
                  <c:v>37887</c:v>
                </c:pt>
                <c:pt idx="970">
                  <c:v>37888</c:v>
                </c:pt>
                <c:pt idx="971">
                  <c:v>37889</c:v>
                </c:pt>
                <c:pt idx="972">
                  <c:v>37890</c:v>
                </c:pt>
                <c:pt idx="973">
                  <c:v>37893</c:v>
                </c:pt>
                <c:pt idx="974">
                  <c:v>37894</c:v>
                </c:pt>
                <c:pt idx="975">
                  <c:v>37895</c:v>
                </c:pt>
                <c:pt idx="976">
                  <c:v>37896</c:v>
                </c:pt>
                <c:pt idx="977">
                  <c:v>37897</c:v>
                </c:pt>
                <c:pt idx="978">
                  <c:v>37900</c:v>
                </c:pt>
                <c:pt idx="979">
                  <c:v>37901</c:v>
                </c:pt>
                <c:pt idx="980">
                  <c:v>37902</c:v>
                </c:pt>
                <c:pt idx="981">
                  <c:v>37903</c:v>
                </c:pt>
                <c:pt idx="982">
                  <c:v>37904</c:v>
                </c:pt>
                <c:pt idx="983">
                  <c:v>37907</c:v>
                </c:pt>
                <c:pt idx="984">
                  <c:v>37908</c:v>
                </c:pt>
                <c:pt idx="985">
                  <c:v>37909</c:v>
                </c:pt>
                <c:pt idx="986">
                  <c:v>37910</c:v>
                </c:pt>
                <c:pt idx="987">
                  <c:v>37911</c:v>
                </c:pt>
                <c:pt idx="988">
                  <c:v>37914</c:v>
                </c:pt>
                <c:pt idx="989">
                  <c:v>37915</c:v>
                </c:pt>
                <c:pt idx="990">
                  <c:v>37916</c:v>
                </c:pt>
                <c:pt idx="991">
                  <c:v>37917</c:v>
                </c:pt>
                <c:pt idx="992">
                  <c:v>37918</c:v>
                </c:pt>
                <c:pt idx="993">
                  <c:v>37921</c:v>
                </c:pt>
                <c:pt idx="994">
                  <c:v>37922</c:v>
                </c:pt>
                <c:pt idx="995">
                  <c:v>37923</c:v>
                </c:pt>
                <c:pt idx="996">
                  <c:v>37924</c:v>
                </c:pt>
                <c:pt idx="997">
                  <c:v>37925</c:v>
                </c:pt>
                <c:pt idx="998">
                  <c:v>37928</c:v>
                </c:pt>
                <c:pt idx="999">
                  <c:v>37929</c:v>
                </c:pt>
                <c:pt idx="1000">
                  <c:v>37930</c:v>
                </c:pt>
                <c:pt idx="1001">
                  <c:v>37931</c:v>
                </c:pt>
                <c:pt idx="1002">
                  <c:v>37932</c:v>
                </c:pt>
                <c:pt idx="1003">
                  <c:v>37935</c:v>
                </c:pt>
                <c:pt idx="1004">
                  <c:v>37936</c:v>
                </c:pt>
                <c:pt idx="1005">
                  <c:v>37937</c:v>
                </c:pt>
                <c:pt idx="1006">
                  <c:v>37938</c:v>
                </c:pt>
                <c:pt idx="1007">
                  <c:v>37939</c:v>
                </c:pt>
                <c:pt idx="1008">
                  <c:v>37942</c:v>
                </c:pt>
                <c:pt idx="1009">
                  <c:v>37943</c:v>
                </c:pt>
                <c:pt idx="1010">
                  <c:v>37944</c:v>
                </c:pt>
                <c:pt idx="1011">
                  <c:v>37945</c:v>
                </c:pt>
                <c:pt idx="1012">
                  <c:v>37946</c:v>
                </c:pt>
                <c:pt idx="1013">
                  <c:v>37949</c:v>
                </c:pt>
                <c:pt idx="1014">
                  <c:v>37950</c:v>
                </c:pt>
                <c:pt idx="1015">
                  <c:v>37951</c:v>
                </c:pt>
                <c:pt idx="1016">
                  <c:v>37952</c:v>
                </c:pt>
                <c:pt idx="1017">
                  <c:v>37953</c:v>
                </c:pt>
                <c:pt idx="1018">
                  <c:v>37956</c:v>
                </c:pt>
                <c:pt idx="1019">
                  <c:v>37957</c:v>
                </c:pt>
                <c:pt idx="1020">
                  <c:v>37958</c:v>
                </c:pt>
                <c:pt idx="1021">
                  <c:v>37959</c:v>
                </c:pt>
                <c:pt idx="1022">
                  <c:v>37960</c:v>
                </c:pt>
                <c:pt idx="1023">
                  <c:v>37963</c:v>
                </c:pt>
                <c:pt idx="1024">
                  <c:v>37964</c:v>
                </c:pt>
                <c:pt idx="1025">
                  <c:v>37965</c:v>
                </c:pt>
                <c:pt idx="1026">
                  <c:v>37966</c:v>
                </c:pt>
                <c:pt idx="1027">
                  <c:v>37967</c:v>
                </c:pt>
                <c:pt idx="1028">
                  <c:v>37970</c:v>
                </c:pt>
                <c:pt idx="1029">
                  <c:v>37971</c:v>
                </c:pt>
                <c:pt idx="1030">
                  <c:v>37972</c:v>
                </c:pt>
                <c:pt idx="1031">
                  <c:v>37973</c:v>
                </c:pt>
                <c:pt idx="1032">
                  <c:v>37974</c:v>
                </c:pt>
                <c:pt idx="1033">
                  <c:v>37977</c:v>
                </c:pt>
                <c:pt idx="1034">
                  <c:v>37978</c:v>
                </c:pt>
                <c:pt idx="1035">
                  <c:v>37979</c:v>
                </c:pt>
                <c:pt idx="1036">
                  <c:v>37980</c:v>
                </c:pt>
                <c:pt idx="1037">
                  <c:v>37981</c:v>
                </c:pt>
                <c:pt idx="1038">
                  <c:v>37984</c:v>
                </c:pt>
                <c:pt idx="1039">
                  <c:v>37985</c:v>
                </c:pt>
                <c:pt idx="1040">
                  <c:v>37986</c:v>
                </c:pt>
                <c:pt idx="1041">
                  <c:v>37987</c:v>
                </c:pt>
                <c:pt idx="1042">
                  <c:v>37988</c:v>
                </c:pt>
                <c:pt idx="1043">
                  <c:v>37991</c:v>
                </c:pt>
                <c:pt idx="1044">
                  <c:v>37992</c:v>
                </c:pt>
                <c:pt idx="1045">
                  <c:v>37993</c:v>
                </c:pt>
                <c:pt idx="1046">
                  <c:v>37994</c:v>
                </c:pt>
                <c:pt idx="1047">
                  <c:v>37995</c:v>
                </c:pt>
                <c:pt idx="1048">
                  <c:v>37998</c:v>
                </c:pt>
                <c:pt idx="1049">
                  <c:v>37999</c:v>
                </c:pt>
                <c:pt idx="1050">
                  <c:v>38000</c:v>
                </c:pt>
                <c:pt idx="1051">
                  <c:v>38001</c:v>
                </c:pt>
                <c:pt idx="1052">
                  <c:v>38002</c:v>
                </c:pt>
                <c:pt idx="1053">
                  <c:v>38005</c:v>
                </c:pt>
                <c:pt idx="1054">
                  <c:v>38006</c:v>
                </c:pt>
                <c:pt idx="1055">
                  <c:v>38007</c:v>
                </c:pt>
                <c:pt idx="1056">
                  <c:v>38008</c:v>
                </c:pt>
                <c:pt idx="1057">
                  <c:v>38009</c:v>
                </c:pt>
                <c:pt idx="1058">
                  <c:v>38012</c:v>
                </c:pt>
                <c:pt idx="1059">
                  <c:v>38013</c:v>
                </c:pt>
                <c:pt idx="1060">
                  <c:v>38014</c:v>
                </c:pt>
                <c:pt idx="1061">
                  <c:v>38015</c:v>
                </c:pt>
                <c:pt idx="1062">
                  <c:v>38016</c:v>
                </c:pt>
                <c:pt idx="1063">
                  <c:v>38019</c:v>
                </c:pt>
                <c:pt idx="1064">
                  <c:v>38020</c:v>
                </c:pt>
                <c:pt idx="1065">
                  <c:v>38021</c:v>
                </c:pt>
                <c:pt idx="1066">
                  <c:v>38022</c:v>
                </c:pt>
                <c:pt idx="1067">
                  <c:v>38023</c:v>
                </c:pt>
                <c:pt idx="1068">
                  <c:v>38026</c:v>
                </c:pt>
                <c:pt idx="1069">
                  <c:v>38027</c:v>
                </c:pt>
                <c:pt idx="1070">
                  <c:v>38028</c:v>
                </c:pt>
                <c:pt idx="1071">
                  <c:v>38029</c:v>
                </c:pt>
                <c:pt idx="1072">
                  <c:v>38030</c:v>
                </c:pt>
                <c:pt idx="1073">
                  <c:v>38033</c:v>
                </c:pt>
                <c:pt idx="1074">
                  <c:v>38034</c:v>
                </c:pt>
                <c:pt idx="1075">
                  <c:v>38035</c:v>
                </c:pt>
                <c:pt idx="1076">
                  <c:v>38036</c:v>
                </c:pt>
                <c:pt idx="1077">
                  <c:v>38037</c:v>
                </c:pt>
                <c:pt idx="1078">
                  <c:v>38040</c:v>
                </c:pt>
                <c:pt idx="1079">
                  <c:v>38041</c:v>
                </c:pt>
                <c:pt idx="1080">
                  <c:v>38042</c:v>
                </c:pt>
                <c:pt idx="1081">
                  <c:v>38043</c:v>
                </c:pt>
                <c:pt idx="1082">
                  <c:v>38044</c:v>
                </c:pt>
                <c:pt idx="1083">
                  <c:v>38047</c:v>
                </c:pt>
                <c:pt idx="1084">
                  <c:v>38048</c:v>
                </c:pt>
                <c:pt idx="1085">
                  <c:v>38049</c:v>
                </c:pt>
                <c:pt idx="1086">
                  <c:v>38050</c:v>
                </c:pt>
                <c:pt idx="1087">
                  <c:v>38051</c:v>
                </c:pt>
                <c:pt idx="1088">
                  <c:v>38054</c:v>
                </c:pt>
                <c:pt idx="1089">
                  <c:v>38055</c:v>
                </c:pt>
                <c:pt idx="1090">
                  <c:v>38056</c:v>
                </c:pt>
                <c:pt idx="1091">
                  <c:v>38057</c:v>
                </c:pt>
                <c:pt idx="1092">
                  <c:v>38058</c:v>
                </c:pt>
                <c:pt idx="1093">
                  <c:v>38061</c:v>
                </c:pt>
                <c:pt idx="1094">
                  <c:v>38062</c:v>
                </c:pt>
                <c:pt idx="1095">
                  <c:v>38063</c:v>
                </c:pt>
                <c:pt idx="1096">
                  <c:v>38064</c:v>
                </c:pt>
                <c:pt idx="1097">
                  <c:v>38065</c:v>
                </c:pt>
                <c:pt idx="1098">
                  <c:v>38068</c:v>
                </c:pt>
                <c:pt idx="1099">
                  <c:v>38069</c:v>
                </c:pt>
                <c:pt idx="1100">
                  <c:v>38070</c:v>
                </c:pt>
                <c:pt idx="1101">
                  <c:v>38071</c:v>
                </c:pt>
                <c:pt idx="1102">
                  <c:v>38072</c:v>
                </c:pt>
                <c:pt idx="1103">
                  <c:v>38075</c:v>
                </c:pt>
                <c:pt idx="1104">
                  <c:v>38076</c:v>
                </c:pt>
                <c:pt idx="1105">
                  <c:v>38077</c:v>
                </c:pt>
                <c:pt idx="1106">
                  <c:v>38078</c:v>
                </c:pt>
                <c:pt idx="1107">
                  <c:v>38079</c:v>
                </c:pt>
                <c:pt idx="1108">
                  <c:v>38082</c:v>
                </c:pt>
                <c:pt idx="1109">
                  <c:v>38083</c:v>
                </c:pt>
                <c:pt idx="1110">
                  <c:v>38084</c:v>
                </c:pt>
                <c:pt idx="1111">
                  <c:v>38085</c:v>
                </c:pt>
                <c:pt idx="1112">
                  <c:v>38086</c:v>
                </c:pt>
                <c:pt idx="1113">
                  <c:v>38089</c:v>
                </c:pt>
                <c:pt idx="1114">
                  <c:v>38090</c:v>
                </c:pt>
                <c:pt idx="1115">
                  <c:v>38091</c:v>
                </c:pt>
                <c:pt idx="1116">
                  <c:v>38092</c:v>
                </c:pt>
                <c:pt idx="1117">
                  <c:v>38093</c:v>
                </c:pt>
                <c:pt idx="1118">
                  <c:v>38096</c:v>
                </c:pt>
                <c:pt idx="1119">
                  <c:v>38097</c:v>
                </c:pt>
                <c:pt idx="1120">
                  <c:v>38098</c:v>
                </c:pt>
                <c:pt idx="1121">
                  <c:v>38099</c:v>
                </c:pt>
                <c:pt idx="1122">
                  <c:v>38100</c:v>
                </c:pt>
                <c:pt idx="1123">
                  <c:v>38103</c:v>
                </c:pt>
                <c:pt idx="1124">
                  <c:v>38104</c:v>
                </c:pt>
                <c:pt idx="1125">
                  <c:v>38105</c:v>
                </c:pt>
                <c:pt idx="1126">
                  <c:v>38106</c:v>
                </c:pt>
                <c:pt idx="1127">
                  <c:v>38107</c:v>
                </c:pt>
                <c:pt idx="1128">
                  <c:v>38110</c:v>
                </c:pt>
                <c:pt idx="1129">
                  <c:v>38111</c:v>
                </c:pt>
                <c:pt idx="1130">
                  <c:v>38112</c:v>
                </c:pt>
                <c:pt idx="1131">
                  <c:v>38113</c:v>
                </c:pt>
                <c:pt idx="1132">
                  <c:v>38114</c:v>
                </c:pt>
                <c:pt idx="1133">
                  <c:v>38117</c:v>
                </c:pt>
                <c:pt idx="1134">
                  <c:v>38118</c:v>
                </c:pt>
                <c:pt idx="1135">
                  <c:v>38119</c:v>
                </c:pt>
                <c:pt idx="1136">
                  <c:v>38120</c:v>
                </c:pt>
                <c:pt idx="1137">
                  <c:v>38121</c:v>
                </c:pt>
                <c:pt idx="1138">
                  <c:v>38124</c:v>
                </c:pt>
                <c:pt idx="1139">
                  <c:v>38125</c:v>
                </c:pt>
                <c:pt idx="1140">
                  <c:v>38126</c:v>
                </c:pt>
                <c:pt idx="1141">
                  <c:v>38127</c:v>
                </c:pt>
                <c:pt idx="1142">
                  <c:v>38128</c:v>
                </c:pt>
                <c:pt idx="1143">
                  <c:v>38131</c:v>
                </c:pt>
                <c:pt idx="1144">
                  <c:v>38132</c:v>
                </c:pt>
                <c:pt idx="1145">
                  <c:v>38133</c:v>
                </c:pt>
                <c:pt idx="1146">
                  <c:v>38134</c:v>
                </c:pt>
                <c:pt idx="1147">
                  <c:v>38135</c:v>
                </c:pt>
                <c:pt idx="1148">
                  <c:v>38138</c:v>
                </c:pt>
                <c:pt idx="1149">
                  <c:v>38139</c:v>
                </c:pt>
                <c:pt idx="1150">
                  <c:v>38140</c:v>
                </c:pt>
                <c:pt idx="1151">
                  <c:v>38141</c:v>
                </c:pt>
                <c:pt idx="1152">
                  <c:v>38142</c:v>
                </c:pt>
                <c:pt idx="1153">
                  <c:v>38145</c:v>
                </c:pt>
                <c:pt idx="1154">
                  <c:v>38146</c:v>
                </c:pt>
                <c:pt idx="1155">
                  <c:v>38147</c:v>
                </c:pt>
                <c:pt idx="1156">
                  <c:v>38148</c:v>
                </c:pt>
                <c:pt idx="1157">
                  <c:v>38149</c:v>
                </c:pt>
                <c:pt idx="1158">
                  <c:v>38152</c:v>
                </c:pt>
                <c:pt idx="1159">
                  <c:v>38153</c:v>
                </c:pt>
                <c:pt idx="1160">
                  <c:v>38154</c:v>
                </c:pt>
                <c:pt idx="1161">
                  <c:v>38155</c:v>
                </c:pt>
                <c:pt idx="1162">
                  <c:v>38156</c:v>
                </c:pt>
                <c:pt idx="1163">
                  <c:v>38159</c:v>
                </c:pt>
                <c:pt idx="1164">
                  <c:v>38160</c:v>
                </c:pt>
                <c:pt idx="1165">
                  <c:v>38161</c:v>
                </c:pt>
                <c:pt idx="1166">
                  <c:v>38162</c:v>
                </c:pt>
                <c:pt idx="1167">
                  <c:v>38163</c:v>
                </c:pt>
                <c:pt idx="1168">
                  <c:v>38166</c:v>
                </c:pt>
                <c:pt idx="1169">
                  <c:v>38167</c:v>
                </c:pt>
                <c:pt idx="1170">
                  <c:v>38168</c:v>
                </c:pt>
                <c:pt idx="1171">
                  <c:v>38169</c:v>
                </c:pt>
                <c:pt idx="1172">
                  <c:v>38170</c:v>
                </c:pt>
                <c:pt idx="1173">
                  <c:v>38173</c:v>
                </c:pt>
                <c:pt idx="1174">
                  <c:v>38174</c:v>
                </c:pt>
                <c:pt idx="1175">
                  <c:v>38175</c:v>
                </c:pt>
                <c:pt idx="1176">
                  <c:v>38176</c:v>
                </c:pt>
                <c:pt idx="1177">
                  <c:v>38177</c:v>
                </c:pt>
                <c:pt idx="1178">
                  <c:v>38180</c:v>
                </c:pt>
                <c:pt idx="1179">
                  <c:v>38181</c:v>
                </c:pt>
                <c:pt idx="1180">
                  <c:v>38182</c:v>
                </c:pt>
                <c:pt idx="1181">
                  <c:v>38183</c:v>
                </c:pt>
                <c:pt idx="1182">
                  <c:v>38184</c:v>
                </c:pt>
                <c:pt idx="1183">
                  <c:v>38187</c:v>
                </c:pt>
                <c:pt idx="1184">
                  <c:v>38188</c:v>
                </c:pt>
                <c:pt idx="1185">
                  <c:v>38189</c:v>
                </c:pt>
                <c:pt idx="1186">
                  <c:v>38190</c:v>
                </c:pt>
                <c:pt idx="1187">
                  <c:v>38191</c:v>
                </c:pt>
                <c:pt idx="1188">
                  <c:v>38194</c:v>
                </c:pt>
                <c:pt idx="1189">
                  <c:v>38195</c:v>
                </c:pt>
                <c:pt idx="1190">
                  <c:v>38196</c:v>
                </c:pt>
                <c:pt idx="1191">
                  <c:v>38197</c:v>
                </c:pt>
                <c:pt idx="1192">
                  <c:v>38198</c:v>
                </c:pt>
                <c:pt idx="1193">
                  <c:v>38201</c:v>
                </c:pt>
                <c:pt idx="1194">
                  <c:v>38202</c:v>
                </c:pt>
                <c:pt idx="1195">
                  <c:v>38203</c:v>
                </c:pt>
                <c:pt idx="1196">
                  <c:v>38204</c:v>
                </c:pt>
                <c:pt idx="1197">
                  <c:v>38205</c:v>
                </c:pt>
                <c:pt idx="1198">
                  <c:v>38208</c:v>
                </c:pt>
                <c:pt idx="1199">
                  <c:v>38209</c:v>
                </c:pt>
                <c:pt idx="1200">
                  <c:v>38210</c:v>
                </c:pt>
                <c:pt idx="1201">
                  <c:v>38211</c:v>
                </c:pt>
                <c:pt idx="1202">
                  <c:v>38212</c:v>
                </c:pt>
                <c:pt idx="1203">
                  <c:v>38215</c:v>
                </c:pt>
                <c:pt idx="1204">
                  <c:v>38216</c:v>
                </c:pt>
                <c:pt idx="1205">
                  <c:v>38217</c:v>
                </c:pt>
                <c:pt idx="1206">
                  <c:v>38218</c:v>
                </c:pt>
                <c:pt idx="1207">
                  <c:v>38219</c:v>
                </c:pt>
                <c:pt idx="1208">
                  <c:v>38222</c:v>
                </c:pt>
                <c:pt idx="1209">
                  <c:v>38223</c:v>
                </c:pt>
                <c:pt idx="1210">
                  <c:v>38224</c:v>
                </c:pt>
                <c:pt idx="1211">
                  <c:v>38225</c:v>
                </c:pt>
                <c:pt idx="1212">
                  <c:v>38226</c:v>
                </c:pt>
                <c:pt idx="1213">
                  <c:v>38229</c:v>
                </c:pt>
                <c:pt idx="1214">
                  <c:v>38230</c:v>
                </c:pt>
                <c:pt idx="1215">
                  <c:v>38231</c:v>
                </c:pt>
                <c:pt idx="1216">
                  <c:v>38232</c:v>
                </c:pt>
                <c:pt idx="1217">
                  <c:v>38233</c:v>
                </c:pt>
                <c:pt idx="1218">
                  <c:v>38236</c:v>
                </c:pt>
                <c:pt idx="1219">
                  <c:v>38237</c:v>
                </c:pt>
                <c:pt idx="1220">
                  <c:v>38238</c:v>
                </c:pt>
                <c:pt idx="1221">
                  <c:v>38239</c:v>
                </c:pt>
                <c:pt idx="1222">
                  <c:v>38240</c:v>
                </c:pt>
                <c:pt idx="1223">
                  <c:v>38243</c:v>
                </c:pt>
                <c:pt idx="1224">
                  <c:v>38244</c:v>
                </c:pt>
                <c:pt idx="1225">
                  <c:v>38245</c:v>
                </c:pt>
                <c:pt idx="1226">
                  <c:v>38246</c:v>
                </c:pt>
                <c:pt idx="1227">
                  <c:v>38247</c:v>
                </c:pt>
                <c:pt idx="1228">
                  <c:v>38250</c:v>
                </c:pt>
                <c:pt idx="1229">
                  <c:v>38251</c:v>
                </c:pt>
                <c:pt idx="1230">
                  <c:v>38252</c:v>
                </c:pt>
                <c:pt idx="1231">
                  <c:v>38253</c:v>
                </c:pt>
                <c:pt idx="1232">
                  <c:v>38254</c:v>
                </c:pt>
                <c:pt idx="1233">
                  <c:v>38257</c:v>
                </c:pt>
                <c:pt idx="1234">
                  <c:v>38258</c:v>
                </c:pt>
                <c:pt idx="1235">
                  <c:v>38259</c:v>
                </c:pt>
                <c:pt idx="1236">
                  <c:v>38260</c:v>
                </c:pt>
                <c:pt idx="1237">
                  <c:v>38261</c:v>
                </c:pt>
                <c:pt idx="1238">
                  <c:v>38264</c:v>
                </c:pt>
                <c:pt idx="1239">
                  <c:v>38265</c:v>
                </c:pt>
                <c:pt idx="1240">
                  <c:v>38266</c:v>
                </c:pt>
                <c:pt idx="1241">
                  <c:v>38267</c:v>
                </c:pt>
                <c:pt idx="1242">
                  <c:v>38268</c:v>
                </c:pt>
                <c:pt idx="1243">
                  <c:v>38271</c:v>
                </c:pt>
                <c:pt idx="1244">
                  <c:v>38272</c:v>
                </c:pt>
                <c:pt idx="1245">
                  <c:v>38273</c:v>
                </c:pt>
                <c:pt idx="1246">
                  <c:v>38274</c:v>
                </c:pt>
                <c:pt idx="1247">
                  <c:v>38275</c:v>
                </c:pt>
                <c:pt idx="1248">
                  <c:v>38278</c:v>
                </c:pt>
                <c:pt idx="1249">
                  <c:v>38279</c:v>
                </c:pt>
                <c:pt idx="1250">
                  <c:v>38280</c:v>
                </c:pt>
                <c:pt idx="1251">
                  <c:v>38281</c:v>
                </c:pt>
                <c:pt idx="1252">
                  <c:v>38282</c:v>
                </c:pt>
                <c:pt idx="1253">
                  <c:v>38285</c:v>
                </c:pt>
                <c:pt idx="1254">
                  <c:v>38286</c:v>
                </c:pt>
                <c:pt idx="1255">
                  <c:v>38287</c:v>
                </c:pt>
                <c:pt idx="1256">
                  <c:v>38288</c:v>
                </c:pt>
                <c:pt idx="1257">
                  <c:v>38289</c:v>
                </c:pt>
                <c:pt idx="1258">
                  <c:v>38292</c:v>
                </c:pt>
                <c:pt idx="1259">
                  <c:v>38293</c:v>
                </c:pt>
                <c:pt idx="1260">
                  <c:v>38294</c:v>
                </c:pt>
                <c:pt idx="1261">
                  <c:v>38295</c:v>
                </c:pt>
                <c:pt idx="1262">
                  <c:v>38296</c:v>
                </c:pt>
                <c:pt idx="1263">
                  <c:v>38299</c:v>
                </c:pt>
                <c:pt idx="1264">
                  <c:v>38300</c:v>
                </c:pt>
                <c:pt idx="1265">
                  <c:v>38301</c:v>
                </c:pt>
                <c:pt idx="1266">
                  <c:v>38302</c:v>
                </c:pt>
                <c:pt idx="1267">
                  <c:v>38303</c:v>
                </c:pt>
                <c:pt idx="1268">
                  <c:v>38306</c:v>
                </c:pt>
                <c:pt idx="1269">
                  <c:v>38307</c:v>
                </c:pt>
                <c:pt idx="1270">
                  <c:v>38308</c:v>
                </c:pt>
                <c:pt idx="1271">
                  <c:v>38309</c:v>
                </c:pt>
                <c:pt idx="1272">
                  <c:v>38310</c:v>
                </c:pt>
                <c:pt idx="1273">
                  <c:v>38313</c:v>
                </c:pt>
                <c:pt idx="1274">
                  <c:v>38314</c:v>
                </c:pt>
                <c:pt idx="1275">
                  <c:v>38315</c:v>
                </c:pt>
                <c:pt idx="1276">
                  <c:v>38316</c:v>
                </c:pt>
                <c:pt idx="1277">
                  <c:v>38317</c:v>
                </c:pt>
                <c:pt idx="1278">
                  <c:v>38320</c:v>
                </c:pt>
                <c:pt idx="1279">
                  <c:v>38321</c:v>
                </c:pt>
                <c:pt idx="1280">
                  <c:v>38322</c:v>
                </c:pt>
                <c:pt idx="1281">
                  <c:v>38323</c:v>
                </c:pt>
                <c:pt idx="1282">
                  <c:v>38324</c:v>
                </c:pt>
                <c:pt idx="1283">
                  <c:v>38327</c:v>
                </c:pt>
                <c:pt idx="1284">
                  <c:v>38328</c:v>
                </c:pt>
                <c:pt idx="1285">
                  <c:v>38329</c:v>
                </c:pt>
                <c:pt idx="1286">
                  <c:v>38330</c:v>
                </c:pt>
                <c:pt idx="1287">
                  <c:v>38331</c:v>
                </c:pt>
                <c:pt idx="1288">
                  <c:v>38334</c:v>
                </c:pt>
                <c:pt idx="1289">
                  <c:v>38335</c:v>
                </c:pt>
                <c:pt idx="1290">
                  <c:v>38336</c:v>
                </c:pt>
                <c:pt idx="1291">
                  <c:v>38337</c:v>
                </c:pt>
                <c:pt idx="1292">
                  <c:v>38338</c:v>
                </c:pt>
                <c:pt idx="1293">
                  <c:v>38341</c:v>
                </c:pt>
                <c:pt idx="1294">
                  <c:v>38342</c:v>
                </c:pt>
                <c:pt idx="1295">
                  <c:v>38343</c:v>
                </c:pt>
                <c:pt idx="1296">
                  <c:v>38344</c:v>
                </c:pt>
                <c:pt idx="1297">
                  <c:v>38345</c:v>
                </c:pt>
                <c:pt idx="1298">
                  <c:v>38348</c:v>
                </c:pt>
                <c:pt idx="1299">
                  <c:v>38349</c:v>
                </c:pt>
                <c:pt idx="1300">
                  <c:v>38350</c:v>
                </c:pt>
                <c:pt idx="1301">
                  <c:v>38351</c:v>
                </c:pt>
                <c:pt idx="1302">
                  <c:v>38352</c:v>
                </c:pt>
                <c:pt idx="1303">
                  <c:v>38355</c:v>
                </c:pt>
                <c:pt idx="1304">
                  <c:v>38356</c:v>
                </c:pt>
                <c:pt idx="1305">
                  <c:v>38357</c:v>
                </c:pt>
                <c:pt idx="1306">
                  <c:v>38358</c:v>
                </c:pt>
                <c:pt idx="1307">
                  <c:v>38359</c:v>
                </c:pt>
                <c:pt idx="1308">
                  <c:v>38362</c:v>
                </c:pt>
                <c:pt idx="1309">
                  <c:v>38363</c:v>
                </c:pt>
                <c:pt idx="1310">
                  <c:v>38364</c:v>
                </c:pt>
                <c:pt idx="1311">
                  <c:v>38365</c:v>
                </c:pt>
                <c:pt idx="1312">
                  <c:v>38366</c:v>
                </c:pt>
                <c:pt idx="1313">
                  <c:v>38369</c:v>
                </c:pt>
                <c:pt idx="1314">
                  <c:v>38370</c:v>
                </c:pt>
                <c:pt idx="1315">
                  <c:v>38371</c:v>
                </c:pt>
                <c:pt idx="1316">
                  <c:v>38372</c:v>
                </c:pt>
                <c:pt idx="1317">
                  <c:v>38373</c:v>
                </c:pt>
                <c:pt idx="1318">
                  <c:v>38376</c:v>
                </c:pt>
                <c:pt idx="1319">
                  <c:v>38377</c:v>
                </c:pt>
                <c:pt idx="1320">
                  <c:v>38378</c:v>
                </c:pt>
                <c:pt idx="1321">
                  <c:v>38379</c:v>
                </c:pt>
                <c:pt idx="1322">
                  <c:v>38380</c:v>
                </c:pt>
                <c:pt idx="1323">
                  <c:v>38383</c:v>
                </c:pt>
                <c:pt idx="1324">
                  <c:v>38384</c:v>
                </c:pt>
                <c:pt idx="1325">
                  <c:v>38385</c:v>
                </c:pt>
                <c:pt idx="1326">
                  <c:v>38386</c:v>
                </c:pt>
                <c:pt idx="1327">
                  <c:v>38387</c:v>
                </c:pt>
                <c:pt idx="1328">
                  <c:v>38390</c:v>
                </c:pt>
                <c:pt idx="1329">
                  <c:v>38391</c:v>
                </c:pt>
                <c:pt idx="1330">
                  <c:v>38392</c:v>
                </c:pt>
                <c:pt idx="1331">
                  <c:v>38393</c:v>
                </c:pt>
                <c:pt idx="1332">
                  <c:v>38394</c:v>
                </c:pt>
                <c:pt idx="1333">
                  <c:v>38397</c:v>
                </c:pt>
                <c:pt idx="1334">
                  <c:v>38398</c:v>
                </c:pt>
                <c:pt idx="1335">
                  <c:v>38399</c:v>
                </c:pt>
                <c:pt idx="1336">
                  <c:v>38400</c:v>
                </c:pt>
                <c:pt idx="1337">
                  <c:v>38401</c:v>
                </c:pt>
                <c:pt idx="1338">
                  <c:v>38404</c:v>
                </c:pt>
                <c:pt idx="1339">
                  <c:v>38405</c:v>
                </c:pt>
                <c:pt idx="1340">
                  <c:v>38406</c:v>
                </c:pt>
                <c:pt idx="1341">
                  <c:v>38407</c:v>
                </c:pt>
                <c:pt idx="1342">
                  <c:v>38408</c:v>
                </c:pt>
                <c:pt idx="1343">
                  <c:v>38411</c:v>
                </c:pt>
                <c:pt idx="1344">
                  <c:v>38412</c:v>
                </c:pt>
                <c:pt idx="1345">
                  <c:v>38413</c:v>
                </c:pt>
                <c:pt idx="1346">
                  <c:v>38414</c:v>
                </c:pt>
                <c:pt idx="1347">
                  <c:v>38415</c:v>
                </c:pt>
                <c:pt idx="1348">
                  <c:v>38418</c:v>
                </c:pt>
                <c:pt idx="1349">
                  <c:v>38419</c:v>
                </c:pt>
                <c:pt idx="1350">
                  <c:v>38420</c:v>
                </c:pt>
                <c:pt idx="1351">
                  <c:v>38421</c:v>
                </c:pt>
                <c:pt idx="1352">
                  <c:v>38422</c:v>
                </c:pt>
                <c:pt idx="1353">
                  <c:v>38425</c:v>
                </c:pt>
                <c:pt idx="1354">
                  <c:v>38426</c:v>
                </c:pt>
                <c:pt idx="1355">
                  <c:v>38427</c:v>
                </c:pt>
                <c:pt idx="1356">
                  <c:v>38428</c:v>
                </c:pt>
                <c:pt idx="1357">
                  <c:v>38429</c:v>
                </c:pt>
                <c:pt idx="1358">
                  <c:v>38432</c:v>
                </c:pt>
                <c:pt idx="1359">
                  <c:v>38433</c:v>
                </c:pt>
                <c:pt idx="1360">
                  <c:v>38434</c:v>
                </c:pt>
                <c:pt idx="1361">
                  <c:v>38435</c:v>
                </c:pt>
                <c:pt idx="1362">
                  <c:v>38436</c:v>
                </c:pt>
                <c:pt idx="1363">
                  <c:v>38439</c:v>
                </c:pt>
                <c:pt idx="1364">
                  <c:v>38440</c:v>
                </c:pt>
                <c:pt idx="1365">
                  <c:v>38441</c:v>
                </c:pt>
                <c:pt idx="1366">
                  <c:v>38442</c:v>
                </c:pt>
                <c:pt idx="1367">
                  <c:v>38443</c:v>
                </c:pt>
                <c:pt idx="1368">
                  <c:v>38446</c:v>
                </c:pt>
                <c:pt idx="1369">
                  <c:v>38447</c:v>
                </c:pt>
                <c:pt idx="1370">
                  <c:v>38448</c:v>
                </c:pt>
                <c:pt idx="1371">
                  <c:v>38449</c:v>
                </c:pt>
                <c:pt idx="1372">
                  <c:v>38450</c:v>
                </c:pt>
                <c:pt idx="1373">
                  <c:v>38453</c:v>
                </c:pt>
                <c:pt idx="1374">
                  <c:v>38454</c:v>
                </c:pt>
                <c:pt idx="1375">
                  <c:v>38455</c:v>
                </c:pt>
                <c:pt idx="1376">
                  <c:v>38456</c:v>
                </c:pt>
                <c:pt idx="1377">
                  <c:v>38457</c:v>
                </c:pt>
                <c:pt idx="1378">
                  <c:v>38460</c:v>
                </c:pt>
                <c:pt idx="1379">
                  <c:v>38461</c:v>
                </c:pt>
                <c:pt idx="1380">
                  <c:v>38462</c:v>
                </c:pt>
                <c:pt idx="1381">
                  <c:v>38463</c:v>
                </c:pt>
                <c:pt idx="1382">
                  <c:v>38464</c:v>
                </c:pt>
                <c:pt idx="1383">
                  <c:v>38467</c:v>
                </c:pt>
                <c:pt idx="1384">
                  <c:v>38468</c:v>
                </c:pt>
                <c:pt idx="1385">
                  <c:v>38469</c:v>
                </c:pt>
                <c:pt idx="1386">
                  <c:v>38470</c:v>
                </c:pt>
                <c:pt idx="1387">
                  <c:v>38471</c:v>
                </c:pt>
                <c:pt idx="1388">
                  <c:v>38474</c:v>
                </c:pt>
                <c:pt idx="1389">
                  <c:v>38475</c:v>
                </c:pt>
                <c:pt idx="1390">
                  <c:v>38476</c:v>
                </c:pt>
                <c:pt idx="1391">
                  <c:v>38477</c:v>
                </c:pt>
                <c:pt idx="1392">
                  <c:v>38478</c:v>
                </c:pt>
                <c:pt idx="1393">
                  <c:v>38481</c:v>
                </c:pt>
                <c:pt idx="1394">
                  <c:v>38482</c:v>
                </c:pt>
                <c:pt idx="1395">
                  <c:v>38483</c:v>
                </c:pt>
                <c:pt idx="1396">
                  <c:v>38484</c:v>
                </c:pt>
                <c:pt idx="1397">
                  <c:v>38485</c:v>
                </c:pt>
                <c:pt idx="1398">
                  <c:v>38488</c:v>
                </c:pt>
                <c:pt idx="1399">
                  <c:v>38489</c:v>
                </c:pt>
                <c:pt idx="1400">
                  <c:v>38490</c:v>
                </c:pt>
                <c:pt idx="1401">
                  <c:v>38491</c:v>
                </c:pt>
                <c:pt idx="1402">
                  <c:v>38492</c:v>
                </c:pt>
                <c:pt idx="1403">
                  <c:v>38495</c:v>
                </c:pt>
                <c:pt idx="1404">
                  <c:v>38496</c:v>
                </c:pt>
                <c:pt idx="1405">
                  <c:v>38497</c:v>
                </c:pt>
                <c:pt idx="1406">
                  <c:v>38498</c:v>
                </c:pt>
                <c:pt idx="1407">
                  <c:v>38499</c:v>
                </c:pt>
                <c:pt idx="1408">
                  <c:v>38502</c:v>
                </c:pt>
                <c:pt idx="1409">
                  <c:v>38503</c:v>
                </c:pt>
                <c:pt idx="1410">
                  <c:v>38504</c:v>
                </c:pt>
                <c:pt idx="1411">
                  <c:v>38505</c:v>
                </c:pt>
                <c:pt idx="1412">
                  <c:v>38506</c:v>
                </c:pt>
                <c:pt idx="1413">
                  <c:v>38509</c:v>
                </c:pt>
                <c:pt idx="1414">
                  <c:v>38510</c:v>
                </c:pt>
                <c:pt idx="1415">
                  <c:v>38511</c:v>
                </c:pt>
                <c:pt idx="1416">
                  <c:v>38512</c:v>
                </c:pt>
                <c:pt idx="1417">
                  <c:v>38513</c:v>
                </c:pt>
                <c:pt idx="1418">
                  <c:v>38516</c:v>
                </c:pt>
                <c:pt idx="1419">
                  <c:v>38517</c:v>
                </c:pt>
                <c:pt idx="1420">
                  <c:v>38518</c:v>
                </c:pt>
                <c:pt idx="1421">
                  <c:v>38519</c:v>
                </c:pt>
                <c:pt idx="1422">
                  <c:v>38520</c:v>
                </c:pt>
                <c:pt idx="1423">
                  <c:v>38523</c:v>
                </c:pt>
                <c:pt idx="1424">
                  <c:v>38524</c:v>
                </c:pt>
                <c:pt idx="1425">
                  <c:v>38525</c:v>
                </c:pt>
                <c:pt idx="1426">
                  <c:v>38526</c:v>
                </c:pt>
                <c:pt idx="1427">
                  <c:v>38527</c:v>
                </c:pt>
                <c:pt idx="1428">
                  <c:v>38530</c:v>
                </c:pt>
                <c:pt idx="1429">
                  <c:v>38531</c:v>
                </c:pt>
                <c:pt idx="1430">
                  <c:v>38532</c:v>
                </c:pt>
                <c:pt idx="1431">
                  <c:v>38533</c:v>
                </c:pt>
                <c:pt idx="1432">
                  <c:v>38534</c:v>
                </c:pt>
                <c:pt idx="1433">
                  <c:v>38537</c:v>
                </c:pt>
                <c:pt idx="1434">
                  <c:v>38538</c:v>
                </c:pt>
                <c:pt idx="1435">
                  <c:v>38539</c:v>
                </c:pt>
                <c:pt idx="1436">
                  <c:v>38540</c:v>
                </c:pt>
                <c:pt idx="1437">
                  <c:v>38541</c:v>
                </c:pt>
                <c:pt idx="1438">
                  <c:v>38544</c:v>
                </c:pt>
                <c:pt idx="1439">
                  <c:v>38545</c:v>
                </c:pt>
                <c:pt idx="1440">
                  <c:v>38546</c:v>
                </c:pt>
                <c:pt idx="1441">
                  <c:v>38547</c:v>
                </c:pt>
                <c:pt idx="1442">
                  <c:v>38548</c:v>
                </c:pt>
                <c:pt idx="1443">
                  <c:v>38551</c:v>
                </c:pt>
                <c:pt idx="1444">
                  <c:v>38552</c:v>
                </c:pt>
                <c:pt idx="1445">
                  <c:v>38553</c:v>
                </c:pt>
                <c:pt idx="1446">
                  <c:v>38554</c:v>
                </c:pt>
                <c:pt idx="1447">
                  <c:v>38555</c:v>
                </c:pt>
                <c:pt idx="1448">
                  <c:v>38558</c:v>
                </c:pt>
                <c:pt idx="1449">
                  <c:v>38559</c:v>
                </c:pt>
                <c:pt idx="1450">
                  <c:v>38560</c:v>
                </c:pt>
                <c:pt idx="1451">
                  <c:v>38561</c:v>
                </c:pt>
                <c:pt idx="1452">
                  <c:v>38562</c:v>
                </c:pt>
                <c:pt idx="1453">
                  <c:v>38565</c:v>
                </c:pt>
                <c:pt idx="1454">
                  <c:v>38566</c:v>
                </c:pt>
                <c:pt idx="1455">
                  <c:v>38567</c:v>
                </c:pt>
                <c:pt idx="1456">
                  <c:v>38568</c:v>
                </c:pt>
                <c:pt idx="1457">
                  <c:v>38569</c:v>
                </c:pt>
                <c:pt idx="1458">
                  <c:v>38572</c:v>
                </c:pt>
                <c:pt idx="1459">
                  <c:v>38573</c:v>
                </c:pt>
                <c:pt idx="1460">
                  <c:v>38574</c:v>
                </c:pt>
                <c:pt idx="1461">
                  <c:v>38575</c:v>
                </c:pt>
                <c:pt idx="1462">
                  <c:v>38576</c:v>
                </c:pt>
                <c:pt idx="1463">
                  <c:v>38579</c:v>
                </c:pt>
                <c:pt idx="1464">
                  <c:v>38580</c:v>
                </c:pt>
                <c:pt idx="1465">
                  <c:v>38581</c:v>
                </c:pt>
                <c:pt idx="1466">
                  <c:v>38582</c:v>
                </c:pt>
                <c:pt idx="1467">
                  <c:v>38583</c:v>
                </c:pt>
                <c:pt idx="1468">
                  <c:v>38586</c:v>
                </c:pt>
                <c:pt idx="1469">
                  <c:v>38587</c:v>
                </c:pt>
                <c:pt idx="1470">
                  <c:v>38588</c:v>
                </c:pt>
                <c:pt idx="1471">
                  <c:v>38589</c:v>
                </c:pt>
                <c:pt idx="1472">
                  <c:v>38590</c:v>
                </c:pt>
                <c:pt idx="1473">
                  <c:v>38593</c:v>
                </c:pt>
                <c:pt idx="1474">
                  <c:v>38594</c:v>
                </c:pt>
                <c:pt idx="1475">
                  <c:v>38595</c:v>
                </c:pt>
                <c:pt idx="1476">
                  <c:v>38596</c:v>
                </c:pt>
                <c:pt idx="1477">
                  <c:v>38597</c:v>
                </c:pt>
                <c:pt idx="1478">
                  <c:v>38600</c:v>
                </c:pt>
                <c:pt idx="1479">
                  <c:v>38601</c:v>
                </c:pt>
                <c:pt idx="1480">
                  <c:v>38602</c:v>
                </c:pt>
                <c:pt idx="1481">
                  <c:v>38603</c:v>
                </c:pt>
                <c:pt idx="1482">
                  <c:v>38604</c:v>
                </c:pt>
                <c:pt idx="1483">
                  <c:v>38607</c:v>
                </c:pt>
                <c:pt idx="1484">
                  <c:v>38608</c:v>
                </c:pt>
                <c:pt idx="1485">
                  <c:v>38609</c:v>
                </c:pt>
                <c:pt idx="1486">
                  <c:v>38610</c:v>
                </c:pt>
                <c:pt idx="1487">
                  <c:v>38611</c:v>
                </c:pt>
                <c:pt idx="1488">
                  <c:v>38614</c:v>
                </c:pt>
                <c:pt idx="1489">
                  <c:v>38615</c:v>
                </c:pt>
                <c:pt idx="1490">
                  <c:v>38616</c:v>
                </c:pt>
                <c:pt idx="1491">
                  <c:v>38617</c:v>
                </c:pt>
                <c:pt idx="1492">
                  <c:v>38618</c:v>
                </c:pt>
                <c:pt idx="1493">
                  <c:v>38621</c:v>
                </c:pt>
                <c:pt idx="1494">
                  <c:v>38622</c:v>
                </c:pt>
                <c:pt idx="1495">
                  <c:v>38623</c:v>
                </c:pt>
                <c:pt idx="1496">
                  <c:v>38624</c:v>
                </c:pt>
                <c:pt idx="1497">
                  <c:v>38625</c:v>
                </c:pt>
                <c:pt idx="1498">
                  <c:v>38628</c:v>
                </c:pt>
                <c:pt idx="1499">
                  <c:v>38629</c:v>
                </c:pt>
                <c:pt idx="1500">
                  <c:v>38630</c:v>
                </c:pt>
                <c:pt idx="1501">
                  <c:v>38631</c:v>
                </c:pt>
                <c:pt idx="1502">
                  <c:v>38632</c:v>
                </c:pt>
                <c:pt idx="1503">
                  <c:v>38635</c:v>
                </c:pt>
                <c:pt idx="1504">
                  <c:v>38636</c:v>
                </c:pt>
                <c:pt idx="1505">
                  <c:v>38637</c:v>
                </c:pt>
                <c:pt idx="1506">
                  <c:v>38638</c:v>
                </c:pt>
                <c:pt idx="1507">
                  <c:v>38639</c:v>
                </c:pt>
                <c:pt idx="1508">
                  <c:v>38642</c:v>
                </c:pt>
                <c:pt idx="1509">
                  <c:v>38643</c:v>
                </c:pt>
                <c:pt idx="1510">
                  <c:v>38644</c:v>
                </c:pt>
                <c:pt idx="1511">
                  <c:v>38645</c:v>
                </c:pt>
                <c:pt idx="1512">
                  <c:v>38646</c:v>
                </c:pt>
                <c:pt idx="1513">
                  <c:v>38649</c:v>
                </c:pt>
                <c:pt idx="1514">
                  <c:v>38650</c:v>
                </c:pt>
                <c:pt idx="1515">
                  <c:v>38651</c:v>
                </c:pt>
                <c:pt idx="1516">
                  <c:v>38652</c:v>
                </c:pt>
                <c:pt idx="1517">
                  <c:v>38653</c:v>
                </c:pt>
                <c:pt idx="1518">
                  <c:v>38656</c:v>
                </c:pt>
                <c:pt idx="1519">
                  <c:v>38657</c:v>
                </c:pt>
                <c:pt idx="1520">
                  <c:v>38658</c:v>
                </c:pt>
                <c:pt idx="1521">
                  <c:v>38659</c:v>
                </c:pt>
                <c:pt idx="1522">
                  <c:v>38660</c:v>
                </c:pt>
                <c:pt idx="1523">
                  <c:v>38663</c:v>
                </c:pt>
                <c:pt idx="1524">
                  <c:v>38664</c:v>
                </c:pt>
                <c:pt idx="1525">
                  <c:v>38665</c:v>
                </c:pt>
                <c:pt idx="1526">
                  <c:v>38666</c:v>
                </c:pt>
                <c:pt idx="1527">
                  <c:v>38667</c:v>
                </c:pt>
                <c:pt idx="1528">
                  <c:v>38670</c:v>
                </c:pt>
                <c:pt idx="1529">
                  <c:v>38671</c:v>
                </c:pt>
                <c:pt idx="1530">
                  <c:v>38672</c:v>
                </c:pt>
                <c:pt idx="1531">
                  <c:v>38673</c:v>
                </c:pt>
                <c:pt idx="1532">
                  <c:v>38674</c:v>
                </c:pt>
                <c:pt idx="1533">
                  <c:v>38677</c:v>
                </c:pt>
                <c:pt idx="1534">
                  <c:v>38678</c:v>
                </c:pt>
                <c:pt idx="1535">
                  <c:v>38679</c:v>
                </c:pt>
                <c:pt idx="1536">
                  <c:v>38680</c:v>
                </c:pt>
                <c:pt idx="1537">
                  <c:v>38681</c:v>
                </c:pt>
                <c:pt idx="1538">
                  <c:v>38684</c:v>
                </c:pt>
                <c:pt idx="1539">
                  <c:v>38685</c:v>
                </c:pt>
                <c:pt idx="1540">
                  <c:v>38686</c:v>
                </c:pt>
                <c:pt idx="1541">
                  <c:v>38687</c:v>
                </c:pt>
                <c:pt idx="1542">
                  <c:v>38688</c:v>
                </c:pt>
                <c:pt idx="1543">
                  <c:v>38691</c:v>
                </c:pt>
                <c:pt idx="1544">
                  <c:v>38692</c:v>
                </c:pt>
                <c:pt idx="1545">
                  <c:v>38693</c:v>
                </c:pt>
                <c:pt idx="1546">
                  <c:v>38694</c:v>
                </c:pt>
                <c:pt idx="1547">
                  <c:v>38695</c:v>
                </c:pt>
                <c:pt idx="1548">
                  <c:v>38698</c:v>
                </c:pt>
                <c:pt idx="1549">
                  <c:v>38699</c:v>
                </c:pt>
                <c:pt idx="1550">
                  <c:v>38700</c:v>
                </c:pt>
                <c:pt idx="1551">
                  <c:v>38701</c:v>
                </c:pt>
                <c:pt idx="1552">
                  <c:v>38702</c:v>
                </c:pt>
                <c:pt idx="1553">
                  <c:v>38705</c:v>
                </c:pt>
                <c:pt idx="1554">
                  <c:v>38706</c:v>
                </c:pt>
                <c:pt idx="1555">
                  <c:v>38707</c:v>
                </c:pt>
                <c:pt idx="1556">
                  <c:v>38708</c:v>
                </c:pt>
                <c:pt idx="1557">
                  <c:v>38709</c:v>
                </c:pt>
                <c:pt idx="1558">
                  <c:v>38713</c:v>
                </c:pt>
                <c:pt idx="1559">
                  <c:v>38714</c:v>
                </c:pt>
                <c:pt idx="1560">
                  <c:v>38715</c:v>
                </c:pt>
                <c:pt idx="1561">
                  <c:v>38716</c:v>
                </c:pt>
                <c:pt idx="1562">
                  <c:v>38719</c:v>
                </c:pt>
                <c:pt idx="1563">
                  <c:v>38720</c:v>
                </c:pt>
                <c:pt idx="1564">
                  <c:v>38721</c:v>
                </c:pt>
                <c:pt idx="1565">
                  <c:v>38722</c:v>
                </c:pt>
                <c:pt idx="1566">
                  <c:v>38723</c:v>
                </c:pt>
                <c:pt idx="1567">
                  <c:v>38726</c:v>
                </c:pt>
                <c:pt idx="1568">
                  <c:v>38727</c:v>
                </c:pt>
                <c:pt idx="1569">
                  <c:v>38728</c:v>
                </c:pt>
                <c:pt idx="1570">
                  <c:v>38729</c:v>
                </c:pt>
                <c:pt idx="1571">
                  <c:v>38730</c:v>
                </c:pt>
                <c:pt idx="1572">
                  <c:v>38733</c:v>
                </c:pt>
                <c:pt idx="1573">
                  <c:v>38734</c:v>
                </c:pt>
                <c:pt idx="1574">
                  <c:v>38735</c:v>
                </c:pt>
                <c:pt idx="1575">
                  <c:v>38736</c:v>
                </c:pt>
                <c:pt idx="1576">
                  <c:v>38737</c:v>
                </c:pt>
                <c:pt idx="1577">
                  <c:v>38740</c:v>
                </c:pt>
                <c:pt idx="1578">
                  <c:v>38741</c:v>
                </c:pt>
                <c:pt idx="1579">
                  <c:v>38742</c:v>
                </c:pt>
                <c:pt idx="1580">
                  <c:v>38743</c:v>
                </c:pt>
                <c:pt idx="1581">
                  <c:v>38744</c:v>
                </c:pt>
                <c:pt idx="1582">
                  <c:v>38747</c:v>
                </c:pt>
                <c:pt idx="1583">
                  <c:v>38748</c:v>
                </c:pt>
                <c:pt idx="1584">
                  <c:v>38749</c:v>
                </c:pt>
                <c:pt idx="1585">
                  <c:v>38750</c:v>
                </c:pt>
                <c:pt idx="1586">
                  <c:v>38751</c:v>
                </c:pt>
                <c:pt idx="1587">
                  <c:v>38754</c:v>
                </c:pt>
                <c:pt idx="1588">
                  <c:v>38755</c:v>
                </c:pt>
                <c:pt idx="1589">
                  <c:v>38756</c:v>
                </c:pt>
                <c:pt idx="1590">
                  <c:v>38757</c:v>
                </c:pt>
                <c:pt idx="1591">
                  <c:v>38758</c:v>
                </c:pt>
                <c:pt idx="1592">
                  <c:v>38761</c:v>
                </c:pt>
                <c:pt idx="1593">
                  <c:v>38762</c:v>
                </c:pt>
                <c:pt idx="1594">
                  <c:v>38763</c:v>
                </c:pt>
                <c:pt idx="1595">
                  <c:v>38764</c:v>
                </c:pt>
                <c:pt idx="1596">
                  <c:v>38765</c:v>
                </c:pt>
                <c:pt idx="1597">
                  <c:v>38768</c:v>
                </c:pt>
                <c:pt idx="1598">
                  <c:v>38769</c:v>
                </c:pt>
                <c:pt idx="1599">
                  <c:v>38770</c:v>
                </c:pt>
                <c:pt idx="1600">
                  <c:v>38771</c:v>
                </c:pt>
                <c:pt idx="1601">
                  <c:v>38772</c:v>
                </c:pt>
                <c:pt idx="1602">
                  <c:v>38775</c:v>
                </c:pt>
                <c:pt idx="1603">
                  <c:v>38776</c:v>
                </c:pt>
                <c:pt idx="1604">
                  <c:v>38777</c:v>
                </c:pt>
                <c:pt idx="1605">
                  <c:v>38778</c:v>
                </c:pt>
                <c:pt idx="1606">
                  <c:v>38779</c:v>
                </c:pt>
                <c:pt idx="1607">
                  <c:v>38782</c:v>
                </c:pt>
                <c:pt idx="1608">
                  <c:v>38783</c:v>
                </c:pt>
                <c:pt idx="1609">
                  <c:v>38784</c:v>
                </c:pt>
                <c:pt idx="1610">
                  <c:v>38785</c:v>
                </c:pt>
                <c:pt idx="1611">
                  <c:v>38786</c:v>
                </c:pt>
                <c:pt idx="1612">
                  <c:v>38789</c:v>
                </c:pt>
                <c:pt idx="1613">
                  <c:v>38790</c:v>
                </c:pt>
                <c:pt idx="1614">
                  <c:v>38791</c:v>
                </c:pt>
                <c:pt idx="1615">
                  <c:v>38792</c:v>
                </c:pt>
                <c:pt idx="1616">
                  <c:v>38793</c:v>
                </c:pt>
                <c:pt idx="1617">
                  <c:v>38796</c:v>
                </c:pt>
                <c:pt idx="1618">
                  <c:v>38797</c:v>
                </c:pt>
                <c:pt idx="1619">
                  <c:v>38798</c:v>
                </c:pt>
                <c:pt idx="1620">
                  <c:v>38799</c:v>
                </c:pt>
                <c:pt idx="1621">
                  <c:v>38800</c:v>
                </c:pt>
                <c:pt idx="1622">
                  <c:v>38803</c:v>
                </c:pt>
                <c:pt idx="1623">
                  <c:v>38804</c:v>
                </c:pt>
                <c:pt idx="1624">
                  <c:v>38805</c:v>
                </c:pt>
                <c:pt idx="1625">
                  <c:v>38806</c:v>
                </c:pt>
                <c:pt idx="1626">
                  <c:v>38807</c:v>
                </c:pt>
                <c:pt idx="1627">
                  <c:v>38810</c:v>
                </c:pt>
                <c:pt idx="1628">
                  <c:v>38811</c:v>
                </c:pt>
                <c:pt idx="1629">
                  <c:v>38812</c:v>
                </c:pt>
                <c:pt idx="1630">
                  <c:v>38813</c:v>
                </c:pt>
                <c:pt idx="1631">
                  <c:v>38814</c:v>
                </c:pt>
                <c:pt idx="1632">
                  <c:v>38817</c:v>
                </c:pt>
                <c:pt idx="1633">
                  <c:v>38818</c:v>
                </c:pt>
                <c:pt idx="1634">
                  <c:v>38819</c:v>
                </c:pt>
                <c:pt idx="1635">
                  <c:v>38820</c:v>
                </c:pt>
                <c:pt idx="1636">
                  <c:v>38821</c:v>
                </c:pt>
                <c:pt idx="1637">
                  <c:v>38824</c:v>
                </c:pt>
                <c:pt idx="1638">
                  <c:v>38825</c:v>
                </c:pt>
                <c:pt idx="1639">
                  <c:v>38826</c:v>
                </c:pt>
                <c:pt idx="1640">
                  <c:v>38827</c:v>
                </c:pt>
                <c:pt idx="1641">
                  <c:v>38828</c:v>
                </c:pt>
                <c:pt idx="1642">
                  <c:v>38831</c:v>
                </c:pt>
                <c:pt idx="1643">
                  <c:v>38832</c:v>
                </c:pt>
                <c:pt idx="1644">
                  <c:v>38833</c:v>
                </c:pt>
                <c:pt idx="1645">
                  <c:v>38834</c:v>
                </c:pt>
                <c:pt idx="1646">
                  <c:v>38835</c:v>
                </c:pt>
                <c:pt idx="1647">
                  <c:v>38838</c:v>
                </c:pt>
                <c:pt idx="1648">
                  <c:v>38839</c:v>
                </c:pt>
                <c:pt idx="1649">
                  <c:v>38840</c:v>
                </c:pt>
                <c:pt idx="1650">
                  <c:v>38841</c:v>
                </c:pt>
                <c:pt idx="1651">
                  <c:v>38842</c:v>
                </c:pt>
                <c:pt idx="1652">
                  <c:v>38845</c:v>
                </c:pt>
                <c:pt idx="1653">
                  <c:v>38846</c:v>
                </c:pt>
                <c:pt idx="1654">
                  <c:v>38847</c:v>
                </c:pt>
                <c:pt idx="1655">
                  <c:v>38848</c:v>
                </c:pt>
                <c:pt idx="1656">
                  <c:v>38849</c:v>
                </c:pt>
                <c:pt idx="1657">
                  <c:v>38852</c:v>
                </c:pt>
                <c:pt idx="1658">
                  <c:v>38853</c:v>
                </c:pt>
                <c:pt idx="1659">
                  <c:v>38854</c:v>
                </c:pt>
                <c:pt idx="1660">
                  <c:v>38855</c:v>
                </c:pt>
                <c:pt idx="1661">
                  <c:v>38856</c:v>
                </c:pt>
                <c:pt idx="1662">
                  <c:v>38859</c:v>
                </c:pt>
                <c:pt idx="1663">
                  <c:v>38860</c:v>
                </c:pt>
                <c:pt idx="1664">
                  <c:v>38861</c:v>
                </c:pt>
                <c:pt idx="1665">
                  <c:v>38862</c:v>
                </c:pt>
                <c:pt idx="1666">
                  <c:v>38863</c:v>
                </c:pt>
                <c:pt idx="1667">
                  <c:v>38866</c:v>
                </c:pt>
                <c:pt idx="1668">
                  <c:v>38867</c:v>
                </c:pt>
                <c:pt idx="1669">
                  <c:v>38868</c:v>
                </c:pt>
                <c:pt idx="1670">
                  <c:v>38869</c:v>
                </c:pt>
                <c:pt idx="1671">
                  <c:v>38870</c:v>
                </c:pt>
                <c:pt idx="1672">
                  <c:v>38873</c:v>
                </c:pt>
                <c:pt idx="1673">
                  <c:v>38874</c:v>
                </c:pt>
                <c:pt idx="1674">
                  <c:v>38875</c:v>
                </c:pt>
                <c:pt idx="1675">
                  <c:v>38876</c:v>
                </c:pt>
                <c:pt idx="1676">
                  <c:v>38877</c:v>
                </c:pt>
                <c:pt idx="1677">
                  <c:v>38880</c:v>
                </c:pt>
                <c:pt idx="1678">
                  <c:v>38881</c:v>
                </c:pt>
                <c:pt idx="1679">
                  <c:v>38882</c:v>
                </c:pt>
                <c:pt idx="1680">
                  <c:v>38883</c:v>
                </c:pt>
                <c:pt idx="1681">
                  <c:v>38884</c:v>
                </c:pt>
                <c:pt idx="1682">
                  <c:v>38887</c:v>
                </c:pt>
                <c:pt idx="1683">
                  <c:v>38888</c:v>
                </c:pt>
                <c:pt idx="1684">
                  <c:v>38889</c:v>
                </c:pt>
                <c:pt idx="1685">
                  <c:v>38890</c:v>
                </c:pt>
                <c:pt idx="1686">
                  <c:v>38891</c:v>
                </c:pt>
                <c:pt idx="1687">
                  <c:v>38894</c:v>
                </c:pt>
                <c:pt idx="1688">
                  <c:v>38895</c:v>
                </c:pt>
                <c:pt idx="1689">
                  <c:v>38896</c:v>
                </c:pt>
                <c:pt idx="1690">
                  <c:v>38897</c:v>
                </c:pt>
                <c:pt idx="1691">
                  <c:v>38898</c:v>
                </c:pt>
                <c:pt idx="1692">
                  <c:v>38901</c:v>
                </c:pt>
                <c:pt idx="1693">
                  <c:v>38902</c:v>
                </c:pt>
                <c:pt idx="1694">
                  <c:v>38903</c:v>
                </c:pt>
                <c:pt idx="1695">
                  <c:v>38904</c:v>
                </c:pt>
                <c:pt idx="1696">
                  <c:v>38905</c:v>
                </c:pt>
                <c:pt idx="1697">
                  <c:v>38908</c:v>
                </c:pt>
                <c:pt idx="1698">
                  <c:v>38909</c:v>
                </c:pt>
                <c:pt idx="1699">
                  <c:v>38910</c:v>
                </c:pt>
                <c:pt idx="1700">
                  <c:v>38911</c:v>
                </c:pt>
                <c:pt idx="1701">
                  <c:v>38912</c:v>
                </c:pt>
                <c:pt idx="1702">
                  <c:v>38915</c:v>
                </c:pt>
                <c:pt idx="1703">
                  <c:v>38916</c:v>
                </c:pt>
                <c:pt idx="1704">
                  <c:v>38917</c:v>
                </c:pt>
                <c:pt idx="1705">
                  <c:v>38918</c:v>
                </c:pt>
                <c:pt idx="1706">
                  <c:v>38919</c:v>
                </c:pt>
                <c:pt idx="1707">
                  <c:v>38922</c:v>
                </c:pt>
                <c:pt idx="1708">
                  <c:v>38923</c:v>
                </c:pt>
                <c:pt idx="1709">
                  <c:v>38924</c:v>
                </c:pt>
                <c:pt idx="1710">
                  <c:v>38925</c:v>
                </c:pt>
                <c:pt idx="1711">
                  <c:v>38926</c:v>
                </c:pt>
                <c:pt idx="1712">
                  <c:v>38929</c:v>
                </c:pt>
                <c:pt idx="1713">
                  <c:v>38930</c:v>
                </c:pt>
                <c:pt idx="1714">
                  <c:v>38931</c:v>
                </c:pt>
                <c:pt idx="1715">
                  <c:v>38932</c:v>
                </c:pt>
                <c:pt idx="1716">
                  <c:v>38933</c:v>
                </c:pt>
                <c:pt idx="1717">
                  <c:v>38936</c:v>
                </c:pt>
                <c:pt idx="1718">
                  <c:v>38937</c:v>
                </c:pt>
                <c:pt idx="1719">
                  <c:v>38938</c:v>
                </c:pt>
                <c:pt idx="1720">
                  <c:v>38939</c:v>
                </c:pt>
                <c:pt idx="1721">
                  <c:v>38940</c:v>
                </c:pt>
                <c:pt idx="1722">
                  <c:v>38943</c:v>
                </c:pt>
                <c:pt idx="1723">
                  <c:v>38944</c:v>
                </c:pt>
                <c:pt idx="1724">
                  <c:v>38945</c:v>
                </c:pt>
                <c:pt idx="1725">
                  <c:v>38946</c:v>
                </c:pt>
                <c:pt idx="1726">
                  <c:v>38947</c:v>
                </c:pt>
                <c:pt idx="1727">
                  <c:v>38950</c:v>
                </c:pt>
                <c:pt idx="1728">
                  <c:v>38951</c:v>
                </c:pt>
                <c:pt idx="1729">
                  <c:v>38952</c:v>
                </c:pt>
                <c:pt idx="1730">
                  <c:v>38953</c:v>
                </c:pt>
                <c:pt idx="1731">
                  <c:v>38954</c:v>
                </c:pt>
                <c:pt idx="1732">
                  <c:v>38957</c:v>
                </c:pt>
                <c:pt idx="1733">
                  <c:v>38958</c:v>
                </c:pt>
                <c:pt idx="1734">
                  <c:v>38959</c:v>
                </c:pt>
                <c:pt idx="1735">
                  <c:v>38960</c:v>
                </c:pt>
                <c:pt idx="1736">
                  <c:v>38961</c:v>
                </c:pt>
                <c:pt idx="1737">
                  <c:v>38964</c:v>
                </c:pt>
                <c:pt idx="1738">
                  <c:v>38965</c:v>
                </c:pt>
                <c:pt idx="1739">
                  <c:v>38966</c:v>
                </c:pt>
                <c:pt idx="1740">
                  <c:v>38967</c:v>
                </c:pt>
                <c:pt idx="1741">
                  <c:v>38968</c:v>
                </c:pt>
                <c:pt idx="1742">
                  <c:v>38971</c:v>
                </c:pt>
                <c:pt idx="1743">
                  <c:v>38972</c:v>
                </c:pt>
                <c:pt idx="1744">
                  <c:v>38973</c:v>
                </c:pt>
                <c:pt idx="1745">
                  <c:v>38974</c:v>
                </c:pt>
                <c:pt idx="1746">
                  <c:v>38975</c:v>
                </c:pt>
                <c:pt idx="1747">
                  <c:v>38978</c:v>
                </c:pt>
                <c:pt idx="1748">
                  <c:v>38979</c:v>
                </c:pt>
                <c:pt idx="1749">
                  <c:v>38980</c:v>
                </c:pt>
                <c:pt idx="1750">
                  <c:v>38981</c:v>
                </c:pt>
                <c:pt idx="1751">
                  <c:v>38982</c:v>
                </c:pt>
                <c:pt idx="1752">
                  <c:v>38985</c:v>
                </c:pt>
                <c:pt idx="1753">
                  <c:v>38986</c:v>
                </c:pt>
                <c:pt idx="1754">
                  <c:v>38987</c:v>
                </c:pt>
                <c:pt idx="1755">
                  <c:v>38988</c:v>
                </c:pt>
                <c:pt idx="1756">
                  <c:v>38989</c:v>
                </c:pt>
                <c:pt idx="1757">
                  <c:v>38992</c:v>
                </c:pt>
                <c:pt idx="1758">
                  <c:v>38993</c:v>
                </c:pt>
                <c:pt idx="1759">
                  <c:v>38994</c:v>
                </c:pt>
                <c:pt idx="1760">
                  <c:v>38995</c:v>
                </c:pt>
                <c:pt idx="1761">
                  <c:v>38996</c:v>
                </c:pt>
                <c:pt idx="1762">
                  <c:v>38999</c:v>
                </c:pt>
                <c:pt idx="1763">
                  <c:v>39000</c:v>
                </c:pt>
                <c:pt idx="1764">
                  <c:v>39001</c:v>
                </c:pt>
                <c:pt idx="1765">
                  <c:v>39002</c:v>
                </c:pt>
                <c:pt idx="1766">
                  <c:v>39003</c:v>
                </c:pt>
                <c:pt idx="1767">
                  <c:v>39006</c:v>
                </c:pt>
                <c:pt idx="1768">
                  <c:v>39007</c:v>
                </c:pt>
                <c:pt idx="1769">
                  <c:v>39008</c:v>
                </c:pt>
                <c:pt idx="1770">
                  <c:v>39009</c:v>
                </c:pt>
                <c:pt idx="1771">
                  <c:v>39010</c:v>
                </c:pt>
                <c:pt idx="1772">
                  <c:v>39013</c:v>
                </c:pt>
                <c:pt idx="1773">
                  <c:v>39014</c:v>
                </c:pt>
                <c:pt idx="1774">
                  <c:v>39015</c:v>
                </c:pt>
                <c:pt idx="1775">
                  <c:v>39016</c:v>
                </c:pt>
                <c:pt idx="1776">
                  <c:v>39017</c:v>
                </c:pt>
                <c:pt idx="1777">
                  <c:v>39020</c:v>
                </c:pt>
                <c:pt idx="1778">
                  <c:v>39021</c:v>
                </c:pt>
                <c:pt idx="1779">
                  <c:v>39022</c:v>
                </c:pt>
                <c:pt idx="1780">
                  <c:v>39023</c:v>
                </c:pt>
                <c:pt idx="1781">
                  <c:v>39024</c:v>
                </c:pt>
                <c:pt idx="1782">
                  <c:v>39027</c:v>
                </c:pt>
                <c:pt idx="1783">
                  <c:v>39028</c:v>
                </c:pt>
                <c:pt idx="1784">
                  <c:v>39029</c:v>
                </c:pt>
                <c:pt idx="1785">
                  <c:v>39030</c:v>
                </c:pt>
                <c:pt idx="1786">
                  <c:v>39031</c:v>
                </c:pt>
                <c:pt idx="1787">
                  <c:v>39034</c:v>
                </c:pt>
                <c:pt idx="1788">
                  <c:v>39035</c:v>
                </c:pt>
                <c:pt idx="1789">
                  <c:v>39036</c:v>
                </c:pt>
                <c:pt idx="1790">
                  <c:v>39037</c:v>
                </c:pt>
                <c:pt idx="1791">
                  <c:v>39038</c:v>
                </c:pt>
                <c:pt idx="1792">
                  <c:v>39041</c:v>
                </c:pt>
                <c:pt idx="1793">
                  <c:v>39042</c:v>
                </c:pt>
                <c:pt idx="1794">
                  <c:v>39043</c:v>
                </c:pt>
                <c:pt idx="1795">
                  <c:v>39044</c:v>
                </c:pt>
                <c:pt idx="1796">
                  <c:v>39045</c:v>
                </c:pt>
                <c:pt idx="1797">
                  <c:v>39048</c:v>
                </c:pt>
                <c:pt idx="1798">
                  <c:v>39049</c:v>
                </c:pt>
                <c:pt idx="1799">
                  <c:v>39050</c:v>
                </c:pt>
                <c:pt idx="1800">
                  <c:v>39051</c:v>
                </c:pt>
                <c:pt idx="1801">
                  <c:v>39052</c:v>
                </c:pt>
                <c:pt idx="1802">
                  <c:v>39055</c:v>
                </c:pt>
                <c:pt idx="1803">
                  <c:v>39056</c:v>
                </c:pt>
                <c:pt idx="1804">
                  <c:v>39057</c:v>
                </c:pt>
                <c:pt idx="1805">
                  <c:v>39058</c:v>
                </c:pt>
                <c:pt idx="1806">
                  <c:v>39059</c:v>
                </c:pt>
                <c:pt idx="1807">
                  <c:v>39062</c:v>
                </c:pt>
                <c:pt idx="1808">
                  <c:v>39063</c:v>
                </c:pt>
                <c:pt idx="1809">
                  <c:v>39064</c:v>
                </c:pt>
                <c:pt idx="1810">
                  <c:v>39065</c:v>
                </c:pt>
                <c:pt idx="1811">
                  <c:v>39066</c:v>
                </c:pt>
                <c:pt idx="1812">
                  <c:v>39069</c:v>
                </c:pt>
                <c:pt idx="1813">
                  <c:v>39070</c:v>
                </c:pt>
                <c:pt idx="1814">
                  <c:v>39071</c:v>
                </c:pt>
                <c:pt idx="1815">
                  <c:v>39072</c:v>
                </c:pt>
                <c:pt idx="1816">
                  <c:v>39073</c:v>
                </c:pt>
                <c:pt idx="1817">
                  <c:v>39076</c:v>
                </c:pt>
                <c:pt idx="1818">
                  <c:v>39077</c:v>
                </c:pt>
                <c:pt idx="1819">
                  <c:v>39078</c:v>
                </c:pt>
                <c:pt idx="1820">
                  <c:v>39079</c:v>
                </c:pt>
                <c:pt idx="1821">
                  <c:v>39080</c:v>
                </c:pt>
                <c:pt idx="1822">
                  <c:v>39083</c:v>
                </c:pt>
                <c:pt idx="1823">
                  <c:v>39084</c:v>
                </c:pt>
                <c:pt idx="1824">
                  <c:v>39085</c:v>
                </c:pt>
                <c:pt idx="1825">
                  <c:v>39086</c:v>
                </c:pt>
                <c:pt idx="1826">
                  <c:v>39087</c:v>
                </c:pt>
                <c:pt idx="1827">
                  <c:v>39090</c:v>
                </c:pt>
                <c:pt idx="1828">
                  <c:v>39091</c:v>
                </c:pt>
                <c:pt idx="1829">
                  <c:v>39092</c:v>
                </c:pt>
                <c:pt idx="1830">
                  <c:v>39093</c:v>
                </c:pt>
                <c:pt idx="1831">
                  <c:v>39094</c:v>
                </c:pt>
                <c:pt idx="1832">
                  <c:v>39097</c:v>
                </c:pt>
                <c:pt idx="1833">
                  <c:v>39098</c:v>
                </c:pt>
                <c:pt idx="1834">
                  <c:v>39099</c:v>
                </c:pt>
                <c:pt idx="1835">
                  <c:v>39100</c:v>
                </c:pt>
                <c:pt idx="1836">
                  <c:v>39101</c:v>
                </c:pt>
                <c:pt idx="1837">
                  <c:v>39104</c:v>
                </c:pt>
                <c:pt idx="1838">
                  <c:v>39105</c:v>
                </c:pt>
                <c:pt idx="1839">
                  <c:v>39106</c:v>
                </c:pt>
                <c:pt idx="1840">
                  <c:v>39107</c:v>
                </c:pt>
                <c:pt idx="1841">
                  <c:v>39108</c:v>
                </c:pt>
                <c:pt idx="1842">
                  <c:v>39111</c:v>
                </c:pt>
                <c:pt idx="1843">
                  <c:v>39112</c:v>
                </c:pt>
                <c:pt idx="1844">
                  <c:v>39113</c:v>
                </c:pt>
                <c:pt idx="1845">
                  <c:v>39114</c:v>
                </c:pt>
                <c:pt idx="1846">
                  <c:v>39115</c:v>
                </c:pt>
                <c:pt idx="1847">
                  <c:v>39118</c:v>
                </c:pt>
                <c:pt idx="1848">
                  <c:v>39119</c:v>
                </c:pt>
                <c:pt idx="1849">
                  <c:v>39120</c:v>
                </c:pt>
                <c:pt idx="1850">
                  <c:v>39121</c:v>
                </c:pt>
                <c:pt idx="1851">
                  <c:v>39122</c:v>
                </c:pt>
                <c:pt idx="1852">
                  <c:v>39125</c:v>
                </c:pt>
                <c:pt idx="1853">
                  <c:v>39126</c:v>
                </c:pt>
                <c:pt idx="1854">
                  <c:v>39127</c:v>
                </c:pt>
                <c:pt idx="1855">
                  <c:v>39128</c:v>
                </c:pt>
                <c:pt idx="1856">
                  <c:v>39129</c:v>
                </c:pt>
                <c:pt idx="1857">
                  <c:v>39132</c:v>
                </c:pt>
                <c:pt idx="1858">
                  <c:v>39133</c:v>
                </c:pt>
                <c:pt idx="1859">
                  <c:v>39134</c:v>
                </c:pt>
                <c:pt idx="1860">
                  <c:v>39135</c:v>
                </c:pt>
                <c:pt idx="1861">
                  <c:v>39136</c:v>
                </c:pt>
                <c:pt idx="1862">
                  <c:v>39139</c:v>
                </c:pt>
                <c:pt idx="1863">
                  <c:v>39140</c:v>
                </c:pt>
                <c:pt idx="1864">
                  <c:v>39141</c:v>
                </c:pt>
                <c:pt idx="1865">
                  <c:v>39142</c:v>
                </c:pt>
                <c:pt idx="1866">
                  <c:v>39143</c:v>
                </c:pt>
                <c:pt idx="1867">
                  <c:v>39146</c:v>
                </c:pt>
                <c:pt idx="1868">
                  <c:v>39147</c:v>
                </c:pt>
                <c:pt idx="1869">
                  <c:v>39148</c:v>
                </c:pt>
                <c:pt idx="1870">
                  <c:v>39149</c:v>
                </c:pt>
                <c:pt idx="1871">
                  <c:v>39150</c:v>
                </c:pt>
                <c:pt idx="1872">
                  <c:v>39153</c:v>
                </c:pt>
                <c:pt idx="1873">
                  <c:v>39154</c:v>
                </c:pt>
                <c:pt idx="1874">
                  <c:v>39155</c:v>
                </c:pt>
                <c:pt idx="1875">
                  <c:v>39156</c:v>
                </c:pt>
                <c:pt idx="1876">
                  <c:v>39157</c:v>
                </c:pt>
                <c:pt idx="1877">
                  <c:v>39160</c:v>
                </c:pt>
                <c:pt idx="1878">
                  <c:v>39161</c:v>
                </c:pt>
                <c:pt idx="1879">
                  <c:v>39162</c:v>
                </c:pt>
                <c:pt idx="1880">
                  <c:v>39163</c:v>
                </c:pt>
                <c:pt idx="1881">
                  <c:v>39164</c:v>
                </c:pt>
                <c:pt idx="1882">
                  <c:v>39167</c:v>
                </c:pt>
                <c:pt idx="1883">
                  <c:v>39168</c:v>
                </c:pt>
                <c:pt idx="1884">
                  <c:v>39169</c:v>
                </c:pt>
                <c:pt idx="1885">
                  <c:v>39170</c:v>
                </c:pt>
                <c:pt idx="1886">
                  <c:v>39171</c:v>
                </c:pt>
                <c:pt idx="1887">
                  <c:v>39174</c:v>
                </c:pt>
                <c:pt idx="1888">
                  <c:v>39175</c:v>
                </c:pt>
                <c:pt idx="1889">
                  <c:v>39176</c:v>
                </c:pt>
                <c:pt idx="1890">
                  <c:v>39177</c:v>
                </c:pt>
                <c:pt idx="1891">
                  <c:v>39178</c:v>
                </c:pt>
                <c:pt idx="1892">
                  <c:v>39181</c:v>
                </c:pt>
                <c:pt idx="1893">
                  <c:v>39182</c:v>
                </c:pt>
                <c:pt idx="1894">
                  <c:v>39183</c:v>
                </c:pt>
                <c:pt idx="1895">
                  <c:v>39184</c:v>
                </c:pt>
                <c:pt idx="1896">
                  <c:v>39185</c:v>
                </c:pt>
                <c:pt idx="1897">
                  <c:v>39188</c:v>
                </c:pt>
                <c:pt idx="1898">
                  <c:v>39189</c:v>
                </c:pt>
                <c:pt idx="1899">
                  <c:v>39190</c:v>
                </c:pt>
                <c:pt idx="1900">
                  <c:v>39191</c:v>
                </c:pt>
                <c:pt idx="1901">
                  <c:v>39192</c:v>
                </c:pt>
                <c:pt idx="1902">
                  <c:v>39195</c:v>
                </c:pt>
                <c:pt idx="1903">
                  <c:v>39196</c:v>
                </c:pt>
                <c:pt idx="1904">
                  <c:v>39197</c:v>
                </c:pt>
                <c:pt idx="1905">
                  <c:v>39198</c:v>
                </c:pt>
                <c:pt idx="1906">
                  <c:v>39199</c:v>
                </c:pt>
                <c:pt idx="1907">
                  <c:v>39202</c:v>
                </c:pt>
                <c:pt idx="1908">
                  <c:v>39203</c:v>
                </c:pt>
                <c:pt idx="1909">
                  <c:v>39204</c:v>
                </c:pt>
                <c:pt idx="1910">
                  <c:v>39205</c:v>
                </c:pt>
                <c:pt idx="1911">
                  <c:v>39206</c:v>
                </c:pt>
                <c:pt idx="1912">
                  <c:v>39209</c:v>
                </c:pt>
                <c:pt idx="1913">
                  <c:v>39210</c:v>
                </c:pt>
                <c:pt idx="1914">
                  <c:v>39211</c:v>
                </c:pt>
                <c:pt idx="1915">
                  <c:v>39212</c:v>
                </c:pt>
                <c:pt idx="1916">
                  <c:v>39213</c:v>
                </c:pt>
                <c:pt idx="1917">
                  <c:v>39216</c:v>
                </c:pt>
                <c:pt idx="1918">
                  <c:v>39217</c:v>
                </c:pt>
                <c:pt idx="1919">
                  <c:v>39218</c:v>
                </c:pt>
                <c:pt idx="1920">
                  <c:v>39219</c:v>
                </c:pt>
                <c:pt idx="1921">
                  <c:v>39220</c:v>
                </c:pt>
                <c:pt idx="1922">
                  <c:v>39223</c:v>
                </c:pt>
                <c:pt idx="1923">
                  <c:v>39224</c:v>
                </c:pt>
                <c:pt idx="1924">
                  <c:v>39225</c:v>
                </c:pt>
                <c:pt idx="1925">
                  <c:v>39226</c:v>
                </c:pt>
                <c:pt idx="1926">
                  <c:v>39227</c:v>
                </c:pt>
                <c:pt idx="1927">
                  <c:v>39230</c:v>
                </c:pt>
                <c:pt idx="1928">
                  <c:v>39231</c:v>
                </c:pt>
                <c:pt idx="1929">
                  <c:v>39232</c:v>
                </c:pt>
                <c:pt idx="1930">
                  <c:v>39233</c:v>
                </c:pt>
                <c:pt idx="1931">
                  <c:v>39234</c:v>
                </c:pt>
                <c:pt idx="1932">
                  <c:v>39237</c:v>
                </c:pt>
                <c:pt idx="1933">
                  <c:v>39238</c:v>
                </c:pt>
                <c:pt idx="1934">
                  <c:v>39239</c:v>
                </c:pt>
                <c:pt idx="1935">
                  <c:v>39240</c:v>
                </c:pt>
                <c:pt idx="1936">
                  <c:v>39241</c:v>
                </c:pt>
                <c:pt idx="1937">
                  <c:v>39244</c:v>
                </c:pt>
                <c:pt idx="1938">
                  <c:v>39245</c:v>
                </c:pt>
                <c:pt idx="1939">
                  <c:v>39246</c:v>
                </c:pt>
                <c:pt idx="1940">
                  <c:v>39247</c:v>
                </c:pt>
                <c:pt idx="1941">
                  <c:v>39248</c:v>
                </c:pt>
                <c:pt idx="1942">
                  <c:v>39251</c:v>
                </c:pt>
                <c:pt idx="1943">
                  <c:v>39252</c:v>
                </c:pt>
                <c:pt idx="1944">
                  <c:v>39253</c:v>
                </c:pt>
                <c:pt idx="1945">
                  <c:v>39254</c:v>
                </c:pt>
                <c:pt idx="1946">
                  <c:v>39255</c:v>
                </c:pt>
                <c:pt idx="1947">
                  <c:v>39258</c:v>
                </c:pt>
                <c:pt idx="1948">
                  <c:v>39259</c:v>
                </c:pt>
                <c:pt idx="1949">
                  <c:v>39260</c:v>
                </c:pt>
                <c:pt idx="1950">
                  <c:v>39261</c:v>
                </c:pt>
                <c:pt idx="1951">
                  <c:v>39262</c:v>
                </c:pt>
                <c:pt idx="1952">
                  <c:v>39265</c:v>
                </c:pt>
                <c:pt idx="1953">
                  <c:v>39266</c:v>
                </c:pt>
                <c:pt idx="1954">
                  <c:v>39267</c:v>
                </c:pt>
                <c:pt idx="1955">
                  <c:v>39268</c:v>
                </c:pt>
                <c:pt idx="1956">
                  <c:v>39269</c:v>
                </c:pt>
                <c:pt idx="1957">
                  <c:v>39272</c:v>
                </c:pt>
                <c:pt idx="1958">
                  <c:v>39273</c:v>
                </c:pt>
                <c:pt idx="1959">
                  <c:v>39274</c:v>
                </c:pt>
                <c:pt idx="1960">
                  <c:v>39275</c:v>
                </c:pt>
                <c:pt idx="1961">
                  <c:v>39276</c:v>
                </c:pt>
                <c:pt idx="1962">
                  <c:v>39279</c:v>
                </c:pt>
                <c:pt idx="1963">
                  <c:v>39280</c:v>
                </c:pt>
                <c:pt idx="1964">
                  <c:v>39281</c:v>
                </c:pt>
                <c:pt idx="1965">
                  <c:v>39282</c:v>
                </c:pt>
                <c:pt idx="1966">
                  <c:v>39283</c:v>
                </c:pt>
                <c:pt idx="1967">
                  <c:v>39286</c:v>
                </c:pt>
                <c:pt idx="1968">
                  <c:v>39287</c:v>
                </c:pt>
                <c:pt idx="1969">
                  <c:v>39288</c:v>
                </c:pt>
                <c:pt idx="1970">
                  <c:v>39289</c:v>
                </c:pt>
                <c:pt idx="1971">
                  <c:v>39290</c:v>
                </c:pt>
                <c:pt idx="1972">
                  <c:v>39293</c:v>
                </c:pt>
                <c:pt idx="1973">
                  <c:v>39294</c:v>
                </c:pt>
                <c:pt idx="1974">
                  <c:v>39295</c:v>
                </c:pt>
                <c:pt idx="1975">
                  <c:v>39296</c:v>
                </c:pt>
                <c:pt idx="1976">
                  <c:v>39297</c:v>
                </c:pt>
                <c:pt idx="1977">
                  <c:v>39300</c:v>
                </c:pt>
                <c:pt idx="1978">
                  <c:v>39301</c:v>
                </c:pt>
                <c:pt idx="1979">
                  <c:v>39302</c:v>
                </c:pt>
                <c:pt idx="1980">
                  <c:v>39303</c:v>
                </c:pt>
                <c:pt idx="1981">
                  <c:v>39304</c:v>
                </c:pt>
                <c:pt idx="1982">
                  <c:v>39307</c:v>
                </c:pt>
                <c:pt idx="1983">
                  <c:v>39308</c:v>
                </c:pt>
                <c:pt idx="1984">
                  <c:v>39309</c:v>
                </c:pt>
                <c:pt idx="1985">
                  <c:v>39310</c:v>
                </c:pt>
                <c:pt idx="1986">
                  <c:v>39311</c:v>
                </c:pt>
                <c:pt idx="1987">
                  <c:v>39314</c:v>
                </c:pt>
                <c:pt idx="1988">
                  <c:v>39315</c:v>
                </c:pt>
                <c:pt idx="1989">
                  <c:v>39316</c:v>
                </c:pt>
                <c:pt idx="1990">
                  <c:v>39317</c:v>
                </c:pt>
                <c:pt idx="1991">
                  <c:v>39318</c:v>
                </c:pt>
                <c:pt idx="1992">
                  <c:v>39321</c:v>
                </c:pt>
                <c:pt idx="1993">
                  <c:v>39322</c:v>
                </c:pt>
                <c:pt idx="1994">
                  <c:v>39323</c:v>
                </c:pt>
                <c:pt idx="1995">
                  <c:v>39324</c:v>
                </c:pt>
                <c:pt idx="1996">
                  <c:v>39325</c:v>
                </c:pt>
                <c:pt idx="1997">
                  <c:v>39328</c:v>
                </c:pt>
                <c:pt idx="1998">
                  <c:v>39329</c:v>
                </c:pt>
                <c:pt idx="1999">
                  <c:v>39330</c:v>
                </c:pt>
                <c:pt idx="2000">
                  <c:v>39331</c:v>
                </c:pt>
                <c:pt idx="2001">
                  <c:v>39332</c:v>
                </c:pt>
                <c:pt idx="2002">
                  <c:v>39335</c:v>
                </c:pt>
                <c:pt idx="2003">
                  <c:v>39336</c:v>
                </c:pt>
                <c:pt idx="2004">
                  <c:v>39337</c:v>
                </c:pt>
                <c:pt idx="2005">
                  <c:v>39338</c:v>
                </c:pt>
                <c:pt idx="2006">
                  <c:v>39339</c:v>
                </c:pt>
                <c:pt idx="2007">
                  <c:v>39342</c:v>
                </c:pt>
                <c:pt idx="2008">
                  <c:v>39343</c:v>
                </c:pt>
                <c:pt idx="2009">
                  <c:v>39344</c:v>
                </c:pt>
                <c:pt idx="2010">
                  <c:v>39345</c:v>
                </c:pt>
                <c:pt idx="2011">
                  <c:v>39346</c:v>
                </c:pt>
                <c:pt idx="2012">
                  <c:v>39349</c:v>
                </c:pt>
                <c:pt idx="2013">
                  <c:v>39350</c:v>
                </c:pt>
                <c:pt idx="2014">
                  <c:v>39351</c:v>
                </c:pt>
                <c:pt idx="2015">
                  <c:v>39352</c:v>
                </c:pt>
                <c:pt idx="2016">
                  <c:v>39353</c:v>
                </c:pt>
                <c:pt idx="2017">
                  <c:v>39356</c:v>
                </c:pt>
                <c:pt idx="2018">
                  <c:v>39357</c:v>
                </c:pt>
                <c:pt idx="2019">
                  <c:v>39358</c:v>
                </c:pt>
                <c:pt idx="2020">
                  <c:v>39359</c:v>
                </c:pt>
                <c:pt idx="2021">
                  <c:v>39360</c:v>
                </c:pt>
                <c:pt idx="2022">
                  <c:v>39363</c:v>
                </c:pt>
                <c:pt idx="2023">
                  <c:v>39364</c:v>
                </c:pt>
                <c:pt idx="2024">
                  <c:v>39365</c:v>
                </c:pt>
                <c:pt idx="2025">
                  <c:v>39366</c:v>
                </c:pt>
                <c:pt idx="2026">
                  <c:v>39367</c:v>
                </c:pt>
                <c:pt idx="2027">
                  <c:v>39370</c:v>
                </c:pt>
                <c:pt idx="2028">
                  <c:v>39371</c:v>
                </c:pt>
                <c:pt idx="2029">
                  <c:v>39372</c:v>
                </c:pt>
                <c:pt idx="2030">
                  <c:v>39373</c:v>
                </c:pt>
                <c:pt idx="2031">
                  <c:v>39374</c:v>
                </c:pt>
                <c:pt idx="2032">
                  <c:v>39377</c:v>
                </c:pt>
                <c:pt idx="2033">
                  <c:v>39378</c:v>
                </c:pt>
                <c:pt idx="2034">
                  <c:v>39379</c:v>
                </c:pt>
                <c:pt idx="2035">
                  <c:v>39380</c:v>
                </c:pt>
                <c:pt idx="2036">
                  <c:v>39381</c:v>
                </c:pt>
                <c:pt idx="2037">
                  <c:v>39384</c:v>
                </c:pt>
                <c:pt idx="2038">
                  <c:v>39385</c:v>
                </c:pt>
                <c:pt idx="2039">
                  <c:v>39386</c:v>
                </c:pt>
                <c:pt idx="2040">
                  <c:v>39387</c:v>
                </c:pt>
                <c:pt idx="2041">
                  <c:v>39388</c:v>
                </c:pt>
                <c:pt idx="2042">
                  <c:v>39391</c:v>
                </c:pt>
                <c:pt idx="2043">
                  <c:v>39392</c:v>
                </c:pt>
                <c:pt idx="2044">
                  <c:v>39393</c:v>
                </c:pt>
                <c:pt idx="2045">
                  <c:v>39394</c:v>
                </c:pt>
                <c:pt idx="2046">
                  <c:v>39395</c:v>
                </c:pt>
                <c:pt idx="2047">
                  <c:v>39398</c:v>
                </c:pt>
                <c:pt idx="2048">
                  <c:v>39399</c:v>
                </c:pt>
                <c:pt idx="2049">
                  <c:v>39400</c:v>
                </c:pt>
                <c:pt idx="2050">
                  <c:v>39401</c:v>
                </c:pt>
                <c:pt idx="2051">
                  <c:v>39402</c:v>
                </c:pt>
                <c:pt idx="2052">
                  <c:v>39405</c:v>
                </c:pt>
                <c:pt idx="2053">
                  <c:v>39406</c:v>
                </c:pt>
                <c:pt idx="2054">
                  <c:v>39407</c:v>
                </c:pt>
                <c:pt idx="2055">
                  <c:v>39408</c:v>
                </c:pt>
                <c:pt idx="2056">
                  <c:v>39409</c:v>
                </c:pt>
                <c:pt idx="2057">
                  <c:v>39412</c:v>
                </c:pt>
                <c:pt idx="2058">
                  <c:v>39413</c:v>
                </c:pt>
                <c:pt idx="2059">
                  <c:v>39414</c:v>
                </c:pt>
                <c:pt idx="2060">
                  <c:v>39415</c:v>
                </c:pt>
                <c:pt idx="2061">
                  <c:v>39416</c:v>
                </c:pt>
                <c:pt idx="2062">
                  <c:v>39419</c:v>
                </c:pt>
                <c:pt idx="2063">
                  <c:v>39420</c:v>
                </c:pt>
                <c:pt idx="2064">
                  <c:v>39421</c:v>
                </c:pt>
                <c:pt idx="2065">
                  <c:v>39422</c:v>
                </c:pt>
                <c:pt idx="2066">
                  <c:v>39423</c:v>
                </c:pt>
                <c:pt idx="2067">
                  <c:v>39426</c:v>
                </c:pt>
                <c:pt idx="2068">
                  <c:v>39427</c:v>
                </c:pt>
                <c:pt idx="2069">
                  <c:v>39428</c:v>
                </c:pt>
                <c:pt idx="2070">
                  <c:v>39429</c:v>
                </c:pt>
                <c:pt idx="2071">
                  <c:v>39430</c:v>
                </c:pt>
                <c:pt idx="2072">
                  <c:v>39433</c:v>
                </c:pt>
                <c:pt idx="2073">
                  <c:v>39434</c:v>
                </c:pt>
                <c:pt idx="2074">
                  <c:v>39435</c:v>
                </c:pt>
                <c:pt idx="2075">
                  <c:v>39436</c:v>
                </c:pt>
                <c:pt idx="2076">
                  <c:v>39437</c:v>
                </c:pt>
                <c:pt idx="2077">
                  <c:v>39440</c:v>
                </c:pt>
                <c:pt idx="2078">
                  <c:v>39441</c:v>
                </c:pt>
                <c:pt idx="2079">
                  <c:v>39442</c:v>
                </c:pt>
                <c:pt idx="2080">
                  <c:v>39443</c:v>
                </c:pt>
                <c:pt idx="2081">
                  <c:v>39444</c:v>
                </c:pt>
                <c:pt idx="2082">
                  <c:v>39447</c:v>
                </c:pt>
                <c:pt idx="2083">
                  <c:v>39448</c:v>
                </c:pt>
                <c:pt idx="2084">
                  <c:v>39449</c:v>
                </c:pt>
                <c:pt idx="2085">
                  <c:v>39450</c:v>
                </c:pt>
                <c:pt idx="2086">
                  <c:v>39451</c:v>
                </c:pt>
                <c:pt idx="2087">
                  <c:v>39454</c:v>
                </c:pt>
                <c:pt idx="2088">
                  <c:v>39455</c:v>
                </c:pt>
                <c:pt idx="2089">
                  <c:v>39456</c:v>
                </c:pt>
                <c:pt idx="2090">
                  <c:v>39457</c:v>
                </c:pt>
                <c:pt idx="2091">
                  <c:v>39458</c:v>
                </c:pt>
                <c:pt idx="2092">
                  <c:v>39461</c:v>
                </c:pt>
                <c:pt idx="2093">
                  <c:v>39462</c:v>
                </c:pt>
                <c:pt idx="2094">
                  <c:v>39463</c:v>
                </c:pt>
                <c:pt idx="2095">
                  <c:v>39464</c:v>
                </c:pt>
                <c:pt idx="2096">
                  <c:v>39465</c:v>
                </c:pt>
                <c:pt idx="2097">
                  <c:v>39468</c:v>
                </c:pt>
                <c:pt idx="2098">
                  <c:v>39469</c:v>
                </c:pt>
                <c:pt idx="2099">
                  <c:v>39470</c:v>
                </c:pt>
                <c:pt idx="2100">
                  <c:v>39471</c:v>
                </c:pt>
                <c:pt idx="2101">
                  <c:v>39472</c:v>
                </c:pt>
                <c:pt idx="2102">
                  <c:v>39475</c:v>
                </c:pt>
                <c:pt idx="2103">
                  <c:v>39476</c:v>
                </c:pt>
                <c:pt idx="2104">
                  <c:v>39477</c:v>
                </c:pt>
                <c:pt idx="2105">
                  <c:v>39478</c:v>
                </c:pt>
                <c:pt idx="2106">
                  <c:v>39479</c:v>
                </c:pt>
                <c:pt idx="2107">
                  <c:v>39482</c:v>
                </c:pt>
                <c:pt idx="2108">
                  <c:v>39483</c:v>
                </c:pt>
                <c:pt idx="2109">
                  <c:v>39484</c:v>
                </c:pt>
                <c:pt idx="2110">
                  <c:v>39485</c:v>
                </c:pt>
                <c:pt idx="2111">
                  <c:v>39486</c:v>
                </c:pt>
                <c:pt idx="2112">
                  <c:v>39489</c:v>
                </c:pt>
                <c:pt idx="2113">
                  <c:v>39490</c:v>
                </c:pt>
                <c:pt idx="2114">
                  <c:v>39491</c:v>
                </c:pt>
                <c:pt idx="2115">
                  <c:v>39492</c:v>
                </c:pt>
                <c:pt idx="2116">
                  <c:v>39493</c:v>
                </c:pt>
                <c:pt idx="2117">
                  <c:v>39496</c:v>
                </c:pt>
                <c:pt idx="2118">
                  <c:v>39497</c:v>
                </c:pt>
                <c:pt idx="2119">
                  <c:v>39498</c:v>
                </c:pt>
                <c:pt idx="2120">
                  <c:v>39499</c:v>
                </c:pt>
                <c:pt idx="2121">
                  <c:v>39500</c:v>
                </c:pt>
                <c:pt idx="2122">
                  <c:v>39503</c:v>
                </c:pt>
                <c:pt idx="2123">
                  <c:v>39504</c:v>
                </c:pt>
                <c:pt idx="2124">
                  <c:v>39505</c:v>
                </c:pt>
                <c:pt idx="2125">
                  <c:v>39506</c:v>
                </c:pt>
                <c:pt idx="2126">
                  <c:v>39507</c:v>
                </c:pt>
                <c:pt idx="2127">
                  <c:v>39510</c:v>
                </c:pt>
                <c:pt idx="2128">
                  <c:v>39511</c:v>
                </c:pt>
                <c:pt idx="2129">
                  <c:v>39512</c:v>
                </c:pt>
                <c:pt idx="2130">
                  <c:v>39513</c:v>
                </c:pt>
                <c:pt idx="2131">
                  <c:v>39514</c:v>
                </c:pt>
                <c:pt idx="2132">
                  <c:v>39517</c:v>
                </c:pt>
                <c:pt idx="2133">
                  <c:v>39518</c:v>
                </c:pt>
                <c:pt idx="2134">
                  <c:v>39519</c:v>
                </c:pt>
                <c:pt idx="2135">
                  <c:v>39520</c:v>
                </c:pt>
                <c:pt idx="2136">
                  <c:v>39521</c:v>
                </c:pt>
                <c:pt idx="2137">
                  <c:v>39524</c:v>
                </c:pt>
                <c:pt idx="2138">
                  <c:v>39525</c:v>
                </c:pt>
                <c:pt idx="2139">
                  <c:v>39526</c:v>
                </c:pt>
                <c:pt idx="2140">
                  <c:v>39527</c:v>
                </c:pt>
                <c:pt idx="2141">
                  <c:v>39528</c:v>
                </c:pt>
                <c:pt idx="2142">
                  <c:v>39531</c:v>
                </c:pt>
                <c:pt idx="2143">
                  <c:v>39532</c:v>
                </c:pt>
                <c:pt idx="2144">
                  <c:v>39533</c:v>
                </c:pt>
                <c:pt idx="2145">
                  <c:v>39534</c:v>
                </c:pt>
                <c:pt idx="2146">
                  <c:v>39535</c:v>
                </c:pt>
                <c:pt idx="2147">
                  <c:v>39538</c:v>
                </c:pt>
                <c:pt idx="2148">
                  <c:v>39539</c:v>
                </c:pt>
                <c:pt idx="2149">
                  <c:v>39540</c:v>
                </c:pt>
                <c:pt idx="2150">
                  <c:v>39541</c:v>
                </c:pt>
                <c:pt idx="2151">
                  <c:v>39542</c:v>
                </c:pt>
                <c:pt idx="2152">
                  <c:v>39545</c:v>
                </c:pt>
                <c:pt idx="2153">
                  <c:v>39546</c:v>
                </c:pt>
                <c:pt idx="2154">
                  <c:v>39547</c:v>
                </c:pt>
                <c:pt idx="2155">
                  <c:v>39548</c:v>
                </c:pt>
                <c:pt idx="2156">
                  <c:v>39549</c:v>
                </c:pt>
                <c:pt idx="2157">
                  <c:v>39552</c:v>
                </c:pt>
                <c:pt idx="2158">
                  <c:v>39553</c:v>
                </c:pt>
                <c:pt idx="2159">
                  <c:v>39554</c:v>
                </c:pt>
                <c:pt idx="2160">
                  <c:v>39555</c:v>
                </c:pt>
                <c:pt idx="2161">
                  <c:v>39556</c:v>
                </c:pt>
                <c:pt idx="2162">
                  <c:v>39559</c:v>
                </c:pt>
                <c:pt idx="2163">
                  <c:v>39560</c:v>
                </c:pt>
                <c:pt idx="2164">
                  <c:v>39561</c:v>
                </c:pt>
                <c:pt idx="2165">
                  <c:v>39562</c:v>
                </c:pt>
                <c:pt idx="2166">
                  <c:v>39563</c:v>
                </c:pt>
                <c:pt idx="2167">
                  <c:v>39566</c:v>
                </c:pt>
                <c:pt idx="2168">
                  <c:v>39567</c:v>
                </c:pt>
                <c:pt idx="2169">
                  <c:v>39568</c:v>
                </c:pt>
                <c:pt idx="2170">
                  <c:v>39569</c:v>
                </c:pt>
                <c:pt idx="2171">
                  <c:v>39570</c:v>
                </c:pt>
                <c:pt idx="2172">
                  <c:v>39573</c:v>
                </c:pt>
                <c:pt idx="2173">
                  <c:v>39574</c:v>
                </c:pt>
                <c:pt idx="2174">
                  <c:v>39575</c:v>
                </c:pt>
                <c:pt idx="2175">
                  <c:v>39576</c:v>
                </c:pt>
                <c:pt idx="2176">
                  <c:v>39577</c:v>
                </c:pt>
                <c:pt idx="2177">
                  <c:v>39580</c:v>
                </c:pt>
                <c:pt idx="2178">
                  <c:v>39581</c:v>
                </c:pt>
                <c:pt idx="2179">
                  <c:v>39582</c:v>
                </c:pt>
                <c:pt idx="2180">
                  <c:v>39583</c:v>
                </c:pt>
                <c:pt idx="2181">
                  <c:v>39584</c:v>
                </c:pt>
                <c:pt idx="2182">
                  <c:v>39587</c:v>
                </c:pt>
                <c:pt idx="2183">
                  <c:v>39588</c:v>
                </c:pt>
                <c:pt idx="2184">
                  <c:v>39589</c:v>
                </c:pt>
                <c:pt idx="2185">
                  <c:v>39590</c:v>
                </c:pt>
                <c:pt idx="2186">
                  <c:v>39591</c:v>
                </c:pt>
                <c:pt idx="2187">
                  <c:v>39594</c:v>
                </c:pt>
                <c:pt idx="2188">
                  <c:v>39595</c:v>
                </c:pt>
                <c:pt idx="2189">
                  <c:v>39596</c:v>
                </c:pt>
                <c:pt idx="2190">
                  <c:v>39597</c:v>
                </c:pt>
                <c:pt idx="2191">
                  <c:v>39598</c:v>
                </c:pt>
                <c:pt idx="2192">
                  <c:v>39601</c:v>
                </c:pt>
                <c:pt idx="2193">
                  <c:v>39602</c:v>
                </c:pt>
                <c:pt idx="2194">
                  <c:v>39603</c:v>
                </c:pt>
                <c:pt idx="2195">
                  <c:v>39604</c:v>
                </c:pt>
                <c:pt idx="2196">
                  <c:v>39605</c:v>
                </c:pt>
                <c:pt idx="2197">
                  <c:v>39608</c:v>
                </c:pt>
                <c:pt idx="2198">
                  <c:v>39609</c:v>
                </c:pt>
                <c:pt idx="2199">
                  <c:v>39610</c:v>
                </c:pt>
                <c:pt idx="2200">
                  <c:v>39611</c:v>
                </c:pt>
                <c:pt idx="2201">
                  <c:v>39612</c:v>
                </c:pt>
                <c:pt idx="2202">
                  <c:v>39615</c:v>
                </c:pt>
                <c:pt idx="2203">
                  <c:v>39616</c:v>
                </c:pt>
                <c:pt idx="2204">
                  <c:v>39617</c:v>
                </c:pt>
                <c:pt idx="2205">
                  <c:v>39618</c:v>
                </c:pt>
                <c:pt idx="2206">
                  <c:v>39619</c:v>
                </c:pt>
                <c:pt idx="2207">
                  <c:v>39622</c:v>
                </c:pt>
                <c:pt idx="2208">
                  <c:v>39623</c:v>
                </c:pt>
                <c:pt idx="2209">
                  <c:v>39624</c:v>
                </c:pt>
                <c:pt idx="2210">
                  <c:v>39625</c:v>
                </c:pt>
                <c:pt idx="2211">
                  <c:v>39626</c:v>
                </c:pt>
                <c:pt idx="2212">
                  <c:v>39629</c:v>
                </c:pt>
                <c:pt idx="2213">
                  <c:v>39630</c:v>
                </c:pt>
                <c:pt idx="2214">
                  <c:v>39631</c:v>
                </c:pt>
                <c:pt idx="2215">
                  <c:v>39632</c:v>
                </c:pt>
                <c:pt idx="2216">
                  <c:v>39633</c:v>
                </c:pt>
                <c:pt idx="2217">
                  <c:v>39636</c:v>
                </c:pt>
                <c:pt idx="2218">
                  <c:v>39637</c:v>
                </c:pt>
                <c:pt idx="2219">
                  <c:v>39638</c:v>
                </c:pt>
                <c:pt idx="2220">
                  <c:v>39639</c:v>
                </c:pt>
                <c:pt idx="2221">
                  <c:v>39640</c:v>
                </c:pt>
                <c:pt idx="2222">
                  <c:v>39643</c:v>
                </c:pt>
                <c:pt idx="2223">
                  <c:v>39644</c:v>
                </c:pt>
                <c:pt idx="2224">
                  <c:v>39645</c:v>
                </c:pt>
                <c:pt idx="2225">
                  <c:v>39646</c:v>
                </c:pt>
                <c:pt idx="2226">
                  <c:v>39647</c:v>
                </c:pt>
                <c:pt idx="2227">
                  <c:v>39650</c:v>
                </c:pt>
                <c:pt idx="2228">
                  <c:v>39651</c:v>
                </c:pt>
                <c:pt idx="2229">
                  <c:v>39652</c:v>
                </c:pt>
                <c:pt idx="2230">
                  <c:v>39653</c:v>
                </c:pt>
                <c:pt idx="2231">
                  <c:v>39654</c:v>
                </c:pt>
                <c:pt idx="2232">
                  <c:v>39657</c:v>
                </c:pt>
                <c:pt idx="2233">
                  <c:v>39658</c:v>
                </c:pt>
                <c:pt idx="2234">
                  <c:v>39659</c:v>
                </c:pt>
                <c:pt idx="2235">
                  <c:v>39660</c:v>
                </c:pt>
                <c:pt idx="2236">
                  <c:v>39661</c:v>
                </c:pt>
                <c:pt idx="2237">
                  <c:v>39664</c:v>
                </c:pt>
                <c:pt idx="2238">
                  <c:v>39665</c:v>
                </c:pt>
                <c:pt idx="2239">
                  <c:v>39666</c:v>
                </c:pt>
                <c:pt idx="2240">
                  <c:v>39667</c:v>
                </c:pt>
                <c:pt idx="2241">
                  <c:v>39668</c:v>
                </c:pt>
                <c:pt idx="2242">
                  <c:v>39671</c:v>
                </c:pt>
                <c:pt idx="2243">
                  <c:v>39672</c:v>
                </c:pt>
                <c:pt idx="2244">
                  <c:v>39673</c:v>
                </c:pt>
                <c:pt idx="2245">
                  <c:v>39674</c:v>
                </c:pt>
                <c:pt idx="2246">
                  <c:v>39675</c:v>
                </c:pt>
                <c:pt idx="2247">
                  <c:v>39678</c:v>
                </c:pt>
                <c:pt idx="2248">
                  <c:v>39679</c:v>
                </c:pt>
                <c:pt idx="2249">
                  <c:v>39680</c:v>
                </c:pt>
                <c:pt idx="2250">
                  <c:v>39681</c:v>
                </c:pt>
                <c:pt idx="2251">
                  <c:v>39682</c:v>
                </c:pt>
                <c:pt idx="2252">
                  <c:v>39685</c:v>
                </c:pt>
                <c:pt idx="2253">
                  <c:v>39686</c:v>
                </c:pt>
                <c:pt idx="2254">
                  <c:v>39687</c:v>
                </c:pt>
                <c:pt idx="2255">
                  <c:v>39688</c:v>
                </c:pt>
                <c:pt idx="2256">
                  <c:v>39689</c:v>
                </c:pt>
                <c:pt idx="2257">
                  <c:v>39692</c:v>
                </c:pt>
                <c:pt idx="2258">
                  <c:v>39693</c:v>
                </c:pt>
                <c:pt idx="2259">
                  <c:v>39694</c:v>
                </c:pt>
                <c:pt idx="2260">
                  <c:v>39695</c:v>
                </c:pt>
                <c:pt idx="2261">
                  <c:v>39696</c:v>
                </c:pt>
                <c:pt idx="2262">
                  <c:v>39699</c:v>
                </c:pt>
                <c:pt idx="2263">
                  <c:v>39700</c:v>
                </c:pt>
                <c:pt idx="2264">
                  <c:v>39701</c:v>
                </c:pt>
                <c:pt idx="2265">
                  <c:v>39702</c:v>
                </c:pt>
                <c:pt idx="2266">
                  <c:v>39703</c:v>
                </c:pt>
                <c:pt idx="2267">
                  <c:v>39706</c:v>
                </c:pt>
                <c:pt idx="2268">
                  <c:v>39707</c:v>
                </c:pt>
                <c:pt idx="2269">
                  <c:v>39708</c:v>
                </c:pt>
                <c:pt idx="2270">
                  <c:v>39709</c:v>
                </c:pt>
                <c:pt idx="2271">
                  <c:v>39710</c:v>
                </c:pt>
                <c:pt idx="2272">
                  <c:v>39713</c:v>
                </c:pt>
                <c:pt idx="2273">
                  <c:v>39714</c:v>
                </c:pt>
                <c:pt idx="2274">
                  <c:v>39715</c:v>
                </c:pt>
                <c:pt idx="2275">
                  <c:v>39716</c:v>
                </c:pt>
                <c:pt idx="2276">
                  <c:v>39717</c:v>
                </c:pt>
                <c:pt idx="2277">
                  <c:v>39720</c:v>
                </c:pt>
                <c:pt idx="2278">
                  <c:v>39721</c:v>
                </c:pt>
                <c:pt idx="2279">
                  <c:v>39722</c:v>
                </c:pt>
                <c:pt idx="2280">
                  <c:v>39723</c:v>
                </c:pt>
                <c:pt idx="2281">
                  <c:v>39724</c:v>
                </c:pt>
                <c:pt idx="2282">
                  <c:v>39727</c:v>
                </c:pt>
                <c:pt idx="2283">
                  <c:v>39728</c:v>
                </c:pt>
                <c:pt idx="2284">
                  <c:v>39729</c:v>
                </c:pt>
                <c:pt idx="2285">
                  <c:v>39730</c:v>
                </c:pt>
                <c:pt idx="2286">
                  <c:v>39731</c:v>
                </c:pt>
                <c:pt idx="2287">
                  <c:v>39734</c:v>
                </c:pt>
                <c:pt idx="2288">
                  <c:v>39735</c:v>
                </c:pt>
                <c:pt idx="2289">
                  <c:v>39736</c:v>
                </c:pt>
                <c:pt idx="2290">
                  <c:v>39737</c:v>
                </c:pt>
                <c:pt idx="2291">
                  <c:v>39738</c:v>
                </c:pt>
                <c:pt idx="2292">
                  <c:v>39741</c:v>
                </c:pt>
                <c:pt idx="2293">
                  <c:v>39742</c:v>
                </c:pt>
                <c:pt idx="2294">
                  <c:v>39743</c:v>
                </c:pt>
                <c:pt idx="2295">
                  <c:v>39744</c:v>
                </c:pt>
                <c:pt idx="2296">
                  <c:v>39745</c:v>
                </c:pt>
                <c:pt idx="2297">
                  <c:v>39748</c:v>
                </c:pt>
                <c:pt idx="2298">
                  <c:v>39749</c:v>
                </c:pt>
                <c:pt idx="2299">
                  <c:v>39750</c:v>
                </c:pt>
                <c:pt idx="2300">
                  <c:v>39751</c:v>
                </c:pt>
                <c:pt idx="2301">
                  <c:v>39752</c:v>
                </c:pt>
                <c:pt idx="2302">
                  <c:v>39755</c:v>
                </c:pt>
                <c:pt idx="2303">
                  <c:v>39756</c:v>
                </c:pt>
                <c:pt idx="2304">
                  <c:v>39757</c:v>
                </c:pt>
                <c:pt idx="2305">
                  <c:v>39758</c:v>
                </c:pt>
                <c:pt idx="2306">
                  <c:v>39759</c:v>
                </c:pt>
                <c:pt idx="2307">
                  <c:v>39762</c:v>
                </c:pt>
                <c:pt idx="2308">
                  <c:v>39763</c:v>
                </c:pt>
                <c:pt idx="2309">
                  <c:v>39764</c:v>
                </c:pt>
                <c:pt idx="2310">
                  <c:v>39765</c:v>
                </c:pt>
                <c:pt idx="2311">
                  <c:v>39766</c:v>
                </c:pt>
                <c:pt idx="2312">
                  <c:v>39769</c:v>
                </c:pt>
                <c:pt idx="2313">
                  <c:v>39770</c:v>
                </c:pt>
                <c:pt idx="2314">
                  <c:v>39771</c:v>
                </c:pt>
                <c:pt idx="2315">
                  <c:v>39772</c:v>
                </c:pt>
                <c:pt idx="2316">
                  <c:v>39773</c:v>
                </c:pt>
                <c:pt idx="2317">
                  <c:v>39776</c:v>
                </c:pt>
                <c:pt idx="2318">
                  <c:v>39777</c:v>
                </c:pt>
                <c:pt idx="2319">
                  <c:v>39778</c:v>
                </c:pt>
                <c:pt idx="2320">
                  <c:v>39779</c:v>
                </c:pt>
                <c:pt idx="2321">
                  <c:v>39780</c:v>
                </c:pt>
                <c:pt idx="2322">
                  <c:v>39783</c:v>
                </c:pt>
                <c:pt idx="2323">
                  <c:v>39784</c:v>
                </c:pt>
                <c:pt idx="2324">
                  <c:v>39785</c:v>
                </c:pt>
                <c:pt idx="2325">
                  <c:v>39786</c:v>
                </c:pt>
                <c:pt idx="2326">
                  <c:v>39787</c:v>
                </c:pt>
                <c:pt idx="2327">
                  <c:v>39790</c:v>
                </c:pt>
                <c:pt idx="2328">
                  <c:v>39791</c:v>
                </c:pt>
                <c:pt idx="2329">
                  <c:v>39792</c:v>
                </c:pt>
                <c:pt idx="2330">
                  <c:v>39793</c:v>
                </c:pt>
                <c:pt idx="2331">
                  <c:v>39794</c:v>
                </c:pt>
                <c:pt idx="2332">
                  <c:v>39797</c:v>
                </c:pt>
                <c:pt idx="2333">
                  <c:v>39798</c:v>
                </c:pt>
                <c:pt idx="2334">
                  <c:v>39799</c:v>
                </c:pt>
                <c:pt idx="2335">
                  <c:v>39800</c:v>
                </c:pt>
                <c:pt idx="2336">
                  <c:v>39801</c:v>
                </c:pt>
                <c:pt idx="2337">
                  <c:v>39804</c:v>
                </c:pt>
                <c:pt idx="2338">
                  <c:v>39805</c:v>
                </c:pt>
                <c:pt idx="2339">
                  <c:v>39806</c:v>
                </c:pt>
                <c:pt idx="2340">
                  <c:v>39807</c:v>
                </c:pt>
                <c:pt idx="2341">
                  <c:v>39808</c:v>
                </c:pt>
                <c:pt idx="2342">
                  <c:v>39811</c:v>
                </c:pt>
                <c:pt idx="2343">
                  <c:v>39812</c:v>
                </c:pt>
                <c:pt idx="2344">
                  <c:v>39813</c:v>
                </c:pt>
                <c:pt idx="2345">
                  <c:v>39814</c:v>
                </c:pt>
                <c:pt idx="2346">
                  <c:v>39815</c:v>
                </c:pt>
                <c:pt idx="2347">
                  <c:v>39818</c:v>
                </c:pt>
                <c:pt idx="2348">
                  <c:v>39819</c:v>
                </c:pt>
                <c:pt idx="2349">
                  <c:v>39820</c:v>
                </c:pt>
                <c:pt idx="2350">
                  <c:v>39821</c:v>
                </c:pt>
                <c:pt idx="2351">
                  <c:v>39822</c:v>
                </c:pt>
                <c:pt idx="2352">
                  <c:v>39825</c:v>
                </c:pt>
                <c:pt idx="2353">
                  <c:v>39826</c:v>
                </c:pt>
                <c:pt idx="2354">
                  <c:v>39827</c:v>
                </c:pt>
                <c:pt idx="2355">
                  <c:v>39828</c:v>
                </c:pt>
                <c:pt idx="2356">
                  <c:v>39829</c:v>
                </c:pt>
                <c:pt idx="2357">
                  <c:v>39832</c:v>
                </c:pt>
                <c:pt idx="2358">
                  <c:v>39833</c:v>
                </c:pt>
                <c:pt idx="2359">
                  <c:v>39834</c:v>
                </c:pt>
                <c:pt idx="2360">
                  <c:v>39835</c:v>
                </c:pt>
                <c:pt idx="2361">
                  <c:v>39836</c:v>
                </c:pt>
                <c:pt idx="2362">
                  <c:v>39839</c:v>
                </c:pt>
                <c:pt idx="2363">
                  <c:v>39840</c:v>
                </c:pt>
                <c:pt idx="2364">
                  <c:v>39841</c:v>
                </c:pt>
                <c:pt idx="2365">
                  <c:v>39842</c:v>
                </c:pt>
                <c:pt idx="2366">
                  <c:v>39843</c:v>
                </c:pt>
                <c:pt idx="2367">
                  <c:v>39846</c:v>
                </c:pt>
                <c:pt idx="2368">
                  <c:v>39847</c:v>
                </c:pt>
                <c:pt idx="2369">
                  <c:v>39848</c:v>
                </c:pt>
                <c:pt idx="2370">
                  <c:v>39849</c:v>
                </c:pt>
                <c:pt idx="2371">
                  <c:v>39850</c:v>
                </c:pt>
                <c:pt idx="2372">
                  <c:v>39853</c:v>
                </c:pt>
                <c:pt idx="2373">
                  <c:v>39854</c:v>
                </c:pt>
                <c:pt idx="2374">
                  <c:v>39855</c:v>
                </c:pt>
                <c:pt idx="2375">
                  <c:v>39856</c:v>
                </c:pt>
                <c:pt idx="2376">
                  <c:v>39857</c:v>
                </c:pt>
                <c:pt idx="2377">
                  <c:v>39860</c:v>
                </c:pt>
                <c:pt idx="2378">
                  <c:v>39861</c:v>
                </c:pt>
                <c:pt idx="2379">
                  <c:v>39862</c:v>
                </c:pt>
                <c:pt idx="2380">
                  <c:v>39863</c:v>
                </c:pt>
                <c:pt idx="2381">
                  <c:v>39864</c:v>
                </c:pt>
                <c:pt idx="2382">
                  <c:v>39867</c:v>
                </c:pt>
                <c:pt idx="2383">
                  <c:v>39868</c:v>
                </c:pt>
                <c:pt idx="2384">
                  <c:v>39869</c:v>
                </c:pt>
                <c:pt idx="2385">
                  <c:v>39870</c:v>
                </c:pt>
                <c:pt idx="2386">
                  <c:v>39871</c:v>
                </c:pt>
                <c:pt idx="2387">
                  <c:v>39874</c:v>
                </c:pt>
                <c:pt idx="2388">
                  <c:v>39875</c:v>
                </c:pt>
                <c:pt idx="2389">
                  <c:v>39876</c:v>
                </c:pt>
                <c:pt idx="2390">
                  <c:v>39877</c:v>
                </c:pt>
                <c:pt idx="2391">
                  <c:v>39878</c:v>
                </c:pt>
                <c:pt idx="2392">
                  <c:v>39881</c:v>
                </c:pt>
                <c:pt idx="2393">
                  <c:v>39882</c:v>
                </c:pt>
                <c:pt idx="2394">
                  <c:v>39883</c:v>
                </c:pt>
                <c:pt idx="2395">
                  <c:v>39884</c:v>
                </c:pt>
                <c:pt idx="2396">
                  <c:v>39885</c:v>
                </c:pt>
                <c:pt idx="2397">
                  <c:v>39888</c:v>
                </c:pt>
                <c:pt idx="2398">
                  <c:v>39889</c:v>
                </c:pt>
                <c:pt idx="2399">
                  <c:v>39890</c:v>
                </c:pt>
                <c:pt idx="2400">
                  <c:v>39891</c:v>
                </c:pt>
                <c:pt idx="2401">
                  <c:v>39892</c:v>
                </c:pt>
                <c:pt idx="2402">
                  <c:v>39895</c:v>
                </c:pt>
                <c:pt idx="2403">
                  <c:v>39896</c:v>
                </c:pt>
                <c:pt idx="2404">
                  <c:v>39897</c:v>
                </c:pt>
                <c:pt idx="2405">
                  <c:v>39898</c:v>
                </c:pt>
                <c:pt idx="2406">
                  <c:v>39899</c:v>
                </c:pt>
                <c:pt idx="2407">
                  <c:v>39902</c:v>
                </c:pt>
                <c:pt idx="2408">
                  <c:v>39903</c:v>
                </c:pt>
                <c:pt idx="2409">
                  <c:v>39904</c:v>
                </c:pt>
                <c:pt idx="2410">
                  <c:v>39905</c:v>
                </c:pt>
                <c:pt idx="2411">
                  <c:v>39906</c:v>
                </c:pt>
                <c:pt idx="2412">
                  <c:v>39909</c:v>
                </c:pt>
                <c:pt idx="2413">
                  <c:v>39910</c:v>
                </c:pt>
                <c:pt idx="2414">
                  <c:v>39911</c:v>
                </c:pt>
                <c:pt idx="2415">
                  <c:v>39912</c:v>
                </c:pt>
                <c:pt idx="2416">
                  <c:v>39913</c:v>
                </c:pt>
                <c:pt idx="2417">
                  <c:v>39916</c:v>
                </c:pt>
                <c:pt idx="2418">
                  <c:v>39917</c:v>
                </c:pt>
                <c:pt idx="2419">
                  <c:v>39918</c:v>
                </c:pt>
                <c:pt idx="2420">
                  <c:v>39919</c:v>
                </c:pt>
                <c:pt idx="2421">
                  <c:v>39920</c:v>
                </c:pt>
                <c:pt idx="2422">
                  <c:v>39923</c:v>
                </c:pt>
                <c:pt idx="2423">
                  <c:v>39924</c:v>
                </c:pt>
                <c:pt idx="2424">
                  <c:v>39925</c:v>
                </c:pt>
                <c:pt idx="2425">
                  <c:v>39926</c:v>
                </c:pt>
                <c:pt idx="2426">
                  <c:v>39927</c:v>
                </c:pt>
                <c:pt idx="2427">
                  <c:v>39930</c:v>
                </c:pt>
                <c:pt idx="2428">
                  <c:v>39931</c:v>
                </c:pt>
                <c:pt idx="2429">
                  <c:v>39932</c:v>
                </c:pt>
                <c:pt idx="2430">
                  <c:v>39933</c:v>
                </c:pt>
                <c:pt idx="2431">
                  <c:v>39934</c:v>
                </c:pt>
                <c:pt idx="2432">
                  <c:v>39937</c:v>
                </c:pt>
                <c:pt idx="2433">
                  <c:v>39938</c:v>
                </c:pt>
                <c:pt idx="2434">
                  <c:v>39939</c:v>
                </c:pt>
                <c:pt idx="2435">
                  <c:v>39940</c:v>
                </c:pt>
                <c:pt idx="2436">
                  <c:v>39941</c:v>
                </c:pt>
                <c:pt idx="2437">
                  <c:v>39944</c:v>
                </c:pt>
                <c:pt idx="2438">
                  <c:v>39945</c:v>
                </c:pt>
                <c:pt idx="2439">
                  <c:v>39946</c:v>
                </c:pt>
                <c:pt idx="2440">
                  <c:v>39947</c:v>
                </c:pt>
                <c:pt idx="2441">
                  <c:v>39948</c:v>
                </c:pt>
                <c:pt idx="2442">
                  <c:v>39951</c:v>
                </c:pt>
                <c:pt idx="2443">
                  <c:v>39952</c:v>
                </c:pt>
                <c:pt idx="2444">
                  <c:v>39953</c:v>
                </c:pt>
                <c:pt idx="2445">
                  <c:v>39954</c:v>
                </c:pt>
                <c:pt idx="2446">
                  <c:v>39955</c:v>
                </c:pt>
                <c:pt idx="2447">
                  <c:v>39958</c:v>
                </c:pt>
                <c:pt idx="2448">
                  <c:v>39959</c:v>
                </c:pt>
                <c:pt idx="2449">
                  <c:v>39960</c:v>
                </c:pt>
                <c:pt idx="2450">
                  <c:v>39961</c:v>
                </c:pt>
                <c:pt idx="2451">
                  <c:v>39962</c:v>
                </c:pt>
                <c:pt idx="2452">
                  <c:v>39965</c:v>
                </c:pt>
                <c:pt idx="2453">
                  <c:v>39966</c:v>
                </c:pt>
                <c:pt idx="2454">
                  <c:v>39967</c:v>
                </c:pt>
                <c:pt idx="2455">
                  <c:v>39968</c:v>
                </c:pt>
                <c:pt idx="2456">
                  <c:v>39969</c:v>
                </c:pt>
                <c:pt idx="2457">
                  <c:v>39972</c:v>
                </c:pt>
                <c:pt idx="2458">
                  <c:v>39973</c:v>
                </c:pt>
                <c:pt idx="2459">
                  <c:v>39974</c:v>
                </c:pt>
                <c:pt idx="2460">
                  <c:v>39975</c:v>
                </c:pt>
                <c:pt idx="2461">
                  <c:v>39976</c:v>
                </c:pt>
                <c:pt idx="2462">
                  <c:v>39979</c:v>
                </c:pt>
                <c:pt idx="2463">
                  <c:v>39980</c:v>
                </c:pt>
                <c:pt idx="2464">
                  <c:v>39981</c:v>
                </c:pt>
                <c:pt idx="2465">
                  <c:v>39982</c:v>
                </c:pt>
                <c:pt idx="2466">
                  <c:v>39983</c:v>
                </c:pt>
                <c:pt idx="2467">
                  <c:v>39986</c:v>
                </c:pt>
                <c:pt idx="2468">
                  <c:v>39987</c:v>
                </c:pt>
                <c:pt idx="2469">
                  <c:v>39988</c:v>
                </c:pt>
                <c:pt idx="2470">
                  <c:v>39989</c:v>
                </c:pt>
                <c:pt idx="2471">
                  <c:v>39990</c:v>
                </c:pt>
                <c:pt idx="2472">
                  <c:v>39993</c:v>
                </c:pt>
                <c:pt idx="2473">
                  <c:v>39994</c:v>
                </c:pt>
                <c:pt idx="2474">
                  <c:v>39995</c:v>
                </c:pt>
                <c:pt idx="2475">
                  <c:v>39996</c:v>
                </c:pt>
                <c:pt idx="2476">
                  <c:v>39997</c:v>
                </c:pt>
                <c:pt idx="2477">
                  <c:v>40000</c:v>
                </c:pt>
                <c:pt idx="2478">
                  <c:v>40001</c:v>
                </c:pt>
                <c:pt idx="2479">
                  <c:v>40002</c:v>
                </c:pt>
                <c:pt idx="2480">
                  <c:v>40003</c:v>
                </c:pt>
                <c:pt idx="2481">
                  <c:v>40004</c:v>
                </c:pt>
                <c:pt idx="2482">
                  <c:v>40007</c:v>
                </c:pt>
                <c:pt idx="2483">
                  <c:v>40008</c:v>
                </c:pt>
                <c:pt idx="2484">
                  <c:v>40009</c:v>
                </c:pt>
                <c:pt idx="2485">
                  <c:v>40010</c:v>
                </c:pt>
                <c:pt idx="2486">
                  <c:v>40011</c:v>
                </c:pt>
                <c:pt idx="2487">
                  <c:v>40014</c:v>
                </c:pt>
                <c:pt idx="2488">
                  <c:v>40015</c:v>
                </c:pt>
                <c:pt idx="2489">
                  <c:v>40016</c:v>
                </c:pt>
                <c:pt idx="2490">
                  <c:v>40017</c:v>
                </c:pt>
                <c:pt idx="2491">
                  <c:v>40018</c:v>
                </c:pt>
                <c:pt idx="2492">
                  <c:v>40021</c:v>
                </c:pt>
                <c:pt idx="2493">
                  <c:v>40022</c:v>
                </c:pt>
                <c:pt idx="2494">
                  <c:v>40023</c:v>
                </c:pt>
                <c:pt idx="2495">
                  <c:v>40024</c:v>
                </c:pt>
                <c:pt idx="2496">
                  <c:v>40025</c:v>
                </c:pt>
                <c:pt idx="2497">
                  <c:v>40028</c:v>
                </c:pt>
                <c:pt idx="2498">
                  <c:v>40029</c:v>
                </c:pt>
                <c:pt idx="2499">
                  <c:v>40030</c:v>
                </c:pt>
                <c:pt idx="2500">
                  <c:v>40031</c:v>
                </c:pt>
                <c:pt idx="2501">
                  <c:v>40032</c:v>
                </c:pt>
                <c:pt idx="2502">
                  <c:v>40035</c:v>
                </c:pt>
                <c:pt idx="2503">
                  <c:v>40036</c:v>
                </c:pt>
                <c:pt idx="2504">
                  <c:v>40037</c:v>
                </c:pt>
                <c:pt idx="2505">
                  <c:v>40038</c:v>
                </c:pt>
                <c:pt idx="2506">
                  <c:v>40039</c:v>
                </c:pt>
                <c:pt idx="2507">
                  <c:v>40042</c:v>
                </c:pt>
                <c:pt idx="2508">
                  <c:v>40043</c:v>
                </c:pt>
                <c:pt idx="2509">
                  <c:v>40044</c:v>
                </c:pt>
                <c:pt idx="2510">
                  <c:v>40045</c:v>
                </c:pt>
                <c:pt idx="2511">
                  <c:v>40046</c:v>
                </c:pt>
                <c:pt idx="2512">
                  <c:v>40049</c:v>
                </c:pt>
                <c:pt idx="2513">
                  <c:v>40050</c:v>
                </c:pt>
                <c:pt idx="2514">
                  <c:v>40051</c:v>
                </c:pt>
                <c:pt idx="2515">
                  <c:v>40052</c:v>
                </c:pt>
                <c:pt idx="2516">
                  <c:v>40053</c:v>
                </c:pt>
                <c:pt idx="2517">
                  <c:v>40056</c:v>
                </c:pt>
                <c:pt idx="2518">
                  <c:v>40057</c:v>
                </c:pt>
                <c:pt idx="2519">
                  <c:v>40058</c:v>
                </c:pt>
                <c:pt idx="2520">
                  <c:v>40059</c:v>
                </c:pt>
                <c:pt idx="2521">
                  <c:v>40060</c:v>
                </c:pt>
                <c:pt idx="2522">
                  <c:v>40063</c:v>
                </c:pt>
                <c:pt idx="2523">
                  <c:v>40064</c:v>
                </c:pt>
                <c:pt idx="2524">
                  <c:v>40065</c:v>
                </c:pt>
                <c:pt idx="2525">
                  <c:v>40066</c:v>
                </c:pt>
                <c:pt idx="2526">
                  <c:v>40067</c:v>
                </c:pt>
                <c:pt idx="2527">
                  <c:v>40070</c:v>
                </c:pt>
                <c:pt idx="2528">
                  <c:v>40071</c:v>
                </c:pt>
                <c:pt idx="2529">
                  <c:v>40072</c:v>
                </c:pt>
                <c:pt idx="2530">
                  <c:v>40073</c:v>
                </c:pt>
                <c:pt idx="2531">
                  <c:v>40074</c:v>
                </c:pt>
                <c:pt idx="2532">
                  <c:v>40077</c:v>
                </c:pt>
                <c:pt idx="2533">
                  <c:v>40078</c:v>
                </c:pt>
                <c:pt idx="2534">
                  <c:v>40079</c:v>
                </c:pt>
                <c:pt idx="2535">
                  <c:v>40080</c:v>
                </c:pt>
                <c:pt idx="2536">
                  <c:v>40081</c:v>
                </c:pt>
                <c:pt idx="2537">
                  <c:v>40084</c:v>
                </c:pt>
                <c:pt idx="2538">
                  <c:v>40085</c:v>
                </c:pt>
                <c:pt idx="2539">
                  <c:v>40086</c:v>
                </c:pt>
                <c:pt idx="2540">
                  <c:v>40087</c:v>
                </c:pt>
                <c:pt idx="2541">
                  <c:v>40088</c:v>
                </c:pt>
                <c:pt idx="2542">
                  <c:v>40091</c:v>
                </c:pt>
                <c:pt idx="2543">
                  <c:v>40092</c:v>
                </c:pt>
                <c:pt idx="2544">
                  <c:v>40093</c:v>
                </c:pt>
                <c:pt idx="2545">
                  <c:v>40094</c:v>
                </c:pt>
                <c:pt idx="2546">
                  <c:v>40095</c:v>
                </c:pt>
                <c:pt idx="2547">
                  <c:v>40098</c:v>
                </c:pt>
                <c:pt idx="2548">
                  <c:v>40099</c:v>
                </c:pt>
                <c:pt idx="2549">
                  <c:v>40100</c:v>
                </c:pt>
                <c:pt idx="2550">
                  <c:v>40101</c:v>
                </c:pt>
                <c:pt idx="2551">
                  <c:v>40102</c:v>
                </c:pt>
                <c:pt idx="2552">
                  <c:v>40105</c:v>
                </c:pt>
                <c:pt idx="2553">
                  <c:v>40106</c:v>
                </c:pt>
                <c:pt idx="2554">
                  <c:v>40107</c:v>
                </c:pt>
                <c:pt idx="2555">
                  <c:v>40108</c:v>
                </c:pt>
                <c:pt idx="2556">
                  <c:v>40109</c:v>
                </c:pt>
                <c:pt idx="2557">
                  <c:v>40112</c:v>
                </c:pt>
                <c:pt idx="2558">
                  <c:v>40113</c:v>
                </c:pt>
                <c:pt idx="2559">
                  <c:v>40114</c:v>
                </c:pt>
                <c:pt idx="2560">
                  <c:v>40115</c:v>
                </c:pt>
                <c:pt idx="2561">
                  <c:v>40116</c:v>
                </c:pt>
                <c:pt idx="2562">
                  <c:v>40119</c:v>
                </c:pt>
                <c:pt idx="2563">
                  <c:v>40120</c:v>
                </c:pt>
                <c:pt idx="2564">
                  <c:v>40121</c:v>
                </c:pt>
                <c:pt idx="2565">
                  <c:v>40122</c:v>
                </c:pt>
                <c:pt idx="2566">
                  <c:v>40123</c:v>
                </c:pt>
                <c:pt idx="2567">
                  <c:v>40126</c:v>
                </c:pt>
                <c:pt idx="2568">
                  <c:v>40127</c:v>
                </c:pt>
                <c:pt idx="2569">
                  <c:v>40128</c:v>
                </c:pt>
                <c:pt idx="2570">
                  <c:v>40129</c:v>
                </c:pt>
                <c:pt idx="2571">
                  <c:v>40130</c:v>
                </c:pt>
                <c:pt idx="2572">
                  <c:v>40133</c:v>
                </c:pt>
                <c:pt idx="2573">
                  <c:v>40134</c:v>
                </c:pt>
                <c:pt idx="2574">
                  <c:v>40135</c:v>
                </c:pt>
                <c:pt idx="2575">
                  <c:v>40136</c:v>
                </c:pt>
                <c:pt idx="2576">
                  <c:v>40137</c:v>
                </c:pt>
                <c:pt idx="2577">
                  <c:v>40140</c:v>
                </c:pt>
                <c:pt idx="2578">
                  <c:v>40141</c:v>
                </c:pt>
                <c:pt idx="2579">
                  <c:v>40142</c:v>
                </c:pt>
                <c:pt idx="2580">
                  <c:v>40143</c:v>
                </c:pt>
                <c:pt idx="2581">
                  <c:v>40144</c:v>
                </c:pt>
                <c:pt idx="2582">
                  <c:v>40147</c:v>
                </c:pt>
                <c:pt idx="2583">
                  <c:v>40148</c:v>
                </c:pt>
                <c:pt idx="2584">
                  <c:v>40149</c:v>
                </c:pt>
                <c:pt idx="2585">
                  <c:v>40150</c:v>
                </c:pt>
                <c:pt idx="2586">
                  <c:v>40151</c:v>
                </c:pt>
                <c:pt idx="2587">
                  <c:v>40154</c:v>
                </c:pt>
                <c:pt idx="2588">
                  <c:v>40155</c:v>
                </c:pt>
                <c:pt idx="2589">
                  <c:v>40156</c:v>
                </c:pt>
                <c:pt idx="2590">
                  <c:v>40157</c:v>
                </c:pt>
                <c:pt idx="2591">
                  <c:v>40158</c:v>
                </c:pt>
                <c:pt idx="2592">
                  <c:v>40161</c:v>
                </c:pt>
                <c:pt idx="2593">
                  <c:v>40162</c:v>
                </c:pt>
                <c:pt idx="2594">
                  <c:v>40163</c:v>
                </c:pt>
                <c:pt idx="2595">
                  <c:v>40164</c:v>
                </c:pt>
                <c:pt idx="2596">
                  <c:v>40165</c:v>
                </c:pt>
                <c:pt idx="2597">
                  <c:v>40168</c:v>
                </c:pt>
                <c:pt idx="2598">
                  <c:v>40169</c:v>
                </c:pt>
                <c:pt idx="2599">
                  <c:v>40170</c:v>
                </c:pt>
                <c:pt idx="2600">
                  <c:v>40171</c:v>
                </c:pt>
                <c:pt idx="2601">
                  <c:v>40172</c:v>
                </c:pt>
                <c:pt idx="2602">
                  <c:v>40175</c:v>
                </c:pt>
                <c:pt idx="2603">
                  <c:v>40176</c:v>
                </c:pt>
                <c:pt idx="2604">
                  <c:v>40177</c:v>
                </c:pt>
                <c:pt idx="2605">
                  <c:v>40178</c:v>
                </c:pt>
                <c:pt idx="2606">
                  <c:v>40179</c:v>
                </c:pt>
                <c:pt idx="2607">
                  <c:v>40182</c:v>
                </c:pt>
                <c:pt idx="2608">
                  <c:v>40183</c:v>
                </c:pt>
                <c:pt idx="2609">
                  <c:v>40184</c:v>
                </c:pt>
                <c:pt idx="2610">
                  <c:v>40185</c:v>
                </c:pt>
                <c:pt idx="2611">
                  <c:v>40186</c:v>
                </c:pt>
                <c:pt idx="2612">
                  <c:v>40189</c:v>
                </c:pt>
                <c:pt idx="2613">
                  <c:v>40190</c:v>
                </c:pt>
                <c:pt idx="2614">
                  <c:v>40191</c:v>
                </c:pt>
                <c:pt idx="2615">
                  <c:v>40192</c:v>
                </c:pt>
                <c:pt idx="2616">
                  <c:v>40193</c:v>
                </c:pt>
                <c:pt idx="2617">
                  <c:v>40196</c:v>
                </c:pt>
                <c:pt idx="2618">
                  <c:v>40197</c:v>
                </c:pt>
                <c:pt idx="2619">
                  <c:v>40198</c:v>
                </c:pt>
                <c:pt idx="2620">
                  <c:v>40199</c:v>
                </c:pt>
                <c:pt idx="2621">
                  <c:v>40200</c:v>
                </c:pt>
                <c:pt idx="2622">
                  <c:v>40203</c:v>
                </c:pt>
                <c:pt idx="2623">
                  <c:v>40204</c:v>
                </c:pt>
                <c:pt idx="2624">
                  <c:v>40205</c:v>
                </c:pt>
                <c:pt idx="2625">
                  <c:v>40206</c:v>
                </c:pt>
                <c:pt idx="2626">
                  <c:v>40207</c:v>
                </c:pt>
                <c:pt idx="2627">
                  <c:v>40210</c:v>
                </c:pt>
                <c:pt idx="2628">
                  <c:v>40211</c:v>
                </c:pt>
                <c:pt idx="2629">
                  <c:v>40212</c:v>
                </c:pt>
                <c:pt idx="2630">
                  <c:v>40213</c:v>
                </c:pt>
                <c:pt idx="2631">
                  <c:v>40214</c:v>
                </c:pt>
                <c:pt idx="2632">
                  <c:v>40217</c:v>
                </c:pt>
                <c:pt idx="2633">
                  <c:v>40218</c:v>
                </c:pt>
                <c:pt idx="2634">
                  <c:v>40219</c:v>
                </c:pt>
                <c:pt idx="2635">
                  <c:v>40220</c:v>
                </c:pt>
                <c:pt idx="2636">
                  <c:v>40221</c:v>
                </c:pt>
                <c:pt idx="2637">
                  <c:v>40224</c:v>
                </c:pt>
                <c:pt idx="2638">
                  <c:v>40225</c:v>
                </c:pt>
                <c:pt idx="2639">
                  <c:v>40226</c:v>
                </c:pt>
                <c:pt idx="2640">
                  <c:v>40227</c:v>
                </c:pt>
                <c:pt idx="2641">
                  <c:v>40228</c:v>
                </c:pt>
                <c:pt idx="2642">
                  <c:v>40231</c:v>
                </c:pt>
                <c:pt idx="2643">
                  <c:v>40232</c:v>
                </c:pt>
                <c:pt idx="2644">
                  <c:v>40233</c:v>
                </c:pt>
                <c:pt idx="2645">
                  <c:v>40234</c:v>
                </c:pt>
                <c:pt idx="2646">
                  <c:v>40235</c:v>
                </c:pt>
                <c:pt idx="2647">
                  <c:v>40238</c:v>
                </c:pt>
                <c:pt idx="2648">
                  <c:v>40239</c:v>
                </c:pt>
                <c:pt idx="2649">
                  <c:v>40240</c:v>
                </c:pt>
                <c:pt idx="2650">
                  <c:v>40241</c:v>
                </c:pt>
                <c:pt idx="2651">
                  <c:v>40242</c:v>
                </c:pt>
                <c:pt idx="2652">
                  <c:v>40245</c:v>
                </c:pt>
                <c:pt idx="2653">
                  <c:v>40246</c:v>
                </c:pt>
                <c:pt idx="2654">
                  <c:v>40247</c:v>
                </c:pt>
                <c:pt idx="2655">
                  <c:v>40248</c:v>
                </c:pt>
                <c:pt idx="2656">
                  <c:v>40249</c:v>
                </c:pt>
                <c:pt idx="2657">
                  <c:v>40252</c:v>
                </c:pt>
                <c:pt idx="2658">
                  <c:v>40253</c:v>
                </c:pt>
                <c:pt idx="2659">
                  <c:v>40254</c:v>
                </c:pt>
                <c:pt idx="2660">
                  <c:v>40255</c:v>
                </c:pt>
                <c:pt idx="2661">
                  <c:v>40256</c:v>
                </c:pt>
                <c:pt idx="2662">
                  <c:v>40259</c:v>
                </c:pt>
                <c:pt idx="2663">
                  <c:v>40260</c:v>
                </c:pt>
                <c:pt idx="2664">
                  <c:v>40261</c:v>
                </c:pt>
                <c:pt idx="2665">
                  <c:v>40262</c:v>
                </c:pt>
                <c:pt idx="2666">
                  <c:v>40263</c:v>
                </c:pt>
                <c:pt idx="2667">
                  <c:v>40266</c:v>
                </c:pt>
                <c:pt idx="2668">
                  <c:v>40267</c:v>
                </c:pt>
                <c:pt idx="2669">
                  <c:v>40268</c:v>
                </c:pt>
                <c:pt idx="2670">
                  <c:v>40269</c:v>
                </c:pt>
                <c:pt idx="2671">
                  <c:v>40270</c:v>
                </c:pt>
                <c:pt idx="2672">
                  <c:v>40273</c:v>
                </c:pt>
                <c:pt idx="2673">
                  <c:v>40274</c:v>
                </c:pt>
                <c:pt idx="2674">
                  <c:v>40275</c:v>
                </c:pt>
                <c:pt idx="2675">
                  <c:v>40276</c:v>
                </c:pt>
                <c:pt idx="2676">
                  <c:v>40277</c:v>
                </c:pt>
                <c:pt idx="2677">
                  <c:v>40280</c:v>
                </c:pt>
                <c:pt idx="2678">
                  <c:v>40281</c:v>
                </c:pt>
                <c:pt idx="2679">
                  <c:v>40282</c:v>
                </c:pt>
                <c:pt idx="2680">
                  <c:v>40283</c:v>
                </c:pt>
                <c:pt idx="2681">
                  <c:v>40284</c:v>
                </c:pt>
                <c:pt idx="2682">
                  <c:v>40287</c:v>
                </c:pt>
                <c:pt idx="2683">
                  <c:v>40288</c:v>
                </c:pt>
                <c:pt idx="2684">
                  <c:v>40289</c:v>
                </c:pt>
                <c:pt idx="2685">
                  <c:v>40290</c:v>
                </c:pt>
                <c:pt idx="2686">
                  <c:v>40291</c:v>
                </c:pt>
                <c:pt idx="2687">
                  <c:v>40294</c:v>
                </c:pt>
                <c:pt idx="2688">
                  <c:v>40295</c:v>
                </c:pt>
                <c:pt idx="2689">
                  <c:v>40296</c:v>
                </c:pt>
                <c:pt idx="2690">
                  <c:v>40297</c:v>
                </c:pt>
                <c:pt idx="2691">
                  <c:v>40298</c:v>
                </c:pt>
                <c:pt idx="2692">
                  <c:v>40301</c:v>
                </c:pt>
                <c:pt idx="2693">
                  <c:v>40302</c:v>
                </c:pt>
                <c:pt idx="2694">
                  <c:v>40303</c:v>
                </c:pt>
                <c:pt idx="2695">
                  <c:v>40304</c:v>
                </c:pt>
                <c:pt idx="2696">
                  <c:v>40305</c:v>
                </c:pt>
                <c:pt idx="2697">
                  <c:v>40308</c:v>
                </c:pt>
                <c:pt idx="2698">
                  <c:v>40309</c:v>
                </c:pt>
                <c:pt idx="2699">
                  <c:v>40310</c:v>
                </c:pt>
                <c:pt idx="2700">
                  <c:v>40311</c:v>
                </c:pt>
                <c:pt idx="2701">
                  <c:v>40312</c:v>
                </c:pt>
                <c:pt idx="2702">
                  <c:v>40315</c:v>
                </c:pt>
                <c:pt idx="2703">
                  <c:v>40316</c:v>
                </c:pt>
                <c:pt idx="2704">
                  <c:v>40317</c:v>
                </c:pt>
                <c:pt idx="2705">
                  <c:v>40318</c:v>
                </c:pt>
                <c:pt idx="2706">
                  <c:v>40319</c:v>
                </c:pt>
                <c:pt idx="2707">
                  <c:v>40322</c:v>
                </c:pt>
                <c:pt idx="2708">
                  <c:v>40323</c:v>
                </c:pt>
                <c:pt idx="2709">
                  <c:v>40324</c:v>
                </c:pt>
                <c:pt idx="2710">
                  <c:v>40325</c:v>
                </c:pt>
                <c:pt idx="2711">
                  <c:v>40326</c:v>
                </c:pt>
                <c:pt idx="2712">
                  <c:v>40329</c:v>
                </c:pt>
                <c:pt idx="2713">
                  <c:v>40330</c:v>
                </c:pt>
                <c:pt idx="2714">
                  <c:v>40331</c:v>
                </c:pt>
                <c:pt idx="2715">
                  <c:v>40332</c:v>
                </c:pt>
                <c:pt idx="2716">
                  <c:v>40333</c:v>
                </c:pt>
                <c:pt idx="2717">
                  <c:v>40336</c:v>
                </c:pt>
                <c:pt idx="2718">
                  <c:v>40337</c:v>
                </c:pt>
                <c:pt idx="2719">
                  <c:v>40338</c:v>
                </c:pt>
                <c:pt idx="2720">
                  <c:v>40339</c:v>
                </c:pt>
                <c:pt idx="2721">
                  <c:v>40340</c:v>
                </c:pt>
                <c:pt idx="2722">
                  <c:v>40343</c:v>
                </c:pt>
                <c:pt idx="2723">
                  <c:v>40344</c:v>
                </c:pt>
                <c:pt idx="2724">
                  <c:v>40345</c:v>
                </c:pt>
                <c:pt idx="2725">
                  <c:v>40346</c:v>
                </c:pt>
                <c:pt idx="2726">
                  <c:v>40347</c:v>
                </c:pt>
                <c:pt idx="2727">
                  <c:v>40350</c:v>
                </c:pt>
                <c:pt idx="2728">
                  <c:v>40351</c:v>
                </c:pt>
                <c:pt idx="2729">
                  <c:v>40352</c:v>
                </c:pt>
                <c:pt idx="2730">
                  <c:v>40353</c:v>
                </c:pt>
                <c:pt idx="2731">
                  <c:v>40354</c:v>
                </c:pt>
                <c:pt idx="2732">
                  <c:v>40357</c:v>
                </c:pt>
                <c:pt idx="2733">
                  <c:v>40358</c:v>
                </c:pt>
                <c:pt idx="2734">
                  <c:v>40359</c:v>
                </c:pt>
                <c:pt idx="2735">
                  <c:v>40360</c:v>
                </c:pt>
                <c:pt idx="2736">
                  <c:v>40361</c:v>
                </c:pt>
                <c:pt idx="2737">
                  <c:v>40364</c:v>
                </c:pt>
                <c:pt idx="2738">
                  <c:v>40365</c:v>
                </c:pt>
                <c:pt idx="2739">
                  <c:v>40366</c:v>
                </c:pt>
                <c:pt idx="2740">
                  <c:v>40367</c:v>
                </c:pt>
                <c:pt idx="2741">
                  <c:v>40368</c:v>
                </c:pt>
                <c:pt idx="2742">
                  <c:v>40371</c:v>
                </c:pt>
                <c:pt idx="2743">
                  <c:v>40372</c:v>
                </c:pt>
                <c:pt idx="2744">
                  <c:v>40373</c:v>
                </c:pt>
                <c:pt idx="2745">
                  <c:v>40374</c:v>
                </c:pt>
                <c:pt idx="2746">
                  <c:v>40375</c:v>
                </c:pt>
                <c:pt idx="2747">
                  <c:v>40378</c:v>
                </c:pt>
                <c:pt idx="2748">
                  <c:v>40379</c:v>
                </c:pt>
                <c:pt idx="2749">
                  <c:v>40380</c:v>
                </c:pt>
                <c:pt idx="2750">
                  <c:v>40381</c:v>
                </c:pt>
                <c:pt idx="2751">
                  <c:v>40382</c:v>
                </c:pt>
                <c:pt idx="2752">
                  <c:v>40385</c:v>
                </c:pt>
                <c:pt idx="2753">
                  <c:v>40386</c:v>
                </c:pt>
                <c:pt idx="2754">
                  <c:v>40387</c:v>
                </c:pt>
                <c:pt idx="2755">
                  <c:v>40388</c:v>
                </c:pt>
                <c:pt idx="2756">
                  <c:v>40389</c:v>
                </c:pt>
                <c:pt idx="2757">
                  <c:v>40392</c:v>
                </c:pt>
                <c:pt idx="2758">
                  <c:v>40393</c:v>
                </c:pt>
                <c:pt idx="2759">
                  <c:v>40394</c:v>
                </c:pt>
                <c:pt idx="2760">
                  <c:v>40395</c:v>
                </c:pt>
                <c:pt idx="2761">
                  <c:v>40396</c:v>
                </c:pt>
                <c:pt idx="2762">
                  <c:v>40399</c:v>
                </c:pt>
                <c:pt idx="2763">
                  <c:v>40400</c:v>
                </c:pt>
                <c:pt idx="2764">
                  <c:v>40401</c:v>
                </c:pt>
                <c:pt idx="2765">
                  <c:v>40402</c:v>
                </c:pt>
                <c:pt idx="2766">
                  <c:v>40403</c:v>
                </c:pt>
                <c:pt idx="2767">
                  <c:v>40406</c:v>
                </c:pt>
                <c:pt idx="2768">
                  <c:v>40407</c:v>
                </c:pt>
                <c:pt idx="2769">
                  <c:v>40408</c:v>
                </c:pt>
                <c:pt idx="2770">
                  <c:v>40409</c:v>
                </c:pt>
                <c:pt idx="2771">
                  <c:v>40410</c:v>
                </c:pt>
                <c:pt idx="2772">
                  <c:v>40413</c:v>
                </c:pt>
                <c:pt idx="2773">
                  <c:v>40414</c:v>
                </c:pt>
                <c:pt idx="2774">
                  <c:v>40415</c:v>
                </c:pt>
                <c:pt idx="2775">
                  <c:v>40416</c:v>
                </c:pt>
                <c:pt idx="2776">
                  <c:v>40417</c:v>
                </c:pt>
                <c:pt idx="2777">
                  <c:v>40420</c:v>
                </c:pt>
                <c:pt idx="2778">
                  <c:v>40421</c:v>
                </c:pt>
                <c:pt idx="2779">
                  <c:v>40422</c:v>
                </c:pt>
                <c:pt idx="2780">
                  <c:v>40423</c:v>
                </c:pt>
                <c:pt idx="2781">
                  <c:v>40424</c:v>
                </c:pt>
                <c:pt idx="2782">
                  <c:v>40427</c:v>
                </c:pt>
                <c:pt idx="2783">
                  <c:v>40428</c:v>
                </c:pt>
                <c:pt idx="2784">
                  <c:v>40429</c:v>
                </c:pt>
                <c:pt idx="2785">
                  <c:v>40430</c:v>
                </c:pt>
                <c:pt idx="2786">
                  <c:v>40431</c:v>
                </c:pt>
                <c:pt idx="2787">
                  <c:v>40434</c:v>
                </c:pt>
                <c:pt idx="2788">
                  <c:v>40435</c:v>
                </c:pt>
                <c:pt idx="2789">
                  <c:v>40436</c:v>
                </c:pt>
                <c:pt idx="2790">
                  <c:v>40437</c:v>
                </c:pt>
                <c:pt idx="2791">
                  <c:v>40438</c:v>
                </c:pt>
                <c:pt idx="2792">
                  <c:v>40441</c:v>
                </c:pt>
                <c:pt idx="2793">
                  <c:v>40442</c:v>
                </c:pt>
                <c:pt idx="2794">
                  <c:v>40443</c:v>
                </c:pt>
                <c:pt idx="2795">
                  <c:v>40444</c:v>
                </c:pt>
                <c:pt idx="2796">
                  <c:v>40445</c:v>
                </c:pt>
                <c:pt idx="2797">
                  <c:v>40448</c:v>
                </c:pt>
                <c:pt idx="2798">
                  <c:v>40449</c:v>
                </c:pt>
                <c:pt idx="2799">
                  <c:v>40450</c:v>
                </c:pt>
                <c:pt idx="2800">
                  <c:v>40451</c:v>
                </c:pt>
                <c:pt idx="2801">
                  <c:v>40452</c:v>
                </c:pt>
                <c:pt idx="2802">
                  <c:v>40455</c:v>
                </c:pt>
                <c:pt idx="2803">
                  <c:v>40456</c:v>
                </c:pt>
                <c:pt idx="2804">
                  <c:v>40457</c:v>
                </c:pt>
                <c:pt idx="2805">
                  <c:v>40458</c:v>
                </c:pt>
                <c:pt idx="2806">
                  <c:v>40459</c:v>
                </c:pt>
                <c:pt idx="2807">
                  <c:v>40462</c:v>
                </c:pt>
                <c:pt idx="2808">
                  <c:v>40463</c:v>
                </c:pt>
                <c:pt idx="2809">
                  <c:v>40464</c:v>
                </c:pt>
                <c:pt idx="2810">
                  <c:v>40465</c:v>
                </c:pt>
                <c:pt idx="2811">
                  <c:v>40466</c:v>
                </c:pt>
                <c:pt idx="2812">
                  <c:v>40469</c:v>
                </c:pt>
                <c:pt idx="2813">
                  <c:v>40470</c:v>
                </c:pt>
                <c:pt idx="2814">
                  <c:v>40471</c:v>
                </c:pt>
                <c:pt idx="2815">
                  <c:v>40472</c:v>
                </c:pt>
                <c:pt idx="2816">
                  <c:v>40473</c:v>
                </c:pt>
                <c:pt idx="2817">
                  <c:v>40476</c:v>
                </c:pt>
                <c:pt idx="2818">
                  <c:v>40477</c:v>
                </c:pt>
                <c:pt idx="2819">
                  <c:v>40478</c:v>
                </c:pt>
                <c:pt idx="2820">
                  <c:v>40479</c:v>
                </c:pt>
                <c:pt idx="2821">
                  <c:v>40480</c:v>
                </c:pt>
                <c:pt idx="2822">
                  <c:v>40483</c:v>
                </c:pt>
                <c:pt idx="2823">
                  <c:v>40484</c:v>
                </c:pt>
                <c:pt idx="2824">
                  <c:v>40485</c:v>
                </c:pt>
                <c:pt idx="2825">
                  <c:v>40486</c:v>
                </c:pt>
                <c:pt idx="2826">
                  <c:v>40487</c:v>
                </c:pt>
                <c:pt idx="2827">
                  <c:v>40490</c:v>
                </c:pt>
                <c:pt idx="2828">
                  <c:v>40491</c:v>
                </c:pt>
                <c:pt idx="2829">
                  <c:v>40492</c:v>
                </c:pt>
                <c:pt idx="2830">
                  <c:v>40493</c:v>
                </c:pt>
                <c:pt idx="2831">
                  <c:v>40494</c:v>
                </c:pt>
                <c:pt idx="2832">
                  <c:v>40497</c:v>
                </c:pt>
                <c:pt idx="2833">
                  <c:v>40498</c:v>
                </c:pt>
                <c:pt idx="2834">
                  <c:v>40499</c:v>
                </c:pt>
                <c:pt idx="2835">
                  <c:v>40500</c:v>
                </c:pt>
                <c:pt idx="2836">
                  <c:v>40501</c:v>
                </c:pt>
                <c:pt idx="2837">
                  <c:v>40504</c:v>
                </c:pt>
                <c:pt idx="2838">
                  <c:v>40505</c:v>
                </c:pt>
                <c:pt idx="2839">
                  <c:v>40506</c:v>
                </c:pt>
                <c:pt idx="2840">
                  <c:v>40507</c:v>
                </c:pt>
                <c:pt idx="2841">
                  <c:v>40508</c:v>
                </c:pt>
                <c:pt idx="2842">
                  <c:v>40511</c:v>
                </c:pt>
                <c:pt idx="2843">
                  <c:v>40512</c:v>
                </c:pt>
                <c:pt idx="2844">
                  <c:v>40513</c:v>
                </c:pt>
                <c:pt idx="2845">
                  <c:v>40514</c:v>
                </c:pt>
                <c:pt idx="2846">
                  <c:v>40515</c:v>
                </c:pt>
                <c:pt idx="2847">
                  <c:v>40518</c:v>
                </c:pt>
                <c:pt idx="2848">
                  <c:v>40519</c:v>
                </c:pt>
                <c:pt idx="2849">
                  <c:v>40520</c:v>
                </c:pt>
                <c:pt idx="2850">
                  <c:v>40521</c:v>
                </c:pt>
                <c:pt idx="2851">
                  <c:v>40522</c:v>
                </c:pt>
                <c:pt idx="2852">
                  <c:v>40525</c:v>
                </c:pt>
                <c:pt idx="2853">
                  <c:v>40526</c:v>
                </c:pt>
                <c:pt idx="2854">
                  <c:v>40527</c:v>
                </c:pt>
                <c:pt idx="2855">
                  <c:v>40528</c:v>
                </c:pt>
                <c:pt idx="2856">
                  <c:v>40529</c:v>
                </c:pt>
                <c:pt idx="2857">
                  <c:v>40532</c:v>
                </c:pt>
                <c:pt idx="2858">
                  <c:v>40533</c:v>
                </c:pt>
                <c:pt idx="2859">
                  <c:v>40534</c:v>
                </c:pt>
                <c:pt idx="2860">
                  <c:v>40535</c:v>
                </c:pt>
                <c:pt idx="2861">
                  <c:v>40536</c:v>
                </c:pt>
                <c:pt idx="2862">
                  <c:v>40539</c:v>
                </c:pt>
                <c:pt idx="2863">
                  <c:v>40540</c:v>
                </c:pt>
                <c:pt idx="2864">
                  <c:v>40541</c:v>
                </c:pt>
                <c:pt idx="2865">
                  <c:v>40542</c:v>
                </c:pt>
                <c:pt idx="2866">
                  <c:v>40543</c:v>
                </c:pt>
                <c:pt idx="2867">
                  <c:v>40546</c:v>
                </c:pt>
                <c:pt idx="2868">
                  <c:v>40547</c:v>
                </c:pt>
                <c:pt idx="2869">
                  <c:v>40548</c:v>
                </c:pt>
                <c:pt idx="2870">
                  <c:v>40549</c:v>
                </c:pt>
                <c:pt idx="2871">
                  <c:v>40550</c:v>
                </c:pt>
                <c:pt idx="2872">
                  <c:v>40553</c:v>
                </c:pt>
                <c:pt idx="2873">
                  <c:v>40554</c:v>
                </c:pt>
                <c:pt idx="2874">
                  <c:v>40555</c:v>
                </c:pt>
                <c:pt idx="2875">
                  <c:v>40556</c:v>
                </c:pt>
                <c:pt idx="2876">
                  <c:v>40557</c:v>
                </c:pt>
                <c:pt idx="2877">
                  <c:v>40560</c:v>
                </c:pt>
                <c:pt idx="2878">
                  <c:v>40561</c:v>
                </c:pt>
                <c:pt idx="2879">
                  <c:v>40562</c:v>
                </c:pt>
                <c:pt idx="2880">
                  <c:v>40563</c:v>
                </c:pt>
                <c:pt idx="2881">
                  <c:v>40564</c:v>
                </c:pt>
                <c:pt idx="2882">
                  <c:v>40567</c:v>
                </c:pt>
                <c:pt idx="2883">
                  <c:v>40568</c:v>
                </c:pt>
                <c:pt idx="2884">
                  <c:v>40569</c:v>
                </c:pt>
                <c:pt idx="2885">
                  <c:v>40570</c:v>
                </c:pt>
                <c:pt idx="2886">
                  <c:v>40571</c:v>
                </c:pt>
                <c:pt idx="2887">
                  <c:v>40574</c:v>
                </c:pt>
                <c:pt idx="2888">
                  <c:v>40575</c:v>
                </c:pt>
                <c:pt idx="2889">
                  <c:v>40576</c:v>
                </c:pt>
                <c:pt idx="2890">
                  <c:v>40577</c:v>
                </c:pt>
                <c:pt idx="2891">
                  <c:v>40578</c:v>
                </c:pt>
                <c:pt idx="2892">
                  <c:v>40581</c:v>
                </c:pt>
                <c:pt idx="2893">
                  <c:v>40582</c:v>
                </c:pt>
                <c:pt idx="2894">
                  <c:v>40583</c:v>
                </c:pt>
                <c:pt idx="2895">
                  <c:v>40584</c:v>
                </c:pt>
                <c:pt idx="2896">
                  <c:v>40585</c:v>
                </c:pt>
                <c:pt idx="2897">
                  <c:v>40588</c:v>
                </c:pt>
                <c:pt idx="2898">
                  <c:v>40589</c:v>
                </c:pt>
                <c:pt idx="2899">
                  <c:v>40590</c:v>
                </c:pt>
                <c:pt idx="2900">
                  <c:v>40591</c:v>
                </c:pt>
                <c:pt idx="2901">
                  <c:v>40592</c:v>
                </c:pt>
                <c:pt idx="2902">
                  <c:v>40595</c:v>
                </c:pt>
                <c:pt idx="2903">
                  <c:v>40596</c:v>
                </c:pt>
                <c:pt idx="2904">
                  <c:v>40597</c:v>
                </c:pt>
                <c:pt idx="2905">
                  <c:v>40598</c:v>
                </c:pt>
                <c:pt idx="2906">
                  <c:v>40599</c:v>
                </c:pt>
                <c:pt idx="2907">
                  <c:v>40602</c:v>
                </c:pt>
                <c:pt idx="2908">
                  <c:v>40603</c:v>
                </c:pt>
                <c:pt idx="2909">
                  <c:v>40604</c:v>
                </c:pt>
                <c:pt idx="2910">
                  <c:v>40605</c:v>
                </c:pt>
                <c:pt idx="2911">
                  <c:v>40606</c:v>
                </c:pt>
                <c:pt idx="2912">
                  <c:v>40609</c:v>
                </c:pt>
                <c:pt idx="2913">
                  <c:v>40610</c:v>
                </c:pt>
                <c:pt idx="2914">
                  <c:v>40611</c:v>
                </c:pt>
                <c:pt idx="2915">
                  <c:v>40612</c:v>
                </c:pt>
                <c:pt idx="2916">
                  <c:v>40613</c:v>
                </c:pt>
                <c:pt idx="2917">
                  <c:v>40616</c:v>
                </c:pt>
                <c:pt idx="2918">
                  <c:v>40617</c:v>
                </c:pt>
                <c:pt idx="2919">
                  <c:v>40618</c:v>
                </c:pt>
                <c:pt idx="2920">
                  <c:v>40619</c:v>
                </c:pt>
                <c:pt idx="2921">
                  <c:v>40620</c:v>
                </c:pt>
                <c:pt idx="2922">
                  <c:v>40623</c:v>
                </c:pt>
                <c:pt idx="2923">
                  <c:v>40624</c:v>
                </c:pt>
                <c:pt idx="2924">
                  <c:v>40625</c:v>
                </c:pt>
                <c:pt idx="2925">
                  <c:v>40626</c:v>
                </c:pt>
                <c:pt idx="2926">
                  <c:v>40627</c:v>
                </c:pt>
                <c:pt idx="2927">
                  <c:v>40630</c:v>
                </c:pt>
                <c:pt idx="2928">
                  <c:v>40631</c:v>
                </c:pt>
                <c:pt idx="2929">
                  <c:v>40632</c:v>
                </c:pt>
                <c:pt idx="2930">
                  <c:v>40633</c:v>
                </c:pt>
                <c:pt idx="2931">
                  <c:v>40634</c:v>
                </c:pt>
                <c:pt idx="2932">
                  <c:v>40637</c:v>
                </c:pt>
                <c:pt idx="2933">
                  <c:v>40638</c:v>
                </c:pt>
                <c:pt idx="2934">
                  <c:v>40639</c:v>
                </c:pt>
                <c:pt idx="2935">
                  <c:v>40640</c:v>
                </c:pt>
                <c:pt idx="2936">
                  <c:v>40641</c:v>
                </c:pt>
                <c:pt idx="2937">
                  <c:v>40644</c:v>
                </c:pt>
                <c:pt idx="2938">
                  <c:v>40645</c:v>
                </c:pt>
                <c:pt idx="2939">
                  <c:v>40646</c:v>
                </c:pt>
                <c:pt idx="2940">
                  <c:v>40647</c:v>
                </c:pt>
                <c:pt idx="2941">
                  <c:v>40648</c:v>
                </c:pt>
                <c:pt idx="2942">
                  <c:v>40651</c:v>
                </c:pt>
                <c:pt idx="2943">
                  <c:v>40652</c:v>
                </c:pt>
                <c:pt idx="2944">
                  <c:v>40653</c:v>
                </c:pt>
                <c:pt idx="2945">
                  <c:v>40654</c:v>
                </c:pt>
                <c:pt idx="2946">
                  <c:v>40658</c:v>
                </c:pt>
                <c:pt idx="2947">
                  <c:v>40659</c:v>
                </c:pt>
                <c:pt idx="2948">
                  <c:v>40660</c:v>
                </c:pt>
                <c:pt idx="2949">
                  <c:v>40661</c:v>
                </c:pt>
                <c:pt idx="2950">
                  <c:v>40662</c:v>
                </c:pt>
                <c:pt idx="2951">
                  <c:v>40665</c:v>
                </c:pt>
                <c:pt idx="2952">
                  <c:v>40666</c:v>
                </c:pt>
                <c:pt idx="2953">
                  <c:v>40667</c:v>
                </c:pt>
                <c:pt idx="2954">
                  <c:v>40668</c:v>
                </c:pt>
                <c:pt idx="2955">
                  <c:v>40669</c:v>
                </c:pt>
                <c:pt idx="2956">
                  <c:v>40672</c:v>
                </c:pt>
                <c:pt idx="2957">
                  <c:v>40673</c:v>
                </c:pt>
                <c:pt idx="2958">
                  <c:v>40674</c:v>
                </c:pt>
                <c:pt idx="2959">
                  <c:v>40675</c:v>
                </c:pt>
                <c:pt idx="2960">
                  <c:v>40676</c:v>
                </c:pt>
                <c:pt idx="2961">
                  <c:v>40679</c:v>
                </c:pt>
                <c:pt idx="2962">
                  <c:v>40680</c:v>
                </c:pt>
                <c:pt idx="2963">
                  <c:v>40681</c:v>
                </c:pt>
                <c:pt idx="2964">
                  <c:v>40682</c:v>
                </c:pt>
                <c:pt idx="2965">
                  <c:v>40683</c:v>
                </c:pt>
                <c:pt idx="2966">
                  <c:v>40686</c:v>
                </c:pt>
                <c:pt idx="2967">
                  <c:v>40687</c:v>
                </c:pt>
                <c:pt idx="2968">
                  <c:v>40688</c:v>
                </c:pt>
                <c:pt idx="2969">
                  <c:v>40689</c:v>
                </c:pt>
                <c:pt idx="2970">
                  <c:v>40690</c:v>
                </c:pt>
                <c:pt idx="2971">
                  <c:v>40693</c:v>
                </c:pt>
                <c:pt idx="2972">
                  <c:v>40694</c:v>
                </c:pt>
                <c:pt idx="2973">
                  <c:v>40695</c:v>
                </c:pt>
                <c:pt idx="2974">
                  <c:v>40696</c:v>
                </c:pt>
                <c:pt idx="2975">
                  <c:v>40697</c:v>
                </c:pt>
                <c:pt idx="2976">
                  <c:v>40700</c:v>
                </c:pt>
                <c:pt idx="2977">
                  <c:v>40701</c:v>
                </c:pt>
                <c:pt idx="2978">
                  <c:v>40702</c:v>
                </c:pt>
                <c:pt idx="2979">
                  <c:v>40703</c:v>
                </c:pt>
                <c:pt idx="2980">
                  <c:v>40704</c:v>
                </c:pt>
                <c:pt idx="2981">
                  <c:v>40707</c:v>
                </c:pt>
                <c:pt idx="2982">
                  <c:v>40708</c:v>
                </c:pt>
                <c:pt idx="2983">
                  <c:v>40709</c:v>
                </c:pt>
                <c:pt idx="2984">
                  <c:v>40710</c:v>
                </c:pt>
                <c:pt idx="2985">
                  <c:v>40711</c:v>
                </c:pt>
                <c:pt idx="2986">
                  <c:v>40714</c:v>
                </c:pt>
                <c:pt idx="2987">
                  <c:v>40715</c:v>
                </c:pt>
                <c:pt idx="2988">
                  <c:v>40716</c:v>
                </c:pt>
                <c:pt idx="2989">
                  <c:v>40717</c:v>
                </c:pt>
                <c:pt idx="2990">
                  <c:v>40718</c:v>
                </c:pt>
                <c:pt idx="2991">
                  <c:v>40721</c:v>
                </c:pt>
                <c:pt idx="2992">
                  <c:v>40722</c:v>
                </c:pt>
                <c:pt idx="2993">
                  <c:v>40723</c:v>
                </c:pt>
                <c:pt idx="2994">
                  <c:v>40724</c:v>
                </c:pt>
                <c:pt idx="2995">
                  <c:v>40725</c:v>
                </c:pt>
                <c:pt idx="2996">
                  <c:v>40728</c:v>
                </c:pt>
                <c:pt idx="2997">
                  <c:v>40729</c:v>
                </c:pt>
                <c:pt idx="2998">
                  <c:v>40730</c:v>
                </c:pt>
                <c:pt idx="2999">
                  <c:v>40731</c:v>
                </c:pt>
                <c:pt idx="3000">
                  <c:v>40732</c:v>
                </c:pt>
                <c:pt idx="3001">
                  <c:v>40735</c:v>
                </c:pt>
                <c:pt idx="3002">
                  <c:v>40736</c:v>
                </c:pt>
                <c:pt idx="3003">
                  <c:v>40737</c:v>
                </c:pt>
                <c:pt idx="3004">
                  <c:v>40738</c:v>
                </c:pt>
                <c:pt idx="3005">
                  <c:v>40739</c:v>
                </c:pt>
                <c:pt idx="3006">
                  <c:v>40742</c:v>
                </c:pt>
                <c:pt idx="3007">
                  <c:v>40743</c:v>
                </c:pt>
                <c:pt idx="3008">
                  <c:v>40744</c:v>
                </c:pt>
                <c:pt idx="3009">
                  <c:v>40745</c:v>
                </c:pt>
                <c:pt idx="3010">
                  <c:v>40746</c:v>
                </c:pt>
                <c:pt idx="3011">
                  <c:v>40749</c:v>
                </c:pt>
                <c:pt idx="3012">
                  <c:v>40750</c:v>
                </c:pt>
                <c:pt idx="3013">
                  <c:v>40751</c:v>
                </c:pt>
                <c:pt idx="3014">
                  <c:v>40752</c:v>
                </c:pt>
                <c:pt idx="3015">
                  <c:v>40753</c:v>
                </c:pt>
                <c:pt idx="3016">
                  <c:v>40756</c:v>
                </c:pt>
                <c:pt idx="3017">
                  <c:v>40757</c:v>
                </c:pt>
                <c:pt idx="3018">
                  <c:v>40758</c:v>
                </c:pt>
                <c:pt idx="3019">
                  <c:v>40759</c:v>
                </c:pt>
                <c:pt idx="3020">
                  <c:v>40760</c:v>
                </c:pt>
                <c:pt idx="3021">
                  <c:v>40763</c:v>
                </c:pt>
                <c:pt idx="3022">
                  <c:v>40764</c:v>
                </c:pt>
                <c:pt idx="3023">
                  <c:v>40765</c:v>
                </c:pt>
                <c:pt idx="3024">
                  <c:v>40766</c:v>
                </c:pt>
                <c:pt idx="3025">
                  <c:v>40767</c:v>
                </c:pt>
                <c:pt idx="3026">
                  <c:v>40770</c:v>
                </c:pt>
                <c:pt idx="3027">
                  <c:v>40771</c:v>
                </c:pt>
                <c:pt idx="3028">
                  <c:v>40772</c:v>
                </c:pt>
                <c:pt idx="3029">
                  <c:v>40773</c:v>
                </c:pt>
                <c:pt idx="3030">
                  <c:v>40774</c:v>
                </c:pt>
                <c:pt idx="3031">
                  <c:v>40777</c:v>
                </c:pt>
                <c:pt idx="3032">
                  <c:v>40778</c:v>
                </c:pt>
                <c:pt idx="3033">
                  <c:v>40779</c:v>
                </c:pt>
                <c:pt idx="3034">
                  <c:v>40780</c:v>
                </c:pt>
                <c:pt idx="3035">
                  <c:v>40781</c:v>
                </c:pt>
                <c:pt idx="3036">
                  <c:v>40784</c:v>
                </c:pt>
                <c:pt idx="3037">
                  <c:v>40785</c:v>
                </c:pt>
                <c:pt idx="3038">
                  <c:v>40786</c:v>
                </c:pt>
                <c:pt idx="3039">
                  <c:v>40787</c:v>
                </c:pt>
                <c:pt idx="3040">
                  <c:v>40788</c:v>
                </c:pt>
                <c:pt idx="3041">
                  <c:v>40791</c:v>
                </c:pt>
                <c:pt idx="3042">
                  <c:v>40792</c:v>
                </c:pt>
                <c:pt idx="3043">
                  <c:v>40793</c:v>
                </c:pt>
                <c:pt idx="3044">
                  <c:v>40794</c:v>
                </c:pt>
                <c:pt idx="3045">
                  <c:v>40795</c:v>
                </c:pt>
                <c:pt idx="3046">
                  <c:v>40798</c:v>
                </c:pt>
                <c:pt idx="3047">
                  <c:v>40799</c:v>
                </c:pt>
                <c:pt idx="3048">
                  <c:v>40800</c:v>
                </c:pt>
                <c:pt idx="3049">
                  <c:v>40801</c:v>
                </c:pt>
                <c:pt idx="3050">
                  <c:v>40802</c:v>
                </c:pt>
                <c:pt idx="3051">
                  <c:v>40805</c:v>
                </c:pt>
                <c:pt idx="3052">
                  <c:v>40806</c:v>
                </c:pt>
                <c:pt idx="3053">
                  <c:v>40807</c:v>
                </c:pt>
                <c:pt idx="3054">
                  <c:v>40808</c:v>
                </c:pt>
                <c:pt idx="3055">
                  <c:v>40809</c:v>
                </c:pt>
                <c:pt idx="3056">
                  <c:v>40812</c:v>
                </c:pt>
                <c:pt idx="3057">
                  <c:v>40813</c:v>
                </c:pt>
                <c:pt idx="3058">
                  <c:v>40814</c:v>
                </c:pt>
                <c:pt idx="3059">
                  <c:v>40815</c:v>
                </c:pt>
                <c:pt idx="3060">
                  <c:v>40816</c:v>
                </c:pt>
                <c:pt idx="3061">
                  <c:v>40819</c:v>
                </c:pt>
                <c:pt idx="3062">
                  <c:v>40820</c:v>
                </c:pt>
                <c:pt idx="3063">
                  <c:v>40821</c:v>
                </c:pt>
                <c:pt idx="3064">
                  <c:v>40822</c:v>
                </c:pt>
                <c:pt idx="3065">
                  <c:v>40823</c:v>
                </c:pt>
                <c:pt idx="3066">
                  <c:v>40826</c:v>
                </c:pt>
                <c:pt idx="3067">
                  <c:v>40827</c:v>
                </c:pt>
                <c:pt idx="3068">
                  <c:v>40828</c:v>
                </c:pt>
                <c:pt idx="3069">
                  <c:v>40829</c:v>
                </c:pt>
                <c:pt idx="3070">
                  <c:v>40830</c:v>
                </c:pt>
                <c:pt idx="3071">
                  <c:v>40833</c:v>
                </c:pt>
                <c:pt idx="3072">
                  <c:v>40834</c:v>
                </c:pt>
                <c:pt idx="3073">
                  <c:v>40835</c:v>
                </c:pt>
                <c:pt idx="3074">
                  <c:v>40836</c:v>
                </c:pt>
                <c:pt idx="3075">
                  <c:v>40837</c:v>
                </c:pt>
                <c:pt idx="3076">
                  <c:v>40840</c:v>
                </c:pt>
                <c:pt idx="3077">
                  <c:v>40841</c:v>
                </c:pt>
                <c:pt idx="3078">
                  <c:v>40842</c:v>
                </c:pt>
                <c:pt idx="3079">
                  <c:v>40843</c:v>
                </c:pt>
                <c:pt idx="3080">
                  <c:v>40844</c:v>
                </c:pt>
                <c:pt idx="3081">
                  <c:v>40847</c:v>
                </c:pt>
                <c:pt idx="3082">
                  <c:v>40848</c:v>
                </c:pt>
                <c:pt idx="3083">
                  <c:v>40849</c:v>
                </c:pt>
                <c:pt idx="3084">
                  <c:v>40850</c:v>
                </c:pt>
                <c:pt idx="3085">
                  <c:v>40851</c:v>
                </c:pt>
                <c:pt idx="3086">
                  <c:v>40854</c:v>
                </c:pt>
                <c:pt idx="3087">
                  <c:v>40855</c:v>
                </c:pt>
                <c:pt idx="3088">
                  <c:v>40856</c:v>
                </c:pt>
                <c:pt idx="3089">
                  <c:v>40857</c:v>
                </c:pt>
                <c:pt idx="3090">
                  <c:v>40858</c:v>
                </c:pt>
                <c:pt idx="3091">
                  <c:v>40861</c:v>
                </c:pt>
                <c:pt idx="3092">
                  <c:v>40862</c:v>
                </c:pt>
                <c:pt idx="3093">
                  <c:v>40863</c:v>
                </c:pt>
                <c:pt idx="3094">
                  <c:v>40864</c:v>
                </c:pt>
                <c:pt idx="3095">
                  <c:v>40865</c:v>
                </c:pt>
                <c:pt idx="3096">
                  <c:v>40868</c:v>
                </c:pt>
                <c:pt idx="3097">
                  <c:v>40869</c:v>
                </c:pt>
                <c:pt idx="3098">
                  <c:v>40870</c:v>
                </c:pt>
                <c:pt idx="3099">
                  <c:v>40871</c:v>
                </c:pt>
                <c:pt idx="3100">
                  <c:v>40872</c:v>
                </c:pt>
                <c:pt idx="3101">
                  <c:v>40875</c:v>
                </c:pt>
                <c:pt idx="3102">
                  <c:v>40876</c:v>
                </c:pt>
                <c:pt idx="3103">
                  <c:v>40877</c:v>
                </c:pt>
                <c:pt idx="3104">
                  <c:v>40878</c:v>
                </c:pt>
                <c:pt idx="3105">
                  <c:v>40879</c:v>
                </c:pt>
                <c:pt idx="3106">
                  <c:v>40882</c:v>
                </c:pt>
                <c:pt idx="3107">
                  <c:v>40883</c:v>
                </c:pt>
                <c:pt idx="3108">
                  <c:v>40884</c:v>
                </c:pt>
                <c:pt idx="3109">
                  <c:v>40885</c:v>
                </c:pt>
                <c:pt idx="3110">
                  <c:v>40886</c:v>
                </c:pt>
                <c:pt idx="3111">
                  <c:v>40889</c:v>
                </c:pt>
                <c:pt idx="3112">
                  <c:v>40890</c:v>
                </c:pt>
                <c:pt idx="3113">
                  <c:v>40891</c:v>
                </c:pt>
                <c:pt idx="3114">
                  <c:v>40892</c:v>
                </c:pt>
                <c:pt idx="3115">
                  <c:v>40893</c:v>
                </c:pt>
                <c:pt idx="3116">
                  <c:v>40896</c:v>
                </c:pt>
                <c:pt idx="3117">
                  <c:v>40897</c:v>
                </c:pt>
                <c:pt idx="3118">
                  <c:v>40898</c:v>
                </c:pt>
                <c:pt idx="3119">
                  <c:v>40899</c:v>
                </c:pt>
                <c:pt idx="3120">
                  <c:v>40900</c:v>
                </c:pt>
                <c:pt idx="3121">
                  <c:v>40903</c:v>
                </c:pt>
                <c:pt idx="3122">
                  <c:v>40904</c:v>
                </c:pt>
                <c:pt idx="3123">
                  <c:v>40905</c:v>
                </c:pt>
                <c:pt idx="3124">
                  <c:v>40906</c:v>
                </c:pt>
                <c:pt idx="3125">
                  <c:v>40907</c:v>
                </c:pt>
                <c:pt idx="3126">
                  <c:v>40910</c:v>
                </c:pt>
                <c:pt idx="3127">
                  <c:v>40911</c:v>
                </c:pt>
                <c:pt idx="3128">
                  <c:v>40912</c:v>
                </c:pt>
                <c:pt idx="3129">
                  <c:v>40913</c:v>
                </c:pt>
                <c:pt idx="3130">
                  <c:v>40914</c:v>
                </c:pt>
                <c:pt idx="3131">
                  <c:v>40917</c:v>
                </c:pt>
                <c:pt idx="3132">
                  <c:v>40918</c:v>
                </c:pt>
                <c:pt idx="3133">
                  <c:v>40919</c:v>
                </c:pt>
                <c:pt idx="3134">
                  <c:v>40920</c:v>
                </c:pt>
                <c:pt idx="3135">
                  <c:v>40921</c:v>
                </c:pt>
                <c:pt idx="3136">
                  <c:v>40924</c:v>
                </c:pt>
                <c:pt idx="3137">
                  <c:v>40925</c:v>
                </c:pt>
                <c:pt idx="3138">
                  <c:v>40926</c:v>
                </c:pt>
                <c:pt idx="3139">
                  <c:v>40927</c:v>
                </c:pt>
                <c:pt idx="3140">
                  <c:v>40928</c:v>
                </c:pt>
                <c:pt idx="3141">
                  <c:v>40931</c:v>
                </c:pt>
                <c:pt idx="3142">
                  <c:v>40932</c:v>
                </c:pt>
                <c:pt idx="3143">
                  <c:v>40933</c:v>
                </c:pt>
                <c:pt idx="3144">
                  <c:v>40934</c:v>
                </c:pt>
                <c:pt idx="3145">
                  <c:v>40935</c:v>
                </c:pt>
                <c:pt idx="3146">
                  <c:v>40938</c:v>
                </c:pt>
                <c:pt idx="3147">
                  <c:v>40939</c:v>
                </c:pt>
                <c:pt idx="3148">
                  <c:v>40940</c:v>
                </c:pt>
                <c:pt idx="3149">
                  <c:v>40941</c:v>
                </c:pt>
                <c:pt idx="3150">
                  <c:v>40942</c:v>
                </c:pt>
                <c:pt idx="3151">
                  <c:v>40945</c:v>
                </c:pt>
                <c:pt idx="3152">
                  <c:v>40946</c:v>
                </c:pt>
                <c:pt idx="3153">
                  <c:v>40947</c:v>
                </c:pt>
                <c:pt idx="3154">
                  <c:v>40948</c:v>
                </c:pt>
                <c:pt idx="3155">
                  <c:v>40949</c:v>
                </c:pt>
                <c:pt idx="3156">
                  <c:v>40952</c:v>
                </c:pt>
                <c:pt idx="3157">
                  <c:v>40953</c:v>
                </c:pt>
                <c:pt idx="3158">
                  <c:v>40954</c:v>
                </c:pt>
                <c:pt idx="3159">
                  <c:v>40955</c:v>
                </c:pt>
                <c:pt idx="3160">
                  <c:v>40956</c:v>
                </c:pt>
                <c:pt idx="3161">
                  <c:v>40959</c:v>
                </c:pt>
                <c:pt idx="3162">
                  <c:v>40960</c:v>
                </c:pt>
                <c:pt idx="3163">
                  <c:v>40961</c:v>
                </c:pt>
                <c:pt idx="3164">
                  <c:v>40962</c:v>
                </c:pt>
                <c:pt idx="3165">
                  <c:v>40963</c:v>
                </c:pt>
                <c:pt idx="3166">
                  <c:v>40966</c:v>
                </c:pt>
                <c:pt idx="3167">
                  <c:v>40967</c:v>
                </c:pt>
                <c:pt idx="3168">
                  <c:v>40968</c:v>
                </c:pt>
                <c:pt idx="3169">
                  <c:v>40969</c:v>
                </c:pt>
                <c:pt idx="3170">
                  <c:v>40970</c:v>
                </c:pt>
                <c:pt idx="3171">
                  <c:v>40973</c:v>
                </c:pt>
                <c:pt idx="3172">
                  <c:v>40974</c:v>
                </c:pt>
                <c:pt idx="3173">
                  <c:v>40975</c:v>
                </c:pt>
                <c:pt idx="3174">
                  <c:v>40976</c:v>
                </c:pt>
                <c:pt idx="3175">
                  <c:v>40977</c:v>
                </c:pt>
                <c:pt idx="3176">
                  <c:v>40980</c:v>
                </c:pt>
                <c:pt idx="3177">
                  <c:v>40981</c:v>
                </c:pt>
                <c:pt idx="3178">
                  <c:v>40982</c:v>
                </c:pt>
                <c:pt idx="3179">
                  <c:v>40983</c:v>
                </c:pt>
                <c:pt idx="3180">
                  <c:v>40984</c:v>
                </c:pt>
                <c:pt idx="3181">
                  <c:v>40987</c:v>
                </c:pt>
                <c:pt idx="3182">
                  <c:v>40988</c:v>
                </c:pt>
                <c:pt idx="3183">
                  <c:v>40989</c:v>
                </c:pt>
                <c:pt idx="3184">
                  <c:v>40990</c:v>
                </c:pt>
                <c:pt idx="3185">
                  <c:v>40991</c:v>
                </c:pt>
                <c:pt idx="3186">
                  <c:v>40994</c:v>
                </c:pt>
                <c:pt idx="3187">
                  <c:v>40995</c:v>
                </c:pt>
                <c:pt idx="3188">
                  <c:v>40996</c:v>
                </c:pt>
                <c:pt idx="3189">
                  <c:v>40997</c:v>
                </c:pt>
                <c:pt idx="3190">
                  <c:v>40998</c:v>
                </c:pt>
                <c:pt idx="3191">
                  <c:v>41001</c:v>
                </c:pt>
                <c:pt idx="3192">
                  <c:v>41002</c:v>
                </c:pt>
                <c:pt idx="3193">
                  <c:v>41003</c:v>
                </c:pt>
                <c:pt idx="3194">
                  <c:v>41004</c:v>
                </c:pt>
                <c:pt idx="3195">
                  <c:v>41005</c:v>
                </c:pt>
                <c:pt idx="3196">
                  <c:v>41008</c:v>
                </c:pt>
                <c:pt idx="3197">
                  <c:v>41009</c:v>
                </c:pt>
                <c:pt idx="3198">
                  <c:v>41010</c:v>
                </c:pt>
                <c:pt idx="3199">
                  <c:v>41011</c:v>
                </c:pt>
                <c:pt idx="3200">
                  <c:v>41012</c:v>
                </c:pt>
                <c:pt idx="3201">
                  <c:v>41015</c:v>
                </c:pt>
                <c:pt idx="3202">
                  <c:v>41016</c:v>
                </c:pt>
                <c:pt idx="3203">
                  <c:v>41017</c:v>
                </c:pt>
                <c:pt idx="3204">
                  <c:v>41018</c:v>
                </c:pt>
                <c:pt idx="3205">
                  <c:v>41019</c:v>
                </c:pt>
                <c:pt idx="3206">
                  <c:v>41022</c:v>
                </c:pt>
                <c:pt idx="3207">
                  <c:v>41023</c:v>
                </c:pt>
                <c:pt idx="3208">
                  <c:v>41024</c:v>
                </c:pt>
                <c:pt idx="3209">
                  <c:v>41025</c:v>
                </c:pt>
                <c:pt idx="3210">
                  <c:v>41026</c:v>
                </c:pt>
                <c:pt idx="3211">
                  <c:v>41029</c:v>
                </c:pt>
                <c:pt idx="3212">
                  <c:v>41030</c:v>
                </c:pt>
                <c:pt idx="3213">
                  <c:v>41031</c:v>
                </c:pt>
                <c:pt idx="3214">
                  <c:v>41032</c:v>
                </c:pt>
                <c:pt idx="3215">
                  <c:v>41033</c:v>
                </c:pt>
                <c:pt idx="3216">
                  <c:v>41036</c:v>
                </c:pt>
                <c:pt idx="3217">
                  <c:v>41037</c:v>
                </c:pt>
                <c:pt idx="3218">
                  <c:v>41038</c:v>
                </c:pt>
                <c:pt idx="3219">
                  <c:v>41039</c:v>
                </c:pt>
                <c:pt idx="3220">
                  <c:v>41040</c:v>
                </c:pt>
                <c:pt idx="3221">
                  <c:v>41043</c:v>
                </c:pt>
                <c:pt idx="3222">
                  <c:v>41044</c:v>
                </c:pt>
                <c:pt idx="3223">
                  <c:v>41045</c:v>
                </c:pt>
                <c:pt idx="3224">
                  <c:v>41046</c:v>
                </c:pt>
                <c:pt idx="3225">
                  <c:v>41047</c:v>
                </c:pt>
                <c:pt idx="3226">
                  <c:v>41050</c:v>
                </c:pt>
                <c:pt idx="3227">
                  <c:v>41051</c:v>
                </c:pt>
                <c:pt idx="3228">
                  <c:v>41052</c:v>
                </c:pt>
                <c:pt idx="3229">
                  <c:v>41053</c:v>
                </c:pt>
                <c:pt idx="3230">
                  <c:v>41054</c:v>
                </c:pt>
                <c:pt idx="3231">
                  <c:v>41057</c:v>
                </c:pt>
                <c:pt idx="3232">
                  <c:v>41058</c:v>
                </c:pt>
                <c:pt idx="3233">
                  <c:v>41059</c:v>
                </c:pt>
                <c:pt idx="3234">
                  <c:v>41060</c:v>
                </c:pt>
                <c:pt idx="3235">
                  <c:v>41061</c:v>
                </c:pt>
                <c:pt idx="3236">
                  <c:v>41064</c:v>
                </c:pt>
                <c:pt idx="3237">
                  <c:v>41065</c:v>
                </c:pt>
                <c:pt idx="3238">
                  <c:v>41066</c:v>
                </c:pt>
                <c:pt idx="3239">
                  <c:v>41067</c:v>
                </c:pt>
                <c:pt idx="3240">
                  <c:v>41068</c:v>
                </c:pt>
                <c:pt idx="3241">
                  <c:v>41071</c:v>
                </c:pt>
                <c:pt idx="3242">
                  <c:v>41072</c:v>
                </c:pt>
                <c:pt idx="3243">
                  <c:v>41073</c:v>
                </c:pt>
                <c:pt idx="3244">
                  <c:v>41074</c:v>
                </c:pt>
                <c:pt idx="3245">
                  <c:v>41075</c:v>
                </c:pt>
                <c:pt idx="3246">
                  <c:v>41078</c:v>
                </c:pt>
                <c:pt idx="3247">
                  <c:v>41079</c:v>
                </c:pt>
                <c:pt idx="3248">
                  <c:v>41080</c:v>
                </c:pt>
                <c:pt idx="3249">
                  <c:v>41081</c:v>
                </c:pt>
                <c:pt idx="3250">
                  <c:v>41082</c:v>
                </c:pt>
                <c:pt idx="3251">
                  <c:v>41085</c:v>
                </c:pt>
                <c:pt idx="3252">
                  <c:v>41086</c:v>
                </c:pt>
                <c:pt idx="3253">
                  <c:v>41087</c:v>
                </c:pt>
                <c:pt idx="3254">
                  <c:v>41088</c:v>
                </c:pt>
                <c:pt idx="3255">
                  <c:v>41089</c:v>
                </c:pt>
                <c:pt idx="3256">
                  <c:v>41092</c:v>
                </c:pt>
                <c:pt idx="3257">
                  <c:v>41093</c:v>
                </c:pt>
                <c:pt idx="3258">
                  <c:v>41094</c:v>
                </c:pt>
                <c:pt idx="3259">
                  <c:v>41095</c:v>
                </c:pt>
                <c:pt idx="3260">
                  <c:v>41096</c:v>
                </c:pt>
                <c:pt idx="3261">
                  <c:v>41099</c:v>
                </c:pt>
                <c:pt idx="3262">
                  <c:v>41100</c:v>
                </c:pt>
                <c:pt idx="3263">
                  <c:v>41101</c:v>
                </c:pt>
                <c:pt idx="3264">
                  <c:v>41102</c:v>
                </c:pt>
                <c:pt idx="3265">
                  <c:v>41103</c:v>
                </c:pt>
                <c:pt idx="3266">
                  <c:v>41106</c:v>
                </c:pt>
                <c:pt idx="3267">
                  <c:v>41107</c:v>
                </c:pt>
                <c:pt idx="3268">
                  <c:v>41108</c:v>
                </c:pt>
                <c:pt idx="3269">
                  <c:v>41109</c:v>
                </c:pt>
                <c:pt idx="3270">
                  <c:v>41110</c:v>
                </c:pt>
                <c:pt idx="3271">
                  <c:v>41113</c:v>
                </c:pt>
                <c:pt idx="3272">
                  <c:v>41114</c:v>
                </c:pt>
                <c:pt idx="3273">
                  <c:v>41115</c:v>
                </c:pt>
                <c:pt idx="3274">
                  <c:v>41116</c:v>
                </c:pt>
                <c:pt idx="3275">
                  <c:v>41117</c:v>
                </c:pt>
                <c:pt idx="3276">
                  <c:v>41120</c:v>
                </c:pt>
                <c:pt idx="3277">
                  <c:v>41121</c:v>
                </c:pt>
                <c:pt idx="3278">
                  <c:v>41122</c:v>
                </c:pt>
                <c:pt idx="3279">
                  <c:v>41123</c:v>
                </c:pt>
                <c:pt idx="3280">
                  <c:v>41124</c:v>
                </c:pt>
                <c:pt idx="3281">
                  <c:v>41127</c:v>
                </c:pt>
                <c:pt idx="3282">
                  <c:v>41128</c:v>
                </c:pt>
                <c:pt idx="3283">
                  <c:v>41129</c:v>
                </c:pt>
                <c:pt idx="3284">
                  <c:v>41130</c:v>
                </c:pt>
                <c:pt idx="3285">
                  <c:v>41131</c:v>
                </c:pt>
                <c:pt idx="3286">
                  <c:v>41134</c:v>
                </c:pt>
                <c:pt idx="3287">
                  <c:v>41135</c:v>
                </c:pt>
                <c:pt idx="3288">
                  <c:v>41136</c:v>
                </c:pt>
                <c:pt idx="3289">
                  <c:v>41137</c:v>
                </c:pt>
                <c:pt idx="3290">
                  <c:v>41138</c:v>
                </c:pt>
                <c:pt idx="3291">
                  <c:v>41141</c:v>
                </c:pt>
                <c:pt idx="3292">
                  <c:v>41142</c:v>
                </c:pt>
                <c:pt idx="3293">
                  <c:v>41143</c:v>
                </c:pt>
                <c:pt idx="3294">
                  <c:v>41144</c:v>
                </c:pt>
                <c:pt idx="3295">
                  <c:v>41145</c:v>
                </c:pt>
                <c:pt idx="3296">
                  <c:v>41148</c:v>
                </c:pt>
                <c:pt idx="3297">
                  <c:v>41149</c:v>
                </c:pt>
                <c:pt idx="3298">
                  <c:v>41150</c:v>
                </c:pt>
                <c:pt idx="3299">
                  <c:v>41151</c:v>
                </c:pt>
                <c:pt idx="3300">
                  <c:v>41152</c:v>
                </c:pt>
                <c:pt idx="3301">
                  <c:v>41155</c:v>
                </c:pt>
                <c:pt idx="3302">
                  <c:v>41156</c:v>
                </c:pt>
                <c:pt idx="3303">
                  <c:v>41157</c:v>
                </c:pt>
                <c:pt idx="3304">
                  <c:v>41158</c:v>
                </c:pt>
                <c:pt idx="3305">
                  <c:v>41159</c:v>
                </c:pt>
                <c:pt idx="3306">
                  <c:v>41162</c:v>
                </c:pt>
                <c:pt idx="3307">
                  <c:v>41163</c:v>
                </c:pt>
                <c:pt idx="3308">
                  <c:v>41164</c:v>
                </c:pt>
                <c:pt idx="3309">
                  <c:v>41165</c:v>
                </c:pt>
                <c:pt idx="3310">
                  <c:v>41166</c:v>
                </c:pt>
                <c:pt idx="3311">
                  <c:v>41169</c:v>
                </c:pt>
                <c:pt idx="3312">
                  <c:v>41170</c:v>
                </c:pt>
                <c:pt idx="3313">
                  <c:v>41171</c:v>
                </c:pt>
                <c:pt idx="3314">
                  <c:v>41172</c:v>
                </c:pt>
                <c:pt idx="3315">
                  <c:v>41173</c:v>
                </c:pt>
                <c:pt idx="3316">
                  <c:v>41176</c:v>
                </c:pt>
                <c:pt idx="3317">
                  <c:v>41177</c:v>
                </c:pt>
                <c:pt idx="3318">
                  <c:v>41178</c:v>
                </c:pt>
                <c:pt idx="3319">
                  <c:v>41179</c:v>
                </c:pt>
                <c:pt idx="3320">
                  <c:v>41180</c:v>
                </c:pt>
                <c:pt idx="3321">
                  <c:v>41183</c:v>
                </c:pt>
                <c:pt idx="3322">
                  <c:v>41184</c:v>
                </c:pt>
                <c:pt idx="3323">
                  <c:v>41185</c:v>
                </c:pt>
                <c:pt idx="3324">
                  <c:v>41186</c:v>
                </c:pt>
                <c:pt idx="3325">
                  <c:v>41187</c:v>
                </c:pt>
                <c:pt idx="3326">
                  <c:v>41190</c:v>
                </c:pt>
                <c:pt idx="3327">
                  <c:v>41191</c:v>
                </c:pt>
                <c:pt idx="3328">
                  <c:v>41192</c:v>
                </c:pt>
                <c:pt idx="3329">
                  <c:v>41193</c:v>
                </c:pt>
                <c:pt idx="3330">
                  <c:v>41194</c:v>
                </c:pt>
                <c:pt idx="3331">
                  <c:v>41197</c:v>
                </c:pt>
                <c:pt idx="3332">
                  <c:v>41198</c:v>
                </c:pt>
                <c:pt idx="3333">
                  <c:v>41199</c:v>
                </c:pt>
                <c:pt idx="3334">
                  <c:v>41200</c:v>
                </c:pt>
                <c:pt idx="3335">
                  <c:v>41201</c:v>
                </c:pt>
                <c:pt idx="3336">
                  <c:v>41204</c:v>
                </c:pt>
                <c:pt idx="3337">
                  <c:v>41205</c:v>
                </c:pt>
                <c:pt idx="3338">
                  <c:v>41206</c:v>
                </c:pt>
                <c:pt idx="3339">
                  <c:v>41207</c:v>
                </c:pt>
                <c:pt idx="3340">
                  <c:v>41208</c:v>
                </c:pt>
                <c:pt idx="3341">
                  <c:v>41211</c:v>
                </c:pt>
                <c:pt idx="3342">
                  <c:v>41212</c:v>
                </c:pt>
                <c:pt idx="3343">
                  <c:v>41213</c:v>
                </c:pt>
                <c:pt idx="3344">
                  <c:v>41214</c:v>
                </c:pt>
                <c:pt idx="3345">
                  <c:v>41215</c:v>
                </c:pt>
                <c:pt idx="3346">
                  <c:v>41218</c:v>
                </c:pt>
                <c:pt idx="3347">
                  <c:v>41219</c:v>
                </c:pt>
                <c:pt idx="3348">
                  <c:v>41220</c:v>
                </c:pt>
                <c:pt idx="3349">
                  <c:v>41221</c:v>
                </c:pt>
                <c:pt idx="3350">
                  <c:v>41222</c:v>
                </c:pt>
                <c:pt idx="3351">
                  <c:v>41225</c:v>
                </c:pt>
                <c:pt idx="3352">
                  <c:v>41226</c:v>
                </c:pt>
                <c:pt idx="3353">
                  <c:v>41227</c:v>
                </c:pt>
                <c:pt idx="3354">
                  <c:v>41228</c:v>
                </c:pt>
                <c:pt idx="3355">
                  <c:v>41229</c:v>
                </c:pt>
                <c:pt idx="3356">
                  <c:v>41232</c:v>
                </c:pt>
                <c:pt idx="3357">
                  <c:v>41233</c:v>
                </c:pt>
                <c:pt idx="3358">
                  <c:v>41234</c:v>
                </c:pt>
                <c:pt idx="3359">
                  <c:v>41235</c:v>
                </c:pt>
                <c:pt idx="3360">
                  <c:v>41236</c:v>
                </c:pt>
                <c:pt idx="3361">
                  <c:v>41239</c:v>
                </c:pt>
                <c:pt idx="3362">
                  <c:v>41240</c:v>
                </c:pt>
                <c:pt idx="3363">
                  <c:v>41241</c:v>
                </c:pt>
                <c:pt idx="3364">
                  <c:v>41242</c:v>
                </c:pt>
                <c:pt idx="3365">
                  <c:v>41243</c:v>
                </c:pt>
                <c:pt idx="3366">
                  <c:v>41246</c:v>
                </c:pt>
                <c:pt idx="3367">
                  <c:v>41247</c:v>
                </c:pt>
                <c:pt idx="3368">
                  <c:v>41248</c:v>
                </c:pt>
                <c:pt idx="3369">
                  <c:v>41249</c:v>
                </c:pt>
                <c:pt idx="3370">
                  <c:v>41250</c:v>
                </c:pt>
                <c:pt idx="3371">
                  <c:v>41253</c:v>
                </c:pt>
                <c:pt idx="3372">
                  <c:v>41254</c:v>
                </c:pt>
                <c:pt idx="3373">
                  <c:v>41255</c:v>
                </c:pt>
                <c:pt idx="3374">
                  <c:v>41256</c:v>
                </c:pt>
                <c:pt idx="3375">
                  <c:v>41257</c:v>
                </c:pt>
                <c:pt idx="3376">
                  <c:v>41260</c:v>
                </c:pt>
                <c:pt idx="3377">
                  <c:v>41261</c:v>
                </c:pt>
                <c:pt idx="3378">
                  <c:v>41262</c:v>
                </c:pt>
                <c:pt idx="3379">
                  <c:v>41263</c:v>
                </c:pt>
                <c:pt idx="3380">
                  <c:v>41264</c:v>
                </c:pt>
                <c:pt idx="3381">
                  <c:v>41267</c:v>
                </c:pt>
                <c:pt idx="3382">
                  <c:v>41268</c:v>
                </c:pt>
                <c:pt idx="3383">
                  <c:v>41269</c:v>
                </c:pt>
                <c:pt idx="3384">
                  <c:v>41270</c:v>
                </c:pt>
                <c:pt idx="3385">
                  <c:v>41271</c:v>
                </c:pt>
                <c:pt idx="3386">
                  <c:v>41274</c:v>
                </c:pt>
                <c:pt idx="3387">
                  <c:v>41275</c:v>
                </c:pt>
                <c:pt idx="3388">
                  <c:v>41276</c:v>
                </c:pt>
                <c:pt idx="3389">
                  <c:v>41277</c:v>
                </c:pt>
                <c:pt idx="3390">
                  <c:v>41278</c:v>
                </c:pt>
                <c:pt idx="3391">
                  <c:v>41281</c:v>
                </c:pt>
                <c:pt idx="3392">
                  <c:v>41282</c:v>
                </c:pt>
                <c:pt idx="3393">
                  <c:v>41283</c:v>
                </c:pt>
                <c:pt idx="3394">
                  <c:v>41284</c:v>
                </c:pt>
                <c:pt idx="3395">
                  <c:v>41285</c:v>
                </c:pt>
                <c:pt idx="3396">
                  <c:v>41288</c:v>
                </c:pt>
                <c:pt idx="3397">
                  <c:v>41289</c:v>
                </c:pt>
                <c:pt idx="3398">
                  <c:v>41290</c:v>
                </c:pt>
                <c:pt idx="3399">
                  <c:v>41291</c:v>
                </c:pt>
                <c:pt idx="3400">
                  <c:v>41292</c:v>
                </c:pt>
                <c:pt idx="3401">
                  <c:v>41295</c:v>
                </c:pt>
                <c:pt idx="3402">
                  <c:v>41296</c:v>
                </c:pt>
                <c:pt idx="3403">
                  <c:v>41297</c:v>
                </c:pt>
                <c:pt idx="3404">
                  <c:v>41298</c:v>
                </c:pt>
                <c:pt idx="3405">
                  <c:v>41299</c:v>
                </c:pt>
                <c:pt idx="3406">
                  <c:v>41302</c:v>
                </c:pt>
                <c:pt idx="3407">
                  <c:v>41303</c:v>
                </c:pt>
                <c:pt idx="3408">
                  <c:v>41304</c:v>
                </c:pt>
                <c:pt idx="3409">
                  <c:v>41305</c:v>
                </c:pt>
                <c:pt idx="3410">
                  <c:v>41306</c:v>
                </c:pt>
                <c:pt idx="3411">
                  <c:v>41309</c:v>
                </c:pt>
                <c:pt idx="3412">
                  <c:v>41310</c:v>
                </c:pt>
                <c:pt idx="3413">
                  <c:v>41311</c:v>
                </c:pt>
                <c:pt idx="3414">
                  <c:v>41312</c:v>
                </c:pt>
                <c:pt idx="3415">
                  <c:v>41313</c:v>
                </c:pt>
                <c:pt idx="3416">
                  <c:v>41316</c:v>
                </c:pt>
                <c:pt idx="3417">
                  <c:v>41317</c:v>
                </c:pt>
                <c:pt idx="3418">
                  <c:v>41318</c:v>
                </c:pt>
                <c:pt idx="3419">
                  <c:v>41319</c:v>
                </c:pt>
                <c:pt idx="3420">
                  <c:v>41320</c:v>
                </c:pt>
                <c:pt idx="3421">
                  <c:v>41323</c:v>
                </c:pt>
                <c:pt idx="3422">
                  <c:v>41324</c:v>
                </c:pt>
                <c:pt idx="3423">
                  <c:v>41325</c:v>
                </c:pt>
                <c:pt idx="3424">
                  <c:v>41326</c:v>
                </c:pt>
                <c:pt idx="3425">
                  <c:v>41327</c:v>
                </c:pt>
                <c:pt idx="3426">
                  <c:v>41330</c:v>
                </c:pt>
                <c:pt idx="3427">
                  <c:v>41331</c:v>
                </c:pt>
                <c:pt idx="3428">
                  <c:v>41332</c:v>
                </c:pt>
                <c:pt idx="3429">
                  <c:v>41333</c:v>
                </c:pt>
                <c:pt idx="3430">
                  <c:v>41334</c:v>
                </c:pt>
                <c:pt idx="3431">
                  <c:v>41337</c:v>
                </c:pt>
                <c:pt idx="3432">
                  <c:v>41338</c:v>
                </c:pt>
                <c:pt idx="3433">
                  <c:v>41339</c:v>
                </c:pt>
                <c:pt idx="3434">
                  <c:v>41340</c:v>
                </c:pt>
                <c:pt idx="3435">
                  <c:v>41341</c:v>
                </c:pt>
                <c:pt idx="3436">
                  <c:v>41344</c:v>
                </c:pt>
                <c:pt idx="3437">
                  <c:v>41345</c:v>
                </c:pt>
                <c:pt idx="3438">
                  <c:v>41346</c:v>
                </c:pt>
                <c:pt idx="3439">
                  <c:v>41347</c:v>
                </c:pt>
                <c:pt idx="3440">
                  <c:v>41348</c:v>
                </c:pt>
                <c:pt idx="3441">
                  <c:v>41351</c:v>
                </c:pt>
                <c:pt idx="3442">
                  <c:v>41352</c:v>
                </c:pt>
                <c:pt idx="3443">
                  <c:v>41353</c:v>
                </c:pt>
                <c:pt idx="3444">
                  <c:v>41354</c:v>
                </c:pt>
                <c:pt idx="3445">
                  <c:v>41355</c:v>
                </c:pt>
                <c:pt idx="3446">
                  <c:v>41358</c:v>
                </c:pt>
                <c:pt idx="3447">
                  <c:v>41359</c:v>
                </c:pt>
                <c:pt idx="3448">
                  <c:v>41360</c:v>
                </c:pt>
                <c:pt idx="3449">
                  <c:v>41361</c:v>
                </c:pt>
                <c:pt idx="3450">
                  <c:v>41362</c:v>
                </c:pt>
                <c:pt idx="3451">
                  <c:v>41365</c:v>
                </c:pt>
                <c:pt idx="3452">
                  <c:v>41366</c:v>
                </c:pt>
                <c:pt idx="3453">
                  <c:v>41367</c:v>
                </c:pt>
                <c:pt idx="3454">
                  <c:v>41368</c:v>
                </c:pt>
                <c:pt idx="3455">
                  <c:v>41369</c:v>
                </c:pt>
                <c:pt idx="3456">
                  <c:v>41372</c:v>
                </c:pt>
                <c:pt idx="3457">
                  <c:v>41373</c:v>
                </c:pt>
                <c:pt idx="3458">
                  <c:v>41374</c:v>
                </c:pt>
                <c:pt idx="3459">
                  <c:v>41375</c:v>
                </c:pt>
                <c:pt idx="3460">
                  <c:v>41376</c:v>
                </c:pt>
                <c:pt idx="3461">
                  <c:v>41379</c:v>
                </c:pt>
                <c:pt idx="3462">
                  <c:v>41380</c:v>
                </c:pt>
                <c:pt idx="3463">
                  <c:v>41381</c:v>
                </c:pt>
                <c:pt idx="3464">
                  <c:v>41382</c:v>
                </c:pt>
                <c:pt idx="3465">
                  <c:v>41383</c:v>
                </c:pt>
                <c:pt idx="3466">
                  <c:v>41386</c:v>
                </c:pt>
                <c:pt idx="3467">
                  <c:v>41387</c:v>
                </c:pt>
                <c:pt idx="3468">
                  <c:v>41388</c:v>
                </c:pt>
                <c:pt idx="3469">
                  <c:v>41389</c:v>
                </c:pt>
                <c:pt idx="3470">
                  <c:v>41390</c:v>
                </c:pt>
                <c:pt idx="3471">
                  <c:v>41393</c:v>
                </c:pt>
                <c:pt idx="3472">
                  <c:v>41394</c:v>
                </c:pt>
                <c:pt idx="3473">
                  <c:v>41395</c:v>
                </c:pt>
                <c:pt idx="3474">
                  <c:v>41396</c:v>
                </c:pt>
                <c:pt idx="3475">
                  <c:v>41397</c:v>
                </c:pt>
                <c:pt idx="3476">
                  <c:v>41400</c:v>
                </c:pt>
                <c:pt idx="3477">
                  <c:v>41401</c:v>
                </c:pt>
                <c:pt idx="3478">
                  <c:v>41402</c:v>
                </c:pt>
                <c:pt idx="3479">
                  <c:v>41403</c:v>
                </c:pt>
                <c:pt idx="3480">
                  <c:v>41404</c:v>
                </c:pt>
                <c:pt idx="3481">
                  <c:v>41407</c:v>
                </c:pt>
                <c:pt idx="3482">
                  <c:v>41408</c:v>
                </c:pt>
                <c:pt idx="3483">
                  <c:v>41409</c:v>
                </c:pt>
                <c:pt idx="3484">
                  <c:v>41410</c:v>
                </c:pt>
                <c:pt idx="3485">
                  <c:v>41411</c:v>
                </c:pt>
                <c:pt idx="3486">
                  <c:v>41414</c:v>
                </c:pt>
                <c:pt idx="3487">
                  <c:v>41415</c:v>
                </c:pt>
                <c:pt idx="3488">
                  <c:v>41416</c:v>
                </c:pt>
                <c:pt idx="3489">
                  <c:v>41417</c:v>
                </c:pt>
                <c:pt idx="3490">
                  <c:v>41418</c:v>
                </c:pt>
                <c:pt idx="3491">
                  <c:v>41421</c:v>
                </c:pt>
                <c:pt idx="3492">
                  <c:v>41422</c:v>
                </c:pt>
                <c:pt idx="3493">
                  <c:v>41423</c:v>
                </c:pt>
                <c:pt idx="3494">
                  <c:v>41424</c:v>
                </c:pt>
                <c:pt idx="3495">
                  <c:v>41425</c:v>
                </c:pt>
                <c:pt idx="3496">
                  <c:v>41428</c:v>
                </c:pt>
                <c:pt idx="3497">
                  <c:v>41429</c:v>
                </c:pt>
                <c:pt idx="3498">
                  <c:v>41430</c:v>
                </c:pt>
                <c:pt idx="3499">
                  <c:v>41431</c:v>
                </c:pt>
                <c:pt idx="3500">
                  <c:v>41432</c:v>
                </c:pt>
                <c:pt idx="3501">
                  <c:v>41435</c:v>
                </c:pt>
                <c:pt idx="3502">
                  <c:v>41436</c:v>
                </c:pt>
                <c:pt idx="3503">
                  <c:v>41437</c:v>
                </c:pt>
                <c:pt idx="3504">
                  <c:v>41438</c:v>
                </c:pt>
                <c:pt idx="3505">
                  <c:v>41439</c:v>
                </c:pt>
                <c:pt idx="3506">
                  <c:v>41442</c:v>
                </c:pt>
                <c:pt idx="3507">
                  <c:v>41443</c:v>
                </c:pt>
                <c:pt idx="3508">
                  <c:v>41444</c:v>
                </c:pt>
                <c:pt idx="3509">
                  <c:v>41445</c:v>
                </c:pt>
                <c:pt idx="3510">
                  <c:v>41446</c:v>
                </c:pt>
                <c:pt idx="3511">
                  <c:v>41449</c:v>
                </c:pt>
                <c:pt idx="3512">
                  <c:v>41450</c:v>
                </c:pt>
                <c:pt idx="3513">
                  <c:v>41451</c:v>
                </c:pt>
                <c:pt idx="3514">
                  <c:v>41452</c:v>
                </c:pt>
                <c:pt idx="3515">
                  <c:v>41453</c:v>
                </c:pt>
                <c:pt idx="3516">
                  <c:v>41456</c:v>
                </c:pt>
                <c:pt idx="3517">
                  <c:v>41457</c:v>
                </c:pt>
                <c:pt idx="3518">
                  <c:v>41458</c:v>
                </c:pt>
                <c:pt idx="3519">
                  <c:v>41459</c:v>
                </c:pt>
                <c:pt idx="3520">
                  <c:v>41460</c:v>
                </c:pt>
                <c:pt idx="3521">
                  <c:v>41463</c:v>
                </c:pt>
                <c:pt idx="3522">
                  <c:v>41464</c:v>
                </c:pt>
                <c:pt idx="3523">
                  <c:v>41465</c:v>
                </c:pt>
                <c:pt idx="3524">
                  <c:v>41466</c:v>
                </c:pt>
                <c:pt idx="3525">
                  <c:v>41467</c:v>
                </c:pt>
                <c:pt idx="3526">
                  <c:v>41470</c:v>
                </c:pt>
                <c:pt idx="3527">
                  <c:v>41471</c:v>
                </c:pt>
                <c:pt idx="3528">
                  <c:v>41472</c:v>
                </c:pt>
                <c:pt idx="3529">
                  <c:v>41473</c:v>
                </c:pt>
                <c:pt idx="3530">
                  <c:v>41474</c:v>
                </c:pt>
                <c:pt idx="3531">
                  <c:v>41477</c:v>
                </c:pt>
                <c:pt idx="3532">
                  <c:v>41478</c:v>
                </c:pt>
                <c:pt idx="3533">
                  <c:v>41479</c:v>
                </c:pt>
                <c:pt idx="3534">
                  <c:v>41480</c:v>
                </c:pt>
                <c:pt idx="3535">
                  <c:v>41481</c:v>
                </c:pt>
                <c:pt idx="3536">
                  <c:v>41484</c:v>
                </c:pt>
                <c:pt idx="3537">
                  <c:v>41485</c:v>
                </c:pt>
                <c:pt idx="3538">
                  <c:v>41486</c:v>
                </c:pt>
                <c:pt idx="3539">
                  <c:v>41487</c:v>
                </c:pt>
                <c:pt idx="3540">
                  <c:v>41488</c:v>
                </c:pt>
                <c:pt idx="3541">
                  <c:v>41491</c:v>
                </c:pt>
                <c:pt idx="3542">
                  <c:v>41492</c:v>
                </c:pt>
                <c:pt idx="3543">
                  <c:v>41493</c:v>
                </c:pt>
                <c:pt idx="3544">
                  <c:v>41494</c:v>
                </c:pt>
                <c:pt idx="3545">
                  <c:v>41495</c:v>
                </c:pt>
                <c:pt idx="3546">
                  <c:v>41498</c:v>
                </c:pt>
                <c:pt idx="3547">
                  <c:v>41499</c:v>
                </c:pt>
                <c:pt idx="3548">
                  <c:v>41500</c:v>
                </c:pt>
                <c:pt idx="3549">
                  <c:v>41501</c:v>
                </c:pt>
                <c:pt idx="3550">
                  <c:v>41502</c:v>
                </c:pt>
                <c:pt idx="3551">
                  <c:v>41505</c:v>
                </c:pt>
                <c:pt idx="3552">
                  <c:v>41506</c:v>
                </c:pt>
                <c:pt idx="3553">
                  <c:v>41507</c:v>
                </c:pt>
                <c:pt idx="3554">
                  <c:v>41508</c:v>
                </c:pt>
                <c:pt idx="3555">
                  <c:v>41509</c:v>
                </c:pt>
                <c:pt idx="3556">
                  <c:v>41512</c:v>
                </c:pt>
                <c:pt idx="3557">
                  <c:v>41513</c:v>
                </c:pt>
                <c:pt idx="3558">
                  <c:v>41514</c:v>
                </c:pt>
                <c:pt idx="3559">
                  <c:v>41515</c:v>
                </c:pt>
                <c:pt idx="3560">
                  <c:v>41516</c:v>
                </c:pt>
                <c:pt idx="3561">
                  <c:v>41519</c:v>
                </c:pt>
                <c:pt idx="3562">
                  <c:v>41520</c:v>
                </c:pt>
                <c:pt idx="3563">
                  <c:v>41521</c:v>
                </c:pt>
                <c:pt idx="3564">
                  <c:v>41522</c:v>
                </c:pt>
                <c:pt idx="3565">
                  <c:v>41523</c:v>
                </c:pt>
                <c:pt idx="3566">
                  <c:v>41526</c:v>
                </c:pt>
                <c:pt idx="3567">
                  <c:v>41527</c:v>
                </c:pt>
                <c:pt idx="3568">
                  <c:v>41528</c:v>
                </c:pt>
                <c:pt idx="3569">
                  <c:v>41529</c:v>
                </c:pt>
                <c:pt idx="3570">
                  <c:v>41530</c:v>
                </c:pt>
                <c:pt idx="3571">
                  <c:v>41533</c:v>
                </c:pt>
                <c:pt idx="3572">
                  <c:v>41534</c:v>
                </c:pt>
                <c:pt idx="3573">
                  <c:v>41535</c:v>
                </c:pt>
                <c:pt idx="3574">
                  <c:v>41536</c:v>
                </c:pt>
                <c:pt idx="3575">
                  <c:v>41537</c:v>
                </c:pt>
                <c:pt idx="3576">
                  <c:v>41540</c:v>
                </c:pt>
                <c:pt idx="3577">
                  <c:v>41541</c:v>
                </c:pt>
                <c:pt idx="3578">
                  <c:v>41542</c:v>
                </c:pt>
                <c:pt idx="3579">
                  <c:v>41543</c:v>
                </c:pt>
                <c:pt idx="3580">
                  <c:v>41544</c:v>
                </c:pt>
                <c:pt idx="3581">
                  <c:v>41547</c:v>
                </c:pt>
                <c:pt idx="3582">
                  <c:v>41548</c:v>
                </c:pt>
                <c:pt idx="3583">
                  <c:v>41549</c:v>
                </c:pt>
                <c:pt idx="3584">
                  <c:v>41550</c:v>
                </c:pt>
                <c:pt idx="3585">
                  <c:v>41551</c:v>
                </c:pt>
                <c:pt idx="3586">
                  <c:v>41554</c:v>
                </c:pt>
                <c:pt idx="3587">
                  <c:v>41555</c:v>
                </c:pt>
                <c:pt idx="3588">
                  <c:v>41556</c:v>
                </c:pt>
                <c:pt idx="3589">
                  <c:v>41557</c:v>
                </c:pt>
                <c:pt idx="3590">
                  <c:v>41558</c:v>
                </c:pt>
                <c:pt idx="3591">
                  <c:v>41561</c:v>
                </c:pt>
                <c:pt idx="3592">
                  <c:v>41562</c:v>
                </c:pt>
                <c:pt idx="3593">
                  <c:v>41563</c:v>
                </c:pt>
                <c:pt idx="3594">
                  <c:v>41564</c:v>
                </c:pt>
                <c:pt idx="3595">
                  <c:v>41565</c:v>
                </c:pt>
                <c:pt idx="3596">
                  <c:v>41568</c:v>
                </c:pt>
                <c:pt idx="3597">
                  <c:v>41569</c:v>
                </c:pt>
                <c:pt idx="3598">
                  <c:v>41570</c:v>
                </c:pt>
                <c:pt idx="3599">
                  <c:v>41571</c:v>
                </c:pt>
                <c:pt idx="3600">
                  <c:v>41572</c:v>
                </c:pt>
                <c:pt idx="3601">
                  <c:v>41575</c:v>
                </c:pt>
                <c:pt idx="3602">
                  <c:v>41576</c:v>
                </c:pt>
                <c:pt idx="3603">
                  <c:v>41577</c:v>
                </c:pt>
                <c:pt idx="3604">
                  <c:v>41578</c:v>
                </c:pt>
                <c:pt idx="3605">
                  <c:v>41579</c:v>
                </c:pt>
                <c:pt idx="3606">
                  <c:v>41582</c:v>
                </c:pt>
                <c:pt idx="3607">
                  <c:v>41583</c:v>
                </c:pt>
                <c:pt idx="3608">
                  <c:v>41584</c:v>
                </c:pt>
                <c:pt idx="3609">
                  <c:v>41585</c:v>
                </c:pt>
                <c:pt idx="3610">
                  <c:v>41586</c:v>
                </c:pt>
                <c:pt idx="3611">
                  <c:v>41589</c:v>
                </c:pt>
                <c:pt idx="3612">
                  <c:v>41590</c:v>
                </c:pt>
                <c:pt idx="3613">
                  <c:v>41591</c:v>
                </c:pt>
                <c:pt idx="3614">
                  <c:v>41592</c:v>
                </c:pt>
                <c:pt idx="3615">
                  <c:v>41593</c:v>
                </c:pt>
                <c:pt idx="3616">
                  <c:v>41596</c:v>
                </c:pt>
                <c:pt idx="3617">
                  <c:v>41597</c:v>
                </c:pt>
                <c:pt idx="3618">
                  <c:v>41598</c:v>
                </c:pt>
                <c:pt idx="3619">
                  <c:v>41599</c:v>
                </c:pt>
                <c:pt idx="3620">
                  <c:v>41600</c:v>
                </c:pt>
                <c:pt idx="3621">
                  <c:v>41603</c:v>
                </c:pt>
                <c:pt idx="3622">
                  <c:v>41604</c:v>
                </c:pt>
                <c:pt idx="3623">
                  <c:v>41605</c:v>
                </c:pt>
                <c:pt idx="3624">
                  <c:v>41606</c:v>
                </c:pt>
                <c:pt idx="3625">
                  <c:v>41607</c:v>
                </c:pt>
                <c:pt idx="3626">
                  <c:v>41610</c:v>
                </c:pt>
                <c:pt idx="3627">
                  <c:v>41611</c:v>
                </c:pt>
                <c:pt idx="3628">
                  <c:v>41612</c:v>
                </c:pt>
                <c:pt idx="3629">
                  <c:v>41613</c:v>
                </c:pt>
                <c:pt idx="3630">
                  <c:v>41614</c:v>
                </c:pt>
                <c:pt idx="3631">
                  <c:v>41617</c:v>
                </c:pt>
                <c:pt idx="3632">
                  <c:v>41618</c:v>
                </c:pt>
                <c:pt idx="3633">
                  <c:v>41619</c:v>
                </c:pt>
                <c:pt idx="3634">
                  <c:v>41620</c:v>
                </c:pt>
                <c:pt idx="3635">
                  <c:v>41621</c:v>
                </c:pt>
                <c:pt idx="3636">
                  <c:v>41624</c:v>
                </c:pt>
                <c:pt idx="3637">
                  <c:v>41625</c:v>
                </c:pt>
                <c:pt idx="3638">
                  <c:v>41626</c:v>
                </c:pt>
                <c:pt idx="3639">
                  <c:v>41627</c:v>
                </c:pt>
                <c:pt idx="3640">
                  <c:v>41628</c:v>
                </c:pt>
                <c:pt idx="3641">
                  <c:v>41631</c:v>
                </c:pt>
                <c:pt idx="3642">
                  <c:v>41632</c:v>
                </c:pt>
                <c:pt idx="3643">
                  <c:v>41633</c:v>
                </c:pt>
                <c:pt idx="3644">
                  <c:v>41634</c:v>
                </c:pt>
                <c:pt idx="3645">
                  <c:v>41635</c:v>
                </c:pt>
                <c:pt idx="3646">
                  <c:v>41638</c:v>
                </c:pt>
                <c:pt idx="3647">
                  <c:v>41639</c:v>
                </c:pt>
                <c:pt idx="3648">
                  <c:v>41640</c:v>
                </c:pt>
                <c:pt idx="3649">
                  <c:v>41641</c:v>
                </c:pt>
                <c:pt idx="3650">
                  <c:v>41642</c:v>
                </c:pt>
                <c:pt idx="3651">
                  <c:v>41645</c:v>
                </c:pt>
                <c:pt idx="3652">
                  <c:v>41646</c:v>
                </c:pt>
                <c:pt idx="3653">
                  <c:v>41647</c:v>
                </c:pt>
                <c:pt idx="3654">
                  <c:v>41648</c:v>
                </c:pt>
                <c:pt idx="3655">
                  <c:v>41649</c:v>
                </c:pt>
                <c:pt idx="3656">
                  <c:v>41652</c:v>
                </c:pt>
                <c:pt idx="3657">
                  <c:v>41653</c:v>
                </c:pt>
                <c:pt idx="3658">
                  <c:v>41654</c:v>
                </c:pt>
                <c:pt idx="3659">
                  <c:v>41655</c:v>
                </c:pt>
                <c:pt idx="3660">
                  <c:v>41656</c:v>
                </c:pt>
                <c:pt idx="3661">
                  <c:v>41659</c:v>
                </c:pt>
                <c:pt idx="3662">
                  <c:v>41660</c:v>
                </c:pt>
                <c:pt idx="3663">
                  <c:v>41661</c:v>
                </c:pt>
                <c:pt idx="3664">
                  <c:v>41662</c:v>
                </c:pt>
                <c:pt idx="3665">
                  <c:v>41663</c:v>
                </c:pt>
                <c:pt idx="3666">
                  <c:v>41666</c:v>
                </c:pt>
                <c:pt idx="3667">
                  <c:v>41667</c:v>
                </c:pt>
                <c:pt idx="3668">
                  <c:v>41668</c:v>
                </c:pt>
                <c:pt idx="3669">
                  <c:v>41669</c:v>
                </c:pt>
                <c:pt idx="3670">
                  <c:v>41670</c:v>
                </c:pt>
                <c:pt idx="3671">
                  <c:v>41673</c:v>
                </c:pt>
                <c:pt idx="3672">
                  <c:v>41674</c:v>
                </c:pt>
                <c:pt idx="3673">
                  <c:v>41675</c:v>
                </c:pt>
                <c:pt idx="3674">
                  <c:v>41676</c:v>
                </c:pt>
                <c:pt idx="3675">
                  <c:v>41677</c:v>
                </c:pt>
                <c:pt idx="3676">
                  <c:v>41680</c:v>
                </c:pt>
                <c:pt idx="3677">
                  <c:v>41681</c:v>
                </c:pt>
                <c:pt idx="3678">
                  <c:v>41682</c:v>
                </c:pt>
                <c:pt idx="3679">
                  <c:v>41683</c:v>
                </c:pt>
                <c:pt idx="3680">
                  <c:v>41684</c:v>
                </c:pt>
                <c:pt idx="3681">
                  <c:v>41687</c:v>
                </c:pt>
                <c:pt idx="3682">
                  <c:v>41688</c:v>
                </c:pt>
                <c:pt idx="3683">
                  <c:v>41689</c:v>
                </c:pt>
                <c:pt idx="3684">
                  <c:v>41690</c:v>
                </c:pt>
                <c:pt idx="3685">
                  <c:v>41691</c:v>
                </c:pt>
                <c:pt idx="3686">
                  <c:v>41694</c:v>
                </c:pt>
                <c:pt idx="3687">
                  <c:v>41695</c:v>
                </c:pt>
                <c:pt idx="3688">
                  <c:v>41696</c:v>
                </c:pt>
                <c:pt idx="3689">
                  <c:v>41697</c:v>
                </c:pt>
                <c:pt idx="3690">
                  <c:v>41698</c:v>
                </c:pt>
                <c:pt idx="3691">
                  <c:v>41701</c:v>
                </c:pt>
                <c:pt idx="3692">
                  <c:v>41702</c:v>
                </c:pt>
                <c:pt idx="3693">
                  <c:v>41703</c:v>
                </c:pt>
                <c:pt idx="3694">
                  <c:v>41704</c:v>
                </c:pt>
                <c:pt idx="3695">
                  <c:v>41705</c:v>
                </c:pt>
                <c:pt idx="3696">
                  <c:v>41708</c:v>
                </c:pt>
                <c:pt idx="3697">
                  <c:v>41709</c:v>
                </c:pt>
                <c:pt idx="3698">
                  <c:v>41710</c:v>
                </c:pt>
                <c:pt idx="3699">
                  <c:v>41711</c:v>
                </c:pt>
                <c:pt idx="3700">
                  <c:v>41712</c:v>
                </c:pt>
                <c:pt idx="3701">
                  <c:v>41715</c:v>
                </c:pt>
                <c:pt idx="3702">
                  <c:v>41716</c:v>
                </c:pt>
                <c:pt idx="3703">
                  <c:v>41717</c:v>
                </c:pt>
                <c:pt idx="3704">
                  <c:v>41718</c:v>
                </c:pt>
                <c:pt idx="3705">
                  <c:v>41719</c:v>
                </c:pt>
                <c:pt idx="3706">
                  <c:v>41722</c:v>
                </c:pt>
                <c:pt idx="3707">
                  <c:v>41723</c:v>
                </c:pt>
                <c:pt idx="3708">
                  <c:v>41724</c:v>
                </c:pt>
                <c:pt idx="3709">
                  <c:v>41725</c:v>
                </c:pt>
                <c:pt idx="3710">
                  <c:v>41726</c:v>
                </c:pt>
                <c:pt idx="3711">
                  <c:v>41729</c:v>
                </c:pt>
                <c:pt idx="3712">
                  <c:v>41730</c:v>
                </c:pt>
                <c:pt idx="3713">
                  <c:v>41731</c:v>
                </c:pt>
                <c:pt idx="3714">
                  <c:v>41732</c:v>
                </c:pt>
                <c:pt idx="3715">
                  <c:v>41733</c:v>
                </c:pt>
                <c:pt idx="3716">
                  <c:v>41736</c:v>
                </c:pt>
                <c:pt idx="3717">
                  <c:v>41737</c:v>
                </c:pt>
                <c:pt idx="3718">
                  <c:v>41738</c:v>
                </c:pt>
                <c:pt idx="3719">
                  <c:v>41739</c:v>
                </c:pt>
                <c:pt idx="3720">
                  <c:v>41740</c:v>
                </c:pt>
                <c:pt idx="3721">
                  <c:v>41743</c:v>
                </c:pt>
                <c:pt idx="3722">
                  <c:v>41744</c:v>
                </c:pt>
                <c:pt idx="3723">
                  <c:v>41745</c:v>
                </c:pt>
                <c:pt idx="3724">
                  <c:v>41746</c:v>
                </c:pt>
                <c:pt idx="3725">
                  <c:v>41747</c:v>
                </c:pt>
                <c:pt idx="3726">
                  <c:v>41750</c:v>
                </c:pt>
                <c:pt idx="3727">
                  <c:v>41751</c:v>
                </c:pt>
                <c:pt idx="3728">
                  <c:v>41752</c:v>
                </c:pt>
                <c:pt idx="3729">
                  <c:v>41753</c:v>
                </c:pt>
                <c:pt idx="3730">
                  <c:v>41754</c:v>
                </c:pt>
                <c:pt idx="3731">
                  <c:v>41757</c:v>
                </c:pt>
                <c:pt idx="3732">
                  <c:v>41758</c:v>
                </c:pt>
                <c:pt idx="3733">
                  <c:v>41759</c:v>
                </c:pt>
                <c:pt idx="3734">
                  <c:v>41760</c:v>
                </c:pt>
                <c:pt idx="3735">
                  <c:v>41761</c:v>
                </c:pt>
                <c:pt idx="3736">
                  <c:v>41764</c:v>
                </c:pt>
                <c:pt idx="3737">
                  <c:v>41765</c:v>
                </c:pt>
                <c:pt idx="3738">
                  <c:v>41766</c:v>
                </c:pt>
                <c:pt idx="3739">
                  <c:v>41767</c:v>
                </c:pt>
                <c:pt idx="3740">
                  <c:v>41768</c:v>
                </c:pt>
                <c:pt idx="3741">
                  <c:v>41771</c:v>
                </c:pt>
                <c:pt idx="3742">
                  <c:v>41772</c:v>
                </c:pt>
                <c:pt idx="3743">
                  <c:v>41773</c:v>
                </c:pt>
                <c:pt idx="3744">
                  <c:v>41774</c:v>
                </c:pt>
                <c:pt idx="3745">
                  <c:v>41775</c:v>
                </c:pt>
                <c:pt idx="3746">
                  <c:v>41778</c:v>
                </c:pt>
                <c:pt idx="3747">
                  <c:v>41779</c:v>
                </c:pt>
                <c:pt idx="3748">
                  <c:v>41780</c:v>
                </c:pt>
                <c:pt idx="3749">
                  <c:v>41781</c:v>
                </c:pt>
                <c:pt idx="3750">
                  <c:v>41782</c:v>
                </c:pt>
                <c:pt idx="3751">
                  <c:v>41785</c:v>
                </c:pt>
                <c:pt idx="3752">
                  <c:v>41786</c:v>
                </c:pt>
                <c:pt idx="3753">
                  <c:v>41787</c:v>
                </c:pt>
                <c:pt idx="3754">
                  <c:v>41788</c:v>
                </c:pt>
                <c:pt idx="3755">
                  <c:v>41789</c:v>
                </c:pt>
                <c:pt idx="3756">
                  <c:v>41792</c:v>
                </c:pt>
                <c:pt idx="3757">
                  <c:v>41793</c:v>
                </c:pt>
                <c:pt idx="3758">
                  <c:v>41794</c:v>
                </c:pt>
                <c:pt idx="3759">
                  <c:v>41795</c:v>
                </c:pt>
                <c:pt idx="3760">
                  <c:v>41796</c:v>
                </c:pt>
                <c:pt idx="3761">
                  <c:v>41799</c:v>
                </c:pt>
                <c:pt idx="3762">
                  <c:v>41800</c:v>
                </c:pt>
                <c:pt idx="3763">
                  <c:v>41801</c:v>
                </c:pt>
                <c:pt idx="3764">
                  <c:v>41802</c:v>
                </c:pt>
                <c:pt idx="3765">
                  <c:v>41803</c:v>
                </c:pt>
                <c:pt idx="3766">
                  <c:v>41806</c:v>
                </c:pt>
                <c:pt idx="3767">
                  <c:v>41807</c:v>
                </c:pt>
                <c:pt idx="3768">
                  <c:v>41808</c:v>
                </c:pt>
                <c:pt idx="3769">
                  <c:v>41809</c:v>
                </c:pt>
                <c:pt idx="3770">
                  <c:v>41810</c:v>
                </c:pt>
                <c:pt idx="3771">
                  <c:v>41813</c:v>
                </c:pt>
                <c:pt idx="3772">
                  <c:v>41814</c:v>
                </c:pt>
                <c:pt idx="3773">
                  <c:v>41815</c:v>
                </c:pt>
                <c:pt idx="3774">
                  <c:v>41816</c:v>
                </c:pt>
                <c:pt idx="3775">
                  <c:v>41817</c:v>
                </c:pt>
                <c:pt idx="3776">
                  <c:v>41820</c:v>
                </c:pt>
                <c:pt idx="3777">
                  <c:v>41821</c:v>
                </c:pt>
                <c:pt idx="3778">
                  <c:v>41822</c:v>
                </c:pt>
                <c:pt idx="3779">
                  <c:v>41823</c:v>
                </c:pt>
                <c:pt idx="3780">
                  <c:v>41824</c:v>
                </c:pt>
                <c:pt idx="3781">
                  <c:v>41827</c:v>
                </c:pt>
                <c:pt idx="3782">
                  <c:v>41828</c:v>
                </c:pt>
                <c:pt idx="3783">
                  <c:v>41829</c:v>
                </c:pt>
                <c:pt idx="3784">
                  <c:v>41830</c:v>
                </c:pt>
                <c:pt idx="3785">
                  <c:v>41831</c:v>
                </c:pt>
                <c:pt idx="3786">
                  <c:v>41834</c:v>
                </c:pt>
                <c:pt idx="3787">
                  <c:v>41835</c:v>
                </c:pt>
                <c:pt idx="3788">
                  <c:v>41836</c:v>
                </c:pt>
                <c:pt idx="3789">
                  <c:v>41837</c:v>
                </c:pt>
                <c:pt idx="3790">
                  <c:v>41838</c:v>
                </c:pt>
                <c:pt idx="3791">
                  <c:v>41841</c:v>
                </c:pt>
                <c:pt idx="3792">
                  <c:v>41842</c:v>
                </c:pt>
                <c:pt idx="3793">
                  <c:v>41843</c:v>
                </c:pt>
                <c:pt idx="3794">
                  <c:v>41844</c:v>
                </c:pt>
                <c:pt idx="3795">
                  <c:v>41845</c:v>
                </c:pt>
                <c:pt idx="3796">
                  <c:v>41848</c:v>
                </c:pt>
                <c:pt idx="3797">
                  <c:v>41849</c:v>
                </c:pt>
                <c:pt idx="3798">
                  <c:v>41850</c:v>
                </c:pt>
                <c:pt idx="3799">
                  <c:v>41851</c:v>
                </c:pt>
                <c:pt idx="3800">
                  <c:v>41852</c:v>
                </c:pt>
                <c:pt idx="3801">
                  <c:v>41855</c:v>
                </c:pt>
                <c:pt idx="3802">
                  <c:v>41856</c:v>
                </c:pt>
                <c:pt idx="3803">
                  <c:v>41857</c:v>
                </c:pt>
                <c:pt idx="3804">
                  <c:v>41858</c:v>
                </c:pt>
                <c:pt idx="3805">
                  <c:v>41859</c:v>
                </c:pt>
                <c:pt idx="3806">
                  <c:v>41862</c:v>
                </c:pt>
                <c:pt idx="3807">
                  <c:v>41863</c:v>
                </c:pt>
                <c:pt idx="3808">
                  <c:v>41864</c:v>
                </c:pt>
                <c:pt idx="3809">
                  <c:v>41865</c:v>
                </c:pt>
                <c:pt idx="3810">
                  <c:v>41866</c:v>
                </c:pt>
                <c:pt idx="3811">
                  <c:v>41869</c:v>
                </c:pt>
                <c:pt idx="3812">
                  <c:v>41870</c:v>
                </c:pt>
                <c:pt idx="3813">
                  <c:v>41871</c:v>
                </c:pt>
                <c:pt idx="3814">
                  <c:v>41872</c:v>
                </c:pt>
                <c:pt idx="3815">
                  <c:v>41873</c:v>
                </c:pt>
                <c:pt idx="3816">
                  <c:v>41876</c:v>
                </c:pt>
                <c:pt idx="3817">
                  <c:v>41877</c:v>
                </c:pt>
                <c:pt idx="3818">
                  <c:v>41878</c:v>
                </c:pt>
                <c:pt idx="3819">
                  <c:v>41879</c:v>
                </c:pt>
                <c:pt idx="3820">
                  <c:v>41880</c:v>
                </c:pt>
                <c:pt idx="3821">
                  <c:v>41883</c:v>
                </c:pt>
                <c:pt idx="3822">
                  <c:v>41884</c:v>
                </c:pt>
                <c:pt idx="3823">
                  <c:v>41885</c:v>
                </c:pt>
                <c:pt idx="3824">
                  <c:v>41886</c:v>
                </c:pt>
                <c:pt idx="3825">
                  <c:v>41887</c:v>
                </c:pt>
                <c:pt idx="3826">
                  <c:v>41890</c:v>
                </c:pt>
                <c:pt idx="3827">
                  <c:v>41891</c:v>
                </c:pt>
                <c:pt idx="3828">
                  <c:v>41892</c:v>
                </c:pt>
                <c:pt idx="3829">
                  <c:v>41893</c:v>
                </c:pt>
                <c:pt idx="3830">
                  <c:v>41894</c:v>
                </c:pt>
                <c:pt idx="3831">
                  <c:v>41897</c:v>
                </c:pt>
                <c:pt idx="3832">
                  <c:v>41898</c:v>
                </c:pt>
                <c:pt idx="3833">
                  <c:v>41899</c:v>
                </c:pt>
                <c:pt idx="3834">
                  <c:v>41900</c:v>
                </c:pt>
                <c:pt idx="3835">
                  <c:v>41901</c:v>
                </c:pt>
                <c:pt idx="3836">
                  <c:v>41904</c:v>
                </c:pt>
                <c:pt idx="3837">
                  <c:v>41905</c:v>
                </c:pt>
                <c:pt idx="3838">
                  <c:v>41906</c:v>
                </c:pt>
                <c:pt idx="3839">
                  <c:v>41907</c:v>
                </c:pt>
                <c:pt idx="3840">
                  <c:v>41908</c:v>
                </c:pt>
                <c:pt idx="3841">
                  <c:v>41911</c:v>
                </c:pt>
                <c:pt idx="3842">
                  <c:v>41912</c:v>
                </c:pt>
                <c:pt idx="3843">
                  <c:v>41913</c:v>
                </c:pt>
                <c:pt idx="3844">
                  <c:v>41914</c:v>
                </c:pt>
                <c:pt idx="3845">
                  <c:v>41915</c:v>
                </c:pt>
                <c:pt idx="3846">
                  <c:v>41918</c:v>
                </c:pt>
                <c:pt idx="3847">
                  <c:v>41919</c:v>
                </c:pt>
                <c:pt idx="3848">
                  <c:v>41920</c:v>
                </c:pt>
                <c:pt idx="3849">
                  <c:v>41921</c:v>
                </c:pt>
                <c:pt idx="3850">
                  <c:v>41922</c:v>
                </c:pt>
                <c:pt idx="3851">
                  <c:v>41925</c:v>
                </c:pt>
                <c:pt idx="3852">
                  <c:v>41926</c:v>
                </c:pt>
                <c:pt idx="3853">
                  <c:v>41927</c:v>
                </c:pt>
                <c:pt idx="3854">
                  <c:v>41928</c:v>
                </c:pt>
                <c:pt idx="3855">
                  <c:v>41929</c:v>
                </c:pt>
                <c:pt idx="3856">
                  <c:v>41932</c:v>
                </c:pt>
                <c:pt idx="3857">
                  <c:v>41933</c:v>
                </c:pt>
                <c:pt idx="3858">
                  <c:v>41934</c:v>
                </c:pt>
                <c:pt idx="3859">
                  <c:v>41935</c:v>
                </c:pt>
                <c:pt idx="3860">
                  <c:v>41936</c:v>
                </c:pt>
                <c:pt idx="3861">
                  <c:v>41939</c:v>
                </c:pt>
                <c:pt idx="3862">
                  <c:v>41940</c:v>
                </c:pt>
                <c:pt idx="3863">
                  <c:v>41941</c:v>
                </c:pt>
                <c:pt idx="3864">
                  <c:v>41942</c:v>
                </c:pt>
                <c:pt idx="3865">
                  <c:v>41943</c:v>
                </c:pt>
                <c:pt idx="3866">
                  <c:v>41946</c:v>
                </c:pt>
                <c:pt idx="3867">
                  <c:v>41947</c:v>
                </c:pt>
                <c:pt idx="3868">
                  <c:v>41948</c:v>
                </c:pt>
                <c:pt idx="3869">
                  <c:v>41949</c:v>
                </c:pt>
                <c:pt idx="3870">
                  <c:v>41950</c:v>
                </c:pt>
                <c:pt idx="3871">
                  <c:v>41953</c:v>
                </c:pt>
                <c:pt idx="3872">
                  <c:v>41954</c:v>
                </c:pt>
                <c:pt idx="3873">
                  <c:v>41955</c:v>
                </c:pt>
                <c:pt idx="3874">
                  <c:v>41956</c:v>
                </c:pt>
                <c:pt idx="3875">
                  <c:v>41957</c:v>
                </c:pt>
                <c:pt idx="3876">
                  <c:v>41960</c:v>
                </c:pt>
                <c:pt idx="3877">
                  <c:v>41961</c:v>
                </c:pt>
                <c:pt idx="3878">
                  <c:v>41962</c:v>
                </c:pt>
                <c:pt idx="3879">
                  <c:v>41963</c:v>
                </c:pt>
                <c:pt idx="3880">
                  <c:v>41964</c:v>
                </c:pt>
                <c:pt idx="3881">
                  <c:v>41967</c:v>
                </c:pt>
                <c:pt idx="3882">
                  <c:v>41968</c:v>
                </c:pt>
                <c:pt idx="3883">
                  <c:v>41969</c:v>
                </c:pt>
                <c:pt idx="3884">
                  <c:v>41970</c:v>
                </c:pt>
                <c:pt idx="3885">
                  <c:v>41971</c:v>
                </c:pt>
                <c:pt idx="3886">
                  <c:v>41974</c:v>
                </c:pt>
                <c:pt idx="3887">
                  <c:v>41975</c:v>
                </c:pt>
                <c:pt idx="3888">
                  <c:v>41976</c:v>
                </c:pt>
                <c:pt idx="3889">
                  <c:v>41977</c:v>
                </c:pt>
                <c:pt idx="3890">
                  <c:v>41978</c:v>
                </c:pt>
                <c:pt idx="3891">
                  <c:v>41981</c:v>
                </c:pt>
                <c:pt idx="3892">
                  <c:v>41982</c:v>
                </c:pt>
                <c:pt idx="3893">
                  <c:v>41983</c:v>
                </c:pt>
                <c:pt idx="3894">
                  <c:v>41984</c:v>
                </c:pt>
                <c:pt idx="3895">
                  <c:v>41985</c:v>
                </c:pt>
                <c:pt idx="3896">
                  <c:v>41988</c:v>
                </c:pt>
                <c:pt idx="3897">
                  <c:v>41989</c:v>
                </c:pt>
                <c:pt idx="3898">
                  <c:v>41990</c:v>
                </c:pt>
                <c:pt idx="3899">
                  <c:v>41991</c:v>
                </c:pt>
                <c:pt idx="3900">
                  <c:v>41992</c:v>
                </c:pt>
                <c:pt idx="3901">
                  <c:v>41995</c:v>
                </c:pt>
                <c:pt idx="3902">
                  <c:v>41996</c:v>
                </c:pt>
                <c:pt idx="3903">
                  <c:v>41997</c:v>
                </c:pt>
                <c:pt idx="3904">
                  <c:v>41998</c:v>
                </c:pt>
                <c:pt idx="3905">
                  <c:v>41999</c:v>
                </c:pt>
                <c:pt idx="3906">
                  <c:v>42002</c:v>
                </c:pt>
                <c:pt idx="3907">
                  <c:v>42003</c:v>
                </c:pt>
                <c:pt idx="3908">
                  <c:v>42004</c:v>
                </c:pt>
                <c:pt idx="3909">
                  <c:v>42005</c:v>
                </c:pt>
                <c:pt idx="3910">
                  <c:v>42006</c:v>
                </c:pt>
                <c:pt idx="3911">
                  <c:v>42009</c:v>
                </c:pt>
                <c:pt idx="3912">
                  <c:v>42010</c:v>
                </c:pt>
                <c:pt idx="3913">
                  <c:v>42011</c:v>
                </c:pt>
                <c:pt idx="3914">
                  <c:v>42012</c:v>
                </c:pt>
                <c:pt idx="3915">
                  <c:v>42013</c:v>
                </c:pt>
                <c:pt idx="3916">
                  <c:v>42016</c:v>
                </c:pt>
                <c:pt idx="3917">
                  <c:v>42017</c:v>
                </c:pt>
                <c:pt idx="3918">
                  <c:v>42018</c:v>
                </c:pt>
                <c:pt idx="3919">
                  <c:v>42019</c:v>
                </c:pt>
                <c:pt idx="3920">
                  <c:v>42020</c:v>
                </c:pt>
                <c:pt idx="3921">
                  <c:v>42023</c:v>
                </c:pt>
                <c:pt idx="3922">
                  <c:v>42024</c:v>
                </c:pt>
                <c:pt idx="3923">
                  <c:v>42025</c:v>
                </c:pt>
                <c:pt idx="3924">
                  <c:v>42026</c:v>
                </c:pt>
                <c:pt idx="3925">
                  <c:v>42027</c:v>
                </c:pt>
                <c:pt idx="3926">
                  <c:v>42030</c:v>
                </c:pt>
                <c:pt idx="3927">
                  <c:v>42031</c:v>
                </c:pt>
                <c:pt idx="3928">
                  <c:v>42032</c:v>
                </c:pt>
                <c:pt idx="3929">
                  <c:v>42033</c:v>
                </c:pt>
                <c:pt idx="3930">
                  <c:v>42034</c:v>
                </c:pt>
                <c:pt idx="3931">
                  <c:v>42037</c:v>
                </c:pt>
                <c:pt idx="3932">
                  <c:v>42038</c:v>
                </c:pt>
                <c:pt idx="3933">
                  <c:v>42039</c:v>
                </c:pt>
                <c:pt idx="3934">
                  <c:v>42040</c:v>
                </c:pt>
                <c:pt idx="3935">
                  <c:v>42041</c:v>
                </c:pt>
                <c:pt idx="3936">
                  <c:v>42044</c:v>
                </c:pt>
                <c:pt idx="3937">
                  <c:v>42045</c:v>
                </c:pt>
                <c:pt idx="3938">
                  <c:v>42046</c:v>
                </c:pt>
                <c:pt idx="3939">
                  <c:v>42047</c:v>
                </c:pt>
                <c:pt idx="3940">
                  <c:v>42048</c:v>
                </c:pt>
                <c:pt idx="3941">
                  <c:v>42051</c:v>
                </c:pt>
                <c:pt idx="3942">
                  <c:v>42052</c:v>
                </c:pt>
                <c:pt idx="3943">
                  <c:v>42053</c:v>
                </c:pt>
                <c:pt idx="3944">
                  <c:v>42054</c:v>
                </c:pt>
                <c:pt idx="3945">
                  <c:v>42055</c:v>
                </c:pt>
                <c:pt idx="3946">
                  <c:v>42058</c:v>
                </c:pt>
                <c:pt idx="3947">
                  <c:v>42059</c:v>
                </c:pt>
                <c:pt idx="3948">
                  <c:v>42060</c:v>
                </c:pt>
                <c:pt idx="3949">
                  <c:v>42061</c:v>
                </c:pt>
                <c:pt idx="3950">
                  <c:v>42062</c:v>
                </c:pt>
                <c:pt idx="3951">
                  <c:v>42065</c:v>
                </c:pt>
                <c:pt idx="3952">
                  <c:v>42066</c:v>
                </c:pt>
                <c:pt idx="3953">
                  <c:v>42067</c:v>
                </c:pt>
                <c:pt idx="3954">
                  <c:v>42068</c:v>
                </c:pt>
                <c:pt idx="3955">
                  <c:v>42069</c:v>
                </c:pt>
                <c:pt idx="3956">
                  <c:v>42072</c:v>
                </c:pt>
                <c:pt idx="3957">
                  <c:v>42073</c:v>
                </c:pt>
                <c:pt idx="3958">
                  <c:v>42074</c:v>
                </c:pt>
                <c:pt idx="3959">
                  <c:v>42075</c:v>
                </c:pt>
                <c:pt idx="3960">
                  <c:v>42076</c:v>
                </c:pt>
                <c:pt idx="3961">
                  <c:v>42079</c:v>
                </c:pt>
                <c:pt idx="3962">
                  <c:v>42080</c:v>
                </c:pt>
                <c:pt idx="3963">
                  <c:v>42081</c:v>
                </c:pt>
                <c:pt idx="3964">
                  <c:v>42082</c:v>
                </c:pt>
                <c:pt idx="3965">
                  <c:v>42083</c:v>
                </c:pt>
                <c:pt idx="3966">
                  <c:v>42086</c:v>
                </c:pt>
                <c:pt idx="3967">
                  <c:v>42087</c:v>
                </c:pt>
                <c:pt idx="3968">
                  <c:v>42088</c:v>
                </c:pt>
                <c:pt idx="3969">
                  <c:v>42089</c:v>
                </c:pt>
                <c:pt idx="3970">
                  <c:v>42090</c:v>
                </c:pt>
                <c:pt idx="3971">
                  <c:v>42093</c:v>
                </c:pt>
                <c:pt idx="3972">
                  <c:v>42094</c:v>
                </c:pt>
                <c:pt idx="3973">
                  <c:v>42095</c:v>
                </c:pt>
                <c:pt idx="3974">
                  <c:v>42096</c:v>
                </c:pt>
                <c:pt idx="3975">
                  <c:v>42097</c:v>
                </c:pt>
                <c:pt idx="3976">
                  <c:v>42100</c:v>
                </c:pt>
                <c:pt idx="3977">
                  <c:v>42101</c:v>
                </c:pt>
                <c:pt idx="3978">
                  <c:v>42102</c:v>
                </c:pt>
                <c:pt idx="3979">
                  <c:v>42103</c:v>
                </c:pt>
                <c:pt idx="3980">
                  <c:v>42104</c:v>
                </c:pt>
                <c:pt idx="3981">
                  <c:v>42107</c:v>
                </c:pt>
                <c:pt idx="3982">
                  <c:v>42108</c:v>
                </c:pt>
                <c:pt idx="3983">
                  <c:v>42109</c:v>
                </c:pt>
                <c:pt idx="3984">
                  <c:v>42110</c:v>
                </c:pt>
                <c:pt idx="3985">
                  <c:v>42111</c:v>
                </c:pt>
                <c:pt idx="3986">
                  <c:v>42114</c:v>
                </c:pt>
                <c:pt idx="3987">
                  <c:v>42115</c:v>
                </c:pt>
                <c:pt idx="3988">
                  <c:v>42116</c:v>
                </c:pt>
                <c:pt idx="3989">
                  <c:v>42117</c:v>
                </c:pt>
                <c:pt idx="3990">
                  <c:v>42118</c:v>
                </c:pt>
                <c:pt idx="3991">
                  <c:v>42121</c:v>
                </c:pt>
                <c:pt idx="3992">
                  <c:v>42122</c:v>
                </c:pt>
                <c:pt idx="3993">
                  <c:v>42123</c:v>
                </c:pt>
                <c:pt idx="3994">
                  <c:v>42124</c:v>
                </c:pt>
                <c:pt idx="3995">
                  <c:v>42125</c:v>
                </c:pt>
                <c:pt idx="3996">
                  <c:v>42128</c:v>
                </c:pt>
                <c:pt idx="3997">
                  <c:v>42129</c:v>
                </c:pt>
                <c:pt idx="3998">
                  <c:v>42130</c:v>
                </c:pt>
                <c:pt idx="3999">
                  <c:v>42131</c:v>
                </c:pt>
                <c:pt idx="4000">
                  <c:v>42132</c:v>
                </c:pt>
                <c:pt idx="4001">
                  <c:v>42135</c:v>
                </c:pt>
                <c:pt idx="4002">
                  <c:v>42136</c:v>
                </c:pt>
                <c:pt idx="4003">
                  <c:v>42137</c:v>
                </c:pt>
                <c:pt idx="4004">
                  <c:v>42138</c:v>
                </c:pt>
                <c:pt idx="4005">
                  <c:v>42139</c:v>
                </c:pt>
                <c:pt idx="4006">
                  <c:v>42142</c:v>
                </c:pt>
                <c:pt idx="4007">
                  <c:v>42143</c:v>
                </c:pt>
                <c:pt idx="4008">
                  <c:v>42144</c:v>
                </c:pt>
                <c:pt idx="4009">
                  <c:v>42145</c:v>
                </c:pt>
                <c:pt idx="4010">
                  <c:v>42146</c:v>
                </c:pt>
                <c:pt idx="4011">
                  <c:v>42149</c:v>
                </c:pt>
                <c:pt idx="4012">
                  <c:v>42150</c:v>
                </c:pt>
                <c:pt idx="4013">
                  <c:v>42151</c:v>
                </c:pt>
                <c:pt idx="4014">
                  <c:v>42152</c:v>
                </c:pt>
                <c:pt idx="4015">
                  <c:v>42153</c:v>
                </c:pt>
                <c:pt idx="4016">
                  <c:v>42156</c:v>
                </c:pt>
                <c:pt idx="4017">
                  <c:v>42157</c:v>
                </c:pt>
                <c:pt idx="4018">
                  <c:v>42158</c:v>
                </c:pt>
                <c:pt idx="4019">
                  <c:v>42159</c:v>
                </c:pt>
                <c:pt idx="4020">
                  <c:v>42160</c:v>
                </c:pt>
                <c:pt idx="4021">
                  <c:v>42163</c:v>
                </c:pt>
                <c:pt idx="4022">
                  <c:v>42164</c:v>
                </c:pt>
                <c:pt idx="4023">
                  <c:v>42165</c:v>
                </c:pt>
                <c:pt idx="4024">
                  <c:v>42166</c:v>
                </c:pt>
                <c:pt idx="4025">
                  <c:v>42167</c:v>
                </c:pt>
                <c:pt idx="4026">
                  <c:v>42170</c:v>
                </c:pt>
                <c:pt idx="4027">
                  <c:v>42171</c:v>
                </c:pt>
                <c:pt idx="4028">
                  <c:v>42172</c:v>
                </c:pt>
                <c:pt idx="4029">
                  <c:v>42173</c:v>
                </c:pt>
                <c:pt idx="4030">
                  <c:v>42174</c:v>
                </c:pt>
                <c:pt idx="4031">
                  <c:v>42177</c:v>
                </c:pt>
                <c:pt idx="4032">
                  <c:v>42178</c:v>
                </c:pt>
                <c:pt idx="4033">
                  <c:v>42179</c:v>
                </c:pt>
                <c:pt idx="4034">
                  <c:v>42180</c:v>
                </c:pt>
                <c:pt idx="4035">
                  <c:v>42181</c:v>
                </c:pt>
                <c:pt idx="4036">
                  <c:v>42184</c:v>
                </c:pt>
                <c:pt idx="4037">
                  <c:v>42185</c:v>
                </c:pt>
                <c:pt idx="4038">
                  <c:v>42186</c:v>
                </c:pt>
                <c:pt idx="4039">
                  <c:v>42187</c:v>
                </c:pt>
                <c:pt idx="4040">
                  <c:v>42188</c:v>
                </c:pt>
                <c:pt idx="4041">
                  <c:v>42191</c:v>
                </c:pt>
                <c:pt idx="4042">
                  <c:v>42192</c:v>
                </c:pt>
                <c:pt idx="4043">
                  <c:v>42193</c:v>
                </c:pt>
                <c:pt idx="4044">
                  <c:v>42194</c:v>
                </c:pt>
                <c:pt idx="4045">
                  <c:v>42195</c:v>
                </c:pt>
                <c:pt idx="4046">
                  <c:v>42198</c:v>
                </c:pt>
                <c:pt idx="4047">
                  <c:v>42199</c:v>
                </c:pt>
                <c:pt idx="4048">
                  <c:v>42200</c:v>
                </c:pt>
                <c:pt idx="4049">
                  <c:v>42201</c:v>
                </c:pt>
                <c:pt idx="4050">
                  <c:v>42202</c:v>
                </c:pt>
                <c:pt idx="4051">
                  <c:v>42205</c:v>
                </c:pt>
                <c:pt idx="4052">
                  <c:v>42206</c:v>
                </c:pt>
                <c:pt idx="4053">
                  <c:v>42207</c:v>
                </c:pt>
                <c:pt idx="4054">
                  <c:v>42208</c:v>
                </c:pt>
                <c:pt idx="4055">
                  <c:v>42209</c:v>
                </c:pt>
                <c:pt idx="4056">
                  <c:v>42212</c:v>
                </c:pt>
                <c:pt idx="4057">
                  <c:v>42213</c:v>
                </c:pt>
                <c:pt idx="4058">
                  <c:v>42214</c:v>
                </c:pt>
                <c:pt idx="4059">
                  <c:v>42215</c:v>
                </c:pt>
                <c:pt idx="4060">
                  <c:v>42216</c:v>
                </c:pt>
                <c:pt idx="4061">
                  <c:v>42219</c:v>
                </c:pt>
                <c:pt idx="4062">
                  <c:v>42220</c:v>
                </c:pt>
                <c:pt idx="4063">
                  <c:v>42221</c:v>
                </c:pt>
                <c:pt idx="4064">
                  <c:v>42222</c:v>
                </c:pt>
                <c:pt idx="4065">
                  <c:v>42223</c:v>
                </c:pt>
                <c:pt idx="4066">
                  <c:v>42226</c:v>
                </c:pt>
                <c:pt idx="4067">
                  <c:v>42227</c:v>
                </c:pt>
                <c:pt idx="4068">
                  <c:v>42228</c:v>
                </c:pt>
                <c:pt idx="4069">
                  <c:v>42229</c:v>
                </c:pt>
                <c:pt idx="4070">
                  <c:v>42230</c:v>
                </c:pt>
                <c:pt idx="4071">
                  <c:v>42233</c:v>
                </c:pt>
                <c:pt idx="4072">
                  <c:v>42234</c:v>
                </c:pt>
                <c:pt idx="4073">
                  <c:v>42235</c:v>
                </c:pt>
                <c:pt idx="4074">
                  <c:v>42236</c:v>
                </c:pt>
                <c:pt idx="4075">
                  <c:v>42237</c:v>
                </c:pt>
                <c:pt idx="4076">
                  <c:v>42240</c:v>
                </c:pt>
                <c:pt idx="4077">
                  <c:v>42241</c:v>
                </c:pt>
                <c:pt idx="4078">
                  <c:v>42242</c:v>
                </c:pt>
                <c:pt idx="4079">
                  <c:v>42243</c:v>
                </c:pt>
                <c:pt idx="4080">
                  <c:v>42244</c:v>
                </c:pt>
                <c:pt idx="4081">
                  <c:v>42247</c:v>
                </c:pt>
                <c:pt idx="4082">
                  <c:v>42248</c:v>
                </c:pt>
                <c:pt idx="4083">
                  <c:v>42249</c:v>
                </c:pt>
                <c:pt idx="4084">
                  <c:v>42250</c:v>
                </c:pt>
                <c:pt idx="4085">
                  <c:v>42251</c:v>
                </c:pt>
                <c:pt idx="4086">
                  <c:v>42254</c:v>
                </c:pt>
                <c:pt idx="4087">
                  <c:v>42255</c:v>
                </c:pt>
                <c:pt idx="4088">
                  <c:v>42256</c:v>
                </c:pt>
                <c:pt idx="4089">
                  <c:v>42257</c:v>
                </c:pt>
                <c:pt idx="4090">
                  <c:v>42258</c:v>
                </c:pt>
                <c:pt idx="4091">
                  <c:v>42261</c:v>
                </c:pt>
                <c:pt idx="4092">
                  <c:v>42262</c:v>
                </c:pt>
                <c:pt idx="4093">
                  <c:v>42263</c:v>
                </c:pt>
                <c:pt idx="4094">
                  <c:v>42264</c:v>
                </c:pt>
                <c:pt idx="4095">
                  <c:v>42265</c:v>
                </c:pt>
                <c:pt idx="4096">
                  <c:v>42268</c:v>
                </c:pt>
                <c:pt idx="4097">
                  <c:v>42269</c:v>
                </c:pt>
                <c:pt idx="4098">
                  <c:v>42270</c:v>
                </c:pt>
                <c:pt idx="4099">
                  <c:v>42271</c:v>
                </c:pt>
                <c:pt idx="4100">
                  <c:v>42272</c:v>
                </c:pt>
                <c:pt idx="4101">
                  <c:v>42275</c:v>
                </c:pt>
                <c:pt idx="4102">
                  <c:v>42276</c:v>
                </c:pt>
                <c:pt idx="4103">
                  <c:v>42277</c:v>
                </c:pt>
                <c:pt idx="4104">
                  <c:v>42278</c:v>
                </c:pt>
                <c:pt idx="4105">
                  <c:v>42279</c:v>
                </c:pt>
                <c:pt idx="4106">
                  <c:v>42282</c:v>
                </c:pt>
                <c:pt idx="4107">
                  <c:v>42283</c:v>
                </c:pt>
                <c:pt idx="4108">
                  <c:v>42284</c:v>
                </c:pt>
                <c:pt idx="4109">
                  <c:v>42285</c:v>
                </c:pt>
                <c:pt idx="4110">
                  <c:v>42286</c:v>
                </c:pt>
                <c:pt idx="4111">
                  <c:v>42289</c:v>
                </c:pt>
                <c:pt idx="4112">
                  <c:v>42290</c:v>
                </c:pt>
                <c:pt idx="4113">
                  <c:v>42291</c:v>
                </c:pt>
                <c:pt idx="4114">
                  <c:v>42292</c:v>
                </c:pt>
                <c:pt idx="4115">
                  <c:v>42293</c:v>
                </c:pt>
                <c:pt idx="4116">
                  <c:v>42296</c:v>
                </c:pt>
                <c:pt idx="4117">
                  <c:v>42297</c:v>
                </c:pt>
                <c:pt idx="4118">
                  <c:v>42298</c:v>
                </c:pt>
                <c:pt idx="4119">
                  <c:v>42299</c:v>
                </c:pt>
                <c:pt idx="4120">
                  <c:v>42300</c:v>
                </c:pt>
                <c:pt idx="4121">
                  <c:v>42303</c:v>
                </c:pt>
                <c:pt idx="4122">
                  <c:v>42304</c:v>
                </c:pt>
                <c:pt idx="4123">
                  <c:v>42305</c:v>
                </c:pt>
                <c:pt idx="4124">
                  <c:v>42306</c:v>
                </c:pt>
                <c:pt idx="4125">
                  <c:v>42307</c:v>
                </c:pt>
                <c:pt idx="4126">
                  <c:v>42310</c:v>
                </c:pt>
                <c:pt idx="4127">
                  <c:v>42311</c:v>
                </c:pt>
                <c:pt idx="4128">
                  <c:v>42312</c:v>
                </c:pt>
                <c:pt idx="4129">
                  <c:v>42313</c:v>
                </c:pt>
                <c:pt idx="4130">
                  <c:v>42314</c:v>
                </c:pt>
                <c:pt idx="4131">
                  <c:v>42317</c:v>
                </c:pt>
                <c:pt idx="4132">
                  <c:v>42318</c:v>
                </c:pt>
                <c:pt idx="4133">
                  <c:v>42319</c:v>
                </c:pt>
                <c:pt idx="4134">
                  <c:v>42320</c:v>
                </c:pt>
                <c:pt idx="4135">
                  <c:v>42321</c:v>
                </c:pt>
                <c:pt idx="4136">
                  <c:v>42324</c:v>
                </c:pt>
                <c:pt idx="4137">
                  <c:v>42325</c:v>
                </c:pt>
                <c:pt idx="4138">
                  <c:v>42326</c:v>
                </c:pt>
                <c:pt idx="4139">
                  <c:v>42327</c:v>
                </c:pt>
                <c:pt idx="4140">
                  <c:v>42328</c:v>
                </c:pt>
                <c:pt idx="4141">
                  <c:v>42331</c:v>
                </c:pt>
                <c:pt idx="4142">
                  <c:v>42332</c:v>
                </c:pt>
                <c:pt idx="4143">
                  <c:v>42333</c:v>
                </c:pt>
                <c:pt idx="4144">
                  <c:v>42334</c:v>
                </c:pt>
                <c:pt idx="4145">
                  <c:v>42335</c:v>
                </c:pt>
                <c:pt idx="4146">
                  <c:v>42338</c:v>
                </c:pt>
                <c:pt idx="4147">
                  <c:v>42339</c:v>
                </c:pt>
                <c:pt idx="4148">
                  <c:v>42340</c:v>
                </c:pt>
                <c:pt idx="4149">
                  <c:v>42341</c:v>
                </c:pt>
                <c:pt idx="4150">
                  <c:v>42342</c:v>
                </c:pt>
                <c:pt idx="4151">
                  <c:v>42345</c:v>
                </c:pt>
                <c:pt idx="4152">
                  <c:v>42346</c:v>
                </c:pt>
                <c:pt idx="4153">
                  <c:v>42347</c:v>
                </c:pt>
                <c:pt idx="4154">
                  <c:v>42348</c:v>
                </c:pt>
                <c:pt idx="4155">
                  <c:v>42349</c:v>
                </c:pt>
                <c:pt idx="4156">
                  <c:v>42352</c:v>
                </c:pt>
                <c:pt idx="4157">
                  <c:v>42353</c:v>
                </c:pt>
                <c:pt idx="4158">
                  <c:v>42354</c:v>
                </c:pt>
                <c:pt idx="4159">
                  <c:v>42355</c:v>
                </c:pt>
                <c:pt idx="4160">
                  <c:v>42356</c:v>
                </c:pt>
                <c:pt idx="4161">
                  <c:v>42359</c:v>
                </c:pt>
                <c:pt idx="4162">
                  <c:v>42360</c:v>
                </c:pt>
                <c:pt idx="4163">
                  <c:v>42361</c:v>
                </c:pt>
                <c:pt idx="4164">
                  <c:v>42362</c:v>
                </c:pt>
                <c:pt idx="4165">
                  <c:v>42363</c:v>
                </c:pt>
                <c:pt idx="4166">
                  <c:v>42366</c:v>
                </c:pt>
                <c:pt idx="4167">
                  <c:v>42367</c:v>
                </c:pt>
                <c:pt idx="4168">
                  <c:v>42368</c:v>
                </c:pt>
                <c:pt idx="4169">
                  <c:v>42369</c:v>
                </c:pt>
                <c:pt idx="4170">
                  <c:v>42370</c:v>
                </c:pt>
                <c:pt idx="4171">
                  <c:v>42373</c:v>
                </c:pt>
                <c:pt idx="4172">
                  <c:v>42374</c:v>
                </c:pt>
                <c:pt idx="4173">
                  <c:v>42375</c:v>
                </c:pt>
                <c:pt idx="4174">
                  <c:v>42376</c:v>
                </c:pt>
                <c:pt idx="4175">
                  <c:v>42377</c:v>
                </c:pt>
                <c:pt idx="4176">
                  <c:v>42380</c:v>
                </c:pt>
                <c:pt idx="4177">
                  <c:v>42381</c:v>
                </c:pt>
                <c:pt idx="4178">
                  <c:v>42382</c:v>
                </c:pt>
                <c:pt idx="4179">
                  <c:v>42383</c:v>
                </c:pt>
                <c:pt idx="4180">
                  <c:v>42384</c:v>
                </c:pt>
                <c:pt idx="4181">
                  <c:v>42387</c:v>
                </c:pt>
                <c:pt idx="4182">
                  <c:v>42388</c:v>
                </c:pt>
                <c:pt idx="4183">
                  <c:v>42389</c:v>
                </c:pt>
                <c:pt idx="4184">
                  <c:v>42390</c:v>
                </c:pt>
                <c:pt idx="4185">
                  <c:v>42391</c:v>
                </c:pt>
                <c:pt idx="4186">
                  <c:v>42394</c:v>
                </c:pt>
                <c:pt idx="4187">
                  <c:v>42395</c:v>
                </c:pt>
                <c:pt idx="4188">
                  <c:v>42396</c:v>
                </c:pt>
                <c:pt idx="4189">
                  <c:v>42397</c:v>
                </c:pt>
                <c:pt idx="4190">
                  <c:v>42398</c:v>
                </c:pt>
                <c:pt idx="4191">
                  <c:v>42401</c:v>
                </c:pt>
                <c:pt idx="4192">
                  <c:v>42402</c:v>
                </c:pt>
                <c:pt idx="4193">
                  <c:v>42403</c:v>
                </c:pt>
                <c:pt idx="4194">
                  <c:v>42404</c:v>
                </c:pt>
                <c:pt idx="4195">
                  <c:v>42405</c:v>
                </c:pt>
                <c:pt idx="4196">
                  <c:v>42408</c:v>
                </c:pt>
                <c:pt idx="4197">
                  <c:v>42409</c:v>
                </c:pt>
                <c:pt idx="4198">
                  <c:v>42410</c:v>
                </c:pt>
                <c:pt idx="4199">
                  <c:v>42411</c:v>
                </c:pt>
                <c:pt idx="4200">
                  <c:v>42412</c:v>
                </c:pt>
                <c:pt idx="4201">
                  <c:v>42415</c:v>
                </c:pt>
                <c:pt idx="4202">
                  <c:v>42416</c:v>
                </c:pt>
                <c:pt idx="4203">
                  <c:v>42417</c:v>
                </c:pt>
                <c:pt idx="4204">
                  <c:v>42418</c:v>
                </c:pt>
                <c:pt idx="4205">
                  <c:v>42419</c:v>
                </c:pt>
                <c:pt idx="4206">
                  <c:v>42422</c:v>
                </c:pt>
                <c:pt idx="4207">
                  <c:v>42423</c:v>
                </c:pt>
                <c:pt idx="4208">
                  <c:v>42424</c:v>
                </c:pt>
                <c:pt idx="4209">
                  <c:v>42425</c:v>
                </c:pt>
                <c:pt idx="4210">
                  <c:v>42426</c:v>
                </c:pt>
                <c:pt idx="4211">
                  <c:v>42429</c:v>
                </c:pt>
                <c:pt idx="4212">
                  <c:v>42430</c:v>
                </c:pt>
                <c:pt idx="4213">
                  <c:v>42431</c:v>
                </c:pt>
                <c:pt idx="4214">
                  <c:v>42432</c:v>
                </c:pt>
                <c:pt idx="4215">
                  <c:v>42433</c:v>
                </c:pt>
                <c:pt idx="4216">
                  <c:v>42436</c:v>
                </c:pt>
                <c:pt idx="4217">
                  <c:v>42437</c:v>
                </c:pt>
                <c:pt idx="4218">
                  <c:v>42438</c:v>
                </c:pt>
                <c:pt idx="4219">
                  <c:v>42439</c:v>
                </c:pt>
                <c:pt idx="4220">
                  <c:v>42440</c:v>
                </c:pt>
                <c:pt idx="4221">
                  <c:v>42443</c:v>
                </c:pt>
                <c:pt idx="4222">
                  <c:v>42444</c:v>
                </c:pt>
                <c:pt idx="4223">
                  <c:v>42445</c:v>
                </c:pt>
                <c:pt idx="4224">
                  <c:v>42446</c:v>
                </c:pt>
                <c:pt idx="4225">
                  <c:v>42447</c:v>
                </c:pt>
                <c:pt idx="4226">
                  <c:v>42450</c:v>
                </c:pt>
                <c:pt idx="4227">
                  <c:v>42451</c:v>
                </c:pt>
                <c:pt idx="4228">
                  <c:v>42452</c:v>
                </c:pt>
                <c:pt idx="4229">
                  <c:v>42453</c:v>
                </c:pt>
                <c:pt idx="4230">
                  <c:v>42454</c:v>
                </c:pt>
                <c:pt idx="4231">
                  <c:v>42457</c:v>
                </c:pt>
                <c:pt idx="4232">
                  <c:v>42458</c:v>
                </c:pt>
                <c:pt idx="4233">
                  <c:v>42459</c:v>
                </c:pt>
                <c:pt idx="4234">
                  <c:v>42460</c:v>
                </c:pt>
                <c:pt idx="4235">
                  <c:v>42461</c:v>
                </c:pt>
                <c:pt idx="4236">
                  <c:v>42464</c:v>
                </c:pt>
                <c:pt idx="4237">
                  <c:v>42465</c:v>
                </c:pt>
                <c:pt idx="4238">
                  <c:v>42466</c:v>
                </c:pt>
                <c:pt idx="4239">
                  <c:v>42467</c:v>
                </c:pt>
                <c:pt idx="4240">
                  <c:v>42468</c:v>
                </c:pt>
                <c:pt idx="4241">
                  <c:v>42471</c:v>
                </c:pt>
                <c:pt idx="4242">
                  <c:v>42472</c:v>
                </c:pt>
                <c:pt idx="4243">
                  <c:v>42473</c:v>
                </c:pt>
                <c:pt idx="4244">
                  <c:v>42474</c:v>
                </c:pt>
                <c:pt idx="4245">
                  <c:v>42475</c:v>
                </c:pt>
                <c:pt idx="4246">
                  <c:v>42478</c:v>
                </c:pt>
                <c:pt idx="4247">
                  <c:v>42479</c:v>
                </c:pt>
                <c:pt idx="4248">
                  <c:v>42480</c:v>
                </c:pt>
                <c:pt idx="4249">
                  <c:v>42481</c:v>
                </c:pt>
                <c:pt idx="4250">
                  <c:v>42482</c:v>
                </c:pt>
                <c:pt idx="4251">
                  <c:v>42485</c:v>
                </c:pt>
                <c:pt idx="4252">
                  <c:v>42486</c:v>
                </c:pt>
                <c:pt idx="4253">
                  <c:v>42487</c:v>
                </c:pt>
                <c:pt idx="4254">
                  <c:v>42488</c:v>
                </c:pt>
                <c:pt idx="4255">
                  <c:v>42489</c:v>
                </c:pt>
                <c:pt idx="4256">
                  <c:v>42492</c:v>
                </c:pt>
                <c:pt idx="4257">
                  <c:v>42493</c:v>
                </c:pt>
                <c:pt idx="4258">
                  <c:v>42494</c:v>
                </c:pt>
                <c:pt idx="4259">
                  <c:v>42495</c:v>
                </c:pt>
                <c:pt idx="4260">
                  <c:v>42496</c:v>
                </c:pt>
                <c:pt idx="4261">
                  <c:v>42499</c:v>
                </c:pt>
                <c:pt idx="4262">
                  <c:v>42500</c:v>
                </c:pt>
                <c:pt idx="4263">
                  <c:v>42501</c:v>
                </c:pt>
                <c:pt idx="4264">
                  <c:v>42502</c:v>
                </c:pt>
                <c:pt idx="4265">
                  <c:v>42503</c:v>
                </c:pt>
                <c:pt idx="4266">
                  <c:v>42506</c:v>
                </c:pt>
                <c:pt idx="4267">
                  <c:v>42507</c:v>
                </c:pt>
                <c:pt idx="4268">
                  <c:v>42508</c:v>
                </c:pt>
                <c:pt idx="4269">
                  <c:v>42509</c:v>
                </c:pt>
                <c:pt idx="4270">
                  <c:v>42510</c:v>
                </c:pt>
                <c:pt idx="4271">
                  <c:v>42513</c:v>
                </c:pt>
                <c:pt idx="4272">
                  <c:v>42514</c:v>
                </c:pt>
                <c:pt idx="4273">
                  <c:v>42515</c:v>
                </c:pt>
                <c:pt idx="4274">
                  <c:v>42516</c:v>
                </c:pt>
                <c:pt idx="4275">
                  <c:v>42517</c:v>
                </c:pt>
                <c:pt idx="4276">
                  <c:v>42520</c:v>
                </c:pt>
                <c:pt idx="4277">
                  <c:v>42521</c:v>
                </c:pt>
                <c:pt idx="4278">
                  <c:v>42522</c:v>
                </c:pt>
                <c:pt idx="4279">
                  <c:v>42523</c:v>
                </c:pt>
                <c:pt idx="4280">
                  <c:v>42524</c:v>
                </c:pt>
                <c:pt idx="4281">
                  <c:v>42527</c:v>
                </c:pt>
                <c:pt idx="4282">
                  <c:v>42528</c:v>
                </c:pt>
                <c:pt idx="4283">
                  <c:v>42529</c:v>
                </c:pt>
                <c:pt idx="4284">
                  <c:v>42530</c:v>
                </c:pt>
                <c:pt idx="4285">
                  <c:v>42531</c:v>
                </c:pt>
                <c:pt idx="4286">
                  <c:v>42534</c:v>
                </c:pt>
                <c:pt idx="4287">
                  <c:v>42535</c:v>
                </c:pt>
                <c:pt idx="4288">
                  <c:v>42536</c:v>
                </c:pt>
                <c:pt idx="4289">
                  <c:v>42537</c:v>
                </c:pt>
                <c:pt idx="4290">
                  <c:v>42538</c:v>
                </c:pt>
                <c:pt idx="4291">
                  <c:v>42541</c:v>
                </c:pt>
                <c:pt idx="4292">
                  <c:v>42542</c:v>
                </c:pt>
                <c:pt idx="4293">
                  <c:v>42543</c:v>
                </c:pt>
                <c:pt idx="4294">
                  <c:v>42544</c:v>
                </c:pt>
                <c:pt idx="4295">
                  <c:v>42545</c:v>
                </c:pt>
                <c:pt idx="4296">
                  <c:v>42548</c:v>
                </c:pt>
                <c:pt idx="4297">
                  <c:v>42549</c:v>
                </c:pt>
                <c:pt idx="4298">
                  <c:v>42550</c:v>
                </c:pt>
                <c:pt idx="4299">
                  <c:v>42551</c:v>
                </c:pt>
                <c:pt idx="4300">
                  <c:v>42552</c:v>
                </c:pt>
                <c:pt idx="4301">
                  <c:v>42555</c:v>
                </c:pt>
                <c:pt idx="4302">
                  <c:v>42556</c:v>
                </c:pt>
                <c:pt idx="4303">
                  <c:v>42557</c:v>
                </c:pt>
                <c:pt idx="4304">
                  <c:v>42558</c:v>
                </c:pt>
                <c:pt idx="4305">
                  <c:v>42559</c:v>
                </c:pt>
                <c:pt idx="4306">
                  <c:v>42562</c:v>
                </c:pt>
                <c:pt idx="4307">
                  <c:v>42563</c:v>
                </c:pt>
                <c:pt idx="4308">
                  <c:v>42564</c:v>
                </c:pt>
                <c:pt idx="4309">
                  <c:v>42565</c:v>
                </c:pt>
                <c:pt idx="4310">
                  <c:v>42566</c:v>
                </c:pt>
                <c:pt idx="4311">
                  <c:v>42569</c:v>
                </c:pt>
                <c:pt idx="4312">
                  <c:v>42570</c:v>
                </c:pt>
                <c:pt idx="4313">
                  <c:v>42571</c:v>
                </c:pt>
                <c:pt idx="4314">
                  <c:v>42572</c:v>
                </c:pt>
                <c:pt idx="4315">
                  <c:v>42573</c:v>
                </c:pt>
                <c:pt idx="4316">
                  <c:v>42576</c:v>
                </c:pt>
                <c:pt idx="4317">
                  <c:v>42577</c:v>
                </c:pt>
                <c:pt idx="4318">
                  <c:v>42578</c:v>
                </c:pt>
                <c:pt idx="4319">
                  <c:v>42579</c:v>
                </c:pt>
                <c:pt idx="4320">
                  <c:v>42580</c:v>
                </c:pt>
                <c:pt idx="4321">
                  <c:v>42583</c:v>
                </c:pt>
                <c:pt idx="4322">
                  <c:v>42584</c:v>
                </c:pt>
                <c:pt idx="4323">
                  <c:v>42585</c:v>
                </c:pt>
                <c:pt idx="4324">
                  <c:v>42586</c:v>
                </c:pt>
                <c:pt idx="4325">
                  <c:v>42587</c:v>
                </c:pt>
                <c:pt idx="4326">
                  <c:v>42590</c:v>
                </c:pt>
                <c:pt idx="4327">
                  <c:v>42591</c:v>
                </c:pt>
                <c:pt idx="4328">
                  <c:v>42592</c:v>
                </c:pt>
                <c:pt idx="4329">
                  <c:v>42593</c:v>
                </c:pt>
                <c:pt idx="4330">
                  <c:v>42594</c:v>
                </c:pt>
                <c:pt idx="4331">
                  <c:v>42597</c:v>
                </c:pt>
                <c:pt idx="4332">
                  <c:v>42598</c:v>
                </c:pt>
                <c:pt idx="4333">
                  <c:v>42599</c:v>
                </c:pt>
                <c:pt idx="4334">
                  <c:v>42600</c:v>
                </c:pt>
                <c:pt idx="4335">
                  <c:v>42601</c:v>
                </c:pt>
                <c:pt idx="4336">
                  <c:v>42604</c:v>
                </c:pt>
                <c:pt idx="4337">
                  <c:v>42605</c:v>
                </c:pt>
                <c:pt idx="4338">
                  <c:v>42606</c:v>
                </c:pt>
                <c:pt idx="4339">
                  <c:v>42607</c:v>
                </c:pt>
                <c:pt idx="4340">
                  <c:v>42608</c:v>
                </c:pt>
                <c:pt idx="4341">
                  <c:v>42611</c:v>
                </c:pt>
                <c:pt idx="4342">
                  <c:v>42612</c:v>
                </c:pt>
                <c:pt idx="4343">
                  <c:v>42613</c:v>
                </c:pt>
                <c:pt idx="4344">
                  <c:v>42614</c:v>
                </c:pt>
                <c:pt idx="4345">
                  <c:v>42615</c:v>
                </c:pt>
                <c:pt idx="4346">
                  <c:v>42618</c:v>
                </c:pt>
                <c:pt idx="4347">
                  <c:v>42619</c:v>
                </c:pt>
                <c:pt idx="4348">
                  <c:v>42620</c:v>
                </c:pt>
                <c:pt idx="4349">
                  <c:v>42621</c:v>
                </c:pt>
                <c:pt idx="4350">
                  <c:v>42622</c:v>
                </c:pt>
                <c:pt idx="4351">
                  <c:v>42625</c:v>
                </c:pt>
                <c:pt idx="4352">
                  <c:v>42626</c:v>
                </c:pt>
                <c:pt idx="4353">
                  <c:v>42627</c:v>
                </c:pt>
                <c:pt idx="4354">
                  <c:v>42628</c:v>
                </c:pt>
                <c:pt idx="4355">
                  <c:v>42629</c:v>
                </c:pt>
                <c:pt idx="4356">
                  <c:v>42632</c:v>
                </c:pt>
                <c:pt idx="4357">
                  <c:v>42633</c:v>
                </c:pt>
                <c:pt idx="4358">
                  <c:v>42634</c:v>
                </c:pt>
                <c:pt idx="4359">
                  <c:v>42635</c:v>
                </c:pt>
                <c:pt idx="4360">
                  <c:v>42636</c:v>
                </c:pt>
                <c:pt idx="4361">
                  <c:v>42639</c:v>
                </c:pt>
                <c:pt idx="4362">
                  <c:v>42640</c:v>
                </c:pt>
                <c:pt idx="4363">
                  <c:v>42641</c:v>
                </c:pt>
                <c:pt idx="4364">
                  <c:v>42642</c:v>
                </c:pt>
                <c:pt idx="4365">
                  <c:v>42643</c:v>
                </c:pt>
                <c:pt idx="4366">
                  <c:v>42646</c:v>
                </c:pt>
                <c:pt idx="4367">
                  <c:v>42647</c:v>
                </c:pt>
                <c:pt idx="4368">
                  <c:v>42648</c:v>
                </c:pt>
                <c:pt idx="4369">
                  <c:v>42649</c:v>
                </c:pt>
                <c:pt idx="4370">
                  <c:v>42650</c:v>
                </c:pt>
                <c:pt idx="4371">
                  <c:v>42653</c:v>
                </c:pt>
                <c:pt idx="4372">
                  <c:v>42654</c:v>
                </c:pt>
                <c:pt idx="4373">
                  <c:v>42655</c:v>
                </c:pt>
                <c:pt idx="4374">
                  <c:v>42656</c:v>
                </c:pt>
                <c:pt idx="4375">
                  <c:v>42657</c:v>
                </c:pt>
                <c:pt idx="4376">
                  <c:v>42660</c:v>
                </c:pt>
                <c:pt idx="4377">
                  <c:v>42661</c:v>
                </c:pt>
                <c:pt idx="4378">
                  <c:v>42662</c:v>
                </c:pt>
                <c:pt idx="4379">
                  <c:v>42663</c:v>
                </c:pt>
                <c:pt idx="4380">
                  <c:v>42664</c:v>
                </c:pt>
                <c:pt idx="4381">
                  <c:v>42667</c:v>
                </c:pt>
                <c:pt idx="4382">
                  <c:v>42668</c:v>
                </c:pt>
                <c:pt idx="4383">
                  <c:v>42669</c:v>
                </c:pt>
                <c:pt idx="4384">
                  <c:v>42670</c:v>
                </c:pt>
                <c:pt idx="4385">
                  <c:v>42671</c:v>
                </c:pt>
                <c:pt idx="4386">
                  <c:v>42674</c:v>
                </c:pt>
                <c:pt idx="4387">
                  <c:v>42675</c:v>
                </c:pt>
                <c:pt idx="4388">
                  <c:v>42676</c:v>
                </c:pt>
                <c:pt idx="4389">
                  <c:v>42677</c:v>
                </c:pt>
                <c:pt idx="4390">
                  <c:v>42678</c:v>
                </c:pt>
                <c:pt idx="4391">
                  <c:v>42681</c:v>
                </c:pt>
                <c:pt idx="4392">
                  <c:v>42682</c:v>
                </c:pt>
                <c:pt idx="4393">
                  <c:v>42683</c:v>
                </c:pt>
                <c:pt idx="4394">
                  <c:v>42684</c:v>
                </c:pt>
                <c:pt idx="4395">
                  <c:v>42685</c:v>
                </c:pt>
                <c:pt idx="4396">
                  <c:v>42688</c:v>
                </c:pt>
                <c:pt idx="4397">
                  <c:v>42689</c:v>
                </c:pt>
                <c:pt idx="4398">
                  <c:v>42690</c:v>
                </c:pt>
                <c:pt idx="4399">
                  <c:v>42691</c:v>
                </c:pt>
                <c:pt idx="4400">
                  <c:v>42692</c:v>
                </c:pt>
                <c:pt idx="4401">
                  <c:v>42695</c:v>
                </c:pt>
                <c:pt idx="4402">
                  <c:v>42696</c:v>
                </c:pt>
                <c:pt idx="4403">
                  <c:v>42697</c:v>
                </c:pt>
                <c:pt idx="4404">
                  <c:v>42698</c:v>
                </c:pt>
                <c:pt idx="4405">
                  <c:v>42699</c:v>
                </c:pt>
                <c:pt idx="4406">
                  <c:v>42702</c:v>
                </c:pt>
                <c:pt idx="4407">
                  <c:v>42703</c:v>
                </c:pt>
                <c:pt idx="4408">
                  <c:v>42704</c:v>
                </c:pt>
                <c:pt idx="4409">
                  <c:v>42705</c:v>
                </c:pt>
                <c:pt idx="4410">
                  <c:v>42706</c:v>
                </c:pt>
                <c:pt idx="4411">
                  <c:v>42709</c:v>
                </c:pt>
                <c:pt idx="4412">
                  <c:v>42710</c:v>
                </c:pt>
                <c:pt idx="4413">
                  <c:v>42711</c:v>
                </c:pt>
                <c:pt idx="4414">
                  <c:v>42712</c:v>
                </c:pt>
                <c:pt idx="4415">
                  <c:v>42713</c:v>
                </c:pt>
                <c:pt idx="4416">
                  <c:v>42716</c:v>
                </c:pt>
                <c:pt idx="4417">
                  <c:v>42717</c:v>
                </c:pt>
                <c:pt idx="4418">
                  <c:v>42718</c:v>
                </c:pt>
                <c:pt idx="4419">
                  <c:v>42719</c:v>
                </c:pt>
                <c:pt idx="4420">
                  <c:v>42720</c:v>
                </c:pt>
                <c:pt idx="4421">
                  <c:v>42723</c:v>
                </c:pt>
                <c:pt idx="4422">
                  <c:v>42724</c:v>
                </c:pt>
                <c:pt idx="4423">
                  <c:v>42725</c:v>
                </c:pt>
                <c:pt idx="4424">
                  <c:v>42726</c:v>
                </c:pt>
                <c:pt idx="4425">
                  <c:v>42727</c:v>
                </c:pt>
                <c:pt idx="4426">
                  <c:v>42730</c:v>
                </c:pt>
                <c:pt idx="4427">
                  <c:v>42731</c:v>
                </c:pt>
                <c:pt idx="4428">
                  <c:v>42732</c:v>
                </c:pt>
                <c:pt idx="4429">
                  <c:v>42733</c:v>
                </c:pt>
                <c:pt idx="4430">
                  <c:v>42734</c:v>
                </c:pt>
                <c:pt idx="4431">
                  <c:v>42737</c:v>
                </c:pt>
                <c:pt idx="4432">
                  <c:v>42738</c:v>
                </c:pt>
                <c:pt idx="4433">
                  <c:v>42739</c:v>
                </c:pt>
                <c:pt idx="4434">
                  <c:v>42740</c:v>
                </c:pt>
                <c:pt idx="4435">
                  <c:v>42741</c:v>
                </c:pt>
                <c:pt idx="4436">
                  <c:v>42744</c:v>
                </c:pt>
                <c:pt idx="4437">
                  <c:v>42745</c:v>
                </c:pt>
                <c:pt idx="4438">
                  <c:v>42746</c:v>
                </c:pt>
                <c:pt idx="4439">
                  <c:v>42747</c:v>
                </c:pt>
                <c:pt idx="4440">
                  <c:v>42748</c:v>
                </c:pt>
                <c:pt idx="4441">
                  <c:v>42751</c:v>
                </c:pt>
                <c:pt idx="4442">
                  <c:v>42752</c:v>
                </c:pt>
                <c:pt idx="4443">
                  <c:v>42753</c:v>
                </c:pt>
                <c:pt idx="4444">
                  <c:v>42754</c:v>
                </c:pt>
                <c:pt idx="4445">
                  <c:v>42755</c:v>
                </c:pt>
                <c:pt idx="4446">
                  <c:v>42758</c:v>
                </c:pt>
                <c:pt idx="4447">
                  <c:v>42759</c:v>
                </c:pt>
                <c:pt idx="4448">
                  <c:v>42760</c:v>
                </c:pt>
                <c:pt idx="4449">
                  <c:v>42761</c:v>
                </c:pt>
                <c:pt idx="4450">
                  <c:v>42762</c:v>
                </c:pt>
                <c:pt idx="4451">
                  <c:v>42765</c:v>
                </c:pt>
                <c:pt idx="4452">
                  <c:v>42766</c:v>
                </c:pt>
                <c:pt idx="4453">
                  <c:v>42767</c:v>
                </c:pt>
                <c:pt idx="4454">
                  <c:v>42768</c:v>
                </c:pt>
                <c:pt idx="4455">
                  <c:v>42769</c:v>
                </c:pt>
                <c:pt idx="4456">
                  <c:v>42772</c:v>
                </c:pt>
                <c:pt idx="4457">
                  <c:v>42773</c:v>
                </c:pt>
                <c:pt idx="4458">
                  <c:v>42774</c:v>
                </c:pt>
                <c:pt idx="4459">
                  <c:v>42775</c:v>
                </c:pt>
                <c:pt idx="4460">
                  <c:v>42776</c:v>
                </c:pt>
                <c:pt idx="4461">
                  <c:v>42779</c:v>
                </c:pt>
                <c:pt idx="4462">
                  <c:v>42780</c:v>
                </c:pt>
                <c:pt idx="4463">
                  <c:v>42781</c:v>
                </c:pt>
                <c:pt idx="4464">
                  <c:v>42782</c:v>
                </c:pt>
                <c:pt idx="4465">
                  <c:v>42783</c:v>
                </c:pt>
                <c:pt idx="4466">
                  <c:v>42786</c:v>
                </c:pt>
                <c:pt idx="4467">
                  <c:v>42787</c:v>
                </c:pt>
                <c:pt idx="4468">
                  <c:v>42788</c:v>
                </c:pt>
                <c:pt idx="4469">
                  <c:v>42789</c:v>
                </c:pt>
                <c:pt idx="4470">
                  <c:v>42790</c:v>
                </c:pt>
                <c:pt idx="4471">
                  <c:v>42793</c:v>
                </c:pt>
                <c:pt idx="4472">
                  <c:v>42794</c:v>
                </c:pt>
                <c:pt idx="4473">
                  <c:v>42795</c:v>
                </c:pt>
                <c:pt idx="4474">
                  <c:v>42796</c:v>
                </c:pt>
                <c:pt idx="4475">
                  <c:v>42797</c:v>
                </c:pt>
                <c:pt idx="4476">
                  <c:v>42800</c:v>
                </c:pt>
                <c:pt idx="4477">
                  <c:v>42801</c:v>
                </c:pt>
                <c:pt idx="4478">
                  <c:v>42802</c:v>
                </c:pt>
                <c:pt idx="4479">
                  <c:v>42803</c:v>
                </c:pt>
                <c:pt idx="4480">
                  <c:v>42804</c:v>
                </c:pt>
                <c:pt idx="4481">
                  <c:v>42807</c:v>
                </c:pt>
                <c:pt idx="4482">
                  <c:v>42808</c:v>
                </c:pt>
                <c:pt idx="4483">
                  <c:v>42809</c:v>
                </c:pt>
                <c:pt idx="4484">
                  <c:v>42810</c:v>
                </c:pt>
                <c:pt idx="4485">
                  <c:v>42811</c:v>
                </c:pt>
                <c:pt idx="4486">
                  <c:v>42814</c:v>
                </c:pt>
                <c:pt idx="4487">
                  <c:v>42815</c:v>
                </c:pt>
                <c:pt idx="4488">
                  <c:v>42816</c:v>
                </c:pt>
                <c:pt idx="4489">
                  <c:v>42817</c:v>
                </c:pt>
                <c:pt idx="4490">
                  <c:v>42818</c:v>
                </c:pt>
                <c:pt idx="4491">
                  <c:v>42821</c:v>
                </c:pt>
                <c:pt idx="4492">
                  <c:v>42822</c:v>
                </c:pt>
                <c:pt idx="4493">
                  <c:v>42823</c:v>
                </c:pt>
                <c:pt idx="4494">
                  <c:v>42824</c:v>
                </c:pt>
                <c:pt idx="4495">
                  <c:v>42825</c:v>
                </c:pt>
                <c:pt idx="4496">
                  <c:v>42828</c:v>
                </c:pt>
                <c:pt idx="4497">
                  <c:v>42829</c:v>
                </c:pt>
                <c:pt idx="4498">
                  <c:v>42830</c:v>
                </c:pt>
                <c:pt idx="4499">
                  <c:v>42831</c:v>
                </c:pt>
                <c:pt idx="4500">
                  <c:v>42832</c:v>
                </c:pt>
                <c:pt idx="4501">
                  <c:v>42835</c:v>
                </c:pt>
                <c:pt idx="4502">
                  <c:v>42836</c:v>
                </c:pt>
                <c:pt idx="4503">
                  <c:v>42837</c:v>
                </c:pt>
                <c:pt idx="4504">
                  <c:v>42838</c:v>
                </c:pt>
                <c:pt idx="4505">
                  <c:v>42839</c:v>
                </c:pt>
                <c:pt idx="4506">
                  <c:v>42842</c:v>
                </c:pt>
                <c:pt idx="4507">
                  <c:v>42843</c:v>
                </c:pt>
                <c:pt idx="4508">
                  <c:v>42844</c:v>
                </c:pt>
                <c:pt idx="4509">
                  <c:v>42845</c:v>
                </c:pt>
                <c:pt idx="4510">
                  <c:v>42846</c:v>
                </c:pt>
                <c:pt idx="4511">
                  <c:v>42849</c:v>
                </c:pt>
                <c:pt idx="4512">
                  <c:v>42850</c:v>
                </c:pt>
                <c:pt idx="4513">
                  <c:v>42851</c:v>
                </c:pt>
                <c:pt idx="4514">
                  <c:v>42852</c:v>
                </c:pt>
                <c:pt idx="4515">
                  <c:v>42853</c:v>
                </c:pt>
                <c:pt idx="4516">
                  <c:v>42856</c:v>
                </c:pt>
                <c:pt idx="4517">
                  <c:v>42857</c:v>
                </c:pt>
                <c:pt idx="4518">
                  <c:v>42858</c:v>
                </c:pt>
                <c:pt idx="4519">
                  <c:v>42859</c:v>
                </c:pt>
                <c:pt idx="4520">
                  <c:v>42860</c:v>
                </c:pt>
                <c:pt idx="4521">
                  <c:v>42863</c:v>
                </c:pt>
                <c:pt idx="4522">
                  <c:v>42864</c:v>
                </c:pt>
                <c:pt idx="4523">
                  <c:v>42865</c:v>
                </c:pt>
                <c:pt idx="4524">
                  <c:v>42866</c:v>
                </c:pt>
                <c:pt idx="4525">
                  <c:v>42867</c:v>
                </c:pt>
                <c:pt idx="4526">
                  <c:v>42870</c:v>
                </c:pt>
                <c:pt idx="4527">
                  <c:v>42871</c:v>
                </c:pt>
                <c:pt idx="4528">
                  <c:v>42872</c:v>
                </c:pt>
                <c:pt idx="4529">
                  <c:v>42873</c:v>
                </c:pt>
                <c:pt idx="4530">
                  <c:v>42874</c:v>
                </c:pt>
                <c:pt idx="4531">
                  <c:v>42877</c:v>
                </c:pt>
                <c:pt idx="4532">
                  <c:v>42878</c:v>
                </c:pt>
                <c:pt idx="4533">
                  <c:v>42879</c:v>
                </c:pt>
                <c:pt idx="4534">
                  <c:v>42880</c:v>
                </c:pt>
                <c:pt idx="4535">
                  <c:v>42881</c:v>
                </c:pt>
                <c:pt idx="4536">
                  <c:v>42884</c:v>
                </c:pt>
                <c:pt idx="4537">
                  <c:v>42885</c:v>
                </c:pt>
                <c:pt idx="4538">
                  <c:v>42886</c:v>
                </c:pt>
                <c:pt idx="4539">
                  <c:v>42887</c:v>
                </c:pt>
                <c:pt idx="4540">
                  <c:v>42888</c:v>
                </c:pt>
                <c:pt idx="4541">
                  <c:v>42891</c:v>
                </c:pt>
                <c:pt idx="4542">
                  <c:v>42892</c:v>
                </c:pt>
                <c:pt idx="4543">
                  <c:v>42893</c:v>
                </c:pt>
                <c:pt idx="4544">
                  <c:v>42894</c:v>
                </c:pt>
                <c:pt idx="4545">
                  <c:v>42895</c:v>
                </c:pt>
                <c:pt idx="4546">
                  <c:v>42898</c:v>
                </c:pt>
                <c:pt idx="4547">
                  <c:v>42899</c:v>
                </c:pt>
                <c:pt idx="4548">
                  <c:v>42900</c:v>
                </c:pt>
                <c:pt idx="4549">
                  <c:v>42901</c:v>
                </c:pt>
                <c:pt idx="4550">
                  <c:v>42902</c:v>
                </c:pt>
                <c:pt idx="4551">
                  <c:v>42905</c:v>
                </c:pt>
                <c:pt idx="4552">
                  <c:v>42906</c:v>
                </c:pt>
                <c:pt idx="4553">
                  <c:v>42907</c:v>
                </c:pt>
                <c:pt idx="4554">
                  <c:v>42908</c:v>
                </c:pt>
                <c:pt idx="4555">
                  <c:v>42909</c:v>
                </c:pt>
                <c:pt idx="4556">
                  <c:v>42912</c:v>
                </c:pt>
                <c:pt idx="4557">
                  <c:v>42913</c:v>
                </c:pt>
                <c:pt idx="4558">
                  <c:v>42914</c:v>
                </c:pt>
                <c:pt idx="4559">
                  <c:v>42915</c:v>
                </c:pt>
                <c:pt idx="4560">
                  <c:v>42916</c:v>
                </c:pt>
                <c:pt idx="4561">
                  <c:v>42919</c:v>
                </c:pt>
                <c:pt idx="4562">
                  <c:v>42920</c:v>
                </c:pt>
                <c:pt idx="4563">
                  <c:v>42921</c:v>
                </c:pt>
                <c:pt idx="4564">
                  <c:v>42922</c:v>
                </c:pt>
                <c:pt idx="4565">
                  <c:v>42923</c:v>
                </c:pt>
                <c:pt idx="4566">
                  <c:v>42926</c:v>
                </c:pt>
                <c:pt idx="4567">
                  <c:v>42927</c:v>
                </c:pt>
                <c:pt idx="4568">
                  <c:v>42928</c:v>
                </c:pt>
                <c:pt idx="4569">
                  <c:v>42929</c:v>
                </c:pt>
                <c:pt idx="4570">
                  <c:v>42930</c:v>
                </c:pt>
                <c:pt idx="4571">
                  <c:v>42933</c:v>
                </c:pt>
                <c:pt idx="4572">
                  <c:v>42934</c:v>
                </c:pt>
                <c:pt idx="4573">
                  <c:v>42935</c:v>
                </c:pt>
                <c:pt idx="4574">
                  <c:v>42936</c:v>
                </c:pt>
                <c:pt idx="4575">
                  <c:v>42937</c:v>
                </c:pt>
                <c:pt idx="4576">
                  <c:v>42940</c:v>
                </c:pt>
                <c:pt idx="4577">
                  <c:v>42941</c:v>
                </c:pt>
                <c:pt idx="4578">
                  <c:v>42942</c:v>
                </c:pt>
                <c:pt idx="4579">
                  <c:v>42943</c:v>
                </c:pt>
                <c:pt idx="4580">
                  <c:v>42944</c:v>
                </c:pt>
                <c:pt idx="4581">
                  <c:v>42947</c:v>
                </c:pt>
                <c:pt idx="4582">
                  <c:v>42948</c:v>
                </c:pt>
                <c:pt idx="4583">
                  <c:v>42949</c:v>
                </c:pt>
                <c:pt idx="4584">
                  <c:v>42950</c:v>
                </c:pt>
                <c:pt idx="4585">
                  <c:v>42951</c:v>
                </c:pt>
                <c:pt idx="4586">
                  <c:v>42954</c:v>
                </c:pt>
                <c:pt idx="4587">
                  <c:v>42955</c:v>
                </c:pt>
                <c:pt idx="4588">
                  <c:v>42956</c:v>
                </c:pt>
                <c:pt idx="4589">
                  <c:v>42957</c:v>
                </c:pt>
                <c:pt idx="4590">
                  <c:v>42958</c:v>
                </c:pt>
                <c:pt idx="4591">
                  <c:v>42961</c:v>
                </c:pt>
                <c:pt idx="4592">
                  <c:v>42962</c:v>
                </c:pt>
                <c:pt idx="4593">
                  <c:v>42963</c:v>
                </c:pt>
                <c:pt idx="4594">
                  <c:v>42964</c:v>
                </c:pt>
                <c:pt idx="4595">
                  <c:v>42965</c:v>
                </c:pt>
                <c:pt idx="4596">
                  <c:v>42968</c:v>
                </c:pt>
                <c:pt idx="4597">
                  <c:v>42969</c:v>
                </c:pt>
                <c:pt idx="4598">
                  <c:v>42970</c:v>
                </c:pt>
                <c:pt idx="4599">
                  <c:v>42971</c:v>
                </c:pt>
                <c:pt idx="4600">
                  <c:v>42972</c:v>
                </c:pt>
                <c:pt idx="4601">
                  <c:v>42975</c:v>
                </c:pt>
                <c:pt idx="4602">
                  <c:v>42976</c:v>
                </c:pt>
                <c:pt idx="4603">
                  <c:v>42977</c:v>
                </c:pt>
                <c:pt idx="4604">
                  <c:v>42978</c:v>
                </c:pt>
                <c:pt idx="4605">
                  <c:v>42979</c:v>
                </c:pt>
                <c:pt idx="4606">
                  <c:v>42982</c:v>
                </c:pt>
                <c:pt idx="4607">
                  <c:v>42983</c:v>
                </c:pt>
                <c:pt idx="4608">
                  <c:v>42984</c:v>
                </c:pt>
                <c:pt idx="4609">
                  <c:v>42985</c:v>
                </c:pt>
                <c:pt idx="4610">
                  <c:v>42986</c:v>
                </c:pt>
                <c:pt idx="4611">
                  <c:v>42989</c:v>
                </c:pt>
                <c:pt idx="4612">
                  <c:v>42990</c:v>
                </c:pt>
                <c:pt idx="4613">
                  <c:v>42991</c:v>
                </c:pt>
                <c:pt idx="4614">
                  <c:v>42992</c:v>
                </c:pt>
                <c:pt idx="4615">
                  <c:v>42993</c:v>
                </c:pt>
                <c:pt idx="4616">
                  <c:v>42996</c:v>
                </c:pt>
                <c:pt idx="4617">
                  <c:v>42997</c:v>
                </c:pt>
                <c:pt idx="4618">
                  <c:v>42998</c:v>
                </c:pt>
                <c:pt idx="4619">
                  <c:v>42999</c:v>
                </c:pt>
                <c:pt idx="4620">
                  <c:v>43000</c:v>
                </c:pt>
                <c:pt idx="4621">
                  <c:v>43003</c:v>
                </c:pt>
                <c:pt idx="4622">
                  <c:v>43004</c:v>
                </c:pt>
                <c:pt idx="4623">
                  <c:v>43005</c:v>
                </c:pt>
                <c:pt idx="4624">
                  <c:v>43006</c:v>
                </c:pt>
                <c:pt idx="4625">
                  <c:v>43007</c:v>
                </c:pt>
                <c:pt idx="4626">
                  <c:v>43010</c:v>
                </c:pt>
                <c:pt idx="4627">
                  <c:v>43011</c:v>
                </c:pt>
                <c:pt idx="4628">
                  <c:v>43012</c:v>
                </c:pt>
                <c:pt idx="4629">
                  <c:v>43013</c:v>
                </c:pt>
                <c:pt idx="4630">
                  <c:v>43014</c:v>
                </c:pt>
                <c:pt idx="4631">
                  <c:v>43017</c:v>
                </c:pt>
                <c:pt idx="4632">
                  <c:v>43018</c:v>
                </c:pt>
                <c:pt idx="4633">
                  <c:v>43019</c:v>
                </c:pt>
                <c:pt idx="4634">
                  <c:v>43020</c:v>
                </c:pt>
                <c:pt idx="4635">
                  <c:v>43021</c:v>
                </c:pt>
                <c:pt idx="4636">
                  <c:v>43024</c:v>
                </c:pt>
                <c:pt idx="4637">
                  <c:v>43025</c:v>
                </c:pt>
                <c:pt idx="4638">
                  <c:v>43026</c:v>
                </c:pt>
                <c:pt idx="4639">
                  <c:v>43027</c:v>
                </c:pt>
                <c:pt idx="4640">
                  <c:v>43028</c:v>
                </c:pt>
                <c:pt idx="4641">
                  <c:v>43031</c:v>
                </c:pt>
                <c:pt idx="4642">
                  <c:v>43032</c:v>
                </c:pt>
                <c:pt idx="4643">
                  <c:v>43033</c:v>
                </c:pt>
                <c:pt idx="4644">
                  <c:v>43034</c:v>
                </c:pt>
                <c:pt idx="4645">
                  <c:v>43035</c:v>
                </c:pt>
                <c:pt idx="4646">
                  <c:v>43038</c:v>
                </c:pt>
                <c:pt idx="4647">
                  <c:v>43039</c:v>
                </c:pt>
                <c:pt idx="4648">
                  <c:v>43040</c:v>
                </c:pt>
                <c:pt idx="4649">
                  <c:v>43041</c:v>
                </c:pt>
                <c:pt idx="4650">
                  <c:v>43042</c:v>
                </c:pt>
                <c:pt idx="4651">
                  <c:v>43045</c:v>
                </c:pt>
                <c:pt idx="4652">
                  <c:v>43046</c:v>
                </c:pt>
                <c:pt idx="4653">
                  <c:v>43047</c:v>
                </c:pt>
                <c:pt idx="4654">
                  <c:v>43048</c:v>
                </c:pt>
                <c:pt idx="4655">
                  <c:v>43049</c:v>
                </c:pt>
                <c:pt idx="4656">
                  <c:v>43052</c:v>
                </c:pt>
                <c:pt idx="4657">
                  <c:v>43053</c:v>
                </c:pt>
                <c:pt idx="4658">
                  <c:v>43054</c:v>
                </c:pt>
                <c:pt idx="4659">
                  <c:v>43055</c:v>
                </c:pt>
                <c:pt idx="4660">
                  <c:v>43056</c:v>
                </c:pt>
                <c:pt idx="4661">
                  <c:v>43059</c:v>
                </c:pt>
                <c:pt idx="4662">
                  <c:v>43060</c:v>
                </c:pt>
                <c:pt idx="4663">
                  <c:v>43061</c:v>
                </c:pt>
                <c:pt idx="4664">
                  <c:v>43062</c:v>
                </c:pt>
                <c:pt idx="4665">
                  <c:v>43063</c:v>
                </c:pt>
                <c:pt idx="4666">
                  <c:v>43066</c:v>
                </c:pt>
                <c:pt idx="4667">
                  <c:v>43067</c:v>
                </c:pt>
                <c:pt idx="4668">
                  <c:v>43068</c:v>
                </c:pt>
                <c:pt idx="4669">
                  <c:v>43069</c:v>
                </c:pt>
                <c:pt idx="4670">
                  <c:v>43070</c:v>
                </c:pt>
                <c:pt idx="4671">
                  <c:v>43073</c:v>
                </c:pt>
                <c:pt idx="4672">
                  <c:v>43074</c:v>
                </c:pt>
                <c:pt idx="4673">
                  <c:v>43075</c:v>
                </c:pt>
                <c:pt idx="4674">
                  <c:v>43076</c:v>
                </c:pt>
                <c:pt idx="4675">
                  <c:v>43077</c:v>
                </c:pt>
                <c:pt idx="4676">
                  <c:v>43080</c:v>
                </c:pt>
                <c:pt idx="4677">
                  <c:v>43081</c:v>
                </c:pt>
                <c:pt idx="4678">
                  <c:v>43082</c:v>
                </c:pt>
                <c:pt idx="4679">
                  <c:v>43083</c:v>
                </c:pt>
                <c:pt idx="4680">
                  <c:v>43084</c:v>
                </c:pt>
                <c:pt idx="4681">
                  <c:v>43087</c:v>
                </c:pt>
                <c:pt idx="4682">
                  <c:v>43088</c:v>
                </c:pt>
                <c:pt idx="4683">
                  <c:v>43089</c:v>
                </c:pt>
                <c:pt idx="4684">
                  <c:v>43090</c:v>
                </c:pt>
                <c:pt idx="4685">
                  <c:v>43091</c:v>
                </c:pt>
                <c:pt idx="4686">
                  <c:v>43094</c:v>
                </c:pt>
                <c:pt idx="4687">
                  <c:v>43095</c:v>
                </c:pt>
                <c:pt idx="4688">
                  <c:v>43096</c:v>
                </c:pt>
                <c:pt idx="4689">
                  <c:v>43097</c:v>
                </c:pt>
                <c:pt idx="4690">
                  <c:v>43098</c:v>
                </c:pt>
                <c:pt idx="4691">
                  <c:v>43101</c:v>
                </c:pt>
                <c:pt idx="4692">
                  <c:v>43102</c:v>
                </c:pt>
                <c:pt idx="4693">
                  <c:v>43103</c:v>
                </c:pt>
                <c:pt idx="4694">
                  <c:v>43104</c:v>
                </c:pt>
                <c:pt idx="4695">
                  <c:v>43105</c:v>
                </c:pt>
                <c:pt idx="4696">
                  <c:v>43108</c:v>
                </c:pt>
                <c:pt idx="4697">
                  <c:v>43109</c:v>
                </c:pt>
                <c:pt idx="4698">
                  <c:v>43110</c:v>
                </c:pt>
                <c:pt idx="4699">
                  <c:v>43111</c:v>
                </c:pt>
                <c:pt idx="4700">
                  <c:v>43112</c:v>
                </c:pt>
                <c:pt idx="4701">
                  <c:v>43115</c:v>
                </c:pt>
                <c:pt idx="4702">
                  <c:v>43116</c:v>
                </c:pt>
                <c:pt idx="4703">
                  <c:v>43117</c:v>
                </c:pt>
                <c:pt idx="4704">
                  <c:v>43118</c:v>
                </c:pt>
                <c:pt idx="4705">
                  <c:v>43119</c:v>
                </c:pt>
                <c:pt idx="4706">
                  <c:v>43122</c:v>
                </c:pt>
                <c:pt idx="4707">
                  <c:v>43123</c:v>
                </c:pt>
                <c:pt idx="4708">
                  <c:v>43124</c:v>
                </c:pt>
                <c:pt idx="4709">
                  <c:v>43125</c:v>
                </c:pt>
                <c:pt idx="4710">
                  <c:v>43126</c:v>
                </c:pt>
                <c:pt idx="4711">
                  <c:v>43129</c:v>
                </c:pt>
                <c:pt idx="4712">
                  <c:v>43130</c:v>
                </c:pt>
                <c:pt idx="4713">
                  <c:v>43131</c:v>
                </c:pt>
                <c:pt idx="4714">
                  <c:v>43132</c:v>
                </c:pt>
                <c:pt idx="4715">
                  <c:v>43133</c:v>
                </c:pt>
                <c:pt idx="4716">
                  <c:v>43136</c:v>
                </c:pt>
                <c:pt idx="4717">
                  <c:v>43137</c:v>
                </c:pt>
                <c:pt idx="4718">
                  <c:v>43138</c:v>
                </c:pt>
                <c:pt idx="4719">
                  <c:v>43139</c:v>
                </c:pt>
                <c:pt idx="4720">
                  <c:v>43140</c:v>
                </c:pt>
                <c:pt idx="4721">
                  <c:v>43143</c:v>
                </c:pt>
                <c:pt idx="4722">
                  <c:v>43144</c:v>
                </c:pt>
                <c:pt idx="4723">
                  <c:v>43145</c:v>
                </c:pt>
                <c:pt idx="4724">
                  <c:v>43146</c:v>
                </c:pt>
                <c:pt idx="4725">
                  <c:v>43147</c:v>
                </c:pt>
                <c:pt idx="4726">
                  <c:v>43150</c:v>
                </c:pt>
                <c:pt idx="4727">
                  <c:v>43151</c:v>
                </c:pt>
                <c:pt idx="4728">
                  <c:v>43152</c:v>
                </c:pt>
                <c:pt idx="4729">
                  <c:v>43153</c:v>
                </c:pt>
                <c:pt idx="4730">
                  <c:v>43154</c:v>
                </c:pt>
                <c:pt idx="4731">
                  <c:v>43157</c:v>
                </c:pt>
                <c:pt idx="4732">
                  <c:v>43158</c:v>
                </c:pt>
                <c:pt idx="4733">
                  <c:v>43159</c:v>
                </c:pt>
                <c:pt idx="4734">
                  <c:v>43160</c:v>
                </c:pt>
                <c:pt idx="4735">
                  <c:v>43161</c:v>
                </c:pt>
                <c:pt idx="4736">
                  <c:v>43164</c:v>
                </c:pt>
                <c:pt idx="4737">
                  <c:v>43165</c:v>
                </c:pt>
                <c:pt idx="4738">
                  <c:v>43166</c:v>
                </c:pt>
                <c:pt idx="4739">
                  <c:v>43167</c:v>
                </c:pt>
                <c:pt idx="4740">
                  <c:v>43168</c:v>
                </c:pt>
                <c:pt idx="4741">
                  <c:v>43171</c:v>
                </c:pt>
                <c:pt idx="4742">
                  <c:v>43172</c:v>
                </c:pt>
                <c:pt idx="4743">
                  <c:v>43173</c:v>
                </c:pt>
                <c:pt idx="4744">
                  <c:v>43174</c:v>
                </c:pt>
                <c:pt idx="4745">
                  <c:v>43175</c:v>
                </c:pt>
                <c:pt idx="4746">
                  <c:v>43178</c:v>
                </c:pt>
                <c:pt idx="4747">
                  <c:v>43179</c:v>
                </c:pt>
                <c:pt idx="4748">
                  <c:v>43180</c:v>
                </c:pt>
                <c:pt idx="4749">
                  <c:v>43181</c:v>
                </c:pt>
                <c:pt idx="4750">
                  <c:v>43182</c:v>
                </c:pt>
                <c:pt idx="4751">
                  <c:v>43185</c:v>
                </c:pt>
                <c:pt idx="4752">
                  <c:v>43186</c:v>
                </c:pt>
                <c:pt idx="4753">
                  <c:v>43187</c:v>
                </c:pt>
                <c:pt idx="4754">
                  <c:v>43188</c:v>
                </c:pt>
                <c:pt idx="4755">
                  <c:v>43189</c:v>
                </c:pt>
                <c:pt idx="4756">
                  <c:v>43192</c:v>
                </c:pt>
                <c:pt idx="4757">
                  <c:v>43193</c:v>
                </c:pt>
                <c:pt idx="4758">
                  <c:v>43194</c:v>
                </c:pt>
                <c:pt idx="4759">
                  <c:v>43195</c:v>
                </c:pt>
                <c:pt idx="4760">
                  <c:v>43196</c:v>
                </c:pt>
                <c:pt idx="4761">
                  <c:v>43199</c:v>
                </c:pt>
                <c:pt idx="4762">
                  <c:v>43200</c:v>
                </c:pt>
                <c:pt idx="4763">
                  <c:v>43201</c:v>
                </c:pt>
                <c:pt idx="4764">
                  <c:v>43202</c:v>
                </c:pt>
                <c:pt idx="4765">
                  <c:v>43203</c:v>
                </c:pt>
                <c:pt idx="4766">
                  <c:v>43206</c:v>
                </c:pt>
                <c:pt idx="4767">
                  <c:v>43207</c:v>
                </c:pt>
                <c:pt idx="4768">
                  <c:v>43208</c:v>
                </c:pt>
                <c:pt idx="4769">
                  <c:v>43209</c:v>
                </c:pt>
                <c:pt idx="4770">
                  <c:v>43210</c:v>
                </c:pt>
                <c:pt idx="4771">
                  <c:v>43213</c:v>
                </c:pt>
                <c:pt idx="4772">
                  <c:v>43214</c:v>
                </c:pt>
                <c:pt idx="4773">
                  <c:v>43215</c:v>
                </c:pt>
                <c:pt idx="4774">
                  <c:v>43216</c:v>
                </c:pt>
                <c:pt idx="4775">
                  <c:v>43217</c:v>
                </c:pt>
                <c:pt idx="4776">
                  <c:v>43220</c:v>
                </c:pt>
                <c:pt idx="4777">
                  <c:v>43221</c:v>
                </c:pt>
                <c:pt idx="4778">
                  <c:v>43222</c:v>
                </c:pt>
                <c:pt idx="4779">
                  <c:v>43223</c:v>
                </c:pt>
                <c:pt idx="4780">
                  <c:v>43224</c:v>
                </c:pt>
                <c:pt idx="4781">
                  <c:v>43227</c:v>
                </c:pt>
                <c:pt idx="4782">
                  <c:v>43228</c:v>
                </c:pt>
                <c:pt idx="4783">
                  <c:v>43229</c:v>
                </c:pt>
                <c:pt idx="4784">
                  <c:v>43230</c:v>
                </c:pt>
                <c:pt idx="4785">
                  <c:v>43231</c:v>
                </c:pt>
                <c:pt idx="4786">
                  <c:v>43234</c:v>
                </c:pt>
                <c:pt idx="4787">
                  <c:v>43235</c:v>
                </c:pt>
                <c:pt idx="4788">
                  <c:v>43236</c:v>
                </c:pt>
                <c:pt idx="4789">
                  <c:v>43237</c:v>
                </c:pt>
                <c:pt idx="4790">
                  <c:v>43238</c:v>
                </c:pt>
                <c:pt idx="4791">
                  <c:v>43241</c:v>
                </c:pt>
                <c:pt idx="4792">
                  <c:v>43242</c:v>
                </c:pt>
                <c:pt idx="4793">
                  <c:v>43243</c:v>
                </c:pt>
                <c:pt idx="4794">
                  <c:v>43244</c:v>
                </c:pt>
                <c:pt idx="4795">
                  <c:v>43245</c:v>
                </c:pt>
                <c:pt idx="4796">
                  <c:v>43248</c:v>
                </c:pt>
                <c:pt idx="4797">
                  <c:v>43249</c:v>
                </c:pt>
                <c:pt idx="4798">
                  <c:v>43250</c:v>
                </c:pt>
                <c:pt idx="4799">
                  <c:v>43251</c:v>
                </c:pt>
                <c:pt idx="4800">
                  <c:v>43252</c:v>
                </c:pt>
                <c:pt idx="4801">
                  <c:v>43255</c:v>
                </c:pt>
                <c:pt idx="4802">
                  <c:v>43256</c:v>
                </c:pt>
                <c:pt idx="4803">
                  <c:v>43257</c:v>
                </c:pt>
                <c:pt idx="4804">
                  <c:v>43258</c:v>
                </c:pt>
                <c:pt idx="4805">
                  <c:v>43259</c:v>
                </c:pt>
                <c:pt idx="4806">
                  <c:v>43262</c:v>
                </c:pt>
                <c:pt idx="4807">
                  <c:v>43263</c:v>
                </c:pt>
                <c:pt idx="4808">
                  <c:v>43264</c:v>
                </c:pt>
                <c:pt idx="4809">
                  <c:v>43265</c:v>
                </c:pt>
                <c:pt idx="4810">
                  <c:v>43266</c:v>
                </c:pt>
                <c:pt idx="4811">
                  <c:v>43269</c:v>
                </c:pt>
                <c:pt idx="4812">
                  <c:v>43270</c:v>
                </c:pt>
                <c:pt idx="4813">
                  <c:v>43271</c:v>
                </c:pt>
                <c:pt idx="4814">
                  <c:v>43272</c:v>
                </c:pt>
                <c:pt idx="4815">
                  <c:v>43273</c:v>
                </c:pt>
                <c:pt idx="4816">
                  <c:v>43276</c:v>
                </c:pt>
                <c:pt idx="4817">
                  <c:v>43277</c:v>
                </c:pt>
                <c:pt idx="4818">
                  <c:v>43278</c:v>
                </c:pt>
                <c:pt idx="4819">
                  <c:v>43279</c:v>
                </c:pt>
                <c:pt idx="4820">
                  <c:v>43280</c:v>
                </c:pt>
                <c:pt idx="4821">
                  <c:v>43283</c:v>
                </c:pt>
                <c:pt idx="4822">
                  <c:v>43284</c:v>
                </c:pt>
                <c:pt idx="4823">
                  <c:v>43285</c:v>
                </c:pt>
                <c:pt idx="4824">
                  <c:v>43286</c:v>
                </c:pt>
                <c:pt idx="4825">
                  <c:v>43287</c:v>
                </c:pt>
                <c:pt idx="4826">
                  <c:v>43290</c:v>
                </c:pt>
                <c:pt idx="4827">
                  <c:v>43291</c:v>
                </c:pt>
                <c:pt idx="4828">
                  <c:v>43292</c:v>
                </c:pt>
                <c:pt idx="4829">
                  <c:v>43293</c:v>
                </c:pt>
                <c:pt idx="4830">
                  <c:v>43294</c:v>
                </c:pt>
                <c:pt idx="4831">
                  <c:v>43297</c:v>
                </c:pt>
                <c:pt idx="4832">
                  <c:v>43298</c:v>
                </c:pt>
                <c:pt idx="4833">
                  <c:v>43299</c:v>
                </c:pt>
                <c:pt idx="4834">
                  <c:v>43300</c:v>
                </c:pt>
                <c:pt idx="4835">
                  <c:v>43301</c:v>
                </c:pt>
                <c:pt idx="4836">
                  <c:v>43304</c:v>
                </c:pt>
                <c:pt idx="4837">
                  <c:v>43305</c:v>
                </c:pt>
                <c:pt idx="4838">
                  <c:v>43306</c:v>
                </c:pt>
                <c:pt idx="4839">
                  <c:v>43307</c:v>
                </c:pt>
                <c:pt idx="4840">
                  <c:v>43308</c:v>
                </c:pt>
                <c:pt idx="4841">
                  <c:v>43311</c:v>
                </c:pt>
                <c:pt idx="4842">
                  <c:v>43312</c:v>
                </c:pt>
                <c:pt idx="4843">
                  <c:v>43313</c:v>
                </c:pt>
                <c:pt idx="4844">
                  <c:v>43314</c:v>
                </c:pt>
                <c:pt idx="4845">
                  <c:v>43315</c:v>
                </c:pt>
                <c:pt idx="4846">
                  <c:v>43318</c:v>
                </c:pt>
                <c:pt idx="4847">
                  <c:v>43319</c:v>
                </c:pt>
                <c:pt idx="4848">
                  <c:v>43320</c:v>
                </c:pt>
                <c:pt idx="4849">
                  <c:v>43321</c:v>
                </c:pt>
                <c:pt idx="4850">
                  <c:v>43322</c:v>
                </c:pt>
                <c:pt idx="4851">
                  <c:v>43325</c:v>
                </c:pt>
                <c:pt idx="4852">
                  <c:v>43326</c:v>
                </c:pt>
                <c:pt idx="4853">
                  <c:v>43327</c:v>
                </c:pt>
                <c:pt idx="4854">
                  <c:v>43328</c:v>
                </c:pt>
                <c:pt idx="4855">
                  <c:v>43329</c:v>
                </c:pt>
                <c:pt idx="4856">
                  <c:v>43332</c:v>
                </c:pt>
                <c:pt idx="4857">
                  <c:v>43333</c:v>
                </c:pt>
                <c:pt idx="4858">
                  <c:v>43334</c:v>
                </c:pt>
                <c:pt idx="4859">
                  <c:v>43335</c:v>
                </c:pt>
                <c:pt idx="4860">
                  <c:v>43336</c:v>
                </c:pt>
                <c:pt idx="4861">
                  <c:v>43339</c:v>
                </c:pt>
                <c:pt idx="4862">
                  <c:v>43340</c:v>
                </c:pt>
                <c:pt idx="4863">
                  <c:v>43341</c:v>
                </c:pt>
                <c:pt idx="4864">
                  <c:v>43342</c:v>
                </c:pt>
                <c:pt idx="4865">
                  <c:v>43343</c:v>
                </c:pt>
                <c:pt idx="4866">
                  <c:v>43346</c:v>
                </c:pt>
                <c:pt idx="4867">
                  <c:v>43347</c:v>
                </c:pt>
                <c:pt idx="4868">
                  <c:v>43348</c:v>
                </c:pt>
                <c:pt idx="4869">
                  <c:v>43349</c:v>
                </c:pt>
                <c:pt idx="4870">
                  <c:v>43350</c:v>
                </c:pt>
                <c:pt idx="4871">
                  <c:v>43353</c:v>
                </c:pt>
                <c:pt idx="4872">
                  <c:v>43354</c:v>
                </c:pt>
                <c:pt idx="4873">
                  <c:v>43355</c:v>
                </c:pt>
                <c:pt idx="4874">
                  <c:v>43356</c:v>
                </c:pt>
                <c:pt idx="4875">
                  <c:v>43357</c:v>
                </c:pt>
                <c:pt idx="4876">
                  <c:v>43360</c:v>
                </c:pt>
                <c:pt idx="4877">
                  <c:v>43361</c:v>
                </c:pt>
                <c:pt idx="4878">
                  <c:v>43362</c:v>
                </c:pt>
                <c:pt idx="4879">
                  <c:v>43363</c:v>
                </c:pt>
                <c:pt idx="4880">
                  <c:v>43364</c:v>
                </c:pt>
                <c:pt idx="4881">
                  <c:v>43367</c:v>
                </c:pt>
                <c:pt idx="4882">
                  <c:v>43368</c:v>
                </c:pt>
                <c:pt idx="4883">
                  <c:v>43369</c:v>
                </c:pt>
                <c:pt idx="4884">
                  <c:v>43370</c:v>
                </c:pt>
                <c:pt idx="4885">
                  <c:v>43371</c:v>
                </c:pt>
                <c:pt idx="4886">
                  <c:v>43374</c:v>
                </c:pt>
                <c:pt idx="4887">
                  <c:v>43375</c:v>
                </c:pt>
                <c:pt idx="4888">
                  <c:v>43376</c:v>
                </c:pt>
                <c:pt idx="4889">
                  <c:v>43377</c:v>
                </c:pt>
                <c:pt idx="4890">
                  <c:v>43378</c:v>
                </c:pt>
                <c:pt idx="4891">
                  <c:v>43381</c:v>
                </c:pt>
                <c:pt idx="4892">
                  <c:v>43382</c:v>
                </c:pt>
                <c:pt idx="4893">
                  <c:v>43383</c:v>
                </c:pt>
                <c:pt idx="4894">
                  <c:v>43384</c:v>
                </c:pt>
                <c:pt idx="4895">
                  <c:v>43385</c:v>
                </c:pt>
                <c:pt idx="4896">
                  <c:v>43388</c:v>
                </c:pt>
                <c:pt idx="4897">
                  <c:v>43389</c:v>
                </c:pt>
                <c:pt idx="4898">
                  <c:v>43390</c:v>
                </c:pt>
                <c:pt idx="4899">
                  <c:v>43391</c:v>
                </c:pt>
                <c:pt idx="4900">
                  <c:v>43392</c:v>
                </c:pt>
                <c:pt idx="4901">
                  <c:v>43395</c:v>
                </c:pt>
                <c:pt idx="4902">
                  <c:v>43396</c:v>
                </c:pt>
                <c:pt idx="4903">
                  <c:v>43397</c:v>
                </c:pt>
                <c:pt idx="4904">
                  <c:v>43398</c:v>
                </c:pt>
                <c:pt idx="4905">
                  <c:v>43399</c:v>
                </c:pt>
                <c:pt idx="4906">
                  <c:v>43402</c:v>
                </c:pt>
                <c:pt idx="4907">
                  <c:v>43403</c:v>
                </c:pt>
                <c:pt idx="4908">
                  <c:v>43404</c:v>
                </c:pt>
                <c:pt idx="4909">
                  <c:v>43405</c:v>
                </c:pt>
                <c:pt idx="4910">
                  <c:v>43406</c:v>
                </c:pt>
                <c:pt idx="4911">
                  <c:v>43409</c:v>
                </c:pt>
                <c:pt idx="4912">
                  <c:v>43410</c:v>
                </c:pt>
                <c:pt idx="4913">
                  <c:v>43411</c:v>
                </c:pt>
                <c:pt idx="4914">
                  <c:v>43412</c:v>
                </c:pt>
                <c:pt idx="4915">
                  <c:v>43413</c:v>
                </c:pt>
                <c:pt idx="4916">
                  <c:v>43416</c:v>
                </c:pt>
                <c:pt idx="4917">
                  <c:v>43417</c:v>
                </c:pt>
                <c:pt idx="4918">
                  <c:v>43418</c:v>
                </c:pt>
                <c:pt idx="4919">
                  <c:v>43419</c:v>
                </c:pt>
                <c:pt idx="4920">
                  <c:v>43420</c:v>
                </c:pt>
                <c:pt idx="4921">
                  <c:v>43423</c:v>
                </c:pt>
                <c:pt idx="4922">
                  <c:v>43424</c:v>
                </c:pt>
                <c:pt idx="4923">
                  <c:v>43425</c:v>
                </c:pt>
                <c:pt idx="4924">
                  <c:v>43426</c:v>
                </c:pt>
                <c:pt idx="4925">
                  <c:v>43427</c:v>
                </c:pt>
                <c:pt idx="4926">
                  <c:v>43430</c:v>
                </c:pt>
                <c:pt idx="4927">
                  <c:v>43431</c:v>
                </c:pt>
                <c:pt idx="4928">
                  <c:v>43432</c:v>
                </c:pt>
                <c:pt idx="4929">
                  <c:v>43433</c:v>
                </c:pt>
                <c:pt idx="4930">
                  <c:v>43434</c:v>
                </c:pt>
                <c:pt idx="4931">
                  <c:v>43437</c:v>
                </c:pt>
                <c:pt idx="4932">
                  <c:v>43438</c:v>
                </c:pt>
                <c:pt idx="4933">
                  <c:v>43439</c:v>
                </c:pt>
                <c:pt idx="4934">
                  <c:v>43440</c:v>
                </c:pt>
                <c:pt idx="4935">
                  <c:v>43441</c:v>
                </c:pt>
                <c:pt idx="4936">
                  <c:v>43444</c:v>
                </c:pt>
                <c:pt idx="4937">
                  <c:v>43445</c:v>
                </c:pt>
                <c:pt idx="4938">
                  <c:v>43446</c:v>
                </c:pt>
                <c:pt idx="4939">
                  <c:v>43447</c:v>
                </c:pt>
                <c:pt idx="4940">
                  <c:v>43448</c:v>
                </c:pt>
                <c:pt idx="4941">
                  <c:v>43451</c:v>
                </c:pt>
                <c:pt idx="4942">
                  <c:v>43452</c:v>
                </c:pt>
                <c:pt idx="4943">
                  <c:v>43453</c:v>
                </c:pt>
                <c:pt idx="4944">
                  <c:v>43454</c:v>
                </c:pt>
                <c:pt idx="4945">
                  <c:v>43455</c:v>
                </c:pt>
                <c:pt idx="4946">
                  <c:v>43458</c:v>
                </c:pt>
                <c:pt idx="4947">
                  <c:v>43459</c:v>
                </c:pt>
                <c:pt idx="4948">
                  <c:v>43460</c:v>
                </c:pt>
                <c:pt idx="4949">
                  <c:v>43461</c:v>
                </c:pt>
                <c:pt idx="4950">
                  <c:v>43462</c:v>
                </c:pt>
                <c:pt idx="4951">
                  <c:v>43465</c:v>
                </c:pt>
                <c:pt idx="4952">
                  <c:v>43466</c:v>
                </c:pt>
                <c:pt idx="4953">
                  <c:v>43467</c:v>
                </c:pt>
                <c:pt idx="4954">
                  <c:v>43468</c:v>
                </c:pt>
                <c:pt idx="4955">
                  <c:v>43469</c:v>
                </c:pt>
                <c:pt idx="4956">
                  <c:v>43472</c:v>
                </c:pt>
                <c:pt idx="4957">
                  <c:v>43473</c:v>
                </c:pt>
                <c:pt idx="4958">
                  <c:v>43474</c:v>
                </c:pt>
                <c:pt idx="4959">
                  <c:v>43475</c:v>
                </c:pt>
                <c:pt idx="4960">
                  <c:v>43476</c:v>
                </c:pt>
                <c:pt idx="4961">
                  <c:v>43479</c:v>
                </c:pt>
                <c:pt idx="4962">
                  <c:v>43480</c:v>
                </c:pt>
                <c:pt idx="4963">
                  <c:v>43481</c:v>
                </c:pt>
                <c:pt idx="4964">
                  <c:v>43482</c:v>
                </c:pt>
                <c:pt idx="4965">
                  <c:v>43483</c:v>
                </c:pt>
                <c:pt idx="4966">
                  <c:v>43486</c:v>
                </c:pt>
                <c:pt idx="4967">
                  <c:v>43487</c:v>
                </c:pt>
                <c:pt idx="4968">
                  <c:v>43488</c:v>
                </c:pt>
                <c:pt idx="4969">
                  <c:v>43489</c:v>
                </c:pt>
                <c:pt idx="4970">
                  <c:v>43490</c:v>
                </c:pt>
                <c:pt idx="4971">
                  <c:v>43493</c:v>
                </c:pt>
                <c:pt idx="4972">
                  <c:v>43494</c:v>
                </c:pt>
                <c:pt idx="4973">
                  <c:v>43495</c:v>
                </c:pt>
                <c:pt idx="4974">
                  <c:v>43496</c:v>
                </c:pt>
                <c:pt idx="4975">
                  <c:v>43497</c:v>
                </c:pt>
                <c:pt idx="4976">
                  <c:v>43500</c:v>
                </c:pt>
                <c:pt idx="4977">
                  <c:v>43501</c:v>
                </c:pt>
                <c:pt idx="4978">
                  <c:v>43502</c:v>
                </c:pt>
                <c:pt idx="4979">
                  <c:v>43503</c:v>
                </c:pt>
                <c:pt idx="4980">
                  <c:v>43504</c:v>
                </c:pt>
                <c:pt idx="4981">
                  <c:v>43507</c:v>
                </c:pt>
                <c:pt idx="4982">
                  <c:v>43508</c:v>
                </c:pt>
                <c:pt idx="4983">
                  <c:v>43509</c:v>
                </c:pt>
                <c:pt idx="4984">
                  <c:v>43510</c:v>
                </c:pt>
                <c:pt idx="4985">
                  <c:v>43511</c:v>
                </c:pt>
                <c:pt idx="4986">
                  <c:v>43514</c:v>
                </c:pt>
                <c:pt idx="4987">
                  <c:v>43515</c:v>
                </c:pt>
                <c:pt idx="4988">
                  <c:v>43516</c:v>
                </c:pt>
                <c:pt idx="4989">
                  <c:v>43517</c:v>
                </c:pt>
                <c:pt idx="4990">
                  <c:v>43518</c:v>
                </c:pt>
                <c:pt idx="4991">
                  <c:v>43521</c:v>
                </c:pt>
                <c:pt idx="4992">
                  <c:v>43522</c:v>
                </c:pt>
                <c:pt idx="4993">
                  <c:v>43523</c:v>
                </c:pt>
                <c:pt idx="4994">
                  <c:v>43524</c:v>
                </c:pt>
                <c:pt idx="4995">
                  <c:v>43525</c:v>
                </c:pt>
                <c:pt idx="4996">
                  <c:v>43528</c:v>
                </c:pt>
                <c:pt idx="4997">
                  <c:v>43529</c:v>
                </c:pt>
                <c:pt idx="4998">
                  <c:v>43530</c:v>
                </c:pt>
                <c:pt idx="4999">
                  <c:v>43531</c:v>
                </c:pt>
                <c:pt idx="5000">
                  <c:v>43532</c:v>
                </c:pt>
                <c:pt idx="5001">
                  <c:v>43535</c:v>
                </c:pt>
                <c:pt idx="5002">
                  <c:v>43536</c:v>
                </c:pt>
                <c:pt idx="5003">
                  <c:v>43537</c:v>
                </c:pt>
                <c:pt idx="5004">
                  <c:v>43538</c:v>
                </c:pt>
                <c:pt idx="5005">
                  <c:v>43539</c:v>
                </c:pt>
                <c:pt idx="5006">
                  <c:v>43542</c:v>
                </c:pt>
                <c:pt idx="5007">
                  <c:v>43543</c:v>
                </c:pt>
                <c:pt idx="5008">
                  <c:v>43544</c:v>
                </c:pt>
                <c:pt idx="5009">
                  <c:v>43545</c:v>
                </c:pt>
                <c:pt idx="5010">
                  <c:v>43546</c:v>
                </c:pt>
                <c:pt idx="5011">
                  <c:v>43549</c:v>
                </c:pt>
                <c:pt idx="5012">
                  <c:v>43550</c:v>
                </c:pt>
                <c:pt idx="5013">
                  <c:v>43551</c:v>
                </c:pt>
                <c:pt idx="5014">
                  <c:v>43552</c:v>
                </c:pt>
                <c:pt idx="5015">
                  <c:v>43553</c:v>
                </c:pt>
                <c:pt idx="5016">
                  <c:v>43556</c:v>
                </c:pt>
                <c:pt idx="5017">
                  <c:v>43557</c:v>
                </c:pt>
                <c:pt idx="5018">
                  <c:v>43558</c:v>
                </c:pt>
                <c:pt idx="5019">
                  <c:v>43559</c:v>
                </c:pt>
                <c:pt idx="5020">
                  <c:v>43560</c:v>
                </c:pt>
                <c:pt idx="5021">
                  <c:v>43563</c:v>
                </c:pt>
                <c:pt idx="5022">
                  <c:v>43564</c:v>
                </c:pt>
                <c:pt idx="5023">
                  <c:v>43565</c:v>
                </c:pt>
                <c:pt idx="5024">
                  <c:v>43566</c:v>
                </c:pt>
                <c:pt idx="5025">
                  <c:v>43567</c:v>
                </c:pt>
                <c:pt idx="5026">
                  <c:v>43570</c:v>
                </c:pt>
                <c:pt idx="5027">
                  <c:v>43571</c:v>
                </c:pt>
                <c:pt idx="5028">
                  <c:v>43572</c:v>
                </c:pt>
                <c:pt idx="5029">
                  <c:v>43573</c:v>
                </c:pt>
                <c:pt idx="5030">
                  <c:v>43574</c:v>
                </c:pt>
                <c:pt idx="5031">
                  <c:v>43577</c:v>
                </c:pt>
                <c:pt idx="5032">
                  <c:v>43578</c:v>
                </c:pt>
                <c:pt idx="5033">
                  <c:v>43579</c:v>
                </c:pt>
                <c:pt idx="5034">
                  <c:v>43580</c:v>
                </c:pt>
                <c:pt idx="5035">
                  <c:v>43581</c:v>
                </c:pt>
                <c:pt idx="5036">
                  <c:v>43584</c:v>
                </c:pt>
                <c:pt idx="5037">
                  <c:v>43585</c:v>
                </c:pt>
                <c:pt idx="5038">
                  <c:v>43586</c:v>
                </c:pt>
                <c:pt idx="5039">
                  <c:v>43587</c:v>
                </c:pt>
                <c:pt idx="5040">
                  <c:v>43588</c:v>
                </c:pt>
                <c:pt idx="5041">
                  <c:v>43591</c:v>
                </c:pt>
                <c:pt idx="5042">
                  <c:v>43592</c:v>
                </c:pt>
                <c:pt idx="5043">
                  <c:v>43593</c:v>
                </c:pt>
                <c:pt idx="5044">
                  <c:v>43594</c:v>
                </c:pt>
                <c:pt idx="5045">
                  <c:v>43595</c:v>
                </c:pt>
                <c:pt idx="5046">
                  <c:v>43598</c:v>
                </c:pt>
                <c:pt idx="5047">
                  <c:v>43599</c:v>
                </c:pt>
                <c:pt idx="5048">
                  <c:v>43600</c:v>
                </c:pt>
                <c:pt idx="5049">
                  <c:v>43601</c:v>
                </c:pt>
                <c:pt idx="5050">
                  <c:v>43602</c:v>
                </c:pt>
                <c:pt idx="5051">
                  <c:v>43605</c:v>
                </c:pt>
                <c:pt idx="5052">
                  <c:v>43606</c:v>
                </c:pt>
                <c:pt idx="5053">
                  <c:v>43607</c:v>
                </c:pt>
                <c:pt idx="5054">
                  <c:v>43608</c:v>
                </c:pt>
                <c:pt idx="5055">
                  <c:v>43609</c:v>
                </c:pt>
                <c:pt idx="5056">
                  <c:v>43612</c:v>
                </c:pt>
                <c:pt idx="5057">
                  <c:v>43613</c:v>
                </c:pt>
                <c:pt idx="5058">
                  <c:v>43614</c:v>
                </c:pt>
                <c:pt idx="5059">
                  <c:v>43615</c:v>
                </c:pt>
                <c:pt idx="5060">
                  <c:v>43616</c:v>
                </c:pt>
                <c:pt idx="5061">
                  <c:v>43619</c:v>
                </c:pt>
                <c:pt idx="5062">
                  <c:v>43620</c:v>
                </c:pt>
                <c:pt idx="5063">
                  <c:v>43621</c:v>
                </c:pt>
                <c:pt idx="5064">
                  <c:v>43622</c:v>
                </c:pt>
                <c:pt idx="5065">
                  <c:v>43623</c:v>
                </c:pt>
                <c:pt idx="5066">
                  <c:v>43626</c:v>
                </c:pt>
                <c:pt idx="5067">
                  <c:v>43627</c:v>
                </c:pt>
                <c:pt idx="5068">
                  <c:v>43628</c:v>
                </c:pt>
                <c:pt idx="5069">
                  <c:v>43629</c:v>
                </c:pt>
                <c:pt idx="5070">
                  <c:v>43630</c:v>
                </c:pt>
                <c:pt idx="5071">
                  <c:v>43633</c:v>
                </c:pt>
                <c:pt idx="5072">
                  <c:v>43634</c:v>
                </c:pt>
                <c:pt idx="5073">
                  <c:v>43635</c:v>
                </c:pt>
                <c:pt idx="5074">
                  <c:v>43636</c:v>
                </c:pt>
                <c:pt idx="5075">
                  <c:v>43637</c:v>
                </c:pt>
                <c:pt idx="5076">
                  <c:v>43640</c:v>
                </c:pt>
                <c:pt idx="5077">
                  <c:v>43641</c:v>
                </c:pt>
                <c:pt idx="5078">
                  <c:v>43642</c:v>
                </c:pt>
                <c:pt idx="5079">
                  <c:v>43643</c:v>
                </c:pt>
                <c:pt idx="5080">
                  <c:v>43644</c:v>
                </c:pt>
                <c:pt idx="5081">
                  <c:v>43647</c:v>
                </c:pt>
                <c:pt idx="5082">
                  <c:v>43648</c:v>
                </c:pt>
                <c:pt idx="5083">
                  <c:v>43649</c:v>
                </c:pt>
                <c:pt idx="5084">
                  <c:v>43650</c:v>
                </c:pt>
                <c:pt idx="5085">
                  <c:v>43651</c:v>
                </c:pt>
                <c:pt idx="5086">
                  <c:v>43654</c:v>
                </c:pt>
                <c:pt idx="5087">
                  <c:v>43655</c:v>
                </c:pt>
                <c:pt idx="5088">
                  <c:v>43656</c:v>
                </c:pt>
                <c:pt idx="5089">
                  <c:v>43657</c:v>
                </c:pt>
                <c:pt idx="5090">
                  <c:v>43658</c:v>
                </c:pt>
                <c:pt idx="5091">
                  <c:v>43661</c:v>
                </c:pt>
                <c:pt idx="5092">
                  <c:v>43662</c:v>
                </c:pt>
                <c:pt idx="5093">
                  <c:v>43663</c:v>
                </c:pt>
                <c:pt idx="5094">
                  <c:v>43664</c:v>
                </c:pt>
                <c:pt idx="5095">
                  <c:v>43665</c:v>
                </c:pt>
                <c:pt idx="5096">
                  <c:v>43668</c:v>
                </c:pt>
                <c:pt idx="5097">
                  <c:v>43669</c:v>
                </c:pt>
                <c:pt idx="5098">
                  <c:v>43670</c:v>
                </c:pt>
                <c:pt idx="5099">
                  <c:v>43671</c:v>
                </c:pt>
                <c:pt idx="5100">
                  <c:v>43672</c:v>
                </c:pt>
                <c:pt idx="5101">
                  <c:v>43675</c:v>
                </c:pt>
                <c:pt idx="5102">
                  <c:v>43676</c:v>
                </c:pt>
                <c:pt idx="5103">
                  <c:v>43677</c:v>
                </c:pt>
                <c:pt idx="5104">
                  <c:v>43678</c:v>
                </c:pt>
                <c:pt idx="5105">
                  <c:v>43679</c:v>
                </c:pt>
                <c:pt idx="5106">
                  <c:v>43682</c:v>
                </c:pt>
                <c:pt idx="5107">
                  <c:v>43683</c:v>
                </c:pt>
                <c:pt idx="5108">
                  <c:v>43684</c:v>
                </c:pt>
                <c:pt idx="5109">
                  <c:v>43685</c:v>
                </c:pt>
                <c:pt idx="5110">
                  <c:v>43686</c:v>
                </c:pt>
                <c:pt idx="5111">
                  <c:v>43689</c:v>
                </c:pt>
                <c:pt idx="5112">
                  <c:v>43690</c:v>
                </c:pt>
                <c:pt idx="5113">
                  <c:v>43691</c:v>
                </c:pt>
                <c:pt idx="5114">
                  <c:v>43692</c:v>
                </c:pt>
                <c:pt idx="5115">
                  <c:v>43693</c:v>
                </c:pt>
                <c:pt idx="5116">
                  <c:v>43696</c:v>
                </c:pt>
                <c:pt idx="5117">
                  <c:v>43697</c:v>
                </c:pt>
                <c:pt idx="5118">
                  <c:v>43698</c:v>
                </c:pt>
                <c:pt idx="5119">
                  <c:v>43699</c:v>
                </c:pt>
                <c:pt idx="5120">
                  <c:v>43700</c:v>
                </c:pt>
                <c:pt idx="5121">
                  <c:v>43703</c:v>
                </c:pt>
                <c:pt idx="5122">
                  <c:v>43704</c:v>
                </c:pt>
                <c:pt idx="5123">
                  <c:v>43705</c:v>
                </c:pt>
                <c:pt idx="5124">
                  <c:v>43706</c:v>
                </c:pt>
                <c:pt idx="5125">
                  <c:v>43707</c:v>
                </c:pt>
                <c:pt idx="5126">
                  <c:v>43710</c:v>
                </c:pt>
                <c:pt idx="5127">
                  <c:v>43711</c:v>
                </c:pt>
                <c:pt idx="5128">
                  <c:v>43712</c:v>
                </c:pt>
                <c:pt idx="5129">
                  <c:v>43713</c:v>
                </c:pt>
                <c:pt idx="5130">
                  <c:v>43714</c:v>
                </c:pt>
                <c:pt idx="5131">
                  <c:v>43717</c:v>
                </c:pt>
                <c:pt idx="5132">
                  <c:v>43718</c:v>
                </c:pt>
                <c:pt idx="5133">
                  <c:v>43719</c:v>
                </c:pt>
                <c:pt idx="5134">
                  <c:v>43720</c:v>
                </c:pt>
                <c:pt idx="5135">
                  <c:v>43721</c:v>
                </c:pt>
                <c:pt idx="5136">
                  <c:v>43724</c:v>
                </c:pt>
                <c:pt idx="5137">
                  <c:v>43725</c:v>
                </c:pt>
                <c:pt idx="5138">
                  <c:v>43726</c:v>
                </c:pt>
                <c:pt idx="5139">
                  <c:v>43727</c:v>
                </c:pt>
                <c:pt idx="5140">
                  <c:v>43728</c:v>
                </c:pt>
                <c:pt idx="5141">
                  <c:v>43731</c:v>
                </c:pt>
                <c:pt idx="5142">
                  <c:v>43732</c:v>
                </c:pt>
                <c:pt idx="5143">
                  <c:v>43733</c:v>
                </c:pt>
                <c:pt idx="5144">
                  <c:v>43734</c:v>
                </c:pt>
                <c:pt idx="5145">
                  <c:v>43735</c:v>
                </c:pt>
                <c:pt idx="5146">
                  <c:v>43738</c:v>
                </c:pt>
                <c:pt idx="5147">
                  <c:v>43739</c:v>
                </c:pt>
                <c:pt idx="5148">
                  <c:v>43740</c:v>
                </c:pt>
                <c:pt idx="5149">
                  <c:v>43741</c:v>
                </c:pt>
                <c:pt idx="5150">
                  <c:v>43742</c:v>
                </c:pt>
                <c:pt idx="5151">
                  <c:v>43745</c:v>
                </c:pt>
                <c:pt idx="5152">
                  <c:v>43746</c:v>
                </c:pt>
                <c:pt idx="5153">
                  <c:v>43747</c:v>
                </c:pt>
                <c:pt idx="5154">
                  <c:v>43748</c:v>
                </c:pt>
                <c:pt idx="5155">
                  <c:v>43749</c:v>
                </c:pt>
                <c:pt idx="5156">
                  <c:v>43752</c:v>
                </c:pt>
                <c:pt idx="5157">
                  <c:v>43753</c:v>
                </c:pt>
                <c:pt idx="5158">
                  <c:v>43754</c:v>
                </c:pt>
                <c:pt idx="5159">
                  <c:v>43755</c:v>
                </c:pt>
                <c:pt idx="5160">
                  <c:v>43756</c:v>
                </c:pt>
                <c:pt idx="5161">
                  <c:v>43759</c:v>
                </c:pt>
                <c:pt idx="5162">
                  <c:v>43760</c:v>
                </c:pt>
                <c:pt idx="5163">
                  <c:v>43761</c:v>
                </c:pt>
                <c:pt idx="5164">
                  <c:v>43762</c:v>
                </c:pt>
                <c:pt idx="5165">
                  <c:v>43763</c:v>
                </c:pt>
                <c:pt idx="5166">
                  <c:v>43766</c:v>
                </c:pt>
                <c:pt idx="5167">
                  <c:v>43767</c:v>
                </c:pt>
                <c:pt idx="5168">
                  <c:v>43768</c:v>
                </c:pt>
                <c:pt idx="5169">
                  <c:v>43769</c:v>
                </c:pt>
                <c:pt idx="5170">
                  <c:v>43770</c:v>
                </c:pt>
                <c:pt idx="5171">
                  <c:v>43773</c:v>
                </c:pt>
                <c:pt idx="5172">
                  <c:v>43774</c:v>
                </c:pt>
                <c:pt idx="5173">
                  <c:v>43775</c:v>
                </c:pt>
                <c:pt idx="5174">
                  <c:v>43776</c:v>
                </c:pt>
                <c:pt idx="5175">
                  <c:v>43777</c:v>
                </c:pt>
                <c:pt idx="5176">
                  <c:v>43780</c:v>
                </c:pt>
                <c:pt idx="5177">
                  <c:v>43781</c:v>
                </c:pt>
                <c:pt idx="5178">
                  <c:v>43782</c:v>
                </c:pt>
                <c:pt idx="5179">
                  <c:v>43783</c:v>
                </c:pt>
                <c:pt idx="5180">
                  <c:v>43784</c:v>
                </c:pt>
                <c:pt idx="5181">
                  <c:v>43787</c:v>
                </c:pt>
                <c:pt idx="5182">
                  <c:v>43788</c:v>
                </c:pt>
                <c:pt idx="5183">
                  <c:v>43789</c:v>
                </c:pt>
                <c:pt idx="5184">
                  <c:v>43790</c:v>
                </c:pt>
                <c:pt idx="5185">
                  <c:v>43791</c:v>
                </c:pt>
                <c:pt idx="5186">
                  <c:v>43794</c:v>
                </c:pt>
                <c:pt idx="5187">
                  <c:v>43795</c:v>
                </c:pt>
                <c:pt idx="5188">
                  <c:v>43796</c:v>
                </c:pt>
                <c:pt idx="5189">
                  <c:v>43797</c:v>
                </c:pt>
                <c:pt idx="5190">
                  <c:v>43798</c:v>
                </c:pt>
                <c:pt idx="5191">
                  <c:v>43801</c:v>
                </c:pt>
                <c:pt idx="5192">
                  <c:v>43802</c:v>
                </c:pt>
                <c:pt idx="5193">
                  <c:v>43803</c:v>
                </c:pt>
                <c:pt idx="5194">
                  <c:v>43804</c:v>
                </c:pt>
                <c:pt idx="5195">
                  <c:v>43805</c:v>
                </c:pt>
                <c:pt idx="5196">
                  <c:v>43808</c:v>
                </c:pt>
                <c:pt idx="5197">
                  <c:v>43809</c:v>
                </c:pt>
                <c:pt idx="5198">
                  <c:v>43810</c:v>
                </c:pt>
                <c:pt idx="5199">
                  <c:v>43811</c:v>
                </c:pt>
                <c:pt idx="5200">
                  <c:v>43812</c:v>
                </c:pt>
                <c:pt idx="5201">
                  <c:v>43815</c:v>
                </c:pt>
                <c:pt idx="5202">
                  <c:v>43816</c:v>
                </c:pt>
                <c:pt idx="5203">
                  <c:v>43817</c:v>
                </c:pt>
                <c:pt idx="5204">
                  <c:v>43818</c:v>
                </c:pt>
                <c:pt idx="5205">
                  <c:v>43819</c:v>
                </c:pt>
                <c:pt idx="5206">
                  <c:v>43822</c:v>
                </c:pt>
                <c:pt idx="5207">
                  <c:v>43823</c:v>
                </c:pt>
                <c:pt idx="5208">
                  <c:v>43824</c:v>
                </c:pt>
                <c:pt idx="5209">
                  <c:v>43825</c:v>
                </c:pt>
                <c:pt idx="5210">
                  <c:v>43826</c:v>
                </c:pt>
                <c:pt idx="5211">
                  <c:v>43829</c:v>
                </c:pt>
                <c:pt idx="5212">
                  <c:v>43830</c:v>
                </c:pt>
                <c:pt idx="5213">
                  <c:v>43831</c:v>
                </c:pt>
                <c:pt idx="5214">
                  <c:v>43832</c:v>
                </c:pt>
                <c:pt idx="5215">
                  <c:v>43833</c:v>
                </c:pt>
                <c:pt idx="5216">
                  <c:v>43836</c:v>
                </c:pt>
                <c:pt idx="5217">
                  <c:v>43837</c:v>
                </c:pt>
                <c:pt idx="5218">
                  <c:v>43838</c:v>
                </c:pt>
                <c:pt idx="5219">
                  <c:v>43839</c:v>
                </c:pt>
                <c:pt idx="5220">
                  <c:v>43840</c:v>
                </c:pt>
                <c:pt idx="5221">
                  <c:v>43843</c:v>
                </c:pt>
                <c:pt idx="5222">
                  <c:v>43844</c:v>
                </c:pt>
                <c:pt idx="5223">
                  <c:v>43845</c:v>
                </c:pt>
                <c:pt idx="5224">
                  <c:v>43846</c:v>
                </c:pt>
                <c:pt idx="5225">
                  <c:v>43847</c:v>
                </c:pt>
                <c:pt idx="5226">
                  <c:v>43850</c:v>
                </c:pt>
                <c:pt idx="5227">
                  <c:v>43851</c:v>
                </c:pt>
                <c:pt idx="5228">
                  <c:v>43852</c:v>
                </c:pt>
                <c:pt idx="5229">
                  <c:v>43853</c:v>
                </c:pt>
                <c:pt idx="5230">
                  <c:v>43854</c:v>
                </c:pt>
                <c:pt idx="5231">
                  <c:v>43857</c:v>
                </c:pt>
                <c:pt idx="5232">
                  <c:v>43858</c:v>
                </c:pt>
                <c:pt idx="5233">
                  <c:v>43859</c:v>
                </c:pt>
                <c:pt idx="5234">
                  <c:v>43860</c:v>
                </c:pt>
                <c:pt idx="5235">
                  <c:v>43861</c:v>
                </c:pt>
                <c:pt idx="5236">
                  <c:v>43864</c:v>
                </c:pt>
                <c:pt idx="5237">
                  <c:v>43865</c:v>
                </c:pt>
                <c:pt idx="5238">
                  <c:v>43866</c:v>
                </c:pt>
                <c:pt idx="5239">
                  <c:v>43867</c:v>
                </c:pt>
                <c:pt idx="5240">
                  <c:v>43868</c:v>
                </c:pt>
                <c:pt idx="5241">
                  <c:v>43871</c:v>
                </c:pt>
                <c:pt idx="5242">
                  <c:v>43872</c:v>
                </c:pt>
                <c:pt idx="5243">
                  <c:v>43873</c:v>
                </c:pt>
                <c:pt idx="5244">
                  <c:v>43874</c:v>
                </c:pt>
                <c:pt idx="5245">
                  <c:v>43875</c:v>
                </c:pt>
                <c:pt idx="5246">
                  <c:v>43878</c:v>
                </c:pt>
                <c:pt idx="5247">
                  <c:v>43879</c:v>
                </c:pt>
                <c:pt idx="5248">
                  <c:v>43880</c:v>
                </c:pt>
                <c:pt idx="5249">
                  <c:v>43881</c:v>
                </c:pt>
                <c:pt idx="5250">
                  <c:v>43882</c:v>
                </c:pt>
                <c:pt idx="5251">
                  <c:v>43885</c:v>
                </c:pt>
                <c:pt idx="5252">
                  <c:v>43886</c:v>
                </c:pt>
                <c:pt idx="5253">
                  <c:v>43887</c:v>
                </c:pt>
                <c:pt idx="5254">
                  <c:v>43888</c:v>
                </c:pt>
                <c:pt idx="5255">
                  <c:v>43889</c:v>
                </c:pt>
                <c:pt idx="5256">
                  <c:v>43892</c:v>
                </c:pt>
                <c:pt idx="5257">
                  <c:v>43893</c:v>
                </c:pt>
                <c:pt idx="5258">
                  <c:v>43894</c:v>
                </c:pt>
                <c:pt idx="5259">
                  <c:v>43895</c:v>
                </c:pt>
                <c:pt idx="5260">
                  <c:v>43896</c:v>
                </c:pt>
                <c:pt idx="5261">
                  <c:v>43899</c:v>
                </c:pt>
                <c:pt idx="5262">
                  <c:v>43900</c:v>
                </c:pt>
                <c:pt idx="5263">
                  <c:v>43901</c:v>
                </c:pt>
                <c:pt idx="5264">
                  <c:v>43902</c:v>
                </c:pt>
                <c:pt idx="5265">
                  <c:v>43903</c:v>
                </c:pt>
                <c:pt idx="5266">
                  <c:v>43906</c:v>
                </c:pt>
                <c:pt idx="5267">
                  <c:v>43907</c:v>
                </c:pt>
                <c:pt idx="5268">
                  <c:v>43908</c:v>
                </c:pt>
                <c:pt idx="5269">
                  <c:v>43909</c:v>
                </c:pt>
                <c:pt idx="5270">
                  <c:v>43910</c:v>
                </c:pt>
                <c:pt idx="5271">
                  <c:v>43913</c:v>
                </c:pt>
                <c:pt idx="5272">
                  <c:v>43914</c:v>
                </c:pt>
                <c:pt idx="5273">
                  <c:v>43915</c:v>
                </c:pt>
                <c:pt idx="5274">
                  <c:v>43916</c:v>
                </c:pt>
                <c:pt idx="5275">
                  <c:v>43917</c:v>
                </c:pt>
                <c:pt idx="5276">
                  <c:v>43920</c:v>
                </c:pt>
                <c:pt idx="5277">
                  <c:v>43921</c:v>
                </c:pt>
                <c:pt idx="5278">
                  <c:v>43922</c:v>
                </c:pt>
                <c:pt idx="5279">
                  <c:v>43923</c:v>
                </c:pt>
                <c:pt idx="5280">
                  <c:v>43924</c:v>
                </c:pt>
                <c:pt idx="5281">
                  <c:v>43927</c:v>
                </c:pt>
                <c:pt idx="5282">
                  <c:v>43928</c:v>
                </c:pt>
                <c:pt idx="5283">
                  <c:v>43929</c:v>
                </c:pt>
                <c:pt idx="5284">
                  <c:v>43930</c:v>
                </c:pt>
                <c:pt idx="5285">
                  <c:v>43931</c:v>
                </c:pt>
                <c:pt idx="5286">
                  <c:v>43934</c:v>
                </c:pt>
                <c:pt idx="5287">
                  <c:v>43935</c:v>
                </c:pt>
                <c:pt idx="5288">
                  <c:v>43936</c:v>
                </c:pt>
                <c:pt idx="5289">
                  <c:v>43937</c:v>
                </c:pt>
                <c:pt idx="5290">
                  <c:v>43938</c:v>
                </c:pt>
                <c:pt idx="5291">
                  <c:v>43941</c:v>
                </c:pt>
                <c:pt idx="5292">
                  <c:v>43942</c:v>
                </c:pt>
                <c:pt idx="5293">
                  <c:v>43943</c:v>
                </c:pt>
                <c:pt idx="5294">
                  <c:v>43944</c:v>
                </c:pt>
                <c:pt idx="5295">
                  <c:v>43945</c:v>
                </c:pt>
                <c:pt idx="5296">
                  <c:v>43948</c:v>
                </c:pt>
                <c:pt idx="5297">
                  <c:v>43949</c:v>
                </c:pt>
                <c:pt idx="5298">
                  <c:v>43950</c:v>
                </c:pt>
                <c:pt idx="5299">
                  <c:v>43951</c:v>
                </c:pt>
                <c:pt idx="5300">
                  <c:v>43952</c:v>
                </c:pt>
                <c:pt idx="5301">
                  <c:v>43955</c:v>
                </c:pt>
                <c:pt idx="5302">
                  <c:v>43956</c:v>
                </c:pt>
                <c:pt idx="5303">
                  <c:v>43957</c:v>
                </c:pt>
                <c:pt idx="5304">
                  <c:v>43958</c:v>
                </c:pt>
                <c:pt idx="5305">
                  <c:v>43959</c:v>
                </c:pt>
                <c:pt idx="5306">
                  <c:v>43962</c:v>
                </c:pt>
                <c:pt idx="5307">
                  <c:v>43963</c:v>
                </c:pt>
                <c:pt idx="5308">
                  <c:v>43964</c:v>
                </c:pt>
                <c:pt idx="5309">
                  <c:v>43965</c:v>
                </c:pt>
                <c:pt idx="5310">
                  <c:v>43966</c:v>
                </c:pt>
                <c:pt idx="5311">
                  <c:v>43969</c:v>
                </c:pt>
                <c:pt idx="5312">
                  <c:v>43970</c:v>
                </c:pt>
                <c:pt idx="5313">
                  <c:v>43971</c:v>
                </c:pt>
                <c:pt idx="5314">
                  <c:v>43972</c:v>
                </c:pt>
                <c:pt idx="5315">
                  <c:v>43973</c:v>
                </c:pt>
                <c:pt idx="5316">
                  <c:v>43976</c:v>
                </c:pt>
                <c:pt idx="5317">
                  <c:v>43977</c:v>
                </c:pt>
                <c:pt idx="5318">
                  <c:v>43978</c:v>
                </c:pt>
                <c:pt idx="5319">
                  <c:v>43979</c:v>
                </c:pt>
                <c:pt idx="5320">
                  <c:v>43980</c:v>
                </c:pt>
                <c:pt idx="5321">
                  <c:v>43983</c:v>
                </c:pt>
                <c:pt idx="5322">
                  <c:v>43984</c:v>
                </c:pt>
                <c:pt idx="5323">
                  <c:v>43985</c:v>
                </c:pt>
                <c:pt idx="5324">
                  <c:v>43986</c:v>
                </c:pt>
                <c:pt idx="5325">
                  <c:v>43987</c:v>
                </c:pt>
                <c:pt idx="5326">
                  <c:v>43990</c:v>
                </c:pt>
                <c:pt idx="5327">
                  <c:v>43991</c:v>
                </c:pt>
                <c:pt idx="5328">
                  <c:v>43992</c:v>
                </c:pt>
                <c:pt idx="5329">
                  <c:v>43993</c:v>
                </c:pt>
                <c:pt idx="5330">
                  <c:v>43994</c:v>
                </c:pt>
                <c:pt idx="5331">
                  <c:v>43997</c:v>
                </c:pt>
                <c:pt idx="5332">
                  <c:v>43998</c:v>
                </c:pt>
                <c:pt idx="5333">
                  <c:v>43999</c:v>
                </c:pt>
                <c:pt idx="5334">
                  <c:v>44000</c:v>
                </c:pt>
                <c:pt idx="5335">
                  <c:v>44001</c:v>
                </c:pt>
                <c:pt idx="5336">
                  <c:v>44004</c:v>
                </c:pt>
                <c:pt idx="5337">
                  <c:v>44005</c:v>
                </c:pt>
                <c:pt idx="5338">
                  <c:v>44006</c:v>
                </c:pt>
                <c:pt idx="5339">
                  <c:v>44007</c:v>
                </c:pt>
                <c:pt idx="5340">
                  <c:v>44008</c:v>
                </c:pt>
                <c:pt idx="5341">
                  <c:v>44011</c:v>
                </c:pt>
                <c:pt idx="5342">
                  <c:v>44012</c:v>
                </c:pt>
                <c:pt idx="5343">
                  <c:v>44013</c:v>
                </c:pt>
                <c:pt idx="5344">
                  <c:v>44014</c:v>
                </c:pt>
                <c:pt idx="5345">
                  <c:v>44015</c:v>
                </c:pt>
                <c:pt idx="5346">
                  <c:v>44018</c:v>
                </c:pt>
                <c:pt idx="5347">
                  <c:v>44019</c:v>
                </c:pt>
                <c:pt idx="5348">
                  <c:v>44020</c:v>
                </c:pt>
                <c:pt idx="5349">
                  <c:v>44021</c:v>
                </c:pt>
                <c:pt idx="5350">
                  <c:v>44022</c:v>
                </c:pt>
                <c:pt idx="5351">
                  <c:v>44025</c:v>
                </c:pt>
                <c:pt idx="5352">
                  <c:v>44026</c:v>
                </c:pt>
                <c:pt idx="5353">
                  <c:v>44027</c:v>
                </c:pt>
                <c:pt idx="5354">
                  <c:v>44028</c:v>
                </c:pt>
                <c:pt idx="5355">
                  <c:v>44029</c:v>
                </c:pt>
                <c:pt idx="5356">
                  <c:v>44032</c:v>
                </c:pt>
                <c:pt idx="5357">
                  <c:v>44033</c:v>
                </c:pt>
                <c:pt idx="5358">
                  <c:v>44034</c:v>
                </c:pt>
                <c:pt idx="5359">
                  <c:v>44035</c:v>
                </c:pt>
                <c:pt idx="5360">
                  <c:v>44036</c:v>
                </c:pt>
                <c:pt idx="5361">
                  <c:v>44039</c:v>
                </c:pt>
                <c:pt idx="5362">
                  <c:v>44040</c:v>
                </c:pt>
                <c:pt idx="5363">
                  <c:v>44041</c:v>
                </c:pt>
                <c:pt idx="5364">
                  <c:v>44042</c:v>
                </c:pt>
                <c:pt idx="5365">
                  <c:v>44043</c:v>
                </c:pt>
                <c:pt idx="5366">
                  <c:v>44046</c:v>
                </c:pt>
                <c:pt idx="5367">
                  <c:v>44047</c:v>
                </c:pt>
                <c:pt idx="5368">
                  <c:v>44048</c:v>
                </c:pt>
                <c:pt idx="5369">
                  <c:v>44049</c:v>
                </c:pt>
                <c:pt idx="5370">
                  <c:v>44050</c:v>
                </c:pt>
                <c:pt idx="5371">
                  <c:v>44053</c:v>
                </c:pt>
                <c:pt idx="5372">
                  <c:v>44054</c:v>
                </c:pt>
                <c:pt idx="5373">
                  <c:v>44055</c:v>
                </c:pt>
                <c:pt idx="5374">
                  <c:v>44056</c:v>
                </c:pt>
                <c:pt idx="5375">
                  <c:v>44057</c:v>
                </c:pt>
                <c:pt idx="5376">
                  <c:v>44060</c:v>
                </c:pt>
                <c:pt idx="5377">
                  <c:v>44061</c:v>
                </c:pt>
                <c:pt idx="5378">
                  <c:v>44062</c:v>
                </c:pt>
                <c:pt idx="5379">
                  <c:v>44063</c:v>
                </c:pt>
                <c:pt idx="5380">
                  <c:v>44064</c:v>
                </c:pt>
                <c:pt idx="5381">
                  <c:v>44067</c:v>
                </c:pt>
                <c:pt idx="5382">
                  <c:v>44068</c:v>
                </c:pt>
                <c:pt idx="5383">
                  <c:v>44069</c:v>
                </c:pt>
                <c:pt idx="5384">
                  <c:v>44070</c:v>
                </c:pt>
                <c:pt idx="5385">
                  <c:v>44071</c:v>
                </c:pt>
                <c:pt idx="5386">
                  <c:v>44074</c:v>
                </c:pt>
                <c:pt idx="5387">
                  <c:v>44075</c:v>
                </c:pt>
                <c:pt idx="5388">
                  <c:v>44076</c:v>
                </c:pt>
                <c:pt idx="5389">
                  <c:v>44077</c:v>
                </c:pt>
                <c:pt idx="5390">
                  <c:v>44078</c:v>
                </c:pt>
                <c:pt idx="5391">
                  <c:v>44081</c:v>
                </c:pt>
                <c:pt idx="5392">
                  <c:v>44082</c:v>
                </c:pt>
                <c:pt idx="5393">
                  <c:v>44083</c:v>
                </c:pt>
                <c:pt idx="5394">
                  <c:v>44084</c:v>
                </c:pt>
                <c:pt idx="5395">
                  <c:v>44085</c:v>
                </c:pt>
                <c:pt idx="5396">
                  <c:v>44088</c:v>
                </c:pt>
                <c:pt idx="5397">
                  <c:v>44089</c:v>
                </c:pt>
                <c:pt idx="5398">
                  <c:v>44090</c:v>
                </c:pt>
                <c:pt idx="5399">
                  <c:v>44091</c:v>
                </c:pt>
                <c:pt idx="5400">
                  <c:v>44092</c:v>
                </c:pt>
                <c:pt idx="5401">
                  <c:v>44095</c:v>
                </c:pt>
                <c:pt idx="5402">
                  <c:v>44096</c:v>
                </c:pt>
                <c:pt idx="5403">
                  <c:v>44097</c:v>
                </c:pt>
                <c:pt idx="5404">
                  <c:v>44098</c:v>
                </c:pt>
                <c:pt idx="5405">
                  <c:v>44099</c:v>
                </c:pt>
                <c:pt idx="5406">
                  <c:v>44102</c:v>
                </c:pt>
                <c:pt idx="5407">
                  <c:v>44103</c:v>
                </c:pt>
                <c:pt idx="5408">
                  <c:v>44104</c:v>
                </c:pt>
                <c:pt idx="5409">
                  <c:v>44105</c:v>
                </c:pt>
                <c:pt idx="5410">
                  <c:v>44106</c:v>
                </c:pt>
                <c:pt idx="5411">
                  <c:v>44109</c:v>
                </c:pt>
                <c:pt idx="5412">
                  <c:v>44110</c:v>
                </c:pt>
                <c:pt idx="5413">
                  <c:v>44111</c:v>
                </c:pt>
                <c:pt idx="5414">
                  <c:v>44112</c:v>
                </c:pt>
                <c:pt idx="5415">
                  <c:v>44113</c:v>
                </c:pt>
                <c:pt idx="5416">
                  <c:v>44116</c:v>
                </c:pt>
                <c:pt idx="5417">
                  <c:v>44117</c:v>
                </c:pt>
                <c:pt idx="5418">
                  <c:v>44118</c:v>
                </c:pt>
                <c:pt idx="5419">
                  <c:v>44119</c:v>
                </c:pt>
                <c:pt idx="5420">
                  <c:v>44120</c:v>
                </c:pt>
                <c:pt idx="5421">
                  <c:v>44123</c:v>
                </c:pt>
                <c:pt idx="5422">
                  <c:v>44124</c:v>
                </c:pt>
                <c:pt idx="5423">
                  <c:v>44125</c:v>
                </c:pt>
                <c:pt idx="5424">
                  <c:v>44126</c:v>
                </c:pt>
                <c:pt idx="5425">
                  <c:v>44127</c:v>
                </c:pt>
                <c:pt idx="5426">
                  <c:v>44130</c:v>
                </c:pt>
                <c:pt idx="5427">
                  <c:v>44131</c:v>
                </c:pt>
                <c:pt idx="5428">
                  <c:v>44132</c:v>
                </c:pt>
                <c:pt idx="5429">
                  <c:v>44133</c:v>
                </c:pt>
                <c:pt idx="5430">
                  <c:v>44134</c:v>
                </c:pt>
                <c:pt idx="5431">
                  <c:v>44137</c:v>
                </c:pt>
                <c:pt idx="5432">
                  <c:v>44138</c:v>
                </c:pt>
                <c:pt idx="5433">
                  <c:v>44139</c:v>
                </c:pt>
                <c:pt idx="5434">
                  <c:v>44140</c:v>
                </c:pt>
                <c:pt idx="5435">
                  <c:v>44141</c:v>
                </c:pt>
                <c:pt idx="5436">
                  <c:v>44144</c:v>
                </c:pt>
                <c:pt idx="5437">
                  <c:v>44145</c:v>
                </c:pt>
                <c:pt idx="5438">
                  <c:v>44146</c:v>
                </c:pt>
                <c:pt idx="5439">
                  <c:v>44147</c:v>
                </c:pt>
                <c:pt idx="5440">
                  <c:v>44148</c:v>
                </c:pt>
                <c:pt idx="5441">
                  <c:v>44151</c:v>
                </c:pt>
                <c:pt idx="5442">
                  <c:v>44152</c:v>
                </c:pt>
                <c:pt idx="5443">
                  <c:v>44153</c:v>
                </c:pt>
                <c:pt idx="5444">
                  <c:v>44154</c:v>
                </c:pt>
                <c:pt idx="5445">
                  <c:v>44155</c:v>
                </c:pt>
                <c:pt idx="5446">
                  <c:v>44158</c:v>
                </c:pt>
                <c:pt idx="5447">
                  <c:v>44159</c:v>
                </c:pt>
                <c:pt idx="5448">
                  <c:v>44160</c:v>
                </c:pt>
                <c:pt idx="5449">
                  <c:v>44161</c:v>
                </c:pt>
                <c:pt idx="5450">
                  <c:v>44162</c:v>
                </c:pt>
                <c:pt idx="5451">
                  <c:v>44165</c:v>
                </c:pt>
                <c:pt idx="5452">
                  <c:v>44166</c:v>
                </c:pt>
                <c:pt idx="5453">
                  <c:v>44167</c:v>
                </c:pt>
                <c:pt idx="5454">
                  <c:v>44168</c:v>
                </c:pt>
                <c:pt idx="5455">
                  <c:v>44169</c:v>
                </c:pt>
                <c:pt idx="5456">
                  <c:v>44172</c:v>
                </c:pt>
                <c:pt idx="5457">
                  <c:v>44173</c:v>
                </c:pt>
                <c:pt idx="5458">
                  <c:v>44174</c:v>
                </c:pt>
                <c:pt idx="5459">
                  <c:v>44175</c:v>
                </c:pt>
                <c:pt idx="5460">
                  <c:v>44176</c:v>
                </c:pt>
                <c:pt idx="5461">
                  <c:v>44179</c:v>
                </c:pt>
                <c:pt idx="5462">
                  <c:v>44180</c:v>
                </c:pt>
                <c:pt idx="5463">
                  <c:v>44181</c:v>
                </c:pt>
                <c:pt idx="5464">
                  <c:v>44182</c:v>
                </c:pt>
                <c:pt idx="5465">
                  <c:v>44183</c:v>
                </c:pt>
                <c:pt idx="5466">
                  <c:v>44186</c:v>
                </c:pt>
                <c:pt idx="5467">
                  <c:v>44187</c:v>
                </c:pt>
                <c:pt idx="5468">
                  <c:v>44188</c:v>
                </c:pt>
                <c:pt idx="5469">
                  <c:v>44189</c:v>
                </c:pt>
                <c:pt idx="5470">
                  <c:v>44190</c:v>
                </c:pt>
                <c:pt idx="5471">
                  <c:v>44193</c:v>
                </c:pt>
                <c:pt idx="5472">
                  <c:v>44194</c:v>
                </c:pt>
                <c:pt idx="5473">
                  <c:v>44195</c:v>
                </c:pt>
                <c:pt idx="5474">
                  <c:v>44196</c:v>
                </c:pt>
                <c:pt idx="5475">
                  <c:v>44197</c:v>
                </c:pt>
                <c:pt idx="5476">
                  <c:v>44200</c:v>
                </c:pt>
                <c:pt idx="5477">
                  <c:v>44201</c:v>
                </c:pt>
                <c:pt idx="5478">
                  <c:v>44202</c:v>
                </c:pt>
                <c:pt idx="5479">
                  <c:v>44203</c:v>
                </c:pt>
                <c:pt idx="5480">
                  <c:v>44204</c:v>
                </c:pt>
                <c:pt idx="5481">
                  <c:v>44207</c:v>
                </c:pt>
                <c:pt idx="5482">
                  <c:v>44208</c:v>
                </c:pt>
                <c:pt idx="5483">
                  <c:v>44209</c:v>
                </c:pt>
                <c:pt idx="5484">
                  <c:v>44210</c:v>
                </c:pt>
                <c:pt idx="5485">
                  <c:v>44211</c:v>
                </c:pt>
                <c:pt idx="5486">
                  <c:v>44214</c:v>
                </c:pt>
                <c:pt idx="5487">
                  <c:v>44215</c:v>
                </c:pt>
                <c:pt idx="5488">
                  <c:v>44216</c:v>
                </c:pt>
                <c:pt idx="5489">
                  <c:v>44217</c:v>
                </c:pt>
                <c:pt idx="5490">
                  <c:v>44218</c:v>
                </c:pt>
                <c:pt idx="5491">
                  <c:v>44221</c:v>
                </c:pt>
                <c:pt idx="5492">
                  <c:v>44222</c:v>
                </c:pt>
                <c:pt idx="5493">
                  <c:v>44223</c:v>
                </c:pt>
                <c:pt idx="5494">
                  <c:v>44224</c:v>
                </c:pt>
                <c:pt idx="5495">
                  <c:v>44225</c:v>
                </c:pt>
                <c:pt idx="5496">
                  <c:v>44228</c:v>
                </c:pt>
                <c:pt idx="5497">
                  <c:v>44229</c:v>
                </c:pt>
                <c:pt idx="5498">
                  <c:v>44230</c:v>
                </c:pt>
                <c:pt idx="5499">
                  <c:v>44231</c:v>
                </c:pt>
                <c:pt idx="5500">
                  <c:v>44232</c:v>
                </c:pt>
                <c:pt idx="5501">
                  <c:v>44235</c:v>
                </c:pt>
                <c:pt idx="5502">
                  <c:v>44236</c:v>
                </c:pt>
                <c:pt idx="5503">
                  <c:v>44237</c:v>
                </c:pt>
                <c:pt idx="5504">
                  <c:v>44238</c:v>
                </c:pt>
                <c:pt idx="5505">
                  <c:v>44239</c:v>
                </c:pt>
                <c:pt idx="5506">
                  <c:v>44242</c:v>
                </c:pt>
                <c:pt idx="5507">
                  <c:v>44243</c:v>
                </c:pt>
                <c:pt idx="5508">
                  <c:v>44244</c:v>
                </c:pt>
                <c:pt idx="5509">
                  <c:v>44245</c:v>
                </c:pt>
                <c:pt idx="5510">
                  <c:v>44246</c:v>
                </c:pt>
                <c:pt idx="5511">
                  <c:v>44249</c:v>
                </c:pt>
                <c:pt idx="5512">
                  <c:v>44250</c:v>
                </c:pt>
                <c:pt idx="5513">
                  <c:v>44251</c:v>
                </c:pt>
                <c:pt idx="5514">
                  <c:v>44252</c:v>
                </c:pt>
                <c:pt idx="5515">
                  <c:v>44253</c:v>
                </c:pt>
                <c:pt idx="5516">
                  <c:v>44256</c:v>
                </c:pt>
                <c:pt idx="5517">
                  <c:v>44257</c:v>
                </c:pt>
                <c:pt idx="5518">
                  <c:v>44258</c:v>
                </c:pt>
                <c:pt idx="5519">
                  <c:v>44259</c:v>
                </c:pt>
                <c:pt idx="5520">
                  <c:v>44260</c:v>
                </c:pt>
                <c:pt idx="5521">
                  <c:v>44263</c:v>
                </c:pt>
                <c:pt idx="5522">
                  <c:v>44264</c:v>
                </c:pt>
                <c:pt idx="5523">
                  <c:v>44265</c:v>
                </c:pt>
                <c:pt idx="5524">
                  <c:v>44266</c:v>
                </c:pt>
                <c:pt idx="5525">
                  <c:v>44267</c:v>
                </c:pt>
                <c:pt idx="5526">
                  <c:v>44270</c:v>
                </c:pt>
                <c:pt idx="5527">
                  <c:v>44271</c:v>
                </c:pt>
                <c:pt idx="5528">
                  <c:v>44272</c:v>
                </c:pt>
                <c:pt idx="5529">
                  <c:v>44273</c:v>
                </c:pt>
                <c:pt idx="5530">
                  <c:v>44274</c:v>
                </c:pt>
                <c:pt idx="5531">
                  <c:v>44277</c:v>
                </c:pt>
                <c:pt idx="5532">
                  <c:v>44278</c:v>
                </c:pt>
                <c:pt idx="5533">
                  <c:v>44279</c:v>
                </c:pt>
                <c:pt idx="5534">
                  <c:v>44280</c:v>
                </c:pt>
                <c:pt idx="5535">
                  <c:v>44281</c:v>
                </c:pt>
                <c:pt idx="5536">
                  <c:v>44284</c:v>
                </c:pt>
                <c:pt idx="5537">
                  <c:v>44285</c:v>
                </c:pt>
                <c:pt idx="5538">
                  <c:v>44286</c:v>
                </c:pt>
                <c:pt idx="5539">
                  <c:v>44287</c:v>
                </c:pt>
                <c:pt idx="5540">
                  <c:v>44288</c:v>
                </c:pt>
                <c:pt idx="5541">
                  <c:v>44291</c:v>
                </c:pt>
                <c:pt idx="5542">
                  <c:v>44292</c:v>
                </c:pt>
                <c:pt idx="5543">
                  <c:v>44293</c:v>
                </c:pt>
                <c:pt idx="5544">
                  <c:v>44294</c:v>
                </c:pt>
                <c:pt idx="5545">
                  <c:v>44295</c:v>
                </c:pt>
                <c:pt idx="5546">
                  <c:v>44298</c:v>
                </c:pt>
                <c:pt idx="5547">
                  <c:v>44299</c:v>
                </c:pt>
                <c:pt idx="5548">
                  <c:v>44300</c:v>
                </c:pt>
                <c:pt idx="5549">
                  <c:v>44301</c:v>
                </c:pt>
                <c:pt idx="5550">
                  <c:v>44302</c:v>
                </c:pt>
                <c:pt idx="5551">
                  <c:v>44305</c:v>
                </c:pt>
                <c:pt idx="5552">
                  <c:v>44306</c:v>
                </c:pt>
                <c:pt idx="5553">
                  <c:v>44307</c:v>
                </c:pt>
                <c:pt idx="5554">
                  <c:v>44308</c:v>
                </c:pt>
                <c:pt idx="5555">
                  <c:v>44309</c:v>
                </c:pt>
                <c:pt idx="5556">
                  <c:v>44312</c:v>
                </c:pt>
                <c:pt idx="5557">
                  <c:v>44313</c:v>
                </c:pt>
                <c:pt idx="5558">
                  <c:v>44314</c:v>
                </c:pt>
                <c:pt idx="5559">
                  <c:v>44315</c:v>
                </c:pt>
                <c:pt idx="5560">
                  <c:v>44316</c:v>
                </c:pt>
                <c:pt idx="5561">
                  <c:v>44319</c:v>
                </c:pt>
                <c:pt idx="5562">
                  <c:v>44320</c:v>
                </c:pt>
                <c:pt idx="5563">
                  <c:v>44321</c:v>
                </c:pt>
                <c:pt idx="5564">
                  <c:v>44322</c:v>
                </c:pt>
                <c:pt idx="5565">
                  <c:v>44323</c:v>
                </c:pt>
                <c:pt idx="5566">
                  <c:v>44326</c:v>
                </c:pt>
                <c:pt idx="5567">
                  <c:v>44327</c:v>
                </c:pt>
                <c:pt idx="5568">
                  <c:v>44328</c:v>
                </c:pt>
                <c:pt idx="5569">
                  <c:v>44329</c:v>
                </c:pt>
                <c:pt idx="5570">
                  <c:v>44330</c:v>
                </c:pt>
                <c:pt idx="5571">
                  <c:v>44333</c:v>
                </c:pt>
                <c:pt idx="5572">
                  <c:v>44334</c:v>
                </c:pt>
                <c:pt idx="5573">
                  <c:v>44335</c:v>
                </c:pt>
                <c:pt idx="5574">
                  <c:v>44336</c:v>
                </c:pt>
                <c:pt idx="5575">
                  <c:v>44337</c:v>
                </c:pt>
                <c:pt idx="5576">
                  <c:v>44340</c:v>
                </c:pt>
                <c:pt idx="5577">
                  <c:v>44341</c:v>
                </c:pt>
                <c:pt idx="5578">
                  <c:v>44342</c:v>
                </c:pt>
                <c:pt idx="5579">
                  <c:v>44343</c:v>
                </c:pt>
                <c:pt idx="5580">
                  <c:v>44344</c:v>
                </c:pt>
                <c:pt idx="5581">
                  <c:v>44347</c:v>
                </c:pt>
                <c:pt idx="5582">
                  <c:v>44348</c:v>
                </c:pt>
                <c:pt idx="5583">
                  <c:v>44349</c:v>
                </c:pt>
                <c:pt idx="5584">
                  <c:v>44350</c:v>
                </c:pt>
                <c:pt idx="5585">
                  <c:v>44351</c:v>
                </c:pt>
                <c:pt idx="5586">
                  <c:v>44354</c:v>
                </c:pt>
                <c:pt idx="5587">
                  <c:v>44355</c:v>
                </c:pt>
                <c:pt idx="5588">
                  <c:v>44356</c:v>
                </c:pt>
                <c:pt idx="5589">
                  <c:v>44357</c:v>
                </c:pt>
                <c:pt idx="5590">
                  <c:v>44358</c:v>
                </c:pt>
                <c:pt idx="5591">
                  <c:v>44361</c:v>
                </c:pt>
                <c:pt idx="5592">
                  <c:v>44362</c:v>
                </c:pt>
                <c:pt idx="5593">
                  <c:v>44363</c:v>
                </c:pt>
                <c:pt idx="5594">
                  <c:v>44364</c:v>
                </c:pt>
                <c:pt idx="5595">
                  <c:v>44365</c:v>
                </c:pt>
                <c:pt idx="5596">
                  <c:v>44368</c:v>
                </c:pt>
                <c:pt idx="5597">
                  <c:v>44369</c:v>
                </c:pt>
                <c:pt idx="5598">
                  <c:v>44370</c:v>
                </c:pt>
                <c:pt idx="5599">
                  <c:v>44371</c:v>
                </c:pt>
                <c:pt idx="5600">
                  <c:v>44372</c:v>
                </c:pt>
                <c:pt idx="5601">
                  <c:v>44375</c:v>
                </c:pt>
                <c:pt idx="5602">
                  <c:v>44376</c:v>
                </c:pt>
                <c:pt idx="5603">
                  <c:v>44377</c:v>
                </c:pt>
                <c:pt idx="5604">
                  <c:v>44378</c:v>
                </c:pt>
                <c:pt idx="5605">
                  <c:v>44379</c:v>
                </c:pt>
                <c:pt idx="5606">
                  <c:v>44382</c:v>
                </c:pt>
                <c:pt idx="5607">
                  <c:v>44383</c:v>
                </c:pt>
                <c:pt idx="5608">
                  <c:v>44384</c:v>
                </c:pt>
                <c:pt idx="5609">
                  <c:v>44385</c:v>
                </c:pt>
                <c:pt idx="5610">
                  <c:v>44386</c:v>
                </c:pt>
                <c:pt idx="5611">
                  <c:v>44389</c:v>
                </c:pt>
                <c:pt idx="5612">
                  <c:v>44390</c:v>
                </c:pt>
                <c:pt idx="5613">
                  <c:v>44391</c:v>
                </c:pt>
                <c:pt idx="5614">
                  <c:v>44392</c:v>
                </c:pt>
                <c:pt idx="5615">
                  <c:v>44393</c:v>
                </c:pt>
                <c:pt idx="5616">
                  <c:v>44396</c:v>
                </c:pt>
                <c:pt idx="5617">
                  <c:v>44397</c:v>
                </c:pt>
                <c:pt idx="5618">
                  <c:v>44398</c:v>
                </c:pt>
                <c:pt idx="5619">
                  <c:v>44399</c:v>
                </c:pt>
                <c:pt idx="5620">
                  <c:v>44400</c:v>
                </c:pt>
                <c:pt idx="5621">
                  <c:v>44403</c:v>
                </c:pt>
                <c:pt idx="5622">
                  <c:v>44404</c:v>
                </c:pt>
                <c:pt idx="5623">
                  <c:v>44405</c:v>
                </c:pt>
                <c:pt idx="5624">
                  <c:v>44406</c:v>
                </c:pt>
                <c:pt idx="5625">
                  <c:v>44407</c:v>
                </c:pt>
                <c:pt idx="5626">
                  <c:v>44410</c:v>
                </c:pt>
                <c:pt idx="5627">
                  <c:v>44411</c:v>
                </c:pt>
                <c:pt idx="5628">
                  <c:v>44412</c:v>
                </c:pt>
                <c:pt idx="5629">
                  <c:v>44413</c:v>
                </c:pt>
                <c:pt idx="5630">
                  <c:v>44414</c:v>
                </c:pt>
                <c:pt idx="5631">
                  <c:v>44417</c:v>
                </c:pt>
                <c:pt idx="5632">
                  <c:v>44418</c:v>
                </c:pt>
                <c:pt idx="5633">
                  <c:v>44419</c:v>
                </c:pt>
                <c:pt idx="5634">
                  <c:v>44420</c:v>
                </c:pt>
                <c:pt idx="5635">
                  <c:v>44421</c:v>
                </c:pt>
                <c:pt idx="5636">
                  <c:v>44424</c:v>
                </c:pt>
                <c:pt idx="5637">
                  <c:v>44425</c:v>
                </c:pt>
                <c:pt idx="5638">
                  <c:v>44426</c:v>
                </c:pt>
                <c:pt idx="5639">
                  <c:v>44427</c:v>
                </c:pt>
                <c:pt idx="5640">
                  <c:v>44428</c:v>
                </c:pt>
                <c:pt idx="5641">
                  <c:v>44431</c:v>
                </c:pt>
                <c:pt idx="5642">
                  <c:v>44432</c:v>
                </c:pt>
                <c:pt idx="5643">
                  <c:v>44433</c:v>
                </c:pt>
                <c:pt idx="5644">
                  <c:v>44434</c:v>
                </c:pt>
                <c:pt idx="5645">
                  <c:v>44435</c:v>
                </c:pt>
                <c:pt idx="5646">
                  <c:v>44438</c:v>
                </c:pt>
                <c:pt idx="5647">
                  <c:v>44439</c:v>
                </c:pt>
                <c:pt idx="5648">
                  <c:v>44440</c:v>
                </c:pt>
                <c:pt idx="5649">
                  <c:v>44441</c:v>
                </c:pt>
                <c:pt idx="5650">
                  <c:v>44442</c:v>
                </c:pt>
                <c:pt idx="5651">
                  <c:v>44445</c:v>
                </c:pt>
                <c:pt idx="5652">
                  <c:v>44446</c:v>
                </c:pt>
                <c:pt idx="5653">
                  <c:v>44447</c:v>
                </c:pt>
                <c:pt idx="5654">
                  <c:v>44448</c:v>
                </c:pt>
                <c:pt idx="5655">
                  <c:v>44449</c:v>
                </c:pt>
                <c:pt idx="5656">
                  <c:v>44452</c:v>
                </c:pt>
                <c:pt idx="5657">
                  <c:v>44453</c:v>
                </c:pt>
                <c:pt idx="5658">
                  <c:v>44454</c:v>
                </c:pt>
                <c:pt idx="5659">
                  <c:v>44455</c:v>
                </c:pt>
                <c:pt idx="5660">
                  <c:v>44456</c:v>
                </c:pt>
                <c:pt idx="5661">
                  <c:v>44459</c:v>
                </c:pt>
                <c:pt idx="5662">
                  <c:v>44460</c:v>
                </c:pt>
                <c:pt idx="5663">
                  <c:v>44461</c:v>
                </c:pt>
                <c:pt idx="5664">
                  <c:v>44462</c:v>
                </c:pt>
                <c:pt idx="5665">
                  <c:v>44463</c:v>
                </c:pt>
                <c:pt idx="5666">
                  <c:v>44466</c:v>
                </c:pt>
                <c:pt idx="5667">
                  <c:v>44467</c:v>
                </c:pt>
                <c:pt idx="5668">
                  <c:v>44468</c:v>
                </c:pt>
                <c:pt idx="5669">
                  <c:v>44469</c:v>
                </c:pt>
                <c:pt idx="5670">
                  <c:v>44470</c:v>
                </c:pt>
                <c:pt idx="5671">
                  <c:v>44473</c:v>
                </c:pt>
                <c:pt idx="5672">
                  <c:v>44474</c:v>
                </c:pt>
                <c:pt idx="5673">
                  <c:v>44475</c:v>
                </c:pt>
                <c:pt idx="5674">
                  <c:v>44476</c:v>
                </c:pt>
                <c:pt idx="5675">
                  <c:v>44477</c:v>
                </c:pt>
                <c:pt idx="5676">
                  <c:v>44480</c:v>
                </c:pt>
                <c:pt idx="5677">
                  <c:v>44481</c:v>
                </c:pt>
                <c:pt idx="5678">
                  <c:v>44482</c:v>
                </c:pt>
                <c:pt idx="5679">
                  <c:v>44483</c:v>
                </c:pt>
                <c:pt idx="5680">
                  <c:v>44484</c:v>
                </c:pt>
                <c:pt idx="5681">
                  <c:v>44487</c:v>
                </c:pt>
                <c:pt idx="5682">
                  <c:v>44488</c:v>
                </c:pt>
                <c:pt idx="5683">
                  <c:v>44489</c:v>
                </c:pt>
                <c:pt idx="5684">
                  <c:v>44490</c:v>
                </c:pt>
                <c:pt idx="5685">
                  <c:v>44491</c:v>
                </c:pt>
                <c:pt idx="5686">
                  <c:v>44494</c:v>
                </c:pt>
                <c:pt idx="5687">
                  <c:v>44495</c:v>
                </c:pt>
                <c:pt idx="5688">
                  <c:v>44496</c:v>
                </c:pt>
                <c:pt idx="5689">
                  <c:v>44497</c:v>
                </c:pt>
                <c:pt idx="5690">
                  <c:v>44498</c:v>
                </c:pt>
                <c:pt idx="5691">
                  <c:v>44501</c:v>
                </c:pt>
                <c:pt idx="5692">
                  <c:v>44502</c:v>
                </c:pt>
                <c:pt idx="5693">
                  <c:v>44503</c:v>
                </c:pt>
                <c:pt idx="5694">
                  <c:v>44504</c:v>
                </c:pt>
                <c:pt idx="5695">
                  <c:v>44505</c:v>
                </c:pt>
                <c:pt idx="5696">
                  <c:v>44508</c:v>
                </c:pt>
                <c:pt idx="5697">
                  <c:v>44509</c:v>
                </c:pt>
                <c:pt idx="5698">
                  <c:v>44510</c:v>
                </c:pt>
                <c:pt idx="5699">
                  <c:v>44511</c:v>
                </c:pt>
                <c:pt idx="5700">
                  <c:v>44512</c:v>
                </c:pt>
                <c:pt idx="5701">
                  <c:v>44515</c:v>
                </c:pt>
                <c:pt idx="5702">
                  <c:v>44516</c:v>
                </c:pt>
                <c:pt idx="5703">
                  <c:v>44517</c:v>
                </c:pt>
                <c:pt idx="5704">
                  <c:v>44518</c:v>
                </c:pt>
                <c:pt idx="5705">
                  <c:v>44519</c:v>
                </c:pt>
                <c:pt idx="5706">
                  <c:v>44522</c:v>
                </c:pt>
                <c:pt idx="5707">
                  <c:v>44523</c:v>
                </c:pt>
                <c:pt idx="5708">
                  <c:v>44524</c:v>
                </c:pt>
                <c:pt idx="5709">
                  <c:v>44525</c:v>
                </c:pt>
                <c:pt idx="5710">
                  <c:v>44526</c:v>
                </c:pt>
                <c:pt idx="5711">
                  <c:v>44529</c:v>
                </c:pt>
                <c:pt idx="5712">
                  <c:v>44530</c:v>
                </c:pt>
                <c:pt idx="5713">
                  <c:v>44531</c:v>
                </c:pt>
                <c:pt idx="5714">
                  <c:v>44532</c:v>
                </c:pt>
                <c:pt idx="5715">
                  <c:v>44533</c:v>
                </c:pt>
                <c:pt idx="5716">
                  <c:v>44536</c:v>
                </c:pt>
                <c:pt idx="5717">
                  <c:v>44537</c:v>
                </c:pt>
                <c:pt idx="5718">
                  <c:v>44538</c:v>
                </c:pt>
                <c:pt idx="5719">
                  <c:v>44539</c:v>
                </c:pt>
                <c:pt idx="5720">
                  <c:v>44540</c:v>
                </c:pt>
                <c:pt idx="5721">
                  <c:v>44543</c:v>
                </c:pt>
                <c:pt idx="5722">
                  <c:v>44544</c:v>
                </c:pt>
                <c:pt idx="5723">
                  <c:v>44545</c:v>
                </c:pt>
                <c:pt idx="5724">
                  <c:v>44546</c:v>
                </c:pt>
                <c:pt idx="5725">
                  <c:v>44547</c:v>
                </c:pt>
                <c:pt idx="5726">
                  <c:v>44550</c:v>
                </c:pt>
                <c:pt idx="5727">
                  <c:v>44551</c:v>
                </c:pt>
                <c:pt idx="5728">
                  <c:v>44552</c:v>
                </c:pt>
                <c:pt idx="5729">
                  <c:v>44553</c:v>
                </c:pt>
                <c:pt idx="5730">
                  <c:v>44554</c:v>
                </c:pt>
                <c:pt idx="5731">
                  <c:v>44557</c:v>
                </c:pt>
                <c:pt idx="5732">
                  <c:v>44558</c:v>
                </c:pt>
                <c:pt idx="5733">
                  <c:v>44559</c:v>
                </c:pt>
                <c:pt idx="5734">
                  <c:v>44560</c:v>
                </c:pt>
                <c:pt idx="5735">
                  <c:v>44561</c:v>
                </c:pt>
                <c:pt idx="5736">
                  <c:v>44564</c:v>
                </c:pt>
                <c:pt idx="5737">
                  <c:v>44565</c:v>
                </c:pt>
                <c:pt idx="5738">
                  <c:v>44566</c:v>
                </c:pt>
                <c:pt idx="5739">
                  <c:v>44567</c:v>
                </c:pt>
                <c:pt idx="5740">
                  <c:v>44568</c:v>
                </c:pt>
                <c:pt idx="5741">
                  <c:v>44571</c:v>
                </c:pt>
                <c:pt idx="5742">
                  <c:v>44572</c:v>
                </c:pt>
                <c:pt idx="5743">
                  <c:v>44573</c:v>
                </c:pt>
                <c:pt idx="5744">
                  <c:v>44574</c:v>
                </c:pt>
                <c:pt idx="5745">
                  <c:v>44575</c:v>
                </c:pt>
                <c:pt idx="5746">
                  <c:v>44578</c:v>
                </c:pt>
                <c:pt idx="5747">
                  <c:v>44579</c:v>
                </c:pt>
                <c:pt idx="5748">
                  <c:v>44580</c:v>
                </c:pt>
                <c:pt idx="5749">
                  <c:v>44581</c:v>
                </c:pt>
                <c:pt idx="5750">
                  <c:v>44582</c:v>
                </c:pt>
                <c:pt idx="5751">
                  <c:v>44585</c:v>
                </c:pt>
                <c:pt idx="5752">
                  <c:v>44586</c:v>
                </c:pt>
                <c:pt idx="5753">
                  <c:v>44587</c:v>
                </c:pt>
                <c:pt idx="5754">
                  <c:v>44588</c:v>
                </c:pt>
                <c:pt idx="5755">
                  <c:v>44589</c:v>
                </c:pt>
                <c:pt idx="5756">
                  <c:v>44592</c:v>
                </c:pt>
                <c:pt idx="5757">
                  <c:v>44593</c:v>
                </c:pt>
                <c:pt idx="5758">
                  <c:v>44594</c:v>
                </c:pt>
                <c:pt idx="5759">
                  <c:v>44595</c:v>
                </c:pt>
                <c:pt idx="5760">
                  <c:v>44596</c:v>
                </c:pt>
                <c:pt idx="5761">
                  <c:v>44599</c:v>
                </c:pt>
                <c:pt idx="5762">
                  <c:v>44600</c:v>
                </c:pt>
                <c:pt idx="5763">
                  <c:v>44601</c:v>
                </c:pt>
                <c:pt idx="5764">
                  <c:v>44602</c:v>
                </c:pt>
                <c:pt idx="5765">
                  <c:v>44603</c:v>
                </c:pt>
                <c:pt idx="5766">
                  <c:v>44606</c:v>
                </c:pt>
                <c:pt idx="5767">
                  <c:v>44607</c:v>
                </c:pt>
                <c:pt idx="5768">
                  <c:v>44608</c:v>
                </c:pt>
                <c:pt idx="5769">
                  <c:v>44609</c:v>
                </c:pt>
                <c:pt idx="5770">
                  <c:v>44610</c:v>
                </c:pt>
                <c:pt idx="5771">
                  <c:v>44613</c:v>
                </c:pt>
                <c:pt idx="5772">
                  <c:v>44614</c:v>
                </c:pt>
                <c:pt idx="5773">
                  <c:v>44615</c:v>
                </c:pt>
                <c:pt idx="5774">
                  <c:v>44616</c:v>
                </c:pt>
                <c:pt idx="5775">
                  <c:v>44617</c:v>
                </c:pt>
                <c:pt idx="5776">
                  <c:v>44620</c:v>
                </c:pt>
                <c:pt idx="5777">
                  <c:v>44621</c:v>
                </c:pt>
                <c:pt idx="5778">
                  <c:v>44622</c:v>
                </c:pt>
                <c:pt idx="5779">
                  <c:v>44623</c:v>
                </c:pt>
                <c:pt idx="5780">
                  <c:v>44624</c:v>
                </c:pt>
                <c:pt idx="5781">
                  <c:v>44627</c:v>
                </c:pt>
                <c:pt idx="5782">
                  <c:v>44628</c:v>
                </c:pt>
                <c:pt idx="5783">
                  <c:v>44629</c:v>
                </c:pt>
                <c:pt idx="5784">
                  <c:v>44630</c:v>
                </c:pt>
                <c:pt idx="5785">
                  <c:v>44631</c:v>
                </c:pt>
                <c:pt idx="5786">
                  <c:v>44634</c:v>
                </c:pt>
                <c:pt idx="5787">
                  <c:v>44635</c:v>
                </c:pt>
                <c:pt idx="5788">
                  <c:v>44636</c:v>
                </c:pt>
                <c:pt idx="5789">
                  <c:v>44637</c:v>
                </c:pt>
                <c:pt idx="5790">
                  <c:v>44638</c:v>
                </c:pt>
                <c:pt idx="5791">
                  <c:v>44641</c:v>
                </c:pt>
                <c:pt idx="5792">
                  <c:v>44642</c:v>
                </c:pt>
                <c:pt idx="5793">
                  <c:v>44643</c:v>
                </c:pt>
                <c:pt idx="5794">
                  <c:v>44644</c:v>
                </c:pt>
                <c:pt idx="5795">
                  <c:v>44645</c:v>
                </c:pt>
                <c:pt idx="5796">
                  <c:v>44648</c:v>
                </c:pt>
                <c:pt idx="5797">
                  <c:v>44649</c:v>
                </c:pt>
                <c:pt idx="5798">
                  <c:v>44650</c:v>
                </c:pt>
                <c:pt idx="5799">
                  <c:v>44651</c:v>
                </c:pt>
                <c:pt idx="5800">
                  <c:v>44652</c:v>
                </c:pt>
                <c:pt idx="5801">
                  <c:v>44655</c:v>
                </c:pt>
                <c:pt idx="5802">
                  <c:v>44656</c:v>
                </c:pt>
                <c:pt idx="5803">
                  <c:v>44657</c:v>
                </c:pt>
                <c:pt idx="5804">
                  <c:v>44658</c:v>
                </c:pt>
                <c:pt idx="5805">
                  <c:v>44659</c:v>
                </c:pt>
                <c:pt idx="5806">
                  <c:v>44662</c:v>
                </c:pt>
                <c:pt idx="5807">
                  <c:v>44663</c:v>
                </c:pt>
                <c:pt idx="5808">
                  <c:v>44664</c:v>
                </c:pt>
                <c:pt idx="5809">
                  <c:v>44665</c:v>
                </c:pt>
                <c:pt idx="5810">
                  <c:v>44666</c:v>
                </c:pt>
                <c:pt idx="5811">
                  <c:v>44669</c:v>
                </c:pt>
                <c:pt idx="5812">
                  <c:v>44670</c:v>
                </c:pt>
                <c:pt idx="5813">
                  <c:v>44671</c:v>
                </c:pt>
                <c:pt idx="5814">
                  <c:v>44672</c:v>
                </c:pt>
                <c:pt idx="5815">
                  <c:v>44673</c:v>
                </c:pt>
                <c:pt idx="5816">
                  <c:v>44676</c:v>
                </c:pt>
                <c:pt idx="5817">
                  <c:v>44677</c:v>
                </c:pt>
                <c:pt idx="5818">
                  <c:v>44678</c:v>
                </c:pt>
                <c:pt idx="5819">
                  <c:v>44679</c:v>
                </c:pt>
                <c:pt idx="5820">
                  <c:v>44680</c:v>
                </c:pt>
                <c:pt idx="5821">
                  <c:v>44683</c:v>
                </c:pt>
                <c:pt idx="5822">
                  <c:v>44684</c:v>
                </c:pt>
                <c:pt idx="5823">
                  <c:v>44685</c:v>
                </c:pt>
                <c:pt idx="5824">
                  <c:v>44686</c:v>
                </c:pt>
                <c:pt idx="5825">
                  <c:v>44687</c:v>
                </c:pt>
                <c:pt idx="5826">
                  <c:v>44690</c:v>
                </c:pt>
                <c:pt idx="5827">
                  <c:v>44691</c:v>
                </c:pt>
                <c:pt idx="5828">
                  <c:v>44692</c:v>
                </c:pt>
                <c:pt idx="5829">
                  <c:v>44693</c:v>
                </c:pt>
                <c:pt idx="5830">
                  <c:v>44694</c:v>
                </c:pt>
                <c:pt idx="5831">
                  <c:v>44697</c:v>
                </c:pt>
                <c:pt idx="5832">
                  <c:v>44698</c:v>
                </c:pt>
                <c:pt idx="5833">
                  <c:v>44699</c:v>
                </c:pt>
                <c:pt idx="5834">
                  <c:v>44700</c:v>
                </c:pt>
                <c:pt idx="5835">
                  <c:v>44701</c:v>
                </c:pt>
                <c:pt idx="5836">
                  <c:v>44704</c:v>
                </c:pt>
                <c:pt idx="5837">
                  <c:v>44705</c:v>
                </c:pt>
                <c:pt idx="5838">
                  <c:v>44706</c:v>
                </c:pt>
                <c:pt idx="5839">
                  <c:v>44707</c:v>
                </c:pt>
                <c:pt idx="5840">
                  <c:v>44708</c:v>
                </c:pt>
                <c:pt idx="5841">
                  <c:v>44711</c:v>
                </c:pt>
                <c:pt idx="5842">
                  <c:v>44712</c:v>
                </c:pt>
                <c:pt idx="5843">
                  <c:v>44713</c:v>
                </c:pt>
                <c:pt idx="5844">
                  <c:v>44714</c:v>
                </c:pt>
                <c:pt idx="5845">
                  <c:v>44715</c:v>
                </c:pt>
                <c:pt idx="5846">
                  <c:v>44718</c:v>
                </c:pt>
                <c:pt idx="5847">
                  <c:v>44719</c:v>
                </c:pt>
                <c:pt idx="5848">
                  <c:v>44720</c:v>
                </c:pt>
                <c:pt idx="5849">
                  <c:v>44721</c:v>
                </c:pt>
                <c:pt idx="5850">
                  <c:v>44722</c:v>
                </c:pt>
                <c:pt idx="5851">
                  <c:v>44725</c:v>
                </c:pt>
                <c:pt idx="5852">
                  <c:v>44726</c:v>
                </c:pt>
                <c:pt idx="5853">
                  <c:v>44727</c:v>
                </c:pt>
                <c:pt idx="5854">
                  <c:v>44728</c:v>
                </c:pt>
                <c:pt idx="5855">
                  <c:v>44729</c:v>
                </c:pt>
                <c:pt idx="5856">
                  <c:v>44732</c:v>
                </c:pt>
                <c:pt idx="5857">
                  <c:v>44733</c:v>
                </c:pt>
                <c:pt idx="5858">
                  <c:v>44734</c:v>
                </c:pt>
                <c:pt idx="5859">
                  <c:v>44735</c:v>
                </c:pt>
                <c:pt idx="5860">
                  <c:v>44736</c:v>
                </c:pt>
                <c:pt idx="5861">
                  <c:v>44739</c:v>
                </c:pt>
                <c:pt idx="5862">
                  <c:v>44740</c:v>
                </c:pt>
                <c:pt idx="5863">
                  <c:v>44741</c:v>
                </c:pt>
                <c:pt idx="5864">
                  <c:v>44742</c:v>
                </c:pt>
                <c:pt idx="5865">
                  <c:v>44743</c:v>
                </c:pt>
                <c:pt idx="5866">
                  <c:v>44746</c:v>
                </c:pt>
                <c:pt idx="5867">
                  <c:v>44747</c:v>
                </c:pt>
                <c:pt idx="5868">
                  <c:v>44748</c:v>
                </c:pt>
                <c:pt idx="5869">
                  <c:v>44749</c:v>
                </c:pt>
                <c:pt idx="5870">
                  <c:v>44750</c:v>
                </c:pt>
                <c:pt idx="5871">
                  <c:v>44753</c:v>
                </c:pt>
                <c:pt idx="5872">
                  <c:v>44754</c:v>
                </c:pt>
                <c:pt idx="5873">
                  <c:v>44755</c:v>
                </c:pt>
                <c:pt idx="5874">
                  <c:v>44756</c:v>
                </c:pt>
                <c:pt idx="5875">
                  <c:v>44757</c:v>
                </c:pt>
                <c:pt idx="5876">
                  <c:v>44760</c:v>
                </c:pt>
                <c:pt idx="5877">
                  <c:v>44761</c:v>
                </c:pt>
                <c:pt idx="5878">
                  <c:v>44762</c:v>
                </c:pt>
                <c:pt idx="5879">
                  <c:v>44763</c:v>
                </c:pt>
                <c:pt idx="5880">
                  <c:v>44764</c:v>
                </c:pt>
                <c:pt idx="5881">
                  <c:v>44767</c:v>
                </c:pt>
                <c:pt idx="5882">
                  <c:v>44768</c:v>
                </c:pt>
                <c:pt idx="5883">
                  <c:v>44769</c:v>
                </c:pt>
                <c:pt idx="5884">
                  <c:v>44770</c:v>
                </c:pt>
                <c:pt idx="5885">
                  <c:v>44771</c:v>
                </c:pt>
                <c:pt idx="5886">
                  <c:v>44774</c:v>
                </c:pt>
                <c:pt idx="5887">
                  <c:v>44775</c:v>
                </c:pt>
                <c:pt idx="5888">
                  <c:v>44776</c:v>
                </c:pt>
                <c:pt idx="5889">
                  <c:v>44777</c:v>
                </c:pt>
                <c:pt idx="5890">
                  <c:v>44778</c:v>
                </c:pt>
                <c:pt idx="5891">
                  <c:v>44781</c:v>
                </c:pt>
                <c:pt idx="5892">
                  <c:v>44782</c:v>
                </c:pt>
                <c:pt idx="5893">
                  <c:v>44783</c:v>
                </c:pt>
                <c:pt idx="5894">
                  <c:v>44784</c:v>
                </c:pt>
                <c:pt idx="5895">
                  <c:v>44785</c:v>
                </c:pt>
                <c:pt idx="5896">
                  <c:v>44788</c:v>
                </c:pt>
                <c:pt idx="5897">
                  <c:v>44789</c:v>
                </c:pt>
                <c:pt idx="5898">
                  <c:v>44790</c:v>
                </c:pt>
                <c:pt idx="5899">
                  <c:v>44791</c:v>
                </c:pt>
                <c:pt idx="5900">
                  <c:v>44792</c:v>
                </c:pt>
                <c:pt idx="5901">
                  <c:v>44795</c:v>
                </c:pt>
                <c:pt idx="5902">
                  <c:v>44796</c:v>
                </c:pt>
                <c:pt idx="5903">
                  <c:v>44797</c:v>
                </c:pt>
                <c:pt idx="5904">
                  <c:v>44798</c:v>
                </c:pt>
                <c:pt idx="5905">
                  <c:v>44799</c:v>
                </c:pt>
                <c:pt idx="5906">
                  <c:v>44802</c:v>
                </c:pt>
                <c:pt idx="5907">
                  <c:v>44803</c:v>
                </c:pt>
                <c:pt idx="5908">
                  <c:v>44804</c:v>
                </c:pt>
                <c:pt idx="5909">
                  <c:v>44805</c:v>
                </c:pt>
                <c:pt idx="5910">
                  <c:v>44806</c:v>
                </c:pt>
                <c:pt idx="5911">
                  <c:v>44809</c:v>
                </c:pt>
                <c:pt idx="5912">
                  <c:v>44810</c:v>
                </c:pt>
                <c:pt idx="5913">
                  <c:v>44811</c:v>
                </c:pt>
                <c:pt idx="5914">
                  <c:v>44812</c:v>
                </c:pt>
                <c:pt idx="5915">
                  <c:v>44813</c:v>
                </c:pt>
                <c:pt idx="5916">
                  <c:v>44816</c:v>
                </c:pt>
                <c:pt idx="5917">
                  <c:v>44817</c:v>
                </c:pt>
                <c:pt idx="5918">
                  <c:v>44818</c:v>
                </c:pt>
                <c:pt idx="5919">
                  <c:v>44819</c:v>
                </c:pt>
                <c:pt idx="5920">
                  <c:v>44820</c:v>
                </c:pt>
                <c:pt idx="5921">
                  <c:v>44823</c:v>
                </c:pt>
                <c:pt idx="5922">
                  <c:v>44824</c:v>
                </c:pt>
                <c:pt idx="5923">
                  <c:v>44825</c:v>
                </c:pt>
                <c:pt idx="5924">
                  <c:v>44826</c:v>
                </c:pt>
                <c:pt idx="5925">
                  <c:v>44827</c:v>
                </c:pt>
                <c:pt idx="5926">
                  <c:v>44830</c:v>
                </c:pt>
                <c:pt idx="5927">
                  <c:v>44831</c:v>
                </c:pt>
                <c:pt idx="5928">
                  <c:v>44832</c:v>
                </c:pt>
                <c:pt idx="5929">
                  <c:v>44833</c:v>
                </c:pt>
                <c:pt idx="5930">
                  <c:v>44834</c:v>
                </c:pt>
                <c:pt idx="5931">
                  <c:v>44837</c:v>
                </c:pt>
                <c:pt idx="5932">
                  <c:v>44838</c:v>
                </c:pt>
                <c:pt idx="5933">
                  <c:v>44839</c:v>
                </c:pt>
                <c:pt idx="5934">
                  <c:v>44840</c:v>
                </c:pt>
                <c:pt idx="5935">
                  <c:v>44841</c:v>
                </c:pt>
                <c:pt idx="5936">
                  <c:v>44844</c:v>
                </c:pt>
                <c:pt idx="5937">
                  <c:v>44845</c:v>
                </c:pt>
                <c:pt idx="5938">
                  <c:v>44846</c:v>
                </c:pt>
                <c:pt idx="5939">
                  <c:v>44847</c:v>
                </c:pt>
                <c:pt idx="5940">
                  <c:v>44848</c:v>
                </c:pt>
                <c:pt idx="5941">
                  <c:v>44851</c:v>
                </c:pt>
                <c:pt idx="5942">
                  <c:v>44852</c:v>
                </c:pt>
                <c:pt idx="5943">
                  <c:v>44853</c:v>
                </c:pt>
                <c:pt idx="5944">
                  <c:v>44854</c:v>
                </c:pt>
                <c:pt idx="5945">
                  <c:v>44855</c:v>
                </c:pt>
                <c:pt idx="5946">
                  <c:v>44858</c:v>
                </c:pt>
                <c:pt idx="5947">
                  <c:v>44859</c:v>
                </c:pt>
                <c:pt idx="5948">
                  <c:v>44860</c:v>
                </c:pt>
                <c:pt idx="5949">
                  <c:v>44861</c:v>
                </c:pt>
                <c:pt idx="5950">
                  <c:v>44862</c:v>
                </c:pt>
                <c:pt idx="5951">
                  <c:v>44865</c:v>
                </c:pt>
                <c:pt idx="5952">
                  <c:v>44866</c:v>
                </c:pt>
                <c:pt idx="5953">
                  <c:v>44867</c:v>
                </c:pt>
                <c:pt idx="5954">
                  <c:v>44868</c:v>
                </c:pt>
                <c:pt idx="5955">
                  <c:v>44869</c:v>
                </c:pt>
                <c:pt idx="5956">
                  <c:v>44872</c:v>
                </c:pt>
                <c:pt idx="5957">
                  <c:v>44873</c:v>
                </c:pt>
                <c:pt idx="5958">
                  <c:v>44874</c:v>
                </c:pt>
                <c:pt idx="5959">
                  <c:v>44875</c:v>
                </c:pt>
                <c:pt idx="5960">
                  <c:v>44876</c:v>
                </c:pt>
                <c:pt idx="5961">
                  <c:v>44879</c:v>
                </c:pt>
                <c:pt idx="5962">
                  <c:v>44880</c:v>
                </c:pt>
                <c:pt idx="5963">
                  <c:v>44881</c:v>
                </c:pt>
                <c:pt idx="5964">
                  <c:v>44882</c:v>
                </c:pt>
                <c:pt idx="5965">
                  <c:v>44883</c:v>
                </c:pt>
                <c:pt idx="5966">
                  <c:v>44886</c:v>
                </c:pt>
                <c:pt idx="5967">
                  <c:v>44887</c:v>
                </c:pt>
                <c:pt idx="5968">
                  <c:v>44888</c:v>
                </c:pt>
                <c:pt idx="5969">
                  <c:v>44889</c:v>
                </c:pt>
                <c:pt idx="5970">
                  <c:v>44890</c:v>
                </c:pt>
                <c:pt idx="5971">
                  <c:v>44893</c:v>
                </c:pt>
                <c:pt idx="5972">
                  <c:v>44894</c:v>
                </c:pt>
                <c:pt idx="5973">
                  <c:v>44895</c:v>
                </c:pt>
                <c:pt idx="5974">
                  <c:v>44896</c:v>
                </c:pt>
                <c:pt idx="5975">
                  <c:v>44897</c:v>
                </c:pt>
                <c:pt idx="5976">
                  <c:v>44900</c:v>
                </c:pt>
                <c:pt idx="5977">
                  <c:v>44901</c:v>
                </c:pt>
                <c:pt idx="5978">
                  <c:v>44902</c:v>
                </c:pt>
                <c:pt idx="5979">
                  <c:v>44903</c:v>
                </c:pt>
                <c:pt idx="5980">
                  <c:v>44904</c:v>
                </c:pt>
                <c:pt idx="5981">
                  <c:v>44907</c:v>
                </c:pt>
                <c:pt idx="5982">
                  <c:v>44908</c:v>
                </c:pt>
                <c:pt idx="5983">
                  <c:v>44909</c:v>
                </c:pt>
                <c:pt idx="5984">
                  <c:v>44910</c:v>
                </c:pt>
                <c:pt idx="5985">
                  <c:v>44911</c:v>
                </c:pt>
                <c:pt idx="5986">
                  <c:v>44914</c:v>
                </c:pt>
                <c:pt idx="5987">
                  <c:v>44915</c:v>
                </c:pt>
                <c:pt idx="5988">
                  <c:v>44916</c:v>
                </c:pt>
                <c:pt idx="5989">
                  <c:v>44917</c:v>
                </c:pt>
                <c:pt idx="5990">
                  <c:v>44918</c:v>
                </c:pt>
                <c:pt idx="5991">
                  <c:v>44921</c:v>
                </c:pt>
                <c:pt idx="5992">
                  <c:v>44922</c:v>
                </c:pt>
                <c:pt idx="5993">
                  <c:v>44923</c:v>
                </c:pt>
                <c:pt idx="5994">
                  <c:v>44924</c:v>
                </c:pt>
                <c:pt idx="5995">
                  <c:v>44925</c:v>
                </c:pt>
                <c:pt idx="5996">
                  <c:v>44928</c:v>
                </c:pt>
                <c:pt idx="5997">
                  <c:v>44929</c:v>
                </c:pt>
                <c:pt idx="5998">
                  <c:v>44930</c:v>
                </c:pt>
                <c:pt idx="5999">
                  <c:v>44931</c:v>
                </c:pt>
                <c:pt idx="6000">
                  <c:v>44932</c:v>
                </c:pt>
                <c:pt idx="6001">
                  <c:v>44935</c:v>
                </c:pt>
                <c:pt idx="6002">
                  <c:v>44936</c:v>
                </c:pt>
                <c:pt idx="6003">
                  <c:v>44937</c:v>
                </c:pt>
                <c:pt idx="6004">
                  <c:v>44938</c:v>
                </c:pt>
                <c:pt idx="6005">
                  <c:v>44939</c:v>
                </c:pt>
                <c:pt idx="6006">
                  <c:v>44942</c:v>
                </c:pt>
                <c:pt idx="6007">
                  <c:v>44943</c:v>
                </c:pt>
                <c:pt idx="6008">
                  <c:v>44944</c:v>
                </c:pt>
                <c:pt idx="6009">
                  <c:v>44945</c:v>
                </c:pt>
                <c:pt idx="6010">
                  <c:v>44946</c:v>
                </c:pt>
                <c:pt idx="6011">
                  <c:v>44949</c:v>
                </c:pt>
                <c:pt idx="6012">
                  <c:v>44950</c:v>
                </c:pt>
                <c:pt idx="6013">
                  <c:v>44951</c:v>
                </c:pt>
                <c:pt idx="6014">
                  <c:v>44952</c:v>
                </c:pt>
                <c:pt idx="6015">
                  <c:v>44953</c:v>
                </c:pt>
                <c:pt idx="6016">
                  <c:v>44956</c:v>
                </c:pt>
                <c:pt idx="6017">
                  <c:v>44957</c:v>
                </c:pt>
                <c:pt idx="6018">
                  <c:v>44958</c:v>
                </c:pt>
                <c:pt idx="6019">
                  <c:v>44959</c:v>
                </c:pt>
                <c:pt idx="6020">
                  <c:v>44960</c:v>
                </c:pt>
                <c:pt idx="6021">
                  <c:v>44963</c:v>
                </c:pt>
                <c:pt idx="6022">
                  <c:v>44964</c:v>
                </c:pt>
                <c:pt idx="6023">
                  <c:v>44965</c:v>
                </c:pt>
                <c:pt idx="6024">
                  <c:v>44966</c:v>
                </c:pt>
                <c:pt idx="6025">
                  <c:v>44967</c:v>
                </c:pt>
                <c:pt idx="6026">
                  <c:v>44970</c:v>
                </c:pt>
                <c:pt idx="6027">
                  <c:v>44971</c:v>
                </c:pt>
                <c:pt idx="6028">
                  <c:v>44972</c:v>
                </c:pt>
                <c:pt idx="6029">
                  <c:v>44973</c:v>
                </c:pt>
                <c:pt idx="6030">
                  <c:v>44974</c:v>
                </c:pt>
                <c:pt idx="6031">
                  <c:v>44977</c:v>
                </c:pt>
                <c:pt idx="6032">
                  <c:v>44978</c:v>
                </c:pt>
                <c:pt idx="6033">
                  <c:v>44979</c:v>
                </c:pt>
                <c:pt idx="6034">
                  <c:v>44980</c:v>
                </c:pt>
                <c:pt idx="6035">
                  <c:v>44981</c:v>
                </c:pt>
                <c:pt idx="6036">
                  <c:v>44984</c:v>
                </c:pt>
                <c:pt idx="6037">
                  <c:v>44985</c:v>
                </c:pt>
                <c:pt idx="6038">
                  <c:v>44986</c:v>
                </c:pt>
                <c:pt idx="6039">
                  <c:v>44987</c:v>
                </c:pt>
                <c:pt idx="6040">
                  <c:v>44988</c:v>
                </c:pt>
                <c:pt idx="6041">
                  <c:v>44991</c:v>
                </c:pt>
                <c:pt idx="6042">
                  <c:v>44992</c:v>
                </c:pt>
                <c:pt idx="6043">
                  <c:v>44993</c:v>
                </c:pt>
                <c:pt idx="6044">
                  <c:v>44994</c:v>
                </c:pt>
                <c:pt idx="6045">
                  <c:v>44995</c:v>
                </c:pt>
                <c:pt idx="6046">
                  <c:v>44998</c:v>
                </c:pt>
                <c:pt idx="6047">
                  <c:v>44999</c:v>
                </c:pt>
                <c:pt idx="6048">
                  <c:v>45000</c:v>
                </c:pt>
                <c:pt idx="6049">
                  <c:v>45001</c:v>
                </c:pt>
                <c:pt idx="6050">
                  <c:v>45002</c:v>
                </c:pt>
                <c:pt idx="6051">
                  <c:v>45005</c:v>
                </c:pt>
                <c:pt idx="6052">
                  <c:v>45006</c:v>
                </c:pt>
                <c:pt idx="6053">
                  <c:v>45007</c:v>
                </c:pt>
                <c:pt idx="6054">
                  <c:v>45008</c:v>
                </c:pt>
                <c:pt idx="6055">
                  <c:v>45009</c:v>
                </c:pt>
                <c:pt idx="6056">
                  <c:v>45012</c:v>
                </c:pt>
                <c:pt idx="6057">
                  <c:v>45013</c:v>
                </c:pt>
                <c:pt idx="6058">
                  <c:v>45014</c:v>
                </c:pt>
                <c:pt idx="6059">
                  <c:v>45015</c:v>
                </c:pt>
                <c:pt idx="6060">
                  <c:v>45016</c:v>
                </c:pt>
                <c:pt idx="6061">
                  <c:v>45019</c:v>
                </c:pt>
                <c:pt idx="6062">
                  <c:v>45020</c:v>
                </c:pt>
                <c:pt idx="6063">
                  <c:v>45021</c:v>
                </c:pt>
                <c:pt idx="6064">
                  <c:v>45022</c:v>
                </c:pt>
                <c:pt idx="6065">
                  <c:v>45023</c:v>
                </c:pt>
                <c:pt idx="6066">
                  <c:v>45026</c:v>
                </c:pt>
                <c:pt idx="6067">
                  <c:v>45027</c:v>
                </c:pt>
                <c:pt idx="6068">
                  <c:v>45028</c:v>
                </c:pt>
                <c:pt idx="6069">
                  <c:v>45029</c:v>
                </c:pt>
                <c:pt idx="6070">
                  <c:v>45030</c:v>
                </c:pt>
                <c:pt idx="6071">
                  <c:v>45033</c:v>
                </c:pt>
                <c:pt idx="6072">
                  <c:v>45034</c:v>
                </c:pt>
                <c:pt idx="6073">
                  <c:v>45035</c:v>
                </c:pt>
                <c:pt idx="6074">
                  <c:v>45036</c:v>
                </c:pt>
                <c:pt idx="6075">
                  <c:v>45037</c:v>
                </c:pt>
                <c:pt idx="6076">
                  <c:v>45040</c:v>
                </c:pt>
                <c:pt idx="6077">
                  <c:v>45041</c:v>
                </c:pt>
                <c:pt idx="6078">
                  <c:v>45042</c:v>
                </c:pt>
                <c:pt idx="6079">
                  <c:v>45043</c:v>
                </c:pt>
                <c:pt idx="6080">
                  <c:v>45044</c:v>
                </c:pt>
                <c:pt idx="6081">
                  <c:v>45047</c:v>
                </c:pt>
                <c:pt idx="6082">
                  <c:v>45048</c:v>
                </c:pt>
                <c:pt idx="6083">
                  <c:v>45049</c:v>
                </c:pt>
                <c:pt idx="6084">
                  <c:v>45050</c:v>
                </c:pt>
                <c:pt idx="6085">
                  <c:v>45051</c:v>
                </c:pt>
                <c:pt idx="6086">
                  <c:v>45054</c:v>
                </c:pt>
                <c:pt idx="6087">
                  <c:v>45055</c:v>
                </c:pt>
                <c:pt idx="6088">
                  <c:v>45056</c:v>
                </c:pt>
                <c:pt idx="6089">
                  <c:v>45057</c:v>
                </c:pt>
                <c:pt idx="6090">
                  <c:v>45058</c:v>
                </c:pt>
                <c:pt idx="6091">
                  <c:v>45061</c:v>
                </c:pt>
                <c:pt idx="6092">
                  <c:v>45062</c:v>
                </c:pt>
                <c:pt idx="6093">
                  <c:v>45063</c:v>
                </c:pt>
                <c:pt idx="6094">
                  <c:v>45064</c:v>
                </c:pt>
                <c:pt idx="6095">
                  <c:v>45065</c:v>
                </c:pt>
                <c:pt idx="6096">
                  <c:v>45068</c:v>
                </c:pt>
                <c:pt idx="6097">
                  <c:v>45069</c:v>
                </c:pt>
                <c:pt idx="6098">
                  <c:v>45070</c:v>
                </c:pt>
                <c:pt idx="6099">
                  <c:v>45071</c:v>
                </c:pt>
                <c:pt idx="6100">
                  <c:v>45072</c:v>
                </c:pt>
                <c:pt idx="6101">
                  <c:v>45075</c:v>
                </c:pt>
                <c:pt idx="6102">
                  <c:v>45076</c:v>
                </c:pt>
                <c:pt idx="6103">
                  <c:v>45077</c:v>
                </c:pt>
                <c:pt idx="6104">
                  <c:v>45078</c:v>
                </c:pt>
                <c:pt idx="6105">
                  <c:v>45079</c:v>
                </c:pt>
                <c:pt idx="6106">
                  <c:v>45082</c:v>
                </c:pt>
                <c:pt idx="6107">
                  <c:v>45083</c:v>
                </c:pt>
                <c:pt idx="6108">
                  <c:v>45084</c:v>
                </c:pt>
                <c:pt idx="6109">
                  <c:v>45085</c:v>
                </c:pt>
                <c:pt idx="6110">
                  <c:v>45086</c:v>
                </c:pt>
                <c:pt idx="6111">
                  <c:v>45089</c:v>
                </c:pt>
                <c:pt idx="6112">
                  <c:v>45090</c:v>
                </c:pt>
                <c:pt idx="6113">
                  <c:v>45091</c:v>
                </c:pt>
                <c:pt idx="6114">
                  <c:v>45092</c:v>
                </c:pt>
                <c:pt idx="6115">
                  <c:v>45093</c:v>
                </c:pt>
                <c:pt idx="6116">
                  <c:v>45096</c:v>
                </c:pt>
                <c:pt idx="6117">
                  <c:v>45097</c:v>
                </c:pt>
                <c:pt idx="6118">
                  <c:v>45098</c:v>
                </c:pt>
                <c:pt idx="6119">
                  <c:v>45099</c:v>
                </c:pt>
                <c:pt idx="6120">
                  <c:v>45100</c:v>
                </c:pt>
                <c:pt idx="6121">
                  <c:v>45103</c:v>
                </c:pt>
                <c:pt idx="6122">
                  <c:v>45104</c:v>
                </c:pt>
                <c:pt idx="6123">
                  <c:v>45105</c:v>
                </c:pt>
                <c:pt idx="6124">
                  <c:v>45106</c:v>
                </c:pt>
                <c:pt idx="6125">
                  <c:v>45107</c:v>
                </c:pt>
                <c:pt idx="6126">
                  <c:v>45110</c:v>
                </c:pt>
                <c:pt idx="6127">
                  <c:v>45111</c:v>
                </c:pt>
                <c:pt idx="6128">
                  <c:v>45112</c:v>
                </c:pt>
                <c:pt idx="6129">
                  <c:v>45113</c:v>
                </c:pt>
                <c:pt idx="6130">
                  <c:v>45114</c:v>
                </c:pt>
                <c:pt idx="6131">
                  <c:v>45117</c:v>
                </c:pt>
                <c:pt idx="6132">
                  <c:v>45118</c:v>
                </c:pt>
                <c:pt idx="6133">
                  <c:v>45119</c:v>
                </c:pt>
                <c:pt idx="6134">
                  <c:v>45120</c:v>
                </c:pt>
                <c:pt idx="6135">
                  <c:v>45121</c:v>
                </c:pt>
                <c:pt idx="6136">
                  <c:v>45124</c:v>
                </c:pt>
                <c:pt idx="6137">
                  <c:v>45125</c:v>
                </c:pt>
                <c:pt idx="6138">
                  <c:v>45126</c:v>
                </c:pt>
                <c:pt idx="6139">
                  <c:v>45127</c:v>
                </c:pt>
                <c:pt idx="6140">
                  <c:v>45128</c:v>
                </c:pt>
                <c:pt idx="6141">
                  <c:v>45131</c:v>
                </c:pt>
                <c:pt idx="6142">
                  <c:v>45132</c:v>
                </c:pt>
                <c:pt idx="6143">
                  <c:v>45133</c:v>
                </c:pt>
                <c:pt idx="6144">
                  <c:v>45134</c:v>
                </c:pt>
                <c:pt idx="6145">
                  <c:v>45135</c:v>
                </c:pt>
                <c:pt idx="6146">
                  <c:v>45138</c:v>
                </c:pt>
                <c:pt idx="6147">
                  <c:v>45139</c:v>
                </c:pt>
                <c:pt idx="6148">
                  <c:v>45140</c:v>
                </c:pt>
                <c:pt idx="6149">
                  <c:v>45141</c:v>
                </c:pt>
                <c:pt idx="6150">
                  <c:v>45142</c:v>
                </c:pt>
                <c:pt idx="6151">
                  <c:v>45145</c:v>
                </c:pt>
                <c:pt idx="6152">
                  <c:v>45146</c:v>
                </c:pt>
                <c:pt idx="6153">
                  <c:v>45147</c:v>
                </c:pt>
                <c:pt idx="6154">
                  <c:v>45148</c:v>
                </c:pt>
                <c:pt idx="6155">
                  <c:v>45149</c:v>
                </c:pt>
                <c:pt idx="6156">
                  <c:v>45152</c:v>
                </c:pt>
                <c:pt idx="6157">
                  <c:v>45153</c:v>
                </c:pt>
                <c:pt idx="6158">
                  <c:v>45154</c:v>
                </c:pt>
                <c:pt idx="6159">
                  <c:v>45155</c:v>
                </c:pt>
                <c:pt idx="6160">
                  <c:v>45156</c:v>
                </c:pt>
                <c:pt idx="6161">
                  <c:v>45159</c:v>
                </c:pt>
                <c:pt idx="6162">
                  <c:v>45160</c:v>
                </c:pt>
                <c:pt idx="6163">
                  <c:v>45161</c:v>
                </c:pt>
                <c:pt idx="6164">
                  <c:v>45162</c:v>
                </c:pt>
                <c:pt idx="6165">
                  <c:v>45163</c:v>
                </c:pt>
                <c:pt idx="6166">
                  <c:v>45166</c:v>
                </c:pt>
                <c:pt idx="6167">
                  <c:v>45167</c:v>
                </c:pt>
                <c:pt idx="6168">
                  <c:v>45168</c:v>
                </c:pt>
                <c:pt idx="6169">
                  <c:v>45169</c:v>
                </c:pt>
                <c:pt idx="6170">
                  <c:v>45170</c:v>
                </c:pt>
                <c:pt idx="6171">
                  <c:v>45173</c:v>
                </c:pt>
                <c:pt idx="6172">
                  <c:v>45174</c:v>
                </c:pt>
                <c:pt idx="6173">
                  <c:v>45175</c:v>
                </c:pt>
                <c:pt idx="6174">
                  <c:v>45176</c:v>
                </c:pt>
                <c:pt idx="6175">
                  <c:v>45177</c:v>
                </c:pt>
                <c:pt idx="6176">
                  <c:v>45180</c:v>
                </c:pt>
                <c:pt idx="6177">
                  <c:v>45181</c:v>
                </c:pt>
                <c:pt idx="6178">
                  <c:v>45182</c:v>
                </c:pt>
                <c:pt idx="6179">
                  <c:v>45183</c:v>
                </c:pt>
                <c:pt idx="6180">
                  <c:v>45184</c:v>
                </c:pt>
                <c:pt idx="6181">
                  <c:v>45187</c:v>
                </c:pt>
                <c:pt idx="6182">
                  <c:v>45188</c:v>
                </c:pt>
                <c:pt idx="6183">
                  <c:v>45189</c:v>
                </c:pt>
                <c:pt idx="6184">
                  <c:v>45190</c:v>
                </c:pt>
                <c:pt idx="6185">
                  <c:v>45191</c:v>
                </c:pt>
                <c:pt idx="6186">
                  <c:v>45194</c:v>
                </c:pt>
                <c:pt idx="6187">
                  <c:v>45195</c:v>
                </c:pt>
                <c:pt idx="6188">
                  <c:v>45196</c:v>
                </c:pt>
                <c:pt idx="6189">
                  <c:v>45197</c:v>
                </c:pt>
                <c:pt idx="6190">
                  <c:v>45198</c:v>
                </c:pt>
                <c:pt idx="6191">
                  <c:v>45201</c:v>
                </c:pt>
                <c:pt idx="6192">
                  <c:v>45202</c:v>
                </c:pt>
                <c:pt idx="6193">
                  <c:v>45203</c:v>
                </c:pt>
                <c:pt idx="6194">
                  <c:v>45204</c:v>
                </c:pt>
                <c:pt idx="6195">
                  <c:v>45205</c:v>
                </c:pt>
                <c:pt idx="6196">
                  <c:v>45208</c:v>
                </c:pt>
                <c:pt idx="6197">
                  <c:v>45209</c:v>
                </c:pt>
                <c:pt idx="6198">
                  <c:v>45210</c:v>
                </c:pt>
                <c:pt idx="6199">
                  <c:v>45211</c:v>
                </c:pt>
                <c:pt idx="6200">
                  <c:v>45212</c:v>
                </c:pt>
                <c:pt idx="6201">
                  <c:v>45215</c:v>
                </c:pt>
                <c:pt idx="6202">
                  <c:v>45216</c:v>
                </c:pt>
                <c:pt idx="6203">
                  <c:v>45217</c:v>
                </c:pt>
                <c:pt idx="6204">
                  <c:v>45218</c:v>
                </c:pt>
                <c:pt idx="6205">
                  <c:v>45219</c:v>
                </c:pt>
                <c:pt idx="6206">
                  <c:v>45222</c:v>
                </c:pt>
                <c:pt idx="6207">
                  <c:v>45223</c:v>
                </c:pt>
                <c:pt idx="6208">
                  <c:v>45224</c:v>
                </c:pt>
                <c:pt idx="6209">
                  <c:v>45225</c:v>
                </c:pt>
                <c:pt idx="6210">
                  <c:v>45226</c:v>
                </c:pt>
                <c:pt idx="6211">
                  <c:v>45229</c:v>
                </c:pt>
                <c:pt idx="6212">
                  <c:v>45230</c:v>
                </c:pt>
                <c:pt idx="6213">
                  <c:v>45231</c:v>
                </c:pt>
                <c:pt idx="6214">
                  <c:v>45232</c:v>
                </c:pt>
                <c:pt idx="6215">
                  <c:v>45233</c:v>
                </c:pt>
                <c:pt idx="6216">
                  <c:v>45236</c:v>
                </c:pt>
                <c:pt idx="6217">
                  <c:v>45237</c:v>
                </c:pt>
                <c:pt idx="6218">
                  <c:v>45238</c:v>
                </c:pt>
                <c:pt idx="6219">
                  <c:v>45239</c:v>
                </c:pt>
                <c:pt idx="6220">
                  <c:v>45240</c:v>
                </c:pt>
                <c:pt idx="6221">
                  <c:v>45243</c:v>
                </c:pt>
                <c:pt idx="6222">
                  <c:v>45244</c:v>
                </c:pt>
                <c:pt idx="6223">
                  <c:v>45245</c:v>
                </c:pt>
                <c:pt idx="6224">
                  <c:v>45246</c:v>
                </c:pt>
                <c:pt idx="6225">
                  <c:v>45247</c:v>
                </c:pt>
                <c:pt idx="6226">
                  <c:v>45250</c:v>
                </c:pt>
                <c:pt idx="6227">
                  <c:v>45251</c:v>
                </c:pt>
                <c:pt idx="6228">
                  <c:v>45252</c:v>
                </c:pt>
                <c:pt idx="6229">
                  <c:v>45253</c:v>
                </c:pt>
                <c:pt idx="6230">
                  <c:v>45254</c:v>
                </c:pt>
                <c:pt idx="6231">
                  <c:v>45257</c:v>
                </c:pt>
                <c:pt idx="6232">
                  <c:v>45258</c:v>
                </c:pt>
                <c:pt idx="6233">
                  <c:v>45259</c:v>
                </c:pt>
                <c:pt idx="6234">
                  <c:v>45260</c:v>
                </c:pt>
                <c:pt idx="6235">
                  <c:v>45261</c:v>
                </c:pt>
                <c:pt idx="6236">
                  <c:v>45264</c:v>
                </c:pt>
                <c:pt idx="6237">
                  <c:v>45265</c:v>
                </c:pt>
                <c:pt idx="6238">
                  <c:v>45266</c:v>
                </c:pt>
                <c:pt idx="6239">
                  <c:v>45267</c:v>
                </c:pt>
                <c:pt idx="6240">
                  <c:v>45268</c:v>
                </c:pt>
                <c:pt idx="6241">
                  <c:v>45271</c:v>
                </c:pt>
                <c:pt idx="6242">
                  <c:v>45272</c:v>
                </c:pt>
                <c:pt idx="6243">
                  <c:v>45273</c:v>
                </c:pt>
                <c:pt idx="6244">
                  <c:v>45274</c:v>
                </c:pt>
                <c:pt idx="6245">
                  <c:v>45275</c:v>
                </c:pt>
                <c:pt idx="6246">
                  <c:v>45278</c:v>
                </c:pt>
                <c:pt idx="6247">
                  <c:v>45279</c:v>
                </c:pt>
                <c:pt idx="6248">
                  <c:v>45280</c:v>
                </c:pt>
                <c:pt idx="6249">
                  <c:v>45281</c:v>
                </c:pt>
                <c:pt idx="6250">
                  <c:v>45282</c:v>
                </c:pt>
                <c:pt idx="6251">
                  <c:v>45285</c:v>
                </c:pt>
                <c:pt idx="6252">
                  <c:v>45286</c:v>
                </c:pt>
                <c:pt idx="6253">
                  <c:v>45287</c:v>
                </c:pt>
                <c:pt idx="6254">
                  <c:v>45288</c:v>
                </c:pt>
                <c:pt idx="6255">
                  <c:v>45289</c:v>
                </c:pt>
                <c:pt idx="6256">
                  <c:v>45292</c:v>
                </c:pt>
                <c:pt idx="6257">
                  <c:v>45293</c:v>
                </c:pt>
                <c:pt idx="6258">
                  <c:v>45294</c:v>
                </c:pt>
                <c:pt idx="6259">
                  <c:v>45295</c:v>
                </c:pt>
                <c:pt idx="6260">
                  <c:v>45296</c:v>
                </c:pt>
                <c:pt idx="6261">
                  <c:v>45299</c:v>
                </c:pt>
                <c:pt idx="6262">
                  <c:v>45300</c:v>
                </c:pt>
                <c:pt idx="6263">
                  <c:v>45301</c:v>
                </c:pt>
                <c:pt idx="6264">
                  <c:v>45302</c:v>
                </c:pt>
                <c:pt idx="6265">
                  <c:v>45303</c:v>
                </c:pt>
                <c:pt idx="6266">
                  <c:v>45306</c:v>
                </c:pt>
                <c:pt idx="6267">
                  <c:v>45307</c:v>
                </c:pt>
                <c:pt idx="6268">
                  <c:v>45308</c:v>
                </c:pt>
                <c:pt idx="6269">
                  <c:v>45309</c:v>
                </c:pt>
                <c:pt idx="6270">
                  <c:v>45310</c:v>
                </c:pt>
                <c:pt idx="6271">
                  <c:v>45313</c:v>
                </c:pt>
                <c:pt idx="6272">
                  <c:v>45314</c:v>
                </c:pt>
                <c:pt idx="6273">
                  <c:v>45315</c:v>
                </c:pt>
                <c:pt idx="6274">
                  <c:v>45316</c:v>
                </c:pt>
                <c:pt idx="6275">
                  <c:v>45317</c:v>
                </c:pt>
                <c:pt idx="6276">
                  <c:v>45320</c:v>
                </c:pt>
                <c:pt idx="6277">
                  <c:v>45321</c:v>
                </c:pt>
                <c:pt idx="6278">
                  <c:v>45322</c:v>
                </c:pt>
                <c:pt idx="6279">
                  <c:v>45323</c:v>
                </c:pt>
                <c:pt idx="6280">
                  <c:v>45324</c:v>
                </c:pt>
                <c:pt idx="6281">
                  <c:v>45327</c:v>
                </c:pt>
                <c:pt idx="6282">
                  <c:v>45328</c:v>
                </c:pt>
                <c:pt idx="6283">
                  <c:v>45329</c:v>
                </c:pt>
                <c:pt idx="6284">
                  <c:v>45330</c:v>
                </c:pt>
                <c:pt idx="6285">
                  <c:v>45331</c:v>
                </c:pt>
                <c:pt idx="6286">
                  <c:v>45334</c:v>
                </c:pt>
                <c:pt idx="6287">
                  <c:v>45335</c:v>
                </c:pt>
                <c:pt idx="6288">
                  <c:v>45336</c:v>
                </c:pt>
                <c:pt idx="6289">
                  <c:v>45337</c:v>
                </c:pt>
                <c:pt idx="6290">
                  <c:v>45338</c:v>
                </c:pt>
                <c:pt idx="6291">
                  <c:v>45341</c:v>
                </c:pt>
                <c:pt idx="6292">
                  <c:v>45342</c:v>
                </c:pt>
                <c:pt idx="6293">
                  <c:v>45343</c:v>
                </c:pt>
                <c:pt idx="6294">
                  <c:v>45344</c:v>
                </c:pt>
                <c:pt idx="6295">
                  <c:v>45345</c:v>
                </c:pt>
                <c:pt idx="6296">
                  <c:v>45348</c:v>
                </c:pt>
                <c:pt idx="6297">
                  <c:v>45349</c:v>
                </c:pt>
                <c:pt idx="6298">
                  <c:v>45350</c:v>
                </c:pt>
                <c:pt idx="6299">
                  <c:v>45351</c:v>
                </c:pt>
                <c:pt idx="6300">
                  <c:v>45352</c:v>
                </c:pt>
                <c:pt idx="6301">
                  <c:v>45355</c:v>
                </c:pt>
                <c:pt idx="6302">
                  <c:v>45356</c:v>
                </c:pt>
                <c:pt idx="6303">
                  <c:v>45357</c:v>
                </c:pt>
                <c:pt idx="6304">
                  <c:v>45358</c:v>
                </c:pt>
                <c:pt idx="6305">
                  <c:v>45359</c:v>
                </c:pt>
                <c:pt idx="6306">
                  <c:v>45362</c:v>
                </c:pt>
                <c:pt idx="6307">
                  <c:v>45363</c:v>
                </c:pt>
                <c:pt idx="6308">
                  <c:v>45364</c:v>
                </c:pt>
                <c:pt idx="6309">
                  <c:v>45365</c:v>
                </c:pt>
                <c:pt idx="6310">
                  <c:v>45366</c:v>
                </c:pt>
                <c:pt idx="6311">
                  <c:v>45369</c:v>
                </c:pt>
                <c:pt idx="6312">
                  <c:v>45370</c:v>
                </c:pt>
                <c:pt idx="6313">
                  <c:v>45371</c:v>
                </c:pt>
                <c:pt idx="6314">
                  <c:v>45372</c:v>
                </c:pt>
                <c:pt idx="6315">
                  <c:v>45373</c:v>
                </c:pt>
                <c:pt idx="6316">
                  <c:v>45376</c:v>
                </c:pt>
                <c:pt idx="6317">
                  <c:v>45377</c:v>
                </c:pt>
                <c:pt idx="6318">
                  <c:v>45378</c:v>
                </c:pt>
                <c:pt idx="6319">
                  <c:v>45379</c:v>
                </c:pt>
                <c:pt idx="6320">
                  <c:v>45380</c:v>
                </c:pt>
                <c:pt idx="6321">
                  <c:v>45383</c:v>
                </c:pt>
                <c:pt idx="6322">
                  <c:v>45384</c:v>
                </c:pt>
                <c:pt idx="6323">
                  <c:v>45385</c:v>
                </c:pt>
                <c:pt idx="6324">
                  <c:v>45386</c:v>
                </c:pt>
                <c:pt idx="6325">
                  <c:v>45387</c:v>
                </c:pt>
                <c:pt idx="6326">
                  <c:v>45390</c:v>
                </c:pt>
                <c:pt idx="6327">
                  <c:v>45391</c:v>
                </c:pt>
                <c:pt idx="6328">
                  <c:v>45392</c:v>
                </c:pt>
                <c:pt idx="6329">
                  <c:v>45393</c:v>
                </c:pt>
                <c:pt idx="6330">
                  <c:v>45394</c:v>
                </c:pt>
                <c:pt idx="6331">
                  <c:v>45397</c:v>
                </c:pt>
                <c:pt idx="6332">
                  <c:v>45398</c:v>
                </c:pt>
                <c:pt idx="6333">
                  <c:v>45399</c:v>
                </c:pt>
                <c:pt idx="6334">
                  <c:v>45400</c:v>
                </c:pt>
                <c:pt idx="6335">
                  <c:v>45401</c:v>
                </c:pt>
                <c:pt idx="6336">
                  <c:v>45404</c:v>
                </c:pt>
                <c:pt idx="6337">
                  <c:v>45405</c:v>
                </c:pt>
                <c:pt idx="6338">
                  <c:v>45406</c:v>
                </c:pt>
                <c:pt idx="6339">
                  <c:v>45407</c:v>
                </c:pt>
                <c:pt idx="6340">
                  <c:v>45408</c:v>
                </c:pt>
                <c:pt idx="6341">
                  <c:v>45411</c:v>
                </c:pt>
                <c:pt idx="6342">
                  <c:v>45412</c:v>
                </c:pt>
                <c:pt idx="6343">
                  <c:v>45413</c:v>
                </c:pt>
                <c:pt idx="6344">
                  <c:v>45414</c:v>
                </c:pt>
                <c:pt idx="6345">
                  <c:v>45415</c:v>
                </c:pt>
                <c:pt idx="6346">
                  <c:v>45418</c:v>
                </c:pt>
                <c:pt idx="6347">
                  <c:v>45419</c:v>
                </c:pt>
                <c:pt idx="6348">
                  <c:v>45420</c:v>
                </c:pt>
                <c:pt idx="6349">
                  <c:v>45421</c:v>
                </c:pt>
                <c:pt idx="6350">
                  <c:v>45422</c:v>
                </c:pt>
                <c:pt idx="6351">
                  <c:v>45425</c:v>
                </c:pt>
                <c:pt idx="6352">
                  <c:v>45426</c:v>
                </c:pt>
                <c:pt idx="6353">
                  <c:v>45427</c:v>
                </c:pt>
                <c:pt idx="6354">
                  <c:v>45428</c:v>
                </c:pt>
                <c:pt idx="6355">
                  <c:v>45429</c:v>
                </c:pt>
                <c:pt idx="6356">
                  <c:v>45432</c:v>
                </c:pt>
                <c:pt idx="6357">
                  <c:v>45433</c:v>
                </c:pt>
                <c:pt idx="6358">
                  <c:v>45434</c:v>
                </c:pt>
                <c:pt idx="6359">
                  <c:v>45435</c:v>
                </c:pt>
                <c:pt idx="6360">
                  <c:v>45436</c:v>
                </c:pt>
                <c:pt idx="6361">
                  <c:v>45440</c:v>
                </c:pt>
                <c:pt idx="6362">
                  <c:v>45441</c:v>
                </c:pt>
                <c:pt idx="6363">
                  <c:v>45442</c:v>
                </c:pt>
                <c:pt idx="6364">
                  <c:v>45443</c:v>
                </c:pt>
                <c:pt idx="6365">
                  <c:v>45446</c:v>
                </c:pt>
                <c:pt idx="6366">
                  <c:v>45447</c:v>
                </c:pt>
                <c:pt idx="6367">
                  <c:v>45448</c:v>
                </c:pt>
                <c:pt idx="6368">
                  <c:v>45449</c:v>
                </c:pt>
                <c:pt idx="6369">
                  <c:v>45450</c:v>
                </c:pt>
                <c:pt idx="6370">
                  <c:v>45453</c:v>
                </c:pt>
                <c:pt idx="6371">
                  <c:v>45454</c:v>
                </c:pt>
                <c:pt idx="6372">
                  <c:v>45455</c:v>
                </c:pt>
                <c:pt idx="6373">
                  <c:v>45456</c:v>
                </c:pt>
                <c:pt idx="6374">
                  <c:v>45457</c:v>
                </c:pt>
                <c:pt idx="6375">
                  <c:v>45460</c:v>
                </c:pt>
                <c:pt idx="6376">
                  <c:v>45461</c:v>
                </c:pt>
                <c:pt idx="6377">
                  <c:v>45462</c:v>
                </c:pt>
                <c:pt idx="6378">
                  <c:v>45463</c:v>
                </c:pt>
                <c:pt idx="6379">
                  <c:v>45464</c:v>
                </c:pt>
                <c:pt idx="6380">
                  <c:v>45467</c:v>
                </c:pt>
                <c:pt idx="6381">
                  <c:v>45468</c:v>
                </c:pt>
                <c:pt idx="6382">
                  <c:v>45469</c:v>
                </c:pt>
                <c:pt idx="6383">
                  <c:v>45470</c:v>
                </c:pt>
                <c:pt idx="6384">
                  <c:v>45471</c:v>
                </c:pt>
                <c:pt idx="6385">
                  <c:v>45474</c:v>
                </c:pt>
                <c:pt idx="6386">
                  <c:v>45475</c:v>
                </c:pt>
                <c:pt idx="6387">
                  <c:v>45476</c:v>
                </c:pt>
                <c:pt idx="6388">
                  <c:v>45477</c:v>
                </c:pt>
                <c:pt idx="6389">
                  <c:v>45478</c:v>
                </c:pt>
                <c:pt idx="6390">
                  <c:v>45481</c:v>
                </c:pt>
                <c:pt idx="6391">
                  <c:v>45482</c:v>
                </c:pt>
                <c:pt idx="6392">
                  <c:v>45483</c:v>
                </c:pt>
                <c:pt idx="6393">
                  <c:v>45484</c:v>
                </c:pt>
                <c:pt idx="6394">
                  <c:v>45485</c:v>
                </c:pt>
                <c:pt idx="6395">
                  <c:v>45488</c:v>
                </c:pt>
                <c:pt idx="6396">
                  <c:v>45489</c:v>
                </c:pt>
                <c:pt idx="6397">
                  <c:v>45490</c:v>
                </c:pt>
                <c:pt idx="6398">
                  <c:v>45491</c:v>
                </c:pt>
                <c:pt idx="6399">
                  <c:v>45492</c:v>
                </c:pt>
                <c:pt idx="6400">
                  <c:v>45495</c:v>
                </c:pt>
                <c:pt idx="6401">
                  <c:v>45496</c:v>
                </c:pt>
                <c:pt idx="6402">
                  <c:v>45497</c:v>
                </c:pt>
                <c:pt idx="6403">
                  <c:v>45498</c:v>
                </c:pt>
                <c:pt idx="6404">
                  <c:v>45499</c:v>
                </c:pt>
                <c:pt idx="6405">
                  <c:v>45502</c:v>
                </c:pt>
                <c:pt idx="6406">
                  <c:v>45503</c:v>
                </c:pt>
                <c:pt idx="6407">
                  <c:v>45504</c:v>
                </c:pt>
                <c:pt idx="6408">
                  <c:v>45505</c:v>
                </c:pt>
                <c:pt idx="6409">
                  <c:v>45506</c:v>
                </c:pt>
                <c:pt idx="6410">
                  <c:v>45509</c:v>
                </c:pt>
                <c:pt idx="6411">
                  <c:v>45510</c:v>
                </c:pt>
                <c:pt idx="6412">
                  <c:v>45511</c:v>
                </c:pt>
                <c:pt idx="6413">
                  <c:v>45512</c:v>
                </c:pt>
                <c:pt idx="6414">
                  <c:v>45513</c:v>
                </c:pt>
                <c:pt idx="6415">
                  <c:v>45516</c:v>
                </c:pt>
                <c:pt idx="6416">
                  <c:v>45517</c:v>
                </c:pt>
                <c:pt idx="6417">
                  <c:v>45518</c:v>
                </c:pt>
                <c:pt idx="6418">
                  <c:v>45519</c:v>
                </c:pt>
                <c:pt idx="6419">
                  <c:v>45520</c:v>
                </c:pt>
                <c:pt idx="6420">
                  <c:v>45523</c:v>
                </c:pt>
                <c:pt idx="6421">
                  <c:v>45524</c:v>
                </c:pt>
                <c:pt idx="6422">
                  <c:v>45525</c:v>
                </c:pt>
                <c:pt idx="6423">
                  <c:v>45526</c:v>
                </c:pt>
                <c:pt idx="6424">
                  <c:v>45527</c:v>
                </c:pt>
                <c:pt idx="6425">
                  <c:v>45530</c:v>
                </c:pt>
                <c:pt idx="6426">
                  <c:v>45531</c:v>
                </c:pt>
                <c:pt idx="6427">
                  <c:v>45532</c:v>
                </c:pt>
                <c:pt idx="6428">
                  <c:v>45533</c:v>
                </c:pt>
                <c:pt idx="6429">
                  <c:v>45534</c:v>
                </c:pt>
                <c:pt idx="6430">
                  <c:v>45537</c:v>
                </c:pt>
                <c:pt idx="6431">
                  <c:v>45538</c:v>
                </c:pt>
                <c:pt idx="6432">
                  <c:v>45539</c:v>
                </c:pt>
                <c:pt idx="6433">
                  <c:v>45540</c:v>
                </c:pt>
                <c:pt idx="6434">
                  <c:v>45541</c:v>
                </c:pt>
                <c:pt idx="6435">
                  <c:v>45544</c:v>
                </c:pt>
                <c:pt idx="6436">
                  <c:v>45545</c:v>
                </c:pt>
                <c:pt idx="6437">
                  <c:v>45546</c:v>
                </c:pt>
                <c:pt idx="6438">
                  <c:v>45547</c:v>
                </c:pt>
                <c:pt idx="6439">
                  <c:v>45548</c:v>
                </c:pt>
                <c:pt idx="6440">
                  <c:v>45551</c:v>
                </c:pt>
                <c:pt idx="6441">
                  <c:v>45552</c:v>
                </c:pt>
                <c:pt idx="6442">
                  <c:v>45553</c:v>
                </c:pt>
                <c:pt idx="6443">
                  <c:v>45554</c:v>
                </c:pt>
                <c:pt idx="6444">
                  <c:v>45555</c:v>
                </c:pt>
                <c:pt idx="6445">
                  <c:v>45558</c:v>
                </c:pt>
                <c:pt idx="6446">
                  <c:v>45559</c:v>
                </c:pt>
                <c:pt idx="6447">
                  <c:v>45560</c:v>
                </c:pt>
                <c:pt idx="6448">
                  <c:v>45561</c:v>
                </c:pt>
                <c:pt idx="6449">
                  <c:v>45562</c:v>
                </c:pt>
                <c:pt idx="6450">
                  <c:v>45565</c:v>
                </c:pt>
                <c:pt idx="6451">
                  <c:v>45566</c:v>
                </c:pt>
                <c:pt idx="6452">
                  <c:v>45567</c:v>
                </c:pt>
                <c:pt idx="6453">
                  <c:v>45568</c:v>
                </c:pt>
                <c:pt idx="6454">
                  <c:v>45569</c:v>
                </c:pt>
                <c:pt idx="6455">
                  <c:v>45572</c:v>
                </c:pt>
                <c:pt idx="6456">
                  <c:v>45573</c:v>
                </c:pt>
                <c:pt idx="6457">
                  <c:v>45574</c:v>
                </c:pt>
                <c:pt idx="6458">
                  <c:v>45575</c:v>
                </c:pt>
                <c:pt idx="6459">
                  <c:v>45576</c:v>
                </c:pt>
                <c:pt idx="6460">
                  <c:v>45579</c:v>
                </c:pt>
                <c:pt idx="6461">
                  <c:v>45580</c:v>
                </c:pt>
                <c:pt idx="6462">
                  <c:v>45581</c:v>
                </c:pt>
                <c:pt idx="6463">
                  <c:v>45582</c:v>
                </c:pt>
                <c:pt idx="6464">
                  <c:v>45583</c:v>
                </c:pt>
                <c:pt idx="6465">
                  <c:v>45586</c:v>
                </c:pt>
                <c:pt idx="6466">
                  <c:v>45587</c:v>
                </c:pt>
                <c:pt idx="6467">
                  <c:v>45588</c:v>
                </c:pt>
                <c:pt idx="6468">
                  <c:v>45589</c:v>
                </c:pt>
                <c:pt idx="6469">
                  <c:v>45590</c:v>
                </c:pt>
                <c:pt idx="6470">
                  <c:v>45593</c:v>
                </c:pt>
                <c:pt idx="6471">
                  <c:v>45594</c:v>
                </c:pt>
                <c:pt idx="6472">
                  <c:v>45595</c:v>
                </c:pt>
                <c:pt idx="6473">
                  <c:v>45596</c:v>
                </c:pt>
                <c:pt idx="6474">
                  <c:v>45597</c:v>
                </c:pt>
                <c:pt idx="6475">
                  <c:v>45600</c:v>
                </c:pt>
                <c:pt idx="6476">
                  <c:v>45601</c:v>
                </c:pt>
                <c:pt idx="6477">
                  <c:v>45602</c:v>
                </c:pt>
                <c:pt idx="6478">
                  <c:v>45603</c:v>
                </c:pt>
                <c:pt idx="6479">
                  <c:v>45604</c:v>
                </c:pt>
                <c:pt idx="6480">
                  <c:v>45607</c:v>
                </c:pt>
                <c:pt idx="6481">
                  <c:v>45608</c:v>
                </c:pt>
                <c:pt idx="6482">
                  <c:v>45609</c:v>
                </c:pt>
                <c:pt idx="6483">
                  <c:v>45610</c:v>
                </c:pt>
                <c:pt idx="6484">
                  <c:v>45611</c:v>
                </c:pt>
                <c:pt idx="6485">
                  <c:v>45614</c:v>
                </c:pt>
                <c:pt idx="6486">
                  <c:v>45615</c:v>
                </c:pt>
                <c:pt idx="6487">
                  <c:v>45616</c:v>
                </c:pt>
                <c:pt idx="6488">
                  <c:v>45617</c:v>
                </c:pt>
                <c:pt idx="6489">
                  <c:v>45618</c:v>
                </c:pt>
                <c:pt idx="6490">
                  <c:v>45621</c:v>
                </c:pt>
                <c:pt idx="6491">
                  <c:v>45622</c:v>
                </c:pt>
                <c:pt idx="6492">
                  <c:v>45623</c:v>
                </c:pt>
                <c:pt idx="6493">
                  <c:v>45624</c:v>
                </c:pt>
                <c:pt idx="6494">
                  <c:v>45625</c:v>
                </c:pt>
                <c:pt idx="6495">
                  <c:v>45628</c:v>
                </c:pt>
                <c:pt idx="6496">
                  <c:v>45629</c:v>
                </c:pt>
                <c:pt idx="6497">
                  <c:v>45630</c:v>
                </c:pt>
                <c:pt idx="6498">
                  <c:v>45631</c:v>
                </c:pt>
                <c:pt idx="6499">
                  <c:v>45632</c:v>
                </c:pt>
                <c:pt idx="6500">
                  <c:v>45632</c:v>
                </c:pt>
                <c:pt idx="6501">
                  <c:v>45635</c:v>
                </c:pt>
                <c:pt idx="6502">
                  <c:v>45636</c:v>
                </c:pt>
                <c:pt idx="6503">
                  <c:v>45637</c:v>
                </c:pt>
                <c:pt idx="6504">
                  <c:v>45638</c:v>
                </c:pt>
                <c:pt idx="6505">
                  <c:v>45639</c:v>
                </c:pt>
                <c:pt idx="6506">
                  <c:v>45642</c:v>
                </c:pt>
                <c:pt idx="6507">
                  <c:v>45643</c:v>
                </c:pt>
                <c:pt idx="6508">
                  <c:v>45644</c:v>
                </c:pt>
                <c:pt idx="6509">
                  <c:v>45645</c:v>
                </c:pt>
                <c:pt idx="6510">
                  <c:v>45646</c:v>
                </c:pt>
                <c:pt idx="6511">
                  <c:v>45649</c:v>
                </c:pt>
                <c:pt idx="6512">
                  <c:v>45650</c:v>
                </c:pt>
                <c:pt idx="6513">
                  <c:v>45651</c:v>
                </c:pt>
                <c:pt idx="6514">
                  <c:v>45652</c:v>
                </c:pt>
                <c:pt idx="6515">
                  <c:v>45653</c:v>
                </c:pt>
                <c:pt idx="6516">
                  <c:v>45656</c:v>
                </c:pt>
                <c:pt idx="6517">
                  <c:v>45657</c:v>
                </c:pt>
                <c:pt idx="6518">
                  <c:v>45658</c:v>
                </c:pt>
                <c:pt idx="6519">
                  <c:v>45659</c:v>
                </c:pt>
                <c:pt idx="6520">
                  <c:v>45660</c:v>
                </c:pt>
                <c:pt idx="6521">
                  <c:v>45663</c:v>
                </c:pt>
                <c:pt idx="6522">
                  <c:v>45664</c:v>
                </c:pt>
                <c:pt idx="6523">
                  <c:v>45665</c:v>
                </c:pt>
                <c:pt idx="6524">
                  <c:v>45666</c:v>
                </c:pt>
                <c:pt idx="6525">
                  <c:v>45667</c:v>
                </c:pt>
                <c:pt idx="6526">
                  <c:v>45670</c:v>
                </c:pt>
                <c:pt idx="6527">
                  <c:v>45671</c:v>
                </c:pt>
                <c:pt idx="6528">
                  <c:v>45672</c:v>
                </c:pt>
                <c:pt idx="6529">
                  <c:v>45673</c:v>
                </c:pt>
                <c:pt idx="6530">
                  <c:v>45674</c:v>
                </c:pt>
                <c:pt idx="6531">
                  <c:v>45677</c:v>
                </c:pt>
                <c:pt idx="6532">
                  <c:v>45678</c:v>
                </c:pt>
                <c:pt idx="6533">
                  <c:v>45679</c:v>
                </c:pt>
                <c:pt idx="6534">
                  <c:v>45680</c:v>
                </c:pt>
                <c:pt idx="6535">
                  <c:v>45681</c:v>
                </c:pt>
                <c:pt idx="6536">
                  <c:v>45684</c:v>
                </c:pt>
                <c:pt idx="6537">
                  <c:v>45685</c:v>
                </c:pt>
                <c:pt idx="6538">
                  <c:v>45686</c:v>
                </c:pt>
                <c:pt idx="6539">
                  <c:v>45687</c:v>
                </c:pt>
                <c:pt idx="6540">
                  <c:v>45688</c:v>
                </c:pt>
                <c:pt idx="6541">
                  <c:v>45691</c:v>
                </c:pt>
                <c:pt idx="6542">
                  <c:v>45692</c:v>
                </c:pt>
                <c:pt idx="6543">
                  <c:v>45693</c:v>
                </c:pt>
                <c:pt idx="6544">
                  <c:v>45694</c:v>
                </c:pt>
                <c:pt idx="6545">
                  <c:v>45695</c:v>
                </c:pt>
                <c:pt idx="6546">
                  <c:v>45698</c:v>
                </c:pt>
                <c:pt idx="6547">
                  <c:v>45699</c:v>
                </c:pt>
                <c:pt idx="6548">
                  <c:v>45700</c:v>
                </c:pt>
                <c:pt idx="6549">
                  <c:v>45701</c:v>
                </c:pt>
                <c:pt idx="6550">
                  <c:v>45702</c:v>
                </c:pt>
              </c:numCache>
            </c:numRef>
          </c:cat>
          <c:val>
            <c:numRef>
              <c:f>'3M 10Y'!$M$5:$M$6555</c:f>
              <c:numCache>
                <c:formatCode>0.00</c:formatCode>
                <c:ptCount val="6551"/>
                <c:pt idx="0">
                  <c:v>5.4109999999999996</c:v>
                </c:pt>
                <c:pt idx="1">
                  <c:v>5.4470000000000001</c:v>
                </c:pt>
                <c:pt idx="2">
                  <c:v>5.4249999999999998</c:v>
                </c:pt>
                <c:pt idx="3">
                  <c:v>5.383</c:v>
                </c:pt>
                <c:pt idx="4">
                  <c:v>5.38</c:v>
                </c:pt>
                <c:pt idx="5">
                  <c:v>5.39</c:v>
                </c:pt>
                <c:pt idx="6">
                  <c:v>5.4260000000000002</c:v>
                </c:pt>
                <c:pt idx="7">
                  <c:v>5.4459999999999997</c:v>
                </c:pt>
                <c:pt idx="8">
                  <c:v>5.4029999999999996</c:v>
                </c:pt>
                <c:pt idx="9">
                  <c:v>5.4</c:v>
                </c:pt>
                <c:pt idx="10">
                  <c:v>5.399</c:v>
                </c:pt>
                <c:pt idx="11">
                  <c:v>5.3780000000000001</c:v>
                </c:pt>
                <c:pt idx="12">
                  <c:v>5.3259999999999996</c:v>
                </c:pt>
                <c:pt idx="13">
                  <c:v>5.4560000000000004</c:v>
                </c:pt>
                <c:pt idx="14">
                  <c:v>5.4640000000000004</c:v>
                </c:pt>
                <c:pt idx="15">
                  <c:v>5.452</c:v>
                </c:pt>
                <c:pt idx="16">
                  <c:v>5.5620000000000003</c:v>
                </c:pt>
                <c:pt idx="17">
                  <c:v>5.5609999999999999</c:v>
                </c:pt>
                <c:pt idx="18">
                  <c:v>5.6020000000000003</c:v>
                </c:pt>
                <c:pt idx="19">
                  <c:v>5.62</c:v>
                </c:pt>
                <c:pt idx="20">
                  <c:v>5.6920000000000002</c:v>
                </c:pt>
                <c:pt idx="21">
                  <c:v>5.7080000000000002</c:v>
                </c:pt>
                <c:pt idx="22">
                  <c:v>5.6449999999999996</c:v>
                </c:pt>
                <c:pt idx="23">
                  <c:v>5.6120000000000001</c:v>
                </c:pt>
                <c:pt idx="24">
                  <c:v>5.6619999999999999</c:v>
                </c:pt>
                <c:pt idx="25">
                  <c:v>5.6189999999999998</c:v>
                </c:pt>
                <c:pt idx="26">
                  <c:v>5.6769999999999996</c:v>
                </c:pt>
                <c:pt idx="27">
                  <c:v>5.6340000000000003</c:v>
                </c:pt>
                <c:pt idx="28">
                  <c:v>5.6539999999999999</c:v>
                </c:pt>
                <c:pt idx="29">
                  <c:v>5.6310000000000002</c:v>
                </c:pt>
                <c:pt idx="30">
                  <c:v>5.6189999999999998</c:v>
                </c:pt>
                <c:pt idx="31">
                  <c:v>5.74</c:v>
                </c:pt>
                <c:pt idx="32">
                  <c:v>5.7279999999999998</c:v>
                </c:pt>
                <c:pt idx="33">
                  <c:v>5.7380000000000004</c:v>
                </c:pt>
                <c:pt idx="34">
                  <c:v>5.7450000000000001</c:v>
                </c:pt>
                <c:pt idx="35">
                  <c:v>5.7649999999999997</c:v>
                </c:pt>
                <c:pt idx="36">
                  <c:v>5.7640000000000002</c:v>
                </c:pt>
                <c:pt idx="37">
                  <c:v>5.8220000000000001</c:v>
                </c:pt>
                <c:pt idx="38">
                  <c:v>5.8010000000000002</c:v>
                </c:pt>
                <c:pt idx="39">
                  <c:v>5.766</c:v>
                </c:pt>
                <c:pt idx="40">
                  <c:v>5.8280000000000003</c:v>
                </c:pt>
                <c:pt idx="41">
                  <c:v>5.7809999999999997</c:v>
                </c:pt>
                <c:pt idx="42">
                  <c:v>5.77</c:v>
                </c:pt>
                <c:pt idx="43">
                  <c:v>5.7590000000000003</c:v>
                </c:pt>
                <c:pt idx="44">
                  <c:v>5.819</c:v>
                </c:pt>
                <c:pt idx="45">
                  <c:v>5.8179999999999996</c:v>
                </c:pt>
                <c:pt idx="46">
                  <c:v>5.8339999999999996</c:v>
                </c:pt>
                <c:pt idx="47">
                  <c:v>5.8220000000000001</c:v>
                </c:pt>
                <c:pt idx="48">
                  <c:v>5.8319999999999999</c:v>
                </c:pt>
                <c:pt idx="49">
                  <c:v>5.8920000000000003</c:v>
                </c:pt>
                <c:pt idx="50">
                  <c:v>5.87</c:v>
                </c:pt>
                <c:pt idx="51">
                  <c:v>5.8860000000000001</c:v>
                </c:pt>
                <c:pt idx="52">
                  <c:v>5.8639999999999999</c:v>
                </c:pt>
                <c:pt idx="53">
                  <c:v>5.8630000000000004</c:v>
                </c:pt>
                <c:pt idx="54">
                  <c:v>5.8710000000000004</c:v>
                </c:pt>
                <c:pt idx="55">
                  <c:v>5.9009999999999998</c:v>
                </c:pt>
                <c:pt idx="56">
                  <c:v>5.9180000000000001</c:v>
                </c:pt>
                <c:pt idx="57">
                  <c:v>5.9169999999999998</c:v>
                </c:pt>
                <c:pt idx="58">
                  <c:v>5.8840000000000003</c:v>
                </c:pt>
                <c:pt idx="59">
                  <c:v>5.9020000000000001</c:v>
                </c:pt>
                <c:pt idx="60">
                  <c:v>5.8490000000000002</c:v>
                </c:pt>
                <c:pt idx="61">
                  <c:v>5.8860000000000001</c:v>
                </c:pt>
                <c:pt idx="62">
                  <c:v>5.8849999999999998</c:v>
                </c:pt>
                <c:pt idx="63">
                  <c:v>5.8840000000000003</c:v>
                </c:pt>
                <c:pt idx="64">
                  <c:v>5.8710000000000004</c:v>
                </c:pt>
                <c:pt idx="65">
                  <c:v>5.8490000000000002</c:v>
                </c:pt>
                <c:pt idx="66">
                  <c:v>5.8760000000000003</c:v>
                </c:pt>
                <c:pt idx="67">
                  <c:v>5.875</c:v>
                </c:pt>
                <c:pt idx="68">
                  <c:v>5.9050000000000002</c:v>
                </c:pt>
                <c:pt idx="69">
                  <c:v>5.8920000000000003</c:v>
                </c:pt>
                <c:pt idx="70">
                  <c:v>5.8490000000000002</c:v>
                </c:pt>
                <c:pt idx="71">
                  <c:v>5.8440000000000003</c:v>
                </c:pt>
                <c:pt idx="72">
                  <c:v>5.8220000000000001</c:v>
                </c:pt>
                <c:pt idx="73">
                  <c:v>5.8209999999999997</c:v>
                </c:pt>
                <c:pt idx="74">
                  <c:v>5.7770000000000001</c:v>
                </c:pt>
                <c:pt idx="75">
                  <c:v>5.8070000000000004</c:v>
                </c:pt>
                <c:pt idx="76">
                  <c:v>5.8129999999999997</c:v>
                </c:pt>
                <c:pt idx="77">
                  <c:v>5.8120000000000003</c:v>
                </c:pt>
                <c:pt idx="78">
                  <c:v>5.798</c:v>
                </c:pt>
                <c:pt idx="79">
                  <c:v>5.7969999999999997</c:v>
                </c:pt>
                <c:pt idx="80">
                  <c:v>5.7649999999999997</c:v>
                </c:pt>
                <c:pt idx="81">
                  <c:v>5.8129999999999997</c:v>
                </c:pt>
                <c:pt idx="82">
                  <c:v>5.7489999999999997</c:v>
                </c:pt>
                <c:pt idx="83">
                  <c:v>5.7480000000000002</c:v>
                </c:pt>
                <c:pt idx="84">
                  <c:v>5.8289999999999997</c:v>
                </c:pt>
                <c:pt idx="85">
                  <c:v>5.8390000000000004</c:v>
                </c:pt>
                <c:pt idx="86">
                  <c:v>5.9180000000000001</c:v>
                </c:pt>
                <c:pt idx="87">
                  <c:v>5.9269999999999996</c:v>
                </c:pt>
                <c:pt idx="88">
                  <c:v>5.9160000000000004</c:v>
                </c:pt>
                <c:pt idx="89">
                  <c:v>5.9649999999999999</c:v>
                </c:pt>
                <c:pt idx="90">
                  <c:v>6.048</c:v>
                </c:pt>
                <c:pt idx="91">
                  <c:v>6.1379999999999999</c:v>
                </c:pt>
                <c:pt idx="92">
                  <c:v>6.1680000000000001</c:v>
                </c:pt>
                <c:pt idx="93">
                  <c:v>6.02</c:v>
                </c:pt>
                <c:pt idx="94">
                  <c:v>6.1319999999999997</c:v>
                </c:pt>
                <c:pt idx="95">
                  <c:v>6.0789999999999997</c:v>
                </c:pt>
                <c:pt idx="96">
                  <c:v>6.2110000000000003</c:v>
                </c:pt>
                <c:pt idx="97">
                  <c:v>6.0529999999999999</c:v>
                </c:pt>
                <c:pt idx="98">
                  <c:v>5.8949999999999996</c:v>
                </c:pt>
                <c:pt idx="99">
                  <c:v>5.8710000000000004</c:v>
                </c:pt>
                <c:pt idx="100">
                  <c:v>5.87</c:v>
                </c:pt>
                <c:pt idx="101">
                  <c:v>5.9379999999999997</c:v>
                </c:pt>
                <c:pt idx="102">
                  <c:v>5.9059999999999997</c:v>
                </c:pt>
                <c:pt idx="103">
                  <c:v>5.8529999999999998</c:v>
                </c:pt>
                <c:pt idx="104">
                  <c:v>5.8280000000000003</c:v>
                </c:pt>
                <c:pt idx="105">
                  <c:v>5.806</c:v>
                </c:pt>
                <c:pt idx="106">
                  <c:v>5.7640000000000002</c:v>
                </c:pt>
                <c:pt idx="107">
                  <c:v>5.6189999999999998</c:v>
                </c:pt>
                <c:pt idx="108">
                  <c:v>5.7009999999999996</c:v>
                </c:pt>
                <c:pt idx="109">
                  <c:v>5.8650000000000002</c:v>
                </c:pt>
                <c:pt idx="110">
                  <c:v>5.875</c:v>
                </c:pt>
                <c:pt idx="111">
                  <c:v>5.9850000000000003</c:v>
                </c:pt>
                <c:pt idx="112">
                  <c:v>5.89</c:v>
                </c:pt>
                <c:pt idx="113">
                  <c:v>5.899</c:v>
                </c:pt>
                <c:pt idx="114">
                  <c:v>5.907</c:v>
                </c:pt>
                <c:pt idx="115">
                  <c:v>5.8440000000000003</c:v>
                </c:pt>
                <c:pt idx="116">
                  <c:v>5.907</c:v>
                </c:pt>
                <c:pt idx="117">
                  <c:v>5.8120000000000003</c:v>
                </c:pt>
                <c:pt idx="118">
                  <c:v>5.8529999999999998</c:v>
                </c:pt>
                <c:pt idx="119">
                  <c:v>5.8289999999999997</c:v>
                </c:pt>
                <c:pt idx="120">
                  <c:v>5.7859999999999996</c:v>
                </c:pt>
                <c:pt idx="121">
                  <c:v>5.7969999999999997</c:v>
                </c:pt>
                <c:pt idx="122">
                  <c:v>5.7960000000000003</c:v>
                </c:pt>
                <c:pt idx="123">
                  <c:v>5.8259999999999996</c:v>
                </c:pt>
                <c:pt idx="124">
                  <c:v>5.8440000000000003</c:v>
                </c:pt>
                <c:pt idx="125">
                  <c:v>5.8019999999999996</c:v>
                </c:pt>
                <c:pt idx="126">
                  <c:v>5.8070000000000004</c:v>
                </c:pt>
                <c:pt idx="127">
                  <c:v>5.7960000000000003</c:v>
                </c:pt>
                <c:pt idx="128">
                  <c:v>5.8259999999999996</c:v>
                </c:pt>
                <c:pt idx="129">
                  <c:v>5.8550000000000004</c:v>
                </c:pt>
                <c:pt idx="130">
                  <c:v>5.8949999999999996</c:v>
                </c:pt>
                <c:pt idx="131">
                  <c:v>5.9829999999999997</c:v>
                </c:pt>
                <c:pt idx="132">
                  <c:v>6.0140000000000002</c:v>
                </c:pt>
                <c:pt idx="133">
                  <c:v>6.032</c:v>
                </c:pt>
                <c:pt idx="134">
                  <c:v>6.0519999999999996</c:v>
                </c:pt>
                <c:pt idx="135">
                  <c:v>6.1269999999999998</c:v>
                </c:pt>
                <c:pt idx="136">
                  <c:v>6.1779999999999999</c:v>
                </c:pt>
                <c:pt idx="137">
                  <c:v>6.1769999999999996</c:v>
                </c:pt>
                <c:pt idx="138">
                  <c:v>6.1740000000000004</c:v>
                </c:pt>
                <c:pt idx="139">
                  <c:v>6.1420000000000003</c:v>
                </c:pt>
                <c:pt idx="140">
                  <c:v>6.1520000000000001</c:v>
                </c:pt>
                <c:pt idx="141">
                  <c:v>6.1820000000000004</c:v>
                </c:pt>
                <c:pt idx="142">
                  <c:v>6.1710000000000003</c:v>
                </c:pt>
                <c:pt idx="143">
                  <c:v>6.1159999999999997</c:v>
                </c:pt>
                <c:pt idx="144">
                  <c:v>6.1459999999999999</c:v>
                </c:pt>
                <c:pt idx="145">
                  <c:v>6.1840000000000002</c:v>
                </c:pt>
                <c:pt idx="146">
                  <c:v>6.1719999999999997</c:v>
                </c:pt>
                <c:pt idx="147">
                  <c:v>6.202</c:v>
                </c:pt>
                <c:pt idx="148">
                  <c:v>6.1890000000000001</c:v>
                </c:pt>
                <c:pt idx="149">
                  <c:v>6.2190000000000003</c:v>
                </c:pt>
                <c:pt idx="150">
                  <c:v>6.2359999999999998</c:v>
                </c:pt>
                <c:pt idx="151">
                  <c:v>6.2450000000000001</c:v>
                </c:pt>
                <c:pt idx="152">
                  <c:v>6.2229999999999999</c:v>
                </c:pt>
                <c:pt idx="153">
                  <c:v>6.22</c:v>
                </c:pt>
                <c:pt idx="154">
                  <c:v>6.24</c:v>
                </c:pt>
                <c:pt idx="155">
                  <c:v>6.2629999999999999</c:v>
                </c:pt>
                <c:pt idx="156">
                  <c:v>6.2519999999999998</c:v>
                </c:pt>
                <c:pt idx="157">
                  <c:v>6.2610000000000001</c:v>
                </c:pt>
                <c:pt idx="158">
                  <c:v>6.3</c:v>
                </c:pt>
                <c:pt idx="159">
                  <c:v>6.2779999999999996</c:v>
                </c:pt>
                <c:pt idx="160">
                  <c:v>6.2569999999999997</c:v>
                </c:pt>
                <c:pt idx="161">
                  <c:v>6.2560000000000002</c:v>
                </c:pt>
                <c:pt idx="162">
                  <c:v>6.2549999999999999</c:v>
                </c:pt>
                <c:pt idx="163">
                  <c:v>6.2619999999999996</c:v>
                </c:pt>
                <c:pt idx="164">
                  <c:v>6.2610000000000001</c:v>
                </c:pt>
                <c:pt idx="165">
                  <c:v>6.2789999999999999</c:v>
                </c:pt>
                <c:pt idx="166">
                  <c:v>6.2880000000000003</c:v>
                </c:pt>
                <c:pt idx="167">
                  <c:v>6.2869999999999999</c:v>
                </c:pt>
                <c:pt idx="168">
                  <c:v>6.2939999999999996</c:v>
                </c:pt>
                <c:pt idx="169">
                  <c:v>6.3239999999999998</c:v>
                </c:pt>
                <c:pt idx="170">
                  <c:v>6.3090000000000002</c:v>
                </c:pt>
                <c:pt idx="171">
                  <c:v>6.3179999999999996</c:v>
                </c:pt>
                <c:pt idx="172">
                  <c:v>6.3070000000000004</c:v>
                </c:pt>
                <c:pt idx="173">
                  <c:v>6.2610000000000001</c:v>
                </c:pt>
                <c:pt idx="174">
                  <c:v>6.2629999999999999</c:v>
                </c:pt>
                <c:pt idx="175">
                  <c:v>6.2380000000000004</c:v>
                </c:pt>
                <c:pt idx="176">
                  <c:v>6.22</c:v>
                </c:pt>
                <c:pt idx="177">
                  <c:v>6.1980000000000004</c:v>
                </c:pt>
                <c:pt idx="178">
                  <c:v>6.1529999999999996</c:v>
                </c:pt>
                <c:pt idx="179">
                  <c:v>6.1630000000000003</c:v>
                </c:pt>
                <c:pt idx="180">
                  <c:v>6.1</c:v>
                </c:pt>
                <c:pt idx="181">
                  <c:v>6.0990000000000002</c:v>
                </c:pt>
                <c:pt idx="182">
                  <c:v>6.14</c:v>
                </c:pt>
                <c:pt idx="183">
                  <c:v>6.1369999999999996</c:v>
                </c:pt>
                <c:pt idx="184">
                  <c:v>6.1349999999999998</c:v>
                </c:pt>
                <c:pt idx="185">
                  <c:v>6.1520000000000001</c:v>
                </c:pt>
                <c:pt idx="186">
                  <c:v>6.1509999999999998</c:v>
                </c:pt>
                <c:pt idx="187">
                  <c:v>6.15</c:v>
                </c:pt>
                <c:pt idx="188">
                  <c:v>6.157</c:v>
                </c:pt>
                <c:pt idx="189">
                  <c:v>6.1349999999999998</c:v>
                </c:pt>
                <c:pt idx="190">
                  <c:v>6.173</c:v>
                </c:pt>
                <c:pt idx="191">
                  <c:v>6.1929999999999996</c:v>
                </c:pt>
                <c:pt idx="192">
                  <c:v>6.234</c:v>
                </c:pt>
                <c:pt idx="193">
                  <c:v>6.21</c:v>
                </c:pt>
                <c:pt idx="194">
                  <c:v>6.2089999999999996</c:v>
                </c:pt>
                <c:pt idx="195">
                  <c:v>6.2530000000000001</c:v>
                </c:pt>
                <c:pt idx="196">
                  <c:v>6.2519999999999998</c:v>
                </c:pt>
                <c:pt idx="197">
                  <c:v>6.2610000000000001</c:v>
                </c:pt>
                <c:pt idx="198">
                  <c:v>6.2469999999999999</c:v>
                </c:pt>
                <c:pt idx="199">
                  <c:v>6.2450000000000001</c:v>
                </c:pt>
                <c:pt idx="200">
                  <c:v>6.234</c:v>
                </c:pt>
                <c:pt idx="201">
                  <c:v>6.2240000000000002</c:v>
                </c:pt>
                <c:pt idx="202">
                  <c:v>6.1710000000000003</c:v>
                </c:pt>
                <c:pt idx="203">
                  <c:v>6.1890000000000001</c:v>
                </c:pt>
                <c:pt idx="204">
                  <c:v>6.24</c:v>
                </c:pt>
                <c:pt idx="205">
                  <c:v>6.2990000000000004</c:v>
                </c:pt>
                <c:pt idx="206">
                  <c:v>6.2969999999999997</c:v>
                </c:pt>
                <c:pt idx="207">
                  <c:v>6.3070000000000004</c:v>
                </c:pt>
                <c:pt idx="208">
                  <c:v>6.3040000000000003</c:v>
                </c:pt>
                <c:pt idx="209">
                  <c:v>6.3339999999999996</c:v>
                </c:pt>
                <c:pt idx="210">
                  <c:v>6.351</c:v>
                </c:pt>
                <c:pt idx="211">
                  <c:v>6.3710000000000004</c:v>
                </c:pt>
                <c:pt idx="212">
                  <c:v>6.359</c:v>
                </c:pt>
                <c:pt idx="213">
                  <c:v>6.335</c:v>
                </c:pt>
                <c:pt idx="214">
                  <c:v>6.3550000000000004</c:v>
                </c:pt>
                <c:pt idx="215">
                  <c:v>6.3890000000000002</c:v>
                </c:pt>
                <c:pt idx="216">
                  <c:v>6.367</c:v>
                </c:pt>
                <c:pt idx="217">
                  <c:v>6.3869999999999996</c:v>
                </c:pt>
                <c:pt idx="218">
                  <c:v>6.3940000000000001</c:v>
                </c:pt>
                <c:pt idx="219">
                  <c:v>6.4349999999999996</c:v>
                </c:pt>
                <c:pt idx="220">
                  <c:v>6.4139999999999997</c:v>
                </c:pt>
                <c:pt idx="221">
                  <c:v>6.3920000000000003</c:v>
                </c:pt>
                <c:pt idx="222">
                  <c:v>6.391</c:v>
                </c:pt>
                <c:pt idx="223">
                  <c:v>6.3659999999999997</c:v>
                </c:pt>
                <c:pt idx="224">
                  <c:v>6.3650000000000002</c:v>
                </c:pt>
                <c:pt idx="225">
                  <c:v>6.3609999999999998</c:v>
                </c:pt>
                <c:pt idx="226">
                  <c:v>6.36</c:v>
                </c:pt>
                <c:pt idx="227">
                  <c:v>6.3380000000000001</c:v>
                </c:pt>
                <c:pt idx="228">
                  <c:v>6.3449999999999998</c:v>
                </c:pt>
                <c:pt idx="229">
                  <c:v>6.3440000000000003</c:v>
                </c:pt>
                <c:pt idx="230">
                  <c:v>6.351</c:v>
                </c:pt>
                <c:pt idx="231">
                  <c:v>6.359</c:v>
                </c:pt>
                <c:pt idx="232">
                  <c:v>6.3040000000000003</c:v>
                </c:pt>
                <c:pt idx="233">
                  <c:v>6.3650000000000002</c:v>
                </c:pt>
                <c:pt idx="234">
                  <c:v>6.3129999999999997</c:v>
                </c:pt>
                <c:pt idx="235">
                  <c:v>6.2779999999999996</c:v>
                </c:pt>
                <c:pt idx="236">
                  <c:v>6.2140000000000004</c:v>
                </c:pt>
                <c:pt idx="237">
                  <c:v>6.202</c:v>
                </c:pt>
                <c:pt idx="238">
                  <c:v>6.21</c:v>
                </c:pt>
                <c:pt idx="239">
                  <c:v>6.1619999999999999</c:v>
                </c:pt>
                <c:pt idx="240">
                  <c:v>6.069</c:v>
                </c:pt>
                <c:pt idx="241">
                  <c:v>6.0830000000000002</c:v>
                </c:pt>
                <c:pt idx="242">
                  <c:v>6.0979999999999999</c:v>
                </c:pt>
                <c:pt idx="243">
                  <c:v>6.0579999999999998</c:v>
                </c:pt>
                <c:pt idx="244">
                  <c:v>6.0620000000000003</c:v>
                </c:pt>
                <c:pt idx="245">
                  <c:v>6.0890000000000004</c:v>
                </c:pt>
                <c:pt idx="246">
                  <c:v>6.0469999999999997</c:v>
                </c:pt>
                <c:pt idx="247">
                  <c:v>6.0460000000000003</c:v>
                </c:pt>
                <c:pt idx="248">
                  <c:v>6.0369999999999999</c:v>
                </c:pt>
                <c:pt idx="249">
                  <c:v>5.9580000000000002</c:v>
                </c:pt>
                <c:pt idx="250">
                  <c:v>5.9429999999999996</c:v>
                </c:pt>
                <c:pt idx="251">
                  <c:v>5.7850000000000001</c:v>
                </c:pt>
                <c:pt idx="252">
                  <c:v>5.4610000000000003</c:v>
                </c:pt>
                <c:pt idx="253">
                  <c:v>5.2610000000000001</c:v>
                </c:pt>
                <c:pt idx="254">
                  <c:v>5.26</c:v>
                </c:pt>
                <c:pt idx="255">
                  <c:v>5.758</c:v>
                </c:pt>
                <c:pt idx="256">
                  <c:v>5.7750000000000004</c:v>
                </c:pt>
                <c:pt idx="257">
                  <c:v>5.8890000000000002</c:v>
                </c:pt>
                <c:pt idx="258">
                  <c:v>5.8949999999999996</c:v>
                </c:pt>
                <c:pt idx="259">
                  <c:v>5.8840000000000003</c:v>
                </c:pt>
                <c:pt idx="260">
                  <c:v>5.9039999999999999</c:v>
                </c:pt>
                <c:pt idx="261">
                  <c:v>5.66</c:v>
                </c:pt>
                <c:pt idx="262">
                  <c:v>5.3680000000000003</c:v>
                </c:pt>
                <c:pt idx="263">
                  <c:v>5.1159999999999997</c:v>
                </c:pt>
                <c:pt idx="264">
                  <c:v>5.2190000000000003</c:v>
                </c:pt>
                <c:pt idx="265">
                  <c:v>5.2859999999999996</c:v>
                </c:pt>
                <c:pt idx="266">
                  <c:v>5.306</c:v>
                </c:pt>
                <c:pt idx="267">
                  <c:v>5.3049999999999997</c:v>
                </c:pt>
                <c:pt idx="268">
                  <c:v>5.3230000000000004</c:v>
                </c:pt>
                <c:pt idx="269">
                  <c:v>5.3529999999999998</c:v>
                </c:pt>
                <c:pt idx="270">
                  <c:v>5.3579999999999997</c:v>
                </c:pt>
                <c:pt idx="271">
                  <c:v>5.274</c:v>
                </c:pt>
                <c:pt idx="272">
                  <c:v>5.2409999999999997</c:v>
                </c:pt>
                <c:pt idx="273">
                  <c:v>5.24</c:v>
                </c:pt>
                <c:pt idx="274">
                  <c:v>5.2649999999999997</c:v>
                </c:pt>
                <c:pt idx="275">
                  <c:v>5.2750000000000004</c:v>
                </c:pt>
                <c:pt idx="276">
                  <c:v>5.2640000000000002</c:v>
                </c:pt>
                <c:pt idx="277">
                  <c:v>5.1680000000000001</c:v>
                </c:pt>
                <c:pt idx="278">
                  <c:v>5.1360000000000001</c:v>
                </c:pt>
                <c:pt idx="279">
                  <c:v>5.0259999999999998</c:v>
                </c:pt>
                <c:pt idx="280">
                  <c:v>4.9939999999999998</c:v>
                </c:pt>
                <c:pt idx="281">
                  <c:v>5.024</c:v>
                </c:pt>
                <c:pt idx="282">
                  <c:v>5.085</c:v>
                </c:pt>
                <c:pt idx="283">
                  <c:v>5.1150000000000002</c:v>
                </c:pt>
                <c:pt idx="284">
                  <c:v>5.0780000000000003</c:v>
                </c:pt>
                <c:pt idx="285">
                  <c:v>5.0670000000000002</c:v>
                </c:pt>
                <c:pt idx="286">
                  <c:v>5.0759999999999996</c:v>
                </c:pt>
                <c:pt idx="287">
                  <c:v>5.0540000000000003</c:v>
                </c:pt>
                <c:pt idx="288">
                  <c:v>5.0529999999999999</c:v>
                </c:pt>
                <c:pt idx="289">
                  <c:v>5.0359999999999996</c:v>
                </c:pt>
                <c:pt idx="290">
                  <c:v>5.0670000000000002</c:v>
                </c:pt>
                <c:pt idx="291">
                  <c:v>5.0869999999999997</c:v>
                </c:pt>
                <c:pt idx="292">
                  <c:v>4.9800000000000004</c:v>
                </c:pt>
                <c:pt idx="293">
                  <c:v>4.9800000000000004</c:v>
                </c:pt>
                <c:pt idx="294">
                  <c:v>5.0259999999999998</c:v>
                </c:pt>
                <c:pt idx="295">
                  <c:v>5.0149999999999997</c:v>
                </c:pt>
                <c:pt idx="296">
                  <c:v>5.0140000000000002</c:v>
                </c:pt>
                <c:pt idx="297">
                  <c:v>4.8869999999999996</c:v>
                </c:pt>
                <c:pt idx="298">
                  <c:v>4.835</c:v>
                </c:pt>
                <c:pt idx="299">
                  <c:v>4.7869999999999999</c:v>
                </c:pt>
                <c:pt idx="300">
                  <c:v>4.859</c:v>
                </c:pt>
                <c:pt idx="301">
                  <c:v>4.8479999999999999</c:v>
                </c:pt>
                <c:pt idx="302">
                  <c:v>4.8360000000000003</c:v>
                </c:pt>
                <c:pt idx="303">
                  <c:v>4.835</c:v>
                </c:pt>
                <c:pt idx="304">
                  <c:v>4.7249999999999996</c:v>
                </c:pt>
                <c:pt idx="305">
                  <c:v>4.6619999999999999</c:v>
                </c:pt>
                <c:pt idx="306">
                  <c:v>4.6710000000000003</c:v>
                </c:pt>
                <c:pt idx="307">
                  <c:v>4.7110000000000003</c:v>
                </c:pt>
                <c:pt idx="308">
                  <c:v>4.6379999999999999</c:v>
                </c:pt>
                <c:pt idx="309">
                  <c:v>4.6310000000000002</c:v>
                </c:pt>
                <c:pt idx="310">
                  <c:v>4.5270000000000001</c:v>
                </c:pt>
                <c:pt idx="311">
                  <c:v>4.516</c:v>
                </c:pt>
                <c:pt idx="312">
                  <c:v>4.5250000000000004</c:v>
                </c:pt>
                <c:pt idx="313">
                  <c:v>4.5549999999999997</c:v>
                </c:pt>
                <c:pt idx="314">
                  <c:v>4.5069999999999997</c:v>
                </c:pt>
                <c:pt idx="315">
                  <c:v>4.34</c:v>
                </c:pt>
                <c:pt idx="316">
                  <c:v>4.2519999999999998</c:v>
                </c:pt>
                <c:pt idx="317">
                  <c:v>4.3380000000000001</c:v>
                </c:pt>
                <c:pt idx="318">
                  <c:v>4.2549999999999999</c:v>
                </c:pt>
                <c:pt idx="319">
                  <c:v>4.33</c:v>
                </c:pt>
                <c:pt idx="320">
                  <c:v>4.34</c:v>
                </c:pt>
                <c:pt idx="321">
                  <c:v>4.34</c:v>
                </c:pt>
                <c:pt idx="322">
                  <c:v>4.2859999999999996</c:v>
                </c:pt>
                <c:pt idx="323">
                  <c:v>4.2549999999999999</c:v>
                </c:pt>
                <c:pt idx="324">
                  <c:v>4.1230000000000002</c:v>
                </c:pt>
                <c:pt idx="325">
                  <c:v>4.0919999999999996</c:v>
                </c:pt>
                <c:pt idx="326">
                  <c:v>4.1020000000000003</c:v>
                </c:pt>
                <c:pt idx="327">
                  <c:v>3.9249999999999998</c:v>
                </c:pt>
                <c:pt idx="328">
                  <c:v>3.9449999999999998</c:v>
                </c:pt>
                <c:pt idx="329">
                  <c:v>3.927</c:v>
                </c:pt>
                <c:pt idx="330">
                  <c:v>4.0709999999999997</c:v>
                </c:pt>
                <c:pt idx="331">
                  <c:v>3.9969999999999999</c:v>
                </c:pt>
                <c:pt idx="332">
                  <c:v>3.9969999999999999</c:v>
                </c:pt>
                <c:pt idx="333">
                  <c:v>4.13</c:v>
                </c:pt>
                <c:pt idx="334">
                  <c:v>4.1029999999999998</c:v>
                </c:pt>
                <c:pt idx="335">
                  <c:v>3.9060000000000001</c:v>
                </c:pt>
                <c:pt idx="336">
                  <c:v>3.9049999999999998</c:v>
                </c:pt>
                <c:pt idx="337">
                  <c:v>3.7589999999999999</c:v>
                </c:pt>
                <c:pt idx="338">
                  <c:v>3.7280000000000002</c:v>
                </c:pt>
                <c:pt idx="339">
                  <c:v>3.782</c:v>
                </c:pt>
                <c:pt idx="340">
                  <c:v>3.8439999999999999</c:v>
                </c:pt>
                <c:pt idx="341">
                  <c:v>3.823</c:v>
                </c:pt>
                <c:pt idx="342">
                  <c:v>3.8519999999999999</c:v>
                </c:pt>
                <c:pt idx="343">
                  <c:v>3.883</c:v>
                </c:pt>
                <c:pt idx="344">
                  <c:v>3.8959999999999999</c:v>
                </c:pt>
                <c:pt idx="345">
                  <c:v>3.8849999999999998</c:v>
                </c:pt>
                <c:pt idx="346">
                  <c:v>3.8330000000000002</c:v>
                </c:pt>
                <c:pt idx="347">
                  <c:v>3.7280000000000002</c:v>
                </c:pt>
                <c:pt idx="348">
                  <c:v>3.718</c:v>
                </c:pt>
                <c:pt idx="349">
                  <c:v>3.6989999999999998</c:v>
                </c:pt>
                <c:pt idx="350">
                  <c:v>3.72</c:v>
                </c:pt>
                <c:pt idx="351">
                  <c:v>3.73</c:v>
                </c:pt>
                <c:pt idx="352">
                  <c:v>3.7389999999999999</c:v>
                </c:pt>
                <c:pt idx="353">
                  <c:v>3.6970000000000001</c:v>
                </c:pt>
                <c:pt idx="354">
                  <c:v>3.6059999999999999</c:v>
                </c:pt>
                <c:pt idx="355">
                  <c:v>3.5539999999999998</c:v>
                </c:pt>
                <c:pt idx="356">
                  <c:v>3.5750000000000002</c:v>
                </c:pt>
                <c:pt idx="357">
                  <c:v>3.5939999999999999</c:v>
                </c:pt>
                <c:pt idx="358">
                  <c:v>3.6349999999999998</c:v>
                </c:pt>
                <c:pt idx="359">
                  <c:v>3.6579999999999999</c:v>
                </c:pt>
                <c:pt idx="360">
                  <c:v>3.6469999999999998</c:v>
                </c:pt>
                <c:pt idx="361">
                  <c:v>3.6989999999999998</c:v>
                </c:pt>
                <c:pt idx="362">
                  <c:v>3.6560000000000001</c:v>
                </c:pt>
                <c:pt idx="363">
                  <c:v>3.645</c:v>
                </c:pt>
                <c:pt idx="364">
                  <c:v>3.7069999999999999</c:v>
                </c:pt>
                <c:pt idx="365">
                  <c:v>3.6779999999999999</c:v>
                </c:pt>
                <c:pt idx="366">
                  <c:v>3.6160000000000001</c:v>
                </c:pt>
                <c:pt idx="367">
                  <c:v>3.6560000000000001</c:v>
                </c:pt>
                <c:pt idx="368">
                  <c:v>3.6970000000000001</c:v>
                </c:pt>
                <c:pt idx="369">
                  <c:v>3.637</c:v>
                </c:pt>
                <c:pt idx="370">
                  <c:v>3.6160000000000001</c:v>
                </c:pt>
                <c:pt idx="371">
                  <c:v>3.6259999999999999</c:v>
                </c:pt>
                <c:pt idx="372">
                  <c:v>3.6360000000000001</c:v>
                </c:pt>
                <c:pt idx="373">
                  <c:v>3.5939999999999999</c:v>
                </c:pt>
                <c:pt idx="374">
                  <c:v>3.5449999999999999</c:v>
                </c:pt>
                <c:pt idx="375">
                  <c:v>3.544</c:v>
                </c:pt>
                <c:pt idx="376">
                  <c:v>3.5539999999999998</c:v>
                </c:pt>
                <c:pt idx="377">
                  <c:v>3.5019999999999998</c:v>
                </c:pt>
                <c:pt idx="378">
                  <c:v>3.4809999999999999</c:v>
                </c:pt>
                <c:pt idx="379">
                  <c:v>3.41</c:v>
                </c:pt>
                <c:pt idx="380">
                  <c:v>3.4929999999999999</c:v>
                </c:pt>
                <c:pt idx="381">
                  <c:v>3.5129999999999999</c:v>
                </c:pt>
                <c:pt idx="382">
                  <c:v>3.44</c:v>
                </c:pt>
                <c:pt idx="383">
                  <c:v>3.4390000000000001</c:v>
                </c:pt>
                <c:pt idx="384">
                  <c:v>3.452</c:v>
                </c:pt>
                <c:pt idx="385">
                  <c:v>3.5339999999999998</c:v>
                </c:pt>
                <c:pt idx="386">
                  <c:v>3.6259999999999999</c:v>
                </c:pt>
                <c:pt idx="387">
                  <c:v>3.6560000000000001</c:v>
                </c:pt>
                <c:pt idx="388">
                  <c:v>3.6459999999999999</c:v>
                </c:pt>
                <c:pt idx="389">
                  <c:v>3.6579999999999999</c:v>
                </c:pt>
                <c:pt idx="390">
                  <c:v>3.657</c:v>
                </c:pt>
                <c:pt idx="391">
                  <c:v>3.6150000000000002</c:v>
                </c:pt>
                <c:pt idx="392">
                  <c:v>3.6360000000000001</c:v>
                </c:pt>
                <c:pt idx="393">
                  <c:v>3.6459999999999999</c:v>
                </c:pt>
                <c:pt idx="394">
                  <c:v>3.617</c:v>
                </c:pt>
                <c:pt idx="395">
                  <c:v>3.5750000000000002</c:v>
                </c:pt>
                <c:pt idx="396">
                  <c:v>3.5950000000000002</c:v>
                </c:pt>
                <c:pt idx="397">
                  <c:v>3.6150000000000002</c:v>
                </c:pt>
                <c:pt idx="398">
                  <c:v>3.6150000000000002</c:v>
                </c:pt>
                <c:pt idx="399">
                  <c:v>3.6059999999999999</c:v>
                </c:pt>
                <c:pt idx="400">
                  <c:v>3.5129999999999999</c:v>
                </c:pt>
                <c:pt idx="401">
                  <c:v>3.544</c:v>
                </c:pt>
                <c:pt idx="402">
                  <c:v>3.512</c:v>
                </c:pt>
                <c:pt idx="403">
                  <c:v>3.532</c:v>
                </c:pt>
                <c:pt idx="404">
                  <c:v>3.5209999999999999</c:v>
                </c:pt>
                <c:pt idx="405">
                  <c:v>3.544</c:v>
                </c:pt>
                <c:pt idx="406">
                  <c:v>3.544</c:v>
                </c:pt>
                <c:pt idx="407">
                  <c:v>3.532</c:v>
                </c:pt>
                <c:pt idx="408">
                  <c:v>3.5630000000000002</c:v>
                </c:pt>
                <c:pt idx="409">
                  <c:v>3.524</c:v>
                </c:pt>
                <c:pt idx="410">
                  <c:v>3.5129999999999999</c:v>
                </c:pt>
                <c:pt idx="411">
                  <c:v>3.5339999999999998</c:v>
                </c:pt>
                <c:pt idx="412">
                  <c:v>3.5219999999999998</c:v>
                </c:pt>
                <c:pt idx="413">
                  <c:v>3.5009999999999999</c:v>
                </c:pt>
                <c:pt idx="414">
                  <c:v>3.5449999999999999</c:v>
                </c:pt>
                <c:pt idx="415">
                  <c:v>3.472</c:v>
                </c:pt>
                <c:pt idx="416">
                  <c:v>3.4409999999999998</c:v>
                </c:pt>
                <c:pt idx="417">
                  <c:v>3.419</c:v>
                </c:pt>
                <c:pt idx="418">
                  <c:v>3.419</c:v>
                </c:pt>
                <c:pt idx="419">
                  <c:v>3.431</c:v>
                </c:pt>
                <c:pt idx="420">
                  <c:v>3.431</c:v>
                </c:pt>
                <c:pt idx="421">
                  <c:v>3.399</c:v>
                </c:pt>
                <c:pt idx="422">
                  <c:v>3.3679999999999999</c:v>
                </c:pt>
                <c:pt idx="423">
                  <c:v>3.4390000000000001</c:v>
                </c:pt>
                <c:pt idx="424">
                  <c:v>3.3690000000000002</c:v>
                </c:pt>
                <c:pt idx="425">
                  <c:v>3.379</c:v>
                </c:pt>
                <c:pt idx="426">
                  <c:v>3.4</c:v>
                </c:pt>
                <c:pt idx="427">
                  <c:v>3.45</c:v>
                </c:pt>
                <c:pt idx="428">
                  <c:v>3.46</c:v>
                </c:pt>
                <c:pt idx="429">
                  <c:v>3.4209999999999998</c:v>
                </c:pt>
                <c:pt idx="430">
                  <c:v>3.41</c:v>
                </c:pt>
                <c:pt idx="431">
                  <c:v>3.3690000000000002</c:v>
                </c:pt>
                <c:pt idx="432">
                  <c:v>3.367</c:v>
                </c:pt>
                <c:pt idx="433">
                  <c:v>3.367</c:v>
                </c:pt>
                <c:pt idx="434">
                  <c:v>3.4390000000000001</c:v>
                </c:pt>
                <c:pt idx="435">
                  <c:v>3.41</c:v>
                </c:pt>
                <c:pt idx="436">
                  <c:v>3.3690000000000002</c:v>
                </c:pt>
                <c:pt idx="437">
                  <c:v>3.254</c:v>
                </c:pt>
                <c:pt idx="438">
                  <c:v>3.2639999999999998</c:v>
                </c:pt>
                <c:pt idx="439">
                  <c:v>3.2559999999999998</c:v>
                </c:pt>
                <c:pt idx="440">
                  <c:v>3.214</c:v>
                </c:pt>
                <c:pt idx="441">
                  <c:v>2.823</c:v>
                </c:pt>
                <c:pt idx="442">
                  <c:v>2.73</c:v>
                </c:pt>
                <c:pt idx="443">
                  <c:v>2.74</c:v>
                </c:pt>
                <c:pt idx="444">
                  <c:v>2.5249999999999999</c:v>
                </c:pt>
                <c:pt idx="445">
                  <c:v>2.1869999999999998</c:v>
                </c:pt>
                <c:pt idx="446">
                  <c:v>2.2069999999999999</c:v>
                </c:pt>
                <c:pt idx="447">
                  <c:v>2.2480000000000002</c:v>
                </c:pt>
                <c:pt idx="448">
                  <c:v>2.37</c:v>
                </c:pt>
                <c:pt idx="449">
                  <c:v>2.4020000000000001</c:v>
                </c:pt>
                <c:pt idx="450">
                  <c:v>2.371</c:v>
                </c:pt>
                <c:pt idx="451">
                  <c:v>2.371</c:v>
                </c:pt>
                <c:pt idx="452">
                  <c:v>2.371</c:v>
                </c:pt>
                <c:pt idx="453">
                  <c:v>2.36</c:v>
                </c:pt>
                <c:pt idx="454">
                  <c:v>2.2789999999999999</c:v>
                </c:pt>
                <c:pt idx="455">
                  <c:v>2.238</c:v>
                </c:pt>
                <c:pt idx="456">
                  <c:v>2.2069999999999999</c:v>
                </c:pt>
                <c:pt idx="457">
                  <c:v>2.1760000000000002</c:v>
                </c:pt>
                <c:pt idx="458">
                  <c:v>2.1859999999999999</c:v>
                </c:pt>
                <c:pt idx="459">
                  <c:v>2.2160000000000002</c:v>
                </c:pt>
                <c:pt idx="460">
                  <c:v>2.2170000000000001</c:v>
                </c:pt>
                <c:pt idx="461">
                  <c:v>2.2789999999999999</c:v>
                </c:pt>
                <c:pt idx="462">
                  <c:v>2.2480000000000002</c:v>
                </c:pt>
                <c:pt idx="463">
                  <c:v>2.258</c:v>
                </c:pt>
                <c:pt idx="464">
                  <c:v>2.2069999999999999</c:v>
                </c:pt>
                <c:pt idx="465">
                  <c:v>2.2170000000000001</c:v>
                </c:pt>
                <c:pt idx="466">
                  <c:v>2.1869999999999998</c:v>
                </c:pt>
                <c:pt idx="467">
                  <c:v>2.1960000000000002</c:v>
                </c:pt>
                <c:pt idx="468">
                  <c:v>2.2269999999999999</c:v>
                </c:pt>
                <c:pt idx="469">
                  <c:v>2.2069999999999999</c:v>
                </c:pt>
                <c:pt idx="470">
                  <c:v>2.1560000000000001</c:v>
                </c:pt>
                <c:pt idx="471">
                  <c:v>2.1459999999999999</c:v>
                </c:pt>
                <c:pt idx="472">
                  <c:v>2.145</c:v>
                </c:pt>
                <c:pt idx="473">
                  <c:v>2.1040000000000001</c:v>
                </c:pt>
                <c:pt idx="474">
                  <c:v>2.0129999999999999</c:v>
                </c:pt>
                <c:pt idx="475">
                  <c:v>2.012</c:v>
                </c:pt>
                <c:pt idx="476">
                  <c:v>2.0640000000000001</c:v>
                </c:pt>
                <c:pt idx="477">
                  <c:v>2.0529999999999999</c:v>
                </c:pt>
                <c:pt idx="478">
                  <c:v>2.012</c:v>
                </c:pt>
                <c:pt idx="479">
                  <c:v>1.839</c:v>
                </c:pt>
                <c:pt idx="480">
                  <c:v>1.7869999999999999</c:v>
                </c:pt>
                <c:pt idx="481">
                  <c:v>1.8380000000000001</c:v>
                </c:pt>
                <c:pt idx="482">
                  <c:v>1.8380000000000001</c:v>
                </c:pt>
                <c:pt idx="483">
                  <c:v>1.8280000000000001</c:v>
                </c:pt>
                <c:pt idx="484">
                  <c:v>1.8380000000000001</c:v>
                </c:pt>
                <c:pt idx="485">
                  <c:v>1.879</c:v>
                </c:pt>
                <c:pt idx="486">
                  <c:v>1.9</c:v>
                </c:pt>
                <c:pt idx="487">
                  <c:v>1.9510000000000001</c:v>
                </c:pt>
                <c:pt idx="488">
                  <c:v>1.93</c:v>
                </c:pt>
                <c:pt idx="489">
                  <c:v>1.9410000000000001</c:v>
                </c:pt>
                <c:pt idx="490">
                  <c:v>1.9510000000000001</c:v>
                </c:pt>
                <c:pt idx="491">
                  <c:v>1.94</c:v>
                </c:pt>
                <c:pt idx="492">
                  <c:v>1.9610000000000001</c:v>
                </c:pt>
                <c:pt idx="493">
                  <c:v>1.9810000000000001</c:v>
                </c:pt>
                <c:pt idx="494">
                  <c:v>1.879</c:v>
                </c:pt>
                <c:pt idx="495">
                  <c:v>1.8380000000000001</c:v>
                </c:pt>
                <c:pt idx="496">
                  <c:v>1.7769999999999999</c:v>
                </c:pt>
                <c:pt idx="497">
                  <c:v>1.726</c:v>
                </c:pt>
                <c:pt idx="498">
                  <c:v>1.7869999999999999</c:v>
                </c:pt>
                <c:pt idx="499">
                  <c:v>1.746</c:v>
                </c:pt>
                <c:pt idx="500">
                  <c:v>1.798</c:v>
                </c:pt>
                <c:pt idx="501">
                  <c:v>1.736</c:v>
                </c:pt>
                <c:pt idx="502">
                  <c:v>1.6950000000000001</c:v>
                </c:pt>
                <c:pt idx="503">
                  <c:v>1.7150000000000001</c:v>
                </c:pt>
                <c:pt idx="504">
                  <c:v>1.6439999999999999</c:v>
                </c:pt>
                <c:pt idx="505">
                  <c:v>1.675</c:v>
                </c:pt>
                <c:pt idx="506">
                  <c:v>1.6950000000000001</c:v>
                </c:pt>
                <c:pt idx="507">
                  <c:v>1.7150000000000001</c:v>
                </c:pt>
                <c:pt idx="508">
                  <c:v>1.756</c:v>
                </c:pt>
                <c:pt idx="509">
                  <c:v>1.706</c:v>
                </c:pt>
                <c:pt idx="510">
                  <c:v>1.7050000000000001</c:v>
                </c:pt>
                <c:pt idx="511">
                  <c:v>1.6850000000000001</c:v>
                </c:pt>
                <c:pt idx="512">
                  <c:v>1.6950000000000001</c:v>
                </c:pt>
                <c:pt idx="513">
                  <c:v>1.7150000000000001</c:v>
                </c:pt>
                <c:pt idx="514">
                  <c:v>1.7150000000000001</c:v>
                </c:pt>
                <c:pt idx="515">
                  <c:v>1.746</c:v>
                </c:pt>
                <c:pt idx="516">
                  <c:v>1.736</c:v>
                </c:pt>
                <c:pt idx="517">
                  <c:v>1.7150000000000001</c:v>
                </c:pt>
                <c:pt idx="518">
                  <c:v>1.7250000000000001</c:v>
                </c:pt>
                <c:pt idx="519">
                  <c:v>1.726</c:v>
                </c:pt>
                <c:pt idx="520">
                  <c:v>1.736</c:v>
                </c:pt>
                <c:pt idx="521">
                  <c:v>1.716</c:v>
                </c:pt>
                <c:pt idx="522">
                  <c:v>1.7150000000000001</c:v>
                </c:pt>
                <c:pt idx="523">
                  <c:v>1.6850000000000001</c:v>
                </c:pt>
                <c:pt idx="524">
                  <c:v>1.675</c:v>
                </c:pt>
                <c:pt idx="525">
                  <c:v>1.665</c:v>
                </c:pt>
                <c:pt idx="526">
                  <c:v>1.675</c:v>
                </c:pt>
                <c:pt idx="527">
                  <c:v>1.552</c:v>
                </c:pt>
                <c:pt idx="528">
                  <c:v>1.5720000000000001</c:v>
                </c:pt>
                <c:pt idx="529">
                  <c:v>1.593</c:v>
                </c:pt>
                <c:pt idx="530">
                  <c:v>1.603</c:v>
                </c:pt>
                <c:pt idx="531">
                  <c:v>1.6240000000000001</c:v>
                </c:pt>
                <c:pt idx="532">
                  <c:v>1.613</c:v>
                </c:pt>
                <c:pt idx="533">
                  <c:v>1.613</c:v>
                </c:pt>
                <c:pt idx="534">
                  <c:v>1.7050000000000001</c:v>
                </c:pt>
                <c:pt idx="535">
                  <c:v>1.6950000000000001</c:v>
                </c:pt>
                <c:pt idx="536">
                  <c:v>1.716</c:v>
                </c:pt>
                <c:pt idx="537">
                  <c:v>1.7050000000000001</c:v>
                </c:pt>
                <c:pt idx="538">
                  <c:v>1.726</c:v>
                </c:pt>
                <c:pt idx="539">
                  <c:v>1.706</c:v>
                </c:pt>
                <c:pt idx="540">
                  <c:v>1.7569999999999999</c:v>
                </c:pt>
                <c:pt idx="541">
                  <c:v>1.7569999999999999</c:v>
                </c:pt>
                <c:pt idx="542">
                  <c:v>1.756</c:v>
                </c:pt>
                <c:pt idx="543">
                  <c:v>1.756</c:v>
                </c:pt>
                <c:pt idx="544">
                  <c:v>1.7569999999999999</c:v>
                </c:pt>
                <c:pt idx="545">
                  <c:v>1.736</c:v>
                </c:pt>
                <c:pt idx="546">
                  <c:v>1.726</c:v>
                </c:pt>
                <c:pt idx="547">
                  <c:v>1.7050000000000001</c:v>
                </c:pt>
                <c:pt idx="548">
                  <c:v>1.736</c:v>
                </c:pt>
                <c:pt idx="549">
                  <c:v>1.746</c:v>
                </c:pt>
                <c:pt idx="550">
                  <c:v>1.746</c:v>
                </c:pt>
                <c:pt idx="551">
                  <c:v>1.746</c:v>
                </c:pt>
                <c:pt idx="552">
                  <c:v>1.736</c:v>
                </c:pt>
                <c:pt idx="553">
                  <c:v>1.736</c:v>
                </c:pt>
                <c:pt idx="554">
                  <c:v>1.736</c:v>
                </c:pt>
                <c:pt idx="555">
                  <c:v>1.7569999999999999</c:v>
                </c:pt>
                <c:pt idx="556">
                  <c:v>1.7569999999999999</c:v>
                </c:pt>
                <c:pt idx="557">
                  <c:v>1.7669999999999999</c:v>
                </c:pt>
                <c:pt idx="558">
                  <c:v>1.766</c:v>
                </c:pt>
                <c:pt idx="559">
                  <c:v>1.7669999999999999</c:v>
                </c:pt>
                <c:pt idx="560">
                  <c:v>1.7569999999999999</c:v>
                </c:pt>
                <c:pt idx="561">
                  <c:v>1.7569999999999999</c:v>
                </c:pt>
                <c:pt idx="562">
                  <c:v>1.7769999999999999</c:v>
                </c:pt>
                <c:pt idx="563">
                  <c:v>1.7869999999999999</c:v>
                </c:pt>
                <c:pt idx="564">
                  <c:v>1.7869999999999999</c:v>
                </c:pt>
                <c:pt idx="565">
                  <c:v>1.7669999999999999</c:v>
                </c:pt>
                <c:pt idx="566">
                  <c:v>1.7869999999999999</c:v>
                </c:pt>
                <c:pt idx="567">
                  <c:v>1.7969999999999999</c:v>
                </c:pt>
                <c:pt idx="568">
                  <c:v>1.8280000000000001</c:v>
                </c:pt>
                <c:pt idx="569">
                  <c:v>1.839</c:v>
                </c:pt>
                <c:pt idx="570">
                  <c:v>1.8180000000000001</c:v>
                </c:pt>
                <c:pt idx="571">
                  <c:v>1.849</c:v>
                </c:pt>
                <c:pt idx="572">
                  <c:v>1.8480000000000001</c:v>
                </c:pt>
                <c:pt idx="573">
                  <c:v>1.8580000000000001</c:v>
                </c:pt>
                <c:pt idx="574">
                  <c:v>1.839</c:v>
                </c:pt>
                <c:pt idx="575">
                  <c:v>1.8380000000000001</c:v>
                </c:pt>
                <c:pt idx="576">
                  <c:v>1.8180000000000001</c:v>
                </c:pt>
                <c:pt idx="577">
                  <c:v>1.8380000000000001</c:v>
                </c:pt>
                <c:pt idx="578">
                  <c:v>1.8069999999999999</c:v>
                </c:pt>
                <c:pt idx="579">
                  <c:v>1.8280000000000001</c:v>
                </c:pt>
                <c:pt idx="580">
                  <c:v>1.798</c:v>
                </c:pt>
                <c:pt idx="581">
                  <c:v>1.7869999999999999</c:v>
                </c:pt>
                <c:pt idx="582">
                  <c:v>1.7769999999999999</c:v>
                </c:pt>
                <c:pt idx="583">
                  <c:v>1.7769999999999999</c:v>
                </c:pt>
                <c:pt idx="584">
                  <c:v>1.8080000000000001</c:v>
                </c:pt>
                <c:pt idx="585">
                  <c:v>1.7869999999999999</c:v>
                </c:pt>
                <c:pt idx="586">
                  <c:v>1.7869999999999999</c:v>
                </c:pt>
                <c:pt idx="587">
                  <c:v>1.756</c:v>
                </c:pt>
                <c:pt idx="588">
                  <c:v>1.746</c:v>
                </c:pt>
                <c:pt idx="589">
                  <c:v>1.706</c:v>
                </c:pt>
                <c:pt idx="590">
                  <c:v>1.7050000000000001</c:v>
                </c:pt>
                <c:pt idx="591">
                  <c:v>1.7050000000000001</c:v>
                </c:pt>
                <c:pt idx="592">
                  <c:v>1.7050000000000001</c:v>
                </c:pt>
                <c:pt idx="593">
                  <c:v>1.7050000000000001</c:v>
                </c:pt>
                <c:pt idx="594">
                  <c:v>1.736</c:v>
                </c:pt>
                <c:pt idx="595">
                  <c:v>1.716</c:v>
                </c:pt>
                <c:pt idx="596">
                  <c:v>1.726</c:v>
                </c:pt>
                <c:pt idx="597">
                  <c:v>1.726</c:v>
                </c:pt>
                <c:pt idx="598">
                  <c:v>1.7150000000000001</c:v>
                </c:pt>
                <c:pt idx="599">
                  <c:v>1.726</c:v>
                </c:pt>
                <c:pt idx="600">
                  <c:v>1.716</c:v>
                </c:pt>
                <c:pt idx="601">
                  <c:v>1.736</c:v>
                </c:pt>
                <c:pt idx="602">
                  <c:v>1.736</c:v>
                </c:pt>
                <c:pt idx="603">
                  <c:v>1.766</c:v>
                </c:pt>
                <c:pt idx="604">
                  <c:v>1.7669999999999999</c:v>
                </c:pt>
                <c:pt idx="605">
                  <c:v>1.7669999999999999</c:v>
                </c:pt>
                <c:pt idx="606">
                  <c:v>1.7569999999999999</c:v>
                </c:pt>
                <c:pt idx="607">
                  <c:v>1.756</c:v>
                </c:pt>
                <c:pt idx="608">
                  <c:v>1.756</c:v>
                </c:pt>
                <c:pt idx="609">
                  <c:v>1.746</c:v>
                </c:pt>
                <c:pt idx="610">
                  <c:v>1.7569999999999999</c:v>
                </c:pt>
                <c:pt idx="611">
                  <c:v>1.7569999999999999</c:v>
                </c:pt>
                <c:pt idx="612">
                  <c:v>1.756</c:v>
                </c:pt>
                <c:pt idx="613">
                  <c:v>1.7769999999999999</c:v>
                </c:pt>
                <c:pt idx="614">
                  <c:v>1.7669999999999999</c:v>
                </c:pt>
                <c:pt idx="615">
                  <c:v>1.7569999999999999</c:v>
                </c:pt>
                <c:pt idx="616">
                  <c:v>1.746</c:v>
                </c:pt>
                <c:pt idx="617">
                  <c:v>1.756</c:v>
                </c:pt>
                <c:pt idx="618">
                  <c:v>1.746</c:v>
                </c:pt>
                <c:pt idx="619">
                  <c:v>1.746</c:v>
                </c:pt>
                <c:pt idx="620">
                  <c:v>1.726</c:v>
                </c:pt>
                <c:pt idx="621">
                  <c:v>1.736</c:v>
                </c:pt>
                <c:pt idx="622">
                  <c:v>1.736</c:v>
                </c:pt>
                <c:pt idx="623">
                  <c:v>1.736</c:v>
                </c:pt>
                <c:pt idx="624">
                  <c:v>1.756</c:v>
                </c:pt>
                <c:pt idx="625">
                  <c:v>1.746</c:v>
                </c:pt>
                <c:pt idx="626">
                  <c:v>1.746</c:v>
                </c:pt>
                <c:pt idx="627">
                  <c:v>1.726</c:v>
                </c:pt>
                <c:pt idx="628">
                  <c:v>1.736</c:v>
                </c:pt>
                <c:pt idx="629">
                  <c:v>1.7569999999999999</c:v>
                </c:pt>
                <c:pt idx="630">
                  <c:v>1.746</c:v>
                </c:pt>
                <c:pt idx="631">
                  <c:v>1.726</c:v>
                </c:pt>
                <c:pt idx="632">
                  <c:v>1.736</c:v>
                </c:pt>
                <c:pt idx="633">
                  <c:v>1.746</c:v>
                </c:pt>
                <c:pt idx="634">
                  <c:v>1.736</c:v>
                </c:pt>
                <c:pt idx="635">
                  <c:v>1.726</c:v>
                </c:pt>
                <c:pt idx="636">
                  <c:v>1.716</c:v>
                </c:pt>
                <c:pt idx="637">
                  <c:v>1.7050000000000001</c:v>
                </c:pt>
                <c:pt idx="638">
                  <c:v>1.726</c:v>
                </c:pt>
                <c:pt idx="639">
                  <c:v>1.726</c:v>
                </c:pt>
                <c:pt idx="640">
                  <c:v>1.7050000000000001</c:v>
                </c:pt>
                <c:pt idx="641">
                  <c:v>1.716</c:v>
                </c:pt>
                <c:pt idx="642">
                  <c:v>1.7150000000000001</c:v>
                </c:pt>
                <c:pt idx="643">
                  <c:v>1.726</c:v>
                </c:pt>
                <c:pt idx="644">
                  <c:v>1.726</c:v>
                </c:pt>
                <c:pt idx="645">
                  <c:v>1.6950000000000001</c:v>
                </c:pt>
                <c:pt idx="646">
                  <c:v>1.6950000000000001</c:v>
                </c:pt>
                <c:pt idx="647">
                  <c:v>1.6850000000000001</c:v>
                </c:pt>
                <c:pt idx="648">
                  <c:v>1.7050000000000001</c:v>
                </c:pt>
                <c:pt idx="649">
                  <c:v>1.716</c:v>
                </c:pt>
                <c:pt idx="650">
                  <c:v>1.716</c:v>
                </c:pt>
                <c:pt idx="651">
                  <c:v>1.7050000000000001</c:v>
                </c:pt>
                <c:pt idx="652">
                  <c:v>1.7150000000000001</c:v>
                </c:pt>
                <c:pt idx="653">
                  <c:v>1.726</c:v>
                </c:pt>
                <c:pt idx="654">
                  <c:v>1.726</c:v>
                </c:pt>
                <c:pt idx="655">
                  <c:v>1.716</c:v>
                </c:pt>
                <c:pt idx="656">
                  <c:v>1.716</c:v>
                </c:pt>
                <c:pt idx="657">
                  <c:v>1.7050000000000001</c:v>
                </c:pt>
                <c:pt idx="658">
                  <c:v>1.7050000000000001</c:v>
                </c:pt>
                <c:pt idx="659">
                  <c:v>1.726</c:v>
                </c:pt>
                <c:pt idx="660">
                  <c:v>1.716</c:v>
                </c:pt>
                <c:pt idx="661">
                  <c:v>1.7050000000000001</c:v>
                </c:pt>
                <c:pt idx="662">
                  <c:v>1.7050000000000001</c:v>
                </c:pt>
                <c:pt idx="663">
                  <c:v>1.7050000000000001</c:v>
                </c:pt>
                <c:pt idx="664">
                  <c:v>1.6950000000000001</c:v>
                </c:pt>
                <c:pt idx="665">
                  <c:v>1.6850000000000001</c:v>
                </c:pt>
                <c:pt idx="666">
                  <c:v>1.6850000000000001</c:v>
                </c:pt>
                <c:pt idx="667">
                  <c:v>1.6850000000000001</c:v>
                </c:pt>
                <c:pt idx="668">
                  <c:v>1.7050000000000001</c:v>
                </c:pt>
                <c:pt idx="669">
                  <c:v>1.706</c:v>
                </c:pt>
                <c:pt idx="670">
                  <c:v>1.6950000000000001</c:v>
                </c:pt>
                <c:pt idx="671">
                  <c:v>1.675</c:v>
                </c:pt>
                <c:pt idx="672">
                  <c:v>1.623</c:v>
                </c:pt>
                <c:pt idx="673">
                  <c:v>1.6339999999999999</c:v>
                </c:pt>
                <c:pt idx="674">
                  <c:v>1.6439999999999999</c:v>
                </c:pt>
                <c:pt idx="675">
                  <c:v>1.583</c:v>
                </c:pt>
                <c:pt idx="676">
                  <c:v>1.603</c:v>
                </c:pt>
                <c:pt idx="677">
                  <c:v>1.613</c:v>
                </c:pt>
                <c:pt idx="678">
                  <c:v>1.63</c:v>
                </c:pt>
                <c:pt idx="679">
                  <c:v>1.6140000000000001</c:v>
                </c:pt>
                <c:pt idx="680">
                  <c:v>1.6339999999999999</c:v>
                </c:pt>
                <c:pt idx="681">
                  <c:v>1.613</c:v>
                </c:pt>
                <c:pt idx="682">
                  <c:v>1.613</c:v>
                </c:pt>
                <c:pt idx="683">
                  <c:v>1.6439999999999999</c:v>
                </c:pt>
                <c:pt idx="684">
                  <c:v>1.6140000000000001</c:v>
                </c:pt>
                <c:pt idx="685">
                  <c:v>1.6240000000000001</c:v>
                </c:pt>
                <c:pt idx="686">
                  <c:v>1.6439999999999999</c:v>
                </c:pt>
                <c:pt idx="687">
                  <c:v>1.6439999999999999</c:v>
                </c:pt>
                <c:pt idx="688">
                  <c:v>1.6539999999999999</c:v>
                </c:pt>
                <c:pt idx="689">
                  <c:v>1.675</c:v>
                </c:pt>
                <c:pt idx="690">
                  <c:v>1.665</c:v>
                </c:pt>
                <c:pt idx="691">
                  <c:v>1.665</c:v>
                </c:pt>
                <c:pt idx="692">
                  <c:v>1.675</c:v>
                </c:pt>
                <c:pt idx="693">
                  <c:v>1.6739999999999999</c:v>
                </c:pt>
                <c:pt idx="694">
                  <c:v>1.633</c:v>
                </c:pt>
                <c:pt idx="695">
                  <c:v>1.6240000000000001</c:v>
                </c:pt>
                <c:pt idx="696">
                  <c:v>1.603</c:v>
                </c:pt>
                <c:pt idx="697">
                  <c:v>1.6539999999999999</c:v>
                </c:pt>
                <c:pt idx="698">
                  <c:v>1.6739999999999999</c:v>
                </c:pt>
                <c:pt idx="699">
                  <c:v>1.675</c:v>
                </c:pt>
                <c:pt idx="700">
                  <c:v>1.6850000000000001</c:v>
                </c:pt>
                <c:pt idx="701">
                  <c:v>1.6850000000000001</c:v>
                </c:pt>
                <c:pt idx="702">
                  <c:v>1.675</c:v>
                </c:pt>
                <c:pt idx="703">
                  <c:v>1.7050000000000001</c:v>
                </c:pt>
                <c:pt idx="704">
                  <c:v>1.6850000000000001</c:v>
                </c:pt>
                <c:pt idx="705">
                  <c:v>1.675</c:v>
                </c:pt>
                <c:pt idx="706">
                  <c:v>1.6439999999999999</c:v>
                </c:pt>
                <c:pt idx="707">
                  <c:v>1.6439999999999999</c:v>
                </c:pt>
                <c:pt idx="708">
                  <c:v>1.6439999999999999</c:v>
                </c:pt>
                <c:pt idx="709">
                  <c:v>1.6439999999999999</c:v>
                </c:pt>
                <c:pt idx="710">
                  <c:v>1.6539999999999999</c:v>
                </c:pt>
                <c:pt idx="711">
                  <c:v>1.6439999999999999</c:v>
                </c:pt>
                <c:pt idx="712">
                  <c:v>1.613</c:v>
                </c:pt>
                <c:pt idx="713">
                  <c:v>1.552</c:v>
                </c:pt>
                <c:pt idx="714">
                  <c:v>1.583</c:v>
                </c:pt>
                <c:pt idx="715">
                  <c:v>1.5620000000000001</c:v>
                </c:pt>
                <c:pt idx="716">
                  <c:v>1.5620000000000001</c:v>
                </c:pt>
                <c:pt idx="717">
                  <c:v>1.603</c:v>
                </c:pt>
                <c:pt idx="718">
                  <c:v>1.613</c:v>
                </c:pt>
                <c:pt idx="719">
                  <c:v>1.603</c:v>
                </c:pt>
                <c:pt idx="720">
                  <c:v>1.542</c:v>
                </c:pt>
                <c:pt idx="721">
                  <c:v>1.573</c:v>
                </c:pt>
                <c:pt idx="722">
                  <c:v>1.5720000000000001</c:v>
                </c:pt>
                <c:pt idx="723">
                  <c:v>1.5720000000000001</c:v>
                </c:pt>
                <c:pt idx="724">
                  <c:v>1.6539999999999999</c:v>
                </c:pt>
                <c:pt idx="725">
                  <c:v>1.6539999999999999</c:v>
                </c:pt>
                <c:pt idx="726">
                  <c:v>1.6850000000000001</c:v>
                </c:pt>
                <c:pt idx="727">
                  <c:v>1.6639999999999999</c:v>
                </c:pt>
                <c:pt idx="728">
                  <c:v>1.6850000000000001</c:v>
                </c:pt>
                <c:pt idx="729">
                  <c:v>1.6850000000000001</c:v>
                </c:pt>
                <c:pt idx="730">
                  <c:v>1.665</c:v>
                </c:pt>
                <c:pt idx="731">
                  <c:v>1.6539999999999999</c:v>
                </c:pt>
                <c:pt idx="732">
                  <c:v>1.6339999999999999</c:v>
                </c:pt>
                <c:pt idx="733">
                  <c:v>1.593</c:v>
                </c:pt>
                <c:pt idx="734">
                  <c:v>1.5009999999999999</c:v>
                </c:pt>
                <c:pt idx="735">
                  <c:v>1.4910000000000001</c:v>
                </c:pt>
                <c:pt idx="736">
                  <c:v>1.45</c:v>
                </c:pt>
                <c:pt idx="737">
                  <c:v>1.419</c:v>
                </c:pt>
                <c:pt idx="738">
                  <c:v>1.429</c:v>
                </c:pt>
                <c:pt idx="739">
                  <c:v>1.419</c:v>
                </c:pt>
                <c:pt idx="740">
                  <c:v>1.2250000000000001</c:v>
                </c:pt>
                <c:pt idx="741">
                  <c:v>1.2150000000000001</c:v>
                </c:pt>
                <c:pt idx="742">
                  <c:v>1.2150000000000001</c:v>
                </c:pt>
                <c:pt idx="743">
                  <c:v>1.216</c:v>
                </c:pt>
                <c:pt idx="744">
                  <c:v>1.2150000000000001</c:v>
                </c:pt>
                <c:pt idx="745">
                  <c:v>1.2050000000000001</c:v>
                </c:pt>
                <c:pt idx="746">
                  <c:v>1.2150000000000001</c:v>
                </c:pt>
                <c:pt idx="747">
                  <c:v>1.2150000000000001</c:v>
                </c:pt>
                <c:pt idx="748">
                  <c:v>1.2150000000000001</c:v>
                </c:pt>
                <c:pt idx="749">
                  <c:v>1.2150000000000001</c:v>
                </c:pt>
                <c:pt idx="750">
                  <c:v>1.2150000000000001</c:v>
                </c:pt>
                <c:pt idx="751">
                  <c:v>1.2150000000000001</c:v>
                </c:pt>
                <c:pt idx="752">
                  <c:v>1.2150000000000001</c:v>
                </c:pt>
                <c:pt idx="753">
                  <c:v>1.2250000000000001</c:v>
                </c:pt>
                <c:pt idx="754">
                  <c:v>1.226</c:v>
                </c:pt>
                <c:pt idx="755">
                  <c:v>1.2250000000000001</c:v>
                </c:pt>
                <c:pt idx="756">
                  <c:v>1.2250000000000001</c:v>
                </c:pt>
                <c:pt idx="757">
                  <c:v>1.2150000000000001</c:v>
                </c:pt>
                <c:pt idx="758">
                  <c:v>1.2250000000000001</c:v>
                </c:pt>
                <c:pt idx="759">
                  <c:v>1.226</c:v>
                </c:pt>
                <c:pt idx="760">
                  <c:v>1.2150000000000001</c:v>
                </c:pt>
                <c:pt idx="761">
                  <c:v>1.2050000000000001</c:v>
                </c:pt>
                <c:pt idx="762">
                  <c:v>1.2050000000000001</c:v>
                </c:pt>
                <c:pt idx="763">
                  <c:v>1.2150000000000001</c:v>
                </c:pt>
                <c:pt idx="764">
                  <c:v>1.2150000000000001</c:v>
                </c:pt>
                <c:pt idx="765">
                  <c:v>1.2050000000000001</c:v>
                </c:pt>
                <c:pt idx="766">
                  <c:v>1.2050000000000001</c:v>
                </c:pt>
                <c:pt idx="767">
                  <c:v>1.2050000000000001</c:v>
                </c:pt>
                <c:pt idx="768">
                  <c:v>1.2250000000000001</c:v>
                </c:pt>
                <c:pt idx="769">
                  <c:v>1.2150000000000001</c:v>
                </c:pt>
                <c:pt idx="770">
                  <c:v>1.2050000000000001</c:v>
                </c:pt>
                <c:pt idx="771">
                  <c:v>1.1950000000000001</c:v>
                </c:pt>
                <c:pt idx="772">
                  <c:v>1.1950000000000001</c:v>
                </c:pt>
                <c:pt idx="773">
                  <c:v>1.1739999999999999</c:v>
                </c:pt>
                <c:pt idx="774">
                  <c:v>1.1850000000000001</c:v>
                </c:pt>
                <c:pt idx="775">
                  <c:v>1.177</c:v>
                </c:pt>
                <c:pt idx="776">
                  <c:v>1.1739999999999999</c:v>
                </c:pt>
                <c:pt idx="777">
                  <c:v>1.1539999999999999</c:v>
                </c:pt>
                <c:pt idx="778">
                  <c:v>1.1950000000000001</c:v>
                </c:pt>
                <c:pt idx="779">
                  <c:v>1.1950000000000001</c:v>
                </c:pt>
                <c:pt idx="780">
                  <c:v>1.1950000000000001</c:v>
                </c:pt>
                <c:pt idx="781">
                  <c:v>1.2050000000000001</c:v>
                </c:pt>
                <c:pt idx="782">
                  <c:v>1.2150000000000001</c:v>
                </c:pt>
                <c:pt idx="783">
                  <c:v>1.1950000000000001</c:v>
                </c:pt>
                <c:pt idx="784">
                  <c:v>1.1950000000000001</c:v>
                </c:pt>
                <c:pt idx="785">
                  <c:v>1.1850000000000001</c:v>
                </c:pt>
                <c:pt idx="786">
                  <c:v>1.1950000000000001</c:v>
                </c:pt>
                <c:pt idx="787">
                  <c:v>1.1950000000000001</c:v>
                </c:pt>
                <c:pt idx="788">
                  <c:v>1.1839999999999999</c:v>
                </c:pt>
                <c:pt idx="789">
                  <c:v>1.1950000000000001</c:v>
                </c:pt>
                <c:pt idx="790">
                  <c:v>1.1850000000000001</c:v>
                </c:pt>
                <c:pt idx="791">
                  <c:v>1.1739999999999999</c:v>
                </c:pt>
                <c:pt idx="792">
                  <c:v>1.1739999999999999</c:v>
                </c:pt>
                <c:pt idx="793">
                  <c:v>1.1739999999999999</c:v>
                </c:pt>
                <c:pt idx="794">
                  <c:v>1.1639999999999999</c:v>
                </c:pt>
                <c:pt idx="795">
                  <c:v>1.1639999999999999</c:v>
                </c:pt>
                <c:pt idx="796">
                  <c:v>1.1639999999999999</c:v>
                </c:pt>
                <c:pt idx="797">
                  <c:v>1.1439999999999999</c:v>
                </c:pt>
                <c:pt idx="798">
                  <c:v>1.1639999999999999</c:v>
                </c:pt>
                <c:pt idx="799">
                  <c:v>1.175</c:v>
                </c:pt>
                <c:pt idx="800">
                  <c:v>1.1739999999999999</c:v>
                </c:pt>
                <c:pt idx="801">
                  <c:v>1.1639999999999999</c:v>
                </c:pt>
                <c:pt idx="802">
                  <c:v>1.1739999999999999</c:v>
                </c:pt>
                <c:pt idx="803">
                  <c:v>1.1739999999999999</c:v>
                </c:pt>
                <c:pt idx="804">
                  <c:v>1.1639999999999999</c:v>
                </c:pt>
                <c:pt idx="805">
                  <c:v>1.1639999999999999</c:v>
                </c:pt>
                <c:pt idx="806">
                  <c:v>1.1639999999999999</c:v>
                </c:pt>
                <c:pt idx="807">
                  <c:v>1.1639999999999999</c:v>
                </c:pt>
                <c:pt idx="808">
                  <c:v>1.1739999999999999</c:v>
                </c:pt>
                <c:pt idx="809">
                  <c:v>1.175</c:v>
                </c:pt>
                <c:pt idx="810">
                  <c:v>1.1639999999999999</c:v>
                </c:pt>
                <c:pt idx="811">
                  <c:v>1.1639999999999999</c:v>
                </c:pt>
                <c:pt idx="812">
                  <c:v>1.1739999999999999</c:v>
                </c:pt>
                <c:pt idx="813">
                  <c:v>1.1659999999999999</c:v>
                </c:pt>
                <c:pt idx="814">
                  <c:v>1.1739999999999999</c:v>
                </c:pt>
                <c:pt idx="815">
                  <c:v>1.1739999999999999</c:v>
                </c:pt>
                <c:pt idx="816">
                  <c:v>1.1850000000000001</c:v>
                </c:pt>
                <c:pt idx="817">
                  <c:v>1.1850000000000001</c:v>
                </c:pt>
                <c:pt idx="818">
                  <c:v>1.1950000000000001</c:v>
                </c:pt>
                <c:pt idx="819">
                  <c:v>1.1950000000000001</c:v>
                </c:pt>
                <c:pt idx="820">
                  <c:v>1.1950000000000001</c:v>
                </c:pt>
                <c:pt idx="821">
                  <c:v>1.1950000000000001</c:v>
                </c:pt>
                <c:pt idx="822">
                  <c:v>1.1950000000000001</c:v>
                </c:pt>
                <c:pt idx="823">
                  <c:v>1.1839999999999999</c:v>
                </c:pt>
                <c:pt idx="824">
                  <c:v>1.1850000000000001</c:v>
                </c:pt>
                <c:pt idx="825">
                  <c:v>1.1739999999999999</c:v>
                </c:pt>
                <c:pt idx="826">
                  <c:v>1.1639999999999999</c:v>
                </c:pt>
                <c:pt idx="827">
                  <c:v>1.113</c:v>
                </c:pt>
                <c:pt idx="828">
                  <c:v>1.0720000000000001</c:v>
                </c:pt>
                <c:pt idx="829">
                  <c:v>1.083</c:v>
                </c:pt>
                <c:pt idx="830">
                  <c:v>1.083</c:v>
                </c:pt>
                <c:pt idx="831">
                  <c:v>1.1339999999999999</c:v>
                </c:pt>
                <c:pt idx="832">
                  <c:v>1.123</c:v>
                </c:pt>
                <c:pt idx="833">
                  <c:v>1.1439999999999999</c:v>
                </c:pt>
                <c:pt idx="834">
                  <c:v>1.1539999999999999</c:v>
                </c:pt>
                <c:pt idx="835">
                  <c:v>1.1539999999999999</c:v>
                </c:pt>
                <c:pt idx="836">
                  <c:v>1.1539999999999999</c:v>
                </c:pt>
                <c:pt idx="837">
                  <c:v>1.1739999999999999</c:v>
                </c:pt>
                <c:pt idx="838">
                  <c:v>1.1739999999999999</c:v>
                </c:pt>
                <c:pt idx="839">
                  <c:v>1.175</c:v>
                </c:pt>
                <c:pt idx="840">
                  <c:v>1.1639999999999999</c:v>
                </c:pt>
                <c:pt idx="841">
                  <c:v>1.1439999999999999</c:v>
                </c:pt>
                <c:pt idx="842">
                  <c:v>1.123</c:v>
                </c:pt>
                <c:pt idx="843">
                  <c:v>1.113</c:v>
                </c:pt>
                <c:pt idx="844">
                  <c:v>1.113</c:v>
                </c:pt>
                <c:pt idx="845">
                  <c:v>1.123</c:v>
                </c:pt>
                <c:pt idx="846">
                  <c:v>1.103</c:v>
                </c:pt>
                <c:pt idx="847">
                  <c:v>1.103</c:v>
                </c:pt>
                <c:pt idx="848">
                  <c:v>1.1539999999999999</c:v>
                </c:pt>
                <c:pt idx="849">
                  <c:v>1.1439999999999999</c:v>
                </c:pt>
                <c:pt idx="850">
                  <c:v>1.123</c:v>
                </c:pt>
                <c:pt idx="851">
                  <c:v>1.1339999999999999</c:v>
                </c:pt>
                <c:pt idx="852">
                  <c:v>1.1639999999999999</c:v>
                </c:pt>
                <c:pt idx="853">
                  <c:v>1.1739999999999999</c:v>
                </c:pt>
                <c:pt idx="854">
                  <c:v>1.175</c:v>
                </c:pt>
                <c:pt idx="855">
                  <c:v>1.1639999999999999</c:v>
                </c:pt>
                <c:pt idx="856">
                  <c:v>1.1739999999999999</c:v>
                </c:pt>
                <c:pt idx="857">
                  <c:v>1.1639999999999999</c:v>
                </c:pt>
                <c:pt idx="858">
                  <c:v>1.1739999999999999</c:v>
                </c:pt>
                <c:pt idx="859">
                  <c:v>1.1639999999999999</c:v>
                </c:pt>
                <c:pt idx="860">
                  <c:v>1.1639999999999999</c:v>
                </c:pt>
                <c:pt idx="861">
                  <c:v>1.1439999999999999</c:v>
                </c:pt>
                <c:pt idx="862">
                  <c:v>1.1339999999999999</c:v>
                </c:pt>
                <c:pt idx="863">
                  <c:v>1.1339999999999999</c:v>
                </c:pt>
                <c:pt idx="864">
                  <c:v>1.1339999999999999</c:v>
                </c:pt>
                <c:pt idx="865">
                  <c:v>1.113</c:v>
                </c:pt>
                <c:pt idx="866">
                  <c:v>1.093</c:v>
                </c:pt>
                <c:pt idx="867">
                  <c:v>1.123</c:v>
                </c:pt>
                <c:pt idx="868">
                  <c:v>1.103</c:v>
                </c:pt>
                <c:pt idx="869">
                  <c:v>1.103</c:v>
                </c:pt>
                <c:pt idx="870">
                  <c:v>1.103</c:v>
                </c:pt>
                <c:pt idx="871">
                  <c:v>1.093</c:v>
                </c:pt>
                <c:pt idx="872">
                  <c:v>1.103</c:v>
                </c:pt>
                <c:pt idx="873">
                  <c:v>1.0720000000000001</c:v>
                </c:pt>
                <c:pt idx="874">
                  <c:v>1.073</c:v>
                </c:pt>
                <c:pt idx="875">
                  <c:v>1.032</c:v>
                </c:pt>
                <c:pt idx="876">
                  <c:v>1.052</c:v>
                </c:pt>
                <c:pt idx="877">
                  <c:v>1.032</c:v>
                </c:pt>
                <c:pt idx="878">
                  <c:v>1.052</c:v>
                </c:pt>
                <c:pt idx="879">
                  <c:v>1.0209999999999999</c:v>
                </c:pt>
                <c:pt idx="880">
                  <c:v>1.073</c:v>
                </c:pt>
                <c:pt idx="881">
                  <c:v>1.0720000000000001</c:v>
                </c:pt>
                <c:pt idx="882">
                  <c:v>1.0720000000000001</c:v>
                </c:pt>
                <c:pt idx="883">
                  <c:v>1.0720000000000001</c:v>
                </c:pt>
                <c:pt idx="884">
                  <c:v>1.0820000000000001</c:v>
                </c:pt>
                <c:pt idx="885">
                  <c:v>1.093</c:v>
                </c:pt>
                <c:pt idx="886">
                  <c:v>1.093</c:v>
                </c:pt>
                <c:pt idx="887">
                  <c:v>1.103</c:v>
                </c:pt>
                <c:pt idx="888">
                  <c:v>1.123</c:v>
                </c:pt>
                <c:pt idx="889">
                  <c:v>1.0860000000000001</c:v>
                </c:pt>
                <c:pt idx="890">
                  <c:v>1.0449999999999999</c:v>
                </c:pt>
                <c:pt idx="891">
                  <c:v>1.0449999999999999</c:v>
                </c:pt>
                <c:pt idx="892">
                  <c:v>1.0449999999999999</c:v>
                </c:pt>
                <c:pt idx="893">
                  <c:v>1.024</c:v>
                </c:pt>
                <c:pt idx="894">
                  <c:v>0.97299999999999998</c:v>
                </c:pt>
                <c:pt idx="895">
                  <c:v>0.93200000000000005</c:v>
                </c:pt>
                <c:pt idx="896">
                  <c:v>0.91200000000000003</c:v>
                </c:pt>
                <c:pt idx="897">
                  <c:v>0.85099999999999998</c:v>
                </c:pt>
                <c:pt idx="898">
                  <c:v>0.86099999999999999</c:v>
                </c:pt>
                <c:pt idx="899">
                  <c:v>0.89200000000000002</c:v>
                </c:pt>
                <c:pt idx="900">
                  <c:v>0.88100000000000001</c:v>
                </c:pt>
                <c:pt idx="901">
                  <c:v>0.81</c:v>
                </c:pt>
                <c:pt idx="902">
                  <c:v>0.82</c:v>
                </c:pt>
                <c:pt idx="903">
                  <c:v>0.83</c:v>
                </c:pt>
                <c:pt idx="904">
                  <c:v>0.82</c:v>
                </c:pt>
                <c:pt idx="905">
                  <c:v>0.91200000000000003</c:v>
                </c:pt>
                <c:pt idx="906">
                  <c:v>0.88100000000000001</c:v>
                </c:pt>
                <c:pt idx="907">
                  <c:v>0.86099999999999999</c:v>
                </c:pt>
                <c:pt idx="908">
                  <c:v>0.85099999999999998</c:v>
                </c:pt>
                <c:pt idx="909">
                  <c:v>0.88100000000000001</c:v>
                </c:pt>
                <c:pt idx="910">
                  <c:v>0.86099999999999999</c:v>
                </c:pt>
                <c:pt idx="911">
                  <c:v>0.85099999999999998</c:v>
                </c:pt>
                <c:pt idx="912">
                  <c:v>0.86099999999999999</c:v>
                </c:pt>
                <c:pt idx="913">
                  <c:v>0.89100000000000001</c:v>
                </c:pt>
                <c:pt idx="914">
                  <c:v>0.90200000000000002</c:v>
                </c:pt>
                <c:pt idx="915">
                  <c:v>0.88100000000000001</c:v>
                </c:pt>
                <c:pt idx="916">
                  <c:v>0.88100000000000001</c:v>
                </c:pt>
                <c:pt idx="917">
                  <c:v>0.88100000000000001</c:v>
                </c:pt>
                <c:pt idx="918">
                  <c:v>0.89100000000000001</c:v>
                </c:pt>
                <c:pt idx="919">
                  <c:v>0.90200000000000002</c:v>
                </c:pt>
                <c:pt idx="920">
                  <c:v>0.90200000000000002</c:v>
                </c:pt>
                <c:pt idx="921">
                  <c:v>0.89200000000000002</c:v>
                </c:pt>
                <c:pt idx="922">
                  <c:v>0.89100000000000001</c:v>
                </c:pt>
                <c:pt idx="923">
                  <c:v>0.90200000000000002</c:v>
                </c:pt>
                <c:pt idx="924">
                  <c:v>0.92200000000000004</c:v>
                </c:pt>
                <c:pt idx="925">
                  <c:v>0.91200000000000003</c:v>
                </c:pt>
                <c:pt idx="926">
                  <c:v>0.91200000000000003</c:v>
                </c:pt>
                <c:pt idx="927">
                  <c:v>0.92200000000000004</c:v>
                </c:pt>
                <c:pt idx="928">
                  <c:v>0.95299999999999996</c:v>
                </c:pt>
                <c:pt idx="929">
                  <c:v>0.98399999999999999</c:v>
                </c:pt>
                <c:pt idx="930">
                  <c:v>0.96299999999999997</c:v>
                </c:pt>
                <c:pt idx="931">
                  <c:v>0.94299999999999995</c:v>
                </c:pt>
                <c:pt idx="932">
                  <c:v>0.93200000000000005</c:v>
                </c:pt>
                <c:pt idx="933">
                  <c:v>0.96299999999999997</c:v>
                </c:pt>
                <c:pt idx="934">
                  <c:v>0.95299999999999996</c:v>
                </c:pt>
                <c:pt idx="935">
                  <c:v>0.94299999999999995</c:v>
                </c:pt>
                <c:pt idx="936">
                  <c:v>0.93200000000000005</c:v>
                </c:pt>
                <c:pt idx="937">
                  <c:v>0.96299999999999997</c:v>
                </c:pt>
                <c:pt idx="938">
                  <c:v>0.94299999999999995</c:v>
                </c:pt>
                <c:pt idx="939">
                  <c:v>0.94299999999999995</c:v>
                </c:pt>
                <c:pt idx="940">
                  <c:v>0.94299999999999995</c:v>
                </c:pt>
                <c:pt idx="941">
                  <c:v>0.95299999999999996</c:v>
                </c:pt>
                <c:pt idx="942">
                  <c:v>0.95299999999999996</c:v>
                </c:pt>
                <c:pt idx="943">
                  <c:v>0.95299999999999996</c:v>
                </c:pt>
                <c:pt idx="944">
                  <c:v>0.95299999999999996</c:v>
                </c:pt>
                <c:pt idx="945">
                  <c:v>0.95299999999999996</c:v>
                </c:pt>
                <c:pt idx="946">
                  <c:v>0.96299999999999997</c:v>
                </c:pt>
                <c:pt idx="947">
                  <c:v>0.97299999999999998</c:v>
                </c:pt>
                <c:pt idx="948">
                  <c:v>0.99399999999999999</c:v>
                </c:pt>
                <c:pt idx="949">
                  <c:v>0.99399999999999999</c:v>
                </c:pt>
                <c:pt idx="950">
                  <c:v>0.99399999999999999</c:v>
                </c:pt>
                <c:pt idx="951">
                  <c:v>0.97299999999999998</c:v>
                </c:pt>
                <c:pt idx="952">
                  <c:v>0.97299999999999998</c:v>
                </c:pt>
                <c:pt idx="953">
                  <c:v>0.97299999999999998</c:v>
                </c:pt>
                <c:pt idx="954">
                  <c:v>0.96299999999999997</c:v>
                </c:pt>
                <c:pt idx="955">
                  <c:v>0.97299999999999998</c:v>
                </c:pt>
                <c:pt idx="956">
                  <c:v>0.96299999999999997</c:v>
                </c:pt>
                <c:pt idx="957">
                  <c:v>0.94299999999999995</c:v>
                </c:pt>
                <c:pt idx="958">
                  <c:v>0.95299999999999996</c:v>
                </c:pt>
                <c:pt idx="959">
                  <c:v>0.95299999999999996</c:v>
                </c:pt>
                <c:pt idx="960">
                  <c:v>0.95299999999999996</c:v>
                </c:pt>
                <c:pt idx="961">
                  <c:v>0.95299999999999996</c:v>
                </c:pt>
                <c:pt idx="962">
                  <c:v>0.95299999999999996</c:v>
                </c:pt>
                <c:pt idx="963">
                  <c:v>0.94299999999999995</c:v>
                </c:pt>
                <c:pt idx="964">
                  <c:v>0.95299999999999996</c:v>
                </c:pt>
                <c:pt idx="965">
                  <c:v>0.94299999999999995</c:v>
                </c:pt>
                <c:pt idx="966">
                  <c:v>0.95299999999999996</c:v>
                </c:pt>
                <c:pt idx="967">
                  <c:v>0.94299999999999995</c:v>
                </c:pt>
                <c:pt idx="968">
                  <c:v>0.93200000000000005</c:v>
                </c:pt>
                <c:pt idx="969">
                  <c:v>0.94299999999999995</c:v>
                </c:pt>
                <c:pt idx="970">
                  <c:v>0.93200000000000005</c:v>
                </c:pt>
                <c:pt idx="971">
                  <c:v>0.93200000000000005</c:v>
                </c:pt>
                <c:pt idx="972">
                  <c:v>0.94299999999999995</c:v>
                </c:pt>
                <c:pt idx="973">
                  <c:v>0.94299999999999995</c:v>
                </c:pt>
                <c:pt idx="974">
                  <c:v>0.94299999999999995</c:v>
                </c:pt>
                <c:pt idx="975">
                  <c:v>0.94299999999999995</c:v>
                </c:pt>
                <c:pt idx="976">
                  <c:v>0.93200000000000005</c:v>
                </c:pt>
                <c:pt idx="977">
                  <c:v>0.93200000000000005</c:v>
                </c:pt>
                <c:pt idx="978">
                  <c:v>0.92200000000000004</c:v>
                </c:pt>
                <c:pt idx="979">
                  <c:v>0.91200000000000003</c:v>
                </c:pt>
                <c:pt idx="980">
                  <c:v>0.89200000000000002</c:v>
                </c:pt>
                <c:pt idx="981">
                  <c:v>0.90200000000000002</c:v>
                </c:pt>
                <c:pt idx="982">
                  <c:v>0.90200000000000002</c:v>
                </c:pt>
                <c:pt idx="983">
                  <c:v>0.90200000000000002</c:v>
                </c:pt>
                <c:pt idx="984">
                  <c:v>0.90200000000000002</c:v>
                </c:pt>
                <c:pt idx="985">
                  <c:v>0.92200000000000004</c:v>
                </c:pt>
                <c:pt idx="986">
                  <c:v>0.92200000000000004</c:v>
                </c:pt>
                <c:pt idx="987">
                  <c:v>0.92200000000000004</c:v>
                </c:pt>
                <c:pt idx="988">
                  <c:v>0.93200000000000005</c:v>
                </c:pt>
                <c:pt idx="989">
                  <c:v>0.95299999999999996</c:v>
                </c:pt>
                <c:pt idx="990">
                  <c:v>0.95299999999999996</c:v>
                </c:pt>
                <c:pt idx="991">
                  <c:v>0.94299999999999995</c:v>
                </c:pt>
                <c:pt idx="992">
                  <c:v>0.94299999999999995</c:v>
                </c:pt>
                <c:pt idx="993">
                  <c:v>0.96299999999999997</c:v>
                </c:pt>
                <c:pt idx="994">
                  <c:v>0.95299999999999996</c:v>
                </c:pt>
                <c:pt idx="995">
                  <c:v>0.95299999999999996</c:v>
                </c:pt>
                <c:pt idx="996">
                  <c:v>0.95299999999999996</c:v>
                </c:pt>
                <c:pt idx="997">
                  <c:v>0.95299999999999996</c:v>
                </c:pt>
                <c:pt idx="998">
                  <c:v>0.93200000000000005</c:v>
                </c:pt>
                <c:pt idx="999">
                  <c:v>0.94299999999999995</c:v>
                </c:pt>
                <c:pt idx="1000">
                  <c:v>0.95299999999999996</c:v>
                </c:pt>
                <c:pt idx="1001">
                  <c:v>0.94299999999999995</c:v>
                </c:pt>
                <c:pt idx="1002">
                  <c:v>0.95299999999999996</c:v>
                </c:pt>
                <c:pt idx="1003">
                  <c:v>0.94199999999999995</c:v>
                </c:pt>
                <c:pt idx="1004">
                  <c:v>0.94299999999999995</c:v>
                </c:pt>
                <c:pt idx="1005">
                  <c:v>0.94299999999999995</c:v>
                </c:pt>
                <c:pt idx="1006">
                  <c:v>0.95299999999999996</c:v>
                </c:pt>
                <c:pt idx="1007">
                  <c:v>0.95299999999999996</c:v>
                </c:pt>
                <c:pt idx="1008">
                  <c:v>0.94299999999999995</c:v>
                </c:pt>
                <c:pt idx="1009">
                  <c:v>0.95299999999999996</c:v>
                </c:pt>
                <c:pt idx="1010">
                  <c:v>0.94299999999999995</c:v>
                </c:pt>
                <c:pt idx="1011">
                  <c:v>0.94299999999999995</c:v>
                </c:pt>
                <c:pt idx="1012">
                  <c:v>0.93200000000000005</c:v>
                </c:pt>
                <c:pt idx="1013">
                  <c:v>0.93200000000000005</c:v>
                </c:pt>
                <c:pt idx="1014">
                  <c:v>0.93200000000000005</c:v>
                </c:pt>
                <c:pt idx="1015">
                  <c:v>0.93200000000000005</c:v>
                </c:pt>
                <c:pt idx="1016">
                  <c:v>0.93200000000000005</c:v>
                </c:pt>
                <c:pt idx="1017">
                  <c:v>0.93200000000000005</c:v>
                </c:pt>
                <c:pt idx="1018">
                  <c:v>0.91200000000000003</c:v>
                </c:pt>
                <c:pt idx="1019">
                  <c:v>0.93200000000000005</c:v>
                </c:pt>
                <c:pt idx="1020">
                  <c:v>0.93200000000000005</c:v>
                </c:pt>
                <c:pt idx="1021">
                  <c:v>0.91200000000000003</c:v>
                </c:pt>
                <c:pt idx="1022">
                  <c:v>0.91200000000000003</c:v>
                </c:pt>
                <c:pt idx="1023">
                  <c:v>0.91200000000000003</c:v>
                </c:pt>
                <c:pt idx="1024">
                  <c:v>0.91200000000000003</c:v>
                </c:pt>
                <c:pt idx="1025">
                  <c:v>0.90200000000000002</c:v>
                </c:pt>
                <c:pt idx="1026">
                  <c:v>0.89200000000000002</c:v>
                </c:pt>
                <c:pt idx="1027">
                  <c:v>0.89100000000000001</c:v>
                </c:pt>
                <c:pt idx="1028">
                  <c:v>0.89100000000000001</c:v>
                </c:pt>
                <c:pt idx="1029">
                  <c:v>0.90200000000000002</c:v>
                </c:pt>
                <c:pt idx="1030">
                  <c:v>0.89200000000000002</c:v>
                </c:pt>
                <c:pt idx="1031">
                  <c:v>0.88100000000000001</c:v>
                </c:pt>
                <c:pt idx="1032">
                  <c:v>0.871</c:v>
                </c:pt>
                <c:pt idx="1033">
                  <c:v>0.88100000000000001</c:v>
                </c:pt>
                <c:pt idx="1034">
                  <c:v>0.89200000000000002</c:v>
                </c:pt>
                <c:pt idx="1035">
                  <c:v>0.89200000000000002</c:v>
                </c:pt>
                <c:pt idx="1036">
                  <c:v>0.89100000000000001</c:v>
                </c:pt>
                <c:pt idx="1037">
                  <c:v>0.86099999999999999</c:v>
                </c:pt>
                <c:pt idx="1038">
                  <c:v>0.871</c:v>
                </c:pt>
                <c:pt idx="1039">
                  <c:v>0.93200000000000005</c:v>
                </c:pt>
                <c:pt idx="1040">
                  <c:v>0.92200000000000004</c:v>
                </c:pt>
                <c:pt idx="1041">
                  <c:v>0.92200000000000004</c:v>
                </c:pt>
                <c:pt idx="1042">
                  <c:v>0.90200000000000002</c:v>
                </c:pt>
                <c:pt idx="1043">
                  <c:v>0.92200000000000004</c:v>
                </c:pt>
                <c:pt idx="1044">
                  <c:v>0.91200000000000003</c:v>
                </c:pt>
                <c:pt idx="1045">
                  <c:v>0.90200000000000002</c:v>
                </c:pt>
                <c:pt idx="1046">
                  <c:v>0.871</c:v>
                </c:pt>
                <c:pt idx="1047">
                  <c:v>0.86099999999999999</c:v>
                </c:pt>
                <c:pt idx="1048">
                  <c:v>0.871</c:v>
                </c:pt>
                <c:pt idx="1049">
                  <c:v>0.88100000000000001</c:v>
                </c:pt>
                <c:pt idx="1050">
                  <c:v>0.871</c:v>
                </c:pt>
                <c:pt idx="1051">
                  <c:v>0.871</c:v>
                </c:pt>
                <c:pt idx="1052">
                  <c:v>0.88100000000000001</c:v>
                </c:pt>
                <c:pt idx="1053">
                  <c:v>0.88100000000000001</c:v>
                </c:pt>
                <c:pt idx="1054">
                  <c:v>0.871</c:v>
                </c:pt>
                <c:pt idx="1055">
                  <c:v>0.88100000000000001</c:v>
                </c:pt>
                <c:pt idx="1056">
                  <c:v>0.871</c:v>
                </c:pt>
                <c:pt idx="1057">
                  <c:v>0.88100000000000001</c:v>
                </c:pt>
                <c:pt idx="1058">
                  <c:v>0.90200000000000002</c:v>
                </c:pt>
                <c:pt idx="1059">
                  <c:v>0.91200000000000003</c:v>
                </c:pt>
                <c:pt idx="1060">
                  <c:v>0.93200000000000005</c:v>
                </c:pt>
                <c:pt idx="1061">
                  <c:v>0.93200000000000005</c:v>
                </c:pt>
                <c:pt idx="1062">
                  <c:v>0.91200000000000003</c:v>
                </c:pt>
                <c:pt idx="1063">
                  <c:v>0.92200000000000004</c:v>
                </c:pt>
                <c:pt idx="1064">
                  <c:v>0.93200000000000005</c:v>
                </c:pt>
                <c:pt idx="1065">
                  <c:v>0.92200000000000004</c:v>
                </c:pt>
                <c:pt idx="1066">
                  <c:v>0.93200000000000005</c:v>
                </c:pt>
                <c:pt idx="1067">
                  <c:v>0.92200000000000004</c:v>
                </c:pt>
                <c:pt idx="1068">
                  <c:v>0.93200000000000005</c:v>
                </c:pt>
                <c:pt idx="1069">
                  <c:v>0.94299999999999995</c:v>
                </c:pt>
                <c:pt idx="1070">
                  <c:v>0.92200000000000004</c:v>
                </c:pt>
                <c:pt idx="1071">
                  <c:v>0.91200000000000003</c:v>
                </c:pt>
                <c:pt idx="1072">
                  <c:v>0.91200000000000003</c:v>
                </c:pt>
                <c:pt idx="1073">
                  <c:v>0.91200000000000003</c:v>
                </c:pt>
                <c:pt idx="1074">
                  <c:v>0.91200000000000003</c:v>
                </c:pt>
                <c:pt idx="1075">
                  <c:v>0.93200000000000005</c:v>
                </c:pt>
                <c:pt idx="1076">
                  <c:v>0.93200000000000005</c:v>
                </c:pt>
                <c:pt idx="1077">
                  <c:v>0.93200000000000005</c:v>
                </c:pt>
                <c:pt idx="1078">
                  <c:v>0.94299999999999995</c:v>
                </c:pt>
                <c:pt idx="1079">
                  <c:v>0.95299999999999996</c:v>
                </c:pt>
                <c:pt idx="1080">
                  <c:v>0.96299999999999997</c:v>
                </c:pt>
                <c:pt idx="1081">
                  <c:v>0.95299999999999996</c:v>
                </c:pt>
                <c:pt idx="1082">
                  <c:v>0.94299999999999995</c:v>
                </c:pt>
                <c:pt idx="1083">
                  <c:v>0.95299999999999996</c:v>
                </c:pt>
                <c:pt idx="1084">
                  <c:v>0.96299999999999997</c:v>
                </c:pt>
                <c:pt idx="1085">
                  <c:v>0.95299999999999996</c:v>
                </c:pt>
                <c:pt idx="1086">
                  <c:v>0.96299999999999997</c:v>
                </c:pt>
                <c:pt idx="1087">
                  <c:v>0.95299999999999996</c:v>
                </c:pt>
                <c:pt idx="1088">
                  <c:v>0.94299999999999995</c:v>
                </c:pt>
                <c:pt idx="1089">
                  <c:v>0.95299999999999996</c:v>
                </c:pt>
                <c:pt idx="1090">
                  <c:v>0.95299999999999996</c:v>
                </c:pt>
                <c:pt idx="1091">
                  <c:v>0.94299999999999995</c:v>
                </c:pt>
                <c:pt idx="1092">
                  <c:v>0.95299999999999996</c:v>
                </c:pt>
                <c:pt idx="1093">
                  <c:v>0.94299999999999995</c:v>
                </c:pt>
                <c:pt idx="1094">
                  <c:v>0.95299999999999996</c:v>
                </c:pt>
                <c:pt idx="1095">
                  <c:v>0.93200000000000005</c:v>
                </c:pt>
                <c:pt idx="1096">
                  <c:v>0.93200000000000005</c:v>
                </c:pt>
                <c:pt idx="1097">
                  <c:v>0.93200000000000005</c:v>
                </c:pt>
                <c:pt idx="1098">
                  <c:v>0.93200000000000005</c:v>
                </c:pt>
                <c:pt idx="1099">
                  <c:v>0.94299999999999995</c:v>
                </c:pt>
                <c:pt idx="1100">
                  <c:v>0.93200000000000005</c:v>
                </c:pt>
                <c:pt idx="1101">
                  <c:v>0.93200000000000005</c:v>
                </c:pt>
                <c:pt idx="1102">
                  <c:v>0.94299999999999995</c:v>
                </c:pt>
                <c:pt idx="1103">
                  <c:v>0.94299999999999995</c:v>
                </c:pt>
                <c:pt idx="1104">
                  <c:v>0.95299999999999996</c:v>
                </c:pt>
                <c:pt idx="1105">
                  <c:v>0.94299999999999995</c:v>
                </c:pt>
                <c:pt idx="1106">
                  <c:v>0.93200000000000005</c:v>
                </c:pt>
                <c:pt idx="1107">
                  <c:v>0.94299999999999995</c:v>
                </c:pt>
                <c:pt idx="1108">
                  <c:v>0.93200000000000005</c:v>
                </c:pt>
                <c:pt idx="1109">
                  <c:v>0.93200000000000005</c:v>
                </c:pt>
                <c:pt idx="1110">
                  <c:v>0.93200000000000005</c:v>
                </c:pt>
                <c:pt idx="1111">
                  <c:v>0.93200000000000005</c:v>
                </c:pt>
                <c:pt idx="1112">
                  <c:v>0.93200000000000005</c:v>
                </c:pt>
                <c:pt idx="1113">
                  <c:v>0.93200000000000005</c:v>
                </c:pt>
                <c:pt idx="1114">
                  <c:v>0.94299999999999995</c:v>
                </c:pt>
                <c:pt idx="1115">
                  <c:v>0.95299999999999996</c:v>
                </c:pt>
                <c:pt idx="1116">
                  <c:v>0.94299999999999995</c:v>
                </c:pt>
                <c:pt idx="1117">
                  <c:v>0.93200000000000005</c:v>
                </c:pt>
                <c:pt idx="1118">
                  <c:v>0.94299999999999995</c:v>
                </c:pt>
                <c:pt idx="1119">
                  <c:v>0.99399999999999999</c:v>
                </c:pt>
                <c:pt idx="1120">
                  <c:v>0.98299999999999998</c:v>
                </c:pt>
                <c:pt idx="1121">
                  <c:v>0.95299999999999996</c:v>
                </c:pt>
                <c:pt idx="1122">
                  <c:v>0.97299999999999998</c:v>
                </c:pt>
                <c:pt idx="1123">
                  <c:v>0.96299999999999997</c:v>
                </c:pt>
                <c:pt idx="1124">
                  <c:v>0.97299999999999998</c:v>
                </c:pt>
                <c:pt idx="1125">
                  <c:v>0.98299999999999998</c:v>
                </c:pt>
                <c:pt idx="1126">
                  <c:v>0.97299999999999998</c:v>
                </c:pt>
                <c:pt idx="1127">
                  <c:v>0.96299999999999997</c:v>
                </c:pt>
                <c:pt idx="1128">
                  <c:v>0.97299999999999998</c:v>
                </c:pt>
                <c:pt idx="1129">
                  <c:v>1.004</c:v>
                </c:pt>
                <c:pt idx="1130">
                  <c:v>0.98299999999999998</c:v>
                </c:pt>
                <c:pt idx="1131">
                  <c:v>0.99399999999999999</c:v>
                </c:pt>
                <c:pt idx="1132">
                  <c:v>1.0549999999999999</c:v>
                </c:pt>
                <c:pt idx="1133">
                  <c:v>1.0449999999999999</c:v>
                </c:pt>
                <c:pt idx="1134">
                  <c:v>1.0449999999999999</c:v>
                </c:pt>
                <c:pt idx="1135">
                  <c:v>1.024</c:v>
                </c:pt>
                <c:pt idx="1136">
                  <c:v>0.99399999999999999</c:v>
                </c:pt>
                <c:pt idx="1137">
                  <c:v>0.98299999999999998</c:v>
                </c:pt>
                <c:pt idx="1138">
                  <c:v>0.99399999999999999</c:v>
                </c:pt>
                <c:pt idx="1139">
                  <c:v>1.0449999999999999</c:v>
                </c:pt>
                <c:pt idx="1140">
                  <c:v>1.0349999999999999</c:v>
                </c:pt>
                <c:pt idx="1141">
                  <c:v>1.024</c:v>
                </c:pt>
                <c:pt idx="1142">
                  <c:v>1.024</c:v>
                </c:pt>
                <c:pt idx="1143">
                  <c:v>1.034</c:v>
                </c:pt>
                <c:pt idx="1144">
                  <c:v>1.075</c:v>
                </c:pt>
                <c:pt idx="1145">
                  <c:v>1.075</c:v>
                </c:pt>
                <c:pt idx="1146">
                  <c:v>1.0649999999999999</c:v>
                </c:pt>
                <c:pt idx="1147">
                  <c:v>1.0649999999999999</c:v>
                </c:pt>
                <c:pt idx="1148">
                  <c:v>1.0649999999999999</c:v>
                </c:pt>
                <c:pt idx="1149">
                  <c:v>1.1160000000000001</c:v>
                </c:pt>
                <c:pt idx="1150">
                  <c:v>1.1639999999999999</c:v>
                </c:pt>
                <c:pt idx="1151">
                  <c:v>1.1639999999999999</c:v>
                </c:pt>
                <c:pt idx="1152">
                  <c:v>1.1950000000000001</c:v>
                </c:pt>
                <c:pt idx="1153">
                  <c:v>1.2050000000000001</c:v>
                </c:pt>
                <c:pt idx="1154">
                  <c:v>1.256</c:v>
                </c:pt>
                <c:pt idx="1155">
                  <c:v>1.266</c:v>
                </c:pt>
                <c:pt idx="1156">
                  <c:v>1.276</c:v>
                </c:pt>
                <c:pt idx="1157">
                  <c:v>1.2869999999999999</c:v>
                </c:pt>
                <c:pt idx="1158">
                  <c:v>1.3680000000000001</c:v>
                </c:pt>
                <c:pt idx="1159">
                  <c:v>1.3280000000000001</c:v>
                </c:pt>
                <c:pt idx="1160">
                  <c:v>1.2869999999999999</c:v>
                </c:pt>
                <c:pt idx="1161">
                  <c:v>1.256</c:v>
                </c:pt>
                <c:pt idx="1162">
                  <c:v>1.266</c:v>
                </c:pt>
                <c:pt idx="1163">
                  <c:v>1.256</c:v>
                </c:pt>
                <c:pt idx="1164">
                  <c:v>1.3069999999999999</c:v>
                </c:pt>
                <c:pt idx="1165">
                  <c:v>1.2869999999999999</c:v>
                </c:pt>
                <c:pt idx="1166">
                  <c:v>1.276</c:v>
                </c:pt>
                <c:pt idx="1167">
                  <c:v>1.2969999999999999</c:v>
                </c:pt>
                <c:pt idx="1168">
                  <c:v>1.3069999999999999</c:v>
                </c:pt>
                <c:pt idx="1169">
                  <c:v>1.379</c:v>
                </c:pt>
                <c:pt idx="1170">
                  <c:v>1.266</c:v>
                </c:pt>
                <c:pt idx="1171">
                  <c:v>1.2150000000000001</c:v>
                </c:pt>
                <c:pt idx="1172">
                  <c:v>1.286</c:v>
                </c:pt>
                <c:pt idx="1173">
                  <c:v>1.286</c:v>
                </c:pt>
                <c:pt idx="1174">
                  <c:v>1.266</c:v>
                </c:pt>
                <c:pt idx="1175">
                  <c:v>1.2969999999999999</c:v>
                </c:pt>
                <c:pt idx="1176">
                  <c:v>1.266</c:v>
                </c:pt>
                <c:pt idx="1177">
                  <c:v>1.266</c:v>
                </c:pt>
                <c:pt idx="1178">
                  <c:v>1.286</c:v>
                </c:pt>
                <c:pt idx="1179">
                  <c:v>1.3380000000000001</c:v>
                </c:pt>
                <c:pt idx="1180">
                  <c:v>1.3380000000000001</c:v>
                </c:pt>
                <c:pt idx="1181">
                  <c:v>1.3380000000000001</c:v>
                </c:pt>
                <c:pt idx="1182">
                  <c:v>1.3380000000000001</c:v>
                </c:pt>
                <c:pt idx="1183">
                  <c:v>1.327</c:v>
                </c:pt>
                <c:pt idx="1184">
                  <c:v>1.3480000000000001</c:v>
                </c:pt>
                <c:pt idx="1185">
                  <c:v>1.3480000000000001</c:v>
                </c:pt>
                <c:pt idx="1186">
                  <c:v>1.3580000000000001</c:v>
                </c:pt>
                <c:pt idx="1187">
                  <c:v>1.3580000000000001</c:v>
                </c:pt>
                <c:pt idx="1188">
                  <c:v>1.419</c:v>
                </c:pt>
                <c:pt idx="1189">
                  <c:v>1.46</c:v>
                </c:pt>
                <c:pt idx="1190">
                  <c:v>1.45</c:v>
                </c:pt>
                <c:pt idx="1191">
                  <c:v>1.44</c:v>
                </c:pt>
                <c:pt idx="1192">
                  <c:v>1.44</c:v>
                </c:pt>
                <c:pt idx="1193">
                  <c:v>1.46</c:v>
                </c:pt>
                <c:pt idx="1194">
                  <c:v>1.4810000000000001</c:v>
                </c:pt>
                <c:pt idx="1195">
                  <c:v>1.47</c:v>
                </c:pt>
                <c:pt idx="1196">
                  <c:v>1.47</c:v>
                </c:pt>
                <c:pt idx="1197">
                  <c:v>1.429</c:v>
                </c:pt>
                <c:pt idx="1198">
                  <c:v>1.48</c:v>
                </c:pt>
                <c:pt idx="1199">
                  <c:v>1.4910000000000001</c:v>
                </c:pt>
                <c:pt idx="1200">
                  <c:v>1.43</c:v>
                </c:pt>
                <c:pt idx="1201">
                  <c:v>1.44</c:v>
                </c:pt>
                <c:pt idx="1202">
                  <c:v>1.429</c:v>
                </c:pt>
                <c:pt idx="1203">
                  <c:v>1.45</c:v>
                </c:pt>
                <c:pt idx="1204">
                  <c:v>1.4710000000000001</c:v>
                </c:pt>
                <c:pt idx="1205">
                  <c:v>1.47</c:v>
                </c:pt>
                <c:pt idx="1206">
                  <c:v>1.47</c:v>
                </c:pt>
                <c:pt idx="1207">
                  <c:v>1.48</c:v>
                </c:pt>
                <c:pt idx="1208">
                  <c:v>1.5009999999999999</c:v>
                </c:pt>
                <c:pt idx="1209">
                  <c:v>1.532</c:v>
                </c:pt>
                <c:pt idx="1210">
                  <c:v>1.542</c:v>
                </c:pt>
                <c:pt idx="1211">
                  <c:v>1.542</c:v>
                </c:pt>
                <c:pt idx="1212">
                  <c:v>1.552</c:v>
                </c:pt>
                <c:pt idx="1213">
                  <c:v>1.5620000000000001</c:v>
                </c:pt>
                <c:pt idx="1214">
                  <c:v>1.583</c:v>
                </c:pt>
                <c:pt idx="1215">
                  <c:v>1.573</c:v>
                </c:pt>
                <c:pt idx="1216">
                  <c:v>1.593</c:v>
                </c:pt>
                <c:pt idx="1217">
                  <c:v>1.6439999999999999</c:v>
                </c:pt>
                <c:pt idx="1218">
                  <c:v>1.6439999999999999</c:v>
                </c:pt>
                <c:pt idx="1219">
                  <c:v>1.623</c:v>
                </c:pt>
                <c:pt idx="1220">
                  <c:v>1.6439999999999999</c:v>
                </c:pt>
                <c:pt idx="1221">
                  <c:v>1.6339999999999999</c:v>
                </c:pt>
                <c:pt idx="1222">
                  <c:v>1.6539999999999999</c:v>
                </c:pt>
                <c:pt idx="1223">
                  <c:v>1.6439999999999999</c:v>
                </c:pt>
                <c:pt idx="1224">
                  <c:v>1.6539999999999999</c:v>
                </c:pt>
                <c:pt idx="1225">
                  <c:v>1.665</c:v>
                </c:pt>
                <c:pt idx="1226">
                  <c:v>1.665</c:v>
                </c:pt>
                <c:pt idx="1227">
                  <c:v>1.6950000000000001</c:v>
                </c:pt>
                <c:pt idx="1228">
                  <c:v>1.6950000000000001</c:v>
                </c:pt>
                <c:pt idx="1229">
                  <c:v>1.716</c:v>
                </c:pt>
                <c:pt idx="1230">
                  <c:v>1.7050000000000001</c:v>
                </c:pt>
                <c:pt idx="1231">
                  <c:v>1.716</c:v>
                </c:pt>
                <c:pt idx="1232">
                  <c:v>1.726</c:v>
                </c:pt>
                <c:pt idx="1233">
                  <c:v>1.7150000000000001</c:v>
                </c:pt>
                <c:pt idx="1234">
                  <c:v>1.716</c:v>
                </c:pt>
                <c:pt idx="1235">
                  <c:v>1.7050000000000001</c:v>
                </c:pt>
                <c:pt idx="1236">
                  <c:v>1.7050000000000001</c:v>
                </c:pt>
                <c:pt idx="1237">
                  <c:v>1.6850000000000001</c:v>
                </c:pt>
                <c:pt idx="1238">
                  <c:v>1.6850000000000001</c:v>
                </c:pt>
                <c:pt idx="1239">
                  <c:v>1.706</c:v>
                </c:pt>
                <c:pt idx="1240">
                  <c:v>1.7050000000000001</c:v>
                </c:pt>
                <c:pt idx="1241">
                  <c:v>1.6950000000000001</c:v>
                </c:pt>
                <c:pt idx="1242">
                  <c:v>1.6850000000000001</c:v>
                </c:pt>
                <c:pt idx="1243">
                  <c:v>1.6850000000000001</c:v>
                </c:pt>
                <c:pt idx="1244">
                  <c:v>1.6839999999999999</c:v>
                </c:pt>
                <c:pt idx="1245">
                  <c:v>1.716</c:v>
                </c:pt>
                <c:pt idx="1246">
                  <c:v>1.726</c:v>
                </c:pt>
                <c:pt idx="1247">
                  <c:v>1.746</c:v>
                </c:pt>
                <c:pt idx="1248">
                  <c:v>1.7769999999999999</c:v>
                </c:pt>
                <c:pt idx="1249">
                  <c:v>1.8180000000000001</c:v>
                </c:pt>
                <c:pt idx="1250">
                  <c:v>1.8180000000000001</c:v>
                </c:pt>
                <c:pt idx="1251">
                  <c:v>1.8380000000000001</c:v>
                </c:pt>
                <c:pt idx="1252">
                  <c:v>1.8380000000000001</c:v>
                </c:pt>
                <c:pt idx="1253">
                  <c:v>1.869</c:v>
                </c:pt>
                <c:pt idx="1254">
                  <c:v>1.91</c:v>
                </c:pt>
                <c:pt idx="1255">
                  <c:v>1.91</c:v>
                </c:pt>
                <c:pt idx="1256">
                  <c:v>1.9</c:v>
                </c:pt>
                <c:pt idx="1257">
                  <c:v>1.899</c:v>
                </c:pt>
                <c:pt idx="1258">
                  <c:v>1.92</c:v>
                </c:pt>
                <c:pt idx="1259">
                  <c:v>1.982</c:v>
                </c:pt>
                <c:pt idx="1260">
                  <c:v>1.9510000000000001</c:v>
                </c:pt>
                <c:pt idx="1261">
                  <c:v>1.9710000000000001</c:v>
                </c:pt>
                <c:pt idx="1262">
                  <c:v>2.0219999999999998</c:v>
                </c:pt>
                <c:pt idx="1263">
                  <c:v>2.0430000000000001</c:v>
                </c:pt>
                <c:pt idx="1264">
                  <c:v>2.0840000000000001</c:v>
                </c:pt>
                <c:pt idx="1265">
                  <c:v>2.0640000000000001</c:v>
                </c:pt>
                <c:pt idx="1266">
                  <c:v>2.073</c:v>
                </c:pt>
                <c:pt idx="1267">
                  <c:v>2.0630000000000002</c:v>
                </c:pt>
                <c:pt idx="1268">
                  <c:v>2.0939999999999999</c:v>
                </c:pt>
                <c:pt idx="1269">
                  <c:v>2.1360000000000001</c:v>
                </c:pt>
                <c:pt idx="1270">
                  <c:v>2.125</c:v>
                </c:pt>
                <c:pt idx="1271">
                  <c:v>2.1349999999999998</c:v>
                </c:pt>
                <c:pt idx="1272">
                  <c:v>2.1349999999999998</c:v>
                </c:pt>
                <c:pt idx="1273">
                  <c:v>2.1549999999999998</c:v>
                </c:pt>
                <c:pt idx="1274">
                  <c:v>2.177</c:v>
                </c:pt>
                <c:pt idx="1275">
                  <c:v>2.1760000000000002</c:v>
                </c:pt>
                <c:pt idx="1276">
                  <c:v>2.1760000000000002</c:v>
                </c:pt>
                <c:pt idx="1277">
                  <c:v>2.1960000000000002</c:v>
                </c:pt>
                <c:pt idx="1278">
                  <c:v>2.2170000000000001</c:v>
                </c:pt>
                <c:pt idx="1279">
                  <c:v>2.2280000000000002</c:v>
                </c:pt>
                <c:pt idx="1280">
                  <c:v>2.2170000000000001</c:v>
                </c:pt>
                <c:pt idx="1281">
                  <c:v>2.2170000000000001</c:v>
                </c:pt>
                <c:pt idx="1282">
                  <c:v>2.2069999999999999</c:v>
                </c:pt>
                <c:pt idx="1283">
                  <c:v>2.2269999999999999</c:v>
                </c:pt>
                <c:pt idx="1284">
                  <c:v>2.2480000000000002</c:v>
                </c:pt>
                <c:pt idx="1285">
                  <c:v>2.238</c:v>
                </c:pt>
                <c:pt idx="1286">
                  <c:v>2.238</c:v>
                </c:pt>
                <c:pt idx="1287">
                  <c:v>2.2480000000000002</c:v>
                </c:pt>
                <c:pt idx="1288">
                  <c:v>2.2269999999999999</c:v>
                </c:pt>
                <c:pt idx="1289">
                  <c:v>2.2280000000000002</c:v>
                </c:pt>
                <c:pt idx="1290">
                  <c:v>2.2069999999999999</c:v>
                </c:pt>
                <c:pt idx="1291">
                  <c:v>2.1970000000000001</c:v>
                </c:pt>
                <c:pt idx="1292">
                  <c:v>2.1960000000000002</c:v>
                </c:pt>
                <c:pt idx="1293">
                  <c:v>2.1960000000000002</c:v>
                </c:pt>
                <c:pt idx="1294">
                  <c:v>2.218</c:v>
                </c:pt>
                <c:pt idx="1295">
                  <c:v>2.1869999999999998</c:v>
                </c:pt>
                <c:pt idx="1296">
                  <c:v>2.1859999999999999</c:v>
                </c:pt>
                <c:pt idx="1297">
                  <c:v>2.1859999999999999</c:v>
                </c:pt>
                <c:pt idx="1298">
                  <c:v>2.2370000000000001</c:v>
                </c:pt>
                <c:pt idx="1299">
                  <c:v>2.2589999999999999</c:v>
                </c:pt>
                <c:pt idx="1300">
                  <c:v>2.2280000000000002</c:v>
                </c:pt>
                <c:pt idx="1301">
                  <c:v>2.2280000000000002</c:v>
                </c:pt>
                <c:pt idx="1302">
                  <c:v>2.2170000000000001</c:v>
                </c:pt>
                <c:pt idx="1303">
                  <c:v>2.2469999999999999</c:v>
                </c:pt>
                <c:pt idx="1304">
                  <c:v>2.351</c:v>
                </c:pt>
                <c:pt idx="1305">
                  <c:v>2.3199999999999998</c:v>
                </c:pt>
                <c:pt idx="1306">
                  <c:v>2.31</c:v>
                </c:pt>
                <c:pt idx="1307">
                  <c:v>2.319</c:v>
                </c:pt>
                <c:pt idx="1308">
                  <c:v>2.319</c:v>
                </c:pt>
                <c:pt idx="1309">
                  <c:v>2.351</c:v>
                </c:pt>
                <c:pt idx="1310">
                  <c:v>2.33</c:v>
                </c:pt>
                <c:pt idx="1311">
                  <c:v>2.34</c:v>
                </c:pt>
                <c:pt idx="1312">
                  <c:v>2.36</c:v>
                </c:pt>
                <c:pt idx="1313">
                  <c:v>2.36</c:v>
                </c:pt>
                <c:pt idx="1314">
                  <c:v>2.339</c:v>
                </c:pt>
                <c:pt idx="1315">
                  <c:v>2.371</c:v>
                </c:pt>
                <c:pt idx="1316">
                  <c:v>2.351</c:v>
                </c:pt>
                <c:pt idx="1317">
                  <c:v>2.35</c:v>
                </c:pt>
                <c:pt idx="1318">
                  <c:v>2.35</c:v>
                </c:pt>
                <c:pt idx="1319">
                  <c:v>2.4119999999999999</c:v>
                </c:pt>
                <c:pt idx="1320">
                  <c:v>2.4119999999999999</c:v>
                </c:pt>
                <c:pt idx="1321">
                  <c:v>2.4329999999999998</c:v>
                </c:pt>
                <c:pt idx="1322">
                  <c:v>2.4529999999999998</c:v>
                </c:pt>
                <c:pt idx="1323">
                  <c:v>2.4630000000000001</c:v>
                </c:pt>
                <c:pt idx="1324">
                  <c:v>2.5150000000000001</c:v>
                </c:pt>
                <c:pt idx="1325">
                  <c:v>2.5049999999999999</c:v>
                </c:pt>
                <c:pt idx="1326">
                  <c:v>2.484</c:v>
                </c:pt>
                <c:pt idx="1327">
                  <c:v>2.4830000000000001</c:v>
                </c:pt>
                <c:pt idx="1328">
                  <c:v>2.4940000000000002</c:v>
                </c:pt>
                <c:pt idx="1329">
                  <c:v>2.5150000000000001</c:v>
                </c:pt>
                <c:pt idx="1330">
                  <c:v>2.5150000000000001</c:v>
                </c:pt>
                <c:pt idx="1331">
                  <c:v>2.5150000000000001</c:v>
                </c:pt>
                <c:pt idx="1332">
                  <c:v>2.5449999999999999</c:v>
                </c:pt>
                <c:pt idx="1333">
                  <c:v>2.5350000000000001</c:v>
                </c:pt>
                <c:pt idx="1334">
                  <c:v>2.577</c:v>
                </c:pt>
                <c:pt idx="1335">
                  <c:v>2.577</c:v>
                </c:pt>
                <c:pt idx="1336">
                  <c:v>2.5760000000000001</c:v>
                </c:pt>
                <c:pt idx="1337">
                  <c:v>2.5960000000000001</c:v>
                </c:pt>
                <c:pt idx="1338">
                  <c:v>2.5960000000000001</c:v>
                </c:pt>
                <c:pt idx="1339">
                  <c:v>2.6269999999999998</c:v>
                </c:pt>
                <c:pt idx="1340">
                  <c:v>2.6789999999999998</c:v>
                </c:pt>
                <c:pt idx="1341">
                  <c:v>2.6890000000000001</c:v>
                </c:pt>
                <c:pt idx="1342">
                  <c:v>2.73</c:v>
                </c:pt>
                <c:pt idx="1343">
                  <c:v>2.75</c:v>
                </c:pt>
                <c:pt idx="1344">
                  <c:v>2.7509999999999999</c:v>
                </c:pt>
                <c:pt idx="1345">
                  <c:v>2.7309999999999999</c:v>
                </c:pt>
                <c:pt idx="1346">
                  <c:v>2.7410000000000001</c:v>
                </c:pt>
                <c:pt idx="1347">
                  <c:v>2.75</c:v>
                </c:pt>
                <c:pt idx="1348">
                  <c:v>2.73</c:v>
                </c:pt>
                <c:pt idx="1349">
                  <c:v>2.7509999999999999</c:v>
                </c:pt>
                <c:pt idx="1350">
                  <c:v>2.7509999999999999</c:v>
                </c:pt>
                <c:pt idx="1351">
                  <c:v>2.73</c:v>
                </c:pt>
                <c:pt idx="1352">
                  <c:v>2.7610000000000001</c:v>
                </c:pt>
                <c:pt idx="1353">
                  <c:v>2.7709999999999999</c:v>
                </c:pt>
                <c:pt idx="1354">
                  <c:v>2.7930000000000001</c:v>
                </c:pt>
                <c:pt idx="1355">
                  <c:v>2.7919999999999998</c:v>
                </c:pt>
                <c:pt idx="1356">
                  <c:v>2.782</c:v>
                </c:pt>
                <c:pt idx="1357">
                  <c:v>2.802</c:v>
                </c:pt>
                <c:pt idx="1358">
                  <c:v>2.8119999999999998</c:v>
                </c:pt>
                <c:pt idx="1359">
                  <c:v>2.8639999999999999</c:v>
                </c:pt>
                <c:pt idx="1360">
                  <c:v>2.823</c:v>
                </c:pt>
                <c:pt idx="1361">
                  <c:v>2.8330000000000002</c:v>
                </c:pt>
                <c:pt idx="1362">
                  <c:v>2.8319999999999999</c:v>
                </c:pt>
                <c:pt idx="1363">
                  <c:v>2.8319999999999999</c:v>
                </c:pt>
                <c:pt idx="1364">
                  <c:v>2.8340000000000001</c:v>
                </c:pt>
                <c:pt idx="1365">
                  <c:v>2.823</c:v>
                </c:pt>
                <c:pt idx="1366">
                  <c:v>2.7719999999999998</c:v>
                </c:pt>
                <c:pt idx="1367">
                  <c:v>2.7810000000000001</c:v>
                </c:pt>
                <c:pt idx="1368">
                  <c:v>2.74</c:v>
                </c:pt>
                <c:pt idx="1369">
                  <c:v>2.782</c:v>
                </c:pt>
                <c:pt idx="1370">
                  <c:v>2.7610000000000001</c:v>
                </c:pt>
                <c:pt idx="1371">
                  <c:v>2.7610000000000001</c:v>
                </c:pt>
                <c:pt idx="1372">
                  <c:v>2.7709999999999999</c:v>
                </c:pt>
                <c:pt idx="1373">
                  <c:v>2.75</c:v>
                </c:pt>
                <c:pt idx="1374">
                  <c:v>2.762</c:v>
                </c:pt>
                <c:pt idx="1375">
                  <c:v>2.7719999999999998</c:v>
                </c:pt>
                <c:pt idx="1376">
                  <c:v>2.7719999999999998</c:v>
                </c:pt>
                <c:pt idx="1377">
                  <c:v>2.7810000000000001</c:v>
                </c:pt>
                <c:pt idx="1378">
                  <c:v>2.8730000000000002</c:v>
                </c:pt>
                <c:pt idx="1379">
                  <c:v>2.9060000000000001</c:v>
                </c:pt>
                <c:pt idx="1380">
                  <c:v>2.8639999999999999</c:v>
                </c:pt>
                <c:pt idx="1381">
                  <c:v>2.8849999999999998</c:v>
                </c:pt>
                <c:pt idx="1382">
                  <c:v>2.915</c:v>
                </c:pt>
                <c:pt idx="1383">
                  <c:v>2.8839999999999999</c:v>
                </c:pt>
                <c:pt idx="1384">
                  <c:v>2.9060000000000001</c:v>
                </c:pt>
                <c:pt idx="1385">
                  <c:v>2.875</c:v>
                </c:pt>
                <c:pt idx="1386">
                  <c:v>2.8740000000000001</c:v>
                </c:pt>
                <c:pt idx="1387">
                  <c:v>2.8940000000000001</c:v>
                </c:pt>
                <c:pt idx="1388">
                  <c:v>2.8839999999999999</c:v>
                </c:pt>
                <c:pt idx="1389">
                  <c:v>2.9060000000000001</c:v>
                </c:pt>
                <c:pt idx="1390">
                  <c:v>2.8439999999999999</c:v>
                </c:pt>
                <c:pt idx="1391">
                  <c:v>2.7919999999999998</c:v>
                </c:pt>
                <c:pt idx="1392">
                  <c:v>2.863</c:v>
                </c:pt>
                <c:pt idx="1393">
                  <c:v>2.8530000000000002</c:v>
                </c:pt>
                <c:pt idx="1394">
                  <c:v>2.895</c:v>
                </c:pt>
                <c:pt idx="1395">
                  <c:v>2.8639999999999999</c:v>
                </c:pt>
                <c:pt idx="1396">
                  <c:v>2.8740000000000001</c:v>
                </c:pt>
                <c:pt idx="1397">
                  <c:v>2.8119999999999998</c:v>
                </c:pt>
                <c:pt idx="1398">
                  <c:v>2.8010000000000002</c:v>
                </c:pt>
                <c:pt idx="1399">
                  <c:v>2.875</c:v>
                </c:pt>
                <c:pt idx="1400">
                  <c:v>2.8540000000000001</c:v>
                </c:pt>
                <c:pt idx="1401">
                  <c:v>2.8639999999999999</c:v>
                </c:pt>
                <c:pt idx="1402">
                  <c:v>2.8839999999999999</c:v>
                </c:pt>
                <c:pt idx="1403">
                  <c:v>2.9039999999999999</c:v>
                </c:pt>
                <c:pt idx="1404">
                  <c:v>2.9470000000000001</c:v>
                </c:pt>
                <c:pt idx="1405">
                  <c:v>2.9359999999999999</c:v>
                </c:pt>
                <c:pt idx="1406">
                  <c:v>2.9260000000000002</c:v>
                </c:pt>
                <c:pt idx="1407">
                  <c:v>2.9449999999999998</c:v>
                </c:pt>
                <c:pt idx="1408">
                  <c:v>2.9449999999999998</c:v>
                </c:pt>
                <c:pt idx="1409">
                  <c:v>2.9449999999999998</c:v>
                </c:pt>
                <c:pt idx="1410">
                  <c:v>2.9769999999999999</c:v>
                </c:pt>
                <c:pt idx="1411">
                  <c:v>2.9769999999999999</c:v>
                </c:pt>
                <c:pt idx="1412">
                  <c:v>2.9969999999999999</c:v>
                </c:pt>
                <c:pt idx="1413">
                  <c:v>2.9860000000000002</c:v>
                </c:pt>
                <c:pt idx="1414">
                  <c:v>3.0089999999999999</c:v>
                </c:pt>
                <c:pt idx="1415">
                  <c:v>3.008</c:v>
                </c:pt>
                <c:pt idx="1416">
                  <c:v>2.9870000000000001</c:v>
                </c:pt>
                <c:pt idx="1417">
                  <c:v>2.9969999999999999</c:v>
                </c:pt>
                <c:pt idx="1418">
                  <c:v>2.9969999999999999</c:v>
                </c:pt>
                <c:pt idx="1419">
                  <c:v>2.9980000000000002</c:v>
                </c:pt>
                <c:pt idx="1420">
                  <c:v>2.988</c:v>
                </c:pt>
                <c:pt idx="1421">
                  <c:v>2.9569999999999999</c:v>
                </c:pt>
                <c:pt idx="1422">
                  <c:v>2.976</c:v>
                </c:pt>
                <c:pt idx="1423">
                  <c:v>2.976</c:v>
                </c:pt>
                <c:pt idx="1424">
                  <c:v>3.0190000000000001</c:v>
                </c:pt>
                <c:pt idx="1425">
                  <c:v>3.0289999999999999</c:v>
                </c:pt>
                <c:pt idx="1426">
                  <c:v>3.06</c:v>
                </c:pt>
                <c:pt idx="1427">
                  <c:v>3.09</c:v>
                </c:pt>
                <c:pt idx="1428">
                  <c:v>3.1</c:v>
                </c:pt>
                <c:pt idx="1429">
                  <c:v>3.1320000000000001</c:v>
                </c:pt>
                <c:pt idx="1430">
                  <c:v>3.1219999999999999</c:v>
                </c:pt>
                <c:pt idx="1431">
                  <c:v>3.121</c:v>
                </c:pt>
                <c:pt idx="1432">
                  <c:v>3.161</c:v>
                </c:pt>
                <c:pt idx="1433">
                  <c:v>3.161</c:v>
                </c:pt>
                <c:pt idx="1434">
                  <c:v>3.161</c:v>
                </c:pt>
                <c:pt idx="1435">
                  <c:v>3.1829999999999998</c:v>
                </c:pt>
                <c:pt idx="1436">
                  <c:v>3.1419999999999999</c:v>
                </c:pt>
                <c:pt idx="1437">
                  <c:v>3.1720000000000002</c:v>
                </c:pt>
                <c:pt idx="1438">
                  <c:v>3.161</c:v>
                </c:pt>
                <c:pt idx="1439">
                  <c:v>3.2040000000000002</c:v>
                </c:pt>
                <c:pt idx="1440">
                  <c:v>3.214</c:v>
                </c:pt>
                <c:pt idx="1441">
                  <c:v>3.2240000000000002</c:v>
                </c:pt>
                <c:pt idx="1442">
                  <c:v>3.2440000000000002</c:v>
                </c:pt>
                <c:pt idx="1443">
                  <c:v>3.254</c:v>
                </c:pt>
                <c:pt idx="1444">
                  <c:v>3.2970000000000002</c:v>
                </c:pt>
                <c:pt idx="1445">
                  <c:v>3.2970000000000002</c:v>
                </c:pt>
                <c:pt idx="1446">
                  <c:v>3.3479999999999999</c:v>
                </c:pt>
                <c:pt idx="1447">
                  <c:v>3.3679999999999999</c:v>
                </c:pt>
                <c:pt idx="1448">
                  <c:v>3.3879999999999999</c:v>
                </c:pt>
                <c:pt idx="1449">
                  <c:v>3.4209999999999998</c:v>
                </c:pt>
                <c:pt idx="1450">
                  <c:v>3.3889999999999998</c:v>
                </c:pt>
                <c:pt idx="1451">
                  <c:v>3.399</c:v>
                </c:pt>
                <c:pt idx="1452">
                  <c:v>3.3980000000000001</c:v>
                </c:pt>
                <c:pt idx="1453">
                  <c:v>3.4289999999999998</c:v>
                </c:pt>
                <c:pt idx="1454">
                  <c:v>3.472</c:v>
                </c:pt>
                <c:pt idx="1455">
                  <c:v>3.4510000000000001</c:v>
                </c:pt>
                <c:pt idx="1456">
                  <c:v>3.4609999999999999</c:v>
                </c:pt>
                <c:pt idx="1457">
                  <c:v>3.512</c:v>
                </c:pt>
                <c:pt idx="1458">
                  <c:v>3.5009999999999999</c:v>
                </c:pt>
                <c:pt idx="1459">
                  <c:v>3.5139999999999998</c:v>
                </c:pt>
                <c:pt idx="1460">
                  <c:v>3.5030000000000001</c:v>
                </c:pt>
                <c:pt idx="1461">
                  <c:v>3.492</c:v>
                </c:pt>
                <c:pt idx="1462">
                  <c:v>3.512</c:v>
                </c:pt>
                <c:pt idx="1463">
                  <c:v>3.5009999999999999</c:v>
                </c:pt>
                <c:pt idx="1464">
                  <c:v>3.5339999999999998</c:v>
                </c:pt>
                <c:pt idx="1465">
                  <c:v>3.5129999999999999</c:v>
                </c:pt>
                <c:pt idx="1466">
                  <c:v>3.472</c:v>
                </c:pt>
                <c:pt idx="1467">
                  <c:v>3.512</c:v>
                </c:pt>
                <c:pt idx="1468">
                  <c:v>3.5009999999999999</c:v>
                </c:pt>
                <c:pt idx="1469">
                  <c:v>3.5139999999999998</c:v>
                </c:pt>
                <c:pt idx="1470">
                  <c:v>3.4929999999999999</c:v>
                </c:pt>
                <c:pt idx="1471">
                  <c:v>3.5129999999999999</c:v>
                </c:pt>
                <c:pt idx="1472">
                  <c:v>3.5430000000000001</c:v>
                </c:pt>
                <c:pt idx="1473">
                  <c:v>3.5630000000000002</c:v>
                </c:pt>
                <c:pt idx="1474">
                  <c:v>3.5550000000000002</c:v>
                </c:pt>
                <c:pt idx="1475">
                  <c:v>3.5030000000000001</c:v>
                </c:pt>
                <c:pt idx="1476">
                  <c:v>3.42</c:v>
                </c:pt>
                <c:pt idx="1477">
                  <c:v>3.45</c:v>
                </c:pt>
                <c:pt idx="1478">
                  <c:v>3.4489999999999998</c:v>
                </c:pt>
                <c:pt idx="1479">
                  <c:v>3.49</c:v>
                </c:pt>
                <c:pt idx="1480">
                  <c:v>3.4820000000000002</c:v>
                </c:pt>
                <c:pt idx="1481">
                  <c:v>3.4609999999999999</c:v>
                </c:pt>
                <c:pt idx="1482">
                  <c:v>3.4710000000000001</c:v>
                </c:pt>
                <c:pt idx="1483">
                  <c:v>3.4809999999999999</c:v>
                </c:pt>
                <c:pt idx="1484">
                  <c:v>3.472</c:v>
                </c:pt>
                <c:pt idx="1485">
                  <c:v>3.431</c:v>
                </c:pt>
                <c:pt idx="1486">
                  <c:v>3.4409999999999998</c:v>
                </c:pt>
                <c:pt idx="1487">
                  <c:v>3.4809999999999999</c:v>
                </c:pt>
                <c:pt idx="1488">
                  <c:v>3.5219999999999998</c:v>
                </c:pt>
                <c:pt idx="1489">
                  <c:v>3.5960000000000001</c:v>
                </c:pt>
                <c:pt idx="1490">
                  <c:v>3.3889999999999998</c:v>
                </c:pt>
                <c:pt idx="1491">
                  <c:v>3.4510000000000001</c:v>
                </c:pt>
                <c:pt idx="1492">
                  <c:v>3.4710000000000001</c:v>
                </c:pt>
                <c:pt idx="1493">
                  <c:v>3.5009999999999999</c:v>
                </c:pt>
                <c:pt idx="1494">
                  <c:v>3.4830000000000001</c:v>
                </c:pt>
                <c:pt idx="1495">
                  <c:v>3.4620000000000002</c:v>
                </c:pt>
                <c:pt idx="1496">
                  <c:v>3.5339999999999998</c:v>
                </c:pt>
                <c:pt idx="1497">
                  <c:v>3.5430000000000001</c:v>
                </c:pt>
                <c:pt idx="1498">
                  <c:v>3.5630000000000002</c:v>
                </c:pt>
                <c:pt idx="1499">
                  <c:v>3.6059999999999999</c:v>
                </c:pt>
                <c:pt idx="1500">
                  <c:v>3.5539999999999998</c:v>
                </c:pt>
                <c:pt idx="1501">
                  <c:v>3.5950000000000002</c:v>
                </c:pt>
                <c:pt idx="1502">
                  <c:v>3.6040000000000001</c:v>
                </c:pt>
                <c:pt idx="1503">
                  <c:v>3.6040000000000001</c:v>
                </c:pt>
                <c:pt idx="1504">
                  <c:v>3.645</c:v>
                </c:pt>
                <c:pt idx="1505">
                  <c:v>3.6989999999999998</c:v>
                </c:pt>
                <c:pt idx="1506">
                  <c:v>3.74</c:v>
                </c:pt>
                <c:pt idx="1507">
                  <c:v>3.79</c:v>
                </c:pt>
                <c:pt idx="1508">
                  <c:v>3.78</c:v>
                </c:pt>
                <c:pt idx="1509">
                  <c:v>3.8540000000000001</c:v>
                </c:pt>
                <c:pt idx="1510">
                  <c:v>3.8540000000000001</c:v>
                </c:pt>
                <c:pt idx="1511">
                  <c:v>3.8330000000000002</c:v>
                </c:pt>
                <c:pt idx="1512">
                  <c:v>3.8519999999999999</c:v>
                </c:pt>
                <c:pt idx="1513">
                  <c:v>3.8519999999999999</c:v>
                </c:pt>
                <c:pt idx="1514">
                  <c:v>3.927</c:v>
                </c:pt>
                <c:pt idx="1515">
                  <c:v>3.895</c:v>
                </c:pt>
                <c:pt idx="1516">
                  <c:v>3.8849999999999998</c:v>
                </c:pt>
                <c:pt idx="1517">
                  <c:v>3.9140000000000001</c:v>
                </c:pt>
                <c:pt idx="1518">
                  <c:v>3.883</c:v>
                </c:pt>
                <c:pt idx="1519">
                  <c:v>3.9580000000000002</c:v>
                </c:pt>
                <c:pt idx="1520">
                  <c:v>3.9260000000000002</c:v>
                </c:pt>
                <c:pt idx="1521">
                  <c:v>3.9359999999999999</c:v>
                </c:pt>
                <c:pt idx="1522">
                  <c:v>3.956</c:v>
                </c:pt>
                <c:pt idx="1523">
                  <c:v>3.9140000000000001</c:v>
                </c:pt>
                <c:pt idx="1524">
                  <c:v>3.9580000000000002</c:v>
                </c:pt>
                <c:pt idx="1525">
                  <c:v>3.9569999999999999</c:v>
                </c:pt>
                <c:pt idx="1526">
                  <c:v>3.9660000000000002</c:v>
                </c:pt>
                <c:pt idx="1527">
                  <c:v>3.9660000000000002</c:v>
                </c:pt>
                <c:pt idx="1528">
                  <c:v>3.9750000000000001</c:v>
                </c:pt>
                <c:pt idx="1529">
                  <c:v>4.0090000000000003</c:v>
                </c:pt>
                <c:pt idx="1530">
                  <c:v>3.9990000000000001</c:v>
                </c:pt>
                <c:pt idx="1531">
                  <c:v>4.0090000000000003</c:v>
                </c:pt>
                <c:pt idx="1532">
                  <c:v>4.0069999999999997</c:v>
                </c:pt>
                <c:pt idx="1533">
                  <c:v>3.976</c:v>
                </c:pt>
                <c:pt idx="1534">
                  <c:v>3.9159999999999999</c:v>
                </c:pt>
                <c:pt idx="1535">
                  <c:v>3.9470000000000001</c:v>
                </c:pt>
                <c:pt idx="1536">
                  <c:v>3.9449999999999998</c:v>
                </c:pt>
                <c:pt idx="1537">
                  <c:v>3.9449999999999998</c:v>
                </c:pt>
                <c:pt idx="1538">
                  <c:v>3.9239999999999999</c:v>
                </c:pt>
                <c:pt idx="1539">
                  <c:v>3.9780000000000002</c:v>
                </c:pt>
                <c:pt idx="1540">
                  <c:v>3.9369999999999998</c:v>
                </c:pt>
                <c:pt idx="1541">
                  <c:v>3.9670000000000001</c:v>
                </c:pt>
                <c:pt idx="1542">
                  <c:v>3.9870000000000001</c:v>
                </c:pt>
                <c:pt idx="1543">
                  <c:v>3.9969999999999999</c:v>
                </c:pt>
                <c:pt idx="1544">
                  <c:v>4.03</c:v>
                </c:pt>
                <c:pt idx="1545">
                  <c:v>4.0190000000000001</c:v>
                </c:pt>
                <c:pt idx="1546">
                  <c:v>3.9359999999999999</c:v>
                </c:pt>
                <c:pt idx="1547">
                  <c:v>3.9350000000000001</c:v>
                </c:pt>
                <c:pt idx="1548">
                  <c:v>3.9140000000000001</c:v>
                </c:pt>
                <c:pt idx="1549">
                  <c:v>3.9060000000000001</c:v>
                </c:pt>
                <c:pt idx="1550">
                  <c:v>3.8849999999999998</c:v>
                </c:pt>
                <c:pt idx="1551">
                  <c:v>3.9470000000000001</c:v>
                </c:pt>
                <c:pt idx="1552">
                  <c:v>3.9249999999999998</c:v>
                </c:pt>
                <c:pt idx="1553">
                  <c:v>3.9550000000000001</c:v>
                </c:pt>
                <c:pt idx="1554">
                  <c:v>3.968</c:v>
                </c:pt>
                <c:pt idx="1555">
                  <c:v>3.988</c:v>
                </c:pt>
                <c:pt idx="1556">
                  <c:v>3.988</c:v>
                </c:pt>
                <c:pt idx="1557">
                  <c:v>3.9860000000000002</c:v>
                </c:pt>
                <c:pt idx="1558">
                  <c:v>3.9649999999999999</c:v>
                </c:pt>
                <c:pt idx="1559">
                  <c:v>3.9470000000000001</c:v>
                </c:pt>
                <c:pt idx="1560">
                  <c:v>3.9980000000000002</c:v>
                </c:pt>
                <c:pt idx="1561">
                  <c:v>4.0789999999999997</c:v>
                </c:pt>
                <c:pt idx="1562">
                  <c:v>4.0789999999999997</c:v>
                </c:pt>
                <c:pt idx="1563">
                  <c:v>4.12</c:v>
                </c:pt>
                <c:pt idx="1564">
                  <c:v>4.1849999999999996</c:v>
                </c:pt>
                <c:pt idx="1565">
                  <c:v>4.1840000000000002</c:v>
                </c:pt>
                <c:pt idx="1566">
                  <c:v>4.2039999999999997</c:v>
                </c:pt>
                <c:pt idx="1567">
                  <c:v>4.2140000000000004</c:v>
                </c:pt>
                <c:pt idx="1568">
                  <c:v>4.2889999999999997</c:v>
                </c:pt>
                <c:pt idx="1569">
                  <c:v>4.2990000000000004</c:v>
                </c:pt>
                <c:pt idx="1570">
                  <c:v>4.3090000000000002</c:v>
                </c:pt>
                <c:pt idx="1571">
                  <c:v>4.327</c:v>
                </c:pt>
                <c:pt idx="1572">
                  <c:v>4.327</c:v>
                </c:pt>
                <c:pt idx="1573">
                  <c:v>4.3259999999999996</c:v>
                </c:pt>
                <c:pt idx="1574">
                  <c:v>4.351</c:v>
                </c:pt>
                <c:pt idx="1575">
                  <c:v>4.3499999999999996</c:v>
                </c:pt>
                <c:pt idx="1576">
                  <c:v>4.359</c:v>
                </c:pt>
                <c:pt idx="1577">
                  <c:v>4.3479999999999999</c:v>
                </c:pt>
                <c:pt idx="1578">
                  <c:v>4.3929999999999998</c:v>
                </c:pt>
                <c:pt idx="1579">
                  <c:v>4.423</c:v>
                </c:pt>
                <c:pt idx="1580">
                  <c:v>4.4329999999999998</c:v>
                </c:pt>
                <c:pt idx="1581">
                  <c:v>4.4420000000000002</c:v>
                </c:pt>
                <c:pt idx="1582">
                  <c:v>4.452</c:v>
                </c:pt>
                <c:pt idx="1583">
                  <c:v>4.4649999999999999</c:v>
                </c:pt>
                <c:pt idx="1584">
                  <c:v>4.4749999999999996</c:v>
                </c:pt>
                <c:pt idx="1585">
                  <c:v>4.4740000000000002</c:v>
                </c:pt>
                <c:pt idx="1586">
                  <c:v>4.4729999999999999</c:v>
                </c:pt>
                <c:pt idx="1587">
                  <c:v>4.4829999999999997</c:v>
                </c:pt>
                <c:pt idx="1588">
                  <c:v>4.4960000000000004</c:v>
                </c:pt>
                <c:pt idx="1589">
                  <c:v>4.5060000000000002</c:v>
                </c:pt>
                <c:pt idx="1590">
                  <c:v>4.516</c:v>
                </c:pt>
                <c:pt idx="1591">
                  <c:v>4.5350000000000001</c:v>
                </c:pt>
                <c:pt idx="1592">
                  <c:v>4.5339999999999998</c:v>
                </c:pt>
                <c:pt idx="1593">
                  <c:v>4.5590000000000002</c:v>
                </c:pt>
                <c:pt idx="1594">
                  <c:v>4.548</c:v>
                </c:pt>
                <c:pt idx="1595">
                  <c:v>4.5369999999999999</c:v>
                </c:pt>
                <c:pt idx="1596">
                  <c:v>4.5339999999999998</c:v>
                </c:pt>
                <c:pt idx="1597">
                  <c:v>4.5339999999999998</c:v>
                </c:pt>
                <c:pt idx="1598">
                  <c:v>4.5540000000000003</c:v>
                </c:pt>
                <c:pt idx="1599">
                  <c:v>4.5679999999999996</c:v>
                </c:pt>
                <c:pt idx="1600">
                  <c:v>4.5880000000000001</c:v>
                </c:pt>
                <c:pt idx="1601">
                  <c:v>4.5869999999999997</c:v>
                </c:pt>
                <c:pt idx="1602">
                  <c:v>4.5970000000000004</c:v>
                </c:pt>
                <c:pt idx="1603">
                  <c:v>4.6210000000000004</c:v>
                </c:pt>
                <c:pt idx="1604">
                  <c:v>4.5990000000000002</c:v>
                </c:pt>
                <c:pt idx="1605">
                  <c:v>4.5990000000000002</c:v>
                </c:pt>
                <c:pt idx="1606">
                  <c:v>4.6070000000000002</c:v>
                </c:pt>
                <c:pt idx="1607">
                  <c:v>4.5650000000000004</c:v>
                </c:pt>
                <c:pt idx="1608">
                  <c:v>4.5999999999999996</c:v>
                </c:pt>
                <c:pt idx="1609">
                  <c:v>4.5789999999999997</c:v>
                </c:pt>
                <c:pt idx="1610">
                  <c:v>4.5780000000000003</c:v>
                </c:pt>
                <c:pt idx="1611">
                  <c:v>4.6070000000000002</c:v>
                </c:pt>
                <c:pt idx="1612">
                  <c:v>4.5860000000000003</c:v>
                </c:pt>
                <c:pt idx="1613">
                  <c:v>4.59</c:v>
                </c:pt>
                <c:pt idx="1614">
                  <c:v>4.6100000000000003</c:v>
                </c:pt>
                <c:pt idx="1615">
                  <c:v>4.5990000000000002</c:v>
                </c:pt>
                <c:pt idx="1616">
                  <c:v>4.6180000000000003</c:v>
                </c:pt>
                <c:pt idx="1617">
                  <c:v>4.6379999999999999</c:v>
                </c:pt>
                <c:pt idx="1618">
                  <c:v>4.6829999999999998</c:v>
                </c:pt>
                <c:pt idx="1619">
                  <c:v>4.6820000000000004</c:v>
                </c:pt>
                <c:pt idx="1620">
                  <c:v>4.6609999999999996</c:v>
                </c:pt>
                <c:pt idx="1621">
                  <c:v>4.6390000000000002</c:v>
                </c:pt>
                <c:pt idx="1622">
                  <c:v>4.6280000000000001</c:v>
                </c:pt>
                <c:pt idx="1623">
                  <c:v>4.6420000000000003</c:v>
                </c:pt>
                <c:pt idx="1624">
                  <c:v>4.62</c:v>
                </c:pt>
                <c:pt idx="1625">
                  <c:v>4.609</c:v>
                </c:pt>
                <c:pt idx="1626">
                  <c:v>4.6070000000000002</c:v>
                </c:pt>
                <c:pt idx="1627">
                  <c:v>4.6379999999999999</c:v>
                </c:pt>
                <c:pt idx="1628">
                  <c:v>4.6619999999999999</c:v>
                </c:pt>
                <c:pt idx="1629">
                  <c:v>4.6719999999999997</c:v>
                </c:pt>
                <c:pt idx="1630">
                  <c:v>4.6710000000000003</c:v>
                </c:pt>
                <c:pt idx="1631">
                  <c:v>4.68</c:v>
                </c:pt>
                <c:pt idx="1632">
                  <c:v>4.6790000000000003</c:v>
                </c:pt>
                <c:pt idx="1633">
                  <c:v>4.6929999999999996</c:v>
                </c:pt>
                <c:pt idx="1634">
                  <c:v>4.7030000000000003</c:v>
                </c:pt>
                <c:pt idx="1635">
                  <c:v>4.6900000000000004</c:v>
                </c:pt>
                <c:pt idx="1636">
                  <c:v>4.6900000000000004</c:v>
                </c:pt>
                <c:pt idx="1637">
                  <c:v>4.6890000000000001</c:v>
                </c:pt>
                <c:pt idx="1638">
                  <c:v>4.7140000000000004</c:v>
                </c:pt>
                <c:pt idx="1639">
                  <c:v>4.7140000000000004</c:v>
                </c:pt>
                <c:pt idx="1640">
                  <c:v>4.7229999999999999</c:v>
                </c:pt>
                <c:pt idx="1641">
                  <c:v>4.742</c:v>
                </c:pt>
                <c:pt idx="1642">
                  <c:v>4.742</c:v>
                </c:pt>
                <c:pt idx="1643">
                  <c:v>4.7759999999999998</c:v>
                </c:pt>
                <c:pt idx="1644">
                  <c:v>4.7759999999999998</c:v>
                </c:pt>
                <c:pt idx="1645">
                  <c:v>4.7750000000000004</c:v>
                </c:pt>
                <c:pt idx="1646">
                  <c:v>4.7629999999999999</c:v>
                </c:pt>
                <c:pt idx="1647">
                  <c:v>4.7729999999999997</c:v>
                </c:pt>
                <c:pt idx="1648">
                  <c:v>4.8079999999999998</c:v>
                </c:pt>
                <c:pt idx="1649">
                  <c:v>4.8170000000000002</c:v>
                </c:pt>
                <c:pt idx="1650">
                  <c:v>4.7960000000000003</c:v>
                </c:pt>
                <c:pt idx="1651">
                  <c:v>4.8150000000000004</c:v>
                </c:pt>
                <c:pt idx="1652">
                  <c:v>4.8250000000000002</c:v>
                </c:pt>
                <c:pt idx="1653">
                  <c:v>4.88</c:v>
                </c:pt>
                <c:pt idx="1654">
                  <c:v>4.8689999999999998</c:v>
                </c:pt>
                <c:pt idx="1655">
                  <c:v>4.8170000000000002</c:v>
                </c:pt>
                <c:pt idx="1656">
                  <c:v>4.8150000000000004</c:v>
                </c:pt>
                <c:pt idx="1657">
                  <c:v>4.8040000000000003</c:v>
                </c:pt>
                <c:pt idx="1658">
                  <c:v>4.8179999999999996</c:v>
                </c:pt>
                <c:pt idx="1659">
                  <c:v>4.8170000000000002</c:v>
                </c:pt>
                <c:pt idx="1660">
                  <c:v>4.827</c:v>
                </c:pt>
                <c:pt idx="1661">
                  <c:v>4.8150000000000004</c:v>
                </c:pt>
                <c:pt idx="1662">
                  <c:v>4.8040000000000003</c:v>
                </c:pt>
                <c:pt idx="1663">
                  <c:v>4.8179999999999996</c:v>
                </c:pt>
                <c:pt idx="1664">
                  <c:v>4.8280000000000003</c:v>
                </c:pt>
                <c:pt idx="1665">
                  <c:v>4.8170000000000002</c:v>
                </c:pt>
                <c:pt idx="1666">
                  <c:v>4.835</c:v>
                </c:pt>
                <c:pt idx="1667">
                  <c:v>4.835</c:v>
                </c:pt>
                <c:pt idx="1668">
                  <c:v>4.8129999999999997</c:v>
                </c:pt>
                <c:pt idx="1669">
                  <c:v>4.8380000000000001</c:v>
                </c:pt>
                <c:pt idx="1670">
                  <c:v>4.827</c:v>
                </c:pt>
                <c:pt idx="1671">
                  <c:v>4.8040000000000003</c:v>
                </c:pt>
                <c:pt idx="1672">
                  <c:v>4.8140000000000001</c:v>
                </c:pt>
                <c:pt idx="1673">
                  <c:v>4.8600000000000003</c:v>
                </c:pt>
                <c:pt idx="1674">
                  <c:v>4.8490000000000002</c:v>
                </c:pt>
                <c:pt idx="1675">
                  <c:v>4.8579999999999997</c:v>
                </c:pt>
                <c:pt idx="1676">
                  <c:v>4.8769999999999998</c:v>
                </c:pt>
                <c:pt idx="1677">
                  <c:v>4.8970000000000002</c:v>
                </c:pt>
                <c:pt idx="1678">
                  <c:v>4.891</c:v>
                </c:pt>
                <c:pt idx="1679">
                  <c:v>4.8899999999999997</c:v>
                </c:pt>
                <c:pt idx="1680">
                  <c:v>4.827</c:v>
                </c:pt>
                <c:pt idx="1681">
                  <c:v>4.867</c:v>
                </c:pt>
                <c:pt idx="1682">
                  <c:v>4.8760000000000003</c:v>
                </c:pt>
                <c:pt idx="1683">
                  <c:v>4.9219999999999997</c:v>
                </c:pt>
                <c:pt idx="1684">
                  <c:v>4.9109999999999996</c:v>
                </c:pt>
                <c:pt idx="1685">
                  <c:v>4.9000000000000004</c:v>
                </c:pt>
                <c:pt idx="1686">
                  <c:v>4.96</c:v>
                </c:pt>
                <c:pt idx="1687">
                  <c:v>4.9800000000000004</c:v>
                </c:pt>
                <c:pt idx="1688">
                  <c:v>5.0359999999999996</c:v>
                </c:pt>
                <c:pt idx="1689">
                  <c:v>4.9939999999999998</c:v>
                </c:pt>
                <c:pt idx="1690">
                  <c:v>4.9930000000000003</c:v>
                </c:pt>
                <c:pt idx="1691">
                  <c:v>4.9809999999999999</c:v>
                </c:pt>
                <c:pt idx="1692">
                  <c:v>5.0110000000000001</c:v>
                </c:pt>
                <c:pt idx="1693">
                  <c:v>5.0670000000000002</c:v>
                </c:pt>
                <c:pt idx="1694">
                  <c:v>5.0140000000000002</c:v>
                </c:pt>
                <c:pt idx="1695">
                  <c:v>4.9930000000000003</c:v>
                </c:pt>
                <c:pt idx="1696">
                  <c:v>5.0019999999999998</c:v>
                </c:pt>
                <c:pt idx="1697">
                  <c:v>5.0010000000000003</c:v>
                </c:pt>
                <c:pt idx="1698">
                  <c:v>5.0570000000000004</c:v>
                </c:pt>
                <c:pt idx="1699">
                  <c:v>5.0670000000000002</c:v>
                </c:pt>
                <c:pt idx="1700">
                  <c:v>5.0449999999999999</c:v>
                </c:pt>
                <c:pt idx="1701">
                  <c:v>5.0540000000000003</c:v>
                </c:pt>
                <c:pt idx="1702">
                  <c:v>5.0739999999999998</c:v>
                </c:pt>
                <c:pt idx="1703">
                  <c:v>5.13</c:v>
                </c:pt>
                <c:pt idx="1704">
                  <c:v>5.1079999999999997</c:v>
                </c:pt>
                <c:pt idx="1705">
                  <c:v>5.0869999999999997</c:v>
                </c:pt>
                <c:pt idx="1706">
                  <c:v>5.0739999999999998</c:v>
                </c:pt>
                <c:pt idx="1707">
                  <c:v>5.0839999999999996</c:v>
                </c:pt>
                <c:pt idx="1708">
                  <c:v>5.13</c:v>
                </c:pt>
                <c:pt idx="1709">
                  <c:v>5.0979999999999999</c:v>
                </c:pt>
                <c:pt idx="1710">
                  <c:v>5.0970000000000004</c:v>
                </c:pt>
                <c:pt idx="1711">
                  <c:v>5.0540000000000003</c:v>
                </c:pt>
                <c:pt idx="1712">
                  <c:v>5.0739999999999998</c:v>
                </c:pt>
                <c:pt idx="1713">
                  <c:v>5.109</c:v>
                </c:pt>
                <c:pt idx="1714">
                  <c:v>5.1079999999999997</c:v>
                </c:pt>
                <c:pt idx="1715">
                  <c:v>5.1079999999999997</c:v>
                </c:pt>
                <c:pt idx="1716">
                  <c:v>5.0739999999999998</c:v>
                </c:pt>
                <c:pt idx="1717">
                  <c:v>5.1050000000000004</c:v>
                </c:pt>
                <c:pt idx="1718">
                  <c:v>5.0990000000000002</c:v>
                </c:pt>
                <c:pt idx="1719">
                  <c:v>5.0670000000000002</c:v>
                </c:pt>
                <c:pt idx="1720">
                  <c:v>5.0449999999999999</c:v>
                </c:pt>
                <c:pt idx="1721">
                  <c:v>5.0640000000000001</c:v>
                </c:pt>
                <c:pt idx="1722">
                  <c:v>5.0839999999999996</c:v>
                </c:pt>
                <c:pt idx="1723">
                  <c:v>5.0880000000000001</c:v>
                </c:pt>
                <c:pt idx="1724">
                  <c:v>5.0670000000000002</c:v>
                </c:pt>
                <c:pt idx="1725">
                  <c:v>5.0869999999999997</c:v>
                </c:pt>
                <c:pt idx="1726">
                  <c:v>5.0949999999999998</c:v>
                </c:pt>
                <c:pt idx="1727">
                  <c:v>5.0839999999999996</c:v>
                </c:pt>
                <c:pt idx="1728">
                  <c:v>5.0990000000000002</c:v>
                </c:pt>
                <c:pt idx="1729">
                  <c:v>5.0880000000000001</c:v>
                </c:pt>
                <c:pt idx="1730">
                  <c:v>5.0880000000000001</c:v>
                </c:pt>
                <c:pt idx="1731">
                  <c:v>5.1059999999999999</c:v>
                </c:pt>
                <c:pt idx="1732">
                  <c:v>5.085</c:v>
                </c:pt>
                <c:pt idx="1733">
                  <c:v>5.0670000000000002</c:v>
                </c:pt>
                <c:pt idx="1734">
                  <c:v>5.0460000000000003</c:v>
                </c:pt>
                <c:pt idx="1735">
                  <c:v>5.0350000000000001</c:v>
                </c:pt>
                <c:pt idx="1736">
                  <c:v>5.0110000000000001</c:v>
                </c:pt>
                <c:pt idx="1737">
                  <c:v>5.0110000000000001</c:v>
                </c:pt>
                <c:pt idx="1738">
                  <c:v>4.9790000000000001</c:v>
                </c:pt>
                <c:pt idx="1739">
                  <c:v>4.9630000000000001</c:v>
                </c:pt>
                <c:pt idx="1740">
                  <c:v>4.9619999999999997</c:v>
                </c:pt>
                <c:pt idx="1741">
                  <c:v>4.9290000000000003</c:v>
                </c:pt>
                <c:pt idx="1742">
                  <c:v>4.9279999999999999</c:v>
                </c:pt>
                <c:pt idx="1743">
                  <c:v>4.9009999999999998</c:v>
                </c:pt>
                <c:pt idx="1744">
                  <c:v>4.9000000000000004</c:v>
                </c:pt>
                <c:pt idx="1745">
                  <c:v>4.931</c:v>
                </c:pt>
                <c:pt idx="1746">
                  <c:v>4.9390000000000001</c:v>
                </c:pt>
                <c:pt idx="1747">
                  <c:v>4.9390000000000001</c:v>
                </c:pt>
                <c:pt idx="1748">
                  <c:v>4.9429999999999996</c:v>
                </c:pt>
                <c:pt idx="1749">
                  <c:v>4.9210000000000003</c:v>
                </c:pt>
                <c:pt idx="1750">
                  <c:v>4.91</c:v>
                </c:pt>
                <c:pt idx="1751">
                  <c:v>4.9189999999999996</c:v>
                </c:pt>
                <c:pt idx="1752">
                  <c:v>4.8970000000000002</c:v>
                </c:pt>
                <c:pt idx="1753">
                  <c:v>4.88</c:v>
                </c:pt>
                <c:pt idx="1754">
                  <c:v>4.88</c:v>
                </c:pt>
                <c:pt idx="1755">
                  <c:v>4.8689999999999998</c:v>
                </c:pt>
                <c:pt idx="1756">
                  <c:v>4.8769999999999998</c:v>
                </c:pt>
                <c:pt idx="1757">
                  <c:v>4.8869999999999996</c:v>
                </c:pt>
                <c:pt idx="1758">
                  <c:v>4.9119999999999999</c:v>
                </c:pt>
                <c:pt idx="1759">
                  <c:v>4.9109999999999996</c:v>
                </c:pt>
                <c:pt idx="1760">
                  <c:v>4.931</c:v>
                </c:pt>
                <c:pt idx="1761">
                  <c:v>4.9390000000000001</c:v>
                </c:pt>
                <c:pt idx="1762">
                  <c:v>4.9379999999999997</c:v>
                </c:pt>
                <c:pt idx="1763">
                  <c:v>4.968</c:v>
                </c:pt>
                <c:pt idx="1764">
                  <c:v>5.0149999999999997</c:v>
                </c:pt>
                <c:pt idx="1765">
                  <c:v>5.0449999999999999</c:v>
                </c:pt>
                <c:pt idx="1766">
                  <c:v>5.0540000000000003</c:v>
                </c:pt>
                <c:pt idx="1767">
                  <c:v>5.0529999999999999</c:v>
                </c:pt>
                <c:pt idx="1768">
                  <c:v>5.0880000000000001</c:v>
                </c:pt>
                <c:pt idx="1769">
                  <c:v>5.0880000000000001</c:v>
                </c:pt>
                <c:pt idx="1770">
                  <c:v>5.0970000000000004</c:v>
                </c:pt>
                <c:pt idx="1771">
                  <c:v>5.085</c:v>
                </c:pt>
                <c:pt idx="1772">
                  <c:v>5.1050000000000004</c:v>
                </c:pt>
                <c:pt idx="1773">
                  <c:v>5.1189999999999998</c:v>
                </c:pt>
                <c:pt idx="1774">
                  <c:v>5.1189999999999998</c:v>
                </c:pt>
                <c:pt idx="1775">
                  <c:v>5.1079999999999997</c:v>
                </c:pt>
                <c:pt idx="1776">
                  <c:v>5.0949999999999998</c:v>
                </c:pt>
                <c:pt idx="1777">
                  <c:v>5.0739999999999998</c:v>
                </c:pt>
                <c:pt idx="1778">
                  <c:v>5.0780000000000003</c:v>
                </c:pt>
                <c:pt idx="1779">
                  <c:v>5.056</c:v>
                </c:pt>
                <c:pt idx="1780">
                  <c:v>5.056</c:v>
                </c:pt>
                <c:pt idx="1781">
                  <c:v>5.085</c:v>
                </c:pt>
                <c:pt idx="1782">
                  <c:v>5.0739999999999998</c:v>
                </c:pt>
                <c:pt idx="1783">
                  <c:v>5.0780000000000003</c:v>
                </c:pt>
                <c:pt idx="1784">
                  <c:v>5.0979999999999999</c:v>
                </c:pt>
                <c:pt idx="1785">
                  <c:v>5.0970000000000004</c:v>
                </c:pt>
                <c:pt idx="1786">
                  <c:v>5.085</c:v>
                </c:pt>
                <c:pt idx="1787">
                  <c:v>5.0739999999999998</c:v>
                </c:pt>
                <c:pt idx="1788">
                  <c:v>5.0880000000000001</c:v>
                </c:pt>
                <c:pt idx="1789">
                  <c:v>5.0880000000000001</c:v>
                </c:pt>
                <c:pt idx="1790">
                  <c:v>5.0970000000000004</c:v>
                </c:pt>
                <c:pt idx="1791">
                  <c:v>5.085</c:v>
                </c:pt>
                <c:pt idx="1792">
                  <c:v>5.0529999999999999</c:v>
                </c:pt>
                <c:pt idx="1793">
                  <c:v>5.0570000000000004</c:v>
                </c:pt>
                <c:pt idx="1794">
                  <c:v>5.056</c:v>
                </c:pt>
                <c:pt idx="1795">
                  <c:v>5.0540000000000003</c:v>
                </c:pt>
                <c:pt idx="1796">
                  <c:v>5.032</c:v>
                </c:pt>
                <c:pt idx="1797">
                  <c:v>5.032</c:v>
                </c:pt>
                <c:pt idx="1798">
                  <c:v>5.0419999999999998</c:v>
                </c:pt>
                <c:pt idx="1799">
                  <c:v>5.0359999999999996</c:v>
                </c:pt>
                <c:pt idx="1800">
                  <c:v>5.024</c:v>
                </c:pt>
                <c:pt idx="1801">
                  <c:v>5.0220000000000002</c:v>
                </c:pt>
                <c:pt idx="1802">
                  <c:v>5.0010000000000003</c:v>
                </c:pt>
                <c:pt idx="1803">
                  <c:v>4.984</c:v>
                </c:pt>
                <c:pt idx="1804">
                  <c:v>4.984</c:v>
                </c:pt>
                <c:pt idx="1805">
                  <c:v>4.9729999999999999</c:v>
                </c:pt>
                <c:pt idx="1806">
                  <c:v>4.95</c:v>
                </c:pt>
                <c:pt idx="1807">
                  <c:v>4.9279999999999999</c:v>
                </c:pt>
                <c:pt idx="1808">
                  <c:v>4.9320000000000004</c:v>
                </c:pt>
                <c:pt idx="1809">
                  <c:v>4.9320000000000004</c:v>
                </c:pt>
                <c:pt idx="1810">
                  <c:v>4.9409999999999998</c:v>
                </c:pt>
                <c:pt idx="1811">
                  <c:v>4.9080000000000004</c:v>
                </c:pt>
                <c:pt idx="1812">
                  <c:v>4.9279999999999999</c:v>
                </c:pt>
                <c:pt idx="1813">
                  <c:v>4.9530000000000003</c:v>
                </c:pt>
                <c:pt idx="1814">
                  <c:v>4.9630000000000001</c:v>
                </c:pt>
                <c:pt idx="1815">
                  <c:v>4.9619999999999997</c:v>
                </c:pt>
                <c:pt idx="1816">
                  <c:v>4.9800000000000004</c:v>
                </c:pt>
                <c:pt idx="1817">
                  <c:v>4.9800000000000004</c:v>
                </c:pt>
                <c:pt idx="1818">
                  <c:v>4.9790000000000001</c:v>
                </c:pt>
                <c:pt idx="1819">
                  <c:v>4.9729999999999999</c:v>
                </c:pt>
                <c:pt idx="1820">
                  <c:v>4.9930000000000003</c:v>
                </c:pt>
                <c:pt idx="1821">
                  <c:v>5.0110000000000001</c:v>
                </c:pt>
                <c:pt idx="1822">
                  <c:v>5.0110000000000001</c:v>
                </c:pt>
                <c:pt idx="1823">
                  <c:v>5.0410000000000004</c:v>
                </c:pt>
                <c:pt idx="1824">
                  <c:v>5.0460000000000003</c:v>
                </c:pt>
                <c:pt idx="1825">
                  <c:v>5.0350000000000001</c:v>
                </c:pt>
                <c:pt idx="1826">
                  <c:v>5.0430000000000001</c:v>
                </c:pt>
                <c:pt idx="1827">
                  <c:v>5.0529999999999999</c:v>
                </c:pt>
                <c:pt idx="1828">
                  <c:v>5.0780000000000003</c:v>
                </c:pt>
                <c:pt idx="1829">
                  <c:v>5.0880000000000001</c:v>
                </c:pt>
                <c:pt idx="1830">
                  <c:v>5.0970000000000004</c:v>
                </c:pt>
                <c:pt idx="1831">
                  <c:v>5.0839999999999996</c:v>
                </c:pt>
                <c:pt idx="1832">
                  <c:v>5.0830000000000002</c:v>
                </c:pt>
                <c:pt idx="1833">
                  <c:v>5.0830000000000002</c:v>
                </c:pt>
                <c:pt idx="1834">
                  <c:v>5.1079999999999997</c:v>
                </c:pt>
                <c:pt idx="1835">
                  <c:v>5.1180000000000003</c:v>
                </c:pt>
                <c:pt idx="1836">
                  <c:v>5.1369999999999996</c:v>
                </c:pt>
                <c:pt idx="1837">
                  <c:v>5.1260000000000003</c:v>
                </c:pt>
                <c:pt idx="1838">
                  <c:v>5.14</c:v>
                </c:pt>
                <c:pt idx="1839">
                  <c:v>5.1289999999999996</c:v>
                </c:pt>
                <c:pt idx="1840">
                  <c:v>5.1390000000000002</c:v>
                </c:pt>
                <c:pt idx="1841">
                  <c:v>5.1260000000000003</c:v>
                </c:pt>
                <c:pt idx="1842">
                  <c:v>5.1260000000000003</c:v>
                </c:pt>
                <c:pt idx="1843">
                  <c:v>5.1349999999999998</c:v>
                </c:pt>
                <c:pt idx="1844">
                  <c:v>5.1079999999999997</c:v>
                </c:pt>
                <c:pt idx="1845">
                  <c:v>5.1180000000000003</c:v>
                </c:pt>
                <c:pt idx="1846">
                  <c:v>5.1369999999999996</c:v>
                </c:pt>
                <c:pt idx="1847">
                  <c:v>5.1260000000000003</c:v>
                </c:pt>
                <c:pt idx="1848">
                  <c:v>5.1449999999999996</c:v>
                </c:pt>
                <c:pt idx="1849">
                  <c:v>5.15</c:v>
                </c:pt>
                <c:pt idx="1850">
                  <c:v>5.149</c:v>
                </c:pt>
                <c:pt idx="1851">
                  <c:v>5.1470000000000002</c:v>
                </c:pt>
                <c:pt idx="1852">
                  <c:v>5.157</c:v>
                </c:pt>
                <c:pt idx="1853">
                  <c:v>5.1660000000000004</c:v>
                </c:pt>
                <c:pt idx="1854">
                  <c:v>5.15</c:v>
                </c:pt>
                <c:pt idx="1855">
                  <c:v>5.16</c:v>
                </c:pt>
                <c:pt idx="1856">
                  <c:v>5.1669999999999998</c:v>
                </c:pt>
                <c:pt idx="1857">
                  <c:v>5.1660000000000004</c:v>
                </c:pt>
                <c:pt idx="1858">
                  <c:v>5.1660000000000004</c:v>
                </c:pt>
                <c:pt idx="1859">
                  <c:v>5.1760000000000002</c:v>
                </c:pt>
                <c:pt idx="1860">
                  <c:v>5.18</c:v>
                </c:pt>
                <c:pt idx="1861">
                  <c:v>5.1779999999999999</c:v>
                </c:pt>
                <c:pt idx="1862">
                  <c:v>5.1669999999999998</c:v>
                </c:pt>
                <c:pt idx="1863">
                  <c:v>5.1139999999999999</c:v>
                </c:pt>
                <c:pt idx="1864">
                  <c:v>5.1289999999999996</c:v>
                </c:pt>
                <c:pt idx="1865">
                  <c:v>5.1280000000000001</c:v>
                </c:pt>
                <c:pt idx="1866">
                  <c:v>5.0949999999999998</c:v>
                </c:pt>
                <c:pt idx="1867">
                  <c:v>5.0839999999999996</c:v>
                </c:pt>
                <c:pt idx="1868">
                  <c:v>5.1139999999999999</c:v>
                </c:pt>
                <c:pt idx="1869">
                  <c:v>5.0880000000000001</c:v>
                </c:pt>
                <c:pt idx="1870">
                  <c:v>5.0759999999999996</c:v>
                </c:pt>
                <c:pt idx="1871">
                  <c:v>5.085</c:v>
                </c:pt>
                <c:pt idx="1872">
                  <c:v>5.0839999999999996</c:v>
                </c:pt>
                <c:pt idx="1873">
                  <c:v>5.0620000000000003</c:v>
                </c:pt>
                <c:pt idx="1874">
                  <c:v>5.0460000000000003</c:v>
                </c:pt>
                <c:pt idx="1875">
                  <c:v>5.0350000000000001</c:v>
                </c:pt>
                <c:pt idx="1876">
                  <c:v>5.0220000000000002</c:v>
                </c:pt>
                <c:pt idx="1877">
                  <c:v>5.0220000000000002</c:v>
                </c:pt>
                <c:pt idx="1878">
                  <c:v>5.0519999999999996</c:v>
                </c:pt>
                <c:pt idx="1879">
                  <c:v>5.0359999999999996</c:v>
                </c:pt>
                <c:pt idx="1880">
                  <c:v>5.0449999999999999</c:v>
                </c:pt>
                <c:pt idx="1881">
                  <c:v>5.0640000000000001</c:v>
                </c:pt>
                <c:pt idx="1882">
                  <c:v>5.0629999999999997</c:v>
                </c:pt>
                <c:pt idx="1883">
                  <c:v>5.0519999999999996</c:v>
                </c:pt>
                <c:pt idx="1884">
                  <c:v>5.0460000000000003</c:v>
                </c:pt>
                <c:pt idx="1885">
                  <c:v>5.0350000000000001</c:v>
                </c:pt>
                <c:pt idx="1886">
                  <c:v>5.0330000000000004</c:v>
                </c:pt>
                <c:pt idx="1887">
                  <c:v>5.032</c:v>
                </c:pt>
                <c:pt idx="1888">
                  <c:v>5.0410000000000004</c:v>
                </c:pt>
                <c:pt idx="1889">
                  <c:v>5.0359999999999996</c:v>
                </c:pt>
                <c:pt idx="1890">
                  <c:v>5.0220000000000002</c:v>
                </c:pt>
                <c:pt idx="1891">
                  <c:v>5.032</c:v>
                </c:pt>
                <c:pt idx="1892">
                  <c:v>5.0209999999999999</c:v>
                </c:pt>
                <c:pt idx="1893">
                  <c:v>5.01</c:v>
                </c:pt>
                <c:pt idx="1894">
                  <c:v>5.0149999999999997</c:v>
                </c:pt>
                <c:pt idx="1895">
                  <c:v>5.0140000000000002</c:v>
                </c:pt>
                <c:pt idx="1896">
                  <c:v>5.0019999999999998</c:v>
                </c:pt>
                <c:pt idx="1897">
                  <c:v>4.9909999999999997</c:v>
                </c:pt>
                <c:pt idx="1898">
                  <c:v>4.9889999999999999</c:v>
                </c:pt>
                <c:pt idx="1899">
                  <c:v>4.9729999999999999</c:v>
                </c:pt>
                <c:pt idx="1900">
                  <c:v>4.9729999999999999</c:v>
                </c:pt>
                <c:pt idx="1901">
                  <c:v>4.97</c:v>
                </c:pt>
                <c:pt idx="1902">
                  <c:v>4.97</c:v>
                </c:pt>
                <c:pt idx="1903">
                  <c:v>4.9690000000000003</c:v>
                </c:pt>
                <c:pt idx="1904">
                  <c:v>4.952</c:v>
                </c:pt>
                <c:pt idx="1905">
                  <c:v>4.931</c:v>
                </c:pt>
                <c:pt idx="1906">
                  <c:v>4.9189999999999996</c:v>
                </c:pt>
                <c:pt idx="1907">
                  <c:v>4.8449999999999998</c:v>
                </c:pt>
                <c:pt idx="1908">
                  <c:v>4.8860000000000001</c:v>
                </c:pt>
                <c:pt idx="1909">
                  <c:v>4.88</c:v>
                </c:pt>
                <c:pt idx="1910">
                  <c:v>4.8789999999999996</c:v>
                </c:pt>
                <c:pt idx="1911">
                  <c:v>4.8769999999999998</c:v>
                </c:pt>
                <c:pt idx="1912">
                  <c:v>4.8559999999999999</c:v>
                </c:pt>
                <c:pt idx="1913">
                  <c:v>4.8860000000000001</c:v>
                </c:pt>
                <c:pt idx="1914">
                  <c:v>4.859</c:v>
                </c:pt>
                <c:pt idx="1915">
                  <c:v>4.8380000000000001</c:v>
                </c:pt>
                <c:pt idx="1916">
                  <c:v>4.8360000000000003</c:v>
                </c:pt>
                <c:pt idx="1917">
                  <c:v>4.8140000000000001</c:v>
                </c:pt>
                <c:pt idx="1918">
                  <c:v>4.8230000000000004</c:v>
                </c:pt>
                <c:pt idx="1919">
                  <c:v>4.734</c:v>
                </c:pt>
                <c:pt idx="1920">
                  <c:v>4.7859999999999996</c:v>
                </c:pt>
                <c:pt idx="1921">
                  <c:v>4.8040000000000003</c:v>
                </c:pt>
                <c:pt idx="1922">
                  <c:v>4.835</c:v>
                </c:pt>
                <c:pt idx="1923">
                  <c:v>4.8449999999999998</c:v>
                </c:pt>
                <c:pt idx="1924">
                  <c:v>4.8899999999999997</c:v>
                </c:pt>
                <c:pt idx="1925">
                  <c:v>4.8890000000000002</c:v>
                </c:pt>
                <c:pt idx="1926">
                  <c:v>4.8659999999999997</c:v>
                </c:pt>
                <c:pt idx="1927">
                  <c:v>4.8650000000000002</c:v>
                </c:pt>
                <c:pt idx="1928">
                  <c:v>4.8029999999999999</c:v>
                </c:pt>
                <c:pt idx="1929">
                  <c:v>4.8360000000000003</c:v>
                </c:pt>
                <c:pt idx="1930">
                  <c:v>4.7359999999999998</c:v>
                </c:pt>
                <c:pt idx="1931">
                  <c:v>4.7859999999999996</c:v>
                </c:pt>
                <c:pt idx="1932">
                  <c:v>4.7649999999999997</c:v>
                </c:pt>
                <c:pt idx="1933">
                  <c:v>4.8259999999999996</c:v>
                </c:pt>
                <c:pt idx="1934">
                  <c:v>4.7889999999999997</c:v>
                </c:pt>
                <c:pt idx="1935">
                  <c:v>4.7990000000000004</c:v>
                </c:pt>
                <c:pt idx="1936">
                  <c:v>4.766</c:v>
                </c:pt>
                <c:pt idx="1937">
                  <c:v>4.7229999999999999</c:v>
                </c:pt>
                <c:pt idx="1938">
                  <c:v>4.7320000000000002</c:v>
                </c:pt>
                <c:pt idx="1939">
                  <c:v>4.6429999999999998</c:v>
                </c:pt>
                <c:pt idx="1940">
                  <c:v>4.6319999999999997</c:v>
                </c:pt>
                <c:pt idx="1941">
                  <c:v>4.5469999999999997</c:v>
                </c:pt>
                <c:pt idx="1942">
                  <c:v>4.5259999999999998</c:v>
                </c:pt>
                <c:pt idx="1943">
                  <c:v>4.68</c:v>
                </c:pt>
                <c:pt idx="1944">
                  <c:v>4.726</c:v>
                </c:pt>
                <c:pt idx="1945">
                  <c:v>4.6950000000000003</c:v>
                </c:pt>
                <c:pt idx="1946">
                  <c:v>4.7140000000000004</c:v>
                </c:pt>
                <c:pt idx="1947">
                  <c:v>4.7750000000000004</c:v>
                </c:pt>
                <c:pt idx="1948">
                  <c:v>4.8159999999999998</c:v>
                </c:pt>
                <c:pt idx="1949">
                  <c:v>4.7789999999999999</c:v>
                </c:pt>
                <c:pt idx="1950">
                  <c:v>4.7670000000000003</c:v>
                </c:pt>
                <c:pt idx="1951">
                  <c:v>4.8070000000000004</c:v>
                </c:pt>
                <c:pt idx="1952">
                  <c:v>4.8689999999999998</c:v>
                </c:pt>
                <c:pt idx="1953">
                  <c:v>4.9560000000000004</c:v>
                </c:pt>
                <c:pt idx="1954">
                  <c:v>4.9550000000000001</c:v>
                </c:pt>
                <c:pt idx="1955">
                  <c:v>4.9420000000000002</c:v>
                </c:pt>
                <c:pt idx="1956">
                  <c:v>4.9420000000000002</c:v>
                </c:pt>
                <c:pt idx="1957">
                  <c:v>4.9210000000000003</c:v>
                </c:pt>
                <c:pt idx="1958">
                  <c:v>4.9459999999999997</c:v>
                </c:pt>
                <c:pt idx="1959">
                  <c:v>4.9450000000000003</c:v>
                </c:pt>
                <c:pt idx="1960">
                  <c:v>4.9550000000000001</c:v>
                </c:pt>
                <c:pt idx="1961">
                  <c:v>4.9630000000000001</c:v>
                </c:pt>
                <c:pt idx="1962">
                  <c:v>4.931</c:v>
                </c:pt>
                <c:pt idx="1963">
                  <c:v>4.9669999999999996</c:v>
                </c:pt>
                <c:pt idx="1964">
                  <c:v>4.9560000000000004</c:v>
                </c:pt>
                <c:pt idx="1965">
                  <c:v>4.976</c:v>
                </c:pt>
                <c:pt idx="1966">
                  <c:v>4.9740000000000002</c:v>
                </c:pt>
                <c:pt idx="1967">
                  <c:v>4.9939999999999998</c:v>
                </c:pt>
                <c:pt idx="1968">
                  <c:v>5.008</c:v>
                </c:pt>
                <c:pt idx="1969">
                  <c:v>4.976</c:v>
                </c:pt>
                <c:pt idx="1970">
                  <c:v>4.9130000000000003</c:v>
                </c:pt>
                <c:pt idx="1971">
                  <c:v>4.8490000000000002</c:v>
                </c:pt>
                <c:pt idx="1972">
                  <c:v>4.859</c:v>
                </c:pt>
                <c:pt idx="1973">
                  <c:v>4.9459999999999997</c:v>
                </c:pt>
                <c:pt idx="1974">
                  <c:v>4.883</c:v>
                </c:pt>
                <c:pt idx="1975">
                  <c:v>4.8819999999999997</c:v>
                </c:pt>
                <c:pt idx="1976">
                  <c:v>4.8280000000000003</c:v>
                </c:pt>
                <c:pt idx="1977">
                  <c:v>4.859</c:v>
                </c:pt>
                <c:pt idx="1978">
                  <c:v>4.9349999999999996</c:v>
                </c:pt>
                <c:pt idx="1979">
                  <c:v>4.9450000000000003</c:v>
                </c:pt>
                <c:pt idx="1980">
                  <c:v>4.7779999999999996</c:v>
                </c:pt>
                <c:pt idx="1981">
                  <c:v>4.5469999999999997</c:v>
                </c:pt>
                <c:pt idx="1982">
                  <c:v>4.6920000000000002</c:v>
                </c:pt>
                <c:pt idx="1983">
                  <c:v>4.633</c:v>
                </c:pt>
                <c:pt idx="1984">
                  <c:v>4.093</c:v>
                </c:pt>
                <c:pt idx="1985">
                  <c:v>3.8639999999999999</c:v>
                </c:pt>
                <c:pt idx="1986">
                  <c:v>3.7589999999999999</c:v>
                </c:pt>
                <c:pt idx="1987">
                  <c:v>3.093</c:v>
                </c:pt>
                <c:pt idx="1988">
                  <c:v>3.6059999999999999</c:v>
                </c:pt>
                <c:pt idx="1989">
                  <c:v>3.6579999999999999</c:v>
                </c:pt>
                <c:pt idx="1990">
                  <c:v>3.8959999999999999</c:v>
                </c:pt>
                <c:pt idx="1991">
                  <c:v>4.226</c:v>
                </c:pt>
                <c:pt idx="1992">
                  <c:v>4.5060000000000002</c:v>
                </c:pt>
                <c:pt idx="1993">
                  <c:v>4.3319999999999999</c:v>
                </c:pt>
                <c:pt idx="1994">
                  <c:v>4.01</c:v>
                </c:pt>
                <c:pt idx="1995">
                  <c:v>3.802</c:v>
                </c:pt>
                <c:pt idx="1996">
                  <c:v>4.1109999999999998</c:v>
                </c:pt>
                <c:pt idx="1997">
                  <c:v>4.1109999999999998</c:v>
                </c:pt>
                <c:pt idx="1998">
                  <c:v>4.4109999999999996</c:v>
                </c:pt>
                <c:pt idx="1999">
                  <c:v>4.3890000000000002</c:v>
                </c:pt>
                <c:pt idx="2000">
                  <c:v>4.3099999999999996</c:v>
                </c:pt>
                <c:pt idx="2001">
                  <c:v>4.0599999999999996</c:v>
                </c:pt>
                <c:pt idx="2002">
                  <c:v>4.0069999999999997</c:v>
                </c:pt>
                <c:pt idx="2003">
                  <c:v>4.0979999999999999</c:v>
                </c:pt>
                <c:pt idx="2004">
                  <c:v>3.9990000000000001</c:v>
                </c:pt>
                <c:pt idx="2005">
                  <c:v>4.0510000000000002</c:v>
                </c:pt>
                <c:pt idx="2006">
                  <c:v>3.9870000000000001</c:v>
                </c:pt>
                <c:pt idx="2007">
                  <c:v>4.09</c:v>
                </c:pt>
                <c:pt idx="2008">
                  <c:v>4.0049999999999999</c:v>
                </c:pt>
                <c:pt idx="2009">
                  <c:v>3.9060000000000001</c:v>
                </c:pt>
                <c:pt idx="2010">
                  <c:v>3.7919999999999998</c:v>
                </c:pt>
                <c:pt idx="2011">
                  <c:v>3.7589999999999999</c:v>
                </c:pt>
                <c:pt idx="2012">
                  <c:v>3.8</c:v>
                </c:pt>
                <c:pt idx="2013">
                  <c:v>3.798</c:v>
                </c:pt>
                <c:pt idx="2014">
                  <c:v>3.6989999999999998</c:v>
                </c:pt>
                <c:pt idx="2015">
                  <c:v>3.698</c:v>
                </c:pt>
                <c:pt idx="2016">
                  <c:v>3.8010000000000002</c:v>
                </c:pt>
                <c:pt idx="2017">
                  <c:v>3.9039999999999999</c:v>
                </c:pt>
                <c:pt idx="2018">
                  <c:v>3.9529999999999998</c:v>
                </c:pt>
                <c:pt idx="2019">
                  <c:v>3.9470000000000001</c:v>
                </c:pt>
                <c:pt idx="2020">
                  <c:v>3.9369999999999998</c:v>
                </c:pt>
                <c:pt idx="2021">
                  <c:v>3.976</c:v>
                </c:pt>
                <c:pt idx="2022">
                  <c:v>3.976</c:v>
                </c:pt>
                <c:pt idx="2023">
                  <c:v>4.0170000000000003</c:v>
                </c:pt>
                <c:pt idx="2024">
                  <c:v>4.0410000000000004</c:v>
                </c:pt>
                <c:pt idx="2025">
                  <c:v>4.1130000000000004</c:v>
                </c:pt>
                <c:pt idx="2026">
                  <c:v>4.194</c:v>
                </c:pt>
                <c:pt idx="2027">
                  <c:v>4.2770000000000001</c:v>
                </c:pt>
                <c:pt idx="2028">
                  <c:v>4.2489999999999997</c:v>
                </c:pt>
                <c:pt idx="2029">
                  <c:v>3.9990000000000001</c:v>
                </c:pt>
                <c:pt idx="2030">
                  <c:v>3.8540000000000001</c:v>
                </c:pt>
                <c:pt idx="2031">
                  <c:v>3.8210000000000002</c:v>
                </c:pt>
                <c:pt idx="2032">
                  <c:v>3.9660000000000002</c:v>
                </c:pt>
                <c:pt idx="2033">
                  <c:v>3.9790000000000001</c:v>
                </c:pt>
                <c:pt idx="2034">
                  <c:v>3.8540000000000001</c:v>
                </c:pt>
                <c:pt idx="2035">
                  <c:v>3.9260000000000002</c:v>
                </c:pt>
                <c:pt idx="2036">
                  <c:v>3.9460000000000002</c:v>
                </c:pt>
                <c:pt idx="2037">
                  <c:v>3.9660000000000002</c:v>
                </c:pt>
                <c:pt idx="2038">
                  <c:v>3.9580000000000002</c:v>
                </c:pt>
                <c:pt idx="2039">
                  <c:v>3.9159999999999999</c:v>
                </c:pt>
                <c:pt idx="2040">
                  <c:v>3.802</c:v>
                </c:pt>
                <c:pt idx="2041">
                  <c:v>3.6040000000000001</c:v>
                </c:pt>
                <c:pt idx="2042">
                  <c:v>3.7280000000000002</c:v>
                </c:pt>
                <c:pt idx="2043">
                  <c:v>3.7410000000000001</c:v>
                </c:pt>
                <c:pt idx="2044">
                  <c:v>3.45</c:v>
                </c:pt>
                <c:pt idx="2045">
                  <c:v>3.4089999999999998</c:v>
                </c:pt>
                <c:pt idx="2046">
                  <c:v>3.2530000000000001</c:v>
                </c:pt>
                <c:pt idx="2047">
                  <c:v>3.2519999999999998</c:v>
                </c:pt>
                <c:pt idx="2048">
                  <c:v>3.4590000000000001</c:v>
                </c:pt>
                <c:pt idx="2049">
                  <c:v>3.399</c:v>
                </c:pt>
                <c:pt idx="2050">
                  <c:v>3.3050000000000002</c:v>
                </c:pt>
                <c:pt idx="2051">
                  <c:v>3.4180000000000001</c:v>
                </c:pt>
                <c:pt idx="2052">
                  <c:v>3.3660000000000001</c:v>
                </c:pt>
                <c:pt idx="2053">
                  <c:v>3.2850000000000001</c:v>
                </c:pt>
                <c:pt idx="2054">
                  <c:v>3.089</c:v>
                </c:pt>
                <c:pt idx="2055">
                  <c:v>3.0880000000000001</c:v>
                </c:pt>
                <c:pt idx="2056">
                  <c:v>3.222</c:v>
                </c:pt>
                <c:pt idx="2057">
                  <c:v>3.1080000000000001</c:v>
                </c:pt>
                <c:pt idx="2058">
                  <c:v>3.1560000000000001</c:v>
                </c:pt>
                <c:pt idx="2059">
                  <c:v>3.0369999999999999</c:v>
                </c:pt>
                <c:pt idx="2060">
                  <c:v>2.9649999999999999</c:v>
                </c:pt>
                <c:pt idx="2061">
                  <c:v>3.15</c:v>
                </c:pt>
                <c:pt idx="2062">
                  <c:v>2.9950000000000001</c:v>
                </c:pt>
                <c:pt idx="2063">
                  <c:v>3.0529999999999999</c:v>
                </c:pt>
                <c:pt idx="2064">
                  <c:v>3.0579999999999998</c:v>
                </c:pt>
                <c:pt idx="2065">
                  <c:v>3.0779999999999998</c:v>
                </c:pt>
                <c:pt idx="2066">
                  <c:v>3.0670000000000002</c:v>
                </c:pt>
                <c:pt idx="2067">
                  <c:v>3.036</c:v>
                </c:pt>
                <c:pt idx="2068">
                  <c:v>2.9079999999999999</c:v>
                </c:pt>
                <c:pt idx="2069">
                  <c:v>2.8620000000000001</c:v>
                </c:pt>
                <c:pt idx="2070">
                  <c:v>2.8929999999999998</c:v>
                </c:pt>
                <c:pt idx="2071">
                  <c:v>2.871</c:v>
                </c:pt>
                <c:pt idx="2072">
                  <c:v>2.984</c:v>
                </c:pt>
                <c:pt idx="2073">
                  <c:v>3.0430000000000001</c:v>
                </c:pt>
                <c:pt idx="2074">
                  <c:v>2.8929999999999998</c:v>
                </c:pt>
                <c:pt idx="2075">
                  <c:v>2.9340000000000002</c:v>
                </c:pt>
                <c:pt idx="2076">
                  <c:v>2.9740000000000002</c:v>
                </c:pt>
                <c:pt idx="2077">
                  <c:v>3.2829999999999999</c:v>
                </c:pt>
                <c:pt idx="2078">
                  <c:v>3.306</c:v>
                </c:pt>
                <c:pt idx="2079">
                  <c:v>3.3159999999999998</c:v>
                </c:pt>
                <c:pt idx="2080">
                  <c:v>3.1190000000000002</c:v>
                </c:pt>
                <c:pt idx="2081">
                  <c:v>3.15</c:v>
                </c:pt>
                <c:pt idx="2082">
                  <c:v>3.242</c:v>
                </c:pt>
                <c:pt idx="2083">
                  <c:v>3.3319999999999999</c:v>
                </c:pt>
                <c:pt idx="2084">
                  <c:v>3.254</c:v>
                </c:pt>
                <c:pt idx="2085">
                  <c:v>3.2229999999999999</c:v>
                </c:pt>
                <c:pt idx="2086">
                  <c:v>3.1909999999999998</c:v>
                </c:pt>
                <c:pt idx="2087">
                  <c:v>3.242</c:v>
                </c:pt>
                <c:pt idx="2088">
                  <c:v>3.218</c:v>
                </c:pt>
                <c:pt idx="2089">
                  <c:v>3.2330000000000001</c:v>
                </c:pt>
                <c:pt idx="2090">
                  <c:v>3.2120000000000002</c:v>
                </c:pt>
                <c:pt idx="2091">
                  <c:v>3.0979999999999999</c:v>
                </c:pt>
                <c:pt idx="2092">
                  <c:v>3.16</c:v>
                </c:pt>
                <c:pt idx="2093">
                  <c:v>3.1560000000000001</c:v>
                </c:pt>
                <c:pt idx="2094">
                  <c:v>3.13</c:v>
                </c:pt>
                <c:pt idx="2095">
                  <c:v>2.996</c:v>
                </c:pt>
                <c:pt idx="2096">
                  <c:v>2.85</c:v>
                </c:pt>
                <c:pt idx="2097">
                  <c:v>2.85</c:v>
                </c:pt>
                <c:pt idx="2098">
                  <c:v>2.274</c:v>
                </c:pt>
                <c:pt idx="2099">
                  <c:v>2.2080000000000002</c:v>
                </c:pt>
                <c:pt idx="2100">
                  <c:v>2.367</c:v>
                </c:pt>
                <c:pt idx="2101">
                  <c:v>2.254</c:v>
                </c:pt>
                <c:pt idx="2102">
                  <c:v>2.254</c:v>
                </c:pt>
                <c:pt idx="2103">
                  <c:v>2.29</c:v>
                </c:pt>
                <c:pt idx="2104">
                  <c:v>2.1520000000000001</c:v>
                </c:pt>
                <c:pt idx="2105">
                  <c:v>1.946</c:v>
                </c:pt>
                <c:pt idx="2106">
                  <c:v>2.089</c:v>
                </c:pt>
                <c:pt idx="2107">
                  <c:v>2.2229999999999999</c:v>
                </c:pt>
                <c:pt idx="2108">
                  <c:v>2.1669999999999998</c:v>
                </c:pt>
                <c:pt idx="2109">
                  <c:v>2.09</c:v>
                </c:pt>
                <c:pt idx="2110">
                  <c:v>2.1930000000000001</c:v>
                </c:pt>
                <c:pt idx="2111">
                  <c:v>2.2229999999999999</c:v>
                </c:pt>
                <c:pt idx="2112">
                  <c:v>2.254</c:v>
                </c:pt>
                <c:pt idx="2113">
                  <c:v>2.29</c:v>
                </c:pt>
                <c:pt idx="2114">
                  <c:v>2.2650000000000001</c:v>
                </c:pt>
                <c:pt idx="2115">
                  <c:v>2.2850000000000001</c:v>
                </c:pt>
                <c:pt idx="2116">
                  <c:v>2.1920000000000002</c:v>
                </c:pt>
                <c:pt idx="2117">
                  <c:v>2.1920000000000002</c:v>
                </c:pt>
                <c:pt idx="2118">
                  <c:v>2.2229999999999999</c:v>
                </c:pt>
                <c:pt idx="2119">
                  <c:v>2.2290000000000001</c:v>
                </c:pt>
                <c:pt idx="2120">
                  <c:v>2.1930000000000001</c:v>
                </c:pt>
                <c:pt idx="2121">
                  <c:v>2.1920000000000002</c:v>
                </c:pt>
                <c:pt idx="2122">
                  <c:v>2.1819999999999999</c:v>
                </c:pt>
                <c:pt idx="2123">
                  <c:v>2.105</c:v>
                </c:pt>
                <c:pt idx="2124">
                  <c:v>1.9670000000000001</c:v>
                </c:pt>
                <c:pt idx="2125">
                  <c:v>1.905</c:v>
                </c:pt>
                <c:pt idx="2126">
                  <c:v>1.843</c:v>
                </c:pt>
                <c:pt idx="2127">
                  <c:v>1.6479999999999999</c:v>
                </c:pt>
                <c:pt idx="2128">
                  <c:v>1.6539999999999999</c:v>
                </c:pt>
                <c:pt idx="2129">
                  <c:v>1.4950000000000001</c:v>
                </c:pt>
                <c:pt idx="2130">
                  <c:v>1.3620000000000001</c:v>
                </c:pt>
                <c:pt idx="2131">
                  <c:v>1.444</c:v>
                </c:pt>
                <c:pt idx="2132">
                  <c:v>1.331</c:v>
                </c:pt>
                <c:pt idx="2133">
                  <c:v>1.48</c:v>
                </c:pt>
                <c:pt idx="2134">
                  <c:v>1.413</c:v>
                </c:pt>
                <c:pt idx="2135">
                  <c:v>1.3620000000000001</c:v>
                </c:pt>
                <c:pt idx="2136">
                  <c:v>1.167</c:v>
                </c:pt>
                <c:pt idx="2137">
                  <c:v>1.004</c:v>
                </c:pt>
                <c:pt idx="2138">
                  <c:v>0.88600000000000001</c:v>
                </c:pt>
                <c:pt idx="2139">
                  <c:v>0.56499999999999995</c:v>
                </c:pt>
                <c:pt idx="2140">
                  <c:v>0.57499999999999996</c:v>
                </c:pt>
                <c:pt idx="2141">
                  <c:v>0.57499999999999996</c:v>
                </c:pt>
                <c:pt idx="2142">
                  <c:v>1.075</c:v>
                </c:pt>
                <c:pt idx="2143">
                  <c:v>1.2849999999999999</c:v>
                </c:pt>
                <c:pt idx="2144">
                  <c:v>1.27</c:v>
                </c:pt>
                <c:pt idx="2145">
                  <c:v>1.27</c:v>
                </c:pt>
                <c:pt idx="2146">
                  <c:v>1.3720000000000001</c:v>
                </c:pt>
                <c:pt idx="2147">
                  <c:v>1.321</c:v>
                </c:pt>
                <c:pt idx="2148">
                  <c:v>1.3979999999999999</c:v>
                </c:pt>
                <c:pt idx="2149">
                  <c:v>1.3720000000000001</c:v>
                </c:pt>
                <c:pt idx="2150">
                  <c:v>1.393</c:v>
                </c:pt>
                <c:pt idx="2151">
                  <c:v>1.3720000000000001</c:v>
                </c:pt>
                <c:pt idx="2152">
                  <c:v>1.3919999999999999</c:v>
                </c:pt>
                <c:pt idx="2153">
                  <c:v>1.377</c:v>
                </c:pt>
                <c:pt idx="2154">
                  <c:v>1.3</c:v>
                </c:pt>
                <c:pt idx="2155">
                  <c:v>1.2390000000000001</c:v>
                </c:pt>
                <c:pt idx="2156">
                  <c:v>1.1879999999999999</c:v>
                </c:pt>
                <c:pt idx="2157">
                  <c:v>1.075</c:v>
                </c:pt>
                <c:pt idx="2158">
                  <c:v>1.1419999999999999</c:v>
                </c:pt>
                <c:pt idx="2159">
                  <c:v>1.127</c:v>
                </c:pt>
                <c:pt idx="2160">
                  <c:v>1.28</c:v>
                </c:pt>
                <c:pt idx="2161">
                  <c:v>1.351</c:v>
                </c:pt>
                <c:pt idx="2162">
                  <c:v>1.3</c:v>
                </c:pt>
                <c:pt idx="2163">
                  <c:v>1.2749999999999999</c:v>
                </c:pt>
                <c:pt idx="2164">
                  <c:v>1.2190000000000001</c:v>
                </c:pt>
                <c:pt idx="2165">
                  <c:v>1.2490000000000001</c:v>
                </c:pt>
                <c:pt idx="2166">
                  <c:v>1.3620000000000001</c:v>
                </c:pt>
                <c:pt idx="2167">
                  <c:v>1.3720000000000001</c:v>
                </c:pt>
                <c:pt idx="2168">
                  <c:v>1.4690000000000001</c:v>
                </c:pt>
                <c:pt idx="2169">
                  <c:v>1.3819999999999999</c:v>
                </c:pt>
                <c:pt idx="2170">
                  <c:v>1.403</c:v>
                </c:pt>
                <c:pt idx="2171">
                  <c:v>1.5049999999999999</c:v>
                </c:pt>
                <c:pt idx="2172">
                  <c:v>1.597</c:v>
                </c:pt>
                <c:pt idx="2173">
                  <c:v>1.633</c:v>
                </c:pt>
                <c:pt idx="2174">
                  <c:v>1.669</c:v>
                </c:pt>
                <c:pt idx="2175">
                  <c:v>1.659</c:v>
                </c:pt>
                <c:pt idx="2176">
                  <c:v>1.6890000000000001</c:v>
                </c:pt>
                <c:pt idx="2177">
                  <c:v>1.792</c:v>
                </c:pt>
                <c:pt idx="2178">
                  <c:v>1.8280000000000001</c:v>
                </c:pt>
                <c:pt idx="2179">
                  <c:v>1.823</c:v>
                </c:pt>
                <c:pt idx="2180">
                  <c:v>1.833</c:v>
                </c:pt>
                <c:pt idx="2181">
                  <c:v>1.843</c:v>
                </c:pt>
                <c:pt idx="2182">
                  <c:v>1.853</c:v>
                </c:pt>
                <c:pt idx="2183">
                  <c:v>1.8640000000000001</c:v>
                </c:pt>
                <c:pt idx="2184">
                  <c:v>1.8640000000000001</c:v>
                </c:pt>
                <c:pt idx="2185">
                  <c:v>1.8640000000000001</c:v>
                </c:pt>
                <c:pt idx="2186">
                  <c:v>1.853</c:v>
                </c:pt>
                <c:pt idx="2187">
                  <c:v>1.853</c:v>
                </c:pt>
                <c:pt idx="2188">
                  <c:v>1.8939999999999999</c:v>
                </c:pt>
                <c:pt idx="2189">
                  <c:v>1.885</c:v>
                </c:pt>
                <c:pt idx="2190">
                  <c:v>1.905</c:v>
                </c:pt>
                <c:pt idx="2191">
                  <c:v>1.8839999999999999</c:v>
                </c:pt>
                <c:pt idx="2192">
                  <c:v>1.833</c:v>
                </c:pt>
                <c:pt idx="2193">
                  <c:v>1.849</c:v>
                </c:pt>
                <c:pt idx="2194">
                  <c:v>1.849</c:v>
                </c:pt>
                <c:pt idx="2195">
                  <c:v>1.849</c:v>
                </c:pt>
                <c:pt idx="2196">
                  <c:v>1.8380000000000001</c:v>
                </c:pt>
                <c:pt idx="2197">
                  <c:v>1.889</c:v>
                </c:pt>
                <c:pt idx="2198">
                  <c:v>2.0129999999999999</c:v>
                </c:pt>
                <c:pt idx="2199">
                  <c:v>1.9410000000000001</c:v>
                </c:pt>
                <c:pt idx="2200">
                  <c:v>1.992</c:v>
                </c:pt>
                <c:pt idx="2201">
                  <c:v>1.9710000000000001</c:v>
                </c:pt>
                <c:pt idx="2202">
                  <c:v>1.9510000000000001</c:v>
                </c:pt>
                <c:pt idx="2203">
                  <c:v>1.982</c:v>
                </c:pt>
                <c:pt idx="2204">
                  <c:v>1.92</c:v>
                </c:pt>
                <c:pt idx="2205">
                  <c:v>1.91</c:v>
                </c:pt>
                <c:pt idx="2206">
                  <c:v>1.859</c:v>
                </c:pt>
                <c:pt idx="2207">
                  <c:v>1.889</c:v>
                </c:pt>
                <c:pt idx="2208">
                  <c:v>1.839</c:v>
                </c:pt>
                <c:pt idx="2209">
                  <c:v>1.798</c:v>
                </c:pt>
                <c:pt idx="2210">
                  <c:v>1.716</c:v>
                </c:pt>
                <c:pt idx="2211">
                  <c:v>1.6639999999999999</c:v>
                </c:pt>
                <c:pt idx="2212">
                  <c:v>1.736</c:v>
                </c:pt>
                <c:pt idx="2213">
                  <c:v>1.869</c:v>
                </c:pt>
                <c:pt idx="2214">
                  <c:v>1.8180000000000001</c:v>
                </c:pt>
                <c:pt idx="2215">
                  <c:v>1.8480000000000001</c:v>
                </c:pt>
                <c:pt idx="2216">
                  <c:v>1.8380000000000001</c:v>
                </c:pt>
                <c:pt idx="2217">
                  <c:v>1.8169999999999999</c:v>
                </c:pt>
                <c:pt idx="2218">
                  <c:v>1.859</c:v>
                </c:pt>
                <c:pt idx="2219">
                  <c:v>1.798</c:v>
                </c:pt>
                <c:pt idx="2220">
                  <c:v>1.665</c:v>
                </c:pt>
                <c:pt idx="2221">
                  <c:v>1.583</c:v>
                </c:pt>
                <c:pt idx="2222">
                  <c:v>1.46</c:v>
                </c:pt>
                <c:pt idx="2223">
                  <c:v>1.3380000000000001</c:v>
                </c:pt>
                <c:pt idx="2224">
                  <c:v>1.3580000000000001</c:v>
                </c:pt>
                <c:pt idx="2225">
                  <c:v>1.399</c:v>
                </c:pt>
                <c:pt idx="2226">
                  <c:v>1.46</c:v>
                </c:pt>
                <c:pt idx="2227">
                  <c:v>1.429</c:v>
                </c:pt>
                <c:pt idx="2228">
                  <c:v>1.542</c:v>
                </c:pt>
                <c:pt idx="2229">
                  <c:v>1.552</c:v>
                </c:pt>
                <c:pt idx="2230">
                  <c:v>1.6439999999999999</c:v>
                </c:pt>
                <c:pt idx="2231">
                  <c:v>1.726</c:v>
                </c:pt>
                <c:pt idx="2232">
                  <c:v>1.6950000000000001</c:v>
                </c:pt>
                <c:pt idx="2233">
                  <c:v>1.716</c:v>
                </c:pt>
                <c:pt idx="2234">
                  <c:v>1.6850000000000001</c:v>
                </c:pt>
                <c:pt idx="2235">
                  <c:v>1.665</c:v>
                </c:pt>
                <c:pt idx="2236">
                  <c:v>1.6639999999999999</c:v>
                </c:pt>
                <c:pt idx="2237">
                  <c:v>1.6950000000000001</c:v>
                </c:pt>
                <c:pt idx="2238">
                  <c:v>1.736</c:v>
                </c:pt>
                <c:pt idx="2239">
                  <c:v>1.6439999999999999</c:v>
                </c:pt>
                <c:pt idx="2240">
                  <c:v>1.675</c:v>
                </c:pt>
                <c:pt idx="2241">
                  <c:v>1.6950000000000001</c:v>
                </c:pt>
                <c:pt idx="2242">
                  <c:v>1.8180000000000001</c:v>
                </c:pt>
                <c:pt idx="2243">
                  <c:v>1.859</c:v>
                </c:pt>
                <c:pt idx="2244">
                  <c:v>1.8380000000000001</c:v>
                </c:pt>
                <c:pt idx="2245">
                  <c:v>1.859</c:v>
                </c:pt>
                <c:pt idx="2246">
                  <c:v>1.8380000000000001</c:v>
                </c:pt>
                <c:pt idx="2247">
                  <c:v>1.766</c:v>
                </c:pt>
                <c:pt idx="2248">
                  <c:v>1.798</c:v>
                </c:pt>
                <c:pt idx="2249">
                  <c:v>1.6850000000000001</c:v>
                </c:pt>
                <c:pt idx="2250">
                  <c:v>1.716</c:v>
                </c:pt>
                <c:pt idx="2251">
                  <c:v>1.6950000000000001</c:v>
                </c:pt>
                <c:pt idx="2252">
                  <c:v>1.6739999999999999</c:v>
                </c:pt>
                <c:pt idx="2253">
                  <c:v>1.706</c:v>
                </c:pt>
                <c:pt idx="2254">
                  <c:v>1.675</c:v>
                </c:pt>
                <c:pt idx="2255">
                  <c:v>1.736</c:v>
                </c:pt>
                <c:pt idx="2256">
                  <c:v>1.7150000000000001</c:v>
                </c:pt>
                <c:pt idx="2257">
                  <c:v>1.7150000000000001</c:v>
                </c:pt>
                <c:pt idx="2258">
                  <c:v>1.6850000000000001</c:v>
                </c:pt>
                <c:pt idx="2259">
                  <c:v>1.6850000000000001</c:v>
                </c:pt>
                <c:pt idx="2260">
                  <c:v>1.675</c:v>
                </c:pt>
                <c:pt idx="2261">
                  <c:v>1.7769999999999999</c:v>
                </c:pt>
                <c:pt idx="2262">
                  <c:v>1.7050000000000001</c:v>
                </c:pt>
                <c:pt idx="2263">
                  <c:v>1.665</c:v>
                </c:pt>
                <c:pt idx="2264">
                  <c:v>1.6439999999999999</c:v>
                </c:pt>
                <c:pt idx="2265">
                  <c:v>1.613</c:v>
                </c:pt>
                <c:pt idx="2266">
                  <c:v>1.47</c:v>
                </c:pt>
                <c:pt idx="2267">
                  <c:v>0.81299999999999994</c:v>
                </c:pt>
                <c:pt idx="2268">
                  <c:v>0.70099999999999996</c:v>
                </c:pt>
                <c:pt idx="2269">
                  <c:v>6.0999999999999999E-2</c:v>
                </c:pt>
                <c:pt idx="2270">
                  <c:v>7.5999999999999998E-2</c:v>
                </c:pt>
                <c:pt idx="2271">
                  <c:v>0.92</c:v>
                </c:pt>
                <c:pt idx="2272">
                  <c:v>0.83799999999999997</c:v>
                </c:pt>
                <c:pt idx="2273">
                  <c:v>0.72099999999999997</c:v>
                </c:pt>
                <c:pt idx="2274">
                  <c:v>0.46200000000000002</c:v>
                </c:pt>
                <c:pt idx="2275">
                  <c:v>0.75700000000000001</c:v>
                </c:pt>
                <c:pt idx="2276">
                  <c:v>0.84799999999999998</c:v>
                </c:pt>
                <c:pt idx="2277">
                  <c:v>0.35</c:v>
                </c:pt>
                <c:pt idx="2278">
                  <c:v>0.91</c:v>
                </c:pt>
                <c:pt idx="2279">
                  <c:v>0.80800000000000005</c:v>
                </c:pt>
                <c:pt idx="2280">
                  <c:v>0.60399999999999998</c:v>
                </c:pt>
                <c:pt idx="2281">
                  <c:v>0.47199999999999998</c:v>
                </c:pt>
                <c:pt idx="2282">
                  <c:v>0.47199999999999998</c:v>
                </c:pt>
                <c:pt idx="2283">
                  <c:v>0.76700000000000002</c:v>
                </c:pt>
                <c:pt idx="2284">
                  <c:v>0.61399999999999999</c:v>
                </c:pt>
                <c:pt idx="2285">
                  <c:v>0.52300000000000002</c:v>
                </c:pt>
                <c:pt idx="2286">
                  <c:v>0.188</c:v>
                </c:pt>
                <c:pt idx="2287">
                  <c:v>0.188</c:v>
                </c:pt>
                <c:pt idx="2288">
                  <c:v>0.30399999999999999</c:v>
                </c:pt>
                <c:pt idx="2289">
                  <c:v>0.218</c:v>
                </c:pt>
                <c:pt idx="2290">
                  <c:v>0.43099999999999999</c:v>
                </c:pt>
                <c:pt idx="2291">
                  <c:v>0.79700000000000004</c:v>
                </c:pt>
                <c:pt idx="2292">
                  <c:v>1.083</c:v>
                </c:pt>
                <c:pt idx="2293">
                  <c:v>1.073</c:v>
                </c:pt>
                <c:pt idx="2294">
                  <c:v>1.0109999999999999</c:v>
                </c:pt>
                <c:pt idx="2295">
                  <c:v>0.97099999999999997</c:v>
                </c:pt>
                <c:pt idx="2296">
                  <c:v>0.84799999999999998</c:v>
                </c:pt>
                <c:pt idx="2297">
                  <c:v>0.75700000000000001</c:v>
                </c:pt>
                <c:pt idx="2298">
                  <c:v>0.75700000000000001</c:v>
                </c:pt>
                <c:pt idx="2299">
                  <c:v>0.58399999999999996</c:v>
                </c:pt>
                <c:pt idx="2300">
                  <c:v>0.38100000000000001</c:v>
                </c:pt>
                <c:pt idx="2301">
                  <c:v>0.438</c:v>
                </c:pt>
                <c:pt idx="2302">
                  <c:v>0.442</c:v>
                </c:pt>
                <c:pt idx="2303">
                  <c:v>0.48199999999999998</c:v>
                </c:pt>
                <c:pt idx="2304">
                  <c:v>0.39100000000000001</c:v>
                </c:pt>
                <c:pt idx="2305">
                  <c:v>0.309</c:v>
                </c:pt>
                <c:pt idx="2306">
                  <c:v>0.28899999999999998</c:v>
                </c:pt>
                <c:pt idx="2307">
                  <c:v>0.20799999999999999</c:v>
                </c:pt>
                <c:pt idx="2308">
                  <c:v>0.43099999999999999</c:v>
                </c:pt>
                <c:pt idx="2309">
                  <c:v>0.14699999999999999</c:v>
                </c:pt>
                <c:pt idx="2310">
                  <c:v>0.188</c:v>
                </c:pt>
                <c:pt idx="2311">
                  <c:v>0.13700000000000001</c:v>
                </c:pt>
                <c:pt idx="2312">
                  <c:v>9.6000000000000002E-2</c:v>
                </c:pt>
                <c:pt idx="2313">
                  <c:v>0.11700000000000001</c:v>
                </c:pt>
                <c:pt idx="2314">
                  <c:v>6.6000000000000003E-2</c:v>
                </c:pt>
                <c:pt idx="2315">
                  <c:v>2.5000000000000001E-2</c:v>
                </c:pt>
                <c:pt idx="2316">
                  <c:v>1.4999999999999999E-2</c:v>
                </c:pt>
                <c:pt idx="2317">
                  <c:v>1.4999999999999999E-2</c:v>
                </c:pt>
                <c:pt idx="2318">
                  <c:v>0.106</c:v>
                </c:pt>
                <c:pt idx="2319">
                  <c:v>4.5999999999999999E-2</c:v>
                </c:pt>
                <c:pt idx="2320">
                  <c:v>4.5999999999999999E-2</c:v>
                </c:pt>
                <c:pt idx="2321">
                  <c:v>4.5999999999999999E-2</c:v>
                </c:pt>
                <c:pt idx="2322">
                  <c:v>4.5999999999999999E-2</c:v>
                </c:pt>
                <c:pt idx="2323">
                  <c:v>5.6000000000000001E-2</c:v>
                </c:pt>
                <c:pt idx="2324">
                  <c:v>1.4999999999999999E-2</c:v>
                </c:pt>
                <c:pt idx="2325">
                  <c:v>-1.6E-2</c:v>
                </c:pt>
                <c:pt idx="2326">
                  <c:v>2.8000000000000001E-2</c:v>
                </c:pt>
                <c:pt idx="2327">
                  <c:v>1.4999999999999999E-2</c:v>
                </c:pt>
                <c:pt idx="2328">
                  <c:v>3.0000000000000001E-3</c:v>
                </c:pt>
                <c:pt idx="2329">
                  <c:v>-5.0000000000000001E-3</c:v>
                </c:pt>
                <c:pt idx="2330">
                  <c:v>5.0000000000000001E-3</c:v>
                </c:pt>
                <c:pt idx="2331">
                  <c:v>0.02</c:v>
                </c:pt>
                <c:pt idx="2332">
                  <c:v>0.01</c:v>
                </c:pt>
                <c:pt idx="2333">
                  <c:v>3.0000000000000001E-3</c:v>
                </c:pt>
                <c:pt idx="2334">
                  <c:v>1.4999999999999999E-2</c:v>
                </c:pt>
                <c:pt idx="2335">
                  <c:v>1.7000000000000001E-2</c:v>
                </c:pt>
                <c:pt idx="2336">
                  <c:v>0.02</c:v>
                </c:pt>
                <c:pt idx="2337">
                  <c:v>1.7999999999999999E-2</c:v>
                </c:pt>
                <c:pt idx="2338">
                  <c:v>0.01</c:v>
                </c:pt>
                <c:pt idx="2339">
                  <c:v>2.3E-2</c:v>
                </c:pt>
                <c:pt idx="2340">
                  <c:v>0.01</c:v>
                </c:pt>
                <c:pt idx="2341">
                  <c:v>2.4E-2</c:v>
                </c:pt>
                <c:pt idx="2342">
                  <c:v>6.6000000000000003E-2</c:v>
                </c:pt>
                <c:pt idx="2343">
                  <c:v>9.0999999999999998E-2</c:v>
                </c:pt>
                <c:pt idx="2344">
                  <c:v>8.1000000000000003E-2</c:v>
                </c:pt>
                <c:pt idx="2345">
                  <c:v>7.5999999999999998E-2</c:v>
                </c:pt>
                <c:pt idx="2346">
                  <c:v>8.4000000000000005E-2</c:v>
                </c:pt>
                <c:pt idx="2347">
                  <c:v>9.0999999999999998E-2</c:v>
                </c:pt>
                <c:pt idx="2348">
                  <c:v>0.14000000000000001</c:v>
                </c:pt>
                <c:pt idx="2349">
                  <c:v>9.6000000000000002E-2</c:v>
                </c:pt>
                <c:pt idx="2350">
                  <c:v>7.5999999999999998E-2</c:v>
                </c:pt>
                <c:pt idx="2351">
                  <c:v>6.0999999999999999E-2</c:v>
                </c:pt>
                <c:pt idx="2352">
                  <c:v>6.4000000000000001E-2</c:v>
                </c:pt>
                <c:pt idx="2353">
                  <c:v>0.106</c:v>
                </c:pt>
                <c:pt idx="2354">
                  <c:v>9.6000000000000002E-2</c:v>
                </c:pt>
                <c:pt idx="2355">
                  <c:v>0.106</c:v>
                </c:pt>
                <c:pt idx="2356">
                  <c:v>0.11700000000000001</c:v>
                </c:pt>
                <c:pt idx="2357">
                  <c:v>0.11700000000000001</c:v>
                </c:pt>
                <c:pt idx="2358">
                  <c:v>0.106</c:v>
                </c:pt>
                <c:pt idx="2359">
                  <c:v>0.115</c:v>
                </c:pt>
                <c:pt idx="2360">
                  <c:v>0.10100000000000001</c:v>
                </c:pt>
                <c:pt idx="2361">
                  <c:v>0.10100000000000001</c:v>
                </c:pt>
                <c:pt idx="2362">
                  <c:v>0.10100000000000001</c:v>
                </c:pt>
                <c:pt idx="2363">
                  <c:v>0.13500000000000001</c:v>
                </c:pt>
                <c:pt idx="2364">
                  <c:v>0.18099999999999999</c:v>
                </c:pt>
                <c:pt idx="2365">
                  <c:v>0.223</c:v>
                </c:pt>
                <c:pt idx="2366">
                  <c:v>0.23100000000000001</c:v>
                </c:pt>
                <c:pt idx="2367">
                  <c:v>0.249</c:v>
                </c:pt>
                <c:pt idx="2368">
                  <c:v>0.315</c:v>
                </c:pt>
                <c:pt idx="2369">
                  <c:v>0.29399999999999998</c:v>
                </c:pt>
                <c:pt idx="2370">
                  <c:v>0.27700000000000002</c:v>
                </c:pt>
                <c:pt idx="2371">
                  <c:v>0.27900000000000003</c:v>
                </c:pt>
                <c:pt idx="2372">
                  <c:v>0.27600000000000002</c:v>
                </c:pt>
                <c:pt idx="2373">
                  <c:v>0.32100000000000001</c:v>
                </c:pt>
                <c:pt idx="2374">
                  <c:v>0.309</c:v>
                </c:pt>
                <c:pt idx="2375">
                  <c:v>0.29399999999999998</c:v>
                </c:pt>
                <c:pt idx="2376">
                  <c:v>0.29399999999999998</c:v>
                </c:pt>
                <c:pt idx="2377">
                  <c:v>0.29699999999999999</c:v>
                </c:pt>
                <c:pt idx="2378">
                  <c:v>0.28799999999999998</c:v>
                </c:pt>
                <c:pt idx="2379">
                  <c:v>0.309</c:v>
                </c:pt>
                <c:pt idx="2380">
                  <c:v>0.30499999999999999</c:v>
                </c:pt>
                <c:pt idx="2381">
                  <c:v>0.27400000000000002</c:v>
                </c:pt>
                <c:pt idx="2382">
                  <c:v>0.27400000000000002</c:v>
                </c:pt>
                <c:pt idx="2383">
                  <c:v>0.307</c:v>
                </c:pt>
                <c:pt idx="2384">
                  <c:v>0.30199999999999999</c:v>
                </c:pt>
                <c:pt idx="2385">
                  <c:v>0.27200000000000002</c:v>
                </c:pt>
                <c:pt idx="2386">
                  <c:v>0.252</c:v>
                </c:pt>
                <c:pt idx="2387">
                  <c:v>0.23799999999999999</c:v>
                </c:pt>
                <c:pt idx="2388">
                  <c:v>0.25900000000000001</c:v>
                </c:pt>
                <c:pt idx="2389">
                  <c:v>0.254</c:v>
                </c:pt>
                <c:pt idx="2390">
                  <c:v>0.192</c:v>
                </c:pt>
                <c:pt idx="2391">
                  <c:v>0.20100000000000001</c:v>
                </c:pt>
                <c:pt idx="2392">
                  <c:v>0.20599999999999999</c:v>
                </c:pt>
                <c:pt idx="2393">
                  <c:v>0.23799999999999999</c:v>
                </c:pt>
                <c:pt idx="2394">
                  <c:v>0.223</c:v>
                </c:pt>
                <c:pt idx="2395">
                  <c:v>0.19600000000000001</c:v>
                </c:pt>
                <c:pt idx="2396">
                  <c:v>0.193</c:v>
                </c:pt>
                <c:pt idx="2397">
                  <c:v>0.22900000000000001</c:v>
                </c:pt>
                <c:pt idx="2398">
                  <c:v>0.23200000000000001</c:v>
                </c:pt>
                <c:pt idx="2399">
                  <c:v>0.20300000000000001</c:v>
                </c:pt>
                <c:pt idx="2400">
                  <c:v>0.191</c:v>
                </c:pt>
                <c:pt idx="2401">
                  <c:v>0.20599999999999999</c:v>
                </c:pt>
                <c:pt idx="2402">
                  <c:v>0.193</c:v>
                </c:pt>
                <c:pt idx="2403">
                  <c:v>0.21099999999999999</c:v>
                </c:pt>
                <c:pt idx="2404">
                  <c:v>0.188</c:v>
                </c:pt>
                <c:pt idx="2405">
                  <c:v>0.14499999999999999</c:v>
                </c:pt>
                <c:pt idx="2406">
                  <c:v>0.13200000000000001</c:v>
                </c:pt>
                <c:pt idx="2407">
                  <c:v>0.13200000000000001</c:v>
                </c:pt>
                <c:pt idx="2408">
                  <c:v>0.20599999999999999</c:v>
                </c:pt>
                <c:pt idx="2409">
                  <c:v>0.20300000000000001</c:v>
                </c:pt>
                <c:pt idx="2410">
                  <c:v>0.21099999999999999</c:v>
                </c:pt>
                <c:pt idx="2411">
                  <c:v>0.20599999999999999</c:v>
                </c:pt>
                <c:pt idx="2412">
                  <c:v>0.191</c:v>
                </c:pt>
                <c:pt idx="2413">
                  <c:v>0.19600000000000001</c:v>
                </c:pt>
                <c:pt idx="2414">
                  <c:v>0.18099999999999999</c:v>
                </c:pt>
                <c:pt idx="2415">
                  <c:v>0.18099999999999999</c:v>
                </c:pt>
                <c:pt idx="2416">
                  <c:v>0.18099999999999999</c:v>
                </c:pt>
                <c:pt idx="2417">
                  <c:v>0.17199999999999999</c:v>
                </c:pt>
                <c:pt idx="2418">
                  <c:v>0.16700000000000001</c:v>
                </c:pt>
                <c:pt idx="2419">
                  <c:v>0.14599999999999999</c:v>
                </c:pt>
                <c:pt idx="2420">
                  <c:v>0.127</c:v>
                </c:pt>
                <c:pt idx="2421">
                  <c:v>0.13500000000000001</c:v>
                </c:pt>
                <c:pt idx="2422">
                  <c:v>0.127</c:v>
                </c:pt>
                <c:pt idx="2423">
                  <c:v>0.14699999999999999</c:v>
                </c:pt>
                <c:pt idx="2424">
                  <c:v>0.13600000000000001</c:v>
                </c:pt>
                <c:pt idx="2425">
                  <c:v>0.10100000000000001</c:v>
                </c:pt>
                <c:pt idx="2426">
                  <c:v>0.10100000000000001</c:v>
                </c:pt>
                <c:pt idx="2427">
                  <c:v>8.8999999999999996E-2</c:v>
                </c:pt>
                <c:pt idx="2428">
                  <c:v>0.122</c:v>
                </c:pt>
                <c:pt idx="2429">
                  <c:v>9.6000000000000002E-2</c:v>
                </c:pt>
                <c:pt idx="2430">
                  <c:v>0.13</c:v>
                </c:pt>
                <c:pt idx="2431">
                  <c:v>0.14799999999999999</c:v>
                </c:pt>
                <c:pt idx="2432">
                  <c:v>0.184</c:v>
                </c:pt>
                <c:pt idx="2433">
                  <c:v>0.188</c:v>
                </c:pt>
                <c:pt idx="2434">
                  <c:v>0.184</c:v>
                </c:pt>
                <c:pt idx="2435">
                  <c:v>0.183</c:v>
                </c:pt>
                <c:pt idx="2436">
                  <c:v>0.17599999999999999</c:v>
                </c:pt>
                <c:pt idx="2437">
                  <c:v>0.16500000000000001</c:v>
                </c:pt>
                <c:pt idx="2438">
                  <c:v>0.186</c:v>
                </c:pt>
                <c:pt idx="2439">
                  <c:v>0.17</c:v>
                </c:pt>
                <c:pt idx="2440">
                  <c:v>0.157</c:v>
                </c:pt>
                <c:pt idx="2441">
                  <c:v>0.161</c:v>
                </c:pt>
                <c:pt idx="2442">
                  <c:v>0.16200000000000001</c:v>
                </c:pt>
                <c:pt idx="2443">
                  <c:v>0.18099999999999999</c:v>
                </c:pt>
                <c:pt idx="2444">
                  <c:v>0.17199999999999999</c:v>
                </c:pt>
                <c:pt idx="2445">
                  <c:v>0.18099999999999999</c:v>
                </c:pt>
                <c:pt idx="2446">
                  <c:v>0.17899999999999999</c:v>
                </c:pt>
                <c:pt idx="2447">
                  <c:v>0.17899999999999999</c:v>
                </c:pt>
                <c:pt idx="2448">
                  <c:v>0.17499999999999999</c:v>
                </c:pt>
                <c:pt idx="2449">
                  <c:v>0.16</c:v>
                </c:pt>
                <c:pt idx="2450">
                  <c:v>0.13800000000000001</c:v>
                </c:pt>
                <c:pt idx="2451">
                  <c:v>0.13500000000000001</c:v>
                </c:pt>
                <c:pt idx="2452">
                  <c:v>9.6000000000000002E-2</c:v>
                </c:pt>
                <c:pt idx="2453">
                  <c:v>0.13100000000000001</c:v>
                </c:pt>
                <c:pt idx="2454">
                  <c:v>0.127</c:v>
                </c:pt>
                <c:pt idx="2455">
                  <c:v>0.14199999999999999</c:v>
                </c:pt>
                <c:pt idx="2456">
                  <c:v>0.183</c:v>
                </c:pt>
                <c:pt idx="2457">
                  <c:v>0.17799999999999999</c:v>
                </c:pt>
                <c:pt idx="2458">
                  <c:v>0.17499999999999999</c:v>
                </c:pt>
                <c:pt idx="2459">
                  <c:v>0.17799999999999999</c:v>
                </c:pt>
                <c:pt idx="2460">
                  <c:v>0.17499999999999999</c:v>
                </c:pt>
                <c:pt idx="2461">
                  <c:v>0.17</c:v>
                </c:pt>
                <c:pt idx="2462">
                  <c:v>0.155</c:v>
                </c:pt>
                <c:pt idx="2463">
                  <c:v>0.16800000000000001</c:v>
                </c:pt>
                <c:pt idx="2464">
                  <c:v>0.16500000000000001</c:v>
                </c:pt>
                <c:pt idx="2465">
                  <c:v>0.17799999999999999</c:v>
                </c:pt>
                <c:pt idx="2466">
                  <c:v>0.17299999999999999</c:v>
                </c:pt>
                <c:pt idx="2467">
                  <c:v>0.188</c:v>
                </c:pt>
                <c:pt idx="2468">
                  <c:v>0.19800000000000001</c:v>
                </c:pt>
                <c:pt idx="2469">
                  <c:v>0.186</c:v>
                </c:pt>
                <c:pt idx="2470">
                  <c:v>0.17</c:v>
                </c:pt>
                <c:pt idx="2471">
                  <c:v>0.17799999999999999</c:v>
                </c:pt>
                <c:pt idx="2472">
                  <c:v>0.18099999999999999</c:v>
                </c:pt>
                <c:pt idx="2473">
                  <c:v>0.188</c:v>
                </c:pt>
                <c:pt idx="2474">
                  <c:v>0.16700000000000001</c:v>
                </c:pt>
                <c:pt idx="2475">
                  <c:v>0.161</c:v>
                </c:pt>
                <c:pt idx="2476">
                  <c:v>0.158</c:v>
                </c:pt>
                <c:pt idx="2477">
                  <c:v>0.157</c:v>
                </c:pt>
                <c:pt idx="2478">
                  <c:v>0.186</c:v>
                </c:pt>
                <c:pt idx="2479">
                  <c:v>0.18099999999999999</c:v>
                </c:pt>
                <c:pt idx="2480">
                  <c:v>0.18099999999999999</c:v>
                </c:pt>
                <c:pt idx="2481">
                  <c:v>0.17199999999999999</c:v>
                </c:pt>
                <c:pt idx="2482">
                  <c:v>0.18099999999999999</c:v>
                </c:pt>
                <c:pt idx="2483">
                  <c:v>0.18099999999999999</c:v>
                </c:pt>
                <c:pt idx="2484">
                  <c:v>0.18099999999999999</c:v>
                </c:pt>
                <c:pt idx="2485">
                  <c:v>0.17</c:v>
                </c:pt>
                <c:pt idx="2486">
                  <c:v>0.16700000000000001</c:v>
                </c:pt>
                <c:pt idx="2487">
                  <c:v>0.16800000000000001</c:v>
                </c:pt>
                <c:pt idx="2488">
                  <c:v>0.187</c:v>
                </c:pt>
                <c:pt idx="2489">
                  <c:v>0.186</c:v>
                </c:pt>
                <c:pt idx="2490">
                  <c:v>0.186</c:v>
                </c:pt>
                <c:pt idx="2491">
                  <c:v>0.183</c:v>
                </c:pt>
                <c:pt idx="2492">
                  <c:v>0.191</c:v>
                </c:pt>
                <c:pt idx="2493">
                  <c:v>0.188</c:v>
                </c:pt>
                <c:pt idx="2494">
                  <c:v>0.183</c:v>
                </c:pt>
                <c:pt idx="2495">
                  <c:v>0.18099999999999999</c:v>
                </c:pt>
                <c:pt idx="2496">
                  <c:v>0.18099999999999999</c:v>
                </c:pt>
                <c:pt idx="2497">
                  <c:v>0.17499999999999999</c:v>
                </c:pt>
                <c:pt idx="2498">
                  <c:v>0.183</c:v>
                </c:pt>
                <c:pt idx="2499">
                  <c:v>0.18099999999999999</c:v>
                </c:pt>
                <c:pt idx="2500">
                  <c:v>0.17</c:v>
                </c:pt>
                <c:pt idx="2501">
                  <c:v>0.17499999999999999</c:v>
                </c:pt>
                <c:pt idx="2502">
                  <c:v>0.16200000000000001</c:v>
                </c:pt>
                <c:pt idx="2503">
                  <c:v>0.18099999999999999</c:v>
                </c:pt>
                <c:pt idx="2504">
                  <c:v>0.17499999999999999</c:v>
                </c:pt>
                <c:pt idx="2505">
                  <c:v>0.17199999999999999</c:v>
                </c:pt>
                <c:pt idx="2506">
                  <c:v>0.17100000000000001</c:v>
                </c:pt>
                <c:pt idx="2507">
                  <c:v>0.17199999999999999</c:v>
                </c:pt>
                <c:pt idx="2508">
                  <c:v>0.183</c:v>
                </c:pt>
                <c:pt idx="2509">
                  <c:v>0.16200000000000001</c:v>
                </c:pt>
                <c:pt idx="2510">
                  <c:v>0.157</c:v>
                </c:pt>
                <c:pt idx="2511">
                  <c:v>0.161</c:v>
                </c:pt>
                <c:pt idx="2512">
                  <c:v>0.157</c:v>
                </c:pt>
                <c:pt idx="2513">
                  <c:v>0.16</c:v>
                </c:pt>
                <c:pt idx="2514">
                  <c:v>0.15</c:v>
                </c:pt>
                <c:pt idx="2515">
                  <c:v>0.14499999999999999</c:v>
                </c:pt>
                <c:pt idx="2516">
                  <c:v>0.14199999999999999</c:v>
                </c:pt>
                <c:pt idx="2517">
                  <c:v>0.13200000000000001</c:v>
                </c:pt>
                <c:pt idx="2518">
                  <c:v>0.13400000000000001</c:v>
                </c:pt>
                <c:pt idx="2519">
                  <c:v>0.13400000000000001</c:v>
                </c:pt>
                <c:pt idx="2520">
                  <c:v>0.127</c:v>
                </c:pt>
                <c:pt idx="2521">
                  <c:v>0.13100000000000001</c:v>
                </c:pt>
                <c:pt idx="2522">
                  <c:v>0.13200000000000001</c:v>
                </c:pt>
                <c:pt idx="2523">
                  <c:v>0.127</c:v>
                </c:pt>
                <c:pt idx="2524">
                  <c:v>0.14000000000000001</c:v>
                </c:pt>
                <c:pt idx="2525">
                  <c:v>0.14199999999999999</c:v>
                </c:pt>
                <c:pt idx="2526">
                  <c:v>0.14000000000000001</c:v>
                </c:pt>
                <c:pt idx="2527">
                  <c:v>0.13500000000000001</c:v>
                </c:pt>
                <c:pt idx="2528">
                  <c:v>0.13</c:v>
                </c:pt>
                <c:pt idx="2529">
                  <c:v>0.106</c:v>
                </c:pt>
                <c:pt idx="2530">
                  <c:v>9.1999999999999998E-2</c:v>
                </c:pt>
                <c:pt idx="2531">
                  <c:v>8.4000000000000005E-2</c:v>
                </c:pt>
                <c:pt idx="2532">
                  <c:v>8.8999999999999996E-2</c:v>
                </c:pt>
                <c:pt idx="2533">
                  <c:v>0.10199999999999999</c:v>
                </c:pt>
                <c:pt idx="2534">
                  <c:v>9.6000000000000002E-2</c:v>
                </c:pt>
                <c:pt idx="2535">
                  <c:v>9.4E-2</c:v>
                </c:pt>
                <c:pt idx="2536">
                  <c:v>0.10100000000000001</c:v>
                </c:pt>
                <c:pt idx="2537">
                  <c:v>9.0999999999999998E-2</c:v>
                </c:pt>
                <c:pt idx="2538">
                  <c:v>0.126</c:v>
                </c:pt>
                <c:pt idx="2539">
                  <c:v>0.113</c:v>
                </c:pt>
                <c:pt idx="2540">
                  <c:v>9.9000000000000005E-2</c:v>
                </c:pt>
                <c:pt idx="2541">
                  <c:v>9.2999999999999999E-2</c:v>
                </c:pt>
                <c:pt idx="2542">
                  <c:v>9.2999999999999999E-2</c:v>
                </c:pt>
                <c:pt idx="2543">
                  <c:v>7.3999999999999996E-2</c:v>
                </c:pt>
                <c:pt idx="2544">
                  <c:v>6.3E-2</c:v>
                </c:pt>
                <c:pt idx="2545">
                  <c:v>6.3E-2</c:v>
                </c:pt>
                <c:pt idx="2546">
                  <c:v>6.9000000000000006E-2</c:v>
                </c:pt>
                <c:pt idx="2547">
                  <c:v>6.6000000000000003E-2</c:v>
                </c:pt>
                <c:pt idx="2548">
                  <c:v>6.4000000000000001E-2</c:v>
                </c:pt>
                <c:pt idx="2549">
                  <c:v>7.0999999999999994E-2</c:v>
                </c:pt>
                <c:pt idx="2550">
                  <c:v>5.8000000000000003E-2</c:v>
                </c:pt>
                <c:pt idx="2551">
                  <c:v>6.2E-2</c:v>
                </c:pt>
                <c:pt idx="2552">
                  <c:v>6.6000000000000003E-2</c:v>
                </c:pt>
                <c:pt idx="2553">
                  <c:v>0.08</c:v>
                </c:pt>
                <c:pt idx="2554">
                  <c:v>6.9000000000000006E-2</c:v>
                </c:pt>
                <c:pt idx="2555">
                  <c:v>4.9000000000000002E-2</c:v>
                </c:pt>
                <c:pt idx="2556">
                  <c:v>5.6000000000000001E-2</c:v>
                </c:pt>
                <c:pt idx="2557">
                  <c:v>5.5E-2</c:v>
                </c:pt>
                <c:pt idx="2558">
                  <c:v>7.5999999999999998E-2</c:v>
                </c:pt>
                <c:pt idx="2559">
                  <c:v>6.4000000000000001E-2</c:v>
                </c:pt>
                <c:pt idx="2560">
                  <c:v>5.2999999999999999E-2</c:v>
                </c:pt>
                <c:pt idx="2561">
                  <c:v>0.05</c:v>
                </c:pt>
                <c:pt idx="2562">
                  <c:v>4.3999999999999997E-2</c:v>
                </c:pt>
                <c:pt idx="2563">
                  <c:v>5.0999999999999997E-2</c:v>
                </c:pt>
                <c:pt idx="2564">
                  <c:v>4.9000000000000002E-2</c:v>
                </c:pt>
                <c:pt idx="2565">
                  <c:v>3.9E-2</c:v>
                </c:pt>
                <c:pt idx="2566">
                  <c:v>4.7E-2</c:v>
                </c:pt>
                <c:pt idx="2567">
                  <c:v>4.9000000000000002E-2</c:v>
                </c:pt>
                <c:pt idx="2568">
                  <c:v>6.3E-2</c:v>
                </c:pt>
                <c:pt idx="2569">
                  <c:v>6.0999999999999999E-2</c:v>
                </c:pt>
                <c:pt idx="2570">
                  <c:v>5.6000000000000001E-2</c:v>
                </c:pt>
                <c:pt idx="2571">
                  <c:v>5.7000000000000002E-2</c:v>
                </c:pt>
                <c:pt idx="2572">
                  <c:v>6.0999999999999999E-2</c:v>
                </c:pt>
                <c:pt idx="2573">
                  <c:v>5.8999999999999997E-2</c:v>
                </c:pt>
                <c:pt idx="2574">
                  <c:v>2.5000000000000001E-2</c:v>
                </c:pt>
                <c:pt idx="2575">
                  <c:v>0.01</c:v>
                </c:pt>
                <c:pt idx="2576">
                  <c:v>0.01</c:v>
                </c:pt>
                <c:pt idx="2577">
                  <c:v>1.4999999999999999E-2</c:v>
                </c:pt>
                <c:pt idx="2578">
                  <c:v>4.1000000000000002E-2</c:v>
                </c:pt>
                <c:pt idx="2579">
                  <c:v>0.04</c:v>
                </c:pt>
                <c:pt idx="2580">
                  <c:v>0.04</c:v>
                </c:pt>
                <c:pt idx="2581">
                  <c:v>0.02</c:v>
                </c:pt>
                <c:pt idx="2582">
                  <c:v>5.1999999999999998E-2</c:v>
                </c:pt>
                <c:pt idx="2583">
                  <c:v>5.0999999999999997E-2</c:v>
                </c:pt>
                <c:pt idx="2584">
                  <c:v>4.3999999999999997E-2</c:v>
                </c:pt>
                <c:pt idx="2585">
                  <c:v>4.2000000000000003E-2</c:v>
                </c:pt>
                <c:pt idx="2586">
                  <c:v>4.3999999999999997E-2</c:v>
                </c:pt>
                <c:pt idx="2587">
                  <c:v>0.02</c:v>
                </c:pt>
                <c:pt idx="2588">
                  <c:v>2.5000000000000001E-2</c:v>
                </c:pt>
                <c:pt idx="2589">
                  <c:v>2.5000000000000001E-2</c:v>
                </c:pt>
                <c:pt idx="2590">
                  <c:v>2.5000000000000001E-2</c:v>
                </c:pt>
                <c:pt idx="2591">
                  <c:v>2.5000000000000001E-2</c:v>
                </c:pt>
                <c:pt idx="2592">
                  <c:v>2.5000000000000001E-2</c:v>
                </c:pt>
                <c:pt idx="2593">
                  <c:v>4.5999999999999999E-2</c:v>
                </c:pt>
                <c:pt idx="2594">
                  <c:v>3.9E-2</c:v>
                </c:pt>
                <c:pt idx="2595">
                  <c:v>4.2000000000000003E-2</c:v>
                </c:pt>
                <c:pt idx="2596">
                  <c:v>4.2000000000000003E-2</c:v>
                </c:pt>
                <c:pt idx="2597">
                  <c:v>4.7E-2</c:v>
                </c:pt>
                <c:pt idx="2598">
                  <c:v>7.4999999999999997E-2</c:v>
                </c:pt>
                <c:pt idx="2599">
                  <c:v>5.8999999999999997E-2</c:v>
                </c:pt>
                <c:pt idx="2600">
                  <c:v>4.4999999999999998E-2</c:v>
                </c:pt>
                <c:pt idx="2601">
                  <c:v>4.4999999999999998E-2</c:v>
                </c:pt>
                <c:pt idx="2602">
                  <c:v>6.0999999999999999E-2</c:v>
                </c:pt>
                <c:pt idx="2603">
                  <c:v>9.1999999999999998E-2</c:v>
                </c:pt>
                <c:pt idx="2604">
                  <c:v>4.5999999999999999E-2</c:v>
                </c:pt>
                <c:pt idx="2605">
                  <c:v>5.2999999999999999E-2</c:v>
                </c:pt>
                <c:pt idx="2606">
                  <c:v>6.0999999999999999E-2</c:v>
                </c:pt>
                <c:pt idx="2607">
                  <c:v>0.06</c:v>
                </c:pt>
                <c:pt idx="2608">
                  <c:v>6.6000000000000003E-2</c:v>
                </c:pt>
                <c:pt idx="2609">
                  <c:v>5.3999999999999999E-2</c:v>
                </c:pt>
                <c:pt idx="2610">
                  <c:v>4.9000000000000002E-2</c:v>
                </c:pt>
                <c:pt idx="2611">
                  <c:v>4.4999999999999998E-2</c:v>
                </c:pt>
                <c:pt idx="2612">
                  <c:v>2.5000000000000001E-2</c:v>
                </c:pt>
                <c:pt idx="2613">
                  <c:v>4.3999999999999997E-2</c:v>
                </c:pt>
                <c:pt idx="2614">
                  <c:v>5.3999999999999999E-2</c:v>
                </c:pt>
                <c:pt idx="2615">
                  <c:v>5.6000000000000001E-2</c:v>
                </c:pt>
                <c:pt idx="2616">
                  <c:v>5.7000000000000002E-2</c:v>
                </c:pt>
                <c:pt idx="2617">
                  <c:v>5.8999999999999997E-2</c:v>
                </c:pt>
                <c:pt idx="2618">
                  <c:v>4.9000000000000002E-2</c:v>
                </c:pt>
                <c:pt idx="2619">
                  <c:v>5.0999999999999997E-2</c:v>
                </c:pt>
                <c:pt idx="2620">
                  <c:v>4.3999999999999997E-2</c:v>
                </c:pt>
                <c:pt idx="2621">
                  <c:v>4.9000000000000002E-2</c:v>
                </c:pt>
                <c:pt idx="2622">
                  <c:v>4.9000000000000002E-2</c:v>
                </c:pt>
                <c:pt idx="2623">
                  <c:v>6.6000000000000003E-2</c:v>
                </c:pt>
                <c:pt idx="2624">
                  <c:v>7.3999999999999996E-2</c:v>
                </c:pt>
                <c:pt idx="2625">
                  <c:v>7.3999999999999996E-2</c:v>
                </c:pt>
                <c:pt idx="2626">
                  <c:v>7.3999999999999996E-2</c:v>
                </c:pt>
                <c:pt idx="2627">
                  <c:v>8.8999999999999996E-2</c:v>
                </c:pt>
                <c:pt idx="2628">
                  <c:v>9.1999999999999998E-2</c:v>
                </c:pt>
                <c:pt idx="2629">
                  <c:v>9.1999999999999998E-2</c:v>
                </c:pt>
                <c:pt idx="2630">
                  <c:v>8.8999999999999996E-2</c:v>
                </c:pt>
                <c:pt idx="2631">
                  <c:v>0.09</c:v>
                </c:pt>
                <c:pt idx="2632">
                  <c:v>9.4E-2</c:v>
                </c:pt>
                <c:pt idx="2633">
                  <c:v>0.106</c:v>
                </c:pt>
                <c:pt idx="2634">
                  <c:v>0.104</c:v>
                </c:pt>
                <c:pt idx="2635">
                  <c:v>9.8000000000000004E-2</c:v>
                </c:pt>
                <c:pt idx="2636">
                  <c:v>9.1999999999999998E-2</c:v>
                </c:pt>
                <c:pt idx="2637">
                  <c:v>9.1999999999999998E-2</c:v>
                </c:pt>
                <c:pt idx="2638">
                  <c:v>9.0999999999999998E-2</c:v>
                </c:pt>
                <c:pt idx="2639">
                  <c:v>9.1999999999999998E-2</c:v>
                </c:pt>
                <c:pt idx="2640">
                  <c:v>0.112</c:v>
                </c:pt>
                <c:pt idx="2641">
                  <c:v>9.9000000000000005E-2</c:v>
                </c:pt>
                <c:pt idx="2642">
                  <c:v>8.8999999999999996E-2</c:v>
                </c:pt>
                <c:pt idx="2643">
                  <c:v>0.115</c:v>
                </c:pt>
                <c:pt idx="2644">
                  <c:v>0.115</c:v>
                </c:pt>
                <c:pt idx="2645">
                  <c:v>0.12</c:v>
                </c:pt>
                <c:pt idx="2646">
                  <c:v>0.12</c:v>
                </c:pt>
                <c:pt idx="2647">
                  <c:v>0.128</c:v>
                </c:pt>
                <c:pt idx="2648">
                  <c:v>0.13</c:v>
                </c:pt>
                <c:pt idx="2649">
                  <c:v>0.14000000000000001</c:v>
                </c:pt>
                <c:pt idx="2650">
                  <c:v>0.14000000000000001</c:v>
                </c:pt>
                <c:pt idx="2651">
                  <c:v>0.14799999999999999</c:v>
                </c:pt>
                <c:pt idx="2652">
                  <c:v>0.15</c:v>
                </c:pt>
                <c:pt idx="2653">
                  <c:v>0.155</c:v>
                </c:pt>
                <c:pt idx="2654">
                  <c:v>0.15</c:v>
                </c:pt>
                <c:pt idx="2655">
                  <c:v>0.15</c:v>
                </c:pt>
                <c:pt idx="2656">
                  <c:v>0.14699999999999999</c:v>
                </c:pt>
                <c:pt idx="2657">
                  <c:v>0.15</c:v>
                </c:pt>
                <c:pt idx="2658">
                  <c:v>0.16500000000000001</c:v>
                </c:pt>
                <c:pt idx="2659">
                  <c:v>0.152</c:v>
                </c:pt>
                <c:pt idx="2660">
                  <c:v>0.15</c:v>
                </c:pt>
                <c:pt idx="2661">
                  <c:v>0.14899999999999999</c:v>
                </c:pt>
                <c:pt idx="2662">
                  <c:v>0.14199999999999999</c:v>
                </c:pt>
                <c:pt idx="2663">
                  <c:v>0.13500000000000001</c:v>
                </c:pt>
                <c:pt idx="2664">
                  <c:v>0.13800000000000001</c:v>
                </c:pt>
                <c:pt idx="2665">
                  <c:v>0.13500000000000001</c:v>
                </c:pt>
                <c:pt idx="2666">
                  <c:v>0.14000000000000001</c:v>
                </c:pt>
                <c:pt idx="2667">
                  <c:v>0.13100000000000001</c:v>
                </c:pt>
                <c:pt idx="2668">
                  <c:v>0.155</c:v>
                </c:pt>
                <c:pt idx="2669">
                  <c:v>0.155</c:v>
                </c:pt>
                <c:pt idx="2670">
                  <c:v>0.157</c:v>
                </c:pt>
                <c:pt idx="2671">
                  <c:v>0.16200000000000001</c:v>
                </c:pt>
                <c:pt idx="2672">
                  <c:v>0.16500000000000001</c:v>
                </c:pt>
                <c:pt idx="2673">
                  <c:v>0.16800000000000001</c:v>
                </c:pt>
                <c:pt idx="2674">
                  <c:v>0.16500000000000001</c:v>
                </c:pt>
                <c:pt idx="2675">
                  <c:v>0.16</c:v>
                </c:pt>
                <c:pt idx="2676">
                  <c:v>0.152</c:v>
                </c:pt>
                <c:pt idx="2677">
                  <c:v>0.14000000000000001</c:v>
                </c:pt>
                <c:pt idx="2678">
                  <c:v>0.155</c:v>
                </c:pt>
                <c:pt idx="2679">
                  <c:v>0.155</c:v>
                </c:pt>
                <c:pt idx="2680">
                  <c:v>0.155</c:v>
                </c:pt>
                <c:pt idx="2681">
                  <c:v>0.156</c:v>
                </c:pt>
                <c:pt idx="2682">
                  <c:v>0.151</c:v>
                </c:pt>
                <c:pt idx="2683">
                  <c:v>0.151</c:v>
                </c:pt>
                <c:pt idx="2684">
                  <c:v>0.15</c:v>
                </c:pt>
                <c:pt idx="2685">
                  <c:v>0.155</c:v>
                </c:pt>
                <c:pt idx="2686">
                  <c:v>0.155</c:v>
                </c:pt>
                <c:pt idx="2687">
                  <c:v>0.155</c:v>
                </c:pt>
                <c:pt idx="2688">
                  <c:v>0.15</c:v>
                </c:pt>
                <c:pt idx="2689">
                  <c:v>0.157</c:v>
                </c:pt>
                <c:pt idx="2690">
                  <c:v>0.157</c:v>
                </c:pt>
                <c:pt idx="2691">
                  <c:v>0.159</c:v>
                </c:pt>
                <c:pt idx="2692">
                  <c:v>0.16500000000000001</c:v>
                </c:pt>
                <c:pt idx="2693">
                  <c:v>0.16600000000000001</c:v>
                </c:pt>
                <c:pt idx="2694">
                  <c:v>0.151</c:v>
                </c:pt>
                <c:pt idx="2695">
                  <c:v>0.11</c:v>
                </c:pt>
                <c:pt idx="2696">
                  <c:v>0.125</c:v>
                </c:pt>
                <c:pt idx="2697">
                  <c:v>0.15</c:v>
                </c:pt>
                <c:pt idx="2698">
                  <c:v>0.157</c:v>
                </c:pt>
                <c:pt idx="2699">
                  <c:v>0.155</c:v>
                </c:pt>
                <c:pt idx="2700">
                  <c:v>0.16</c:v>
                </c:pt>
                <c:pt idx="2701">
                  <c:v>0.15</c:v>
                </c:pt>
                <c:pt idx="2702">
                  <c:v>0.156</c:v>
                </c:pt>
                <c:pt idx="2703">
                  <c:v>0.17</c:v>
                </c:pt>
                <c:pt idx="2704">
                  <c:v>0.16700000000000001</c:v>
                </c:pt>
                <c:pt idx="2705">
                  <c:v>0.16</c:v>
                </c:pt>
                <c:pt idx="2706">
                  <c:v>0.157</c:v>
                </c:pt>
                <c:pt idx="2707">
                  <c:v>0.15</c:v>
                </c:pt>
                <c:pt idx="2708">
                  <c:v>0.16300000000000001</c:v>
                </c:pt>
                <c:pt idx="2709">
                  <c:v>0.16500000000000001</c:v>
                </c:pt>
                <c:pt idx="2710">
                  <c:v>0.16500000000000001</c:v>
                </c:pt>
                <c:pt idx="2711">
                  <c:v>0.16</c:v>
                </c:pt>
                <c:pt idx="2712">
                  <c:v>0.157</c:v>
                </c:pt>
                <c:pt idx="2713">
                  <c:v>0.151</c:v>
                </c:pt>
                <c:pt idx="2714">
                  <c:v>0.15</c:v>
                </c:pt>
                <c:pt idx="2715">
                  <c:v>0.14000000000000001</c:v>
                </c:pt>
                <c:pt idx="2716">
                  <c:v>0.126</c:v>
                </c:pt>
                <c:pt idx="2717">
                  <c:v>0.112</c:v>
                </c:pt>
                <c:pt idx="2718">
                  <c:v>0.11700000000000001</c:v>
                </c:pt>
                <c:pt idx="2719">
                  <c:v>9.5000000000000001E-2</c:v>
                </c:pt>
                <c:pt idx="2720">
                  <c:v>8.5000000000000006E-2</c:v>
                </c:pt>
                <c:pt idx="2721">
                  <c:v>7.3999999999999996E-2</c:v>
                </c:pt>
                <c:pt idx="2722">
                  <c:v>5.6000000000000001E-2</c:v>
                </c:pt>
                <c:pt idx="2723">
                  <c:v>8.1000000000000003E-2</c:v>
                </c:pt>
                <c:pt idx="2724">
                  <c:v>9.4E-2</c:v>
                </c:pt>
                <c:pt idx="2725">
                  <c:v>9.1999999999999998E-2</c:v>
                </c:pt>
                <c:pt idx="2726">
                  <c:v>9.9000000000000005E-2</c:v>
                </c:pt>
                <c:pt idx="2727">
                  <c:v>0.113</c:v>
                </c:pt>
                <c:pt idx="2728">
                  <c:v>0.123</c:v>
                </c:pt>
                <c:pt idx="2729">
                  <c:v>0.125</c:v>
                </c:pt>
                <c:pt idx="2730">
                  <c:v>0.126</c:v>
                </c:pt>
                <c:pt idx="2731">
                  <c:v>0.13200000000000001</c:v>
                </c:pt>
                <c:pt idx="2732">
                  <c:v>0.14000000000000001</c:v>
                </c:pt>
                <c:pt idx="2733">
                  <c:v>0.14699999999999999</c:v>
                </c:pt>
                <c:pt idx="2734">
                  <c:v>0.17499999999999999</c:v>
                </c:pt>
                <c:pt idx="2735">
                  <c:v>0.17</c:v>
                </c:pt>
                <c:pt idx="2736">
                  <c:v>0.16500000000000001</c:v>
                </c:pt>
                <c:pt idx="2737">
                  <c:v>0.16500000000000001</c:v>
                </c:pt>
                <c:pt idx="2738">
                  <c:v>0.16500000000000001</c:v>
                </c:pt>
                <c:pt idx="2739">
                  <c:v>0.157</c:v>
                </c:pt>
                <c:pt idx="2740">
                  <c:v>0.15</c:v>
                </c:pt>
                <c:pt idx="2741">
                  <c:v>0.15</c:v>
                </c:pt>
                <c:pt idx="2742">
                  <c:v>0.14199999999999999</c:v>
                </c:pt>
                <c:pt idx="2743">
                  <c:v>0.152</c:v>
                </c:pt>
                <c:pt idx="2744">
                  <c:v>0.15</c:v>
                </c:pt>
                <c:pt idx="2745">
                  <c:v>0.152</c:v>
                </c:pt>
                <c:pt idx="2746">
                  <c:v>0.15</c:v>
                </c:pt>
                <c:pt idx="2747">
                  <c:v>0.152</c:v>
                </c:pt>
                <c:pt idx="2748">
                  <c:v>0.155</c:v>
                </c:pt>
                <c:pt idx="2749">
                  <c:v>0.155</c:v>
                </c:pt>
                <c:pt idx="2750">
                  <c:v>0.15</c:v>
                </c:pt>
                <c:pt idx="2751">
                  <c:v>0.15</c:v>
                </c:pt>
                <c:pt idx="2752">
                  <c:v>0.157</c:v>
                </c:pt>
                <c:pt idx="2753">
                  <c:v>0.152</c:v>
                </c:pt>
                <c:pt idx="2754">
                  <c:v>0.151</c:v>
                </c:pt>
                <c:pt idx="2755">
                  <c:v>0.15</c:v>
                </c:pt>
                <c:pt idx="2756">
                  <c:v>0.14499999999999999</c:v>
                </c:pt>
                <c:pt idx="2757">
                  <c:v>0.14499999999999999</c:v>
                </c:pt>
                <c:pt idx="2758">
                  <c:v>0.14599999999999999</c:v>
                </c:pt>
                <c:pt idx="2759">
                  <c:v>0.15</c:v>
                </c:pt>
                <c:pt idx="2760">
                  <c:v>0.14499999999999999</c:v>
                </c:pt>
                <c:pt idx="2761">
                  <c:v>0.14199999999999999</c:v>
                </c:pt>
                <c:pt idx="2762">
                  <c:v>0.14199999999999999</c:v>
                </c:pt>
                <c:pt idx="2763">
                  <c:v>0.15</c:v>
                </c:pt>
                <c:pt idx="2764">
                  <c:v>0.15</c:v>
                </c:pt>
                <c:pt idx="2765">
                  <c:v>0.152</c:v>
                </c:pt>
                <c:pt idx="2766">
                  <c:v>0.152</c:v>
                </c:pt>
                <c:pt idx="2767">
                  <c:v>0.155</c:v>
                </c:pt>
                <c:pt idx="2768">
                  <c:v>0.158</c:v>
                </c:pt>
                <c:pt idx="2769">
                  <c:v>0.155</c:v>
                </c:pt>
                <c:pt idx="2770">
                  <c:v>0.15</c:v>
                </c:pt>
                <c:pt idx="2771">
                  <c:v>0.15</c:v>
                </c:pt>
                <c:pt idx="2772">
                  <c:v>0.155</c:v>
                </c:pt>
                <c:pt idx="2773">
                  <c:v>0.155</c:v>
                </c:pt>
                <c:pt idx="2774">
                  <c:v>0.155</c:v>
                </c:pt>
                <c:pt idx="2775">
                  <c:v>0.15</c:v>
                </c:pt>
                <c:pt idx="2776">
                  <c:v>0.14299999999999999</c:v>
                </c:pt>
                <c:pt idx="2777">
                  <c:v>0.13500000000000001</c:v>
                </c:pt>
                <c:pt idx="2778">
                  <c:v>0.13700000000000001</c:v>
                </c:pt>
                <c:pt idx="2779">
                  <c:v>0.13500000000000001</c:v>
                </c:pt>
                <c:pt idx="2780">
                  <c:v>0.13300000000000001</c:v>
                </c:pt>
                <c:pt idx="2781">
                  <c:v>0.13</c:v>
                </c:pt>
                <c:pt idx="2782">
                  <c:v>0.13</c:v>
                </c:pt>
                <c:pt idx="2783">
                  <c:v>0.13</c:v>
                </c:pt>
                <c:pt idx="2784">
                  <c:v>0.13500000000000001</c:v>
                </c:pt>
                <c:pt idx="2785">
                  <c:v>0.14000000000000001</c:v>
                </c:pt>
                <c:pt idx="2786">
                  <c:v>0.13700000000000001</c:v>
                </c:pt>
                <c:pt idx="2787">
                  <c:v>0.14199999999999999</c:v>
                </c:pt>
                <c:pt idx="2788">
                  <c:v>0.14499999999999999</c:v>
                </c:pt>
                <c:pt idx="2789">
                  <c:v>0.151</c:v>
                </c:pt>
                <c:pt idx="2790">
                  <c:v>0.155</c:v>
                </c:pt>
                <c:pt idx="2791">
                  <c:v>0.152</c:v>
                </c:pt>
                <c:pt idx="2792">
                  <c:v>0.155</c:v>
                </c:pt>
                <c:pt idx="2793">
                  <c:v>0.16</c:v>
                </c:pt>
                <c:pt idx="2794">
                  <c:v>0.157</c:v>
                </c:pt>
                <c:pt idx="2795">
                  <c:v>0.155</c:v>
                </c:pt>
                <c:pt idx="2796">
                  <c:v>0.14499999999999999</c:v>
                </c:pt>
                <c:pt idx="2797">
                  <c:v>0.13500000000000001</c:v>
                </c:pt>
                <c:pt idx="2798">
                  <c:v>0.152</c:v>
                </c:pt>
                <c:pt idx="2799">
                  <c:v>0.16</c:v>
                </c:pt>
                <c:pt idx="2800">
                  <c:v>0.158</c:v>
                </c:pt>
                <c:pt idx="2801">
                  <c:v>0.155</c:v>
                </c:pt>
                <c:pt idx="2802">
                  <c:v>0.152</c:v>
                </c:pt>
                <c:pt idx="2803">
                  <c:v>0.11799999999999999</c:v>
                </c:pt>
                <c:pt idx="2804">
                  <c:v>0.12</c:v>
                </c:pt>
                <c:pt idx="2805">
                  <c:v>0.12</c:v>
                </c:pt>
                <c:pt idx="2806">
                  <c:v>0.12</c:v>
                </c:pt>
                <c:pt idx="2807">
                  <c:v>0.12</c:v>
                </c:pt>
                <c:pt idx="2808">
                  <c:v>0.12</c:v>
                </c:pt>
                <c:pt idx="2809">
                  <c:v>0.13200000000000001</c:v>
                </c:pt>
                <c:pt idx="2810">
                  <c:v>0.14000000000000001</c:v>
                </c:pt>
                <c:pt idx="2811">
                  <c:v>0.14000000000000001</c:v>
                </c:pt>
                <c:pt idx="2812">
                  <c:v>0.14000000000000001</c:v>
                </c:pt>
                <c:pt idx="2813">
                  <c:v>0.14000000000000001</c:v>
                </c:pt>
                <c:pt idx="2814">
                  <c:v>0.13700000000000001</c:v>
                </c:pt>
                <c:pt idx="2815">
                  <c:v>0.127</c:v>
                </c:pt>
                <c:pt idx="2816">
                  <c:v>0.125</c:v>
                </c:pt>
                <c:pt idx="2817">
                  <c:v>0.12</c:v>
                </c:pt>
                <c:pt idx="2818">
                  <c:v>0.13200000000000001</c:v>
                </c:pt>
                <c:pt idx="2819">
                  <c:v>0.13500000000000001</c:v>
                </c:pt>
                <c:pt idx="2820">
                  <c:v>0.128</c:v>
                </c:pt>
                <c:pt idx="2821">
                  <c:v>0.11600000000000001</c:v>
                </c:pt>
                <c:pt idx="2822">
                  <c:v>0.106</c:v>
                </c:pt>
                <c:pt idx="2823">
                  <c:v>0.123</c:v>
                </c:pt>
                <c:pt idx="2824">
                  <c:v>0.123</c:v>
                </c:pt>
                <c:pt idx="2825">
                  <c:v>0.12</c:v>
                </c:pt>
                <c:pt idx="2826">
                  <c:v>0.12</c:v>
                </c:pt>
                <c:pt idx="2827">
                  <c:v>0.11600000000000001</c:v>
                </c:pt>
                <c:pt idx="2828">
                  <c:v>0.125</c:v>
                </c:pt>
                <c:pt idx="2829">
                  <c:v>0.13200000000000001</c:v>
                </c:pt>
                <c:pt idx="2830">
                  <c:v>0.13</c:v>
                </c:pt>
                <c:pt idx="2831">
                  <c:v>0.13</c:v>
                </c:pt>
                <c:pt idx="2832">
                  <c:v>0.13200000000000001</c:v>
                </c:pt>
                <c:pt idx="2833">
                  <c:v>0.13800000000000001</c:v>
                </c:pt>
                <c:pt idx="2834">
                  <c:v>0.13700000000000001</c:v>
                </c:pt>
                <c:pt idx="2835">
                  <c:v>0.13800000000000001</c:v>
                </c:pt>
                <c:pt idx="2836">
                  <c:v>0.13500000000000001</c:v>
                </c:pt>
                <c:pt idx="2837">
                  <c:v>0.13</c:v>
                </c:pt>
                <c:pt idx="2838">
                  <c:v>0.14099999999999999</c:v>
                </c:pt>
                <c:pt idx="2839">
                  <c:v>0.157</c:v>
                </c:pt>
                <c:pt idx="2840">
                  <c:v>0.155</c:v>
                </c:pt>
                <c:pt idx="2841">
                  <c:v>0.157</c:v>
                </c:pt>
                <c:pt idx="2842">
                  <c:v>0.16</c:v>
                </c:pt>
                <c:pt idx="2843">
                  <c:v>0.16500000000000001</c:v>
                </c:pt>
                <c:pt idx="2844">
                  <c:v>0.161</c:v>
                </c:pt>
                <c:pt idx="2845">
                  <c:v>0.15</c:v>
                </c:pt>
                <c:pt idx="2846">
                  <c:v>0.13700000000000001</c:v>
                </c:pt>
                <c:pt idx="2847">
                  <c:v>0.13</c:v>
                </c:pt>
                <c:pt idx="2848">
                  <c:v>0.14199999999999999</c:v>
                </c:pt>
                <c:pt idx="2849">
                  <c:v>0.14000000000000001</c:v>
                </c:pt>
                <c:pt idx="2850">
                  <c:v>0.14000000000000001</c:v>
                </c:pt>
                <c:pt idx="2851">
                  <c:v>0.122</c:v>
                </c:pt>
                <c:pt idx="2852">
                  <c:v>0.125</c:v>
                </c:pt>
                <c:pt idx="2853">
                  <c:v>0.14199999999999999</c:v>
                </c:pt>
                <c:pt idx="2854">
                  <c:v>0.14000000000000001</c:v>
                </c:pt>
                <c:pt idx="2855">
                  <c:v>0.13</c:v>
                </c:pt>
                <c:pt idx="2856">
                  <c:v>0.106</c:v>
                </c:pt>
                <c:pt idx="2857">
                  <c:v>0.106</c:v>
                </c:pt>
                <c:pt idx="2858">
                  <c:v>0.13700000000000001</c:v>
                </c:pt>
                <c:pt idx="2859">
                  <c:v>0.13500000000000001</c:v>
                </c:pt>
                <c:pt idx="2860">
                  <c:v>0.13700000000000001</c:v>
                </c:pt>
                <c:pt idx="2861">
                  <c:v>0.13700000000000001</c:v>
                </c:pt>
                <c:pt idx="2862">
                  <c:v>0.13100000000000001</c:v>
                </c:pt>
                <c:pt idx="2863">
                  <c:v>0.14299999999999999</c:v>
                </c:pt>
                <c:pt idx="2864">
                  <c:v>0.125</c:v>
                </c:pt>
                <c:pt idx="2865">
                  <c:v>0.113</c:v>
                </c:pt>
                <c:pt idx="2866">
                  <c:v>0.125</c:v>
                </c:pt>
                <c:pt idx="2867">
                  <c:v>0.125</c:v>
                </c:pt>
                <c:pt idx="2868">
                  <c:v>0.14000000000000001</c:v>
                </c:pt>
                <c:pt idx="2869">
                  <c:v>0.14000000000000001</c:v>
                </c:pt>
                <c:pt idx="2870">
                  <c:v>0.14499999999999999</c:v>
                </c:pt>
                <c:pt idx="2871">
                  <c:v>0.14000000000000001</c:v>
                </c:pt>
                <c:pt idx="2872">
                  <c:v>0.14000000000000001</c:v>
                </c:pt>
                <c:pt idx="2873">
                  <c:v>0.15</c:v>
                </c:pt>
                <c:pt idx="2874">
                  <c:v>0.14699999999999999</c:v>
                </c:pt>
                <c:pt idx="2875">
                  <c:v>0.14499999999999999</c:v>
                </c:pt>
                <c:pt idx="2876">
                  <c:v>0.15</c:v>
                </c:pt>
                <c:pt idx="2877">
                  <c:v>0.15</c:v>
                </c:pt>
                <c:pt idx="2878">
                  <c:v>0.15</c:v>
                </c:pt>
                <c:pt idx="2879">
                  <c:v>0.16</c:v>
                </c:pt>
                <c:pt idx="2880">
                  <c:v>0.16</c:v>
                </c:pt>
                <c:pt idx="2881">
                  <c:v>0.155</c:v>
                </c:pt>
                <c:pt idx="2882">
                  <c:v>0.155</c:v>
                </c:pt>
                <c:pt idx="2883">
                  <c:v>0.155</c:v>
                </c:pt>
                <c:pt idx="2884">
                  <c:v>0.16</c:v>
                </c:pt>
                <c:pt idx="2885">
                  <c:v>0.14499999999999999</c:v>
                </c:pt>
                <c:pt idx="2886">
                  <c:v>0.14499999999999999</c:v>
                </c:pt>
                <c:pt idx="2887">
                  <c:v>0.15</c:v>
                </c:pt>
                <c:pt idx="2888">
                  <c:v>0.155</c:v>
                </c:pt>
                <c:pt idx="2889">
                  <c:v>0.155</c:v>
                </c:pt>
                <c:pt idx="2890">
                  <c:v>0.14699999999999999</c:v>
                </c:pt>
                <c:pt idx="2891">
                  <c:v>0.15</c:v>
                </c:pt>
                <c:pt idx="2892">
                  <c:v>0.14699999999999999</c:v>
                </c:pt>
                <c:pt idx="2893">
                  <c:v>0.15</c:v>
                </c:pt>
                <c:pt idx="2894">
                  <c:v>0.13600000000000001</c:v>
                </c:pt>
                <c:pt idx="2895">
                  <c:v>0.115</c:v>
                </c:pt>
                <c:pt idx="2896">
                  <c:v>0.11700000000000001</c:v>
                </c:pt>
                <c:pt idx="2897">
                  <c:v>0.115</c:v>
                </c:pt>
                <c:pt idx="2898">
                  <c:v>0.125</c:v>
                </c:pt>
                <c:pt idx="2899">
                  <c:v>0.112</c:v>
                </c:pt>
                <c:pt idx="2900">
                  <c:v>9.4E-2</c:v>
                </c:pt>
                <c:pt idx="2901">
                  <c:v>9.4E-2</c:v>
                </c:pt>
                <c:pt idx="2902">
                  <c:v>9.4E-2</c:v>
                </c:pt>
                <c:pt idx="2903">
                  <c:v>0.106</c:v>
                </c:pt>
                <c:pt idx="2904">
                  <c:v>0.122</c:v>
                </c:pt>
                <c:pt idx="2905">
                  <c:v>0.122</c:v>
                </c:pt>
                <c:pt idx="2906">
                  <c:v>0.13</c:v>
                </c:pt>
                <c:pt idx="2907">
                  <c:v>0.14000000000000001</c:v>
                </c:pt>
                <c:pt idx="2908">
                  <c:v>0.14000000000000001</c:v>
                </c:pt>
                <c:pt idx="2909">
                  <c:v>0.127</c:v>
                </c:pt>
                <c:pt idx="2910">
                  <c:v>0.126</c:v>
                </c:pt>
                <c:pt idx="2911">
                  <c:v>0.11600000000000001</c:v>
                </c:pt>
                <c:pt idx="2912">
                  <c:v>0.105</c:v>
                </c:pt>
                <c:pt idx="2913">
                  <c:v>0.11</c:v>
                </c:pt>
                <c:pt idx="2914">
                  <c:v>9.6000000000000002E-2</c:v>
                </c:pt>
                <c:pt idx="2915">
                  <c:v>7.1999999999999995E-2</c:v>
                </c:pt>
                <c:pt idx="2916">
                  <c:v>7.3999999999999996E-2</c:v>
                </c:pt>
                <c:pt idx="2917">
                  <c:v>7.9000000000000001E-2</c:v>
                </c:pt>
                <c:pt idx="2918">
                  <c:v>9.4E-2</c:v>
                </c:pt>
                <c:pt idx="2919">
                  <c:v>8.8999999999999996E-2</c:v>
                </c:pt>
                <c:pt idx="2920">
                  <c:v>7.9000000000000001E-2</c:v>
                </c:pt>
                <c:pt idx="2921">
                  <c:v>6.9000000000000006E-2</c:v>
                </c:pt>
                <c:pt idx="2922">
                  <c:v>7.3999999999999996E-2</c:v>
                </c:pt>
                <c:pt idx="2923">
                  <c:v>9.0999999999999998E-2</c:v>
                </c:pt>
                <c:pt idx="2924">
                  <c:v>8.8999999999999996E-2</c:v>
                </c:pt>
                <c:pt idx="2925">
                  <c:v>7.9000000000000001E-2</c:v>
                </c:pt>
                <c:pt idx="2926">
                  <c:v>8.5000000000000006E-2</c:v>
                </c:pt>
                <c:pt idx="2927">
                  <c:v>8.4000000000000005E-2</c:v>
                </c:pt>
                <c:pt idx="2928">
                  <c:v>9.9000000000000005E-2</c:v>
                </c:pt>
                <c:pt idx="2929">
                  <c:v>9.4E-2</c:v>
                </c:pt>
                <c:pt idx="2930">
                  <c:v>9.4E-2</c:v>
                </c:pt>
                <c:pt idx="2931">
                  <c:v>6.0999999999999999E-2</c:v>
                </c:pt>
                <c:pt idx="2932">
                  <c:v>3.7999999999999999E-2</c:v>
                </c:pt>
                <c:pt idx="2933">
                  <c:v>6.8000000000000005E-2</c:v>
                </c:pt>
                <c:pt idx="2934">
                  <c:v>5.8000000000000003E-2</c:v>
                </c:pt>
                <c:pt idx="2935">
                  <c:v>3.7999999999999999E-2</c:v>
                </c:pt>
                <c:pt idx="2936">
                  <c:v>4.1000000000000002E-2</c:v>
                </c:pt>
                <c:pt idx="2937">
                  <c:v>3.7999999999999999E-2</c:v>
                </c:pt>
                <c:pt idx="2938">
                  <c:v>4.8000000000000001E-2</c:v>
                </c:pt>
                <c:pt idx="2939">
                  <c:v>5.2999999999999999E-2</c:v>
                </c:pt>
                <c:pt idx="2940">
                  <c:v>6.8000000000000005E-2</c:v>
                </c:pt>
                <c:pt idx="2941">
                  <c:v>6.3E-2</c:v>
                </c:pt>
                <c:pt idx="2942">
                  <c:v>5.2999999999999999E-2</c:v>
                </c:pt>
                <c:pt idx="2943">
                  <c:v>5.6000000000000001E-2</c:v>
                </c:pt>
                <c:pt idx="2944">
                  <c:v>5.8000000000000003E-2</c:v>
                </c:pt>
                <c:pt idx="2945">
                  <c:v>5.2999999999999999E-2</c:v>
                </c:pt>
                <c:pt idx="2946">
                  <c:v>4.8000000000000001E-2</c:v>
                </c:pt>
                <c:pt idx="2947">
                  <c:v>5.8000000000000003E-2</c:v>
                </c:pt>
                <c:pt idx="2948">
                  <c:v>5.2999999999999999E-2</c:v>
                </c:pt>
                <c:pt idx="2949">
                  <c:v>4.1000000000000002E-2</c:v>
                </c:pt>
                <c:pt idx="2950">
                  <c:v>4.1000000000000002E-2</c:v>
                </c:pt>
                <c:pt idx="2951">
                  <c:v>3.3000000000000002E-2</c:v>
                </c:pt>
                <c:pt idx="2952">
                  <c:v>2.5000000000000001E-2</c:v>
                </c:pt>
                <c:pt idx="2953">
                  <c:v>1.7999999999999999E-2</c:v>
                </c:pt>
                <c:pt idx="2954">
                  <c:v>1.2999999999999999E-2</c:v>
                </c:pt>
                <c:pt idx="2955">
                  <c:v>8.0000000000000002E-3</c:v>
                </c:pt>
                <c:pt idx="2956">
                  <c:v>8.0000000000000002E-3</c:v>
                </c:pt>
                <c:pt idx="2957">
                  <c:v>2.8000000000000001E-2</c:v>
                </c:pt>
                <c:pt idx="2958">
                  <c:v>1.7999999999999999E-2</c:v>
                </c:pt>
                <c:pt idx="2959">
                  <c:v>1.7999999999999999E-2</c:v>
                </c:pt>
                <c:pt idx="2960">
                  <c:v>2.5000000000000001E-2</c:v>
                </c:pt>
                <c:pt idx="2961">
                  <c:v>2.3E-2</c:v>
                </c:pt>
                <c:pt idx="2962">
                  <c:v>3.7999999999999999E-2</c:v>
                </c:pt>
                <c:pt idx="2963">
                  <c:v>4.1000000000000002E-2</c:v>
                </c:pt>
                <c:pt idx="2964">
                  <c:v>4.2999999999999997E-2</c:v>
                </c:pt>
                <c:pt idx="2965">
                  <c:v>4.5999999999999999E-2</c:v>
                </c:pt>
                <c:pt idx="2966">
                  <c:v>4.8000000000000001E-2</c:v>
                </c:pt>
                <c:pt idx="2967">
                  <c:v>5.2999999999999999E-2</c:v>
                </c:pt>
                <c:pt idx="2968">
                  <c:v>4.8000000000000001E-2</c:v>
                </c:pt>
                <c:pt idx="2969">
                  <c:v>4.8000000000000001E-2</c:v>
                </c:pt>
                <c:pt idx="2970">
                  <c:v>4.5999999999999999E-2</c:v>
                </c:pt>
                <c:pt idx="2971">
                  <c:v>4.5999999999999999E-2</c:v>
                </c:pt>
                <c:pt idx="2972">
                  <c:v>4.8000000000000001E-2</c:v>
                </c:pt>
                <c:pt idx="2973">
                  <c:v>4.2999999999999997E-2</c:v>
                </c:pt>
                <c:pt idx="2974">
                  <c:v>3.7999999999999999E-2</c:v>
                </c:pt>
                <c:pt idx="2975">
                  <c:v>3.3000000000000002E-2</c:v>
                </c:pt>
                <c:pt idx="2976">
                  <c:v>2.5000000000000001E-2</c:v>
                </c:pt>
                <c:pt idx="2977">
                  <c:v>3.7999999999999999E-2</c:v>
                </c:pt>
                <c:pt idx="2978">
                  <c:v>3.5999999999999997E-2</c:v>
                </c:pt>
                <c:pt idx="2979">
                  <c:v>3.7999999999999999E-2</c:v>
                </c:pt>
                <c:pt idx="2980">
                  <c:v>4.2999999999999997E-2</c:v>
                </c:pt>
                <c:pt idx="2981">
                  <c:v>4.1000000000000002E-2</c:v>
                </c:pt>
                <c:pt idx="2982">
                  <c:v>4.8000000000000001E-2</c:v>
                </c:pt>
                <c:pt idx="2983">
                  <c:v>4.8000000000000001E-2</c:v>
                </c:pt>
                <c:pt idx="2984">
                  <c:v>3.5999999999999997E-2</c:v>
                </c:pt>
                <c:pt idx="2985">
                  <c:v>3.1E-2</c:v>
                </c:pt>
                <c:pt idx="2986">
                  <c:v>2.3E-2</c:v>
                </c:pt>
                <c:pt idx="2987">
                  <c:v>2.3E-2</c:v>
                </c:pt>
                <c:pt idx="2988">
                  <c:v>1.4999999999999999E-2</c:v>
                </c:pt>
                <c:pt idx="2989">
                  <c:v>8.0000000000000002E-3</c:v>
                </c:pt>
                <c:pt idx="2990">
                  <c:v>0.01</c:v>
                </c:pt>
                <c:pt idx="2991">
                  <c:v>1.4999999999999999E-2</c:v>
                </c:pt>
                <c:pt idx="2992">
                  <c:v>2.5000000000000001E-2</c:v>
                </c:pt>
                <c:pt idx="2993">
                  <c:v>2.5000000000000001E-2</c:v>
                </c:pt>
                <c:pt idx="2994">
                  <c:v>1.4999999999999999E-2</c:v>
                </c:pt>
                <c:pt idx="2995">
                  <c:v>1.7999999999999999E-2</c:v>
                </c:pt>
                <c:pt idx="2996">
                  <c:v>1.7999999999999999E-2</c:v>
                </c:pt>
                <c:pt idx="2997">
                  <c:v>0</c:v>
                </c:pt>
                <c:pt idx="2998">
                  <c:v>8.0000000000000002E-3</c:v>
                </c:pt>
                <c:pt idx="2999">
                  <c:v>2.3E-2</c:v>
                </c:pt>
                <c:pt idx="3000">
                  <c:v>2.5000000000000001E-2</c:v>
                </c:pt>
                <c:pt idx="3001">
                  <c:v>1.4999999999999999E-2</c:v>
                </c:pt>
                <c:pt idx="3002">
                  <c:v>2.3E-2</c:v>
                </c:pt>
                <c:pt idx="3003">
                  <c:v>0</c:v>
                </c:pt>
                <c:pt idx="3004">
                  <c:v>8.0000000000000002E-3</c:v>
                </c:pt>
                <c:pt idx="3005">
                  <c:v>8.0000000000000002E-3</c:v>
                </c:pt>
                <c:pt idx="3006">
                  <c:v>8.0000000000000002E-3</c:v>
                </c:pt>
                <c:pt idx="3007">
                  <c:v>1.7999999999999999E-2</c:v>
                </c:pt>
                <c:pt idx="3008">
                  <c:v>1.7999999999999999E-2</c:v>
                </c:pt>
                <c:pt idx="3009">
                  <c:v>3.7999999999999999E-2</c:v>
                </c:pt>
                <c:pt idx="3010">
                  <c:v>3.3000000000000002E-2</c:v>
                </c:pt>
                <c:pt idx="3011">
                  <c:v>3.5000000000000003E-2</c:v>
                </c:pt>
                <c:pt idx="3012">
                  <c:v>6.9000000000000006E-2</c:v>
                </c:pt>
                <c:pt idx="3013">
                  <c:v>7.9000000000000001E-2</c:v>
                </c:pt>
                <c:pt idx="3014">
                  <c:v>7.3999999999999996E-2</c:v>
                </c:pt>
                <c:pt idx="3015">
                  <c:v>9.4E-2</c:v>
                </c:pt>
                <c:pt idx="3016">
                  <c:v>7.5999999999999998E-2</c:v>
                </c:pt>
                <c:pt idx="3017">
                  <c:v>5.8000000000000003E-2</c:v>
                </c:pt>
                <c:pt idx="3018">
                  <c:v>1.2999999999999999E-2</c:v>
                </c:pt>
                <c:pt idx="3019">
                  <c:v>8.0000000000000002E-3</c:v>
                </c:pt>
                <c:pt idx="3020">
                  <c:v>8.0000000000000002E-3</c:v>
                </c:pt>
                <c:pt idx="3021">
                  <c:v>2.3E-2</c:v>
                </c:pt>
                <c:pt idx="3022">
                  <c:v>2.8000000000000001E-2</c:v>
                </c:pt>
                <c:pt idx="3023">
                  <c:v>1.2999999999999999E-2</c:v>
                </c:pt>
                <c:pt idx="3024">
                  <c:v>1.2999999999999999E-2</c:v>
                </c:pt>
                <c:pt idx="3025">
                  <c:v>1.2999999999999999E-2</c:v>
                </c:pt>
                <c:pt idx="3026">
                  <c:v>3.0000000000000001E-3</c:v>
                </c:pt>
                <c:pt idx="3027">
                  <c:v>8.0000000000000002E-3</c:v>
                </c:pt>
                <c:pt idx="3028">
                  <c:v>8.0000000000000002E-3</c:v>
                </c:pt>
                <c:pt idx="3029">
                  <c:v>3.0000000000000001E-3</c:v>
                </c:pt>
                <c:pt idx="3030">
                  <c:v>3.0000000000000001E-3</c:v>
                </c:pt>
                <c:pt idx="3031">
                  <c:v>-3.0000000000000001E-3</c:v>
                </c:pt>
                <c:pt idx="3032">
                  <c:v>8.0000000000000002E-3</c:v>
                </c:pt>
                <c:pt idx="3033">
                  <c:v>-8.0000000000000002E-3</c:v>
                </c:pt>
                <c:pt idx="3034">
                  <c:v>-3.0000000000000001E-3</c:v>
                </c:pt>
                <c:pt idx="3035">
                  <c:v>-3.0000000000000001E-3</c:v>
                </c:pt>
                <c:pt idx="3036">
                  <c:v>3.0000000000000001E-3</c:v>
                </c:pt>
                <c:pt idx="3037">
                  <c:v>8.0000000000000002E-3</c:v>
                </c:pt>
                <c:pt idx="3038">
                  <c:v>1.2999999999999999E-2</c:v>
                </c:pt>
                <c:pt idx="3039">
                  <c:v>1.2999999999999999E-2</c:v>
                </c:pt>
                <c:pt idx="3040">
                  <c:v>1.7999999999999999E-2</c:v>
                </c:pt>
                <c:pt idx="3041">
                  <c:v>1.7999999999999999E-2</c:v>
                </c:pt>
                <c:pt idx="3042">
                  <c:v>0.02</c:v>
                </c:pt>
                <c:pt idx="3043">
                  <c:v>0.02</c:v>
                </c:pt>
                <c:pt idx="3044">
                  <c:v>1.2999999999999999E-2</c:v>
                </c:pt>
                <c:pt idx="3045">
                  <c:v>8.0000000000000002E-3</c:v>
                </c:pt>
                <c:pt idx="3046">
                  <c:v>8.0000000000000002E-3</c:v>
                </c:pt>
                <c:pt idx="3047">
                  <c:v>3.0000000000000001E-3</c:v>
                </c:pt>
                <c:pt idx="3048">
                  <c:v>3.0000000000000001E-3</c:v>
                </c:pt>
                <c:pt idx="3049">
                  <c:v>3.0000000000000001E-3</c:v>
                </c:pt>
                <c:pt idx="3050">
                  <c:v>3.0000000000000001E-3</c:v>
                </c:pt>
                <c:pt idx="3051">
                  <c:v>3.0000000000000001E-3</c:v>
                </c:pt>
                <c:pt idx="3052">
                  <c:v>8.0000000000000002E-3</c:v>
                </c:pt>
                <c:pt idx="3053">
                  <c:v>8.0000000000000002E-3</c:v>
                </c:pt>
                <c:pt idx="3054">
                  <c:v>3.0000000000000001E-3</c:v>
                </c:pt>
                <c:pt idx="3055">
                  <c:v>-3.0000000000000001E-3</c:v>
                </c:pt>
                <c:pt idx="3056">
                  <c:v>3.0000000000000001E-3</c:v>
                </c:pt>
                <c:pt idx="3057">
                  <c:v>1.2999999999999999E-2</c:v>
                </c:pt>
                <c:pt idx="3058">
                  <c:v>8.0000000000000002E-3</c:v>
                </c:pt>
                <c:pt idx="3059">
                  <c:v>1.2999999999999999E-2</c:v>
                </c:pt>
                <c:pt idx="3060">
                  <c:v>2.3E-2</c:v>
                </c:pt>
                <c:pt idx="3061">
                  <c:v>-3.0000000000000001E-3</c:v>
                </c:pt>
                <c:pt idx="3062">
                  <c:v>3.0000000000000001E-3</c:v>
                </c:pt>
                <c:pt idx="3063">
                  <c:v>3.0000000000000001E-3</c:v>
                </c:pt>
                <c:pt idx="3064">
                  <c:v>3.0000000000000001E-3</c:v>
                </c:pt>
                <c:pt idx="3065">
                  <c:v>8.0000000000000002E-3</c:v>
                </c:pt>
                <c:pt idx="3066">
                  <c:v>8.0000000000000002E-3</c:v>
                </c:pt>
                <c:pt idx="3067">
                  <c:v>3.0000000000000001E-3</c:v>
                </c:pt>
                <c:pt idx="3068">
                  <c:v>1.7999999999999999E-2</c:v>
                </c:pt>
                <c:pt idx="3069">
                  <c:v>1.7999999999999999E-2</c:v>
                </c:pt>
                <c:pt idx="3070">
                  <c:v>1.4999999999999999E-2</c:v>
                </c:pt>
                <c:pt idx="3071">
                  <c:v>2.3E-2</c:v>
                </c:pt>
                <c:pt idx="3072">
                  <c:v>1.7999999999999999E-2</c:v>
                </c:pt>
                <c:pt idx="3073">
                  <c:v>2.3E-2</c:v>
                </c:pt>
                <c:pt idx="3074">
                  <c:v>1.7999999999999999E-2</c:v>
                </c:pt>
                <c:pt idx="3075">
                  <c:v>1.7999999999999999E-2</c:v>
                </c:pt>
                <c:pt idx="3076">
                  <c:v>8.0000000000000002E-3</c:v>
                </c:pt>
                <c:pt idx="3077">
                  <c:v>8.0000000000000002E-3</c:v>
                </c:pt>
                <c:pt idx="3078">
                  <c:v>1.2999999999999999E-2</c:v>
                </c:pt>
                <c:pt idx="3079">
                  <c:v>1.4999999999999999E-2</c:v>
                </c:pt>
                <c:pt idx="3080">
                  <c:v>3.0000000000000001E-3</c:v>
                </c:pt>
                <c:pt idx="3081">
                  <c:v>-1.2999999999999999E-2</c:v>
                </c:pt>
                <c:pt idx="3082">
                  <c:v>-8.0000000000000002E-3</c:v>
                </c:pt>
                <c:pt idx="3083">
                  <c:v>3.0000000000000001E-3</c:v>
                </c:pt>
                <c:pt idx="3084">
                  <c:v>3.0000000000000001E-3</c:v>
                </c:pt>
                <c:pt idx="3085">
                  <c:v>-3.0000000000000001E-3</c:v>
                </c:pt>
                <c:pt idx="3086">
                  <c:v>3.0000000000000001E-3</c:v>
                </c:pt>
                <c:pt idx="3087">
                  <c:v>8.0000000000000002E-3</c:v>
                </c:pt>
                <c:pt idx="3088">
                  <c:v>8.0000000000000002E-3</c:v>
                </c:pt>
                <c:pt idx="3089">
                  <c:v>3.0000000000000001E-3</c:v>
                </c:pt>
                <c:pt idx="3090">
                  <c:v>3.0000000000000001E-3</c:v>
                </c:pt>
                <c:pt idx="3091">
                  <c:v>8.0000000000000002E-3</c:v>
                </c:pt>
                <c:pt idx="3092">
                  <c:v>8.0000000000000002E-3</c:v>
                </c:pt>
                <c:pt idx="3093">
                  <c:v>8.0000000000000002E-3</c:v>
                </c:pt>
                <c:pt idx="3094">
                  <c:v>3.0000000000000001E-3</c:v>
                </c:pt>
                <c:pt idx="3095">
                  <c:v>3.0000000000000001E-3</c:v>
                </c:pt>
                <c:pt idx="3096">
                  <c:v>8.0000000000000002E-3</c:v>
                </c:pt>
                <c:pt idx="3097">
                  <c:v>1.7999999999999999E-2</c:v>
                </c:pt>
                <c:pt idx="3098">
                  <c:v>1.7999999999999999E-2</c:v>
                </c:pt>
                <c:pt idx="3099">
                  <c:v>1.7999999999999999E-2</c:v>
                </c:pt>
                <c:pt idx="3100">
                  <c:v>1.7999999999999999E-2</c:v>
                </c:pt>
                <c:pt idx="3101">
                  <c:v>1.2999999999999999E-2</c:v>
                </c:pt>
                <c:pt idx="3102">
                  <c:v>1.2999999999999999E-2</c:v>
                </c:pt>
                <c:pt idx="3103">
                  <c:v>3.0000000000000001E-3</c:v>
                </c:pt>
                <c:pt idx="3104">
                  <c:v>-3.0000000000000001E-3</c:v>
                </c:pt>
                <c:pt idx="3105">
                  <c:v>-3.0000000000000001E-3</c:v>
                </c:pt>
                <c:pt idx="3106">
                  <c:v>-3.0000000000000001E-3</c:v>
                </c:pt>
                <c:pt idx="3107">
                  <c:v>3.0000000000000001E-3</c:v>
                </c:pt>
                <c:pt idx="3108">
                  <c:v>3.0000000000000001E-3</c:v>
                </c:pt>
                <c:pt idx="3109">
                  <c:v>3.0000000000000001E-3</c:v>
                </c:pt>
                <c:pt idx="3110">
                  <c:v>3.0000000000000001E-3</c:v>
                </c:pt>
                <c:pt idx="3111">
                  <c:v>3.0000000000000001E-3</c:v>
                </c:pt>
                <c:pt idx="3112">
                  <c:v>8.0000000000000002E-3</c:v>
                </c:pt>
                <c:pt idx="3113">
                  <c:v>-3.0000000000000001E-3</c:v>
                </c:pt>
                <c:pt idx="3114">
                  <c:v>-3.0000000000000001E-3</c:v>
                </c:pt>
                <c:pt idx="3115">
                  <c:v>-3.0000000000000001E-3</c:v>
                </c:pt>
                <c:pt idx="3116">
                  <c:v>-3.0000000000000001E-3</c:v>
                </c:pt>
                <c:pt idx="3117">
                  <c:v>8.0000000000000002E-3</c:v>
                </c:pt>
                <c:pt idx="3118">
                  <c:v>3.0000000000000001E-3</c:v>
                </c:pt>
                <c:pt idx="3119">
                  <c:v>3.0000000000000001E-3</c:v>
                </c:pt>
                <c:pt idx="3120">
                  <c:v>-3.0000000000000001E-3</c:v>
                </c:pt>
                <c:pt idx="3121">
                  <c:v>-3.0000000000000001E-3</c:v>
                </c:pt>
                <c:pt idx="3122">
                  <c:v>8.0000000000000002E-3</c:v>
                </c:pt>
                <c:pt idx="3123">
                  <c:v>3.0000000000000001E-3</c:v>
                </c:pt>
                <c:pt idx="3124">
                  <c:v>3.0000000000000001E-3</c:v>
                </c:pt>
                <c:pt idx="3125">
                  <c:v>1.2999999999999999E-2</c:v>
                </c:pt>
                <c:pt idx="3126">
                  <c:v>1.2999999999999999E-2</c:v>
                </c:pt>
                <c:pt idx="3127">
                  <c:v>0.01</c:v>
                </c:pt>
                <c:pt idx="3128">
                  <c:v>1.2999999999999999E-2</c:v>
                </c:pt>
                <c:pt idx="3129">
                  <c:v>1.2999999999999999E-2</c:v>
                </c:pt>
                <c:pt idx="3130">
                  <c:v>0.01</c:v>
                </c:pt>
                <c:pt idx="3131">
                  <c:v>8.0000000000000002E-3</c:v>
                </c:pt>
                <c:pt idx="3132">
                  <c:v>1.2999999999999999E-2</c:v>
                </c:pt>
                <c:pt idx="3133">
                  <c:v>1.7999999999999999E-2</c:v>
                </c:pt>
                <c:pt idx="3134">
                  <c:v>2.8000000000000001E-2</c:v>
                </c:pt>
                <c:pt idx="3135">
                  <c:v>2.3E-2</c:v>
                </c:pt>
                <c:pt idx="3136">
                  <c:v>2.3E-2</c:v>
                </c:pt>
                <c:pt idx="3137">
                  <c:v>2.3E-2</c:v>
                </c:pt>
                <c:pt idx="3138">
                  <c:v>2.3E-2</c:v>
                </c:pt>
                <c:pt idx="3139">
                  <c:v>4.2999999999999997E-2</c:v>
                </c:pt>
                <c:pt idx="3140">
                  <c:v>4.2999999999999997E-2</c:v>
                </c:pt>
                <c:pt idx="3141">
                  <c:v>3.7999999999999999E-2</c:v>
                </c:pt>
                <c:pt idx="3142">
                  <c:v>3.7999999999999999E-2</c:v>
                </c:pt>
                <c:pt idx="3143">
                  <c:v>3.7999999999999999E-2</c:v>
                </c:pt>
                <c:pt idx="3144">
                  <c:v>4.8000000000000001E-2</c:v>
                </c:pt>
                <c:pt idx="3145">
                  <c:v>5.2999999999999999E-2</c:v>
                </c:pt>
                <c:pt idx="3146">
                  <c:v>4.8000000000000001E-2</c:v>
                </c:pt>
                <c:pt idx="3147">
                  <c:v>5.2999999999999999E-2</c:v>
                </c:pt>
                <c:pt idx="3148">
                  <c:v>5.8000000000000003E-2</c:v>
                </c:pt>
                <c:pt idx="3149">
                  <c:v>7.9000000000000001E-2</c:v>
                </c:pt>
                <c:pt idx="3150">
                  <c:v>7.3999999999999996E-2</c:v>
                </c:pt>
                <c:pt idx="3151">
                  <c:v>6.9000000000000006E-2</c:v>
                </c:pt>
                <c:pt idx="3152">
                  <c:v>8.4000000000000005E-2</c:v>
                </c:pt>
                <c:pt idx="3153">
                  <c:v>7.9000000000000001E-2</c:v>
                </c:pt>
                <c:pt idx="3154">
                  <c:v>8.8999999999999996E-2</c:v>
                </c:pt>
                <c:pt idx="3155">
                  <c:v>8.4000000000000005E-2</c:v>
                </c:pt>
                <c:pt idx="3156">
                  <c:v>9.9000000000000005E-2</c:v>
                </c:pt>
                <c:pt idx="3157">
                  <c:v>0.109</c:v>
                </c:pt>
                <c:pt idx="3158">
                  <c:v>0.109</c:v>
                </c:pt>
                <c:pt idx="3159">
                  <c:v>9.9000000000000005E-2</c:v>
                </c:pt>
                <c:pt idx="3160">
                  <c:v>7.9000000000000001E-2</c:v>
                </c:pt>
                <c:pt idx="3161">
                  <c:v>7.9000000000000001E-2</c:v>
                </c:pt>
                <c:pt idx="3162">
                  <c:v>6.4000000000000001E-2</c:v>
                </c:pt>
                <c:pt idx="3163">
                  <c:v>8.4000000000000005E-2</c:v>
                </c:pt>
                <c:pt idx="3164">
                  <c:v>8.8999999999999996E-2</c:v>
                </c:pt>
                <c:pt idx="3165">
                  <c:v>9.4E-2</c:v>
                </c:pt>
                <c:pt idx="3166">
                  <c:v>0.104</c:v>
                </c:pt>
                <c:pt idx="3167">
                  <c:v>9.4E-2</c:v>
                </c:pt>
                <c:pt idx="3168">
                  <c:v>7.9000000000000001E-2</c:v>
                </c:pt>
                <c:pt idx="3169">
                  <c:v>7.3999999999999996E-2</c:v>
                </c:pt>
                <c:pt idx="3170">
                  <c:v>6.4000000000000001E-2</c:v>
                </c:pt>
                <c:pt idx="3171">
                  <c:v>6.4000000000000001E-2</c:v>
                </c:pt>
                <c:pt idx="3172">
                  <c:v>7.3999999999999996E-2</c:v>
                </c:pt>
                <c:pt idx="3173">
                  <c:v>7.9000000000000001E-2</c:v>
                </c:pt>
                <c:pt idx="3174">
                  <c:v>7.9000000000000001E-2</c:v>
                </c:pt>
                <c:pt idx="3175">
                  <c:v>8.4000000000000005E-2</c:v>
                </c:pt>
                <c:pt idx="3176">
                  <c:v>7.9000000000000001E-2</c:v>
                </c:pt>
                <c:pt idx="3177">
                  <c:v>8.4000000000000005E-2</c:v>
                </c:pt>
                <c:pt idx="3178">
                  <c:v>8.4000000000000005E-2</c:v>
                </c:pt>
                <c:pt idx="3179">
                  <c:v>8.4000000000000005E-2</c:v>
                </c:pt>
                <c:pt idx="3180">
                  <c:v>8.4000000000000005E-2</c:v>
                </c:pt>
                <c:pt idx="3181">
                  <c:v>7.9000000000000001E-2</c:v>
                </c:pt>
                <c:pt idx="3182">
                  <c:v>9.4E-2</c:v>
                </c:pt>
                <c:pt idx="3183">
                  <c:v>8.8999999999999996E-2</c:v>
                </c:pt>
                <c:pt idx="3184">
                  <c:v>7.3999999999999996E-2</c:v>
                </c:pt>
                <c:pt idx="3185">
                  <c:v>7.3999999999999996E-2</c:v>
                </c:pt>
                <c:pt idx="3186">
                  <c:v>7.5999999999999998E-2</c:v>
                </c:pt>
                <c:pt idx="3187">
                  <c:v>8.4000000000000005E-2</c:v>
                </c:pt>
                <c:pt idx="3188">
                  <c:v>7.9000000000000001E-2</c:v>
                </c:pt>
                <c:pt idx="3189">
                  <c:v>6.4000000000000001E-2</c:v>
                </c:pt>
                <c:pt idx="3190">
                  <c:v>6.9000000000000006E-2</c:v>
                </c:pt>
                <c:pt idx="3191">
                  <c:v>6.4000000000000001E-2</c:v>
                </c:pt>
                <c:pt idx="3192">
                  <c:v>7.5999999999999998E-2</c:v>
                </c:pt>
                <c:pt idx="3193">
                  <c:v>7.3999999999999996E-2</c:v>
                </c:pt>
                <c:pt idx="3194">
                  <c:v>7.0999999999999994E-2</c:v>
                </c:pt>
                <c:pt idx="3195">
                  <c:v>7.3999999999999996E-2</c:v>
                </c:pt>
                <c:pt idx="3196">
                  <c:v>7.9000000000000001E-2</c:v>
                </c:pt>
                <c:pt idx="3197">
                  <c:v>8.4000000000000005E-2</c:v>
                </c:pt>
                <c:pt idx="3198">
                  <c:v>8.4000000000000005E-2</c:v>
                </c:pt>
                <c:pt idx="3199">
                  <c:v>8.4000000000000005E-2</c:v>
                </c:pt>
                <c:pt idx="3200">
                  <c:v>8.4000000000000005E-2</c:v>
                </c:pt>
                <c:pt idx="3201">
                  <c:v>7.9000000000000001E-2</c:v>
                </c:pt>
                <c:pt idx="3202">
                  <c:v>7.9000000000000001E-2</c:v>
                </c:pt>
                <c:pt idx="3203">
                  <c:v>6.9000000000000006E-2</c:v>
                </c:pt>
                <c:pt idx="3204">
                  <c:v>6.9000000000000006E-2</c:v>
                </c:pt>
                <c:pt idx="3205">
                  <c:v>6.9000000000000006E-2</c:v>
                </c:pt>
                <c:pt idx="3206">
                  <c:v>7.5999999999999998E-2</c:v>
                </c:pt>
                <c:pt idx="3207">
                  <c:v>8.4000000000000005E-2</c:v>
                </c:pt>
                <c:pt idx="3208">
                  <c:v>8.8999999999999996E-2</c:v>
                </c:pt>
                <c:pt idx="3209">
                  <c:v>8.8999999999999996E-2</c:v>
                </c:pt>
                <c:pt idx="3210">
                  <c:v>8.8999999999999996E-2</c:v>
                </c:pt>
                <c:pt idx="3211">
                  <c:v>9.4E-2</c:v>
                </c:pt>
                <c:pt idx="3212">
                  <c:v>8.8999999999999996E-2</c:v>
                </c:pt>
                <c:pt idx="3213">
                  <c:v>7.9000000000000001E-2</c:v>
                </c:pt>
                <c:pt idx="3214">
                  <c:v>7.9000000000000001E-2</c:v>
                </c:pt>
                <c:pt idx="3215">
                  <c:v>7.3999999999999996E-2</c:v>
                </c:pt>
                <c:pt idx="3216">
                  <c:v>7.9000000000000001E-2</c:v>
                </c:pt>
                <c:pt idx="3217">
                  <c:v>9.4E-2</c:v>
                </c:pt>
                <c:pt idx="3218">
                  <c:v>8.8999999999999996E-2</c:v>
                </c:pt>
                <c:pt idx="3219">
                  <c:v>9.4E-2</c:v>
                </c:pt>
                <c:pt idx="3220">
                  <c:v>9.4E-2</c:v>
                </c:pt>
                <c:pt idx="3221">
                  <c:v>8.8999999999999996E-2</c:v>
                </c:pt>
                <c:pt idx="3222">
                  <c:v>9.4E-2</c:v>
                </c:pt>
                <c:pt idx="3223">
                  <c:v>9.4E-2</c:v>
                </c:pt>
                <c:pt idx="3224">
                  <c:v>9.4E-2</c:v>
                </c:pt>
                <c:pt idx="3225">
                  <c:v>7.9000000000000001E-2</c:v>
                </c:pt>
                <c:pt idx="3226">
                  <c:v>6.9000000000000006E-2</c:v>
                </c:pt>
                <c:pt idx="3227">
                  <c:v>8.4000000000000005E-2</c:v>
                </c:pt>
                <c:pt idx="3228">
                  <c:v>8.4000000000000005E-2</c:v>
                </c:pt>
                <c:pt idx="3229">
                  <c:v>9.4E-2</c:v>
                </c:pt>
                <c:pt idx="3230">
                  <c:v>8.4000000000000005E-2</c:v>
                </c:pt>
                <c:pt idx="3231">
                  <c:v>8.4000000000000005E-2</c:v>
                </c:pt>
                <c:pt idx="3232">
                  <c:v>7.9000000000000001E-2</c:v>
                </c:pt>
                <c:pt idx="3233">
                  <c:v>6.8000000000000005E-2</c:v>
                </c:pt>
                <c:pt idx="3234">
                  <c:v>6.8000000000000005E-2</c:v>
                </c:pt>
                <c:pt idx="3235">
                  <c:v>6.8000000000000005E-2</c:v>
                </c:pt>
                <c:pt idx="3236">
                  <c:v>6.8000000000000005E-2</c:v>
                </c:pt>
                <c:pt idx="3237">
                  <c:v>7.9000000000000001E-2</c:v>
                </c:pt>
                <c:pt idx="3238">
                  <c:v>8.4000000000000005E-2</c:v>
                </c:pt>
                <c:pt idx="3239">
                  <c:v>7.9000000000000001E-2</c:v>
                </c:pt>
                <c:pt idx="3240">
                  <c:v>7.9000000000000001E-2</c:v>
                </c:pt>
                <c:pt idx="3241">
                  <c:v>7.9000000000000001E-2</c:v>
                </c:pt>
                <c:pt idx="3242">
                  <c:v>8.8999999999999996E-2</c:v>
                </c:pt>
                <c:pt idx="3243">
                  <c:v>9.4E-2</c:v>
                </c:pt>
                <c:pt idx="3244">
                  <c:v>9.9000000000000005E-2</c:v>
                </c:pt>
                <c:pt idx="3245">
                  <c:v>9.0999999999999998E-2</c:v>
                </c:pt>
                <c:pt idx="3246">
                  <c:v>7.9000000000000001E-2</c:v>
                </c:pt>
                <c:pt idx="3247">
                  <c:v>8.8999999999999996E-2</c:v>
                </c:pt>
                <c:pt idx="3248">
                  <c:v>8.4000000000000005E-2</c:v>
                </c:pt>
                <c:pt idx="3249">
                  <c:v>7.9000000000000001E-2</c:v>
                </c:pt>
                <c:pt idx="3250">
                  <c:v>7.9000000000000001E-2</c:v>
                </c:pt>
                <c:pt idx="3251">
                  <c:v>7.9000000000000001E-2</c:v>
                </c:pt>
                <c:pt idx="3252">
                  <c:v>8.8999999999999996E-2</c:v>
                </c:pt>
                <c:pt idx="3253">
                  <c:v>8.8999999999999996E-2</c:v>
                </c:pt>
                <c:pt idx="3254">
                  <c:v>8.4000000000000005E-2</c:v>
                </c:pt>
                <c:pt idx="3255">
                  <c:v>8.4000000000000005E-2</c:v>
                </c:pt>
                <c:pt idx="3256">
                  <c:v>7.3999999999999996E-2</c:v>
                </c:pt>
                <c:pt idx="3257">
                  <c:v>8.4000000000000005E-2</c:v>
                </c:pt>
                <c:pt idx="3258">
                  <c:v>8.4000000000000005E-2</c:v>
                </c:pt>
                <c:pt idx="3259">
                  <c:v>7.3999999999999996E-2</c:v>
                </c:pt>
                <c:pt idx="3260">
                  <c:v>7.3999999999999996E-2</c:v>
                </c:pt>
                <c:pt idx="3261">
                  <c:v>7.3999999999999996E-2</c:v>
                </c:pt>
                <c:pt idx="3262">
                  <c:v>8.8999999999999996E-2</c:v>
                </c:pt>
                <c:pt idx="3263">
                  <c:v>9.4E-2</c:v>
                </c:pt>
                <c:pt idx="3264">
                  <c:v>9.9000000000000005E-2</c:v>
                </c:pt>
                <c:pt idx="3265">
                  <c:v>8.5999999999999993E-2</c:v>
                </c:pt>
                <c:pt idx="3266">
                  <c:v>8.8999999999999996E-2</c:v>
                </c:pt>
                <c:pt idx="3267">
                  <c:v>9.4E-2</c:v>
                </c:pt>
                <c:pt idx="3268">
                  <c:v>8.8999999999999996E-2</c:v>
                </c:pt>
                <c:pt idx="3269">
                  <c:v>7.9000000000000001E-2</c:v>
                </c:pt>
                <c:pt idx="3270">
                  <c:v>8.8999999999999996E-2</c:v>
                </c:pt>
                <c:pt idx="3271">
                  <c:v>9.4E-2</c:v>
                </c:pt>
                <c:pt idx="3272">
                  <c:v>9.9000000000000005E-2</c:v>
                </c:pt>
                <c:pt idx="3273">
                  <c:v>9.9000000000000005E-2</c:v>
                </c:pt>
                <c:pt idx="3274">
                  <c:v>0.104</c:v>
                </c:pt>
                <c:pt idx="3275">
                  <c:v>0.104</c:v>
                </c:pt>
                <c:pt idx="3276">
                  <c:v>9.9000000000000005E-2</c:v>
                </c:pt>
                <c:pt idx="3277">
                  <c:v>9.9000000000000005E-2</c:v>
                </c:pt>
                <c:pt idx="3278">
                  <c:v>9.4E-2</c:v>
                </c:pt>
                <c:pt idx="3279">
                  <c:v>8.8999999999999996E-2</c:v>
                </c:pt>
                <c:pt idx="3280">
                  <c:v>7.9000000000000001E-2</c:v>
                </c:pt>
                <c:pt idx="3281">
                  <c:v>7.9000000000000001E-2</c:v>
                </c:pt>
                <c:pt idx="3282">
                  <c:v>9.9000000000000005E-2</c:v>
                </c:pt>
                <c:pt idx="3283">
                  <c:v>0.109</c:v>
                </c:pt>
                <c:pt idx="3284">
                  <c:v>0.114</c:v>
                </c:pt>
                <c:pt idx="3285">
                  <c:v>0.104</c:v>
                </c:pt>
                <c:pt idx="3286">
                  <c:v>9.9000000000000005E-2</c:v>
                </c:pt>
                <c:pt idx="3287">
                  <c:v>0.109</c:v>
                </c:pt>
                <c:pt idx="3288">
                  <c:v>8.4000000000000005E-2</c:v>
                </c:pt>
                <c:pt idx="3289">
                  <c:v>8.4000000000000005E-2</c:v>
                </c:pt>
                <c:pt idx="3290">
                  <c:v>6.9000000000000006E-2</c:v>
                </c:pt>
                <c:pt idx="3291">
                  <c:v>8.8999999999999996E-2</c:v>
                </c:pt>
                <c:pt idx="3292">
                  <c:v>0.104</c:v>
                </c:pt>
                <c:pt idx="3293">
                  <c:v>0.104</c:v>
                </c:pt>
                <c:pt idx="3294">
                  <c:v>9.9000000000000005E-2</c:v>
                </c:pt>
                <c:pt idx="3295">
                  <c:v>9.4E-2</c:v>
                </c:pt>
                <c:pt idx="3296">
                  <c:v>9.4E-2</c:v>
                </c:pt>
                <c:pt idx="3297">
                  <c:v>9.9000000000000005E-2</c:v>
                </c:pt>
                <c:pt idx="3298">
                  <c:v>9.9000000000000005E-2</c:v>
                </c:pt>
                <c:pt idx="3299">
                  <c:v>9.9000000000000005E-2</c:v>
                </c:pt>
                <c:pt idx="3300">
                  <c:v>7.3999999999999996E-2</c:v>
                </c:pt>
                <c:pt idx="3301">
                  <c:v>7.3999999999999996E-2</c:v>
                </c:pt>
                <c:pt idx="3302">
                  <c:v>8.8999999999999996E-2</c:v>
                </c:pt>
                <c:pt idx="3303">
                  <c:v>0.104</c:v>
                </c:pt>
                <c:pt idx="3304">
                  <c:v>0.104</c:v>
                </c:pt>
                <c:pt idx="3305">
                  <c:v>0.104</c:v>
                </c:pt>
                <c:pt idx="3306">
                  <c:v>0.104</c:v>
                </c:pt>
                <c:pt idx="3307">
                  <c:v>9.9000000000000005E-2</c:v>
                </c:pt>
                <c:pt idx="3308">
                  <c:v>0.104</c:v>
                </c:pt>
                <c:pt idx="3309">
                  <c:v>9.9000000000000005E-2</c:v>
                </c:pt>
                <c:pt idx="3310">
                  <c:v>9.9000000000000005E-2</c:v>
                </c:pt>
                <c:pt idx="3311">
                  <c:v>9.4E-2</c:v>
                </c:pt>
                <c:pt idx="3312">
                  <c:v>9.9000000000000005E-2</c:v>
                </c:pt>
                <c:pt idx="3313">
                  <c:v>0.109</c:v>
                </c:pt>
                <c:pt idx="3314">
                  <c:v>0.109</c:v>
                </c:pt>
                <c:pt idx="3315">
                  <c:v>0.104</c:v>
                </c:pt>
                <c:pt idx="3316">
                  <c:v>9.9000000000000005E-2</c:v>
                </c:pt>
                <c:pt idx="3317">
                  <c:v>0.109</c:v>
                </c:pt>
                <c:pt idx="3318">
                  <c:v>0.104</c:v>
                </c:pt>
                <c:pt idx="3319">
                  <c:v>8.8999999999999996E-2</c:v>
                </c:pt>
                <c:pt idx="3320">
                  <c:v>9.4E-2</c:v>
                </c:pt>
                <c:pt idx="3321">
                  <c:v>8.4000000000000005E-2</c:v>
                </c:pt>
                <c:pt idx="3322">
                  <c:v>8.8999999999999996E-2</c:v>
                </c:pt>
                <c:pt idx="3323">
                  <c:v>8.8999999999999996E-2</c:v>
                </c:pt>
                <c:pt idx="3324">
                  <c:v>0.104</c:v>
                </c:pt>
                <c:pt idx="3325">
                  <c:v>9.9000000000000005E-2</c:v>
                </c:pt>
                <c:pt idx="3326">
                  <c:v>9.9000000000000005E-2</c:v>
                </c:pt>
                <c:pt idx="3327">
                  <c:v>9.9000000000000005E-2</c:v>
                </c:pt>
                <c:pt idx="3328">
                  <c:v>9.9000000000000005E-2</c:v>
                </c:pt>
                <c:pt idx="3329">
                  <c:v>9.9000000000000005E-2</c:v>
                </c:pt>
                <c:pt idx="3330">
                  <c:v>9.9000000000000005E-2</c:v>
                </c:pt>
                <c:pt idx="3331">
                  <c:v>9.4E-2</c:v>
                </c:pt>
                <c:pt idx="3332">
                  <c:v>8.8999999999999996E-2</c:v>
                </c:pt>
                <c:pt idx="3333">
                  <c:v>0.109</c:v>
                </c:pt>
                <c:pt idx="3334">
                  <c:v>9.9000000000000005E-2</c:v>
                </c:pt>
                <c:pt idx="3335">
                  <c:v>9.4E-2</c:v>
                </c:pt>
                <c:pt idx="3336">
                  <c:v>9.4E-2</c:v>
                </c:pt>
                <c:pt idx="3337">
                  <c:v>0.104</c:v>
                </c:pt>
                <c:pt idx="3338">
                  <c:v>0.109</c:v>
                </c:pt>
                <c:pt idx="3339">
                  <c:v>0.114</c:v>
                </c:pt>
                <c:pt idx="3340">
                  <c:v>0.114</c:v>
                </c:pt>
                <c:pt idx="3341">
                  <c:v>0.114</c:v>
                </c:pt>
                <c:pt idx="3342">
                  <c:v>0.112</c:v>
                </c:pt>
                <c:pt idx="3343">
                  <c:v>0.109</c:v>
                </c:pt>
                <c:pt idx="3344">
                  <c:v>9.4E-2</c:v>
                </c:pt>
                <c:pt idx="3345">
                  <c:v>9.4E-2</c:v>
                </c:pt>
                <c:pt idx="3346">
                  <c:v>9.0999999999999998E-2</c:v>
                </c:pt>
                <c:pt idx="3347">
                  <c:v>9.4E-2</c:v>
                </c:pt>
                <c:pt idx="3348">
                  <c:v>9.9000000000000005E-2</c:v>
                </c:pt>
                <c:pt idx="3349">
                  <c:v>8.8999999999999996E-2</c:v>
                </c:pt>
                <c:pt idx="3350">
                  <c:v>9.4E-2</c:v>
                </c:pt>
                <c:pt idx="3351">
                  <c:v>9.4E-2</c:v>
                </c:pt>
                <c:pt idx="3352">
                  <c:v>8.8999999999999996E-2</c:v>
                </c:pt>
                <c:pt idx="3353">
                  <c:v>0.104</c:v>
                </c:pt>
                <c:pt idx="3354">
                  <c:v>7.9000000000000001E-2</c:v>
                </c:pt>
                <c:pt idx="3355">
                  <c:v>7.9000000000000001E-2</c:v>
                </c:pt>
                <c:pt idx="3356">
                  <c:v>7.9000000000000001E-2</c:v>
                </c:pt>
                <c:pt idx="3357">
                  <c:v>7.3999999999999996E-2</c:v>
                </c:pt>
                <c:pt idx="3358">
                  <c:v>9.4E-2</c:v>
                </c:pt>
                <c:pt idx="3359">
                  <c:v>9.4E-2</c:v>
                </c:pt>
                <c:pt idx="3360">
                  <c:v>8.8999999999999996E-2</c:v>
                </c:pt>
                <c:pt idx="3361">
                  <c:v>9.4E-2</c:v>
                </c:pt>
                <c:pt idx="3362">
                  <c:v>8.5999999999999993E-2</c:v>
                </c:pt>
                <c:pt idx="3363">
                  <c:v>9.4E-2</c:v>
                </c:pt>
                <c:pt idx="3364">
                  <c:v>8.4000000000000005E-2</c:v>
                </c:pt>
                <c:pt idx="3365">
                  <c:v>7.9000000000000001E-2</c:v>
                </c:pt>
                <c:pt idx="3366">
                  <c:v>7.9000000000000001E-2</c:v>
                </c:pt>
                <c:pt idx="3367">
                  <c:v>9.9000000000000005E-2</c:v>
                </c:pt>
                <c:pt idx="3368">
                  <c:v>9.4E-2</c:v>
                </c:pt>
                <c:pt idx="3369">
                  <c:v>9.4E-2</c:v>
                </c:pt>
                <c:pt idx="3370">
                  <c:v>8.4000000000000005E-2</c:v>
                </c:pt>
                <c:pt idx="3371">
                  <c:v>7.9000000000000001E-2</c:v>
                </c:pt>
                <c:pt idx="3372">
                  <c:v>6.8000000000000005E-2</c:v>
                </c:pt>
                <c:pt idx="3373">
                  <c:v>6.3E-2</c:v>
                </c:pt>
                <c:pt idx="3374">
                  <c:v>5.2999999999999999E-2</c:v>
                </c:pt>
                <c:pt idx="3375">
                  <c:v>2.8000000000000001E-2</c:v>
                </c:pt>
                <c:pt idx="3376">
                  <c:v>2.3E-2</c:v>
                </c:pt>
                <c:pt idx="3377">
                  <c:v>5.2999999999999999E-2</c:v>
                </c:pt>
                <c:pt idx="3378">
                  <c:v>5.2999999999999999E-2</c:v>
                </c:pt>
                <c:pt idx="3379">
                  <c:v>5.2999999999999999E-2</c:v>
                </c:pt>
                <c:pt idx="3380">
                  <c:v>5.8000000000000003E-2</c:v>
                </c:pt>
                <c:pt idx="3381">
                  <c:v>5.2999999999999999E-2</c:v>
                </c:pt>
                <c:pt idx="3382">
                  <c:v>5.2999999999999999E-2</c:v>
                </c:pt>
                <c:pt idx="3383">
                  <c:v>5.8000000000000003E-2</c:v>
                </c:pt>
                <c:pt idx="3384">
                  <c:v>6.8000000000000005E-2</c:v>
                </c:pt>
                <c:pt idx="3385">
                  <c:v>8.0000000000000002E-3</c:v>
                </c:pt>
                <c:pt idx="3386">
                  <c:v>4.2999999999999997E-2</c:v>
                </c:pt>
                <c:pt idx="3387">
                  <c:v>4.2999999999999997E-2</c:v>
                </c:pt>
                <c:pt idx="3388">
                  <c:v>5.8000000000000003E-2</c:v>
                </c:pt>
                <c:pt idx="3389">
                  <c:v>6.8000000000000005E-2</c:v>
                </c:pt>
                <c:pt idx="3390">
                  <c:v>6.8000000000000005E-2</c:v>
                </c:pt>
                <c:pt idx="3391">
                  <c:v>6.3E-2</c:v>
                </c:pt>
                <c:pt idx="3392">
                  <c:v>5.2999999999999999E-2</c:v>
                </c:pt>
                <c:pt idx="3393">
                  <c:v>5.8000000000000003E-2</c:v>
                </c:pt>
                <c:pt idx="3394">
                  <c:v>6.3E-2</c:v>
                </c:pt>
                <c:pt idx="3395">
                  <c:v>6.8000000000000005E-2</c:v>
                </c:pt>
                <c:pt idx="3396">
                  <c:v>6.8000000000000005E-2</c:v>
                </c:pt>
                <c:pt idx="3397">
                  <c:v>8.1000000000000003E-2</c:v>
                </c:pt>
                <c:pt idx="3398">
                  <c:v>7.3999999999999996E-2</c:v>
                </c:pt>
                <c:pt idx="3399">
                  <c:v>7.3999999999999996E-2</c:v>
                </c:pt>
                <c:pt idx="3400">
                  <c:v>7.3999999999999996E-2</c:v>
                </c:pt>
                <c:pt idx="3401">
                  <c:v>7.3999999999999996E-2</c:v>
                </c:pt>
                <c:pt idx="3402">
                  <c:v>6.3E-2</c:v>
                </c:pt>
                <c:pt idx="3403">
                  <c:v>7.3999999999999996E-2</c:v>
                </c:pt>
                <c:pt idx="3404">
                  <c:v>7.9000000000000001E-2</c:v>
                </c:pt>
                <c:pt idx="3405">
                  <c:v>7.3999999999999996E-2</c:v>
                </c:pt>
                <c:pt idx="3406">
                  <c:v>6.3E-2</c:v>
                </c:pt>
                <c:pt idx="3407">
                  <c:v>6.8000000000000005E-2</c:v>
                </c:pt>
                <c:pt idx="3408">
                  <c:v>6.3E-2</c:v>
                </c:pt>
                <c:pt idx="3409">
                  <c:v>7.3999999999999996E-2</c:v>
                </c:pt>
                <c:pt idx="3410">
                  <c:v>6.8000000000000005E-2</c:v>
                </c:pt>
                <c:pt idx="3411">
                  <c:v>5.8000000000000003E-2</c:v>
                </c:pt>
                <c:pt idx="3412">
                  <c:v>7.3999999999999996E-2</c:v>
                </c:pt>
                <c:pt idx="3413">
                  <c:v>6.8000000000000005E-2</c:v>
                </c:pt>
                <c:pt idx="3414">
                  <c:v>6.8000000000000005E-2</c:v>
                </c:pt>
                <c:pt idx="3415">
                  <c:v>6.8000000000000005E-2</c:v>
                </c:pt>
                <c:pt idx="3416">
                  <c:v>6.8000000000000005E-2</c:v>
                </c:pt>
                <c:pt idx="3417">
                  <c:v>8.4000000000000005E-2</c:v>
                </c:pt>
                <c:pt idx="3418">
                  <c:v>9.4E-2</c:v>
                </c:pt>
                <c:pt idx="3419">
                  <c:v>9.9000000000000005E-2</c:v>
                </c:pt>
                <c:pt idx="3420">
                  <c:v>9.9000000000000005E-2</c:v>
                </c:pt>
                <c:pt idx="3421">
                  <c:v>9.9000000000000005E-2</c:v>
                </c:pt>
                <c:pt idx="3422">
                  <c:v>0.109</c:v>
                </c:pt>
                <c:pt idx="3423">
                  <c:v>0.11899999999999999</c:v>
                </c:pt>
                <c:pt idx="3424">
                  <c:v>0.124</c:v>
                </c:pt>
                <c:pt idx="3425">
                  <c:v>0.124</c:v>
                </c:pt>
                <c:pt idx="3426">
                  <c:v>0.11899999999999999</c:v>
                </c:pt>
                <c:pt idx="3427">
                  <c:v>0.114</c:v>
                </c:pt>
                <c:pt idx="3428">
                  <c:v>0.104</c:v>
                </c:pt>
                <c:pt idx="3429">
                  <c:v>0.104</c:v>
                </c:pt>
                <c:pt idx="3430">
                  <c:v>0.104</c:v>
                </c:pt>
                <c:pt idx="3431">
                  <c:v>8.8999999999999996E-2</c:v>
                </c:pt>
                <c:pt idx="3432">
                  <c:v>9.9000000000000005E-2</c:v>
                </c:pt>
                <c:pt idx="3433">
                  <c:v>9.9000000000000005E-2</c:v>
                </c:pt>
                <c:pt idx="3434">
                  <c:v>9.9000000000000005E-2</c:v>
                </c:pt>
                <c:pt idx="3435">
                  <c:v>8.8999999999999996E-2</c:v>
                </c:pt>
                <c:pt idx="3436">
                  <c:v>9.4E-2</c:v>
                </c:pt>
                <c:pt idx="3437">
                  <c:v>9.4E-2</c:v>
                </c:pt>
                <c:pt idx="3438">
                  <c:v>8.8999999999999996E-2</c:v>
                </c:pt>
                <c:pt idx="3439">
                  <c:v>9.4E-2</c:v>
                </c:pt>
                <c:pt idx="3440">
                  <c:v>8.4000000000000005E-2</c:v>
                </c:pt>
                <c:pt idx="3441">
                  <c:v>7.3999999999999996E-2</c:v>
                </c:pt>
                <c:pt idx="3442">
                  <c:v>5.6000000000000001E-2</c:v>
                </c:pt>
                <c:pt idx="3443">
                  <c:v>6.8000000000000005E-2</c:v>
                </c:pt>
                <c:pt idx="3444">
                  <c:v>6.8000000000000005E-2</c:v>
                </c:pt>
                <c:pt idx="3445">
                  <c:v>6.8000000000000005E-2</c:v>
                </c:pt>
                <c:pt idx="3446">
                  <c:v>6.3E-2</c:v>
                </c:pt>
                <c:pt idx="3447">
                  <c:v>7.3999999999999996E-2</c:v>
                </c:pt>
                <c:pt idx="3448">
                  <c:v>8.8999999999999996E-2</c:v>
                </c:pt>
                <c:pt idx="3449">
                  <c:v>7.3999999999999996E-2</c:v>
                </c:pt>
                <c:pt idx="3450">
                  <c:v>7.3999999999999996E-2</c:v>
                </c:pt>
                <c:pt idx="3451">
                  <c:v>4.8000000000000001E-2</c:v>
                </c:pt>
                <c:pt idx="3452">
                  <c:v>8.8999999999999996E-2</c:v>
                </c:pt>
                <c:pt idx="3453">
                  <c:v>5.8000000000000003E-2</c:v>
                </c:pt>
                <c:pt idx="3454">
                  <c:v>6.3E-2</c:v>
                </c:pt>
                <c:pt idx="3455">
                  <c:v>6.3E-2</c:v>
                </c:pt>
                <c:pt idx="3456">
                  <c:v>5.8000000000000003E-2</c:v>
                </c:pt>
                <c:pt idx="3457">
                  <c:v>6.3E-2</c:v>
                </c:pt>
                <c:pt idx="3458">
                  <c:v>6.8000000000000005E-2</c:v>
                </c:pt>
                <c:pt idx="3459">
                  <c:v>6.3E-2</c:v>
                </c:pt>
                <c:pt idx="3460">
                  <c:v>6.3E-2</c:v>
                </c:pt>
                <c:pt idx="3461">
                  <c:v>5.8000000000000003E-2</c:v>
                </c:pt>
                <c:pt idx="3462">
                  <c:v>5.2999999999999999E-2</c:v>
                </c:pt>
                <c:pt idx="3463">
                  <c:v>5.2999999999999999E-2</c:v>
                </c:pt>
                <c:pt idx="3464">
                  <c:v>5.2999999999999999E-2</c:v>
                </c:pt>
                <c:pt idx="3465">
                  <c:v>4.8000000000000001E-2</c:v>
                </c:pt>
                <c:pt idx="3466">
                  <c:v>4.8000000000000001E-2</c:v>
                </c:pt>
                <c:pt idx="3467">
                  <c:v>4.8000000000000001E-2</c:v>
                </c:pt>
                <c:pt idx="3468">
                  <c:v>5.2999999999999999E-2</c:v>
                </c:pt>
                <c:pt idx="3469">
                  <c:v>5.2999999999999999E-2</c:v>
                </c:pt>
                <c:pt idx="3470">
                  <c:v>5.2999999999999999E-2</c:v>
                </c:pt>
                <c:pt idx="3471">
                  <c:v>5.2999999999999999E-2</c:v>
                </c:pt>
                <c:pt idx="3472">
                  <c:v>4.8000000000000001E-2</c:v>
                </c:pt>
                <c:pt idx="3473">
                  <c:v>5.2999999999999999E-2</c:v>
                </c:pt>
                <c:pt idx="3474">
                  <c:v>3.7999999999999999E-2</c:v>
                </c:pt>
                <c:pt idx="3475">
                  <c:v>4.8000000000000001E-2</c:v>
                </c:pt>
                <c:pt idx="3476">
                  <c:v>3.3000000000000002E-2</c:v>
                </c:pt>
                <c:pt idx="3477">
                  <c:v>0.03</c:v>
                </c:pt>
                <c:pt idx="3478">
                  <c:v>4.2999999999999997E-2</c:v>
                </c:pt>
                <c:pt idx="3479">
                  <c:v>3.7999999999999999E-2</c:v>
                </c:pt>
                <c:pt idx="3480">
                  <c:v>4.1000000000000002E-2</c:v>
                </c:pt>
                <c:pt idx="3481">
                  <c:v>3.7999999999999999E-2</c:v>
                </c:pt>
                <c:pt idx="3482">
                  <c:v>3.7999999999999999E-2</c:v>
                </c:pt>
                <c:pt idx="3483">
                  <c:v>4.1000000000000002E-2</c:v>
                </c:pt>
                <c:pt idx="3484">
                  <c:v>2.8000000000000001E-2</c:v>
                </c:pt>
                <c:pt idx="3485">
                  <c:v>3.3000000000000002E-2</c:v>
                </c:pt>
                <c:pt idx="3486">
                  <c:v>3.3000000000000002E-2</c:v>
                </c:pt>
                <c:pt idx="3487">
                  <c:v>3.7999999999999999E-2</c:v>
                </c:pt>
                <c:pt idx="3488">
                  <c:v>3.7999999999999999E-2</c:v>
                </c:pt>
                <c:pt idx="3489">
                  <c:v>4.2999999999999997E-2</c:v>
                </c:pt>
                <c:pt idx="3490">
                  <c:v>3.7999999999999999E-2</c:v>
                </c:pt>
                <c:pt idx="3491">
                  <c:v>3.7999999999999999E-2</c:v>
                </c:pt>
                <c:pt idx="3492">
                  <c:v>4.2999999999999997E-2</c:v>
                </c:pt>
                <c:pt idx="3493">
                  <c:v>3.7999999999999999E-2</c:v>
                </c:pt>
                <c:pt idx="3494">
                  <c:v>2.8000000000000001E-2</c:v>
                </c:pt>
                <c:pt idx="3495">
                  <c:v>2.8000000000000001E-2</c:v>
                </c:pt>
                <c:pt idx="3496">
                  <c:v>2.8000000000000001E-2</c:v>
                </c:pt>
                <c:pt idx="3497">
                  <c:v>4.2999999999999997E-2</c:v>
                </c:pt>
                <c:pt idx="3498">
                  <c:v>3.7999999999999999E-2</c:v>
                </c:pt>
                <c:pt idx="3499">
                  <c:v>4.8000000000000001E-2</c:v>
                </c:pt>
                <c:pt idx="3500">
                  <c:v>4.2999999999999997E-2</c:v>
                </c:pt>
                <c:pt idx="3501">
                  <c:v>4.2999999999999997E-2</c:v>
                </c:pt>
                <c:pt idx="3502">
                  <c:v>4.2999999999999997E-2</c:v>
                </c:pt>
                <c:pt idx="3503">
                  <c:v>4.8000000000000001E-2</c:v>
                </c:pt>
                <c:pt idx="3504">
                  <c:v>4.2999999999999997E-2</c:v>
                </c:pt>
                <c:pt idx="3505">
                  <c:v>4.2999999999999997E-2</c:v>
                </c:pt>
                <c:pt idx="3506">
                  <c:v>4.2999999999999997E-2</c:v>
                </c:pt>
                <c:pt idx="3507">
                  <c:v>4.8000000000000001E-2</c:v>
                </c:pt>
                <c:pt idx="3508">
                  <c:v>4.2999999999999997E-2</c:v>
                </c:pt>
                <c:pt idx="3509">
                  <c:v>4.2999999999999997E-2</c:v>
                </c:pt>
                <c:pt idx="3510">
                  <c:v>4.2999999999999997E-2</c:v>
                </c:pt>
                <c:pt idx="3511">
                  <c:v>4.2999999999999997E-2</c:v>
                </c:pt>
                <c:pt idx="3512">
                  <c:v>6.0999999999999999E-2</c:v>
                </c:pt>
                <c:pt idx="3513">
                  <c:v>5.8000000000000003E-2</c:v>
                </c:pt>
                <c:pt idx="3514">
                  <c:v>4.8000000000000001E-2</c:v>
                </c:pt>
                <c:pt idx="3515">
                  <c:v>3.3000000000000002E-2</c:v>
                </c:pt>
                <c:pt idx="3516">
                  <c:v>1.2999999999999999E-2</c:v>
                </c:pt>
                <c:pt idx="3517">
                  <c:v>2.3E-2</c:v>
                </c:pt>
                <c:pt idx="3518">
                  <c:v>4.2999999999999997E-2</c:v>
                </c:pt>
                <c:pt idx="3519">
                  <c:v>4.2999999999999997E-2</c:v>
                </c:pt>
                <c:pt idx="3520">
                  <c:v>3.7999999999999999E-2</c:v>
                </c:pt>
                <c:pt idx="3521">
                  <c:v>3.3000000000000002E-2</c:v>
                </c:pt>
                <c:pt idx="3522">
                  <c:v>3.7999999999999999E-2</c:v>
                </c:pt>
                <c:pt idx="3523">
                  <c:v>3.3000000000000002E-2</c:v>
                </c:pt>
                <c:pt idx="3524">
                  <c:v>3.3000000000000002E-2</c:v>
                </c:pt>
                <c:pt idx="3525">
                  <c:v>3.3000000000000002E-2</c:v>
                </c:pt>
                <c:pt idx="3526">
                  <c:v>2.3E-2</c:v>
                </c:pt>
                <c:pt idx="3527">
                  <c:v>2.8000000000000001E-2</c:v>
                </c:pt>
                <c:pt idx="3528">
                  <c:v>2.8000000000000001E-2</c:v>
                </c:pt>
                <c:pt idx="3529">
                  <c:v>2.8000000000000001E-2</c:v>
                </c:pt>
                <c:pt idx="3530">
                  <c:v>2.3E-2</c:v>
                </c:pt>
                <c:pt idx="3531">
                  <c:v>1.2999999999999999E-2</c:v>
                </c:pt>
                <c:pt idx="3532">
                  <c:v>1.7999999999999999E-2</c:v>
                </c:pt>
                <c:pt idx="3533">
                  <c:v>2.3E-2</c:v>
                </c:pt>
                <c:pt idx="3534">
                  <c:v>1.7999999999999999E-2</c:v>
                </c:pt>
                <c:pt idx="3535">
                  <c:v>1.7999999999999999E-2</c:v>
                </c:pt>
                <c:pt idx="3536">
                  <c:v>1.7999999999999999E-2</c:v>
                </c:pt>
                <c:pt idx="3537">
                  <c:v>3.7999999999999999E-2</c:v>
                </c:pt>
                <c:pt idx="3538">
                  <c:v>3.7999999999999999E-2</c:v>
                </c:pt>
                <c:pt idx="3539">
                  <c:v>3.7999999999999999E-2</c:v>
                </c:pt>
                <c:pt idx="3540">
                  <c:v>3.3000000000000002E-2</c:v>
                </c:pt>
                <c:pt idx="3541">
                  <c:v>4.1000000000000002E-2</c:v>
                </c:pt>
                <c:pt idx="3542">
                  <c:v>3.7999999999999999E-2</c:v>
                </c:pt>
                <c:pt idx="3543">
                  <c:v>4.2999999999999997E-2</c:v>
                </c:pt>
                <c:pt idx="3544">
                  <c:v>4.8000000000000001E-2</c:v>
                </c:pt>
                <c:pt idx="3545">
                  <c:v>5.2999999999999999E-2</c:v>
                </c:pt>
                <c:pt idx="3546">
                  <c:v>5.2999999999999999E-2</c:v>
                </c:pt>
                <c:pt idx="3547">
                  <c:v>5.0999999999999997E-2</c:v>
                </c:pt>
                <c:pt idx="3548">
                  <c:v>5.0999999999999997E-2</c:v>
                </c:pt>
                <c:pt idx="3549">
                  <c:v>5.0999999999999997E-2</c:v>
                </c:pt>
                <c:pt idx="3550">
                  <c:v>4.1000000000000002E-2</c:v>
                </c:pt>
                <c:pt idx="3551">
                  <c:v>4.1000000000000002E-2</c:v>
                </c:pt>
                <c:pt idx="3552">
                  <c:v>3.7999999999999999E-2</c:v>
                </c:pt>
                <c:pt idx="3553">
                  <c:v>3.3000000000000002E-2</c:v>
                </c:pt>
                <c:pt idx="3554">
                  <c:v>2.3E-2</c:v>
                </c:pt>
                <c:pt idx="3555">
                  <c:v>2.8000000000000001E-2</c:v>
                </c:pt>
                <c:pt idx="3556">
                  <c:v>0.01</c:v>
                </c:pt>
                <c:pt idx="3557">
                  <c:v>6.3E-2</c:v>
                </c:pt>
                <c:pt idx="3558">
                  <c:v>2.8000000000000001E-2</c:v>
                </c:pt>
                <c:pt idx="3559">
                  <c:v>2.3E-2</c:v>
                </c:pt>
                <c:pt idx="3560">
                  <c:v>2.3E-2</c:v>
                </c:pt>
                <c:pt idx="3561">
                  <c:v>2.3E-2</c:v>
                </c:pt>
                <c:pt idx="3562">
                  <c:v>1.7999999999999999E-2</c:v>
                </c:pt>
                <c:pt idx="3563">
                  <c:v>1.7999999999999999E-2</c:v>
                </c:pt>
                <c:pt idx="3564">
                  <c:v>2.3E-2</c:v>
                </c:pt>
                <c:pt idx="3565">
                  <c:v>1.7999999999999999E-2</c:v>
                </c:pt>
                <c:pt idx="3566">
                  <c:v>1.2999999999999999E-2</c:v>
                </c:pt>
                <c:pt idx="3567">
                  <c:v>1.7999999999999999E-2</c:v>
                </c:pt>
                <c:pt idx="3568">
                  <c:v>1.7999999999999999E-2</c:v>
                </c:pt>
                <c:pt idx="3569">
                  <c:v>1.7999999999999999E-2</c:v>
                </c:pt>
                <c:pt idx="3570">
                  <c:v>1.4999999999999999E-2</c:v>
                </c:pt>
                <c:pt idx="3571">
                  <c:v>8.0000000000000002E-3</c:v>
                </c:pt>
                <c:pt idx="3572">
                  <c:v>8.0000000000000002E-3</c:v>
                </c:pt>
                <c:pt idx="3573">
                  <c:v>8.0000000000000002E-3</c:v>
                </c:pt>
                <c:pt idx="3574">
                  <c:v>3.0000000000000001E-3</c:v>
                </c:pt>
                <c:pt idx="3575">
                  <c:v>1.2999999999999999E-2</c:v>
                </c:pt>
                <c:pt idx="3576">
                  <c:v>0.01</c:v>
                </c:pt>
                <c:pt idx="3577">
                  <c:v>2.3E-2</c:v>
                </c:pt>
                <c:pt idx="3578">
                  <c:v>1.7999999999999999E-2</c:v>
                </c:pt>
                <c:pt idx="3579">
                  <c:v>3.0000000000000001E-3</c:v>
                </c:pt>
                <c:pt idx="3580">
                  <c:v>1.4999999999999999E-2</c:v>
                </c:pt>
                <c:pt idx="3581">
                  <c:v>8.0000000000000002E-3</c:v>
                </c:pt>
                <c:pt idx="3582">
                  <c:v>1.7999999999999999E-2</c:v>
                </c:pt>
                <c:pt idx="3583">
                  <c:v>0.01</c:v>
                </c:pt>
                <c:pt idx="3584">
                  <c:v>2.3E-2</c:v>
                </c:pt>
                <c:pt idx="3585">
                  <c:v>2.3E-2</c:v>
                </c:pt>
                <c:pt idx="3586">
                  <c:v>2.3E-2</c:v>
                </c:pt>
                <c:pt idx="3587">
                  <c:v>4.8000000000000001E-2</c:v>
                </c:pt>
                <c:pt idx="3588">
                  <c:v>4.2999999999999997E-2</c:v>
                </c:pt>
                <c:pt idx="3589">
                  <c:v>4.8000000000000001E-2</c:v>
                </c:pt>
                <c:pt idx="3590">
                  <c:v>5.8000000000000003E-2</c:v>
                </c:pt>
                <c:pt idx="3591">
                  <c:v>5.8000000000000003E-2</c:v>
                </c:pt>
                <c:pt idx="3592">
                  <c:v>0.104</c:v>
                </c:pt>
                <c:pt idx="3593">
                  <c:v>8.8999999999999996E-2</c:v>
                </c:pt>
                <c:pt idx="3594">
                  <c:v>4.2999999999999997E-2</c:v>
                </c:pt>
                <c:pt idx="3595">
                  <c:v>2.5000000000000001E-2</c:v>
                </c:pt>
                <c:pt idx="3596">
                  <c:v>2.8000000000000001E-2</c:v>
                </c:pt>
                <c:pt idx="3597">
                  <c:v>2.8000000000000001E-2</c:v>
                </c:pt>
                <c:pt idx="3598">
                  <c:v>3.3000000000000002E-2</c:v>
                </c:pt>
                <c:pt idx="3599">
                  <c:v>3.3000000000000002E-2</c:v>
                </c:pt>
                <c:pt idx="3600">
                  <c:v>3.3000000000000002E-2</c:v>
                </c:pt>
                <c:pt idx="3601">
                  <c:v>1.7999999999999999E-2</c:v>
                </c:pt>
                <c:pt idx="3602">
                  <c:v>3.7999999999999999E-2</c:v>
                </c:pt>
                <c:pt idx="3603">
                  <c:v>3.3000000000000002E-2</c:v>
                </c:pt>
                <c:pt idx="3604">
                  <c:v>3.7999999999999999E-2</c:v>
                </c:pt>
                <c:pt idx="3605">
                  <c:v>3.7999999999999999E-2</c:v>
                </c:pt>
                <c:pt idx="3606">
                  <c:v>3.7999999999999999E-2</c:v>
                </c:pt>
                <c:pt idx="3607">
                  <c:v>4.8000000000000001E-2</c:v>
                </c:pt>
                <c:pt idx="3608">
                  <c:v>4.8000000000000001E-2</c:v>
                </c:pt>
                <c:pt idx="3609">
                  <c:v>5.8000000000000003E-2</c:v>
                </c:pt>
                <c:pt idx="3610">
                  <c:v>5.2999999999999999E-2</c:v>
                </c:pt>
                <c:pt idx="3611">
                  <c:v>5.2999999999999999E-2</c:v>
                </c:pt>
                <c:pt idx="3612">
                  <c:v>5.8000000000000003E-2</c:v>
                </c:pt>
                <c:pt idx="3613">
                  <c:v>7.3999999999999996E-2</c:v>
                </c:pt>
                <c:pt idx="3614">
                  <c:v>7.3999999999999996E-2</c:v>
                </c:pt>
                <c:pt idx="3615">
                  <c:v>7.0999999999999994E-2</c:v>
                </c:pt>
                <c:pt idx="3616">
                  <c:v>6.8000000000000005E-2</c:v>
                </c:pt>
                <c:pt idx="3617">
                  <c:v>7.9000000000000001E-2</c:v>
                </c:pt>
                <c:pt idx="3618">
                  <c:v>7.9000000000000001E-2</c:v>
                </c:pt>
                <c:pt idx="3619">
                  <c:v>7.3999999999999996E-2</c:v>
                </c:pt>
                <c:pt idx="3620">
                  <c:v>7.3999999999999996E-2</c:v>
                </c:pt>
                <c:pt idx="3621">
                  <c:v>6.3E-2</c:v>
                </c:pt>
                <c:pt idx="3622">
                  <c:v>6.8000000000000005E-2</c:v>
                </c:pt>
                <c:pt idx="3623">
                  <c:v>6.3E-2</c:v>
                </c:pt>
                <c:pt idx="3624">
                  <c:v>6.3E-2</c:v>
                </c:pt>
                <c:pt idx="3625">
                  <c:v>5.8000000000000003E-2</c:v>
                </c:pt>
                <c:pt idx="3626">
                  <c:v>5.2999999999999999E-2</c:v>
                </c:pt>
                <c:pt idx="3627">
                  <c:v>3.7999999999999999E-2</c:v>
                </c:pt>
                <c:pt idx="3628">
                  <c:v>4.8000000000000001E-2</c:v>
                </c:pt>
                <c:pt idx="3629">
                  <c:v>5.8000000000000003E-2</c:v>
                </c:pt>
                <c:pt idx="3630">
                  <c:v>5.8000000000000003E-2</c:v>
                </c:pt>
                <c:pt idx="3631">
                  <c:v>5.6000000000000001E-2</c:v>
                </c:pt>
                <c:pt idx="3632">
                  <c:v>6.8000000000000005E-2</c:v>
                </c:pt>
                <c:pt idx="3633">
                  <c:v>6.8000000000000005E-2</c:v>
                </c:pt>
                <c:pt idx="3634">
                  <c:v>6.8000000000000005E-2</c:v>
                </c:pt>
                <c:pt idx="3635">
                  <c:v>6.3E-2</c:v>
                </c:pt>
                <c:pt idx="3636">
                  <c:v>6.3E-2</c:v>
                </c:pt>
                <c:pt idx="3637">
                  <c:v>6.3E-2</c:v>
                </c:pt>
                <c:pt idx="3638">
                  <c:v>6.3E-2</c:v>
                </c:pt>
                <c:pt idx="3639">
                  <c:v>6.8000000000000005E-2</c:v>
                </c:pt>
                <c:pt idx="3640">
                  <c:v>5.8000000000000003E-2</c:v>
                </c:pt>
                <c:pt idx="3641">
                  <c:v>6.3E-2</c:v>
                </c:pt>
                <c:pt idx="3642">
                  <c:v>6.8000000000000005E-2</c:v>
                </c:pt>
                <c:pt idx="3643">
                  <c:v>6.8000000000000005E-2</c:v>
                </c:pt>
                <c:pt idx="3644">
                  <c:v>6.3E-2</c:v>
                </c:pt>
                <c:pt idx="3645">
                  <c:v>6.3E-2</c:v>
                </c:pt>
                <c:pt idx="3646">
                  <c:v>6.3E-2</c:v>
                </c:pt>
                <c:pt idx="3647">
                  <c:v>6.8000000000000005E-2</c:v>
                </c:pt>
                <c:pt idx="3648">
                  <c:v>6.8000000000000005E-2</c:v>
                </c:pt>
                <c:pt idx="3649">
                  <c:v>6.3E-2</c:v>
                </c:pt>
                <c:pt idx="3650">
                  <c:v>6.8000000000000005E-2</c:v>
                </c:pt>
                <c:pt idx="3651">
                  <c:v>4.8000000000000001E-2</c:v>
                </c:pt>
                <c:pt idx="3652">
                  <c:v>3.7999999999999999E-2</c:v>
                </c:pt>
                <c:pt idx="3653">
                  <c:v>3.3000000000000002E-2</c:v>
                </c:pt>
                <c:pt idx="3654">
                  <c:v>4.1000000000000002E-2</c:v>
                </c:pt>
                <c:pt idx="3655">
                  <c:v>3.7999999999999999E-2</c:v>
                </c:pt>
                <c:pt idx="3656">
                  <c:v>2.8000000000000001E-2</c:v>
                </c:pt>
                <c:pt idx="3657">
                  <c:v>3.3000000000000002E-2</c:v>
                </c:pt>
                <c:pt idx="3658">
                  <c:v>3.7999999999999999E-2</c:v>
                </c:pt>
                <c:pt idx="3659">
                  <c:v>3.3000000000000002E-2</c:v>
                </c:pt>
                <c:pt idx="3660">
                  <c:v>3.3000000000000002E-2</c:v>
                </c:pt>
                <c:pt idx="3661">
                  <c:v>3.3000000000000002E-2</c:v>
                </c:pt>
                <c:pt idx="3662">
                  <c:v>3.7999999999999999E-2</c:v>
                </c:pt>
                <c:pt idx="3663">
                  <c:v>3.3000000000000002E-2</c:v>
                </c:pt>
                <c:pt idx="3664">
                  <c:v>3.7999999999999999E-2</c:v>
                </c:pt>
                <c:pt idx="3665">
                  <c:v>4.8000000000000001E-2</c:v>
                </c:pt>
                <c:pt idx="3666">
                  <c:v>5.2999999999999999E-2</c:v>
                </c:pt>
                <c:pt idx="3667">
                  <c:v>4.8000000000000001E-2</c:v>
                </c:pt>
                <c:pt idx="3668">
                  <c:v>4.2999999999999997E-2</c:v>
                </c:pt>
                <c:pt idx="3669">
                  <c:v>1.7999999999999999E-2</c:v>
                </c:pt>
                <c:pt idx="3670">
                  <c:v>2.3E-2</c:v>
                </c:pt>
                <c:pt idx="3671">
                  <c:v>2.8000000000000001E-2</c:v>
                </c:pt>
                <c:pt idx="3672">
                  <c:v>5.2999999999999999E-2</c:v>
                </c:pt>
                <c:pt idx="3673">
                  <c:v>5.8000000000000003E-2</c:v>
                </c:pt>
                <c:pt idx="3674">
                  <c:v>6.8000000000000005E-2</c:v>
                </c:pt>
                <c:pt idx="3675">
                  <c:v>8.4000000000000005E-2</c:v>
                </c:pt>
                <c:pt idx="3676">
                  <c:v>5.8000000000000003E-2</c:v>
                </c:pt>
                <c:pt idx="3677">
                  <c:v>4.8000000000000001E-2</c:v>
                </c:pt>
                <c:pt idx="3678">
                  <c:v>4.8000000000000001E-2</c:v>
                </c:pt>
                <c:pt idx="3679">
                  <c:v>2.3E-2</c:v>
                </c:pt>
                <c:pt idx="3680">
                  <c:v>1.4999999999999999E-2</c:v>
                </c:pt>
                <c:pt idx="3681">
                  <c:v>1.4999999999999999E-2</c:v>
                </c:pt>
                <c:pt idx="3682">
                  <c:v>1.7999999999999999E-2</c:v>
                </c:pt>
                <c:pt idx="3683">
                  <c:v>5.0999999999999997E-2</c:v>
                </c:pt>
                <c:pt idx="3684">
                  <c:v>4.8000000000000001E-2</c:v>
                </c:pt>
                <c:pt idx="3685">
                  <c:v>3.7999999999999999E-2</c:v>
                </c:pt>
                <c:pt idx="3686">
                  <c:v>3.7999999999999999E-2</c:v>
                </c:pt>
                <c:pt idx="3687">
                  <c:v>4.2999999999999997E-2</c:v>
                </c:pt>
                <c:pt idx="3688">
                  <c:v>4.2999999999999997E-2</c:v>
                </c:pt>
                <c:pt idx="3689">
                  <c:v>4.1000000000000002E-2</c:v>
                </c:pt>
                <c:pt idx="3690">
                  <c:v>4.8000000000000001E-2</c:v>
                </c:pt>
                <c:pt idx="3691">
                  <c:v>4.8000000000000001E-2</c:v>
                </c:pt>
                <c:pt idx="3692">
                  <c:v>4.8000000000000001E-2</c:v>
                </c:pt>
                <c:pt idx="3693">
                  <c:v>5.2999999999999999E-2</c:v>
                </c:pt>
                <c:pt idx="3694">
                  <c:v>4.8000000000000001E-2</c:v>
                </c:pt>
                <c:pt idx="3695">
                  <c:v>4.8000000000000001E-2</c:v>
                </c:pt>
                <c:pt idx="3696">
                  <c:v>3.7999999999999999E-2</c:v>
                </c:pt>
                <c:pt idx="3697">
                  <c:v>4.2999999999999997E-2</c:v>
                </c:pt>
                <c:pt idx="3698">
                  <c:v>4.2999999999999997E-2</c:v>
                </c:pt>
                <c:pt idx="3699">
                  <c:v>4.5999999999999999E-2</c:v>
                </c:pt>
                <c:pt idx="3700">
                  <c:v>4.8000000000000001E-2</c:v>
                </c:pt>
                <c:pt idx="3701">
                  <c:v>4.8000000000000001E-2</c:v>
                </c:pt>
                <c:pt idx="3702">
                  <c:v>4.8000000000000001E-2</c:v>
                </c:pt>
                <c:pt idx="3703">
                  <c:v>5.2999999999999999E-2</c:v>
                </c:pt>
                <c:pt idx="3704">
                  <c:v>5.6000000000000001E-2</c:v>
                </c:pt>
                <c:pt idx="3705">
                  <c:v>4.8000000000000001E-2</c:v>
                </c:pt>
                <c:pt idx="3706">
                  <c:v>4.8000000000000001E-2</c:v>
                </c:pt>
                <c:pt idx="3707">
                  <c:v>4.8000000000000001E-2</c:v>
                </c:pt>
                <c:pt idx="3708">
                  <c:v>4.2999999999999997E-2</c:v>
                </c:pt>
                <c:pt idx="3709">
                  <c:v>3.3000000000000002E-2</c:v>
                </c:pt>
                <c:pt idx="3710">
                  <c:v>3.7999999999999999E-2</c:v>
                </c:pt>
                <c:pt idx="3711">
                  <c:v>3.3000000000000002E-2</c:v>
                </c:pt>
                <c:pt idx="3712">
                  <c:v>3.7999999999999999E-2</c:v>
                </c:pt>
                <c:pt idx="3713">
                  <c:v>1.7999999999999999E-2</c:v>
                </c:pt>
                <c:pt idx="3714">
                  <c:v>1.7999999999999999E-2</c:v>
                </c:pt>
                <c:pt idx="3715">
                  <c:v>2.5000000000000001E-2</c:v>
                </c:pt>
                <c:pt idx="3716">
                  <c:v>2.5000000000000001E-2</c:v>
                </c:pt>
                <c:pt idx="3717">
                  <c:v>2.8000000000000001E-2</c:v>
                </c:pt>
                <c:pt idx="3718">
                  <c:v>3.3000000000000002E-2</c:v>
                </c:pt>
                <c:pt idx="3719">
                  <c:v>3.3000000000000002E-2</c:v>
                </c:pt>
                <c:pt idx="3720">
                  <c:v>3.7999999999999999E-2</c:v>
                </c:pt>
                <c:pt idx="3721">
                  <c:v>3.3000000000000002E-2</c:v>
                </c:pt>
                <c:pt idx="3722">
                  <c:v>3.3000000000000002E-2</c:v>
                </c:pt>
                <c:pt idx="3723">
                  <c:v>2.8000000000000001E-2</c:v>
                </c:pt>
                <c:pt idx="3724">
                  <c:v>2.5000000000000001E-2</c:v>
                </c:pt>
                <c:pt idx="3725">
                  <c:v>2.5000000000000001E-2</c:v>
                </c:pt>
                <c:pt idx="3726">
                  <c:v>0.03</c:v>
                </c:pt>
                <c:pt idx="3727">
                  <c:v>2.8000000000000001E-2</c:v>
                </c:pt>
                <c:pt idx="3728">
                  <c:v>1.7999999999999999E-2</c:v>
                </c:pt>
                <c:pt idx="3729">
                  <c:v>8.0000000000000002E-3</c:v>
                </c:pt>
                <c:pt idx="3730">
                  <c:v>1.2999999999999999E-2</c:v>
                </c:pt>
                <c:pt idx="3731">
                  <c:v>0.01</c:v>
                </c:pt>
                <c:pt idx="3732">
                  <c:v>1.2999999999999999E-2</c:v>
                </c:pt>
                <c:pt idx="3733">
                  <c:v>2.8000000000000001E-2</c:v>
                </c:pt>
                <c:pt idx="3734">
                  <c:v>2.3E-2</c:v>
                </c:pt>
                <c:pt idx="3735">
                  <c:v>1.7999999999999999E-2</c:v>
                </c:pt>
                <c:pt idx="3736">
                  <c:v>1.7999999999999999E-2</c:v>
                </c:pt>
                <c:pt idx="3737">
                  <c:v>2.3E-2</c:v>
                </c:pt>
                <c:pt idx="3738">
                  <c:v>2.8000000000000001E-2</c:v>
                </c:pt>
                <c:pt idx="3739">
                  <c:v>2.8000000000000001E-2</c:v>
                </c:pt>
                <c:pt idx="3740">
                  <c:v>2.3E-2</c:v>
                </c:pt>
                <c:pt idx="3741">
                  <c:v>2.3E-2</c:v>
                </c:pt>
                <c:pt idx="3742">
                  <c:v>2.5000000000000001E-2</c:v>
                </c:pt>
                <c:pt idx="3743">
                  <c:v>2.5000000000000001E-2</c:v>
                </c:pt>
                <c:pt idx="3744">
                  <c:v>2.3E-2</c:v>
                </c:pt>
                <c:pt idx="3745">
                  <c:v>1.7999999999999999E-2</c:v>
                </c:pt>
                <c:pt idx="3746">
                  <c:v>2.3E-2</c:v>
                </c:pt>
                <c:pt idx="3747">
                  <c:v>0.03</c:v>
                </c:pt>
                <c:pt idx="3748">
                  <c:v>3.3000000000000002E-2</c:v>
                </c:pt>
                <c:pt idx="3749">
                  <c:v>3.3000000000000002E-2</c:v>
                </c:pt>
                <c:pt idx="3750">
                  <c:v>3.3000000000000002E-2</c:v>
                </c:pt>
                <c:pt idx="3751">
                  <c:v>3.3000000000000002E-2</c:v>
                </c:pt>
                <c:pt idx="3752">
                  <c:v>2.8000000000000001E-2</c:v>
                </c:pt>
                <c:pt idx="3753">
                  <c:v>3.3000000000000002E-2</c:v>
                </c:pt>
                <c:pt idx="3754">
                  <c:v>3.3000000000000002E-2</c:v>
                </c:pt>
                <c:pt idx="3755">
                  <c:v>3.3000000000000002E-2</c:v>
                </c:pt>
                <c:pt idx="3756">
                  <c:v>2.8000000000000001E-2</c:v>
                </c:pt>
                <c:pt idx="3757">
                  <c:v>3.3000000000000002E-2</c:v>
                </c:pt>
                <c:pt idx="3758">
                  <c:v>3.3000000000000002E-2</c:v>
                </c:pt>
                <c:pt idx="3759">
                  <c:v>3.3000000000000002E-2</c:v>
                </c:pt>
                <c:pt idx="3760">
                  <c:v>3.3000000000000002E-2</c:v>
                </c:pt>
                <c:pt idx="3761">
                  <c:v>3.3000000000000002E-2</c:v>
                </c:pt>
                <c:pt idx="3762">
                  <c:v>3.3000000000000002E-2</c:v>
                </c:pt>
                <c:pt idx="3763">
                  <c:v>3.7999999999999999E-2</c:v>
                </c:pt>
                <c:pt idx="3764">
                  <c:v>3.7999999999999999E-2</c:v>
                </c:pt>
                <c:pt idx="3765">
                  <c:v>3.3000000000000002E-2</c:v>
                </c:pt>
                <c:pt idx="3766">
                  <c:v>0.03</c:v>
                </c:pt>
                <c:pt idx="3767">
                  <c:v>3.3000000000000002E-2</c:v>
                </c:pt>
                <c:pt idx="3768">
                  <c:v>1.7999999999999999E-2</c:v>
                </c:pt>
                <c:pt idx="3769">
                  <c:v>1.2999999999999999E-2</c:v>
                </c:pt>
                <c:pt idx="3770">
                  <c:v>1.2999999999999999E-2</c:v>
                </c:pt>
                <c:pt idx="3771">
                  <c:v>8.0000000000000002E-3</c:v>
                </c:pt>
                <c:pt idx="3772">
                  <c:v>2.3E-2</c:v>
                </c:pt>
                <c:pt idx="3773">
                  <c:v>2.3E-2</c:v>
                </c:pt>
                <c:pt idx="3774">
                  <c:v>0.03</c:v>
                </c:pt>
                <c:pt idx="3775">
                  <c:v>2.3E-2</c:v>
                </c:pt>
                <c:pt idx="3776">
                  <c:v>2.3E-2</c:v>
                </c:pt>
                <c:pt idx="3777">
                  <c:v>2.3E-2</c:v>
                </c:pt>
                <c:pt idx="3778">
                  <c:v>1.7999999999999999E-2</c:v>
                </c:pt>
                <c:pt idx="3779">
                  <c:v>8.0000000000000002E-3</c:v>
                </c:pt>
                <c:pt idx="3780">
                  <c:v>8.0000000000000002E-3</c:v>
                </c:pt>
                <c:pt idx="3781">
                  <c:v>1.2999999999999999E-2</c:v>
                </c:pt>
                <c:pt idx="3782">
                  <c:v>2.3E-2</c:v>
                </c:pt>
                <c:pt idx="3783">
                  <c:v>2.3E-2</c:v>
                </c:pt>
                <c:pt idx="3784">
                  <c:v>1.7999999999999999E-2</c:v>
                </c:pt>
                <c:pt idx="3785">
                  <c:v>1.7999999999999999E-2</c:v>
                </c:pt>
                <c:pt idx="3786">
                  <c:v>1.7999999999999999E-2</c:v>
                </c:pt>
                <c:pt idx="3787">
                  <c:v>1.7999999999999999E-2</c:v>
                </c:pt>
                <c:pt idx="3788">
                  <c:v>1.7999999999999999E-2</c:v>
                </c:pt>
                <c:pt idx="3789">
                  <c:v>1.2999999999999999E-2</c:v>
                </c:pt>
                <c:pt idx="3790">
                  <c:v>1.2999999999999999E-2</c:v>
                </c:pt>
                <c:pt idx="3791">
                  <c:v>1.7999999999999999E-2</c:v>
                </c:pt>
                <c:pt idx="3792">
                  <c:v>2.3E-2</c:v>
                </c:pt>
                <c:pt idx="3793">
                  <c:v>2.5000000000000001E-2</c:v>
                </c:pt>
                <c:pt idx="3794">
                  <c:v>2.5000000000000001E-2</c:v>
                </c:pt>
                <c:pt idx="3795">
                  <c:v>2.8000000000000001E-2</c:v>
                </c:pt>
                <c:pt idx="3796">
                  <c:v>0.03</c:v>
                </c:pt>
                <c:pt idx="3797">
                  <c:v>1.7999999999999999E-2</c:v>
                </c:pt>
                <c:pt idx="3798">
                  <c:v>3.3000000000000002E-2</c:v>
                </c:pt>
                <c:pt idx="3799">
                  <c:v>2.3E-2</c:v>
                </c:pt>
                <c:pt idx="3800">
                  <c:v>2.3E-2</c:v>
                </c:pt>
                <c:pt idx="3801">
                  <c:v>1.7999999999999999E-2</c:v>
                </c:pt>
                <c:pt idx="3802">
                  <c:v>2.3E-2</c:v>
                </c:pt>
                <c:pt idx="3803">
                  <c:v>2.3E-2</c:v>
                </c:pt>
                <c:pt idx="3804">
                  <c:v>2.3E-2</c:v>
                </c:pt>
                <c:pt idx="3805">
                  <c:v>2.3E-2</c:v>
                </c:pt>
                <c:pt idx="3806">
                  <c:v>0.03</c:v>
                </c:pt>
                <c:pt idx="3807">
                  <c:v>2.8000000000000001E-2</c:v>
                </c:pt>
                <c:pt idx="3808">
                  <c:v>3.3000000000000002E-2</c:v>
                </c:pt>
                <c:pt idx="3809">
                  <c:v>2.8000000000000001E-2</c:v>
                </c:pt>
                <c:pt idx="3810">
                  <c:v>2.8000000000000001E-2</c:v>
                </c:pt>
                <c:pt idx="3811">
                  <c:v>2.8000000000000001E-2</c:v>
                </c:pt>
                <c:pt idx="3812">
                  <c:v>2.8000000000000001E-2</c:v>
                </c:pt>
                <c:pt idx="3813">
                  <c:v>2.3E-2</c:v>
                </c:pt>
                <c:pt idx="3814">
                  <c:v>1.2999999999999999E-2</c:v>
                </c:pt>
                <c:pt idx="3815">
                  <c:v>0.02</c:v>
                </c:pt>
                <c:pt idx="3816">
                  <c:v>1.7999999999999999E-2</c:v>
                </c:pt>
                <c:pt idx="3817">
                  <c:v>2.3E-2</c:v>
                </c:pt>
                <c:pt idx="3818">
                  <c:v>2.8000000000000001E-2</c:v>
                </c:pt>
                <c:pt idx="3819">
                  <c:v>2.8000000000000001E-2</c:v>
                </c:pt>
                <c:pt idx="3820">
                  <c:v>2.3E-2</c:v>
                </c:pt>
                <c:pt idx="3821">
                  <c:v>2.3E-2</c:v>
                </c:pt>
                <c:pt idx="3822">
                  <c:v>1.7999999999999999E-2</c:v>
                </c:pt>
                <c:pt idx="3823">
                  <c:v>2.3E-2</c:v>
                </c:pt>
                <c:pt idx="3824">
                  <c:v>2.3E-2</c:v>
                </c:pt>
                <c:pt idx="3825">
                  <c:v>2.8000000000000001E-2</c:v>
                </c:pt>
                <c:pt idx="3826">
                  <c:v>2.3E-2</c:v>
                </c:pt>
                <c:pt idx="3827">
                  <c:v>1.2999999999999999E-2</c:v>
                </c:pt>
                <c:pt idx="3828">
                  <c:v>1.7999999999999999E-2</c:v>
                </c:pt>
                <c:pt idx="3829">
                  <c:v>1.4999999999999999E-2</c:v>
                </c:pt>
                <c:pt idx="3830">
                  <c:v>1.2999999999999999E-2</c:v>
                </c:pt>
                <c:pt idx="3831">
                  <c:v>1.2999999999999999E-2</c:v>
                </c:pt>
                <c:pt idx="3832">
                  <c:v>1.2999999999999999E-2</c:v>
                </c:pt>
                <c:pt idx="3833">
                  <c:v>1.7999999999999999E-2</c:v>
                </c:pt>
                <c:pt idx="3834">
                  <c:v>0.01</c:v>
                </c:pt>
                <c:pt idx="3835">
                  <c:v>1.2999999999999999E-2</c:v>
                </c:pt>
                <c:pt idx="3836">
                  <c:v>3.0000000000000001E-3</c:v>
                </c:pt>
                <c:pt idx="3837">
                  <c:v>1.2999999999999999E-2</c:v>
                </c:pt>
                <c:pt idx="3838">
                  <c:v>1.2999999999999999E-2</c:v>
                </c:pt>
                <c:pt idx="3839">
                  <c:v>8.0000000000000002E-3</c:v>
                </c:pt>
                <c:pt idx="3840">
                  <c:v>1.2999999999999999E-2</c:v>
                </c:pt>
                <c:pt idx="3841">
                  <c:v>8.0000000000000002E-3</c:v>
                </c:pt>
                <c:pt idx="3842">
                  <c:v>1.7999999999999999E-2</c:v>
                </c:pt>
                <c:pt idx="3843">
                  <c:v>1.2999999999999999E-2</c:v>
                </c:pt>
                <c:pt idx="3844">
                  <c:v>1.2999999999999999E-2</c:v>
                </c:pt>
                <c:pt idx="3845">
                  <c:v>8.0000000000000002E-3</c:v>
                </c:pt>
                <c:pt idx="3846">
                  <c:v>8.0000000000000002E-3</c:v>
                </c:pt>
                <c:pt idx="3847">
                  <c:v>8.0000000000000002E-3</c:v>
                </c:pt>
                <c:pt idx="3848">
                  <c:v>3.0000000000000001E-3</c:v>
                </c:pt>
                <c:pt idx="3849">
                  <c:v>8.0000000000000002E-3</c:v>
                </c:pt>
                <c:pt idx="3850">
                  <c:v>8.0000000000000002E-3</c:v>
                </c:pt>
                <c:pt idx="3851">
                  <c:v>8.0000000000000002E-3</c:v>
                </c:pt>
                <c:pt idx="3852">
                  <c:v>8.0000000000000002E-3</c:v>
                </c:pt>
                <c:pt idx="3853">
                  <c:v>1.7999999999999999E-2</c:v>
                </c:pt>
                <c:pt idx="3854">
                  <c:v>0.03</c:v>
                </c:pt>
                <c:pt idx="3855">
                  <c:v>2.3E-2</c:v>
                </c:pt>
                <c:pt idx="3856">
                  <c:v>2.3E-2</c:v>
                </c:pt>
                <c:pt idx="3857">
                  <c:v>1.2999999999999999E-2</c:v>
                </c:pt>
                <c:pt idx="3858">
                  <c:v>1.7999999999999999E-2</c:v>
                </c:pt>
                <c:pt idx="3859">
                  <c:v>8.0000000000000002E-3</c:v>
                </c:pt>
                <c:pt idx="3860">
                  <c:v>8.0000000000000002E-3</c:v>
                </c:pt>
                <c:pt idx="3861">
                  <c:v>8.0000000000000002E-3</c:v>
                </c:pt>
                <c:pt idx="3862">
                  <c:v>1.2999999999999999E-2</c:v>
                </c:pt>
                <c:pt idx="3863">
                  <c:v>1.2999999999999999E-2</c:v>
                </c:pt>
                <c:pt idx="3864">
                  <c:v>8.0000000000000002E-3</c:v>
                </c:pt>
                <c:pt idx="3865">
                  <c:v>8.0000000000000002E-3</c:v>
                </c:pt>
                <c:pt idx="3866">
                  <c:v>8.0000000000000002E-3</c:v>
                </c:pt>
                <c:pt idx="3867">
                  <c:v>2.3E-2</c:v>
                </c:pt>
                <c:pt idx="3868">
                  <c:v>2.3E-2</c:v>
                </c:pt>
                <c:pt idx="3869">
                  <c:v>2.3E-2</c:v>
                </c:pt>
                <c:pt idx="3870">
                  <c:v>2.3E-2</c:v>
                </c:pt>
                <c:pt idx="3871">
                  <c:v>2.3E-2</c:v>
                </c:pt>
                <c:pt idx="3872">
                  <c:v>1.7999999999999999E-2</c:v>
                </c:pt>
                <c:pt idx="3873">
                  <c:v>1.2999999999999999E-2</c:v>
                </c:pt>
                <c:pt idx="3874">
                  <c:v>8.0000000000000002E-3</c:v>
                </c:pt>
                <c:pt idx="3875">
                  <c:v>8.0000000000000002E-3</c:v>
                </c:pt>
                <c:pt idx="3876">
                  <c:v>8.0000000000000002E-3</c:v>
                </c:pt>
                <c:pt idx="3877">
                  <c:v>1.2999999999999999E-2</c:v>
                </c:pt>
                <c:pt idx="3878">
                  <c:v>3.0000000000000001E-3</c:v>
                </c:pt>
                <c:pt idx="3879">
                  <c:v>3.0000000000000001E-3</c:v>
                </c:pt>
                <c:pt idx="3880">
                  <c:v>8.0000000000000002E-3</c:v>
                </c:pt>
                <c:pt idx="3881">
                  <c:v>8.0000000000000002E-3</c:v>
                </c:pt>
                <c:pt idx="3882">
                  <c:v>2.3E-2</c:v>
                </c:pt>
                <c:pt idx="3883">
                  <c:v>0.01</c:v>
                </c:pt>
                <c:pt idx="3884">
                  <c:v>0.01</c:v>
                </c:pt>
                <c:pt idx="3885">
                  <c:v>1.2999999999999999E-2</c:v>
                </c:pt>
                <c:pt idx="3886">
                  <c:v>1.2999999999999999E-2</c:v>
                </c:pt>
                <c:pt idx="3887">
                  <c:v>1.4999999999999999E-2</c:v>
                </c:pt>
                <c:pt idx="3888">
                  <c:v>8.0000000000000002E-3</c:v>
                </c:pt>
                <c:pt idx="3889">
                  <c:v>1.7999999999999999E-2</c:v>
                </c:pt>
                <c:pt idx="3890">
                  <c:v>1.2999999999999999E-2</c:v>
                </c:pt>
                <c:pt idx="3891">
                  <c:v>8.0000000000000002E-3</c:v>
                </c:pt>
                <c:pt idx="3892">
                  <c:v>0.03</c:v>
                </c:pt>
                <c:pt idx="3893">
                  <c:v>0.03</c:v>
                </c:pt>
                <c:pt idx="3894">
                  <c:v>2.3E-2</c:v>
                </c:pt>
                <c:pt idx="3895">
                  <c:v>1.7999999999999999E-2</c:v>
                </c:pt>
                <c:pt idx="3896">
                  <c:v>8.0000000000000002E-3</c:v>
                </c:pt>
                <c:pt idx="3897">
                  <c:v>3.3000000000000002E-2</c:v>
                </c:pt>
                <c:pt idx="3898">
                  <c:v>2.3E-2</c:v>
                </c:pt>
                <c:pt idx="3899">
                  <c:v>3.7999999999999999E-2</c:v>
                </c:pt>
                <c:pt idx="3900">
                  <c:v>0.03</c:v>
                </c:pt>
                <c:pt idx="3901">
                  <c:v>2.3E-2</c:v>
                </c:pt>
                <c:pt idx="3902">
                  <c:v>1.2999999999999999E-2</c:v>
                </c:pt>
                <c:pt idx="3903">
                  <c:v>3.0000000000000001E-3</c:v>
                </c:pt>
                <c:pt idx="3904">
                  <c:v>3.0000000000000001E-3</c:v>
                </c:pt>
                <c:pt idx="3905">
                  <c:v>3.0000000000000001E-3</c:v>
                </c:pt>
                <c:pt idx="3906">
                  <c:v>3.0000000000000001E-3</c:v>
                </c:pt>
                <c:pt idx="3907">
                  <c:v>0.01</c:v>
                </c:pt>
                <c:pt idx="3908">
                  <c:v>4.1000000000000002E-2</c:v>
                </c:pt>
                <c:pt idx="3909">
                  <c:v>4.1000000000000002E-2</c:v>
                </c:pt>
                <c:pt idx="3910">
                  <c:v>1.7999999999999999E-2</c:v>
                </c:pt>
                <c:pt idx="3911">
                  <c:v>1.2999999999999999E-2</c:v>
                </c:pt>
                <c:pt idx="3912">
                  <c:v>2.8000000000000001E-2</c:v>
                </c:pt>
                <c:pt idx="3913">
                  <c:v>2.5000000000000001E-2</c:v>
                </c:pt>
                <c:pt idx="3914">
                  <c:v>1.7999999999999999E-2</c:v>
                </c:pt>
                <c:pt idx="3915">
                  <c:v>1.7999999999999999E-2</c:v>
                </c:pt>
                <c:pt idx="3916">
                  <c:v>1.7999999999999999E-2</c:v>
                </c:pt>
                <c:pt idx="3917">
                  <c:v>2.8000000000000001E-2</c:v>
                </c:pt>
                <c:pt idx="3918">
                  <c:v>0.03</c:v>
                </c:pt>
                <c:pt idx="3919">
                  <c:v>2.8000000000000001E-2</c:v>
                </c:pt>
                <c:pt idx="3920">
                  <c:v>1.7999999999999999E-2</c:v>
                </c:pt>
                <c:pt idx="3921">
                  <c:v>1.7999999999999999E-2</c:v>
                </c:pt>
                <c:pt idx="3922">
                  <c:v>0.01</c:v>
                </c:pt>
                <c:pt idx="3923">
                  <c:v>2.3E-2</c:v>
                </c:pt>
                <c:pt idx="3924">
                  <c:v>1.7999999999999999E-2</c:v>
                </c:pt>
                <c:pt idx="3925">
                  <c:v>1.7999999999999999E-2</c:v>
                </c:pt>
                <c:pt idx="3926">
                  <c:v>8.0000000000000002E-3</c:v>
                </c:pt>
                <c:pt idx="3927">
                  <c:v>1.7999999999999999E-2</c:v>
                </c:pt>
                <c:pt idx="3928">
                  <c:v>1.7999999999999999E-2</c:v>
                </c:pt>
                <c:pt idx="3929">
                  <c:v>8.0000000000000002E-3</c:v>
                </c:pt>
                <c:pt idx="3930">
                  <c:v>3.0000000000000001E-3</c:v>
                </c:pt>
                <c:pt idx="3931">
                  <c:v>8.0000000000000002E-3</c:v>
                </c:pt>
                <c:pt idx="3932">
                  <c:v>1.7999999999999999E-2</c:v>
                </c:pt>
                <c:pt idx="3933">
                  <c:v>8.0000000000000002E-3</c:v>
                </c:pt>
                <c:pt idx="3934">
                  <c:v>0.01</c:v>
                </c:pt>
                <c:pt idx="3935">
                  <c:v>1.7999999999999999E-2</c:v>
                </c:pt>
                <c:pt idx="3936">
                  <c:v>8.0000000000000002E-3</c:v>
                </c:pt>
                <c:pt idx="3937">
                  <c:v>8.0000000000000002E-3</c:v>
                </c:pt>
                <c:pt idx="3938">
                  <c:v>8.0000000000000002E-3</c:v>
                </c:pt>
                <c:pt idx="3939">
                  <c:v>1.2999999999999999E-2</c:v>
                </c:pt>
                <c:pt idx="3940">
                  <c:v>8.0000000000000002E-3</c:v>
                </c:pt>
                <c:pt idx="3941">
                  <c:v>8.0000000000000002E-3</c:v>
                </c:pt>
                <c:pt idx="3942">
                  <c:v>0.01</c:v>
                </c:pt>
                <c:pt idx="3943">
                  <c:v>1.7999999999999999E-2</c:v>
                </c:pt>
                <c:pt idx="3944">
                  <c:v>1.7999999999999999E-2</c:v>
                </c:pt>
                <c:pt idx="3945">
                  <c:v>1.7999999999999999E-2</c:v>
                </c:pt>
                <c:pt idx="3946">
                  <c:v>1.7999999999999999E-2</c:v>
                </c:pt>
                <c:pt idx="3947">
                  <c:v>1.7999999999999999E-2</c:v>
                </c:pt>
                <c:pt idx="3948">
                  <c:v>1.7999999999999999E-2</c:v>
                </c:pt>
                <c:pt idx="3949">
                  <c:v>1.7999999999999999E-2</c:v>
                </c:pt>
                <c:pt idx="3950">
                  <c:v>1.2999999999999999E-2</c:v>
                </c:pt>
                <c:pt idx="3951">
                  <c:v>1.2999999999999999E-2</c:v>
                </c:pt>
                <c:pt idx="3952">
                  <c:v>1.2999999999999999E-2</c:v>
                </c:pt>
                <c:pt idx="3953">
                  <c:v>0.01</c:v>
                </c:pt>
                <c:pt idx="3954">
                  <c:v>8.0000000000000002E-3</c:v>
                </c:pt>
                <c:pt idx="3955">
                  <c:v>8.0000000000000002E-3</c:v>
                </c:pt>
                <c:pt idx="3956">
                  <c:v>8.0000000000000002E-3</c:v>
                </c:pt>
                <c:pt idx="3957">
                  <c:v>1.2999999999999999E-2</c:v>
                </c:pt>
                <c:pt idx="3958">
                  <c:v>1.7999999999999999E-2</c:v>
                </c:pt>
                <c:pt idx="3959">
                  <c:v>2.3E-2</c:v>
                </c:pt>
                <c:pt idx="3960">
                  <c:v>2.3E-2</c:v>
                </c:pt>
                <c:pt idx="3961">
                  <c:v>3.3000000000000002E-2</c:v>
                </c:pt>
                <c:pt idx="3962">
                  <c:v>4.8000000000000001E-2</c:v>
                </c:pt>
                <c:pt idx="3963">
                  <c:v>0.03</c:v>
                </c:pt>
                <c:pt idx="3964">
                  <c:v>8.0000000000000002E-3</c:v>
                </c:pt>
                <c:pt idx="3965">
                  <c:v>3.0000000000000001E-3</c:v>
                </c:pt>
                <c:pt idx="3966">
                  <c:v>3.0000000000000001E-3</c:v>
                </c:pt>
                <c:pt idx="3967">
                  <c:v>1.7999999999999999E-2</c:v>
                </c:pt>
                <c:pt idx="3968">
                  <c:v>0.03</c:v>
                </c:pt>
                <c:pt idx="3969">
                  <c:v>0.03</c:v>
                </c:pt>
                <c:pt idx="3970">
                  <c:v>3.7999999999999999E-2</c:v>
                </c:pt>
                <c:pt idx="3971">
                  <c:v>1.7999999999999999E-2</c:v>
                </c:pt>
                <c:pt idx="3972">
                  <c:v>2.3E-2</c:v>
                </c:pt>
                <c:pt idx="3973">
                  <c:v>1.7999999999999999E-2</c:v>
                </c:pt>
                <c:pt idx="3974">
                  <c:v>1.4999999999999999E-2</c:v>
                </c:pt>
                <c:pt idx="3975">
                  <c:v>1.2999999999999999E-2</c:v>
                </c:pt>
                <c:pt idx="3976">
                  <c:v>8.0000000000000002E-3</c:v>
                </c:pt>
                <c:pt idx="3977">
                  <c:v>1.7999999999999999E-2</c:v>
                </c:pt>
                <c:pt idx="3978">
                  <c:v>2.5000000000000001E-2</c:v>
                </c:pt>
                <c:pt idx="3979">
                  <c:v>2.3E-2</c:v>
                </c:pt>
                <c:pt idx="3980">
                  <c:v>1.7999999999999999E-2</c:v>
                </c:pt>
                <c:pt idx="3981">
                  <c:v>1.2999999999999999E-2</c:v>
                </c:pt>
                <c:pt idx="3982">
                  <c:v>1.7999999999999999E-2</c:v>
                </c:pt>
                <c:pt idx="3983">
                  <c:v>1.2999999999999999E-2</c:v>
                </c:pt>
                <c:pt idx="3984">
                  <c:v>1.7999999999999999E-2</c:v>
                </c:pt>
                <c:pt idx="3985">
                  <c:v>1.7999999999999999E-2</c:v>
                </c:pt>
                <c:pt idx="3986">
                  <c:v>1.2999999999999999E-2</c:v>
                </c:pt>
                <c:pt idx="3987">
                  <c:v>2.3E-2</c:v>
                </c:pt>
                <c:pt idx="3988">
                  <c:v>2.3E-2</c:v>
                </c:pt>
                <c:pt idx="3989">
                  <c:v>2.3E-2</c:v>
                </c:pt>
                <c:pt idx="3990">
                  <c:v>0.02</c:v>
                </c:pt>
                <c:pt idx="3991">
                  <c:v>1.2999999999999999E-2</c:v>
                </c:pt>
                <c:pt idx="3992">
                  <c:v>1.2999999999999999E-2</c:v>
                </c:pt>
                <c:pt idx="3993">
                  <c:v>-3.0000000000000001E-3</c:v>
                </c:pt>
                <c:pt idx="3994">
                  <c:v>3.0000000000000001E-3</c:v>
                </c:pt>
                <c:pt idx="3995">
                  <c:v>3.0000000000000001E-3</c:v>
                </c:pt>
                <c:pt idx="3996">
                  <c:v>3.0000000000000001E-3</c:v>
                </c:pt>
                <c:pt idx="3997">
                  <c:v>8.0000000000000002E-3</c:v>
                </c:pt>
                <c:pt idx="3998">
                  <c:v>0.01</c:v>
                </c:pt>
                <c:pt idx="3999">
                  <c:v>8.0000000000000002E-3</c:v>
                </c:pt>
                <c:pt idx="4000">
                  <c:v>8.0000000000000002E-3</c:v>
                </c:pt>
                <c:pt idx="4001">
                  <c:v>8.0000000000000002E-3</c:v>
                </c:pt>
                <c:pt idx="4002">
                  <c:v>1.2999999999999999E-2</c:v>
                </c:pt>
                <c:pt idx="4003">
                  <c:v>1.7999999999999999E-2</c:v>
                </c:pt>
                <c:pt idx="4004">
                  <c:v>1.2999999999999999E-2</c:v>
                </c:pt>
                <c:pt idx="4005">
                  <c:v>1.2999999999999999E-2</c:v>
                </c:pt>
                <c:pt idx="4006">
                  <c:v>8.0000000000000002E-3</c:v>
                </c:pt>
                <c:pt idx="4007">
                  <c:v>1.2999999999999999E-2</c:v>
                </c:pt>
                <c:pt idx="4008">
                  <c:v>1.7999999999999999E-2</c:v>
                </c:pt>
                <c:pt idx="4009">
                  <c:v>1.2999999999999999E-2</c:v>
                </c:pt>
                <c:pt idx="4010">
                  <c:v>1.2999999999999999E-2</c:v>
                </c:pt>
                <c:pt idx="4011">
                  <c:v>1.2999999999999999E-2</c:v>
                </c:pt>
                <c:pt idx="4012">
                  <c:v>1.2999999999999999E-2</c:v>
                </c:pt>
                <c:pt idx="4013">
                  <c:v>8.0000000000000002E-3</c:v>
                </c:pt>
                <c:pt idx="4014">
                  <c:v>3.0000000000000001E-3</c:v>
                </c:pt>
                <c:pt idx="4015">
                  <c:v>3.0000000000000001E-3</c:v>
                </c:pt>
                <c:pt idx="4016">
                  <c:v>3.0000000000000001E-3</c:v>
                </c:pt>
                <c:pt idx="4017">
                  <c:v>8.0000000000000002E-3</c:v>
                </c:pt>
                <c:pt idx="4018">
                  <c:v>1.2999999999999999E-2</c:v>
                </c:pt>
                <c:pt idx="4019">
                  <c:v>1.2999999999999999E-2</c:v>
                </c:pt>
                <c:pt idx="4020">
                  <c:v>1.7999999999999999E-2</c:v>
                </c:pt>
                <c:pt idx="4021">
                  <c:v>1.2999999999999999E-2</c:v>
                </c:pt>
                <c:pt idx="4022">
                  <c:v>1.2999999999999999E-2</c:v>
                </c:pt>
                <c:pt idx="4023">
                  <c:v>1.7999999999999999E-2</c:v>
                </c:pt>
                <c:pt idx="4024">
                  <c:v>1.2999999999999999E-2</c:v>
                </c:pt>
                <c:pt idx="4025">
                  <c:v>0.01</c:v>
                </c:pt>
                <c:pt idx="4026">
                  <c:v>8.0000000000000002E-3</c:v>
                </c:pt>
                <c:pt idx="4027">
                  <c:v>8.0000000000000002E-3</c:v>
                </c:pt>
                <c:pt idx="4028">
                  <c:v>3.0000000000000001E-3</c:v>
                </c:pt>
                <c:pt idx="4029">
                  <c:v>3.0000000000000001E-3</c:v>
                </c:pt>
                <c:pt idx="4030">
                  <c:v>3.0000000000000001E-3</c:v>
                </c:pt>
                <c:pt idx="4031">
                  <c:v>3.0000000000000001E-3</c:v>
                </c:pt>
                <c:pt idx="4032">
                  <c:v>8.0000000000000002E-3</c:v>
                </c:pt>
                <c:pt idx="4033">
                  <c:v>3.0000000000000001E-3</c:v>
                </c:pt>
                <c:pt idx="4034">
                  <c:v>3.0000000000000001E-3</c:v>
                </c:pt>
                <c:pt idx="4035">
                  <c:v>3.0000000000000001E-3</c:v>
                </c:pt>
                <c:pt idx="4036">
                  <c:v>3.0000000000000001E-3</c:v>
                </c:pt>
                <c:pt idx="4037">
                  <c:v>8.0000000000000002E-3</c:v>
                </c:pt>
                <c:pt idx="4038">
                  <c:v>1.7999999999999999E-2</c:v>
                </c:pt>
                <c:pt idx="4039">
                  <c:v>3.0000000000000001E-3</c:v>
                </c:pt>
                <c:pt idx="4040">
                  <c:v>3.0000000000000001E-3</c:v>
                </c:pt>
                <c:pt idx="4041">
                  <c:v>1.2999999999999999E-2</c:v>
                </c:pt>
                <c:pt idx="4042">
                  <c:v>1.2999999999999999E-2</c:v>
                </c:pt>
                <c:pt idx="4043">
                  <c:v>1.2999999999999999E-2</c:v>
                </c:pt>
                <c:pt idx="4044">
                  <c:v>1.2999999999999999E-2</c:v>
                </c:pt>
                <c:pt idx="4045">
                  <c:v>8.0000000000000002E-3</c:v>
                </c:pt>
                <c:pt idx="4046">
                  <c:v>-8.0000000000000002E-3</c:v>
                </c:pt>
                <c:pt idx="4047">
                  <c:v>0.01</c:v>
                </c:pt>
                <c:pt idx="4048">
                  <c:v>1.2999999999999999E-2</c:v>
                </c:pt>
                <c:pt idx="4049">
                  <c:v>1.7999999999999999E-2</c:v>
                </c:pt>
                <c:pt idx="4050">
                  <c:v>1.7999999999999999E-2</c:v>
                </c:pt>
                <c:pt idx="4051">
                  <c:v>2.3E-2</c:v>
                </c:pt>
                <c:pt idx="4052">
                  <c:v>2.8000000000000001E-2</c:v>
                </c:pt>
                <c:pt idx="4053">
                  <c:v>3.3000000000000002E-2</c:v>
                </c:pt>
                <c:pt idx="4054">
                  <c:v>3.3000000000000002E-2</c:v>
                </c:pt>
                <c:pt idx="4055">
                  <c:v>3.3000000000000002E-2</c:v>
                </c:pt>
                <c:pt idx="4056">
                  <c:v>3.3000000000000002E-2</c:v>
                </c:pt>
                <c:pt idx="4057">
                  <c:v>4.8000000000000001E-2</c:v>
                </c:pt>
                <c:pt idx="4058">
                  <c:v>5.0999999999999997E-2</c:v>
                </c:pt>
                <c:pt idx="4059">
                  <c:v>6.9000000000000006E-2</c:v>
                </c:pt>
                <c:pt idx="4060">
                  <c:v>6.4000000000000001E-2</c:v>
                </c:pt>
                <c:pt idx="4061">
                  <c:v>6.9000000000000006E-2</c:v>
                </c:pt>
                <c:pt idx="4062">
                  <c:v>7.9000000000000001E-2</c:v>
                </c:pt>
                <c:pt idx="4063">
                  <c:v>7.3999999999999996E-2</c:v>
                </c:pt>
                <c:pt idx="4064">
                  <c:v>3.7999999999999999E-2</c:v>
                </c:pt>
                <c:pt idx="4065">
                  <c:v>6.4000000000000001E-2</c:v>
                </c:pt>
                <c:pt idx="4066">
                  <c:v>6.9000000000000006E-2</c:v>
                </c:pt>
                <c:pt idx="4067">
                  <c:v>0.104</c:v>
                </c:pt>
                <c:pt idx="4068">
                  <c:v>9.9000000000000005E-2</c:v>
                </c:pt>
                <c:pt idx="4069">
                  <c:v>9.0999999999999998E-2</c:v>
                </c:pt>
                <c:pt idx="4070">
                  <c:v>8.4000000000000005E-2</c:v>
                </c:pt>
                <c:pt idx="4071">
                  <c:v>6.3E-2</c:v>
                </c:pt>
                <c:pt idx="4072">
                  <c:v>6.9000000000000006E-2</c:v>
                </c:pt>
                <c:pt idx="4073">
                  <c:v>4.2999999999999997E-2</c:v>
                </c:pt>
                <c:pt idx="4074">
                  <c:v>1.7999999999999999E-2</c:v>
                </c:pt>
                <c:pt idx="4075">
                  <c:v>2.3E-2</c:v>
                </c:pt>
                <c:pt idx="4076">
                  <c:v>0.02</c:v>
                </c:pt>
                <c:pt idx="4077">
                  <c:v>5.6000000000000001E-2</c:v>
                </c:pt>
                <c:pt idx="4078">
                  <c:v>5.6000000000000001E-2</c:v>
                </c:pt>
                <c:pt idx="4079">
                  <c:v>5.2999999999999999E-2</c:v>
                </c:pt>
                <c:pt idx="4080">
                  <c:v>5.6000000000000001E-2</c:v>
                </c:pt>
                <c:pt idx="4081">
                  <c:v>3.0000000000000001E-3</c:v>
                </c:pt>
                <c:pt idx="4082">
                  <c:v>3.7999999999999999E-2</c:v>
                </c:pt>
                <c:pt idx="4083">
                  <c:v>1.2999999999999999E-2</c:v>
                </c:pt>
                <c:pt idx="4084">
                  <c:v>1.7999999999999999E-2</c:v>
                </c:pt>
                <c:pt idx="4085">
                  <c:v>2.8000000000000001E-2</c:v>
                </c:pt>
                <c:pt idx="4086">
                  <c:v>2.8000000000000001E-2</c:v>
                </c:pt>
                <c:pt idx="4087">
                  <c:v>2.8000000000000001E-2</c:v>
                </c:pt>
                <c:pt idx="4088">
                  <c:v>2.8000000000000001E-2</c:v>
                </c:pt>
                <c:pt idx="4089">
                  <c:v>1.7999999999999999E-2</c:v>
                </c:pt>
                <c:pt idx="4090">
                  <c:v>2.8000000000000001E-2</c:v>
                </c:pt>
                <c:pt idx="4091">
                  <c:v>2.5000000000000001E-2</c:v>
                </c:pt>
                <c:pt idx="4092">
                  <c:v>5.8000000000000003E-2</c:v>
                </c:pt>
                <c:pt idx="4093">
                  <c:v>5.2999999999999999E-2</c:v>
                </c:pt>
                <c:pt idx="4094">
                  <c:v>-3.0000000000000001E-3</c:v>
                </c:pt>
                <c:pt idx="4095">
                  <c:v>-1.2999999999999999E-2</c:v>
                </c:pt>
                <c:pt idx="4096">
                  <c:v>-1.2999999999999999E-2</c:v>
                </c:pt>
                <c:pt idx="4097">
                  <c:v>-3.0000000000000001E-3</c:v>
                </c:pt>
                <c:pt idx="4098">
                  <c:v>8.0000000000000002E-3</c:v>
                </c:pt>
                <c:pt idx="4099">
                  <c:v>3.0000000000000001E-3</c:v>
                </c:pt>
                <c:pt idx="4100">
                  <c:v>-1.7999999999999999E-2</c:v>
                </c:pt>
                <c:pt idx="4101">
                  <c:v>-3.0000000000000001E-3</c:v>
                </c:pt>
                <c:pt idx="4102">
                  <c:v>-8.0000000000000002E-3</c:v>
                </c:pt>
                <c:pt idx="4103">
                  <c:v>-1.4999999999999999E-2</c:v>
                </c:pt>
                <c:pt idx="4104">
                  <c:v>-2.3E-2</c:v>
                </c:pt>
                <c:pt idx="4105">
                  <c:v>-3.0000000000000001E-3</c:v>
                </c:pt>
                <c:pt idx="4106">
                  <c:v>-8.0000000000000002E-3</c:v>
                </c:pt>
                <c:pt idx="4107">
                  <c:v>-3.0000000000000001E-3</c:v>
                </c:pt>
                <c:pt idx="4108">
                  <c:v>-3.0000000000000001E-3</c:v>
                </c:pt>
                <c:pt idx="4109">
                  <c:v>3.0000000000000001E-3</c:v>
                </c:pt>
                <c:pt idx="4110">
                  <c:v>3.0000000000000001E-3</c:v>
                </c:pt>
                <c:pt idx="4111">
                  <c:v>3.0000000000000001E-3</c:v>
                </c:pt>
                <c:pt idx="4112">
                  <c:v>3.0000000000000001E-3</c:v>
                </c:pt>
                <c:pt idx="4113">
                  <c:v>-3.0000000000000001E-3</c:v>
                </c:pt>
                <c:pt idx="4114">
                  <c:v>-3.0000000000000001E-3</c:v>
                </c:pt>
                <c:pt idx="4115">
                  <c:v>3.0000000000000001E-3</c:v>
                </c:pt>
                <c:pt idx="4116">
                  <c:v>-3.0000000000000001E-3</c:v>
                </c:pt>
                <c:pt idx="4117">
                  <c:v>1.2999999999999999E-2</c:v>
                </c:pt>
                <c:pt idx="4118">
                  <c:v>3.0000000000000001E-3</c:v>
                </c:pt>
                <c:pt idx="4119">
                  <c:v>3.0000000000000001E-3</c:v>
                </c:pt>
                <c:pt idx="4120">
                  <c:v>3.0000000000000001E-3</c:v>
                </c:pt>
                <c:pt idx="4121">
                  <c:v>1.7999999999999999E-2</c:v>
                </c:pt>
                <c:pt idx="4122">
                  <c:v>1.7999999999999999E-2</c:v>
                </c:pt>
                <c:pt idx="4123">
                  <c:v>4.1000000000000002E-2</c:v>
                </c:pt>
                <c:pt idx="4124">
                  <c:v>6.4000000000000001E-2</c:v>
                </c:pt>
                <c:pt idx="4125">
                  <c:v>7.3999999999999996E-2</c:v>
                </c:pt>
                <c:pt idx="4126">
                  <c:v>5.6000000000000001E-2</c:v>
                </c:pt>
                <c:pt idx="4127">
                  <c:v>5.2999999999999999E-2</c:v>
                </c:pt>
                <c:pt idx="4128">
                  <c:v>4.1000000000000002E-2</c:v>
                </c:pt>
                <c:pt idx="4129">
                  <c:v>4.1000000000000002E-2</c:v>
                </c:pt>
                <c:pt idx="4130">
                  <c:v>7.9000000000000001E-2</c:v>
                </c:pt>
                <c:pt idx="4131">
                  <c:v>7.9000000000000001E-2</c:v>
                </c:pt>
                <c:pt idx="4132">
                  <c:v>0.13</c:v>
                </c:pt>
                <c:pt idx="4133">
                  <c:v>0.13</c:v>
                </c:pt>
                <c:pt idx="4134">
                  <c:v>0.13</c:v>
                </c:pt>
                <c:pt idx="4135">
                  <c:v>0.11899999999999999</c:v>
                </c:pt>
                <c:pt idx="4136">
                  <c:v>0.104</c:v>
                </c:pt>
                <c:pt idx="4137">
                  <c:v>0.11899999999999999</c:v>
                </c:pt>
                <c:pt idx="4138">
                  <c:v>0.114</c:v>
                </c:pt>
                <c:pt idx="4139">
                  <c:v>9.4E-2</c:v>
                </c:pt>
                <c:pt idx="4140">
                  <c:v>9.9000000000000005E-2</c:v>
                </c:pt>
                <c:pt idx="4141">
                  <c:v>0.109</c:v>
                </c:pt>
                <c:pt idx="4142">
                  <c:v>0.16</c:v>
                </c:pt>
                <c:pt idx="4143">
                  <c:v>0.17499999999999999</c:v>
                </c:pt>
                <c:pt idx="4144">
                  <c:v>0.17499999999999999</c:v>
                </c:pt>
                <c:pt idx="4145">
                  <c:v>0.17</c:v>
                </c:pt>
                <c:pt idx="4146">
                  <c:v>0.17</c:v>
                </c:pt>
                <c:pt idx="4147">
                  <c:v>0.20100000000000001</c:v>
                </c:pt>
                <c:pt idx="4148">
                  <c:v>0.20899999999999999</c:v>
                </c:pt>
                <c:pt idx="4149">
                  <c:v>0.20599999999999999</c:v>
                </c:pt>
                <c:pt idx="4150">
                  <c:v>0.216</c:v>
                </c:pt>
                <c:pt idx="4151">
                  <c:v>0.23100000000000001</c:v>
                </c:pt>
                <c:pt idx="4152">
                  <c:v>0.27200000000000002</c:v>
                </c:pt>
                <c:pt idx="4153">
                  <c:v>0.252</c:v>
                </c:pt>
                <c:pt idx="4154">
                  <c:v>0.23100000000000001</c:v>
                </c:pt>
                <c:pt idx="4155">
                  <c:v>0.221</c:v>
                </c:pt>
                <c:pt idx="4156">
                  <c:v>0.20599999999999999</c:v>
                </c:pt>
                <c:pt idx="4157">
                  <c:v>0.247</c:v>
                </c:pt>
                <c:pt idx="4158">
                  <c:v>0.252</c:v>
                </c:pt>
                <c:pt idx="4159">
                  <c:v>0.221</c:v>
                </c:pt>
                <c:pt idx="4160">
                  <c:v>0.17499999999999999</c:v>
                </c:pt>
                <c:pt idx="4161">
                  <c:v>0.16</c:v>
                </c:pt>
                <c:pt idx="4162">
                  <c:v>0.191</c:v>
                </c:pt>
                <c:pt idx="4163">
                  <c:v>0.19600000000000001</c:v>
                </c:pt>
                <c:pt idx="4164">
                  <c:v>0.20100000000000001</c:v>
                </c:pt>
                <c:pt idx="4165">
                  <c:v>0.20100000000000001</c:v>
                </c:pt>
                <c:pt idx="4166">
                  <c:v>0.19600000000000001</c:v>
                </c:pt>
                <c:pt idx="4167">
                  <c:v>0.19600000000000001</c:v>
                </c:pt>
                <c:pt idx="4168">
                  <c:v>0.14699999999999999</c:v>
                </c:pt>
                <c:pt idx="4169">
                  <c:v>0.16500000000000001</c:v>
                </c:pt>
                <c:pt idx="4170">
                  <c:v>0.16500000000000001</c:v>
                </c:pt>
                <c:pt idx="4171">
                  <c:v>0.16500000000000001</c:v>
                </c:pt>
                <c:pt idx="4172">
                  <c:v>0.20100000000000001</c:v>
                </c:pt>
                <c:pt idx="4173">
                  <c:v>0.20100000000000001</c:v>
                </c:pt>
                <c:pt idx="4174">
                  <c:v>0.20100000000000001</c:v>
                </c:pt>
                <c:pt idx="4175">
                  <c:v>0.19600000000000001</c:v>
                </c:pt>
                <c:pt idx="4176">
                  <c:v>0.191</c:v>
                </c:pt>
                <c:pt idx="4177">
                  <c:v>0.21099999999999999</c:v>
                </c:pt>
                <c:pt idx="4178">
                  <c:v>0.221</c:v>
                </c:pt>
                <c:pt idx="4179">
                  <c:v>0.247</c:v>
                </c:pt>
                <c:pt idx="4180">
                  <c:v>0.23100000000000001</c:v>
                </c:pt>
                <c:pt idx="4181">
                  <c:v>0.23100000000000001</c:v>
                </c:pt>
                <c:pt idx="4182">
                  <c:v>0.24199999999999999</c:v>
                </c:pt>
                <c:pt idx="4183">
                  <c:v>0.26200000000000001</c:v>
                </c:pt>
                <c:pt idx="4184">
                  <c:v>0.28199999999999997</c:v>
                </c:pt>
                <c:pt idx="4185">
                  <c:v>0.29799999999999999</c:v>
                </c:pt>
                <c:pt idx="4186">
                  <c:v>0.28699999999999998</c:v>
                </c:pt>
                <c:pt idx="4187">
                  <c:v>0.313</c:v>
                </c:pt>
                <c:pt idx="4188">
                  <c:v>0.318</c:v>
                </c:pt>
                <c:pt idx="4189">
                  <c:v>0.32800000000000001</c:v>
                </c:pt>
                <c:pt idx="4190">
                  <c:v>0.313</c:v>
                </c:pt>
                <c:pt idx="4191">
                  <c:v>0.30299999999999999</c:v>
                </c:pt>
                <c:pt idx="4192">
                  <c:v>0.33800000000000002</c:v>
                </c:pt>
                <c:pt idx="4193">
                  <c:v>0.33300000000000002</c:v>
                </c:pt>
                <c:pt idx="4194">
                  <c:v>0.29299999999999998</c:v>
                </c:pt>
                <c:pt idx="4195">
                  <c:v>0.29199999999999998</c:v>
                </c:pt>
                <c:pt idx="4196">
                  <c:v>0.26700000000000002</c:v>
                </c:pt>
                <c:pt idx="4197">
                  <c:v>0.308</c:v>
                </c:pt>
                <c:pt idx="4198">
                  <c:v>0.308</c:v>
                </c:pt>
                <c:pt idx="4199">
                  <c:v>0.28199999999999997</c:v>
                </c:pt>
                <c:pt idx="4200">
                  <c:v>0.28199999999999997</c:v>
                </c:pt>
                <c:pt idx="4201">
                  <c:v>0.28199999999999997</c:v>
                </c:pt>
                <c:pt idx="4202">
                  <c:v>0.28199999999999997</c:v>
                </c:pt>
                <c:pt idx="4203">
                  <c:v>0.30299999999999999</c:v>
                </c:pt>
                <c:pt idx="4204">
                  <c:v>0.29299999999999998</c:v>
                </c:pt>
                <c:pt idx="4205">
                  <c:v>0.29199999999999998</c:v>
                </c:pt>
                <c:pt idx="4206">
                  <c:v>0.30299999999999999</c:v>
                </c:pt>
                <c:pt idx="4207">
                  <c:v>0.32300000000000001</c:v>
                </c:pt>
                <c:pt idx="4208">
                  <c:v>0.33300000000000002</c:v>
                </c:pt>
                <c:pt idx="4209">
                  <c:v>0.32300000000000001</c:v>
                </c:pt>
                <c:pt idx="4210">
                  <c:v>0.313</c:v>
                </c:pt>
                <c:pt idx="4211">
                  <c:v>0.318</c:v>
                </c:pt>
                <c:pt idx="4212">
                  <c:v>0.32800000000000001</c:v>
                </c:pt>
                <c:pt idx="4213">
                  <c:v>0.29799999999999999</c:v>
                </c:pt>
                <c:pt idx="4214">
                  <c:v>0.27700000000000002</c:v>
                </c:pt>
                <c:pt idx="4215">
                  <c:v>0.26700000000000002</c:v>
                </c:pt>
                <c:pt idx="4216">
                  <c:v>0.27700000000000002</c:v>
                </c:pt>
                <c:pt idx="4217">
                  <c:v>0.30299999999999999</c:v>
                </c:pt>
                <c:pt idx="4218">
                  <c:v>0.30299999999999999</c:v>
                </c:pt>
                <c:pt idx="4219">
                  <c:v>0.313</c:v>
                </c:pt>
                <c:pt idx="4220">
                  <c:v>0.318</c:v>
                </c:pt>
                <c:pt idx="4221">
                  <c:v>0.318</c:v>
                </c:pt>
                <c:pt idx="4222">
                  <c:v>0.33300000000000002</c:v>
                </c:pt>
                <c:pt idx="4223">
                  <c:v>0.29799999999999999</c:v>
                </c:pt>
                <c:pt idx="4224">
                  <c:v>0.28199999999999997</c:v>
                </c:pt>
                <c:pt idx="4225">
                  <c:v>0.28999999999999998</c:v>
                </c:pt>
                <c:pt idx="4226">
                  <c:v>0.30299999999999999</c:v>
                </c:pt>
                <c:pt idx="4227">
                  <c:v>0.29799999999999999</c:v>
                </c:pt>
                <c:pt idx="4228">
                  <c:v>0.30299999999999999</c:v>
                </c:pt>
                <c:pt idx="4229">
                  <c:v>0.28199999999999997</c:v>
                </c:pt>
                <c:pt idx="4230">
                  <c:v>0.28199999999999997</c:v>
                </c:pt>
                <c:pt idx="4231">
                  <c:v>0.26700000000000002</c:v>
                </c:pt>
                <c:pt idx="4232">
                  <c:v>0.22600000000000001</c:v>
                </c:pt>
                <c:pt idx="4233">
                  <c:v>0.19600000000000001</c:v>
                </c:pt>
                <c:pt idx="4234">
                  <c:v>0.20100000000000001</c:v>
                </c:pt>
                <c:pt idx="4235">
                  <c:v>0.22600000000000001</c:v>
                </c:pt>
                <c:pt idx="4236">
                  <c:v>0.19600000000000001</c:v>
                </c:pt>
                <c:pt idx="4237">
                  <c:v>0.216</c:v>
                </c:pt>
                <c:pt idx="4238">
                  <c:v>0.23100000000000001</c:v>
                </c:pt>
                <c:pt idx="4239">
                  <c:v>0.23100000000000001</c:v>
                </c:pt>
                <c:pt idx="4240">
                  <c:v>0.22600000000000001</c:v>
                </c:pt>
                <c:pt idx="4241">
                  <c:v>0.216</c:v>
                </c:pt>
                <c:pt idx="4242">
                  <c:v>0.22600000000000001</c:v>
                </c:pt>
                <c:pt idx="4243">
                  <c:v>0.22600000000000001</c:v>
                </c:pt>
                <c:pt idx="4244">
                  <c:v>0.221</c:v>
                </c:pt>
                <c:pt idx="4245">
                  <c:v>0.221</c:v>
                </c:pt>
                <c:pt idx="4246">
                  <c:v>0.20599999999999999</c:v>
                </c:pt>
                <c:pt idx="4247">
                  <c:v>0.21099999999999999</c:v>
                </c:pt>
                <c:pt idx="4248">
                  <c:v>0.22600000000000001</c:v>
                </c:pt>
                <c:pt idx="4249">
                  <c:v>0.23100000000000001</c:v>
                </c:pt>
                <c:pt idx="4250">
                  <c:v>0.23100000000000001</c:v>
                </c:pt>
                <c:pt idx="4251">
                  <c:v>0.252</c:v>
                </c:pt>
                <c:pt idx="4252">
                  <c:v>0.247</c:v>
                </c:pt>
                <c:pt idx="4253">
                  <c:v>0.23699999999999999</c:v>
                </c:pt>
                <c:pt idx="4254">
                  <c:v>0.21099999999999999</c:v>
                </c:pt>
                <c:pt idx="4255">
                  <c:v>0.21099999999999999</c:v>
                </c:pt>
                <c:pt idx="4256">
                  <c:v>0.191</c:v>
                </c:pt>
                <c:pt idx="4257">
                  <c:v>0.20100000000000001</c:v>
                </c:pt>
                <c:pt idx="4258">
                  <c:v>0.191</c:v>
                </c:pt>
                <c:pt idx="4259">
                  <c:v>0.191</c:v>
                </c:pt>
                <c:pt idx="4260">
                  <c:v>0.19600000000000001</c:v>
                </c:pt>
                <c:pt idx="4261">
                  <c:v>0.216</c:v>
                </c:pt>
                <c:pt idx="4262">
                  <c:v>0.247</c:v>
                </c:pt>
                <c:pt idx="4263">
                  <c:v>0.25700000000000001</c:v>
                </c:pt>
                <c:pt idx="4264">
                  <c:v>0.26700000000000002</c:v>
                </c:pt>
                <c:pt idx="4265">
                  <c:v>0.26700000000000002</c:v>
                </c:pt>
                <c:pt idx="4266">
                  <c:v>0.26700000000000002</c:v>
                </c:pt>
                <c:pt idx="4267">
                  <c:v>0.28699999999999998</c:v>
                </c:pt>
                <c:pt idx="4268">
                  <c:v>0.29799999999999999</c:v>
                </c:pt>
                <c:pt idx="4269">
                  <c:v>0.30299999999999999</c:v>
                </c:pt>
                <c:pt idx="4270">
                  <c:v>0.308</c:v>
                </c:pt>
                <c:pt idx="4271">
                  <c:v>0.32300000000000001</c:v>
                </c:pt>
                <c:pt idx="4272">
                  <c:v>0.34899999999999998</c:v>
                </c:pt>
                <c:pt idx="4273">
                  <c:v>0.32800000000000001</c:v>
                </c:pt>
                <c:pt idx="4274">
                  <c:v>0.28999999999999998</c:v>
                </c:pt>
                <c:pt idx="4275">
                  <c:v>0.313</c:v>
                </c:pt>
                <c:pt idx="4276">
                  <c:v>0.313</c:v>
                </c:pt>
                <c:pt idx="4277">
                  <c:v>0.28699999999999998</c:v>
                </c:pt>
                <c:pt idx="4278">
                  <c:v>0.29199999999999998</c:v>
                </c:pt>
                <c:pt idx="4279">
                  <c:v>0.27600000000000002</c:v>
                </c:pt>
                <c:pt idx="4280">
                  <c:v>0.28199999999999997</c:v>
                </c:pt>
                <c:pt idx="4281">
                  <c:v>0.26100000000000001</c:v>
                </c:pt>
                <c:pt idx="4282">
                  <c:v>0.26600000000000001</c:v>
                </c:pt>
                <c:pt idx="4283">
                  <c:v>0.23599999999999999</c:v>
                </c:pt>
                <c:pt idx="4284">
                  <c:v>0.251</c:v>
                </c:pt>
                <c:pt idx="4285">
                  <c:v>0.246</c:v>
                </c:pt>
                <c:pt idx="4286">
                  <c:v>0.25600000000000001</c:v>
                </c:pt>
                <c:pt idx="4287">
                  <c:v>0.26700000000000002</c:v>
                </c:pt>
                <c:pt idx="4288">
                  <c:v>0.25700000000000001</c:v>
                </c:pt>
                <c:pt idx="4289">
                  <c:v>0.25700000000000001</c:v>
                </c:pt>
                <c:pt idx="4290">
                  <c:v>0.25700000000000001</c:v>
                </c:pt>
                <c:pt idx="4291">
                  <c:v>0.252</c:v>
                </c:pt>
                <c:pt idx="4292">
                  <c:v>0.27100000000000002</c:v>
                </c:pt>
                <c:pt idx="4293">
                  <c:v>0.26600000000000001</c:v>
                </c:pt>
                <c:pt idx="4294">
                  <c:v>0.28699999999999998</c:v>
                </c:pt>
                <c:pt idx="4295">
                  <c:v>0.251</c:v>
                </c:pt>
                <c:pt idx="4296">
                  <c:v>0.246</c:v>
                </c:pt>
                <c:pt idx="4297">
                  <c:v>0.25600000000000001</c:v>
                </c:pt>
                <c:pt idx="4298">
                  <c:v>0.26100000000000001</c:v>
                </c:pt>
                <c:pt idx="4299">
                  <c:v>0.26100000000000001</c:v>
                </c:pt>
                <c:pt idx="4300">
                  <c:v>0.25600000000000001</c:v>
                </c:pt>
                <c:pt idx="4301">
                  <c:v>0.25600000000000001</c:v>
                </c:pt>
                <c:pt idx="4302">
                  <c:v>0.246</c:v>
                </c:pt>
                <c:pt idx="4303">
                  <c:v>0.27100000000000002</c:v>
                </c:pt>
                <c:pt idx="4304">
                  <c:v>0.28699999999999998</c:v>
                </c:pt>
                <c:pt idx="4305">
                  <c:v>0.27600000000000002</c:v>
                </c:pt>
                <c:pt idx="4306">
                  <c:v>0.28399999999999997</c:v>
                </c:pt>
                <c:pt idx="4307">
                  <c:v>0.29299999999999998</c:v>
                </c:pt>
                <c:pt idx="4308">
                  <c:v>0.30299999999999999</c:v>
                </c:pt>
                <c:pt idx="4309">
                  <c:v>0.313</c:v>
                </c:pt>
                <c:pt idx="4310">
                  <c:v>0.30299999999999999</c:v>
                </c:pt>
                <c:pt idx="4311">
                  <c:v>0.29799999999999999</c:v>
                </c:pt>
                <c:pt idx="4312">
                  <c:v>0.312</c:v>
                </c:pt>
                <c:pt idx="4313">
                  <c:v>0.32200000000000001</c:v>
                </c:pt>
                <c:pt idx="4314">
                  <c:v>0.312</c:v>
                </c:pt>
                <c:pt idx="4315">
                  <c:v>0.317</c:v>
                </c:pt>
                <c:pt idx="4316">
                  <c:v>0.307</c:v>
                </c:pt>
                <c:pt idx="4317">
                  <c:v>0.307</c:v>
                </c:pt>
                <c:pt idx="4318">
                  <c:v>0.28199999999999997</c:v>
                </c:pt>
                <c:pt idx="4319">
                  <c:v>0.24099999999999999</c:v>
                </c:pt>
                <c:pt idx="4320">
                  <c:v>0.25600000000000001</c:v>
                </c:pt>
                <c:pt idx="4321">
                  <c:v>0.25600000000000001</c:v>
                </c:pt>
                <c:pt idx="4322">
                  <c:v>0.27100000000000002</c:v>
                </c:pt>
                <c:pt idx="4323">
                  <c:v>0.26600000000000001</c:v>
                </c:pt>
                <c:pt idx="4324">
                  <c:v>0.25600000000000001</c:v>
                </c:pt>
                <c:pt idx="4325">
                  <c:v>0.26100000000000001</c:v>
                </c:pt>
                <c:pt idx="4326">
                  <c:v>0.26100000000000001</c:v>
                </c:pt>
                <c:pt idx="4327">
                  <c:v>0.28199999999999997</c:v>
                </c:pt>
                <c:pt idx="4328">
                  <c:v>0.28199999999999997</c:v>
                </c:pt>
                <c:pt idx="4329">
                  <c:v>0.28199999999999997</c:v>
                </c:pt>
                <c:pt idx="4330">
                  <c:v>0.27700000000000002</c:v>
                </c:pt>
                <c:pt idx="4331">
                  <c:v>0.28699999999999998</c:v>
                </c:pt>
                <c:pt idx="4332">
                  <c:v>0.27600000000000002</c:v>
                </c:pt>
                <c:pt idx="4333">
                  <c:v>0.29699999999999999</c:v>
                </c:pt>
                <c:pt idx="4334">
                  <c:v>0.29699999999999999</c:v>
                </c:pt>
                <c:pt idx="4335">
                  <c:v>0.30199999999999999</c:v>
                </c:pt>
                <c:pt idx="4336">
                  <c:v>0.29199999999999998</c:v>
                </c:pt>
                <c:pt idx="4337">
                  <c:v>0.30199999999999999</c:v>
                </c:pt>
                <c:pt idx="4338">
                  <c:v>0.317</c:v>
                </c:pt>
                <c:pt idx="4339">
                  <c:v>0.32200000000000001</c:v>
                </c:pt>
                <c:pt idx="4340">
                  <c:v>0.317</c:v>
                </c:pt>
                <c:pt idx="4341">
                  <c:v>0.312</c:v>
                </c:pt>
                <c:pt idx="4342">
                  <c:v>0.32700000000000001</c:v>
                </c:pt>
                <c:pt idx="4343">
                  <c:v>0.33200000000000002</c:v>
                </c:pt>
                <c:pt idx="4344">
                  <c:v>0.32700000000000001</c:v>
                </c:pt>
                <c:pt idx="4345">
                  <c:v>0.32200000000000001</c:v>
                </c:pt>
                <c:pt idx="4346">
                  <c:v>0.32200000000000001</c:v>
                </c:pt>
                <c:pt idx="4347">
                  <c:v>0.312</c:v>
                </c:pt>
                <c:pt idx="4348">
                  <c:v>0.33800000000000002</c:v>
                </c:pt>
                <c:pt idx="4349">
                  <c:v>0.34300000000000003</c:v>
                </c:pt>
                <c:pt idx="4350">
                  <c:v>0.33800000000000002</c:v>
                </c:pt>
                <c:pt idx="4351">
                  <c:v>0.36399999999999999</c:v>
                </c:pt>
                <c:pt idx="4352">
                  <c:v>0.35299999999999998</c:v>
                </c:pt>
                <c:pt idx="4353">
                  <c:v>0.32200000000000001</c:v>
                </c:pt>
                <c:pt idx="4354">
                  <c:v>0.28699999999999998</c:v>
                </c:pt>
                <c:pt idx="4355">
                  <c:v>0.28199999999999997</c:v>
                </c:pt>
                <c:pt idx="4356">
                  <c:v>0.251</c:v>
                </c:pt>
                <c:pt idx="4357">
                  <c:v>0.29199999999999998</c:v>
                </c:pt>
                <c:pt idx="4358">
                  <c:v>0.20499999999999999</c:v>
                </c:pt>
                <c:pt idx="4359">
                  <c:v>0.17</c:v>
                </c:pt>
                <c:pt idx="4360">
                  <c:v>0.17</c:v>
                </c:pt>
                <c:pt idx="4361">
                  <c:v>0.185</c:v>
                </c:pt>
                <c:pt idx="4362">
                  <c:v>0.25600000000000001</c:v>
                </c:pt>
                <c:pt idx="4363">
                  <c:v>0.27600000000000002</c:v>
                </c:pt>
                <c:pt idx="4364">
                  <c:v>0.25600000000000001</c:v>
                </c:pt>
                <c:pt idx="4365">
                  <c:v>0.27600000000000002</c:v>
                </c:pt>
                <c:pt idx="4366">
                  <c:v>0.30199999999999999</c:v>
                </c:pt>
                <c:pt idx="4367">
                  <c:v>0.32300000000000001</c:v>
                </c:pt>
                <c:pt idx="4368">
                  <c:v>0.32300000000000001</c:v>
                </c:pt>
                <c:pt idx="4369">
                  <c:v>0.32300000000000001</c:v>
                </c:pt>
                <c:pt idx="4370">
                  <c:v>0.318</c:v>
                </c:pt>
                <c:pt idx="4371">
                  <c:v>0.318</c:v>
                </c:pt>
                <c:pt idx="4372">
                  <c:v>0.33300000000000002</c:v>
                </c:pt>
                <c:pt idx="4373">
                  <c:v>0.34200000000000003</c:v>
                </c:pt>
                <c:pt idx="4374">
                  <c:v>0.28699999999999998</c:v>
                </c:pt>
                <c:pt idx="4375">
                  <c:v>0.29199999999999998</c:v>
                </c:pt>
                <c:pt idx="4376">
                  <c:v>0.30199999999999999</c:v>
                </c:pt>
                <c:pt idx="4377">
                  <c:v>0.33700000000000002</c:v>
                </c:pt>
                <c:pt idx="4378">
                  <c:v>0.33200000000000002</c:v>
                </c:pt>
                <c:pt idx="4379">
                  <c:v>0.33200000000000002</c:v>
                </c:pt>
                <c:pt idx="4380">
                  <c:v>0.32700000000000001</c:v>
                </c:pt>
                <c:pt idx="4381">
                  <c:v>0.32200000000000001</c:v>
                </c:pt>
                <c:pt idx="4382">
                  <c:v>0.33200000000000002</c:v>
                </c:pt>
                <c:pt idx="4383">
                  <c:v>0.32700000000000001</c:v>
                </c:pt>
                <c:pt idx="4384">
                  <c:v>0.28699999999999998</c:v>
                </c:pt>
                <c:pt idx="4385">
                  <c:v>0.28199999999999997</c:v>
                </c:pt>
                <c:pt idx="4386">
                  <c:v>0.30199999999999999</c:v>
                </c:pt>
                <c:pt idx="4387">
                  <c:v>0.35399999999999998</c:v>
                </c:pt>
                <c:pt idx="4388">
                  <c:v>0.36399999999999999</c:v>
                </c:pt>
                <c:pt idx="4389">
                  <c:v>0.36899999999999999</c:v>
                </c:pt>
                <c:pt idx="4390">
                  <c:v>0.36899999999999999</c:v>
                </c:pt>
                <c:pt idx="4391">
                  <c:v>0.40500000000000003</c:v>
                </c:pt>
                <c:pt idx="4392">
                  <c:v>0.41899999999999998</c:v>
                </c:pt>
                <c:pt idx="4393">
                  <c:v>0.42899999999999999</c:v>
                </c:pt>
                <c:pt idx="4394">
                  <c:v>0.46899999999999997</c:v>
                </c:pt>
                <c:pt idx="4395">
                  <c:v>0.46899999999999997</c:v>
                </c:pt>
                <c:pt idx="4396">
                  <c:v>0.51500000000000001</c:v>
                </c:pt>
                <c:pt idx="4397">
                  <c:v>0.48499999999999999</c:v>
                </c:pt>
                <c:pt idx="4398">
                  <c:v>0.45900000000000002</c:v>
                </c:pt>
                <c:pt idx="4399">
                  <c:v>0.42899999999999999</c:v>
                </c:pt>
                <c:pt idx="4400">
                  <c:v>0.434</c:v>
                </c:pt>
                <c:pt idx="4401">
                  <c:v>0.434</c:v>
                </c:pt>
                <c:pt idx="4402">
                  <c:v>0.48499999999999999</c:v>
                </c:pt>
                <c:pt idx="4403">
                  <c:v>0.495</c:v>
                </c:pt>
                <c:pt idx="4404">
                  <c:v>0.495</c:v>
                </c:pt>
                <c:pt idx="4405">
                  <c:v>0.495</c:v>
                </c:pt>
                <c:pt idx="4406">
                  <c:v>0.46400000000000002</c:v>
                </c:pt>
                <c:pt idx="4407">
                  <c:v>0.48</c:v>
                </c:pt>
                <c:pt idx="4408">
                  <c:v>0.48</c:v>
                </c:pt>
                <c:pt idx="4409">
                  <c:v>0.46899999999999997</c:v>
                </c:pt>
                <c:pt idx="4410">
                  <c:v>0.46400000000000002</c:v>
                </c:pt>
                <c:pt idx="4411">
                  <c:v>0.46400000000000002</c:v>
                </c:pt>
                <c:pt idx="4412">
                  <c:v>0.49</c:v>
                </c:pt>
                <c:pt idx="4413">
                  <c:v>0.5</c:v>
                </c:pt>
                <c:pt idx="4414">
                  <c:v>0.505</c:v>
                </c:pt>
                <c:pt idx="4415">
                  <c:v>0.53600000000000003</c:v>
                </c:pt>
                <c:pt idx="4416">
                  <c:v>0.505</c:v>
                </c:pt>
                <c:pt idx="4417">
                  <c:v>0.53600000000000003</c:v>
                </c:pt>
                <c:pt idx="4418">
                  <c:v>0.53600000000000003</c:v>
                </c:pt>
                <c:pt idx="4419">
                  <c:v>0.5</c:v>
                </c:pt>
                <c:pt idx="4420">
                  <c:v>0.495</c:v>
                </c:pt>
                <c:pt idx="4421">
                  <c:v>0.49</c:v>
                </c:pt>
                <c:pt idx="4422">
                  <c:v>0.51</c:v>
                </c:pt>
                <c:pt idx="4423">
                  <c:v>0.505</c:v>
                </c:pt>
                <c:pt idx="4424">
                  <c:v>0.505</c:v>
                </c:pt>
                <c:pt idx="4425">
                  <c:v>0.51</c:v>
                </c:pt>
                <c:pt idx="4426">
                  <c:v>0.51</c:v>
                </c:pt>
                <c:pt idx="4427">
                  <c:v>0.51500000000000001</c:v>
                </c:pt>
                <c:pt idx="4428">
                  <c:v>0.51</c:v>
                </c:pt>
                <c:pt idx="4429">
                  <c:v>0.44900000000000001</c:v>
                </c:pt>
                <c:pt idx="4430">
                  <c:v>0.5</c:v>
                </c:pt>
                <c:pt idx="4431">
                  <c:v>0.5</c:v>
                </c:pt>
                <c:pt idx="4432">
                  <c:v>0.49</c:v>
                </c:pt>
                <c:pt idx="4433">
                  <c:v>0.53</c:v>
                </c:pt>
                <c:pt idx="4434">
                  <c:v>0.51500000000000001</c:v>
                </c:pt>
                <c:pt idx="4435">
                  <c:v>0.51500000000000001</c:v>
                </c:pt>
                <c:pt idx="4436">
                  <c:v>0.5</c:v>
                </c:pt>
                <c:pt idx="4437">
                  <c:v>0.51</c:v>
                </c:pt>
                <c:pt idx="4438">
                  <c:v>0.51</c:v>
                </c:pt>
                <c:pt idx="4439">
                  <c:v>0.51500000000000001</c:v>
                </c:pt>
                <c:pt idx="4440">
                  <c:v>0.52500000000000002</c:v>
                </c:pt>
                <c:pt idx="4441">
                  <c:v>0.52500000000000002</c:v>
                </c:pt>
                <c:pt idx="4442">
                  <c:v>0.52500000000000002</c:v>
                </c:pt>
                <c:pt idx="4443">
                  <c:v>0.52500000000000002</c:v>
                </c:pt>
                <c:pt idx="4444">
                  <c:v>0.505</c:v>
                </c:pt>
                <c:pt idx="4445">
                  <c:v>0.5</c:v>
                </c:pt>
                <c:pt idx="4446">
                  <c:v>0.49</c:v>
                </c:pt>
                <c:pt idx="4447">
                  <c:v>0.505</c:v>
                </c:pt>
                <c:pt idx="4448">
                  <c:v>0.495</c:v>
                </c:pt>
                <c:pt idx="4449">
                  <c:v>0.5</c:v>
                </c:pt>
                <c:pt idx="4450">
                  <c:v>0.51</c:v>
                </c:pt>
                <c:pt idx="4451">
                  <c:v>0.505</c:v>
                </c:pt>
                <c:pt idx="4452">
                  <c:v>0.51500000000000001</c:v>
                </c:pt>
                <c:pt idx="4453">
                  <c:v>0.505</c:v>
                </c:pt>
                <c:pt idx="4454">
                  <c:v>0.5</c:v>
                </c:pt>
                <c:pt idx="4455">
                  <c:v>0.5</c:v>
                </c:pt>
                <c:pt idx="4456">
                  <c:v>0.52</c:v>
                </c:pt>
                <c:pt idx="4457">
                  <c:v>0.52</c:v>
                </c:pt>
                <c:pt idx="4458">
                  <c:v>0.53600000000000003</c:v>
                </c:pt>
                <c:pt idx="4459">
                  <c:v>0.54100000000000004</c:v>
                </c:pt>
                <c:pt idx="4460">
                  <c:v>0.53600000000000003</c:v>
                </c:pt>
                <c:pt idx="4461">
                  <c:v>0.53600000000000003</c:v>
                </c:pt>
                <c:pt idx="4462">
                  <c:v>0.54100000000000004</c:v>
                </c:pt>
                <c:pt idx="4463">
                  <c:v>0.53600000000000003</c:v>
                </c:pt>
                <c:pt idx="4464">
                  <c:v>0.52</c:v>
                </c:pt>
                <c:pt idx="4465">
                  <c:v>0.51500000000000001</c:v>
                </c:pt>
                <c:pt idx="4466">
                  <c:v>0.51500000000000001</c:v>
                </c:pt>
                <c:pt idx="4467">
                  <c:v>0.51500000000000001</c:v>
                </c:pt>
                <c:pt idx="4468">
                  <c:v>0.51500000000000001</c:v>
                </c:pt>
                <c:pt idx="4469">
                  <c:v>0.51</c:v>
                </c:pt>
                <c:pt idx="4470">
                  <c:v>0.505</c:v>
                </c:pt>
                <c:pt idx="4471">
                  <c:v>0.505</c:v>
                </c:pt>
                <c:pt idx="4472">
                  <c:v>0.60699999999999998</c:v>
                </c:pt>
                <c:pt idx="4473">
                  <c:v>0.622</c:v>
                </c:pt>
                <c:pt idx="4474">
                  <c:v>0.66300000000000003</c:v>
                </c:pt>
                <c:pt idx="4475">
                  <c:v>0.70099999999999996</c:v>
                </c:pt>
                <c:pt idx="4476">
                  <c:v>0.72399999999999998</c:v>
                </c:pt>
                <c:pt idx="4477">
                  <c:v>0.74399999999999999</c:v>
                </c:pt>
                <c:pt idx="4478">
                  <c:v>0.71899999999999997</c:v>
                </c:pt>
                <c:pt idx="4479">
                  <c:v>0.72899999999999998</c:v>
                </c:pt>
                <c:pt idx="4480">
                  <c:v>0.74399999999999999</c:v>
                </c:pt>
                <c:pt idx="4481">
                  <c:v>0.74399999999999999</c:v>
                </c:pt>
                <c:pt idx="4482">
                  <c:v>0.76400000000000001</c:v>
                </c:pt>
                <c:pt idx="4483">
                  <c:v>0.72399999999999998</c:v>
                </c:pt>
                <c:pt idx="4484">
                  <c:v>0.72399999999999998</c:v>
                </c:pt>
                <c:pt idx="4485">
                  <c:v>0.72899999999999998</c:v>
                </c:pt>
                <c:pt idx="4486">
                  <c:v>0.72899999999999998</c:v>
                </c:pt>
                <c:pt idx="4487">
                  <c:v>0.75900000000000001</c:v>
                </c:pt>
                <c:pt idx="4488">
                  <c:v>0.76400000000000001</c:v>
                </c:pt>
                <c:pt idx="4489">
                  <c:v>0.76400000000000001</c:v>
                </c:pt>
                <c:pt idx="4490">
                  <c:v>0.76400000000000001</c:v>
                </c:pt>
                <c:pt idx="4491">
                  <c:v>0.77500000000000002</c:v>
                </c:pt>
                <c:pt idx="4492">
                  <c:v>0.77500000000000002</c:v>
                </c:pt>
                <c:pt idx="4493">
                  <c:v>0.77500000000000002</c:v>
                </c:pt>
                <c:pt idx="4494">
                  <c:v>0.75900000000000001</c:v>
                </c:pt>
                <c:pt idx="4495">
                  <c:v>0.754</c:v>
                </c:pt>
                <c:pt idx="4496">
                  <c:v>0.75900000000000001</c:v>
                </c:pt>
                <c:pt idx="4497">
                  <c:v>0.77500000000000002</c:v>
                </c:pt>
                <c:pt idx="4498">
                  <c:v>0.8</c:v>
                </c:pt>
                <c:pt idx="4499">
                  <c:v>0.80500000000000005</c:v>
                </c:pt>
                <c:pt idx="4500">
                  <c:v>0.81499999999999995</c:v>
                </c:pt>
                <c:pt idx="4501">
                  <c:v>0.80500000000000005</c:v>
                </c:pt>
                <c:pt idx="4502">
                  <c:v>0.81</c:v>
                </c:pt>
                <c:pt idx="4503">
                  <c:v>0.80500000000000005</c:v>
                </c:pt>
                <c:pt idx="4504">
                  <c:v>0.80500000000000005</c:v>
                </c:pt>
                <c:pt idx="4505">
                  <c:v>0.80500000000000005</c:v>
                </c:pt>
                <c:pt idx="4506">
                  <c:v>0.80500000000000005</c:v>
                </c:pt>
                <c:pt idx="4507">
                  <c:v>0.80500000000000005</c:v>
                </c:pt>
                <c:pt idx="4508">
                  <c:v>0.8</c:v>
                </c:pt>
                <c:pt idx="4509">
                  <c:v>0.79</c:v>
                </c:pt>
                <c:pt idx="4510">
                  <c:v>0.77500000000000002</c:v>
                </c:pt>
                <c:pt idx="4511">
                  <c:v>0.79</c:v>
                </c:pt>
                <c:pt idx="4512">
                  <c:v>0.81499999999999995</c:v>
                </c:pt>
                <c:pt idx="4513">
                  <c:v>0.81299999999999994</c:v>
                </c:pt>
                <c:pt idx="4514">
                  <c:v>0.8</c:v>
                </c:pt>
                <c:pt idx="4515">
                  <c:v>0.79500000000000004</c:v>
                </c:pt>
                <c:pt idx="4516">
                  <c:v>0.80500000000000005</c:v>
                </c:pt>
                <c:pt idx="4517">
                  <c:v>0.84599999999999997</c:v>
                </c:pt>
                <c:pt idx="4518">
                  <c:v>0.86599999999999999</c:v>
                </c:pt>
                <c:pt idx="4519">
                  <c:v>0.876</c:v>
                </c:pt>
                <c:pt idx="4520">
                  <c:v>0.88600000000000001</c:v>
                </c:pt>
                <c:pt idx="4521">
                  <c:v>0.89200000000000002</c:v>
                </c:pt>
                <c:pt idx="4522">
                  <c:v>0.89700000000000002</c:v>
                </c:pt>
                <c:pt idx="4523">
                  <c:v>0.89200000000000002</c:v>
                </c:pt>
                <c:pt idx="4524">
                  <c:v>0.876</c:v>
                </c:pt>
                <c:pt idx="4525">
                  <c:v>0.871</c:v>
                </c:pt>
                <c:pt idx="4526">
                  <c:v>0.876</c:v>
                </c:pt>
                <c:pt idx="4527">
                  <c:v>0.90400000000000003</c:v>
                </c:pt>
                <c:pt idx="4528">
                  <c:v>0.89200000000000002</c:v>
                </c:pt>
                <c:pt idx="4529">
                  <c:v>0.91200000000000003</c:v>
                </c:pt>
                <c:pt idx="4530">
                  <c:v>0.90700000000000003</c:v>
                </c:pt>
                <c:pt idx="4531">
                  <c:v>0.89700000000000002</c:v>
                </c:pt>
                <c:pt idx="4532">
                  <c:v>0.90700000000000003</c:v>
                </c:pt>
                <c:pt idx="4533">
                  <c:v>0.92500000000000004</c:v>
                </c:pt>
                <c:pt idx="4534">
                  <c:v>0.92200000000000004</c:v>
                </c:pt>
                <c:pt idx="4535">
                  <c:v>0.92700000000000005</c:v>
                </c:pt>
                <c:pt idx="4536">
                  <c:v>0.92700000000000005</c:v>
                </c:pt>
                <c:pt idx="4537">
                  <c:v>0.93200000000000005</c:v>
                </c:pt>
                <c:pt idx="4538">
                  <c:v>0.97299999999999998</c:v>
                </c:pt>
                <c:pt idx="4539">
                  <c:v>0.97299999999999998</c:v>
                </c:pt>
                <c:pt idx="4540">
                  <c:v>0.97299999999999998</c:v>
                </c:pt>
                <c:pt idx="4541">
                  <c:v>0.97299999999999998</c:v>
                </c:pt>
                <c:pt idx="4542">
                  <c:v>0.97299999999999998</c:v>
                </c:pt>
                <c:pt idx="4543">
                  <c:v>0.98799999999999999</c:v>
                </c:pt>
                <c:pt idx="4544">
                  <c:v>0.99399999999999999</c:v>
                </c:pt>
                <c:pt idx="4545">
                  <c:v>0.999</c:v>
                </c:pt>
                <c:pt idx="4546">
                  <c:v>0.998</c:v>
                </c:pt>
                <c:pt idx="4547">
                  <c:v>0.999</c:v>
                </c:pt>
                <c:pt idx="4548">
                  <c:v>1.004</c:v>
                </c:pt>
                <c:pt idx="4549">
                  <c:v>1.004</c:v>
                </c:pt>
                <c:pt idx="4550">
                  <c:v>1.004</c:v>
                </c:pt>
                <c:pt idx="4551">
                  <c:v>1.004</c:v>
                </c:pt>
                <c:pt idx="4552">
                  <c:v>1.014</c:v>
                </c:pt>
                <c:pt idx="4553">
                  <c:v>0.98299999999999998</c:v>
                </c:pt>
                <c:pt idx="4554">
                  <c:v>0.95</c:v>
                </c:pt>
                <c:pt idx="4555">
                  <c:v>0.95499999999999996</c:v>
                </c:pt>
                <c:pt idx="4556">
                  <c:v>0.95299999999999996</c:v>
                </c:pt>
                <c:pt idx="4557">
                  <c:v>1.004</c:v>
                </c:pt>
                <c:pt idx="4558">
                  <c:v>1.004</c:v>
                </c:pt>
                <c:pt idx="4559">
                  <c:v>1.024</c:v>
                </c:pt>
                <c:pt idx="4560">
                  <c:v>1.014</c:v>
                </c:pt>
                <c:pt idx="4561">
                  <c:v>1.026</c:v>
                </c:pt>
                <c:pt idx="4562">
                  <c:v>1.026</c:v>
                </c:pt>
                <c:pt idx="4563">
                  <c:v>1.044</c:v>
                </c:pt>
                <c:pt idx="4564">
                  <c:v>1.034</c:v>
                </c:pt>
                <c:pt idx="4565">
                  <c:v>1.032</c:v>
                </c:pt>
                <c:pt idx="4566">
                  <c:v>1.0289999999999999</c:v>
                </c:pt>
                <c:pt idx="4567">
                  <c:v>1.0389999999999999</c:v>
                </c:pt>
                <c:pt idx="4568">
                  <c:v>1.044</c:v>
                </c:pt>
                <c:pt idx="4569">
                  <c:v>1.034</c:v>
                </c:pt>
                <c:pt idx="4570">
                  <c:v>1.034</c:v>
                </c:pt>
                <c:pt idx="4571">
                  <c:v>1.0389999999999999</c:v>
                </c:pt>
                <c:pt idx="4572">
                  <c:v>1.0549999999999999</c:v>
                </c:pt>
                <c:pt idx="4573">
                  <c:v>1.1060000000000001</c:v>
                </c:pt>
                <c:pt idx="4574">
                  <c:v>1.141</c:v>
                </c:pt>
                <c:pt idx="4575">
                  <c:v>1.1619999999999999</c:v>
                </c:pt>
                <c:pt idx="4576">
                  <c:v>1.1719999999999999</c:v>
                </c:pt>
                <c:pt idx="4577">
                  <c:v>1.159</c:v>
                </c:pt>
                <c:pt idx="4578">
                  <c:v>1.1160000000000001</c:v>
                </c:pt>
                <c:pt idx="4579">
                  <c:v>1.0980000000000001</c:v>
                </c:pt>
                <c:pt idx="4580">
                  <c:v>1.08</c:v>
                </c:pt>
                <c:pt idx="4581">
                  <c:v>1.075</c:v>
                </c:pt>
                <c:pt idx="4582">
                  <c:v>1.07</c:v>
                </c:pt>
                <c:pt idx="4583">
                  <c:v>1.07</c:v>
                </c:pt>
                <c:pt idx="4584">
                  <c:v>1.0780000000000001</c:v>
                </c:pt>
                <c:pt idx="4585">
                  <c:v>1.075</c:v>
                </c:pt>
                <c:pt idx="4586">
                  <c:v>1.054</c:v>
                </c:pt>
                <c:pt idx="4587">
                  <c:v>1.0529999999999999</c:v>
                </c:pt>
                <c:pt idx="4588">
                  <c:v>1.0489999999999999</c:v>
                </c:pt>
                <c:pt idx="4589">
                  <c:v>1.0349999999999999</c:v>
                </c:pt>
                <c:pt idx="4590">
                  <c:v>1.0349999999999999</c:v>
                </c:pt>
                <c:pt idx="4591">
                  <c:v>1.0249999999999999</c:v>
                </c:pt>
                <c:pt idx="4592">
                  <c:v>1.0229999999999999</c:v>
                </c:pt>
                <c:pt idx="4593">
                  <c:v>1.01</c:v>
                </c:pt>
                <c:pt idx="4594">
                  <c:v>1.0009999999999999</c:v>
                </c:pt>
                <c:pt idx="4595">
                  <c:v>1.006</c:v>
                </c:pt>
                <c:pt idx="4596">
                  <c:v>0.98099999999999998</c:v>
                </c:pt>
                <c:pt idx="4597">
                  <c:v>1.0029999999999999</c:v>
                </c:pt>
                <c:pt idx="4598">
                  <c:v>0.999</c:v>
                </c:pt>
                <c:pt idx="4599">
                  <c:v>1.016</c:v>
                </c:pt>
                <c:pt idx="4600">
                  <c:v>1.0109999999999999</c:v>
                </c:pt>
                <c:pt idx="4601">
                  <c:v>1.0249999999999999</c:v>
                </c:pt>
                <c:pt idx="4602">
                  <c:v>1.018</c:v>
                </c:pt>
                <c:pt idx="4603">
                  <c:v>1.0169999999999999</c:v>
                </c:pt>
                <c:pt idx="4604">
                  <c:v>0.99399999999999999</c:v>
                </c:pt>
                <c:pt idx="4605">
                  <c:v>1.0069999999999999</c:v>
                </c:pt>
                <c:pt idx="4606">
                  <c:v>1.0069999999999999</c:v>
                </c:pt>
                <c:pt idx="4607">
                  <c:v>1.008</c:v>
                </c:pt>
                <c:pt idx="4608">
                  <c:v>1.06</c:v>
                </c:pt>
                <c:pt idx="4609">
                  <c:v>1.044</c:v>
                </c:pt>
                <c:pt idx="4610">
                  <c:v>1.042</c:v>
                </c:pt>
                <c:pt idx="4611">
                  <c:v>1.0389999999999999</c:v>
                </c:pt>
                <c:pt idx="4612">
                  <c:v>1.036</c:v>
                </c:pt>
                <c:pt idx="4613">
                  <c:v>1.0389999999999999</c:v>
                </c:pt>
                <c:pt idx="4614">
                  <c:v>1.046</c:v>
                </c:pt>
                <c:pt idx="4615">
                  <c:v>1.0309999999999999</c:v>
                </c:pt>
                <c:pt idx="4616">
                  <c:v>1.0169999999999999</c:v>
                </c:pt>
                <c:pt idx="4617">
                  <c:v>1.0349999999999999</c:v>
                </c:pt>
                <c:pt idx="4618">
                  <c:v>1.0349999999999999</c:v>
                </c:pt>
                <c:pt idx="4619">
                  <c:v>1.0349999999999999</c:v>
                </c:pt>
                <c:pt idx="4620">
                  <c:v>1.0249999999999999</c:v>
                </c:pt>
                <c:pt idx="4621">
                  <c:v>1.0129999999999999</c:v>
                </c:pt>
                <c:pt idx="4622">
                  <c:v>1.0569999999999999</c:v>
                </c:pt>
                <c:pt idx="4623">
                  <c:v>1.0529999999999999</c:v>
                </c:pt>
                <c:pt idx="4624">
                  <c:v>1.0529999999999999</c:v>
                </c:pt>
                <c:pt idx="4625">
                  <c:v>1.0489999999999999</c:v>
                </c:pt>
                <c:pt idx="4626">
                  <c:v>1.0269999999999999</c:v>
                </c:pt>
                <c:pt idx="4627">
                  <c:v>1.0529999999999999</c:v>
                </c:pt>
                <c:pt idx="4628">
                  <c:v>1.0640000000000001</c:v>
                </c:pt>
                <c:pt idx="4629">
                  <c:v>1.0640000000000001</c:v>
                </c:pt>
                <c:pt idx="4630">
                  <c:v>1.0649999999999999</c:v>
                </c:pt>
                <c:pt idx="4631">
                  <c:v>1.0649999999999999</c:v>
                </c:pt>
                <c:pt idx="4632">
                  <c:v>1.077</c:v>
                </c:pt>
                <c:pt idx="4633">
                  <c:v>1.0900000000000001</c:v>
                </c:pt>
                <c:pt idx="4634">
                  <c:v>1.075</c:v>
                </c:pt>
                <c:pt idx="4635">
                  <c:v>1.07</c:v>
                </c:pt>
                <c:pt idx="4636">
                  <c:v>1.07</c:v>
                </c:pt>
                <c:pt idx="4637">
                  <c:v>1.0940000000000001</c:v>
                </c:pt>
                <c:pt idx="4638">
                  <c:v>1.0900000000000001</c:v>
                </c:pt>
                <c:pt idx="4639">
                  <c:v>1.089</c:v>
                </c:pt>
                <c:pt idx="4640">
                  <c:v>1.1040000000000001</c:v>
                </c:pt>
                <c:pt idx="4641">
                  <c:v>1.091</c:v>
                </c:pt>
                <c:pt idx="4642">
                  <c:v>1.113</c:v>
                </c:pt>
                <c:pt idx="4643">
                  <c:v>1.103</c:v>
                </c:pt>
                <c:pt idx="4644">
                  <c:v>1.1020000000000001</c:v>
                </c:pt>
                <c:pt idx="4645">
                  <c:v>1.0980000000000001</c:v>
                </c:pt>
                <c:pt idx="4646">
                  <c:v>1.0980000000000001</c:v>
                </c:pt>
                <c:pt idx="4647">
                  <c:v>1.1319999999999999</c:v>
                </c:pt>
                <c:pt idx="4648">
                  <c:v>1.1619999999999999</c:v>
                </c:pt>
                <c:pt idx="4649">
                  <c:v>1.163</c:v>
                </c:pt>
                <c:pt idx="4650">
                  <c:v>1.1719999999999999</c:v>
                </c:pt>
                <c:pt idx="4651">
                  <c:v>1.181</c:v>
                </c:pt>
                <c:pt idx="4652">
                  <c:v>1.2050000000000001</c:v>
                </c:pt>
                <c:pt idx="4653">
                  <c:v>1.2270000000000001</c:v>
                </c:pt>
                <c:pt idx="4654">
                  <c:v>1.228</c:v>
                </c:pt>
                <c:pt idx="4655">
                  <c:v>1.2230000000000001</c:v>
                </c:pt>
                <c:pt idx="4656">
                  <c:v>1.2130000000000001</c:v>
                </c:pt>
                <c:pt idx="4657">
                  <c:v>1.242</c:v>
                </c:pt>
                <c:pt idx="4658">
                  <c:v>1.242</c:v>
                </c:pt>
                <c:pt idx="4659">
                  <c:v>1.26</c:v>
                </c:pt>
                <c:pt idx="4660">
                  <c:v>1.262</c:v>
                </c:pt>
                <c:pt idx="4661">
                  <c:v>1.264</c:v>
                </c:pt>
                <c:pt idx="4662">
                  <c:v>1.278</c:v>
                </c:pt>
                <c:pt idx="4663">
                  <c:v>1.2869999999999999</c:v>
                </c:pt>
                <c:pt idx="4664">
                  <c:v>1.2869999999999999</c:v>
                </c:pt>
                <c:pt idx="4665">
                  <c:v>1.266</c:v>
                </c:pt>
                <c:pt idx="4666">
                  <c:v>1.2470000000000001</c:v>
                </c:pt>
                <c:pt idx="4667">
                  <c:v>1.2789999999999999</c:v>
                </c:pt>
                <c:pt idx="4668">
                  <c:v>1.2889999999999999</c:v>
                </c:pt>
                <c:pt idx="4669">
                  <c:v>1.26</c:v>
                </c:pt>
                <c:pt idx="4670">
                  <c:v>1.262</c:v>
                </c:pt>
                <c:pt idx="4671">
                  <c:v>1.272</c:v>
                </c:pt>
                <c:pt idx="4672">
                  <c:v>1.2969999999999999</c:v>
                </c:pt>
                <c:pt idx="4673">
                  <c:v>1.2849999999999999</c:v>
                </c:pt>
                <c:pt idx="4674">
                  <c:v>1.2829999999999999</c:v>
                </c:pt>
                <c:pt idx="4675">
                  <c:v>1.2749999999999999</c:v>
                </c:pt>
                <c:pt idx="4676">
                  <c:v>1.2889999999999999</c:v>
                </c:pt>
                <c:pt idx="4677">
                  <c:v>1.3280000000000001</c:v>
                </c:pt>
                <c:pt idx="4678">
                  <c:v>1.2989999999999999</c:v>
                </c:pt>
                <c:pt idx="4679">
                  <c:v>1.306</c:v>
                </c:pt>
                <c:pt idx="4680">
                  <c:v>1.3169999999999999</c:v>
                </c:pt>
                <c:pt idx="4681">
                  <c:v>1.341</c:v>
                </c:pt>
                <c:pt idx="4682">
                  <c:v>1.367</c:v>
                </c:pt>
                <c:pt idx="4683">
                  <c:v>1.3759999999999999</c:v>
                </c:pt>
                <c:pt idx="4684">
                  <c:v>1.345</c:v>
                </c:pt>
                <c:pt idx="4685">
                  <c:v>1.3260000000000001</c:v>
                </c:pt>
                <c:pt idx="4686">
                  <c:v>1.3260000000000001</c:v>
                </c:pt>
                <c:pt idx="4687">
                  <c:v>1.335</c:v>
                </c:pt>
                <c:pt idx="4688">
                  <c:v>1.4359999999999999</c:v>
                </c:pt>
                <c:pt idx="4689">
                  <c:v>1.38</c:v>
                </c:pt>
                <c:pt idx="4690">
                  <c:v>1.3819999999999999</c:v>
                </c:pt>
                <c:pt idx="4691">
                  <c:v>1.3819999999999999</c:v>
                </c:pt>
                <c:pt idx="4692">
                  <c:v>1.3939999999999999</c:v>
                </c:pt>
                <c:pt idx="4693">
                  <c:v>1.395</c:v>
                </c:pt>
                <c:pt idx="4694">
                  <c:v>1.4</c:v>
                </c:pt>
                <c:pt idx="4695">
                  <c:v>1.399</c:v>
                </c:pt>
                <c:pt idx="4696">
                  <c:v>1.41</c:v>
                </c:pt>
                <c:pt idx="4697">
                  <c:v>1.4279999999999999</c:v>
                </c:pt>
                <c:pt idx="4698">
                  <c:v>1.4219999999999999</c:v>
                </c:pt>
                <c:pt idx="4699">
                  <c:v>1.43</c:v>
                </c:pt>
                <c:pt idx="4700">
                  <c:v>1.4410000000000001</c:v>
                </c:pt>
                <c:pt idx="4701">
                  <c:v>1.4410000000000001</c:v>
                </c:pt>
                <c:pt idx="4702">
                  <c:v>1.4219999999999999</c:v>
                </c:pt>
                <c:pt idx="4703">
                  <c:v>1.4419999999999999</c:v>
                </c:pt>
                <c:pt idx="4704">
                  <c:v>1.43</c:v>
                </c:pt>
                <c:pt idx="4705">
                  <c:v>1.431</c:v>
                </c:pt>
                <c:pt idx="4706">
                  <c:v>1.42</c:v>
                </c:pt>
                <c:pt idx="4707">
                  <c:v>1.4370000000000001</c:v>
                </c:pt>
                <c:pt idx="4708">
                  <c:v>1.4319999999999999</c:v>
                </c:pt>
                <c:pt idx="4709">
                  <c:v>1.421</c:v>
                </c:pt>
                <c:pt idx="4710">
                  <c:v>1.4179999999999999</c:v>
                </c:pt>
                <c:pt idx="4711">
                  <c:v>1.4079999999999999</c:v>
                </c:pt>
                <c:pt idx="4712">
                  <c:v>1.446</c:v>
                </c:pt>
                <c:pt idx="4713">
                  <c:v>1.4590000000000001</c:v>
                </c:pt>
                <c:pt idx="4714">
                  <c:v>1.4830000000000001</c:v>
                </c:pt>
                <c:pt idx="4715">
                  <c:v>1.4790000000000001</c:v>
                </c:pt>
                <c:pt idx="4716">
                  <c:v>1.484</c:v>
                </c:pt>
                <c:pt idx="4717">
                  <c:v>1.5189999999999999</c:v>
                </c:pt>
                <c:pt idx="4718">
                  <c:v>1.5449999999999999</c:v>
                </c:pt>
                <c:pt idx="4719">
                  <c:v>1.544</c:v>
                </c:pt>
                <c:pt idx="4720">
                  <c:v>1.56</c:v>
                </c:pt>
                <c:pt idx="4721">
                  <c:v>1.5760000000000001</c:v>
                </c:pt>
                <c:pt idx="4722">
                  <c:v>1.589</c:v>
                </c:pt>
                <c:pt idx="4723">
                  <c:v>1.5760000000000001</c:v>
                </c:pt>
                <c:pt idx="4724">
                  <c:v>1.593</c:v>
                </c:pt>
                <c:pt idx="4725">
                  <c:v>1.5940000000000001</c:v>
                </c:pt>
                <c:pt idx="4726">
                  <c:v>1.5940000000000001</c:v>
                </c:pt>
                <c:pt idx="4727">
                  <c:v>1.6</c:v>
                </c:pt>
                <c:pt idx="4728">
                  <c:v>1.6439999999999999</c:v>
                </c:pt>
                <c:pt idx="4729">
                  <c:v>1.6359999999999999</c:v>
                </c:pt>
                <c:pt idx="4730">
                  <c:v>1.641</c:v>
                </c:pt>
                <c:pt idx="4731">
                  <c:v>1.641</c:v>
                </c:pt>
                <c:pt idx="4732">
                  <c:v>1.663</c:v>
                </c:pt>
                <c:pt idx="4733">
                  <c:v>1.6559999999999999</c:v>
                </c:pt>
                <c:pt idx="4734">
                  <c:v>1.6160000000000001</c:v>
                </c:pt>
                <c:pt idx="4735">
                  <c:v>1.6439999999999999</c:v>
                </c:pt>
                <c:pt idx="4736">
                  <c:v>1.66</c:v>
                </c:pt>
                <c:pt idx="4737">
                  <c:v>1.67</c:v>
                </c:pt>
                <c:pt idx="4738">
                  <c:v>1.679</c:v>
                </c:pt>
                <c:pt idx="4739">
                  <c:v>1.657</c:v>
                </c:pt>
                <c:pt idx="4740">
                  <c:v>1.6639999999999999</c:v>
                </c:pt>
                <c:pt idx="4741">
                  <c:v>1.6779999999999999</c:v>
                </c:pt>
                <c:pt idx="4742">
                  <c:v>1.7150000000000001</c:v>
                </c:pt>
                <c:pt idx="4743">
                  <c:v>1.7529999999999999</c:v>
                </c:pt>
                <c:pt idx="4744">
                  <c:v>1.7649999999999999</c:v>
                </c:pt>
                <c:pt idx="4745">
                  <c:v>1.7729999999999999</c:v>
                </c:pt>
                <c:pt idx="4746">
                  <c:v>1.7589999999999999</c:v>
                </c:pt>
                <c:pt idx="4747">
                  <c:v>1.7909999999999999</c:v>
                </c:pt>
                <c:pt idx="4748">
                  <c:v>1.746</c:v>
                </c:pt>
                <c:pt idx="4749">
                  <c:v>1.716</c:v>
                </c:pt>
                <c:pt idx="4750">
                  <c:v>1.7210000000000001</c:v>
                </c:pt>
                <c:pt idx="4751">
                  <c:v>1.7430000000000001</c:v>
                </c:pt>
                <c:pt idx="4752">
                  <c:v>1.7589999999999999</c:v>
                </c:pt>
                <c:pt idx="4753">
                  <c:v>1.722</c:v>
                </c:pt>
                <c:pt idx="4754">
                  <c:v>1.706</c:v>
                </c:pt>
                <c:pt idx="4755">
                  <c:v>1.706</c:v>
                </c:pt>
                <c:pt idx="4756">
                  <c:v>1.7190000000000001</c:v>
                </c:pt>
                <c:pt idx="4757">
                  <c:v>1.744</c:v>
                </c:pt>
                <c:pt idx="4758">
                  <c:v>1.698</c:v>
                </c:pt>
                <c:pt idx="4759">
                  <c:v>1.708</c:v>
                </c:pt>
                <c:pt idx="4760">
                  <c:v>1.712</c:v>
                </c:pt>
                <c:pt idx="4761">
                  <c:v>1.7130000000000001</c:v>
                </c:pt>
                <c:pt idx="4762">
                  <c:v>1.7230000000000001</c:v>
                </c:pt>
                <c:pt idx="4763">
                  <c:v>1.7230000000000001</c:v>
                </c:pt>
                <c:pt idx="4764">
                  <c:v>1.746</c:v>
                </c:pt>
                <c:pt idx="4765">
                  <c:v>1.752</c:v>
                </c:pt>
                <c:pt idx="4766">
                  <c:v>1.742</c:v>
                </c:pt>
                <c:pt idx="4767">
                  <c:v>1.7849999999999999</c:v>
                </c:pt>
                <c:pt idx="4768">
                  <c:v>1.8120000000000001</c:v>
                </c:pt>
                <c:pt idx="4769">
                  <c:v>1.8140000000000001</c:v>
                </c:pt>
                <c:pt idx="4770">
                  <c:v>1.8049999999999999</c:v>
                </c:pt>
                <c:pt idx="4771">
                  <c:v>1.82</c:v>
                </c:pt>
                <c:pt idx="4772">
                  <c:v>1.853</c:v>
                </c:pt>
                <c:pt idx="4773">
                  <c:v>1.847</c:v>
                </c:pt>
                <c:pt idx="4774">
                  <c:v>1.8129999999999999</c:v>
                </c:pt>
                <c:pt idx="4775">
                  <c:v>1.8069999999999999</c:v>
                </c:pt>
                <c:pt idx="4776">
                  <c:v>1.802</c:v>
                </c:pt>
                <c:pt idx="4777">
                  <c:v>1.839</c:v>
                </c:pt>
                <c:pt idx="4778">
                  <c:v>1.8260000000000001</c:v>
                </c:pt>
                <c:pt idx="4779">
                  <c:v>1.827</c:v>
                </c:pt>
                <c:pt idx="4780">
                  <c:v>1.83</c:v>
                </c:pt>
                <c:pt idx="4781">
                  <c:v>1.829</c:v>
                </c:pt>
                <c:pt idx="4782">
                  <c:v>1.859</c:v>
                </c:pt>
                <c:pt idx="4783">
                  <c:v>1.8819999999999999</c:v>
                </c:pt>
                <c:pt idx="4784">
                  <c:v>1.8879999999999999</c:v>
                </c:pt>
                <c:pt idx="4785">
                  <c:v>1.9019999999999999</c:v>
                </c:pt>
                <c:pt idx="4786">
                  <c:v>1.8979999999999999</c:v>
                </c:pt>
                <c:pt idx="4787">
                  <c:v>1.9059999999999999</c:v>
                </c:pt>
                <c:pt idx="4788">
                  <c:v>1.9019999999999999</c:v>
                </c:pt>
                <c:pt idx="4789">
                  <c:v>1.9019999999999999</c:v>
                </c:pt>
                <c:pt idx="4790">
                  <c:v>1.891</c:v>
                </c:pt>
                <c:pt idx="4791">
                  <c:v>1.903</c:v>
                </c:pt>
                <c:pt idx="4792">
                  <c:v>1.927</c:v>
                </c:pt>
                <c:pt idx="4793">
                  <c:v>1.909</c:v>
                </c:pt>
                <c:pt idx="4794">
                  <c:v>1.897</c:v>
                </c:pt>
                <c:pt idx="4795">
                  <c:v>1.8919999999999999</c:v>
                </c:pt>
                <c:pt idx="4796">
                  <c:v>1.8919999999999999</c:v>
                </c:pt>
                <c:pt idx="4797">
                  <c:v>1.881</c:v>
                </c:pt>
                <c:pt idx="4798">
                  <c:v>1.9179999999999999</c:v>
                </c:pt>
                <c:pt idx="4799">
                  <c:v>1.9</c:v>
                </c:pt>
                <c:pt idx="4800">
                  <c:v>1.907</c:v>
                </c:pt>
                <c:pt idx="4801">
                  <c:v>1.9059999999999999</c:v>
                </c:pt>
                <c:pt idx="4802">
                  <c:v>1.9379999999999999</c:v>
                </c:pt>
                <c:pt idx="4803">
                  <c:v>1.9370000000000001</c:v>
                </c:pt>
                <c:pt idx="4804">
                  <c:v>1.9279999999999999</c:v>
                </c:pt>
                <c:pt idx="4805">
                  <c:v>1.915</c:v>
                </c:pt>
                <c:pt idx="4806">
                  <c:v>1.903</c:v>
                </c:pt>
                <c:pt idx="4807">
                  <c:v>1.919</c:v>
                </c:pt>
                <c:pt idx="4808">
                  <c:v>1.925</c:v>
                </c:pt>
                <c:pt idx="4809">
                  <c:v>1.927</c:v>
                </c:pt>
                <c:pt idx="4810">
                  <c:v>1.9239999999999999</c:v>
                </c:pt>
                <c:pt idx="4811">
                  <c:v>1.9239999999999999</c:v>
                </c:pt>
                <c:pt idx="4812">
                  <c:v>1.9279999999999999</c:v>
                </c:pt>
                <c:pt idx="4813">
                  <c:v>1.9279999999999999</c:v>
                </c:pt>
                <c:pt idx="4814">
                  <c:v>1.93</c:v>
                </c:pt>
                <c:pt idx="4815">
                  <c:v>1.9119999999999999</c:v>
                </c:pt>
                <c:pt idx="4816">
                  <c:v>1.89</c:v>
                </c:pt>
                <c:pt idx="4817">
                  <c:v>1.92</c:v>
                </c:pt>
                <c:pt idx="4818">
                  <c:v>1.9219999999999999</c:v>
                </c:pt>
                <c:pt idx="4819">
                  <c:v>1.9159999999999999</c:v>
                </c:pt>
                <c:pt idx="4820">
                  <c:v>1.917</c:v>
                </c:pt>
                <c:pt idx="4821">
                  <c:v>1.93</c:v>
                </c:pt>
                <c:pt idx="4822">
                  <c:v>1.966</c:v>
                </c:pt>
                <c:pt idx="4823">
                  <c:v>1.966</c:v>
                </c:pt>
                <c:pt idx="4824">
                  <c:v>1.948</c:v>
                </c:pt>
                <c:pt idx="4825">
                  <c:v>1.946</c:v>
                </c:pt>
                <c:pt idx="4826">
                  <c:v>1.956</c:v>
                </c:pt>
                <c:pt idx="4827">
                  <c:v>1.972</c:v>
                </c:pt>
                <c:pt idx="4828">
                  <c:v>1.9570000000000001</c:v>
                </c:pt>
                <c:pt idx="4829">
                  <c:v>1.9650000000000001</c:v>
                </c:pt>
                <c:pt idx="4830">
                  <c:v>1.9710000000000001</c:v>
                </c:pt>
                <c:pt idx="4831">
                  <c:v>1.9810000000000001</c:v>
                </c:pt>
                <c:pt idx="4832">
                  <c:v>2.0089999999999999</c:v>
                </c:pt>
                <c:pt idx="4833">
                  <c:v>2</c:v>
                </c:pt>
                <c:pt idx="4834">
                  <c:v>1.9870000000000001</c:v>
                </c:pt>
                <c:pt idx="4835">
                  <c:v>1.974</c:v>
                </c:pt>
                <c:pt idx="4836">
                  <c:v>1.9590000000000001</c:v>
                </c:pt>
                <c:pt idx="4837">
                  <c:v>1.988</c:v>
                </c:pt>
                <c:pt idx="4838">
                  <c:v>1.9950000000000001</c:v>
                </c:pt>
                <c:pt idx="4839">
                  <c:v>1.9850000000000001</c:v>
                </c:pt>
                <c:pt idx="4840">
                  <c:v>1.9850000000000001</c:v>
                </c:pt>
                <c:pt idx="4841">
                  <c:v>1.9850000000000001</c:v>
                </c:pt>
                <c:pt idx="4842">
                  <c:v>2.0230000000000001</c:v>
                </c:pt>
                <c:pt idx="4843">
                  <c:v>2.02</c:v>
                </c:pt>
                <c:pt idx="4844">
                  <c:v>2.0049999999999999</c:v>
                </c:pt>
                <c:pt idx="4845">
                  <c:v>2.004</c:v>
                </c:pt>
                <c:pt idx="4846">
                  <c:v>2.012</c:v>
                </c:pt>
                <c:pt idx="4847">
                  <c:v>2.048</c:v>
                </c:pt>
                <c:pt idx="4848">
                  <c:v>2.0510000000000002</c:v>
                </c:pt>
                <c:pt idx="4849">
                  <c:v>2.0459999999999998</c:v>
                </c:pt>
                <c:pt idx="4850">
                  <c:v>2.0449999999999999</c:v>
                </c:pt>
                <c:pt idx="4851">
                  <c:v>2.0409999999999999</c:v>
                </c:pt>
                <c:pt idx="4852">
                  <c:v>2.0710000000000002</c:v>
                </c:pt>
                <c:pt idx="4853">
                  <c:v>2.0590000000000002</c:v>
                </c:pt>
                <c:pt idx="4854">
                  <c:v>2.0489999999999999</c:v>
                </c:pt>
                <c:pt idx="4855">
                  <c:v>2.0350000000000001</c:v>
                </c:pt>
                <c:pt idx="4856">
                  <c:v>2.0350000000000001</c:v>
                </c:pt>
                <c:pt idx="4857">
                  <c:v>2.069</c:v>
                </c:pt>
                <c:pt idx="4858">
                  <c:v>2.0750000000000002</c:v>
                </c:pt>
                <c:pt idx="4859">
                  <c:v>2.0779999999999998</c:v>
                </c:pt>
                <c:pt idx="4860">
                  <c:v>2.093</c:v>
                </c:pt>
                <c:pt idx="4861">
                  <c:v>2.1</c:v>
                </c:pt>
                <c:pt idx="4862">
                  <c:v>2.1150000000000002</c:v>
                </c:pt>
                <c:pt idx="4863">
                  <c:v>2.121</c:v>
                </c:pt>
                <c:pt idx="4864">
                  <c:v>2.0979999999999999</c:v>
                </c:pt>
                <c:pt idx="4865">
                  <c:v>2.0979999999999999</c:v>
                </c:pt>
                <c:pt idx="4866">
                  <c:v>2.0979999999999999</c:v>
                </c:pt>
                <c:pt idx="4867">
                  <c:v>2.1120000000000001</c:v>
                </c:pt>
                <c:pt idx="4868">
                  <c:v>2.133</c:v>
                </c:pt>
                <c:pt idx="4869">
                  <c:v>2.1280000000000001</c:v>
                </c:pt>
                <c:pt idx="4870">
                  <c:v>2.1349999999999998</c:v>
                </c:pt>
                <c:pt idx="4871">
                  <c:v>2.1269999999999998</c:v>
                </c:pt>
                <c:pt idx="4872">
                  <c:v>2.1440000000000001</c:v>
                </c:pt>
                <c:pt idx="4873">
                  <c:v>2.1389999999999998</c:v>
                </c:pt>
                <c:pt idx="4874">
                  <c:v>2.1379999999999999</c:v>
                </c:pt>
                <c:pt idx="4875">
                  <c:v>2.1480000000000001</c:v>
                </c:pt>
                <c:pt idx="4876">
                  <c:v>2.1509999999999998</c:v>
                </c:pt>
                <c:pt idx="4877">
                  <c:v>2.165</c:v>
                </c:pt>
                <c:pt idx="4878">
                  <c:v>2.165</c:v>
                </c:pt>
                <c:pt idx="4879">
                  <c:v>2.1659999999999999</c:v>
                </c:pt>
                <c:pt idx="4880">
                  <c:v>2.1669999999999998</c:v>
                </c:pt>
                <c:pt idx="4881">
                  <c:v>2.1680000000000001</c:v>
                </c:pt>
                <c:pt idx="4882">
                  <c:v>2.21</c:v>
                </c:pt>
                <c:pt idx="4883">
                  <c:v>2.194</c:v>
                </c:pt>
                <c:pt idx="4884">
                  <c:v>2.1869999999999998</c:v>
                </c:pt>
                <c:pt idx="4885">
                  <c:v>2.2000000000000002</c:v>
                </c:pt>
                <c:pt idx="4886">
                  <c:v>2.2010000000000001</c:v>
                </c:pt>
                <c:pt idx="4887">
                  <c:v>2.2109999999999999</c:v>
                </c:pt>
                <c:pt idx="4888">
                  <c:v>2.2200000000000002</c:v>
                </c:pt>
                <c:pt idx="4889">
                  <c:v>2.2170000000000001</c:v>
                </c:pt>
                <c:pt idx="4890">
                  <c:v>2.2130000000000001</c:v>
                </c:pt>
                <c:pt idx="4891">
                  <c:v>2.2130000000000001</c:v>
                </c:pt>
                <c:pt idx="4892">
                  <c:v>2.2370000000000001</c:v>
                </c:pt>
                <c:pt idx="4893">
                  <c:v>2.2639999999999998</c:v>
                </c:pt>
                <c:pt idx="4894">
                  <c:v>2.2610000000000001</c:v>
                </c:pt>
                <c:pt idx="4895">
                  <c:v>2.266</c:v>
                </c:pt>
                <c:pt idx="4896">
                  <c:v>2.278</c:v>
                </c:pt>
                <c:pt idx="4897">
                  <c:v>2.302</c:v>
                </c:pt>
                <c:pt idx="4898">
                  <c:v>2.3069999999999999</c:v>
                </c:pt>
                <c:pt idx="4899">
                  <c:v>2.3069999999999999</c:v>
                </c:pt>
                <c:pt idx="4900">
                  <c:v>2.3069999999999999</c:v>
                </c:pt>
                <c:pt idx="4901">
                  <c:v>2.3050000000000002</c:v>
                </c:pt>
                <c:pt idx="4902">
                  <c:v>2.3290000000000002</c:v>
                </c:pt>
                <c:pt idx="4903">
                  <c:v>2.331</c:v>
                </c:pt>
                <c:pt idx="4904">
                  <c:v>2.327</c:v>
                </c:pt>
                <c:pt idx="4905">
                  <c:v>2.3220000000000001</c:v>
                </c:pt>
                <c:pt idx="4906">
                  <c:v>2.306</c:v>
                </c:pt>
                <c:pt idx="4907">
                  <c:v>2.3250000000000002</c:v>
                </c:pt>
                <c:pt idx="4908">
                  <c:v>2.3279999999999998</c:v>
                </c:pt>
                <c:pt idx="4909">
                  <c:v>2.3199999999999998</c:v>
                </c:pt>
                <c:pt idx="4910">
                  <c:v>2.319</c:v>
                </c:pt>
                <c:pt idx="4911">
                  <c:v>2.3149999999999999</c:v>
                </c:pt>
                <c:pt idx="4912">
                  <c:v>2.3420000000000001</c:v>
                </c:pt>
                <c:pt idx="4913">
                  <c:v>2.355</c:v>
                </c:pt>
                <c:pt idx="4914">
                  <c:v>2.3519999999999999</c:v>
                </c:pt>
                <c:pt idx="4915">
                  <c:v>2.3490000000000002</c:v>
                </c:pt>
                <c:pt idx="4916">
                  <c:v>2.3490000000000002</c:v>
                </c:pt>
                <c:pt idx="4917">
                  <c:v>2.3410000000000002</c:v>
                </c:pt>
                <c:pt idx="4918">
                  <c:v>2.375</c:v>
                </c:pt>
                <c:pt idx="4919">
                  <c:v>2.3580000000000001</c:v>
                </c:pt>
                <c:pt idx="4920">
                  <c:v>2.3490000000000002</c:v>
                </c:pt>
                <c:pt idx="4921">
                  <c:v>2.351</c:v>
                </c:pt>
                <c:pt idx="4922">
                  <c:v>2.3820000000000001</c:v>
                </c:pt>
                <c:pt idx="4923">
                  <c:v>2.399</c:v>
                </c:pt>
                <c:pt idx="4924">
                  <c:v>2.399</c:v>
                </c:pt>
                <c:pt idx="4925">
                  <c:v>2.4</c:v>
                </c:pt>
                <c:pt idx="4926">
                  <c:v>2.399</c:v>
                </c:pt>
                <c:pt idx="4927">
                  <c:v>2.3940000000000001</c:v>
                </c:pt>
                <c:pt idx="4928">
                  <c:v>2.383</c:v>
                </c:pt>
                <c:pt idx="4929">
                  <c:v>2.3559999999999999</c:v>
                </c:pt>
                <c:pt idx="4930">
                  <c:v>2.3450000000000002</c:v>
                </c:pt>
                <c:pt idx="4931">
                  <c:v>2.3370000000000002</c:v>
                </c:pt>
                <c:pt idx="4932">
                  <c:v>2.4119999999999999</c:v>
                </c:pt>
                <c:pt idx="4933">
                  <c:v>2.4119999999999999</c:v>
                </c:pt>
                <c:pt idx="4934">
                  <c:v>2.4039999999999999</c:v>
                </c:pt>
                <c:pt idx="4935">
                  <c:v>2.39</c:v>
                </c:pt>
                <c:pt idx="4936">
                  <c:v>2.3780000000000001</c:v>
                </c:pt>
                <c:pt idx="4937">
                  <c:v>2.3940000000000001</c:v>
                </c:pt>
                <c:pt idx="4938">
                  <c:v>2.4239999999999999</c:v>
                </c:pt>
                <c:pt idx="4939">
                  <c:v>2.411</c:v>
                </c:pt>
                <c:pt idx="4940">
                  <c:v>2.4140000000000001</c:v>
                </c:pt>
                <c:pt idx="4941">
                  <c:v>2.3849999999999998</c:v>
                </c:pt>
                <c:pt idx="4942">
                  <c:v>2.387</c:v>
                </c:pt>
                <c:pt idx="4943">
                  <c:v>2.3969999999999998</c:v>
                </c:pt>
                <c:pt idx="4944">
                  <c:v>2.3839999999999999</c:v>
                </c:pt>
                <c:pt idx="4945">
                  <c:v>2.3809999999999998</c:v>
                </c:pt>
                <c:pt idx="4946">
                  <c:v>2.3780000000000001</c:v>
                </c:pt>
                <c:pt idx="4947">
                  <c:v>2.3780000000000001</c:v>
                </c:pt>
                <c:pt idx="4948">
                  <c:v>2.4279999999999999</c:v>
                </c:pt>
                <c:pt idx="4949">
                  <c:v>2.4039999999999999</c:v>
                </c:pt>
                <c:pt idx="4950">
                  <c:v>2.3769999999999998</c:v>
                </c:pt>
                <c:pt idx="4951">
                  <c:v>2.3610000000000002</c:v>
                </c:pt>
                <c:pt idx="4952">
                  <c:v>2.3610000000000002</c:v>
                </c:pt>
                <c:pt idx="4953">
                  <c:v>2.415</c:v>
                </c:pt>
                <c:pt idx="4954">
                  <c:v>2.403</c:v>
                </c:pt>
                <c:pt idx="4955">
                  <c:v>2.4089999999999998</c:v>
                </c:pt>
                <c:pt idx="4956">
                  <c:v>2.4089999999999998</c:v>
                </c:pt>
                <c:pt idx="4957">
                  <c:v>2.4390000000000001</c:v>
                </c:pt>
                <c:pt idx="4958">
                  <c:v>2.4369999999999998</c:v>
                </c:pt>
                <c:pt idx="4959">
                  <c:v>2.427</c:v>
                </c:pt>
                <c:pt idx="4960">
                  <c:v>2.4180000000000001</c:v>
                </c:pt>
                <c:pt idx="4961">
                  <c:v>2.415</c:v>
                </c:pt>
                <c:pt idx="4962">
                  <c:v>2.4289999999999998</c:v>
                </c:pt>
                <c:pt idx="4963">
                  <c:v>2.4159999999999999</c:v>
                </c:pt>
                <c:pt idx="4964">
                  <c:v>2.4020000000000001</c:v>
                </c:pt>
                <c:pt idx="4965">
                  <c:v>2.3969999999999998</c:v>
                </c:pt>
                <c:pt idx="4966">
                  <c:v>2.3969999999999998</c:v>
                </c:pt>
                <c:pt idx="4967">
                  <c:v>2.4</c:v>
                </c:pt>
                <c:pt idx="4968">
                  <c:v>2.4009999999999998</c:v>
                </c:pt>
                <c:pt idx="4969">
                  <c:v>2.3610000000000002</c:v>
                </c:pt>
                <c:pt idx="4970">
                  <c:v>2.3769999999999998</c:v>
                </c:pt>
                <c:pt idx="4971">
                  <c:v>2.3849999999999998</c:v>
                </c:pt>
                <c:pt idx="4972">
                  <c:v>2.4089999999999998</c:v>
                </c:pt>
                <c:pt idx="4973">
                  <c:v>2.4159999999999999</c:v>
                </c:pt>
                <c:pt idx="4974">
                  <c:v>2.39</c:v>
                </c:pt>
                <c:pt idx="4975">
                  <c:v>2.391</c:v>
                </c:pt>
                <c:pt idx="4976">
                  <c:v>2.3820000000000001</c:v>
                </c:pt>
                <c:pt idx="4977">
                  <c:v>2.407</c:v>
                </c:pt>
                <c:pt idx="4978">
                  <c:v>2.4159999999999999</c:v>
                </c:pt>
                <c:pt idx="4979">
                  <c:v>2.403</c:v>
                </c:pt>
                <c:pt idx="4980">
                  <c:v>2.4180000000000001</c:v>
                </c:pt>
                <c:pt idx="4981">
                  <c:v>2.4279999999999999</c:v>
                </c:pt>
                <c:pt idx="4982">
                  <c:v>2.427</c:v>
                </c:pt>
                <c:pt idx="4983">
                  <c:v>2.4300000000000002</c:v>
                </c:pt>
                <c:pt idx="4984">
                  <c:v>2.4249999999999998</c:v>
                </c:pt>
                <c:pt idx="4985">
                  <c:v>2.423</c:v>
                </c:pt>
                <c:pt idx="4986">
                  <c:v>2.423</c:v>
                </c:pt>
                <c:pt idx="4987">
                  <c:v>2.4220000000000002</c:v>
                </c:pt>
                <c:pt idx="4988">
                  <c:v>2.4390000000000001</c:v>
                </c:pt>
                <c:pt idx="4989">
                  <c:v>2.4449999999999998</c:v>
                </c:pt>
                <c:pt idx="4990">
                  <c:v>2.4460000000000002</c:v>
                </c:pt>
                <c:pt idx="4991">
                  <c:v>2.4449999999999998</c:v>
                </c:pt>
                <c:pt idx="4992">
                  <c:v>2.4409999999999998</c:v>
                </c:pt>
                <c:pt idx="4993">
                  <c:v>2.44</c:v>
                </c:pt>
                <c:pt idx="4994">
                  <c:v>2.4359999999999999</c:v>
                </c:pt>
                <c:pt idx="4995">
                  <c:v>2.4329999999999998</c:v>
                </c:pt>
                <c:pt idx="4996">
                  <c:v>2.4279999999999999</c:v>
                </c:pt>
                <c:pt idx="4997">
                  <c:v>2.4390000000000001</c:v>
                </c:pt>
                <c:pt idx="4998">
                  <c:v>2.452</c:v>
                </c:pt>
                <c:pt idx="4999">
                  <c:v>2.4489999999999998</c:v>
                </c:pt>
                <c:pt idx="5000">
                  <c:v>2.444</c:v>
                </c:pt>
                <c:pt idx="5001">
                  <c:v>2.4289999999999998</c:v>
                </c:pt>
                <c:pt idx="5002">
                  <c:v>2.4430000000000001</c:v>
                </c:pt>
                <c:pt idx="5003">
                  <c:v>2.44</c:v>
                </c:pt>
                <c:pt idx="5004">
                  <c:v>2.4390000000000001</c:v>
                </c:pt>
                <c:pt idx="5005">
                  <c:v>2.4390000000000001</c:v>
                </c:pt>
                <c:pt idx="5006">
                  <c:v>2.4369999999999998</c:v>
                </c:pt>
                <c:pt idx="5007">
                  <c:v>2.4500000000000002</c:v>
                </c:pt>
                <c:pt idx="5008">
                  <c:v>2.46</c:v>
                </c:pt>
                <c:pt idx="5009">
                  <c:v>2.4620000000000002</c:v>
                </c:pt>
                <c:pt idx="5010">
                  <c:v>2.448</c:v>
                </c:pt>
                <c:pt idx="5011">
                  <c:v>2.4449999999999998</c:v>
                </c:pt>
                <c:pt idx="5012">
                  <c:v>2.4550000000000001</c:v>
                </c:pt>
                <c:pt idx="5013">
                  <c:v>2.4249999999999998</c:v>
                </c:pt>
                <c:pt idx="5014">
                  <c:v>2.419</c:v>
                </c:pt>
                <c:pt idx="5015">
                  <c:v>2.3889999999999998</c:v>
                </c:pt>
                <c:pt idx="5016">
                  <c:v>2.3809999999999998</c:v>
                </c:pt>
                <c:pt idx="5017">
                  <c:v>2.415</c:v>
                </c:pt>
                <c:pt idx="5018">
                  <c:v>2.4239999999999999</c:v>
                </c:pt>
                <c:pt idx="5019">
                  <c:v>2.4249999999999998</c:v>
                </c:pt>
                <c:pt idx="5020">
                  <c:v>2.4249999999999998</c:v>
                </c:pt>
                <c:pt idx="5021">
                  <c:v>2.415</c:v>
                </c:pt>
                <c:pt idx="5022">
                  <c:v>2.4119999999999999</c:v>
                </c:pt>
                <c:pt idx="5023">
                  <c:v>2.4140000000000001</c:v>
                </c:pt>
                <c:pt idx="5024">
                  <c:v>2.4220000000000002</c:v>
                </c:pt>
                <c:pt idx="5025">
                  <c:v>2.4260000000000002</c:v>
                </c:pt>
                <c:pt idx="5026">
                  <c:v>2.4049999999999998</c:v>
                </c:pt>
                <c:pt idx="5027">
                  <c:v>2.4209999999999998</c:v>
                </c:pt>
                <c:pt idx="5028">
                  <c:v>2.4319999999999999</c:v>
                </c:pt>
                <c:pt idx="5029">
                  <c:v>2.4140000000000001</c:v>
                </c:pt>
                <c:pt idx="5030">
                  <c:v>2.4140000000000001</c:v>
                </c:pt>
                <c:pt idx="5031">
                  <c:v>2.427</c:v>
                </c:pt>
                <c:pt idx="5032">
                  <c:v>2.4319999999999999</c:v>
                </c:pt>
                <c:pt idx="5033">
                  <c:v>2.42</c:v>
                </c:pt>
                <c:pt idx="5034">
                  <c:v>2.4169999999999998</c:v>
                </c:pt>
                <c:pt idx="5035">
                  <c:v>2.4129999999999998</c:v>
                </c:pt>
                <c:pt idx="5036">
                  <c:v>2.41</c:v>
                </c:pt>
                <c:pt idx="5037">
                  <c:v>2.4180000000000001</c:v>
                </c:pt>
                <c:pt idx="5038">
                  <c:v>2.4119999999999999</c:v>
                </c:pt>
                <c:pt idx="5039">
                  <c:v>2.4220000000000002</c:v>
                </c:pt>
                <c:pt idx="5040">
                  <c:v>2.4220000000000002</c:v>
                </c:pt>
                <c:pt idx="5041">
                  <c:v>2.4140000000000001</c:v>
                </c:pt>
                <c:pt idx="5042">
                  <c:v>2.415</c:v>
                </c:pt>
                <c:pt idx="5043">
                  <c:v>2.4260000000000002</c:v>
                </c:pt>
                <c:pt idx="5044">
                  <c:v>2.4209999999999998</c:v>
                </c:pt>
                <c:pt idx="5045">
                  <c:v>2.4209999999999998</c:v>
                </c:pt>
                <c:pt idx="5046">
                  <c:v>2.4020000000000001</c:v>
                </c:pt>
                <c:pt idx="5047">
                  <c:v>2.3940000000000001</c:v>
                </c:pt>
                <c:pt idx="5048">
                  <c:v>2.3969999999999998</c:v>
                </c:pt>
                <c:pt idx="5049">
                  <c:v>2.3889999999999998</c:v>
                </c:pt>
                <c:pt idx="5050">
                  <c:v>2.3780000000000001</c:v>
                </c:pt>
                <c:pt idx="5051">
                  <c:v>2.37</c:v>
                </c:pt>
                <c:pt idx="5052">
                  <c:v>2.371</c:v>
                </c:pt>
                <c:pt idx="5053">
                  <c:v>2.367</c:v>
                </c:pt>
                <c:pt idx="5054">
                  <c:v>2.3540000000000001</c:v>
                </c:pt>
                <c:pt idx="5055">
                  <c:v>2.3380000000000001</c:v>
                </c:pt>
                <c:pt idx="5056">
                  <c:v>2.3380000000000001</c:v>
                </c:pt>
                <c:pt idx="5057">
                  <c:v>2.3450000000000002</c:v>
                </c:pt>
                <c:pt idx="5058">
                  <c:v>2.3490000000000002</c:v>
                </c:pt>
                <c:pt idx="5059">
                  <c:v>2.367</c:v>
                </c:pt>
                <c:pt idx="5060">
                  <c:v>2.3420000000000001</c:v>
                </c:pt>
                <c:pt idx="5061">
                  <c:v>2.3279999999999998</c:v>
                </c:pt>
                <c:pt idx="5062">
                  <c:v>2.3420000000000001</c:v>
                </c:pt>
                <c:pt idx="5063">
                  <c:v>2.34</c:v>
                </c:pt>
                <c:pt idx="5064">
                  <c:v>2.3079999999999998</c:v>
                </c:pt>
                <c:pt idx="5065">
                  <c:v>2.2719999999999998</c:v>
                </c:pt>
                <c:pt idx="5066">
                  <c:v>2.274</c:v>
                </c:pt>
                <c:pt idx="5067">
                  <c:v>2.25</c:v>
                </c:pt>
                <c:pt idx="5068">
                  <c:v>2.2170000000000001</c:v>
                </c:pt>
                <c:pt idx="5069">
                  <c:v>2.1760000000000002</c:v>
                </c:pt>
                <c:pt idx="5070">
                  <c:v>2.1720000000000002</c:v>
                </c:pt>
                <c:pt idx="5071">
                  <c:v>2.1819999999999999</c:v>
                </c:pt>
                <c:pt idx="5072">
                  <c:v>2.2160000000000002</c:v>
                </c:pt>
                <c:pt idx="5073">
                  <c:v>2.1640000000000001</c:v>
                </c:pt>
                <c:pt idx="5074">
                  <c:v>2.1320000000000001</c:v>
                </c:pt>
                <c:pt idx="5075">
                  <c:v>2.1070000000000002</c:v>
                </c:pt>
                <c:pt idx="5076">
                  <c:v>2.109</c:v>
                </c:pt>
                <c:pt idx="5077">
                  <c:v>2.1230000000000002</c:v>
                </c:pt>
                <c:pt idx="5078">
                  <c:v>2.1440000000000001</c:v>
                </c:pt>
                <c:pt idx="5079">
                  <c:v>2.1389999999999998</c:v>
                </c:pt>
                <c:pt idx="5080">
                  <c:v>2.093</c:v>
                </c:pt>
                <c:pt idx="5081">
                  <c:v>2.1120000000000001</c:v>
                </c:pt>
                <c:pt idx="5082">
                  <c:v>2.1840000000000002</c:v>
                </c:pt>
                <c:pt idx="5083">
                  <c:v>2.2050000000000001</c:v>
                </c:pt>
                <c:pt idx="5084">
                  <c:v>2.2050000000000001</c:v>
                </c:pt>
                <c:pt idx="5085">
                  <c:v>2.2189999999999999</c:v>
                </c:pt>
                <c:pt idx="5086">
                  <c:v>2.2330000000000001</c:v>
                </c:pt>
                <c:pt idx="5087">
                  <c:v>2.2429999999999999</c:v>
                </c:pt>
                <c:pt idx="5088">
                  <c:v>2.1739999999999999</c:v>
                </c:pt>
                <c:pt idx="5089">
                  <c:v>2.1419999999999999</c:v>
                </c:pt>
                <c:pt idx="5090">
                  <c:v>2.1339999999999999</c:v>
                </c:pt>
                <c:pt idx="5091">
                  <c:v>2.1320000000000001</c:v>
                </c:pt>
                <c:pt idx="5092">
                  <c:v>2.1480000000000001</c:v>
                </c:pt>
                <c:pt idx="5093">
                  <c:v>2.1179999999999999</c:v>
                </c:pt>
                <c:pt idx="5094">
                  <c:v>2.0270000000000001</c:v>
                </c:pt>
                <c:pt idx="5095">
                  <c:v>2.0680000000000001</c:v>
                </c:pt>
                <c:pt idx="5096">
                  <c:v>2.0710000000000002</c:v>
                </c:pt>
                <c:pt idx="5097">
                  <c:v>2.0459999999999998</c:v>
                </c:pt>
                <c:pt idx="5098">
                  <c:v>2.0950000000000002</c:v>
                </c:pt>
                <c:pt idx="5099">
                  <c:v>2.1030000000000002</c:v>
                </c:pt>
                <c:pt idx="5100">
                  <c:v>2.1160000000000001</c:v>
                </c:pt>
                <c:pt idx="5101">
                  <c:v>2.1030000000000002</c:v>
                </c:pt>
                <c:pt idx="5102">
                  <c:v>2.0670000000000002</c:v>
                </c:pt>
                <c:pt idx="5103">
                  <c:v>2.0649999999999999</c:v>
                </c:pt>
                <c:pt idx="5104">
                  <c:v>2.0779999999999998</c:v>
                </c:pt>
                <c:pt idx="5105">
                  <c:v>2.056</c:v>
                </c:pt>
                <c:pt idx="5106">
                  <c:v>2.0049999999999999</c:v>
                </c:pt>
                <c:pt idx="5107">
                  <c:v>2.0329999999999999</c:v>
                </c:pt>
                <c:pt idx="5108">
                  <c:v>2.0150000000000001</c:v>
                </c:pt>
                <c:pt idx="5109">
                  <c:v>2.0110000000000001</c:v>
                </c:pt>
                <c:pt idx="5110">
                  <c:v>1.9890000000000001</c:v>
                </c:pt>
                <c:pt idx="5111">
                  <c:v>1.976</c:v>
                </c:pt>
                <c:pt idx="5112">
                  <c:v>1.9890000000000001</c:v>
                </c:pt>
                <c:pt idx="5113">
                  <c:v>1.944</c:v>
                </c:pt>
                <c:pt idx="5114">
                  <c:v>1.883</c:v>
                </c:pt>
                <c:pt idx="5115">
                  <c:v>1.865</c:v>
                </c:pt>
                <c:pt idx="5116">
                  <c:v>1.901</c:v>
                </c:pt>
                <c:pt idx="5117">
                  <c:v>1.91</c:v>
                </c:pt>
                <c:pt idx="5118">
                  <c:v>1.974</c:v>
                </c:pt>
                <c:pt idx="5119">
                  <c:v>1.986</c:v>
                </c:pt>
                <c:pt idx="5120">
                  <c:v>1.96</c:v>
                </c:pt>
                <c:pt idx="5121">
                  <c:v>1.982</c:v>
                </c:pt>
                <c:pt idx="5122">
                  <c:v>1.9770000000000001</c:v>
                </c:pt>
                <c:pt idx="5123">
                  <c:v>1.9850000000000001</c:v>
                </c:pt>
                <c:pt idx="5124">
                  <c:v>1.9850000000000001</c:v>
                </c:pt>
                <c:pt idx="5125">
                  <c:v>1.9830000000000001</c:v>
                </c:pt>
                <c:pt idx="5126">
                  <c:v>1.9830000000000001</c:v>
                </c:pt>
                <c:pt idx="5127">
                  <c:v>1.956</c:v>
                </c:pt>
                <c:pt idx="5128">
                  <c:v>1.948</c:v>
                </c:pt>
                <c:pt idx="5129">
                  <c:v>1.956</c:v>
                </c:pt>
                <c:pt idx="5130">
                  <c:v>1.9530000000000001</c:v>
                </c:pt>
                <c:pt idx="5131">
                  <c:v>1.9510000000000001</c:v>
                </c:pt>
                <c:pt idx="5132">
                  <c:v>1.94</c:v>
                </c:pt>
                <c:pt idx="5133">
                  <c:v>1.9490000000000001</c:v>
                </c:pt>
                <c:pt idx="5134">
                  <c:v>1.9550000000000001</c:v>
                </c:pt>
                <c:pt idx="5135">
                  <c:v>1.96</c:v>
                </c:pt>
                <c:pt idx="5136">
                  <c:v>1.984</c:v>
                </c:pt>
                <c:pt idx="5137">
                  <c:v>1.9770000000000001</c:v>
                </c:pt>
                <c:pt idx="5138">
                  <c:v>1.9350000000000001</c:v>
                </c:pt>
                <c:pt idx="5139">
                  <c:v>1.9219999999999999</c:v>
                </c:pt>
                <c:pt idx="5140">
                  <c:v>1.905</c:v>
                </c:pt>
                <c:pt idx="5141">
                  <c:v>1.8939999999999999</c:v>
                </c:pt>
                <c:pt idx="5142">
                  <c:v>1.915</c:v>
                </c:pt>
                <c:pt idx="5143">
                  <c:v>1.89</c:v>
                </c:pt>
                <c:pt idx="5144">
                  <c:v>1.8140000000000001</c:v>
                </c:pt>
                <c:pt idx="5145">
                  <c:v>1.7889999999999999</c:v>
                </c:pt>
                <c:pt idx="5146">
                  <c:v>1.8160000000000001</c:v>
                </c:pt>
                <c:pt idx="5147">
                  <c:v>1.78</c:v>
                </c:pt>
                <c:pt idx="5148">
                  <c:v>1.744</c:v>
                </c:pt>
                <c:pt idx="5149">
                  <c:v>1.702</c:v>
                </c:pt>
                <c:pt idx="5150">
                  <c:v>1.694</c:v>
                </c:pt>
                <c:pt idx="5151">
                  <c:v>1.7130000000000001</c:v>
                </c:pt>
                <c:pt idx="5152">
                  <c:v>1.6830000000000001</c:v>
                </c:pt>
                <c:pt idx="5153">
                  <c:v>1.6830000000000001</c:v>
                </c:pt>
                <c:pt idx="5154">
                  <c:v>1.677</c:v>
                </c:pt>
                <c:pt idx="5155">
                  <c:v>1.67</c:v>
                </c:pt>
                <c:pt idx="5156">
                  <c:v>1.67</c:v>
                </c:pt>
                <c:pt idx="5157">
                  <c:v>1.657</c:v>
                </c:pt>
                <c:pt idx="5158">
                  <c:v>1.66</c:v>
                </c:pt>
                <c:pt idx="5159">
                  <c:v>1.6679999999999999</c:v>
                </c:pt>
                <c:pt idx="5160">
                  <c:v>1.665</c:v>
                </c:pt>
                <c:pt idx="5161">
                  <c:v>1.661</c:v>
                </c:pt>
                <c:pt idx="5162">
                  <c:v>1.65</c:v>
                </c:pt>
                <c:pt idx="5163">
                  <c:v>1.6579999999999999</c:v>
                </c:pt>
                <c:pt idx="5164">
                  <c:v>1.665</c:v>
                </c:pt>
                <c:pt idx="5165">
                  <c:v>1.6679999999999999</c:v>
                </c:pt>
                <c:pt idx="5166">
                  <c:v>1.637</c:v>
                </c:pt>
                <c:pt idx="5167">
                  <c:v>1.6120000000000001</c:v>
                </c:pt>
                <c:pt idx="5168">
                  <c:v>1.5820000000000001</c:v>
                </c:pt>
                <c:pt idx="5169">
                  <c:v>1.5349999999999999</c:v>
                </c:pt>
                <c:pt idx="5170">
                  <c:v>1.516</c:v>
                </c:pt>
                <c:pt idx="5171">
                  <c:v>1.538</c:v>
                </c:pt>
                <c:pt idx="5172">
                  <c:v>1.5489999999999999</c:v>
                </c:pt>
                <c:pt idx="5173">
                  <c:v>1.5529999999999999</c:v>
                </c:pt>
                <c:pt idx="5174">
                  <c:v>1.5580000000000001</c:v>
                </c:pt>
                <c:pt idx="5175">
                  <c:v>1.55</c:v>
                </c:pt>
                <c:pt idx="5176">
                  <c:v>1.55</c:v>
                </c:pt>
                <c:pt idx="5177">
                  <c:v>1.5680000000000001</c:v>
                </c:pt>
                <c:pt idx="5178">
                  <c:v>1.571</c:v>
                </c:pt>
                <c:pt idx="5179">
                  <c:v>1.5649999999999999</c:v>
                </c:pt>
                <c:pt idx="5180">
                  <c:v>1.5640000000000001</c:v>
                </c:pt>
                <c:pt idx="5181">
                  <c:v>1.556</c:v>
                </c:pt>
                <c:pt idx="5182">
                  <c:v>1.5589999999999999</c:v>
                </c:pt>
                <c:pt idx="5183">
                  <c:v>1.56</c:v>
                </c:pt>
                <c:pt idx="5184">
                  <c:v>1.569</c:v>
                </c:pt>
                <c:pt idx="5185">
                  <c:v>1.583</c:v>
                </c:pt>
                <c:pt idx="5186">
                  <c:v>1.5860000000000001</c:v>
                </c:pt>
                <c:pt idx="5187">
                  <c:v>1.587</c:v>
                </c:pt>
                <c:pt idx="5188">
                  <c:v>1.5960000000000001</c:v>
                </c:pt>
                <c:pt idx="5189">
                  <c:v>1.5960000000000001</c:v>
                </c:pt>
                <c:pt idx="5190">
                  <c:v>1.575</c:v>
                </c:pt>
                <c:pt idx="5191">
                  <c:v>1.5660000000000001</c:v>
                </c:pt>
                <c:pt idx="5192">
                  <c:v>1.5629999999999999</c:v>
                </c:pt>
                <c:pt idx="5193">
                  <c:v>1.544</c:v>
                </c:pt>
                <c:pt idx="5194">
                  <c:v>1.536</c:v>
                </c:pt>
                <c:pt idx="5195">
                  <c:v>1.516</c:v>
                </c:pt>
                <c:pt idx="5196">
                  <c:v>1.5369999999999999</c:v>
                </c:pt>
                <c:pt idx="5197">
                  <c:v>1.55</c:v>
                </c:pt>
                <c:pt idx="5198">
                  <c:v>1.5640000000000001</c:v>
                </c:pt>
                <c:pt idx="5199">
                  <c:v>1.5509999999999999</c:v>
                </c:pt>
                <c:pt idx="5200">
                  <c:v>1.56</c:v>
                </c:pt>
                <c:pt idx="5201">
                  <c:v>1.5609999999999999</c:v>
                </c:pt>
                <c:pt idx="5202">
                  <c:v>1.5549999999999999</c:v>
                </c:pt>
                <c:pt idx="5203">
                  <c:v>1.5589999999999999</c:v>
                </c:pt>
                <c:pt idx="5204">
                  <c:v>1.5640000000000001</c:v>
                </c:pt>
                <c:pt idx="5205">
                  <c:v>1.569</c:v>
                </c:pt>
                <c:pt idx="5206">
                  <c:v>1.5620000000000001</c:v>
                </c:pt>
                <c:pt idx="5207">
                  <c:v>1.573</c:v>
                </c:pt>
                <c:pt idx="5208">
                  <c:v>1.573</c:v>
                </c:pt>
                <c:pt idx="5209">
                  <c:v>1.573</c:v>
                </c:pt>
                <c:pt idx="5210">
                  <c:v>1.556</c:v>
                </c:pt>
                <c:pt idx="5211">
                  <c:v>1.5329999999999999</c:v>
                </c:pt>
                <c:pt idx="5212">
                  <c:v>1.5489999999999999</c:v>
                </c:pt>
                <c:pt idx="5213">
                  <c:v>1.5489999999999999</c:v>
                </c:pt>
                <c:pt idx="5214">
                  <c:v>1.528</c:v>
                </c:pt>
                <c:pt idx="5215">
                  <c:v>1.5129999999999999</c:v>
                </c:pt>
                <c:pt idx="5216">
                  <c:v>1.528</c:v>
                </c:pt>
                <c:pt idx="5217">
                  <c:v>1.53</c:v>
                </c:pt>
                <c:pt idx="5218">
                  <c:v>1.532</c:v>
                </c:pt>
                <c:pt idx="5219">
                  <c:v>1.532</c:v>
                </c:pt>
                <c:pt idx="5220">
                  <c:v>1.5329999999999999</c:v>
                </c:pt>
                <c:pt idx="5221">
                  <c:v>1.546</c:v>
                </c:pt>
                <c:pt idx="5222">
                  <c:v>1.5620000000000001</c:v>
                </c:pt>
                <c:pt idx="5223">
                  <c:v>1.56</c:v>
                </c:pt>
                <c:pt idx="5224">
                  <c:v>1.5489999999999999</c:v>
                </c:pt>
                <c:pt idx="5225">
                  <c:v>1.556</c:v>
                </c:pt>
                <c:pt idx="5226">
                  <c:v>1.556</c:v>
                </c:pt>
                <c:pt idx="5227">
                  <c:v>1.5369999999999999</c:v>
                </c:pt>
                <c:pt idx="5228">
                  <c:v>1.5469999999999999</c:v>
                </c:pt>
                <c:pt idx="5229">
                  <c:v>1.5509999999999999</c:v>
                </c:pt>
                <c:pt idx="5230">
                  <c:v>1.528</c:v>
                </c:pt>
                <c:pt idx="5231">
                  <c:v>1.5389999999999999</c:v>
                </c:pt>
                <c:pt idx="5232">
                  <c:v>1.5580000000000001</c:v>
                </c:pt>
                <c:pt idx="5233">
                  <c:v>1.5529999999999999</c:v>
                </c:pt>
                <c:pt idx="5234">
                  <c:v>1.5589999999999999</c:v>
                </c:pt>
                <c:pt idx="5235">
                  <c:v>1.5469999999999999</c:v>
                </c:pt>
                <c:pt idx="5236">
                  <c:v>1.5620000000000001</c:v>
                </c:pt>
                <c:pt idx="5237">
                  <c:v>1.56</c:v>
                </c:pt>
                <c:pt idx="5238">
                  <c:v>1.56</c:v>
                </c:pt>
                <c:pt idx="5239">
                  <c:v>1.5629999999999999</c:v>
                </c:pt>
                <c:pt idx="5240">
                  <c:v>1.5469999999999999</c:v>
                </c:pt>
                <c:pt idx="5241">
                  <c:v>1.5569999999999999</c:v>
                </c:pt>
                <c:pt idx="5242">
                  <c:v>1.5640000000000001</c:v>
                </c:pt>
                <c:pt idx="5243">
                  <c:v>1.5760000000000001</c:v>
                </c:pt>
                <c:pt idx="5244">
                  <c:v>1.581</c:v>
                </c:pt>
                <c:pt idx="5245">
                  <c:v>1.573</c:v>
                </c:pt>
                <c:pt idx="5246">
                  <c:v>1.573</c:v>
                </c:pt>
                <c:pt idx="5247">
                  <c:v>1.571</c:v>
                </c:pt>
                <c:pt idx="5248">
                  <c:v>1.5760000000000001</c:v>
                </c:pt>
                <c:pt idx="5249">
                  <c:v>1.5740000000000001</c:v>
                </c:pt>
                <c:pt idx="5250">
                  <c:v>1.552</c:v>
                </c:pt>
                <c:pt idx="5251">
                  <c:v>1.538</c:v>
                </c:pt>
                <c:pt idx="5252">
                  <c:v>1.5229999999999999</c:v>
                </c:pt>
                <c:pt idx="5253">
                  <c:v>1.5129999999999999</c:v>
                </c:pt>
                <c:pt idx="5254">
                  <c:v>1.4319999999999999</c:v>
                </c:pt>
                <c:pt idx="5255">
                  <c:v>1.284</c:v>
                </c:pt>
                <c:pt idx="5256">
                  <c:v>1.1950000000000001</c:v>
                </c:pt>
                <c:pt idx="5257">
                  <c:v>0.93400000000000005</c:v>
                </c:pt>
                <c:pt idx="5258">
                  <c:v>0.72099999999999997</c:v>
                </c:pt>
                <c:pt idx="5259">
                  <c:v>0.61899999999999999</c:v>
                </c:pt>
                <c:pt idx="5260">
                  <c:v>0.46300000000000002</c:v>
                </c:pt>
                <c:pt idx="5261">
                  <c:v>0.36</c:v>
                </c:pt>
                <c:pt idx="5262">
                  <c:v>0.45700000000000002</c:v>
                </c:pt>
                <c:pt idx="5263">
                  <c:v>0.40799999999999997</c:v>
                </c:pt>
                <c:pt idx="5264">
                  <c:v>0.32800000000000001</c:v>
                </c:pt>
                <c:pt idx="5265">
                  <c:v>0.26700000000000002</c:v>
                </c:pt>
                <c:pt idx="5266">
                  <c:v>0.20899999999999999</c:v>
                </c:pt>
                <c:pt idx="5267">
                  <c:v>0.16</c:v>
                </c:pt>
                <c:pt idx="5268">
                  <c:v>0.01</c:v>
                </c:pt>
                <c:pt idx="5269">
                  <c:v>1.9E-2</c:v>
                </c:pt>
                <c:pt idx="5270">
                  <c:v>1.4999999999999999E-2</c:v>
                </c:pt>
                <c:pt idx="5271">
                  <c:v>-8.9999999999999993E-3</c:v>
                </c:pt>
                <c:pt idx="5272">
                  <c:v>-6.0000000000000001E-3</c:v>
                </c:pt>
                <c:pt idx="5273">
                  <c:v>-4.2999999999999997E-2</c:v>
                </c:pt>
                <c:pt idx="5274">
                  <c:v>-8.7999999999999995E-2</c:v>
                </c:pt>
                <c:pt idx="5275">
                  <c:v>-5.0000000000000001E-3</c:v>
                </c:pt>
                <c:pt idx="5276">
                  <c:v>4.3999999999999997E-2</c:v>
                </c:pt>
                <c:pt idx="5277">
                  <c:v>9.1999999999999998E-2</c:v>
                </c:pt>
                <c:pt idx="5278">
                  <c:v>7.0999999999999994E-2</c:v>
                </c:pt>
                <c:pt idx="5279">
                  <c:v>7.8E-2</c:v>
                </c:pt>
                <c:pt idx="5280">
                  <c:v>7.9000000000000001E-2</c:v>
                </c:pt>
                <c:pt idx="5281">
                  <c:v>8.5000000000000006E-2</c:v>
                </c:pt>
                <c:pt idx="5282">
                  <c:v>0.13600000000000001</c:v>
                </c:pt>
                <c:pt idx="5283">
                  <c:v>0.186</c:v>
                </c:pt>
                <c:pt idx="5284">
                  <c:v>0.224</c:v>
                </c:pt>
                <c:pt idx="5285">
                  <c:v>0.224</c:v>
                </c:pt>
                <c:pt idx="5286">
                  <c:v>0.214</c:v>
                </c:pt>
                <c:pt idx="5287">
                  <c:v>0.17</c:v>
                </c:pt>
                <c:pt idx="5288">
                  <c:v>0.14000000000000001</c:v>
                </c:pt>
                <c:pt idx="5289">
                  <c:v>0.13300000000000001</c:v>
                </c:pt>
                <c:pt idx="5290">
                  <c:v>0.114</c:v>
                </c:pt>
                <c:pt idx="5291">
                  <c:v>8.7999999999999995E-2</c:v>
                </c:pt>
                <c:pt idx="5292">
                  <c:v>9.9000000000000005E-2</c:v>
                </c:pt>
                <c:pt idx="5293">
                  <c:v>0.10299999999999999</c:v>
                </c:pt>
                <c:pt idx="5294">
                  <c:v>0.10299999999999999</c:v>
                </c:pt>
                <c:pt idx="5295">
                  <c:v>0.113</c:v>
                </c:pt>
                <c:pt idx="5296">
                  <c:v>0.108</c:v>
                </c:pt>
                <c:pt idx="5297">
                  <c:v>0.10199999999999999</c:v>
                </c:pt>
                <c:pt idx="5298">
                  <c:v>0.10299999999999999</c:v>
                </c:pt>
                <c:pt idx="5299">
                  <c:v>0.1</c:v>
                </c:pt>
                <c:pt idx="5300">
                  <c:v>0.107</c:v>
                </c:pt>
                <c:pt idx="5301">
                  <c:v>0.10299999999999999</c:v>
                </c:pt>
                <c:pt idx="5302">
                  <c:v>0.114</c:v>
                </c:pt>
                <c:pt idx="5303">
                  <c:v>0.113</c:v>
                </c:pt>
                <c:pt idx="5304">
                  <c:v>0.10299999999999999</c:v>
                </c:pt>
                <c:pt idx="5305">
                  <c:v>0.107</c:v>
                </c:pt>
                <c:pt idx="5306">
                  <c:v>0.112</c:v>
                </c:pt>
                <c:pt idx="5307">
                  <c:v>0.126</c:v>
                </c:pt>
                <c:pt idx="5308">
                  <c:v>0.121</c:v>
                </c:pt>
                <c:pt idx="5309">
                  <c:v>0.114</c:v>
                </c:pt>
                <c:pt idx="5310">
                  <c:v>0.112</c:v>
                </c:pt>
                <c:pt idx="5311">
                  <c:v>0.109</c:v>
                </c:pt>
                <c:pt idx="5312">
                  <c:v>0.122</c:v>
                </c:pt>
                <c:pt idx="5313">
                  <c:v>0.11899999999999999</c:v>
                </c:pt>
                <c:pt idx="5314">
                  <c:v>0.11600000000000001</c:v>
                </c:pt>
                <c:pt idx="5315">
                  <c:v>0.11799999999999999</c:v>
                </c:pt>
                <c:pt idx="5316">
                  <c:v>0.11799999999999999</c:v>
                </c:pt>
                <c:pt idx="5317">
                  <c:v>0.126</c:v>
                </c:pt>
                <c:pt idx="5318">
                  <c:v>0.14499999999999999</c:v>
                </c:pt>
                <c:pt idx="5319">
                  <c:v>0.14499999999999999</c:v>
                </c:pt>
                <c:pt idx="5320">
                  <c:v>0.13900000000000001</c:v>
                </c:pt>
                <c:pt idx="5321">
                  <c:v>0.13500000000000001</c:v>
                </c:pt>
                <c:pt idx="5322">
                  <c:v>0.14699999999999999</c:v>
                </c:pt>
                <c:pt idx="5323">
                  <c:v>0.151</c:v>
                </c:pt>
                <c:pt idx="5324">
                  <c:v>0.14699999999999999</c:v>
                </c:pt>
                <c:pt idx="5325">
                  <c:v>0.151</c:v>
                </c:pt>
                <c:pt idx="5326">
                  <c:v>0.16200000000000001</c:v>
                </c:pt>
                <c:pt idx="5327">
                  <c:v>0.16800000000000001</c:v>
                </c:pt>
                <c:pt idx="5328">
                  <c:v>0.16900000000000001</c:v>
                </c:pt>
                <c:pt idx="5329">
                  <c:v>0.17899999999999999</c:v>
                </c:pt>
                <c:pt idx="5330">
                  <c:v>0.16400000000000001</c:v>
                </c:pt>
                <c:pt idx="5331">
                  <c:v>0.16400000000000001</c:v>
                </c:pt>
                <c:pt idx="5332">
                  <c:v>0.16200000000000001</c:v>
                </c:pt>
                <c:pt idx="5333">
                  <c:v>0.157</c:v>
                </c:pt>
                <c:pt idx="5334">
                  <c:v>0.15</c:v>
                </c:pt>
                <c:pt idx="5335">
                  <c:v>0.15</c:v>
                </c:pt>
                <c:pt idx="5336">
                  <c:v>0.14699999999999999</c:v>
                </c:pt>
                <c:pt idx="5337">
                  <c:v>0.14499999999999999</c:v>
                </c:pt>
                <c:pt idx="5338">
                  <c:v>0.14099999999999999</c:v>
                </c:pt>
                <c:pt idx="5339">
                  <c:v>0.13900000000000001</c:v>
                </c:pt>
                <c:pt idx="5340">
                  <c:v>0.13900000000000001</c:v>
                </c:pt>
                <c:pt idx="5341">
                  <c:v>0.13100000000000001</c:v>
                </c:pt>
                <c:pt idx="5342">
                  <c:v>0.13900000000000001</c:v>
                </c:pt>
                <c:pt idx="5343">
                  <c:v>0.13800000000000001</c:v>
                </c:pt>
                <c:pt idx="5344">
                  <c:v>0.13900000000000001</c:v>
                </c:pt>
                <c:pt idx="5345">
                  <c:v>0.13900000000000001</c:v>
                </c:pt>
                <c:pt idx="5346">
                  <c:v>0.14099999999999999</c:v>
                </c:pt>
                <c:pt idx="5347">
                  <c:v>0.14699999999999999</c:v>
                </c:pt>
                <c:pt idx="5348">
                  <c:v>0.14099999999999999</c:v>
                </c:pt>
                <c:pt idx="5349">
                  <c:v>0.13100000000000001</c:v>
                </c:pt>
                <c:pt idx="5350">
                  <c:v>0.128</c:v>
                </c:pt>
                <c:pt idx="5351">
                  <c:v>0.13100000000000001</c:v>
                </c:pt>
                <c:pt idx="5352">
                  <c:v>0.13800000000000001</c:v>
                </c:pt>
                <c:pt idx="5353">
                  <c:v>0.13300000000000001</c:v>
                </c:pt>
                <c:pt idx="5354">
                  <c:v>0.109</c:v>
                </c:pt>
                <c:pt idx="5355">
                  <c:v>0.112</c:v>
                </c:pt>
                <c:pt idx="5356">
                  <c:v>0.113</c:v>
                </c:pt>
                <c:pt idx="5357">
                  <c:v>0.115</c:v>
                </c:pt>
                <c:pt idx="5358">
                  <c:v>0.11700000000000001</c:v>
                </c:pt>
                <c:pt idx="5359">
                  <c:v>0.112</c:v>
                </c:pt>
                <c:pt idx="5360">
                  <c:v>0.106</c:v>
                </c:pt>
                <c:pt idx="5361">
                  <c:v>9.9000000000000005E-2</c:v>
                </c:pt>
                <c:pt idx="5362">
                  <c:v>0.105</c:v>
                </c:pt>
                <c:pt idx="5363">
                  <c:v>0.10100000000000001</c:v>
                </c:pt>
                <c:pt idx="5364">
                  <c:v>9.0999999999999998E-2</c:v>
                </c:pt>
                <c:pt idx="5365">
                  <c:v>9.0999999999999998E-2</c:v>
                </c:pt>
                <c:pt idx="5366">
                  <c:v>8.5000000000000006E-2</c:v>
                </c:pt>
                <c:pt idx="5367">
                  <c:v>9.4E-2</c:v>
                </c:pt>
                <c:pt idx="5368">
                  <c:v>0.1</c:v>
                </c:pt>
                <c:pt idx="5369">
                  <c:v>9.2999999999999999E-2</c:v>
                </c:pt>
                <c:pt idx="5370">
                  <c:v>9.2999999999999999E-2</c:v>
                </c:pt>
                <c:pt idx="5371">
                  <c:v>9.5000000000000001E-2</c:v>
                </c:pt>
                <c:pt idx="5372">
                  <c:v>0.10299999999999999</c:v>
                </c:pt>
                <c:pt idx="5373">
                  <c:v>0.10299999999999999</c:v>
                </c:pt>
                <c:pt idx="5374">
                  <c:v>9.6000000000000002E-2</c:v>
                </c:pt>
                <c:pt idx="5375">
                  <c:v>9.4E-2</c:v>
                </c:pt>
                <c:pt idx="5376">
                  <c:v>9.2999999999999999E-2</c:v>
                </c:pt>
                <c:pt idx="5377">
                  <c:v>9.8000000000000004E-2</c:v>
                </c:pt>
                <c:pt idx="5378">
                  <c:v>9.6000000000000002E-2</c:v>
                </c:pt>
                <c:pt idx="5379">
                  <c:v>9.4E-2</c:v>
                </c:pt>
                <c:pt idx="5380">
                  <c:v>9.4E-2</c:v>
                </c:pt>
                <c:pt idx="5381">
                  <c:v>0.09</c:v>
                </c:pt>
                <c:pt idx="5382">
                  <c:v>9.6000000000000002E-2</c:v>
                </c:pt>
                <c:pt idx="5383">
                  <c:v>9.6000000000000002E-2</c:v>
                </c:pt>
                <c:pt idx="5384">
                  <c:v>0.1</c:v>
                </c:pt>
                <c:pt idx="5385">
                  <c:v>0.1</c:v>
                </c:pt>
                <c:pt idx="5386">
                  <c:v>0.10100000000000001</c:v>
                </c:pt>
                <c:pt idx="5387">
                  <c:v>0.10299999999999999</c:v>
                </c:pt>
                <c:pt idx="5388">
                  <c:v>0.104</c:v>
                </c:pt>
                <c:pt idx="5389">
                  <c:v>0.10299999999999999</c:v>
                </c:pt>
                <c:pt idx="5390">
                  <c:v>0.107</c:v>
                </c:pt>
                <c:pt idx="5391">
                  <c:v>0.107</c:v>
                </c:pt>
                <c:pt idx="5392">
                  <c:v>0.114</c:v>
                </c:pt>
                <c:pt idx="5393">
                  <c:v>0.109</c:v>
                </c:pt>
                <c:pt idx="5394">
                  <c:v>0.112</c:v>
                </c:pt>
                <c:pt idx="5395">
                  <c:v>0.11</c:v>
                </c:pt>
                <c:pt idx="5396">
                  <c:v>0.106</c:v>
                </c:pt>
                <c:pt idx="5397">
                  <c:v>0.105</c:v>
                </c:pt>
                <c:pt idx="5398">
                  <c:v>9.8000000000000004E-2</c:v>
                </c:pt>
                <c:pt idx="5399">
                  <c:v>0.09</c:v>
                </c:pt>
                <c:pt idx="5400">
                  <c:v>8.6999999999999994E-2</c:v>
                </c:pt>
                <c:pt idx="5401">
                  <c:v>8.5000000000000006E-2</c:v>
                </c:pt>
                <c:pt idx="5402">
                  <c:v>9.0999999999999998E-2</c:v>
                </c:pt>
                <c:pt idx="5403">
                  <c:v>9.4E-2</c:v>
                </c:pt>
                <c:pt idx="5404">
                  <c:v>9.6000000000000002E-2</c:v>
                </c:pt>
                <c:pt idx="5405">
                  <c:v>9.5000000000000001E-2</c:v>
                </c:pt>
                <c:pt idx="5406">
                  <c:v>9.5000000000000001E-2</c:v>
                </c:pt>
                <c:pt idx="5407">
                  <c:v>9.4E-2</c:v>
                </c:pt>
                <c:pt idx="5408">
                  <c:v>9.7000000000000003E-2</c:v>
                </c:pt>
                <c:pt idx="5409">
                  <c:v>0.09</c:v>
                </c:pt>
                <c:pt idx="5410">
                  <c:v>0.09</c:v>
                </c:pt>
                <c:pt idx="5411">
                  <c:v>0.09</c:v>
                </c:pt>
                <c:pt idx="5412">
                  <c:v>9.2999999999999999E-2</c:v>
                </c:pt>
                <c:pt idx="5413">
                  <c:v>9.4E-2</c:v>
                </c:pt>
                <c:pt idx="5414">
                  <c:v>9.4E-2</c:v>
                </c:pt>
                <c:pt idx="5415">
                  <c:v>9.9000000000000005E-2</c:v>
                </c:pt>
                <c:pt idx="5416">
                  <c:v>9.9000000000000005E-2</c:v>
                </c:pt>
                <c:pt idx="5417">
                  <c:v>9.5000000000000001E-2</c:v>
                </c:pt>
                <c:pt idx="5418">
                  <c:v>0.10299999999999999</c:v>
                </c:pt>
                <c:pt idx="5419">
                  <c:v>0.1</c:v>
                </c:pt>
                <c:pt idx="5420">
                  <c:v>9.4E-2</c:v>
                </c:pt>
                <c:pt idx="5421">
                  <c:v>9.0999999999999998E-2</c:v>
                </c:pt>
                <c:pt idx="5422">
                  <c:v>9.6000000000000002E-2</c:v>
                </c:pt>
                <c:pt idx="5423">
                  <c:v>9.5000000000000001E-2</c:v>
                </c:pt>
                <c:pt idx="5424">
                  <c:v>0.09</c:v>
                </c:pt>
                <c:pt idx="5425">
                  <c:v>0.09</c:v>
                </c:pt>
                <c:pt idx="5426">
                  <c:v>8.4000000000000005E-2</c:v>
                </c:pt>
                <c:pt idx="5427">
                  <c:v>9.2999999999999999E-2</c:v>
                </c:pt>
                <c:pt idx="5428">
                  <c:v>9.4E-2</c:v>
                </c:pt>
                <c:pt idx="5429">
                  <c:v>8.8999999999999996E-2</c:v>
                </c:pt>
                <c:pt idx="5430">
                  <c:v>8.8999999999999996E-2</c:v>
                </c:pt>
                <c:pt idx="5431">
                  <c:v>8.8999999999999996E-2</c:v>
                </c:pt>
                <c:pt idx="5432">
                  <c:v>9.4E-2</c:v>
                </c:pt>
                <c:pt idx="5433">
                  <c:v>8.8999999999999996E-2</c:v>
                </c:pt>
                <c:pt idx="5434">
                  <c:v>9.0999999999999998E-2</c:v>
                </c:pt>
                <c:pt idx="5435">
                  <c:v>8.8999999999999996E-2</c:v>
                </c:pt>
                <c:pt idx="5436">
                  <c:v>9.4E-2</c:v>
                </c:pt>
                <c:pt idx="5437">
                  <c:v>9.5000000000000001E-2</c:v>
                </c:pt>
                <c:pt idx="5438">
                  <c:v>9.5000000000000001E-2</c:v>
                </c:pt>
                <c:pt idx="5439">
                  <c:v>8.8999999999999996E-2</c:v>
                </c:pt>
                <c:pt idx="5440">
                  <c:v>8.8999999999999996E-2</c:v>
                </c:pt>
                <c:pt idx="5441">
                  <c:v>8.4000000000000005E-2</c:v>
                </c:pt>
                <c:pt idx="5442">
                  <c:v>8.2000000000000003E-2</c:v>
                </c:pt>
                <c:pt idx="5443">
                  <c:v>7.3999999999999996E-2</c:v>
                </c:pt>
                <c:pt idx="5444">
                  <c:v>6.2E-2</c:v>
                </c:pt>
                <c:pt idx="5445">
                  <c:v>6.7000000000000004E-2</c:v>
                </c:pt>
                <c:pt idx="5446">
                  <c:v>7.1999999999999995E-2</c:v>
                </c:pt>
                <c:pt idx="5447">
                  <c:v>0.08</c:v>
                </c:pt>
                <c:pt idx="5448">
                  <c:v>8.5000000000000006E-2</c:v>
                </c:pt>
                <c:pt idx="5449">
                  <c:v>8.5000000000000006E-2</c:v>
                </c:pt>
                <c:pt idx="5450">
                  <c:v>0.08</c:v>
                </c:pt>
                <c:pt idx="5451">
                  <c:v>7.5999999999999998E-2</c:v>
                </c:pt>
                <c:pt idx="5452">
                  <c:v>8.4000000000000005E-2</c:v>
                </c:pt>
                <c:pt idx="5453">
                  <c:v>8.4000000000000005E-2</c:v>
                </c:pt>
                <c:pt idx="5454">
                  <c:v>0.08</c:v>
                </c:pt>
                <c:pt idx="5455">
                  <c:v>7.9000000000000001E-2</c:v>
                </c:pt>
                <c:pt idx="5456">
                  <c:v>7.4999999999999997E-2</c:v>
                </c:pt>
                <c:pt idx="5457">
                  <c:v>7.1999999999999995E-2</c:v>
                </c:pt>
                <c:pt idx="5458">
                  <c:v>7.3999999999999996E-2</c:v>
                </c:pt>
                <c:pt idx="5459">
                  <c:v>7.4999999999999997E-2</c:v>
                </c:pt>
                <c:pt idx="5460">
                  <c:v>7.0000000000000007E-2</c:v>
                </c:pt>
                <c:pt idx="5461">
                  <c:v>6.7000000000000004E-2</c:v>
                </c:pt>
                <c:pt idx="5462">
                  <c:v>7.0999999999999994E-2</c:v>
                </c:pt>
                <c:pt idx="5463">
                  <c:v>7.9000000000000001E-2</c:v>
                </c:pt>
                <c:pt idx="5464">
                  <c:v>8.2000000000000003E-2</c:v>
                </c:pt>
                <c:pt idx="5465">
                  <c:v>8.2000000000000003E-2</c:v>
                </c:pt>
                <c:pt idx="5466">
                  <c:v>8.2000000000000003E-2</c:v>
                </c:pt>
                <c:pt idx="5467">
                  <c:v>8.1000000000000003E-2</c:v>
                </c:pt>
                <c:pt idx="5468">
                  <c:v>8.1000000000000003E-2</c:v>
                </c:pt>
                <c:pt idx="5469">
                  <c:v>8.4000000000000005E-2</c:v>
                </c:pt>
                <c:pt idx="5470">
                  <c:v>8.4000000000000005E-2</c:v>
                </c:pt>
                <c:pt idx="5471">
                  <c:v>8.6999999999999994E-2</c:v>
                </c:pt>
                <c:pt idx="5472">
                  <c:v>9.0999999999999998E-2</c:v>
                </c:pt>
                <c:pt idx="5473">
                  <c:v>0.08</c:v>
                </c:pt>
                <c:pt idx="5474">
                  <c:v>7.1999999999999995E-2</c:v>
                </c:pt>
                <c:pt idx="5475">
                  <c:v>7.1999999999999995E-2</c:v>
                </c:pt>
                <c:pt idx="5476">
                  <c:v>7.0999999999999994E-2</c:v>
                </c:pt>
                <c:pt idx="5477">
                  <c:v>8.1000000000000003E-2</c:v>
                </c:pt>
                <c:pt idx="5478">
                  <c:v>8.5999999999999993E-2</c:v>
                </c:pt>
                <c:pt idx="5479">
                  <c:v>8.2000000000000003E-2</c:v>
                </c:pt>
                <c:pt idx="5480">
                  <c:v>7.9000000000000001E-2</c:v>
                </c:pt>
                <c:pt idx="5481">
                  <c:v>8.2000000000000003E-2</c:v>
                </c:pt>
                <c:pt idx="5482">
                  <c:v>8.2000000000000003E-2</c:v>
                </c:pt>
                <c:pt idx="5483">
                  <c:v>8.5999999999999993E-2</c:v>
                </c:pt>
                <c:pt idx="5484">
                  <c:v>7.5999999999999998E-2</c:v>
                </c:pt>
                <c:pt idx="5485">
                  <c:v>7.9000000000000001E-2</c:v>
                </c:pt>
                <c:pt idx="5486">
                  <c:v>7.9000000000000001E-2</c:v>
                </c:pt>
                <c:pt idx="5487">
                  <c:v>7.6999999999999999E-2</c:v>
                </c:pt>
                <c:pt idx="5488">
                  <c:v>7.9000000000000001E-2</c:v>
                </c:pt>
                <c:pt idx="5489">
                  <c:v>7.4999999999999997E-2</c:v>
                </c:pt>
                <c:pt idx="5490">
                  <c:v>7.3999999999999996E-2</c:v>
                </c:pt>
                <c:pt idx="5491">
                  <c:v>7.3999999999999996E-2</c:v>
                </c:pt>
                <c:pt idx="5492">
                  <c:v>6.7000000000000004E-2</c:v>
                </c:pt>
                <c:pt idx="5493">
                  <c:v>6.7000000000000004E-2</c:v>
                </c:pt>
                <c:pt idx="5494">
                  <c:v>0.06</c:v>
                </c:pt>
                <c:pt idx="5495">
                  <c:v>5.1999999999999998E-2</c:v>
                </c:pt>
                <c:pt idx="5496">
                  <c:v>5.2999999999999999E-2</c:v>
                </c:pt>
                <c:pt idx="5497">
                  <c:v>5.1999999999999998E-2</c:v>
                </c:pt>
                <c:pt idx="5498">
                  <c:v>4.2999999999999997E-2</c:v>
                </c:pt>
                <c:pt idx="5499">
                  <c:v>2.8000000000000001E-2</c:v>
                </c:pt>
                <c:pt idx="5500">
                  <c:v>2.5000000000000001E-2</c:v>
                </c:pt>
                <c:pt idx="5501">
                  <c:v>0.03</c:v>
                </c:pt>
                <c:pt idx="5502">
                  <c:v>0.03</c:v>
                </c:pt>
                <c:pt idx="5503">
                  <c:v>4.1000000000000002E-2</c:v>
                </c:pt>
                <c:pt idx="5504">
                  <c:v>3.7999999999999999E-2</c:v>
                </c:pt>
                <c:pt idx="5505">
                  <c:v>3.9E-2</c:v>
                </c:pt>
                <c:pt idx="5506">
                  <c:v>3.9E-2</c:v>
                </c:pt>
                <c:pt idx="5507">
                  <c:v>3.7999999999999999E-2</c:v>
                </c:pt>
                <c:pt idx="5508">
                  <c:v>3.6999999999999998E-2</c:v>
                </c:pt>
                <c:pt idx="5509">
                  <c:v>3.2000000000000001E-2</c:v>
                </c:pt>
                <c:pt idx="5510">
                  <c:v>2.9000000000000001E-2</c:v>
                </c:pt>
                <c:pt idx="5511">
                  <c:v>2.9000000000000001E-2</c:v>
                </c:pt>
                <c:pt idx="5512">
                  <c:v>2.8000000000000001E-2</c:v>
                </c:pt>
                <c:pt idx="5513">
                  <c:v>3.3000000000000002E-2</c:v>
                </c:pt>
                <c:pt idx="5514">
                  <c:v>3.9E-2</c:v>
                </c:pt>
                <c:pt idx="5515">
                  <c:v>3.7999999999999999E-2</c:v>
                </c:pt>
                <c:pt idx="5516">
                  <c:v>3.4000000000000002E-2</c:v>
                </c:pt>
                <c:pt idx="5517">
                  <c:v>3.6999999999999998E-2</c:v>
                </c:pt>
                <c:pt idx="5518">
                  <c:v>3.7999999999999999E-2</c:v>
                </c:pt>
                <c:pt idx="5519">
                  <c:v>3.3000000000000002E-2</c:v>
                </c:pt>
                <c:pt idx="5520">
                  <c:v>3.3000000000000002E-2</c:v>
                </c:pt>
                <c:pt idx="5521">
                  <c:v>3.9E-2</c:v>
                </c:pt>
                <c:pt idx="5522">
                  <c:v>3.4000000000000002E-2</c:v>
                </c:pt>
                <c:pt idx="5523">
                  <c:v>3.5000000000000003E-2</c:v>
                </c:pt>
                <c:pt idx="5524">
                  <c:v>3.5000000000000003E-2</c:v>
                </c:pt>
                <c:pt idx="5525">
                  <c:v>2.9000000000000001E-2</c:v>
                </c:pt>
                <c:pt idx="5526">
                  <c:v>1.9E-2</c:v>
                </c:pt>
                <c:pt idx="5527">
                  <c:v>1.6E-2</c:v>
                </c:pt>
                <c:pt idx="5528">
                  <c:v>0.01</c:v>
                </c:pt>
                <c:pt idx="5529">
                  <c:v>8.9999999999999993E-3</c:v>
                </c:pt>
                <c:pt idx="5530">
                  <c:v>5.0000000000000001E-3</c:v>
                </c:pt>
                <c:pt idx="5531">
                  <c:v>5.0000000000000001E-3</c:v>
                </c:pt>
                <c:pt idx="5532">
                  <c:v>8.9999999999999993E-3</c:v>
                </c:pt>
                <c:pt idx="5533">
                  <c:v>1.7999999999999999E-2</c:v>
                </c:pt>
                <c:pt idx="5534">
                  <c:v>1.7999999999999999E-2</c:v>
                </c:pt>
                <c:pt idx="5535">
                  <c:v>1.7999999999999999E-2</c:v>
                </c:pt>
                <c:pt idx="5536">
                  <c:v>1.2999999999999999E-2</c:v>
                </c:pt>
                <c:pt idx="5537">
                  <c:v>1.6E-2</c:v>
                </c:pt>
                <c:pt idx="5538">
                  <c:v>1.7999999999999999E-2</c:v>
                </c:pt>
                <c:pt idx="5539">
                  <c:v>1.4999999999999999E-2</c:v>
                </c:pt>
                <c:pt idx="5540">
                  <c:v>1.4999999999999999E-2</c:v>
                </c:pt>
                <c:pt idx="5541">
                  <c:v>1.7999999999999999E-2</c:v>
                </c:pt>
                <c:pt idx="5542">
                  <c:v>1.6E-2</c:v>
                </c:pt>
                <c:pt idx="5543">
                  <c:v>1.2999999999999999E-2</c:v>
                </c:pt>
                <c:pt idx="5544">
                  <c:v>1.0999999999999999E-2</c:v>
                </c:pt>
                <c:pt idx="5545">
                  <c:v>0.01</c:v>
                </c:pt>
                <c:pt idx="5546">
                  <c:v>1.2999999999999999E-2</c:v>
                </c:pt>
                <c:pt idx="5547">
                  <c:v>1.4999999999999999E-2</c:v>
                </c:pt>
                <c:pt idx="5548">
                  <c:v>1.7999999999999999E-2</c:v>
                </c:pt>
                <c:pt idx="5549">
                  <c:v>1.2999999999999999E-2</c:v>
                </c:pt>
                <c:pt idx="5550">
                  <c:v>1.2999999999999999E-2</c:v>
                </c:pt>
                <c:pt idx="5551">
                  <c:v>1.7999999999999999E-2</c:v>
                </c:pt>
                <c:pt idx="5552">
                  <c:v>1.7999999999999999E-2</c:v>
                </c:pt>
                <c:pt idx="5553">
                  <c:v>1.9E-2</c:v>
                </c:pt>
                <c:pt idx="5554">
                  <c:v>1.7999999999999999E-2</c:v>
                </c:pt>
                <c:pt idx="5555">
                  <c:v>1.7999999999999999E-2</c:v>
                </c:pt>
                <c:pt idx="5556">
                  <c:v>1.2999999999999999E-2</c:v>
                </c:pt>
                <c:pt idx="5557">
                  <c:v>8.9999999999999993E-3</c:v>
                </c:pt>
                <c:pt idx="5558">
                  <c:v>0.01</c:v>
                </c:pt>
                <c:pt idx="5559">
                  <c:v>8.9999999999999993E-3</c:v>
                </c:pt>
                <c:pt idx="5560">
                  <c:v>8.9999999999999993E-3</c:v>
                </c:pt>
                <c:pt idx="5561">
                  <c:v>0.01</c:v>
                </c:pt>
                <c:pt idx="5562">
                  <c:v>1.2999999999999999E-2</c:v>
                </c:pt>
                <c:pt idx="5563">
                  <c:v>1.0999999999999999E-2</c:v>
                </c:pt>
                <c:pt idx="5564">
                  <c:v>1.2999999999999999E-2</c:v>
                </c:pt>
                <c:pt idx="5565">
                  <c:v>1.0999999999999999E-2</c:v>
                </c:pt>
                <c:pt idx="5566">
                  <c:v>6.0000000000000001E-3</c:v>
                </c:pt>
                <c:pt idx="5567">
                  <c:v>0.01</c:v>
                </c:pt>
                <c:pt idx="5568">
                  <c:v>1.2999999999999999E-2</c:v>
                </c:pt>
                <c:pt idx="5569">
                  <c:v>0.01</c:v>
                </c:pt>
                <c:pt idx="5570">
                  <c:v>5.0000000000000001E-3</c:v>
                </c:pt>
                <c:pt idx="5571">
                  <c:v>8.9999999999999993E-3</c:v>
                </c:pt>
                <c:pt idx="5572">
                  <c:v>8.0000000000000002E-3</c:v>
                </c:pt>
                <c:pt idx="5573">
                  <c:v>8.0000000000000002E-3</c:v>
                </c:pt>
                <c:pt idx="5574">
                  <c:v>8.0000000000000002E-3</c:v>
                </c:pt>
                <c:pt idx="5575">
                  <c:v>3.0000000000000001E-3</c:v>
                </c:pt>
                <c:pt idx="5576">
                  <c:v>6.0000000000000001E-3</c:v>
                </c:pt>
                <c:pt idx="5577">
                  <c:v>1.0999999999999999E-2</c:v>
                </c:pt>
                <c:pt idx="5578">
                  <c:v>0.01</c:v>
                </c:pt>
                <c:pt idx="5579">
                  <c:v>8.0000000000000002E-3</c:v>
                </c:pt>
                <c:pt idx="5580">
                  <c:v>0.01</c:v>
                </c:pt>
                <c:pt idx="5581">
                  <c:v>0.01</c:v>
                </c:pt>
                <c:pt idx="5582">
                  <c:v>1.2999999999999999E-2</c:v>
                </c:pt>
                <c:pt idx="5583">
                  <c:v>1.6E-2</c:v>
                </c:pt>
                <c:pt idx="5584">
                  <c:v>1.7999999999999999E-2</c:v>
                </c:pt>
                <c:pt idx="5585">
                  <c:v>1.7999999999999999E-2</c:v>
                </c:pt>
                <c:pt idx="5586">
                  <c:v>2.1999999999999999E-2</c:v>
                </c:pt>
                <c:pt idx="5587">
                  <c:v>2.5000000000000001E-2</c:v>
                </c:pt>
                <c:pt idx="5588">
                  <c:v>2.1999999999999999E-2</c:v>
                </c:pt>
                <c:pt idx="5589">
                  <c:v>2.3E-2</c:v>
                </c:pt>
                <c:pt idx="5590">
                  <c:v>2.3E-2</c:v>
                </c:pt>
                <c:pt idx="5591">
                  <c:v>1.7999999999999999E-2</c:v>
                </c:pt>
                <c:pt idx="5592">
                  <c:v>1.7999999999999999E-2</c:v>
                </c:pt>
                <c:pt idx="5593">
                  <c:v>2.9000000000000001E-2</c:v>
                </c:pt>
                <c:pt idx="5594">
                  <c:v>3.2000000000000001E-2</c:v>
                </c:pt>
                <c:pt idx="5595">
                  <c:v>3.5000000000000003E-2</c:v>
                </c:pt>
                <c:pt idx="5596">
                  <c:v>3.5000000000000003E-2</c:v>
                </c:pt>
                <c:pt idx="5597">
                  <c:v>3.4000000000000002E-2</c:v>
                </c:pt>
                <c:pt idx="5598">
                  <c:v>4.2000000000000003E-2</c:v>
                </c:pt>
                <c:pt idx="5599">
                  <c:v>4.9000000000000002E-2</c:v>
                </c:pt>
                <c:pt idx="5600">
                  <c:v>4.7E-2</c:v>
                </c:pt>
                <c:pt idx="5601">
                  <c:v>4.3999999999999997E-2</c:v>
                </c:pt>
                <c:pt idx="5602">
                  <c:v>4.5999999999999999E-2</c:v>
                </c:pt>
                <c:pt idx="5603">
                  <c:v>4.2999999999999997E-2</c:v>
                </c:pt>
                <c:pt idx="5604">
                  <c:v>4.5999999999999999E-2</c:v>
                </c:pt>
                <c:pt idx="5605">
                  <c:v>4.3999999999999997E-2</c:v>
                </c:pt>
                <c:pt idx="5606">
                  <c:v>4.3999999999999997E-2</c:v>
                </c:pt>
                <c:pt idx="5607">
                  <c:v>4.7E-2</c:v>
                </c:pt>
                <c:pt idx="5608">
                  <c:v>4.8000000000000001E-2</c:v>
                </c:pt>
                <c:pt idx="5609">
                  <c:v>4.8000000000000001E-2</c:v>
                </c:pt>
                <c:pt idx="5610">
                  <c:v>4.5999999999999999E-2</c:v>
                </c:pt>
                <c:pt idx="5611">
                  <c:v>4.8000000000000001E-2</c:v>
                </c:pt>
                <c:pt idx="5612">
                  <c:v>4.7E-2</c:v>
                </c:pt>
                <c:pt idx="5613">
                  <c:v>4.8000000000000001E-2</c:v>
                </c:pt>
                <c:pt idx="5614">
                  <c:v>4.2999999999999997E-2</c:v>
                </c:pt>
                <c:pt idx="5615">
                  <c:v>4.5999999999999999E-2</c:v>
                </c:pt>
                <c:pt idx="5616">
                  <c:v>4.1000000000000002E-2</c:v>
                </c:pt>
                <c:pt idx="5617">
                  <c:v>4.3999999999999997E-2</c:v>
                </c:pt>
                <c:pt idx="5618">
                  <c:v>4.8000000000000001E-2</c:v>
                </c:pt>
                <c:pt idx="5619">
                  <c:v>4.5999999999999999E-2</c:v>
                </c:pt>
                <c:pt idx="5620">
                  <c:v>4.5999999999999999E-2</c:v>
                </c:pt>
                <c:pt idx="5621">
                  <c:v>4.2999999999999997E-2</c:v>
                </c:pt>
                <c:pt idx="5622">
                  <c:v>4.3999999999999997E-2</c:v>
                </c:pt>
                <c:pt idx="5623">
                  <c:v>4.8000000000000001E-2</c:v>
                </c:pt>
                <c:pt idx="5624">
                  <c:v>4.5999999999999999E-2</c:v>
                </c:pt>
                <c:pt idx="5625">
                  <c:v>4.2999999999999997E-2</c:v>
                </c:pt>
                <c:pt idx="5626">
                  <c:v>4.3999999999999997E-2</c:v>
                </c:pt>
                <c:pt idx="5627">
                  <c:v>4.3999999999999997E-2</c:v>
                </c:pt>
                <c:pt idx="5628">
                  <c:v>4.8000000000000001E-2</c:v>
                </c:pt>
                <c:pt idx="5629">
                  <c:v>4.8000000000000001E-2</c:v>
                </c:pt>
                <c:pt idx="5630">
                  <c:v>4.8000000000000001E-2</c:v>
                </c:pt>
                <c:pt idx="5631">
                  <c:v>4.8000000000000001E-2</c:v>
                </c:pt>
                <c:pt idx="5632">
                  <c:v>4.9000000000000002E-2</c:v>
                </c:pt>
                <c:pt idx="5633">
                  <c:v>5.2999999999999999E-2</c:v>
                </c:pt>
                <c:pt idx="5634">
                  <c:v>4.8000000000000001E-2</c:v>
                </c:pt>
                <c:pt idx="5635">
                  <c:v>5.1999999999999998E-2</c:v>
                </c:pt>
                <c:pt idx="5636">
                  <c:v>6.6000000000000003E-2</c:v>
                </c:pt>
                <c:pt idx="5637">
                  <c:v>6.7000000000000004E-2</c:v>
                </c:pt>
                <c:pt idx="5638">
                  <c:v>0.06</c:v>
                </c:pt>
                <c:pt idx="5639">
                  <c:v>4.9000000000000002E-2</c:v>
                </c:pt>
                <c:pt idx="5640">
                  <c:v>4.7E-2</c:v>
                </c:pt>
                <c:pt idx="5641">
                  <c:v>4.3999999999999997E-2</c:v>
                </c:pt>
                <c:pt idx="5642">
                  <c:v>4.7E-2</c:v>
                </c:pt>
                <c:pt idx="5643">
                  <c:v>4.8000000000000001E-2</c:v>
                </c:pt>
                <c:pt idx="5644">
                  <c:v>4.7E-2</c:v>
                </c:pt>
                <c:pt idx="5645">
                  <c:v>4.8000000000000001E-2</c:v>
                </c:pt>
                <c:pt idx="5646">
                  <c:v>4.2999999999999997E-2</c:v>
                </c:pt>
                <c:pt idx="5647">
                  <c:v>4.1000000000000002E-2</c:v>
                </c:pt>
                <c:pt idx="5648">
                  <c:v>4.1000000000000002E-2</c:v>
                </c:pt>
                <c:pt idx="5649">
                  <c:v>4.2999999999999997E-2</c:v>
                </c:pt>
                <c:pt idx="5650">
                  <c:v>4.1000000000000002E-2</c:v>
                </c:pt>
                <c:pt idx="5651">
                  <c:v>4.1000000000000002E-2</c:v>
                </c:pt>
                <c:pt idx="5652">
                  <c:v>3.9E-2</c:v>
                </c:pt>
                <c:pt idx="5653">
                  <c:v>4.2999999999999997E-2</c:v>
                </c:pt>
                <c:pt idx="5654">
                  <c:v>4.2000000000000003E-2</c:v>
                </c:pt>
                <c:pt idx="5655">
                  <c:v>4.1000000000000002E-2</c:v>
                </c:pt>
                <c:pt idx="5656">
                  <c:v>4.2000000000000003E-2</c:v>
                </c:pt>
                <c:pt idx="5657">
                  <c:v>3.7999999999999999E-2</c:v>
                </c:pt>
                <c:pt idx="5658">
                  <c:v>3.7999999999999999E-2</c:v>
                </c:pt>
                <c:pt idx="5659">
                  <c:v>3.4000000000000002E-2</c:v>
                </c:pt>
                <c:pt idx="5660">
                  <c:v>3.6999999999999998E-2</c:v>
                </c:pt>
                <c:pt idx="5661">
                  <c:v>2.8000000000000001E-2</c:v>
                </c:pt>
                <c:pt idx="5662">
                  <c:v>2.1999999999999999E-2</c:v>
                </c:pt>
                <c:pt idx="5663">
                  <c:v>2.8000000000000001E-2</c:v>
                </c:pt>
                <c:pt idx="5664">
                  <c:v>0.03</c:v>
                </c:pt>
                <c:pt idx="5665">
                  <c:v>3.3000000000000002E-2</c:v>
                </c:pt>
                <c:pt idx="5666">
                  <c:v>2.8000000000000001E-2</c:v>
                </c:pt>
                <c:pt idx="5667">
                  <c:v>3.2000000000000001E-2</c:v>
                </c:pt>
                <c:pt idx="5668">
                  <c:v>3.3000000000000002E-2</c:v>
                </c:pt>
                <c:pt idx="5669">
                  <c:v>3.6999999999999998E-2</c:v>
                </c:pt>
                <c:pt idx="5670">
                  <c:v>3.5000000000000003E-2</c:v>
                </c:pt>
                <c:pt idx="5671">
                  <c:v>0.03</c:v>
                </c:pt>
                <c:pt idx="5672">
                  <c:v>3.7999999999999999E-2</c:v>
                </c:pt>
                <c:pt idx="5673">
                  <c:v>4.2999999999999997E-2</c:v>
                </c:pt>
                <c:pt idx="5674">
                  <c:v>4.9000000000000002E-2</c:v>
                </c:pt>
                <c:pt idx="5675">
                  <c:v>6.0999999999999999E-2</c:v>
                </c:pt>
                <c:pt idx="5676">
                  <c:v>6.0999999999999999E-2</c:v>
                </c:pt>
                <c:pt idx="5677">
                  <c:v>4.7E-2</c:v>
                </c:pt>
                <c:pt idx="5678">
                  <c:v>4.5999999999999999E-2</c:v>
                </c:pt>
                <c:pt idx="5679">
                  <c:v>4.2999999999999997E-2</c:v>
                </c:pt>
                <c:pt idx="5680">
                  <c:v>4.7E-2</c:v>
                </c:pt>
                <c:pt idx="5681">
                  <c:v>4.5999999999999999E-2</c:v>
                </c:pt>
                <c:pt idx="5682">
                  <c:v>4.7E-2</c:v>
                </c:pt>
                <c:pt idx="5683">
                  <c:v>5.0999999999999997E-2</c:v>
                </c:pt>
                <c:pt idx="5684">
                  <c:v>5.1999999999999998E-2</c:v>
                </c:pt>
                <c:pt idx="5685">
                  <c:v>5.6000000000000001E-2</c:v>
                </c:pt>
                <c:pt idx="5686">
                  <c:v>5.5E-2</c:v>
                </c:pt>
                <c:pt idx="5687">
                  <c:v>5.5E-2</c:v>
                </c:pt>
                <c:pt idx="5688">
                  <c:v>5.1999999999999998E-2</c:v>
                </c:pt>
                <c:pt idx="5689">
                  <c:v>5.1999999999999998E-2</c:v>
                </c:pt>
                <c:pt idx="5690">
                  <c:v>5.5E-2</c:v>
                </c:pt>
                <c:pt idx="5691">
                  <c:v>4.7E-2</c:v>
                </c:pt>
                <c:pt idx="5692">
                  <c:v>4.8000000000000001E-2</c:v>
                </c:pt>
                <c:pt idx="5693">
                  <c:v>4.5999999999999999E-2</c:v>
                </c:pt>
                <c:pt idx="5694">
                  <c:v>4.2000000000000003E-2</c:v>
                </c:pt>
                <c:pt idx="5695">
                  <c:v>4.2000000000000003E-2</c:v>
                </c:pt>
                <c:pt idx="5696">
                  <c:v>4.1000000000000002E-2</c:v>
                </c:pt>
                <c:pt idx="5697">
                  <c:v>4.2000000000000003E-2</c:v>
                </c:pt>
                <c:pt idx="5698">
                  <c:v>4.9000000000000002E-2</c:v>
                </c:pt>
                <c:pt idx="5699">
                  <c:v>4.9000000000000002E-2</c:v>
                </c:pt>
                <c:pt idx="5700">
                  <c:v>4.8000000000000001E-2</c:v>
                </c:pt>
                <c:pt idx="5701">
                  <c:v>4.5999999999999999E-2</c:v>
                </c:pt>
                <c:pt idx="5702">
                  <c:v>4.1000000000000002E-2</c:v>
                </c:pt>
                <c:pt idx="5703">
                  <c:v>4.8000000000000001E-2</c:v>
                </c:pt>
                <c:pt idx="5704">
                  <c:v>6.2E-2</c:v>
                </c:pt>
                <c:pt idx="5705">
                  <c:v>4.8000000000000001E-2</c:v>
                </c:pt>
                <c:pt idx="5706">
                  <c:v>4.7E-2</c:v>
                </c:pt>
                <c:pt idx="5707">
                  <c:v>4.7E-2</c:v>
                </c:pt>
                <c:pt idx="5708">
                  <c:v>5.8000000000000003E-2</c:v>
                </c:pt>
                <c:pt idx="5709">
                  <c:v>5.8000000000000003E-2</c:v>
                </c:pt>
                <c:pt idx="5710">
                  <c:v>4.8000000000000001E-2</c:v>
                </c:pt>
                <c:pt idx="5711">
                  <c:v>4.2999999999999997E-2</c:v>
                </c:pt>
                <c:pt idx="5712">
                  <c:v>5.0999999999999997E-2</c:v>
                </c:pt>
                <c:pt idx="5713">
                  <c:v>4.7E-2</c:v>
                </c:pt>
                <c:pt idx="5714">
                  <c:v>3.9E-2</c:v>
                </c:pt>
                <c:pt idx="5715">
                  <c:v>4.9000000000000002E-2</c:v>
                </c:pt>
                <c:pt idx="5716">
                  <c:v>4.5999999999999999E-2</c:v>
                </c:pt>
                <c:pt idx="5717">
                  <c:v>6.2E-2</c:v>
                </c:pt>
                <c:pt idx="5718">
                  <c:v>6.2E-2</c:v>
                </c:pt>
                <c:pt idx="5719">
                  <c:v>5.5E-2</c:v>
                </c:pt>
                <c:pt idx="5720">
                  <c:v>5.1999999999999998E-2</c:v>
                </c:pt>
                <c:pt idx="5721">
                  <c:v>5.2999999999999999E-2</c:v>
                </c:pt>
                <c:pt idx="5722">
                  <c:v>4.7E-2</c:v>
                </c:pt>
                <c:pt idx="5723">
                  <c:v>4.5999999999999999E-2</c:v>
                </c:pt>
                <c:pt idx="5724">
                  <c:v>4.2000000000000003E-2</c:v>
                </c:pt>
                <c:pt idx="5725">
                  <c:v>3.9E-2</c:v>
                </c:pt>
                <c:pt idx="5726">
                  <c:v>4.5999999999999999E-2</c:v>
                </c:pt>
                <c:pt idx="5727">
                  <c:v>0.06</c:v>
                </c:pt>
                <c:pt idx="5728">
                  <c:v>6.5000000000000002E-2</c:v>
                </c:pt>
                <c:pt idx="5729">
                  <c:v>6.6000000000000003E-2</c:v>
                </c:pt>
                <c:pt idx="5730">
                  <c:v>6.6000000000000003E-2</c:v>
                </c:pt>
                <c:pt idx="5731">
                  <c:v>4.9000000000000002E-2</c:v>
                </c:pt>
                <c:pt idx="5732">
                  <c:v>5.0999999999999997E-2</c:v>
                </c:pt>
                <c:pt idx="5733">
                  <c:v>4.3999999999999997E-2</c:v>
                </c:pt>
                <c:pt idx="5734">
                  <c:v>4.1000000000000002E-2</c:v>
                </c:pt>
                <c:pt idx="5735">
                  <c:v>4.3999999999999997E-2</c:v>
                </c:pt>
                <c:pt idx="5736">
                  <c:v>6.2E-2</c:v>
                </c:pt>
                <c:pt idx="5737">
                  <c:v>0.08</c:v>
                </c:pt>
                <c:pt idx="5738">
                  <c:v>8.8999999999999996E-2</c:v>
                </c:pt>
                <c:pt idx="5739">
                  <c:v>9.6000000000000002E-2</c:v>
                </c:pt>
                <c:pt idx="5740">
                  <c:v>9.5000000000000001E-2</c:v>
                </c:pt>
                <c:pt idx="5741">
                  <c:v>9.4E-2</c:v>
                </c:pt>
                <c:pt idx="5742">
                  <c:v>0.11700000000000001</c:v>
                </c:pt>
                <c:pt idx="5743">
                  <c:v>0.11899999999999999</c:v>
                </c:pt>
                <c:pt idx="5744">
                  <c:v>0.11700000000000001</c:v>
                </c:pt>
                <c:pt idx="5745">
                  <c:v>0.12</c:v>
                </c:pt>
                <c:pt idx="5746">
                  <c:v>0.12</c:v>
                </c:pt>
                <c:pt idx="5747">
                  <c:v>0.13300000000000001</c:v>
                </c:pt>
                <c:pt idx="5748">
                  <c:v>0.17100000000000001</c:v>
                </c:pt>
                <c:pt idx="5749">
                  <c:v>0.17100000000000001</c:v>
                </c:pt>
                <c:pt idx="5750">
                  <c:v>0.16700000000000001</c:v>
                </c:pt>
                <c:pt idx="5751">
                  <c:v>0.16400000000000001</c:v>
                </c:pt>
                <c:pt idx="5752">
                  <c:v>0.189</c:v>
                </c:pt>
                <c:pt idx="5753">
                  <c:v>0.19500000000000001</c:v>
                </c:pt>
                <c:pt idx="5754">
                  <c:v>0.19800000000000001</c:v>
                </c:pt>
                <c:pt idx="5755">
                  <c:v>0.185</c:v>
                </c:pt>
                <c:pt idx="5756">
                  <c:v>0.186</c:v>
                </c:pt>
                <c:pt idx="5757">
                  <c:v>0.19900000000000001</c:v>
                </c:pt>
                <c:pt idx="5758">
                  <c:v>0.19400000000000001</c:v>
                </c:pt>
                <c:pt idx="5759">
                  <c:v>0.19900000000000001</c:v>
                </c:pt>
                <c:pt idx="5760">
                  <c:v>0.23</c:v>
                </c:pt>
                <c:pt idx="5761">
                  <c:v>0.217</c:v>
                </c:pt>
                <c:pt idx="5762">
                  <c:v>0.27400000000000002</c:v>
                </c:pt>
                <c:pt idx="5763">
                  <c:v>0.27900000000000003</c:v>
                </c:pt>
                <c:pt idx="5764">
                  <c:v>0.39800000000000002</c:v>
                </c:pt>
                <c:pt idx="5765">
                  <c:v>0.35899999999999999</c:v>
                </c:pt>
                <c:pt idx="5766">
                  <c:v>0.378</c:v>
                </c:pt>
                <c:pt idx="5767">
                  <c:v>0.40600000000000003</c:v>
                </c:pt>
                <c:pt idx="5768">
                  <c:v>0.38700000000000001</c:v>
                </c:pt>
                <c:pt idx="5769">
                  <c:v>0.35599999999999998</c:v>
                </c:pt>
                <c:pt idx="5770">
                  <c:v>0.34</c:v>
                </c:pt>
                <c:pt idx="5771">
                  <c:v>0.34</c:v>
                </c:pt>
                <c:pt idx="5772">
                  <c:v>0.34499999999999997</c:v>
                </c:pt>
                <c:pt idx="5773">
                  <c:v>0.35599999999999998</c:v>
                </c:pt>
                <c:pt idx="5774">
                  <c:v>0.313</c:v>
                </c:pt>
                <c:pt idx="5775">
                  <c:v>0.32</c:v>
                </c:pt>
                <c:pt idx="5776">
                  <c:v>0.307</c:v>
                </c:pt>
                <c:pt idx="5777">
                  <c:v>0.32100000000000001</c:v>
                </c:pt>
                <c:pt idx="5778">
                  <c:v>0.33500000000000002</c:v>
                </c:pt>
                <c:pt idx="5779">
                  <c:v>0.34200000000000003</c:v>
                </c:pt>
                <c:pt idx="5780">
                  <c:v>0.32600000000000001</c:v>
                </c:pt>
                <c:pt idx="5781">
                  <c:v>0.32600000000000001</c:v>
                </c:pt>
                <c:pt idx="5782">
                  <c:v>0.35499999999999998</c:v>
                </c:pt>
                <c:pt idx="5783">
                  <c:v>0.38200000000000001</c:v>
                </c:pt>
                <c:pt idx="5784">
                  <c:v>0.378</c:v>
                </c:pt>
                <c:pt idx="5785">
                  <c:v>0.379</c:v>
                </c:pt>
                <c:pt idx="5786">
                  <c:v>0.39700000000000002</c:v>
                </c:pt>
                <c:pt idx="5787">
                  <c:v>0.46300000000000002</c:v>
                </c:pt>
                <c:pt idx="5788">
                  <c:v>0.41599999999999998</c:v>
                </c:pt>
                <c:pt idx="5789">
                  <c:v>0.38700000000000001</c:v>
                </c:pt>
                <c:pt idx="5790">
                  <c:v>0.39100000000000001</c:v>
                </c:pt>
                <c:pt idx="5791">
                  <c:v>0.45400000000000001</c:v>
                </c:pt>
                <c:pt idx="5792">
                  <c:v>0.496</c:v>
                </c:pt>
                <c:pt idx="5793">
                  <c:v>0.48</c:v>
                </c:pt>
                <c:pt idx="5794">
                  <c:v>0.496</c:v>
                </c:pt>
                <c:pt idx="5795">
                  <c:v>0.52800000000000002</c:v>
                </c:pt>
                <c:pt idx="5796">
                  <c:v>0.53800000000000003</c:v>
                </c:pt>
                <c:pt idx="5797">
                  <c:v>0.54700000000000004</c:v>
                </c:pt>
                <c:pt idx="5798">
                  <c:v>0.53400000000000003</c:v>
                </c:pt>
                <c:pt idx="5799">
                  <c:v>0.496</c:v>
                </c:pt>
                <c:pt idx="5800">
                  <c:v>0.51800000000000002</c:v>
                </c:pt>
                <c:pt idx="5801">
                  <c:v>0.55500000000000005</c:v>
                </c:pt>
                <c:pt idx="5802">
                  <c:v>0.65200000000000002</c:v>
                </c:pt>
                <c:pt idx="5803">
                  <c:v>0.67300000000000004</c:v>
                </c:pt>
                <c:pt idx="5804">
                  <c:v>0.67900000000000005</c:v>
                </c:pt>
                <c:pt idx="5805">
                  <c:v>0.68899999999999995</c:v>
                </c:pt>
                <c:pt idx="5806">
                  <c:v>0.70499999999999996</c:v>
                </c:pt>
                <c:pt idx="5807">
                  <c:v>0.74199999999999999</c:v>
                </c:pt>
                <c:pt idx="5808">
                  <c:v>0.748</c:v>
                </c:pt>
                <c:pt idx="5809">
                  <c:v>0.77100000000000002</c:v>
                </c:pt>
                <c:pt idx="5810">
                  <c:v>0.77100000000000002</c:v>
                </c:pt>
                <c:pt idx="5811">
                  <c:v>0.76700000000000002</c:v>
                </c:pt>
                <c:pt idx="5812">
                  <c:v>0.82599999999999996</c:v>
                </c:pt>
                <c:pt idx="5813">
                  <c:v>0.81799999999999995</c:v>
                </c:pt>
                <c:pt idx="5814">
                  <c:v>0.80300000000000005</c:v>
                </c:pt>
                <c:pt idx="5815">
                  <c:v>0.80600000000000005</c:v>
                </c:pt>
                <c:pt idx="5816">
                  <c:v>0.81399999999999995</c:v>
                </c:pt>
                <c:pt idx="5817">
                  <c:v>0.82299999999999995</c:v>
                </c:pt>
                <c:pt idx="5818">
                  <c:v>0.82699999999999996</c:v>
                </c:pt>
                <c:pt idx="5819">
                  <c:v>0.81799999999999995</c:v>
                </c:pt>
                <c:pt idx="5820">
                  <c:v>0.83399999999999996</c:v>
                </c:pt>
                <c:pt idx="5821">
                  <c:v>0.78700000000000003</c:v>
                </c:pt>
                <c:pt idx="5822">
                  <c:v>0.91200000000000003</c:v>
                </c:pt>
                <c:pt idx="5823">
                  <c:v>0.871</c:v>
                </c:pt>
                <c:pt idx="5824">
                  <c:v>0.81899999999999995</c:v>
                </c:pt>
                <c:pt idx="5825">
                  <c:v>0.83699999999999997</c:v>
                </c:pt>
                <c:pt idx="5826">
                  <c:v>0.82299999999999995</c:v>
                </c:pt>
                <c:pt idx="5827">
                  <c:v>0.90300000000000002</c:v>
                </c:pt>
                <c:pt idx="5828">
                  <c:v>0.90300000000000002</c:v>
                </c:pt>
                <c:pt idx="5829">
                  <c:v>0.94399999999999995</c:v>
                </c:pt>
                <c:pt idx="5830">
                  <c:v>0.97799999999999998</c:v>
                </c:pt>
                <c:pt idx="5831">
                  <c:v>1.0089999999999999</c:v>
                </c:pt>
                <c:pt idx="5832">
                  <c:v>1.0669999999999999</c:v>
                </c:pt>
                <c:pt idx="5833">
                  <c:v>1.022</c:v>
                </c:pt>
                <c:pt idx="5834">
                  <c:v>1.014</c:v>
                </c:pt>
                <c:pt idx="5835">
                  <c:v>1.0209999999999999</c:v>
                </c:pt>
                <c:pt idx="5836">
                  <c:v>1.0149999999999999</c:v>
                </c:pt>
                <c:pt idx="5837">
                  <c:v>1.06</c:v>
                </c:pt>
                <c:pt idx="5838">
                  <c:v>1.06</c:v>
                </c:pt>
                <c:pt idx="5839">
                  <c:v>1.0509999999999999</c:v>
                </c:pt>
                <c:pt idx="5840">
                  <c:v>1.0549999999999999</c:v>
                </c:pt>
                <c:pt idx="5841">
                  <c:v>1.0549999999999999</c:v>
                </c:pt>
                <c:pt idx="5842">
                  <c:v>1.0580000000000001</c:v>
                </c:pt>
                <c:pt idx="5843">
                  <c:v>1.1299999999999999</c:v>
                </c:pt>
                <c:pt idx="5844">
                  <c:v>1.131</c:v>
                </c:pt>
                <c:pt idx="5845">
                  <c:v>1.173</c:v>
                </c:pt>
                <c:pt idx="5846">
                  <c:v>1.2010000000000001</c:v>
                </c:pt>
                <c:pt idx="5847">
                  <c:v>1.254</c:v>
                </c:pt>
                <c:pt idx="5848">
                  <c:v>1.2509999999999999</c:v>
                </c:pt>
                <c:pt idx="5849">
                  <c:v>1.264</c:v>
                </c:pt>
                <c:pt idx="5850">
                  <c:v>1.341</c:v>
                </c:pt>
                <c:pt idx="5851">
                  <c:v>1.6</c:v>
                </c:pt>
                <c:pt idx="5852">
                  <c:v>1.776</c:v>
                </c:pt>
                <c:pt idx="5853">
                  <c:v>1.619</c:v>
                </c:pt>
                <c:pt idx="5854">
                  <c:v>1.5329999999999999</c:v>
                </c:pt>
                <c:pt idx="5855">
                  <c:v>1.6020000000000001</c:v>
                </c:pt>
                <c:pt idx="5856">
                  <c:v>1.6020000000000001</c:v>
                </c:pt>
                <c:pt idx="5857">
                  <c:v>1.5429999999999999</c:v>
                </c:pt>
                <c:pt idx="5858">
                  <c:v>1.5569999999999999</c:v>
                </c:pt>
                <c:pt idx="5859">
                  <c:v>1.5960000000000001</c:v>
                </c:pt>
                <c:pt idx="5860">
                  <c:v>1.6619999999999999</c:v>
                </c:pt>
                <c:pt idx="5861">
                  <c:v>1.667</c:v>
                </c:pt>
                <c:pt idx="5862">
                  <c:v>1.736</c:v>
                </c:pt>
                <c:pt idx="5863">
                  <c:v>1.7170000000000001</c:v>
                </c:pt>
                <c:pt idx="5864">
                  <c:v>1.667</c:v>
                </c:pt>
                <c:pt idx="5865">
                  <c:v>1.6619999999999999</c:v>
                </c:pt>
                <c:pt idx="5866">
                  <c:v>1.6619999999999999</c:v>
                </c:pt>
                <c:pt idx="5867">
                  <c:v>1.6879999999999999</c:v>
                </c:pt>
                <c:pt idx="5868">
                  <c:v>1.885</c:v>
                </c:pt>
                <c:pt idx="5869">
                  <c:v>1.907</c:v>
                </c:pt>
                <c:pt idx="5870">
                  <c:v>1.9139999999999999</c:v>
                </c:pt>
                <c:pt idx="5871">
                  <c:v>2.0299999999999998</c:v>
                </c:pt>
                <c:pt idx="5872">
                  <c:v>2.173</c:v>
                </c:pt>
                <c:pt idx="5873">
                  <c:v>2.3610000000000002</c:v>
                </c:pt>
                <c:pt idx="5874">
                  <c:v>2.351</c:v>
                </c:pt>
                <c:pt idx="5875">
                  <c:v>2.3420000000000001</c:v>
                </c:pt>
                <c:pt idx="5876">
                  <c:v>2.3279999999999998</c:v>
                </c:pt>
                <c:pt idx="5877">
                  <c:v>2.4870000000000001</c:v>
                </c:pt>
                <c:pt idx="5878">
                  <c:v>2.4660000000000002</c:v>
                </c:pt>
                <c:pt idx="5879">
                  <c:v>2.431</c:v>
                </c:pt>
                <c:pt idx="5880">
                  <c:v>2.4169999999999998</c:v>
                </c:pt>
                <c:pt idx="5881">
                  <c:v>2.472</c:v>
                </c:pt>
                <c:pt idx="5882">
                  <c:v>2.5099999999999998</c:v>
                </c:pt>
                <c:pt idx="5883">
                  <c:v>2.4049999999999998</c:v>
                </c:pt>
                <c:pt idx="5884">
                  <c:v>2.3620000000000001</c:v>
                </c:pt>
                <c:pt idx="5885">
                  <c:v>2.3639999999999999</c:v>
                </c:pt>
                <c:pt idx="5886">
                  <c:v>2.331</c:v>
                </c:pt>
                <c:pt idx="5887">
                  <c:v>2.484</c:v>
                </c:pt>
                <c:pt idx="5888">
                  <c:v>2.48</c:v>
                </c:pt>
                <c:pt idx="5889">
                  <c:v>2.4329999999999998</c:v>
                </c:pt>
                <c:pt idx="5890">
                  <c:v>2.504</c:v>
                </c:pt>
                <c:pt idx="5891">
                  <c:v>2.5190000000000001</c:v>
                </c:pt>
                <c:pt idx="5892">
                  <c:v>2.613</c:v>
                </c:pt>
                <c:pt idx="5893">
                  <c:v>2.5819999999999999</c:v>
                </c:pt>
                <c:pt idx="5894">
                  <c:v>2.5430000000000001</c:v>
                </c:pt>
                <c:pt idx="5895">
                  <c:v>2.5510000000000002</c:v>
                </c:pt>
                <c:pt idx="5896">
                  <c:v>2.57</c:v>
                </c:pt>
                <c:pt idx="5897">
                  <c:v>2.6339999999999999</c:v>
                </c:pt>
                <c:pt idx="5898">
                  <c:v>2.6280000000000001</c:v>
                </c:pt>
                <c:pt idx="5899">
                  <c:v>2.6459999999999999</c:v>
                </c:pt>
                <c:pt idx="5900">
                  <c:v>2.6680000000000001</c:v>
                </c:pt>
                <c:pt idx="5901">
                  <c:v>2.722</c:v>
                </c:pt>
                <c:pt idx="5902">
                  <c:v>2.7170000000000001</c:v>
                </c:pt>
                <c:pt idx="5903">
                  <c:v>2.7629999999999999</c:v>
                </c:pt>
                <c:pt idx="5904">
                  <c:v>2.806</c:v>
                </c:pt>
                <c:pt idx="5905">
                  <c:v>2.8290000000000002</c:v>
                </c:pt>
                <c:pt idx="5906">
                  <c:v>2.879</c:v>
                </c:pt>
                <c:pt idx="5907">
                  <c:v>2.9129999999999998</c:v>
                </c:pt>
                <c:pt idx="5908">
                  <c:v>2.9249999999999998</c:v>
                </c:pt>
                <c:pt idx="5909">
                  <c:v>2.931</c:v>
                </c:pt>
                <c:pt idx="5910">
                  <c:v>2.8940000000000001</c:v>
                </c:pt>
                <c:pt idx="5911">
                  <c:v>2.8940000000000001</c:v>
                </c:pt>
                <c:pt idx="5912">
                  <c:v>2.9319999999999999</c:v>
                </c:pt>
                <c:pt idx="5913">
                  <c:v>3.01</c:v>
                </c:pt>
                <c:pt idx="5914">
                  <c:v>3.0230000000000001</c:v>
                </c:pt>
                <c:pt idx="5915">
                  <c:v>3.0329999999999999</c:v>
                </c:pt>
                <c:pt idx="5916">
                  <c:v>3.073</c:v>
                </c:pt>
                <c:pt idx="5917">
                  <c:v>3.1989999999999998</c:v>
                </c:pt>
                <c:pt idx="5918">
                  <c:v>3.1909999999999998</c:v>
                </c:pt>
                <c:pt idx="5919">
                  <c:v>3.157</c:v>
                </c:pt>
                <c:pt idx="5920">
                  <c:v>3.133</c:v>
                </c:pt>
                <c:pt idx="5921">
                  <c:v>3.1520000000000001</c:v>
                </c:pt>
                <c:pt idx="5922">
                  <c:v>3.2490000000000001</c:v>
                </c:pt>
                <c:pt idx="5923">
                  <c:v>3.262</c:v>
                </c:pt>
                <c:pt idx="5924">
                  <c:v>3.2090000000000001</c:v>
                </c:pt>
                <c:pt idx="5925">
                  <c:v>3.19</c:v>
                </c:pt>
                <c:pt idx="5926">
                  <c:v>3.2410000000000001</c:v>
                </c:pt>
                <c:pt idx="5927">
                  <c:v>3.2839999999999998</c:v>
                </c:pt>
                <c:pt idx="5928">
                  <c:v>3.3250000000000002</c:v>
                </c:pt>
                <c:pt idx="5929">
                  <c:v>3.302</c:v>
                </c:pt>
                <c:pt idx="5930">
                  <c:v>3.27</c:v>
                </c:pt>
                <c:pt idx="5931">
                  <c:v>3.23</c:v>
                </c:pt>
                <c:pt idx="5932">
                  <c:v>3.383</c:v>
                </c:pt>
                <c:pt idx="5933">
                  <c:v>3.3730000000000002</c:v>
                </c:pt>
                <c:pt idx="5934">
                  <c:v>3.3780000000000001</c:v>
                </c:pt>
                <c:pt idx="5935">
                  <c:v>3.3559999999999999</c:v>
                </c:pt>
                <c:pt idx="5936">
                  <c:v>3.3559999999999999</c:v>
                </c:pt>
                <c:pt idx="5937">
                  <c:v>3.44</c:v>
                </c:pt>
                <c:pt idx="5938">
                  <c:v>3.6160000000000001</c:v>
                </c:pt>
                <c:pt idx="5939">
                  <c:v>3.7050000000000001</c:v>
                </c:pt>
                <c:pt idx="5940">
                  <c:v>3.7170000000000001</c:v>
                </c:pt>
                <c:pt idx="5941">
                  <c:v>3.7639999999999998</c:v>
                </c:pt>
                <c:pt idx="5942">
                  <c:v>3.891</c:v>
                </c:pt>
                <c:pt idx="5943">
                  <c:v>3.9809999999999999</c:v>
                </c:pt>
                <c:pt idx="5944">
                  <c:v>3.9849999999999999</c:v>
                </c:pt>
                <c:pt idx="5945">
                  <c:v>3.9849999999999999</c:v>
                </c:pt>
                <c:pt idx="5946">
                  <c:v>4.0069999999999997</c:v>
                </c:pt>
                <c:pt idx="5947">
                  <c:v>4.0259999999999998</c:v>
                </c:pt>
                <c:pt idx="5948">
                  <c:v>4.0179999999999998</c:v>
                </c:pt>
                <c:pt idx="5949">
                  <c:v>4.0279999999999996</c:v>
                </c:pt>
                <c:pt idx="5950">
                  <c:v>4.0679999999999996</c:v>
                </c:pt>
                <c:pt idx="5951">
                  <c:v>4.0739999999999998</c:v>
                </c:pt>
                <c:pt idx="5952">
                  <c:v>4.1260000000000003</c:v>
                </c:pt>
                <c:pt idx="5953">
                  <c:v>4.1319999999999997</c:v>
                </c:pt>
                <c:pt idx="5954">
                  <c:v>4.133</c:v>
                </c:pt>
                <c:pt idx="5955">
                  <c:v>4.109</c:v>
                </c:pt>
                <c:pt idx="5956">
                  <c:v>4.0780000000000003</c:v>
                </c:pt>
                <c:pt idx="5957">
                  <c:v>4.1820000000000004</c:v>
                </c:pt>
                <c:pt idx="5958">
                  <c:v>4.194</c:v>
                </c:pt>
                <c:pt idx="5959">
                  <c:v>4.1680000000000001</c:v>
                </c:pt>
                <c:pt idx="5960">
                  <c:v>4.1680000000000001</c:v>
                </c:pt>
                <c:pt idx="5961">
                  <c:v>4.1660000000000004</c:v>
                </c:pt>
                <c:pt idx="5962">
                  <c:v>4.1829999999999998</c:v>
                </c:pt>
                <c:pt idx="5963">
                  <c:v>4.22</c:v>
                </c:pt>
                <c:pt idx="5964">
                  <c:v>4.2220000000000004</c:v>
                </c:pt>
                <c:pt idx="5965">
                  <c:v>4.2409999999999997</c:v>
                </c:pt>
                <c:pt idx="5966">
                  <c:v>4.2030000000000003</c:v>
                </c:pt>
                <c:pt idx="5967">
                  <c:v>4.2130000000000001</c:v>
                </c:pt>
                <c:pt idx="5968">
                  <c:v>4.2709999999999999</c:v>
                </c:pt>
                <c:pt idx="5969">
                  <c:v>4.2709999999999999</c:v>
                </c:pt>
                <c:pt idx="5970">
                  <c:v>4.2889999999999997</c:v>
                </c:pt>
                <c:pt idx="5971">
                  <c:v>4.29</c:v>
                </c:pt>
                <c:pt idx="5972">
                  <c:v>4.3250000000000002</c:v>
                </c:pt>
                <c:pt idx="5973">
                  <c:v>4.3490000000000002</c:v>
                </c:pt>
                <c:pt idx="5974">
                  <c:v>4.3090000000000002</c:v>
                </c:pt>
                <c:pt idx="5975">
                  <c:v>4.2839999999999998</c:v>
                </c:pt>
                <c:pt idx="5976">
                  <c:v>4.2729999999999997</c:v>
                </c:pt>
                <c:pt idx="5977">
                  <c:v>4.306</c:v>
                </c:pt>
                <c:pt idx="5978">
                  <c:v>4.2880000000000003</c:v>
                </c:pt>
                <c:pt idx="5979">
                  <c:v>4.2569999999999997</c:v>
                </c:pt>
                <c:pt idx="5980">
                  <c:v>4.2809999999999997</c:v>
                </c:pt>
                <c:pt idx="5981">
                  <c:v>4.2759999999999998</c:v>
                </c:pt>
                <c:pt idx="5982">
                  <c:v>4.3380000000000001</c:v>
                </c:pt>
                <c:pt idx="5983">
                  <c:v>4.3159999999999998</c:v>
                </c:pt>
                <c:pt idx="5984">
                  <c:v>4.306</c:v>
                </c:pt>
                <c:pt idx="5985">
                  <c:v>4.28</c:v>
                </c:pt>
                <c:pt idx="5986">
                  <c:v>4.2539999999999996</c:v>
                </c:pt>
                <c:pt idx="5987">
                  <c:v>4.3019999999999996</c:v>
                </c:pt>
                <c:pt idx="5988">
                  <c:v>4.3209999999999997</c:v>
                </c:pt>
                <c:pt idx="5989">
                  <c:v>4.3159999999999998</c:v>
                </c:pt>
                <c:pt idx="5990">
                  <c:v>4.3070000000000004</c:v>
                </c:pt>
                <c:pt idx="5991">
                  <c:v>4.3070000000000004</c:v>
                </c:pt>
                <c:pt idx="5992">
                  <c:v>4.2839999999999998</c:v>
                </c:pt>
                <c:pt idx="5993">
                  <c:v>4.4429999999999996</c:v>
                </c:pt>
                <c:pt idx="5994">
                  <c:v>4.3899999999999997</c:v>
                </c:pt>
                <c:pt idx="5995">
                  <c:v>4.3739999999999997</c:v>
                </c:pt>
                <c:pt idx="5996">
                  <c:v>4.3739999999999997</c:v>
                </c:pt>
                <c:pt idx="5997">
                  <c:v>4.3680000000000003</c:v>
                </c:pt>
                <c:pt idx="5998">
                  <c:v>4.5090000000000003</c:v>
                </c:pt>
                <c:pt idx="5999">
                  <c:v>4.6109999999999998</c:v>
                </c:pt>
                <c:pt idx="6000">
                  <c:v>4.6050000000000004</c:v>
                </c:pt>
                <c:pt idx="6001">
                  <c:v>4.609</c:v>
                </c:pt>
                <c:pt idx="6002">
                  <c:v>4.6120000000000001</c:v>
                </c:pt>
                <c:pt idx="6003">
                  <c:v>4.6689999999999996</c:v>
                </c:pt>
                <c:pt idx="6004">
                  <c:v>4.59</c:v>
                </c:pt>
                <c:pt idx="6005">
                  <c:v>4.5979999999999999</c:v>
                </c:pt>
                <c:pt idx="6006">
                  <c:v>4.5979999999999999</c:v>
                </c:pt>
                <c:pt idx="6007">
                  <c:v>4.5960000000000001</c:v>
                </c:pt>
                <c:pt idx="6008">
                  <c:v>4.6630000000000003</c:v>
                </c:pt>
                <c:pt idx="6009">
                  <c:v>4.6509999999999998</c:v>
                </c:pt>
                <c:pt idx="6010">
                  <c:v>4.6520000000000001</c:v>
                </c:pt>
                <c:pt idx="6011">
                  <c:v>4.6589999999999998</c:v>
                </c:pt>
                <c:pt idx="6012">
                  <c:v>4.68</c:v>
                </c:pt>
                <c:pt idx="6013">
                  <c:v>4.6719999999999997</c:v>
                </c:pt>
                <c:pt idx="6014">
                  <c:v>4.6710000000000003</c:v>
                </c:pt>
                <c:pt idx="6015">
                  <c:v>4.6710000000000003</c:v>
                </c:pt>
                <c:pt idx="6016">
                  <c:v>4.657</c:v>
                </c:pt>
                <c:pt idx="6017">
                  <c:v>4.665</c:v>
                </c:pt>
                <c:pt idx="6018">
                  <c:v>4.6500000000000004</c:v>
                </c:pt>
                <c:pt idx="6019">
                  <c:v>4.6269999999999998</c:v>
                </c:pt>
                <c:pt idx="6020">
                  <c:v>4.6529999999999996</c:v>
                </c:pt>
                <c:pt idx="6021">
                  <c:v>4.6479999999999997</c:v>
                </c:pt>
                <c:pt idx="6022">
                  <c:v>4.67</c:v>
                </c:pt>
                <c:pt idx="6023">
                  <c:v>4.7069999999999999</c:v>
                </c:pt>
                <c:pt idx="6024">
                  <c:v>4.7510000000000003</c:v>
                </c:pt>
                <c:pt idx="6025">
                  <c:v>4.758</c:v>
                </c:pt>
                <c:pt idx="6026">
                  <c:v>4.7679999999999998</c:v>
                </c:pt>
                <c:pt idx="6027">
                  <c:v>4.7510000000000003</c:v>
                </c:pt>
                <c:pt idx="6028">
                  <c:v>4.7709999999999999</c:v>
                </c:pt>
                <c:pt idx="6029">
                  <c:v>4.8010000000000002</c:v>
                </c:pt>
                <c:pt idx="6030">
                  <c:v>4.8040000000000003</c:v>
                </c:pt>
                <c:pt idx="6031">
                  <c:v>4.8040000000000003</c:v>
                </c:pt>
                <c:pt idx="6032">
                  <c:v>4.8140000000000001</c:v>
                </c:pt>
                <c:pt idx="6033">
                  <c:v>4.8280000000000003</c:v>
                </c:pt>
                <c:pt idx="6034">
                  <c:v>4.8170000000000002</c:v>
                </c:pt>
                <c:pt idx="6035">
                  <c:v>4.806</c:v>
                </c:pt>
                <c:pt idx="6036">
                  <c:v>4.7789999999999999</c:v>
                </c:pt>
                <c:pt idx="6037">
                  <c:v>4.8120000000000003</c:v>
                </c:pt>
                <c:pt idx="6038">
                  <c:v>4.8540000000000001</c:v>
                </c:pt>
                <c:pt idx="6039">
                  <c:v>4.8529999999999998</c:v>
                </c:pt>
                <c:pt idx="6040">
                  <c:v>4.851</c:v>
                </c:pt>
                <c:pt idx="6041">
                  <c:v>4.8529999999999998</c:v>
                </c:pt>
                <c:pt idx="6042">
                  <c:v>4.9450000000000003</c:v>
                </c:pt>
                <c:pt idx="6043">
                  <c:v>5.0030000000000001</c:v>
                </c:pt>
                <c:pt idx="6044">
                  <c:v>4.9800000000000004</c:v>
                </c:pt>
                <c:pt idx="6045">
                  <c:v>4.9080000000000004</c:v>
                </c:pt>
                <c:pt idx="6046">
                  <c:v>4.7919999999999998</c:v>
                </c:pt>
                <c:pt idx="6047">
                  <c:v>4.8</c:v>
                </c:pt>
                <c:pt idx="6048">
                  <c:v>4.66</c:v>
                </c:pt>
                <c:pt idx="6049">
                  <c:v>4.665</c:v>
                </c:pt>
                <c:pt idx="6050">
                  <c:v>4.3959999999999999</c:v>
                </c:pt>
                <c:pt idx="6051">
                  <c:v>4.5890000000000004</c:v>
                </c:pt>
                <c:pt idx="6052">
                  <c:v>4.6689999999999996</c:v>
                </c:pt>
                <c:pt idx="6053">
                  <c:v>4.7030000000000003</c:v>
                </c:pt>
                <c:pt idx="6054">
                  <c:v>4.6459999999999999</c:v>
                </c:pt>
                <c:pt idx="6055">
                  <c:v>4.6500000000000004</c:v>
                </c:pt>
                <c:pt idx="6056">
                  <c:v>4.6849999999999996</c:v>
                </c:pt>
                <c:pt idx="6057">
                  <c:v>4.6970000000000001</c:v>
                </c:pt>
                <c:pt idx="6058">
                  <c:v>4.7510000000000003</c:v>
                </c:pt>
                <c:pt idx="6059">
                  <c:v>4.827</c:v>
                </c:pt>
                <c:pt idx="6060">
                  <c:v>4.7489999999999997</c:v>
                </c:pt>
                <c:pt idx="6061">
                  <c:v>4.7560000000000002</c:v>
                </c:pt>
                <c:pt idx="6062">
                  <c:v>4.8</c:v>
                </c:pt>
                <c:pt idx="6063">
                  <c:v>4.8250000000000002</c:v>
                </c:pt>
                <c:pt idx="6064">
                  <c:v>4.8380000000000001</c:v>
                </c:pt>
                <c:pt idx="6065">
                  <c:v>4.8570000000000002</c:v>
                </c:pt>
                <c:pt idx="6066">
                  <c:v>4.992</c:v>
                </c:pt>
                <c:pt idx="6067">
                  <c:v>4.9880000000000004</c:v>
                </c:pt>
                <c:pt idx="6068">
                  <c:v>5.0069999999999997</c:v>
                </c:pt>
                <c:pt idx="6069">
                  <c:v>5.0010000000000003</c:v>
                </c:pt>
                <c:pt idx="6070">
                  <c:v>5.05</c:v>
                </c:pt>
                <c:pt idx="6071">
                  <c:v>5.0590000000000002</c:v>
                </c:pt>
                <c:pt idx="6072">
                  <c:v>5.1159999999999997</c:v>
                </c:pt>
                <c:pt idx="6073">
                  <c:v>5.1210000000000004</c:v>
                </c:pt>
                <c:pt idx="6074">
                  <c:v>5.0759999999999996</c:v>
                </c:pt>
                <c:pt idx="6075">
                  <c:v>5.0670000000000002</c:v>
                </c:pt>
                <c:pt idx="6076">
                  <c:v>5.0010000000000003</c:v>
                </c:pt>
                <c:pt idx="6077">
                  <c:v>5.04</c:v>
                </c:pt>
                <c:pt idx="6078">
                  <c:v>5.125</c:v>
                </c:pt>
                <c:pt idx="6079">
                  <c:v>5.1520000000000001</c:v>
                </c:pt>
                <c:pt idx="6080">
                  <c:v>5.056</c:v>
                </c:pt>
                <c:pt idx="6081">
                  <c:v>5.0220000000000002</c:v>
                </c:pt>
                <c:pt idx="6082">
                  <c:v>5.1449999999999996</c:v>
                </c:pt>
                <c:pt idx="6083">
                  <c:v>5.2080000000000002</c:v>
                </c:pt>
                <c:pt idx="6084">
                  <c:v>5.2160000000000002</c:v>
                </c:pt>
                <c:pt idx="6085">
                  <c:v>5.22</c:v>
                </c:pt>
                <c:pt idx="6086">
                  <c:v>5.2140000000000004</c:v>
                </c:pt>
                <c:pt idx="6087">
                  <c:v>5.2140000000000004</c:v>
                </c:pt>
                <c:pt idx="6088">
                  <c:v>5.2210000000000001</c:v>
                </c:pt>
                <c:pt idx="6089">
                  <c:v>5.1609999999999996</c:v>
                </c:pt>
                <c:pt idx="6090">
                  <c:v>5.1719999999999997</c:v>
                </c:pt>
                <c:pt idx="6091">
                  <c:v>5.133</c:v>
                </c:pt>
                <c:pt idx="6092">
                  <c:v>5.165</c:v>
                </c:pt>
                <c:pt idx="6093">
                  <c:v>5.2279999999999998</c:v>
                </c:pt>
                <c:pt idx="6094">
                  <c:v>5.2350000000000003</c:v>
                </c:pt>
                <c:pt idx="6095">
                  <c:v>5.242</c:v>
                </c:pt>
                <c:pt idx="6096">
                  <c:v>5.2450000000000001</c:v>
                </c:pt>
                <c:pt idx="6097">
                  <c:v>5.2649999999999997</c:v>
                </c:pt>
                <c:pt idx="6098">
                  <c:v>5.34</c:v>
                </c:pt>
                <c:pt idx="6099">
                  <c:v>5.3040000000000003</c:v>
                </c:pt>
                <c:pt idx="6100">
                  <c:v>5.2629999999999999</c:v>
                </c:pt>
                <c:pt idx="6101">
                  <c:v>5.2629999999999999</c:v>
                </c:pt>
                <c:pt idx="6102">
                  <c:v>5.2649999999999997</c:v>
                </c:pt>
                <c:pt idx="6103">
                  <c:v>5.4029999999999996</c:v>
                </c:pt>
                <c:pt idx="6104">
                  <c:v>5.3650000000000002</c:v>
                </c:pt>
                <c:pt idx="6105">
                  <c:v>5.3710000000000004</c:v>
                </c:pt>
                <c:pt idx="6106">
                  <c:v>5.2949999999999999</c:v>
                </c:pt>
                <c:pt idx="6107">
                  <c:v>5.2679999999999998</c:v>
                </c:pt>
                <c:pt idx="6108">
                  <c:v>5.2880000000000003</c:v>
                </c:pt>
                <c:pt idx="6109">
                  <c:v>5.2380000000000004</c:v>
                </c:pt>
                <c:pt idx="6110">
                  <c:v>5.2469999999999999</c:v>
                </c:pt>
                <c:pt idx="6111">
                  <c:v>5.226</c:v>
                </c:pt>
                <c:pt idx="6112">
                  <c:v>5.2169999999999996</c:v>
                </c:pt>
                <c:pt idx="6113">
                  <c:v>5.24</c:v>
                </c:pt>
                <c:pt idx="6114">
                  <c:v>5.2149999999999999</c:v>
                </c:pt>
                <c:pt idx="6115">
                  <c:v>5.2240000000000002</c:v>
                </c:pt>
                <c:pt idx="6116">
                  <c:v>5.2240000000000002</c:v>
                </c:pt>
                <c:pt idx="6117">
                  <c:v>5.226</c:v>
                </c:pt>
                <c:pt idx="6118">
                  <c:v>5.2930000000000001</c:v>
                </c:pt>
                <c:pt idx="6119">
                  <c:v>5.2949999999999999</c:v>
                </c:pt>
                <c:pt idx="6120">
                  <c:v>5.2949999999999999</c:v>
                </c:pt>
                <c:pt idx="6121">
                  <c:v>5.3150000000000004</c:v>
                </c:pt>
                <c:pt idx="6122">
                  <c:v>5.2969999999999997</c:v>
                </c:pt>
                <c:pt idx="6123">
                  <c:v>5.34</c:v>
                </c:pt>
                <c:pt idx="6124">
                  <c:v>5.3390000000000004</c:v>
                </c:pt>
                <c:pt idx="6125">
                  <c:v>5.298</c:v>
                </c:pt>
                <c:pt idx="6126">
                  <c:v>5.3019999999999996</c:v>
                </c:pt>
                <c:pt idx="6127">
                  <c:v>5.343</c:v>
                </c:pt>
                <c:pt idx="6128">
                  <c:v>5.3479999999999999</c:v>
                </c:pt>
                <c:pt idx="6129">
                  <c:v>5.36</c:v>
                </c:pt>
                <c:pt idx="6130">
                  <c:v>5.3639999999999999</c:v>
                </c:pt>
                <c:pt idx="6131">
                  <c:v>5.3650000000000002</c:v>
                </c:pt>
                <c:pt idx="6132">
                  <c:v>5.4009999999999998</c:v>
                </c:pt>
                <c:pt idx="6133">
                  <c:v>5.3860000000000001</c:v>
                </c:pt>
                <c:pt idx="6134">
                  <c:v>5.39</c:v>
                </c:pt>
                <c:pt idx="6135">
                  <c:v>5.3849999999999998</c:v>
                </c:pt>
                <c:pt idx="6136">
                  <c:v>5.3970000000000002</c:v>
                </c:pt>
                <c:pt idx="6137">
                  <c:v>5.4</c:v>
                </c:pt>
                <c:pt idx="6138">
                  <c:v>5.4089999999999998</c:v>
                </c:pt>
                <c:pt idx="6139">
                  <c:v>5.4080000000000004</c:v>
                </c:pt>
                <c:pt idx="6140">
                  <c:v>5.4139999999999997</c:v>
                </c:pt>
                <c:pt idx="6141">
                  <c:v>5.4169999999999998</c:v>
                </c:pt>
                <c:pt idx="6142">
                  <c:v>5.4219999999999997</c:v>
                </c:pt>
                <c:pt idx="6143">
                  <c:v>5.4260000000000002</c:v>
                </c:pt>
                <c:pt idx="6144">
                  <c:v>5.4290000000000003</c:v>
                </c:pt>
                <c:pt idx="6145">
                  <c:v>5.4240000000000004</c:v>
                </c:pt>
                <c:pt idx="6146">
                  <c:v>5.4160000000000004</c:v>
                </c:pt>
                <c:pt idx="6147">
                  <c:v>5.4080000000000004</c:v>
                </c:pt>
                <c:pt idx="6148">
                  <c:v>5.41</c:v>
                </c:pt>
                <c:pt idx="6149">
                  <c:v>5.4050000000000002</c:v>
                </c:pt>
                <c:pt idx="6150">
                  <c:v>5.4039999999999999</c:v>
                </c:pt>
                <c:pt idx="6151">
                  <c:v>5.4109999999999996</c:v>
                </c:pt>
                <c:pt idx="6152">
                  <c:v>5.4409999999999998</c:v>
                </c:pt>
                <c:pt idx="6153">
                  <c:v>5.4429999999999996</c:v>
                </c:pt>
                <c:pt idx="6154">
                  <c:v>5.4359999999999999</c:v>
                </c:pt>
                <c:pt idx="6155">
                  <c:v>5.4260000000000002</c:v>
                </c:pt>
                <c:pt idx="6156">
                  <c:v>5.4379999999999997</c:v>
                </c:pt>
                <c:pt idx="6157">
                  <c:v>5.4340000000000002</c:v>
                </c:pt>
                <c:pt idx="6158">
                  <c:v>5.45</c:v>
                </c:pt>
                <c:pt idx="6159">
                  <c:v>5.4420000000000002</c:v>
                </c:pt>
                <c:pt idx="6160">
                  <c:v>5.4370000000000003</c:v>
                </c:pt>
                <c:pt idx="6161">
                  <c:v>5.4390000000000001</c:v>
                </c:pt>
                <c:pt idx="6162">
                  <c:v>5.4340000000000002</c:v>
                </c:pt>
                <c:pt idx="6163">
                  <c:v>5.4530000000000003</c:v>
                </c:pt>
                <c:pt idx="6164">
                  <c:v>5.468</c:v>
                </c:pt>
                <c:pt idx="6165">
                  <c:v>5.4809999999999999</c:v>
                </c:pt>
                <c:pt idx="6166">
                  <c:v>5.4950000000000001</c:v>
                </c:pt>
                <c:pt idx="6167">
                  <c:v>5.4530000000000003</c:v>
                </c:pt>
                <c:pt idx="6168">
                  <c:v>5.4660000000000002</c:v>
                </c:pt>
                <c:pt idx="6169">
                  <c:v>5.4509999999999996</c:v>
                </c:pt>
                <c:pt idx="6170">
                  <c:v>5.423</c:v>
                </c:pt>
                <c:pt idx="6171">
                  <c:v>5.423</c:v>
                </c:pt>
                <c:pt idx="6172">
                  <c:v>5.4290000000000003</c:v>
                </c:pt>
                <c:pt idx="6173">
                  <c:v>5.4720000000000004</c:v>
                </c:pt>
                <c:pt idx="6174">
                  <c:v>5.4539999999999997</c:v>
                </c:pt>
                <c:pt idx="6175">
                  <c:v>5.4580000000000002</c:v>
                </c:pt>
                <c:pt idx="6176">
                  <c:v>5.4539999999999997</c:v>
                </c:pt>
                <c:pt idx="6177">
                  <c:v>5.4480000000000004</c:v>
                </c:pt>
                <c:pt idx="6178">
                  <c:v>5.4720000000000004</c:v>
                </c:pt>
                <c:pt idx="6179">
                  <c:v>5.4669999999999996</c:v>
                </c:pt>
                <c:pt idx="6180" formatCode="General">
                  <c:v>5.4610000000000003</c:v>
                </c:pt>
                <c:pt idx="6181" formatCode="General">
                  <c:v>5.46</c:v>
                </c:pt>
                <c:pt idx="6182" formatCode="General">
                  <c:v>5.4480000000000004</c:v>
                </c:pt>
                <c:pt idx="6183" formatCode="General">
                  <c:v>5.4770000000000003</c:v>
                </c:pt>
                <c:pt idx="6184" formatCode="General">
                  <c:v>5.48</c:v>
                </c:pt>
                <c:pt idx="6185" formatCode="General">
                  <c:v>5.4829999999999997</c:v>
                </c:pt>
                <c:pt idx="6186" formatCode="General">
                  <c:v>5.476</c:v>
                </c:pt>
                <c:pt idx="6187" formatCode="General">
                  <c:v>5.4669999999999996</c:v>
                </c:pt>
                <c:pt idx="6188" formatCode="General">
                  <c:v>5.4859999999999998</c:v>
                </c:pt>
                <c:pt idx="6189" formatCode="General">
                  <c:v>5.4649999999999999</c:v>
                </c:pt>
                <c:pt idx="6190" formatCode="General">
                  <c:v>5.4509999999999996</c:v>
                </c:pt>
                <c:pt idx="6191" formatCode="General">
                  <c:v>5.4660000000000002</c:v>
                </c:pt>
                <c:pt idx="6192" formatCode="General">
                  <c:v>5.4960000000000004</c:v>
                </c:pt>
                <c:pt idx="6193" formatCode="General">
                  <c:v>5.5010000000000003</c:v>
                </c:pt>
                <c:pt idx="6194" formatCode="General">
                  <c:v>5.5010000000000003</c:v>
                </c:pt>
                <c:pt idx="6195" formatCode="General">
                  <c:v>5.5110000000000001</c:v>
                </c:pt>
                <c:pt idx="6196" formatCode="General">
                  <c:v>5.5110000000000001</c:v>
                </c:pt>
                <c:pt idx="6197" formatCode="General">
                  <c:v>5.4889999999999999</c:v>
                </c:pt>
                <c:pt idx="6198" formatCode="General">
                  <c:v>5.5010000000000003</c:v>
                </c:pt>
                <c:pt idx="6199" formatCode="General">
                  <c:v>5.5049999999999999</c:v>
                </c:pt>
                <c:pt idx="6200" formatCode="General">
                  <c:v>5.4930000000000003</c:v>
                </c:pt>
                <c:pt idx="6201" formatCode="General">
                  <c:v>5.4930000000000003</c:v>
                </c:pt>
                <c:pt idx="6202" formatCode="General">
                  <c:v>5.5039999999999996</c:v>
                </c:pt>
                <c:pt idx="6203" formatCode="General">
                  <c:v>5.4950000000000001</c:v>
                </c:pt>
                <c:pt idx="6204" formatCode="General">
                  <c:v>5.476</c:v>
                </c:pt>
                <c:pt idx="6205" formatCode="General">
                  <c:v>5.46</c:v>
                </c:pt>
                <c:pt idx="6206" formatCode="General">
                  <c:v>5.46</c:v>
                </c:pt>
                <c:pt idx="6207" formatCode="General">
                  <c:v>5.4359999999999999</c:v>
                </c:pt>
                <c:pt idx="6208" formatCode="General">
                  <c:v>5.47</c:v>
                </c:pt>
                <c:pt idx="6209" formatCode="General">
                  <c:v>5.4569999999999999</c:v>
                </c:pt>
                <c:pt idx="6210" formatCode="General">
                  <c:v>5.4550000000000001</c:v>
                </c:pt>
                <c:pt idx="6211" formatCode="General">
                  <c:v>5.4580000000000002</c:v>
                </c:pt>
                <c:pt idx="6212" formatCode="General">
                  <c:v>5.4690000000000003</c:v>
                </c:pt>
                <c:pt idx="6213" formatCode="General">
                  <c:v>5.46</c:v>
                </c:pt>
                <c:pt idx="6214" formatCode="General">
                  <c:v>5.431</c:v>
                </c:pt>
                <c:pt idx="6215" formatCode="General">
                  <c:v>5.41</c:v>
                </c:pt>
                <c:pt idx="6216" formatCode="General">
                  <c:v>5.4219999999999997</c:v>
                </c:pt>
                <c:pt idx="6217" formatCode="General">
                  <c:v>5.4269999999999996</c:v>
                </c:pt>
                <c:pt idx="6218" formatCode="General">
                  <c:v>5.4340000000000002</c:v>
                </c:pt>
                <c:pt idx="6219" formatCode="General">
                  <c:v>5.4290000000000003</c:v>
                </c:pt>
                <c:pt idx="6220" formatCode="General">
                  <c:v>5.4089999999999998</c:v>
                </c:pt>
                <c:pt idx="6221" formatCode="General">
                  <c:v>5.4249999999999998</c:v>
                </c:pt>
                <c:pt idx="6222" formatCode="General">
                  <c:v>5.3979999999999997</c:v>
                </c:pt>
                <c:pt idx="6223" formatCode="General">
                  <c:v>5.4169999999999998</c:v>
                </c:pt>
                <c:pt idx="6224" formatCode="General">
                  <c:v>5.4009999999999998</c:v>
                </c:pt>
                <c:pt idx="6225" formatCode="General">
                  <c:v>5.3920000000000003</c:v>
                </c:pt>
                <c:pt idx="6226" formatCode="General">
                  <c:v>5.399</c:v>
                </c:pt>
                <c:pt idx="6227" formatCode="General">
                  <c:v>5.39</c:v>
                </c:pt>
                <c:pt idx="6228" formatCode="General">
                  <c:v>5.42</c:v>
                </c:pt>
                <c:pt idx="6229" formatCode="General">
                  <c:v>5.42</c:v>
                </c:pt>
                <c:pt idx="6230" formatCode="General">
                  <c:v>5.4059999999999997</c:v>
                </c:pt>
                <c:pt idx="6231" formatCode="General">
                  <c:v>5.4039999999999999</c:v>
                </c:pt>
                <c:pt idx="6232" formatCode="General">
                  <c:v>5.4189999999999996</c:v>
                </c:pt>
                <c:pt idx="6233" formatCode="General">
                  <c:v>5.4009999999999998</c:v>
                </c:pt>
                <c:pt idx="6234" formatCode="General">
                  <c:v>5.3940000000000001</c:v>
                </c:pt>
                <c:pt idx="6235" formatCode="General">
                  <c:v>5.3739999999999997</c:v>
                </c:pt>
                <c:pt idx="6236" formatCode="General">
                  <c:v>5.3810000000000002</c:v>
                </c:pt>
                <c:pt idx="6237" formatCode="General">
                  <c:v>5.3659999999999997</c:v>
                </c:pt>
                <c:pt idx="6238" formatCode="General">
                  <c:v>5.4039999999999999</c:v>
                </c:pt>
                <c:pt idx="6239" formatCode="General">
                  <c:v>5.3949999999999996</c:v>
                </c:pt>
                <c:pt idx="6240" formatCode="General">
                  <c:v>5.3840000000000003</c:v>
                </c:pt>
                <c:pt idx="6241" formatCode="General">
                  <c:v>5.391</c:v>
                </c:pt>
                <c:pt idx="6242" formatCode="General">
                  <c:v>5.3890000000000002</c:v>
                </c:pt>
                <c:pt idx="6243" formatCode="General">
                  <c:v>5.3840000000000003</c:v>
                </c:pt>
                <c:pt idx="6244" formatCode="General">
                  <c:v>5.3810000000000002</c:v>
                </c:pt>
                <c:pt idx="6245" formatCode="General">
                  <c:v>5.3849999999999998</c:v>
                </c:pt>
                <c:pt idx="6246" formatCode="General">
                  <c:v>5.3869999999999996</c:v>
                </c:pt>
                <c:pt idx="6247" formatCode="General">
                  <c:v>5.3710000000000004</c:v>
                </c:pt>
                <c:pt idx="6248" formatCode="General">
                  <c:v>5.3860000000000001</c:v>
                </c:pt>
                <c:pt idx="6249" formatCode="General">
                  <c:v>5.375</c:v>
                </c:pt>
                <c:pt idx="6250" formatCode="General">
                  <c:v>5.3730000000000002</c:v>
                </c:pt>
                <c:pt idx="6251" formatCode="General">
                  <c:v>5.3730000000000002</c:v>
                </c:pt>
                <c:pt idx="6252" formatCode="General">
                  <c:v>5.3719999999999999</c:v>
                </c:pt>
                <c:pt idx="6253" formatCode="General">
                  <c:v>5.4</c:v>
                </c:pt>
                <c:pt idx="6254" formatCode="General">
                  <c:v>5.3840000000000003</c:v>
                </c:pt>
                <c:pt idx="6255" formatCode="General">
                  <c:v>5.3440000000000003</c:v>
                </c:pt>
                <c:pt idx="6256" formatCode="General">
                  <c:v>5.3440000000000003</c:v>
                </c:pt>
                <c:pt idx="6257" formatCode="General">
                  <c:v>5.3680000000000003</c:v>
                </c:pt>
                <c:pt idx="6258" formatCode="General">
                  <c:v>5.3920000000000003</c:v>
                </c:pt>
                <c:pt idx="6259" formatCode="General">
                  <c:v>5.3920000000000003</c:v>
                </c:pt>
                <c:pt idx="6260" formatCode="General">
                  <c:v>5.3789999999999996</c:v>
                </c:pt>
                <c:pt idx="6261" formatCode="General">
                  <c:v>5.3869999999999996</c:v>
                </c:pt>
                <c:pt idx="6262" formatCode="General">
                  <c:v>5.383</c:v>
                </c:pt>
                <c:pt idx="6263" formatCode="General">
                  <c:v>5.383</c:v>
                </c:pt>
                <c:pt idx="6264" formatCode="General">
                  <c:v>5.3769999999999998</c:v>
                </c:pt>
                <c:pt idx="6265" formatCode="General">
                  <c:v>5.3659999999999997</c:v>
                </c:pt>
                <c:pt idx="6266" formatCode="General">
                  <c:v>5.3659999999999997</c:v>
                </c:pt>
                <c:pt idx="6267" formatCode="General">
                  <c:v>5.3639999999999999</c:v>
                </c:pt>
                <c:pt idx="6268" formatCode="General">
                  <c:v>5.3769999999999998</c:v>
                </c:pt>
                <c:pt idx="6269" formatCode="General">
                  <c:v>5.3650000000000002</c:v>
                </c:pt>
                <c:pt idx="6270" formatCode="General">
                  <c:v>5.3540000000000001</c:v>
                </c:pt>
                <c:pt idx="6271" formatCode="General">
                  <c:v>5.3609999999999998</c:v>
                </c:pt>
                <c:pt idx="6272" formatCode="General">
                  <c:v>5.3620000000000001</c:v>
                </c:pt>
                <c:pt idx="6273" formatCode="General">
                  <c:v>5.37</c:v>
                </c:pt>
                <c:pt idx="6274" formatCode="General">
                  <c:v>5.3579999999999997</c:v>
                </c:pt>
                <c:pt idx="6275" formatCode="General">
                  <c:v>5.359</c:v>
                </c:pt>
                <c:pt idx="6276" formatCode="General">
                  <c:v>5.3609999999999998</c:v>
                </c:pt>
                <c:pt idx="6277" formatCode="General">
                  <c:v>5.36</c:v>
                </c:pt>
                <c:pt idx="6278" formatCode="General">
                  <c:v>5.3680000000000003</c:v>
                </c:pt>
                <c:pt idx="6279" formatCode="General">
                  <c:v>5.367</c:v>
                </c:pt>
                <c:pt idx="6280" formatCode="General">
                  <c:v>5.3719999999999999</c:v>
                </c:pt>
                <c:pt idx="6281" formatCode="General">
                  <c:v>5.3739999999999997</c:v>
                </c:pt>
                <c:pt idx="6282" formatCode="General">
                  <c:v>5.3760000000000003</c:v>
                </c:pt>
                <c:pt idx="6283" formatCode="General">
                  <c:v>5.3819999999999997</c:v>
                </c:pt>
                <c:pt idx="6284" formatCode="General">
                  <c:v>5.3860000000000001</c:v>
                </c:pt>
                <c:pt idx="6285" formatCode="General">
                  <c:v>5.383</c:v>
                </c:pt>
                <c:pt idx="6286" formatCode="General">
                  <c:v>5.3920000000000003</c:v>
                </c:pt>
                <c:pt idx="6287" formatCode="General">
                  <c:v>5.3929999999999998</c:v>
                </c:pt>
                <c:pt idx="6288" formatCode="General">
                  <c:v>5.3920000000000003</c:v>
                </c:pt>
                <c:pt idx="6289" formatCode="General">
                  <c:v>5.38</c:v>
                </c:pt>
                <c:pt idx="6290" formatCode="General">
                  <c:v>5.3789999999999996</c:v>
                </c:pt>
                <c:pt idx="6291" formatCode="General">
                  <c:v>5.3789999999999996</c:v>
                </c:pt>
                <c:pt idx="6292" formatCode="General">
                  <c:v>5.3710000000000004</c:v>
                </c:pt>
                <c:pt idx="6293" formatCode="General">
                  <c:v>5.3979999999999997</c:v>
                </c:pt>
                <c:pt idx="6294" formatCode="General">
                  <c:v>5.4050000000000002</c:v>
                </c:pt>
                <c:pt idx="6295" formatCode="General">
                  <c:v>5.4089999999999998</c:v>
                </c:pt>
                <c:pt idx="6296" formatCode="General">
                  <c:v>5.4130000000000003</c:v>
                </c:pt>
                <c:pt idx="6297" formatCode="General">
                  <c:v>5.3879999999999999</c:v>
                </c:pt>
                <c:pt idx="6298" formatCode="General">
                  <c:v>5.3979999999999997</c:v>
                </c:pt>
                <c:pt idx="6299" formatCode="General">
                  <c:v>5.3840000000000003</c:v>
                </c:pt>
                <c:pt idx="6300" formatCode="General">
                  <c:v>5.3769999999999998</c:v>
                </c:pt>
                <c:pt idx="6301" formatCode="General">
                  <c:v>5.3810000000000002</c:v>
                </c:pt>
                <c:pt idx="6302" formatCode="General">
                  <c:v>5.3719999999999999</c:v>
                </c:pt>
                <c:pt idx="6303" formatCode="General">
                  <c:v>5.391</c:v>
                </c:pt>
                <c:pt idx="6304" formatCode="General">
                  <c:v>5.3879999999999999</c:v>
                </c:pt>
                <c:pt idx="6305" formatCode="General">
                  <c:v>5.3869999999999996</c:v>
                </c:pt>
                <c:pt idx="6306" formatCode="General">
                  <c:v>5.4</c:v>
                </c:pt>
                <c:pt idx="6307" formatCode="General">
                  <c:v>5.3929999999999998</c:v>
                </c:pt>
                <c:pt idx="6308" formatCode="General">
                  <c:v>5.4009999999999998</c:v>
                </c:pt>
                <c:pt idx="6309" formatCode="General">
                  <c:v>5.4020000000000001</c:v>
                </c:pt>
                <c:pt idx="6310" formatCode="General">
                  <c:v>5.3959999999999999</c:v>
                </c:pt>
                <c:pt idx="6311" formatCode="General">
                  <c:v>5.3949999999999996</c:v>
                </c:pt>
                <c:pt idx="6312" formatCode="General">
                  <c:v>5.3849999999999998</c:v>
                </c:pt>
                <c:pt idx="6313" formatCode="General">
                  <c:v>5.3920000000000003</c:v>
                </c:pt>
                <c:pt idx="6314" formatCode="General">
                  <c:v>5.3940000000000001</c:v>
                </c:pt>
                <c:pt idx="6315" formatCode="General">
                  <c:v>5.3760000000000003</c:v>
                </c:pt>
                <c:pt idx="6316" formatCode="General">
                  <c:v>5.391</c:v>
                </c:pt>
                <c:pt idx="6317" formatCode="General">
                  <c:v>5.3630000000000004</c:v>
                </c:pt>
                <c:pt idx="6318" formatCode="General">
                  <c:v>5.375</c:v>
                </c:pt>
                <c:pt idx="6319" formatCode="General">
                  <c:v>5.3710000000000004</c:v>
                </c:pt>
                <c:pt idx="6320" formatCode="General">
                  <c:v>5.3710000000000004</c:v>
                </c:pt>
                <c:pt idx="6321" formatCode="General">
                  <c:v>5.375</c:v>
                </c:pt>
                <c:pt idx="6322" formatCode="General">
                  <c:v>5.3650000000000002</c:v>
                </c:pt>
                <c:pt idx="6323" formatCode="General">
                  <c:v>5.3659999999999997</c:v>
                </c:pt>
                <c:pt idx="6324" formatCode="General">
                  <c:v>5.3609999999999998</c:v>
                </c:pt>
                <c:pt idx="6325" formatCode="General">
                  <c:v>5.3730000000000002</c:v>
                </c:pt>
                <c:pt idx="6326" formatCode="General">
                  <c:v>5.3760000000000003</c:v>
                </c:pt>
                <c:pt idx="6327" formatCode="General">
                  <c:v>5.3630000000000004</c:v>
                </c:pt>
                <c:pt idx="6328" formatCode="General">
                  <c:v>5.4080000000000004</c:v>
                </c:pt>
                <c:pt idx="6329" formatCode="General">
                  <c:v>5.4020000000000001</c:v>
                </c:pt>
                <c:pt idx="6330" formatCode="General">
                  <c:v>5.39</c:v>
                </c:pt>
                <c:pt idx="6331" formatCode="General">
                  <c:v>5.3879999999999999</c:v>
                </c:pt>
                <c:pt idx="6332" formatCode="General">
                  <c:v>5.375</c:v>
                </c:pt>
                <c:pt idx="6333" formatCode="General">
                  <c:v>5.407</c:v>
                </c:pt>
                <c:pt idx="6334" formatCode="General">
                  <c:v>5.407</c:v>
                </c:pt>
                <c:pt idx="6335" formatCode="General">
                  <c:v>5.4050000000000002</c:v>
                </c:pt>
                <c:pt idx="6336" formatCode="General">
                  <c:v>5.4050000000000002</c:v>
                </c:pt>
                <c:pt idx="6337" formatCode="General">
                  <c:v>5.3769999999999998</c:v>
                </c:pt>
                <c:pt idx="6338" formatCode="General">
                  <c:v>5.4249999999999998</c:v>
                </c:pt>
                <c:pt idx="6339" formatCode="General">
                  <c:v>5.4119999999999999</c:v>
                </c:pt>
                <c:pt idx="6340" formatCode="General">
                  <c:v>5.4020000000000001</c:v>
                </c:pt>
                <c:pt idx="6341" formatCode="General">
                  <c:v>5.4029999999999996</c:v>
                </c:pt>
                <c:pt idx="6342" formatCode="General">
                  <c:v>5.4</c:v>
                </c:pt>
                <c:pt idx="6343" formatCode="General">
                  <c:v>5.415</c:v>
                </c:pt>
                <c:pt idx="6344" formatCode="General">
                  <c:v>5.4020000000000001</c:v>
                </c:pt>
                <c:pt idx="6345" formatCode="General">
                  <c:v>5.3959999999999999</c:v>
                </c:pt>
                <c:pt idx="6346" formatCode="General">
                  <c:v>5.399</c:v>
                </c:pt>
                <c:pt idx="6347" formatCode="General">
                  <c:v>5.4020000000000001</c:v>
                </c:pt>
                <c:pt idx="6348" formatCode="General">
                  <c:v>5.407</c:v>
                </c:pt>
                <c:pt idx="6349" formatCode="General">
                  <c:v>5.4020000000000001</c:v>
                </c:pt>
                <c:pt idx="6350" formatCode="General">
                  <c:v>5.4020000000000001</c:v>
                </c:pt>
                <c:pt idx="6351" formatCode="General">
                  <c:v>5.3959999999999999</c:v>
                </c:pt>
                <c:pt idx="6352" formatCode="General">
                  <c:v>5.391</c:v>
                </c:pt>
                <c:pt idx="6353" formatCode="General">
                  <c:v>5.4039999999999999</c:v>
                </c:pt>
                <c:pt idx="6354" formatCode="General">
                  <c:v>5.4009999999999998</c:v>
                </c:pt>
                <c:pt idx="6355" formatCode="General">
                  <c:v>5.4</c:v>
                </c:pt>
                <c:pt idx="6356" formatCode="General">
                  <c:v>5.399</c:v>
                </c:pt>
                <c:pt idx="6357" formatCode="General">
                  <c:v>5.3929999999999998</c:v>
                </c:pt>
                <c:pt idx="6358" formatCode="General">
                  <c:v>5.4109999999999996</c:v>
                </c:pt>
                <c:pt idx="6359" formatCode="General">
                  <c:v>5.41</c:v>
                </c:pt>
                <c:pt idx="6360" formatCode="General">
                  <c:v>5.4050000000000002</c:v>
                </c:pt>
                <c:pt idx="6361" formatCode="General">
                  <c:v>5.407</c:v>
                </c:pt>
                <c:pt idx="6362" formatCode="General">
                  <c:v>5.4130000000000003</c:v>
                </c:pt>
                <c:pt idx="6363" formatCode="General">
                  <c:v>5.4109999999999996</c:v>
                </c:pt>
                <c:pt idx="6364" formatCode="General">
                  <c:v>5.4050000000000002</c:v>
                </c:pt>
                <c:pt idx="6365" formatCode="General">
                  <c:v>5.4039999999999999</c:v>
                </c:pt>
                <c:pt idx="6366" formatCode="General">
                  <c:v>5.4</c:v>
                </c:pt>
                <c:pt idx="6367" formatCode="General">
                  <c:v>5.4050000000000002</c:v>
                </c:pt>
                <c:pt idx="6368" formatCode="General">
                  <c:v>5.3979999999999997</c:v>
                </c:pt>
                <c:pt idx="6369" formatCode="General">
                  <c:v>5.3959999999999999</c:v>
                </c:pt>
                <c:pt idx="6370" formatCode="General">
                  <c:v>5.39</c:v>
                </c:pt>
                <c:pt idx="6371" formatCode="General">
                  <c:v>5.3719999999999999</c:v>
                </c:pt>
                <c:pt idx="6372" formatCode="General">
                  <c:v>5.3920000000000003</c:v>
                </c:pt>
                <c:pt idx="6373" formatCode="General">
                  <c:v>5.3890000000000002</c:v>
                </c:pt>
                <c:pt idx="6374" formatCode="General">
                  <c:v>5.3849999999999998</c:v>
                </c:pt>
                <c:pt idx="6375" formatCode="General">
                  <c:v>5.3879999999999999</c:v>
                </c:pt>
                <c:pt idx="6376" formatCode="General">
                  <c:v>5.383</c:v>
                </c:pt>
                <c:pt idx="6377" formatCode="General">
                  <c:v>5.383</c:v>
                </c:pt>
                <c:pt idx="6378" formatCode="General">
                  <c:v>5.3739999999999997</c:v>
                </c:pt>
                <c:pt idx="6379" formatCode="General">
                  <c:v>5.3639999999999999</c:v>
                </c:pt>
                <c:pt idx="6380" formatCode="General">
                  <c:v>5.3520000000000003</c:v>
                </c:pt>
                <c:pt idx="6381" formatCode="General">
                  <c:v>5.351</c:v>
                </c:pt>
                <c:pt idx="6382" formatCode="General">
                  <c:v>5.3780000000000001</c:v>
                </c:pt>
                <c:pt idx="6383" formatCode="General">
                  <c:v>5.3719999999999999</c:v>
                </c:pt>
                <c:pt idx="6384" formatCode="General">
                  <c:v>5.3579999999999997</c:v>
                </c:pt>
                <c:pt idx="6385" formatCode="General">
                  <c:v>5.3609999999999998</c:v>
                </c:pt>
                <c:pt idx="6386" formatCode="General">
                  <c:v>5.37</c:v>
                </c:pt>
                <c:pt idx="6387" formatCode="General">
                  <c:v>5.3879999999999999</c:v>
                </c:pt>
                <c:pt idx="6388" formatCode="General">
                  <c:v>5.3879999999999999</c:v>
                </c:pt>
                <c:pt idx="6389" formatCode="General">
                  <c:v>5.38</c:v>
                </c:pt>
                <c:pt idx="6390" formatCode="General">
                  <c:v>5.375</c:v>
                </c:pt>
                <c:pt idx="6391" formatCode="General">
                  <c:v>5.3579999999999997</c:v>
                </c:pt>
                <c:pt idx="6392" formatCode="General">
                  <c:v>5.3719999999999999</c:v>
                </c:pt>
                <c:pt idx="6393" formatCode="General">
                  <c:v>5.3440000000000003</c:v>
                </c:pt>
                <c:pt idx="6394" formatCode="General">
                  <c:v>5.3380000000000001</c:v>
                </c:pt>
                <c:pt idx="6395" formatCode="General">
                  <c:v>5.3319999999999999</c:v>
                </c:pt>
                <c:pt idx="6396" formatCode="General">
                  <c:v>5.335</c:v>
                </c:pt>
                <c:pt idx="6397" formatCode="General">
                  <c:v>5.3419999999999996</c:v>
                </c:pt>
                <c:pt idx="6398" formatCode="General">
                  <c:v>5.34</c:v>
                </c:pt>
                <c:pt idx="6399" formatCode="General">
                  <c:v>5.3339999999999996</c:v>
                </c:pt>
                <c:pt idx="6400" formatCode="General">
                  <c:v>5.3259999999999996</c:v>
                </c:pt>
                <c:pt idx="6401" formatCode="General">
                  <c:v>5.3029999999999999</c:v>
                </c:pt>
                <c:pt idx="6402" formatCode="General">
                  <c:v>5.3140000000000001</c:v>
                </c:pt>
                <c:pt idx="6403" formatCode="General">
                  <c:v>5.3090000000000002</c:v>
                </c:pt>
                <c:pt idx="6404" formatCode="General">
                  <c:v>5.2949999999999999</c:v>
                </c:pt>
                <c:pt idx="6405" formatCode="General">
                  <c:v>5.2869999999999999</c:v>
                </c:pt>
                <c:pt idx="6406" formatCode="General">
                  <c:v>5.2889999999999997</c:v>
                </c:pt>
                <c:pt idx="6407" formatCode="General">
                  <c:v>5.2869999999999999</c:v>
                </c:pt>
                <c:pt idx="6408" formatCode="General">
                  <c:v>5.2569999999999997</c:v>
                </c:pt>
                <c:pt idx="6409" formatCode="General">
                  <c:v>5.181</c:v>
                </c:pt>
                <c:pt idx="6410" formatCode="General">
                  <c:v>5.2140000000000004</c:v>
                </c:pt>
                <c:pt idx="6411" formatCode="General">
                  <c:v>5.2039999999999997</c:v>
                </c:pt>
                <c:pt idx="6412" formatCode="General">
                  <c:v>5.2229999999999999</c:v>
                </c:pt>
                <c:pt idx="6413" formatCode="General">
                  <c:v>5.2220000000000004</c:v>
                </c:pt>
                <c:pt idx="6414" formatCode="General">
                  <c:v>5.2149999999999999</c:v>
                </c:pt>
                <c:pt idx="6415" formatCode="General">
                  <c:v>5.2130000000000001</c:v>
                </c:pt>
                <c:pt idx="6416" formatCode="General">
                  <c:v>5.181</c:v>
                </c:pt>
                <c:pt idx="6417" formatCode="General">
                  <c:v>5.2080000000000002</c:v>
                </c:pt>
                <c:pt idx="6418" formatCode="General">
                  <c:v>5.2229999999999999</c:v>
                </c:pt>
                <c:pt idx="6419" formatCode="General">
                  <c:v>5.2130000000000001</c:v>
                </c:pt>
                <c:pt idx="6420" formatCode="General">
                  <c:v>5.1970000000000001</c:v>
                </c:pt>
                <c:pt idx="6421" formatCode="General">
                  <c:v>5.1740000000000004</c:v>
                </c:pt>
                <c:pt idx="6422" formatCode="General">
                  <c:v>5.149</c:v>
                </c:pt>
                <c:pt idx="6423" formatCode="General">
                  <c:v>5.165</c:v>
                </c:pt>
                <c:pt idx="6424" formatCode="General">
                  <c:v>5.1340000000000003</c:v>
                </c:pt>
                <c:pt idx="6425" formatCode="General">
                  <c:v>5.1319999999999997</c:v>
                </c:pt>
                <c:pt idx="6426" formatCode="General">
                  <c:v>5.1079999999999997</c:v>
                </c:pt>
                <c:pt idx="6427" formatCode="General">
                  <c:v>5.1100000000000003</c:v>
                </c:pt>
                <c:pt idx="6428" formatCode="General">
                  <c:v>5.125</c:v>
                </c:pt>
                <c:pt idx="6429" formatCode="General">
                  <c:v>5.117</c:v>
                </c:pt>
                <c:pt idx="6430" formatCode="General">
                  <c:v>5.117</c:v>
                </c:pt>
                <c:pt idx="6431" formatCode="General">
                  <c:v>5.117</c:v>
                </c:pt>
                <c:pt idx="6432" formatCode="General">
                  <c:v>5.0810000000000004</c:v>
                </c:pt>
                <c:pt idx="6433" formatCode="General">
                  <c:v>5.0659999999999998</c:v>
                </c:pt>
                <c:pt idx="6434" formatCode="General">
                  <c:v>5.0570000000000004</c:v>
                </c:pt>
                <c:pt idx="6435" formatCode="General">
                  <c:v>5.0270000000000001</c:v>
                </c:pt>
                <c:pt idx="6436" formatCode="General">
                  <c:v>4.9690000000000003</c:v>
                </c:pt>
                <c:pt idx="6437" formatCode="General">
                  <c:v>5.0060000000000002</c:v>
                </c:pt>
                <c:pt idx="6438" formatCode="General">
                  <c:v>4.9710000000000001</c:v>
                </c:pt>
                <c:pt idx="6439" formatCode="General">
                  <c:v>4.8860000000000001</c:v>
                </c:pt>
                <c:pt idx="6440" formatCode="General">
                  <c:v>4.87</c:v>
                </c:pt>
                <c:pt idx="6441" formatCode="General">
                  <c:v>4.8559999999999999</c:v>
                </c:pt>
                <c:pt idx="6442" formatCode="General">
                  <c:v>4.7590000000000003</c:v>
                </c:pt>
                <c:pt idx="6443" formatCode="General">
                  <c:v>4.7190000000000003</c:v>
                </c:pt>
                <c:pt idx="6444" formatCode="General">
                  <c:v>4.6630000000000003</c:v>
                </c:pt>
                <c:pt idx="6445" formatCode="General">
                  <c:v>4.62</c:v>
                </c:pt>
                <c:pt idx="6446" formatCode="General">
                  <c:v>4.6150000000000002</c:v>
                </c:pt>
                <c:pt idx="6447" formatCode="General">
                  <c:v>4.6189999999999998</c:v>
                </c:pt>
                <c:pt idx="6448" formatCode="General">
                  <c:v>4.6189999999999998</c:v>
                </c:pt>
                <c:pt idx="6449" formatCode="General">
                  <c:v>4.6109999999999998</c:v>
                </c:pt>
                <c:pt idx="6450" formatCode="General">
                  <c:v>4.6269999999999998</c:v>
                </c:pt>
                <c:pt idx="6451" formatCode="General">
                  <c:v>4.5780000000000003</c:v>
                </c:pt>
                <c:pt idx="6452" formatCode="General">
                  <c:v>4.593</c:v>
                </c:pt>
                <c:pt idx="6453" formatCode="General">
                  <c:v>4.5880000000000001</c:v>
                </c:pt>
                <c:pt idx="6454" formatCode="General">
                  <c:v>4.6219999999999999</c:v>
                </c:pt>
                <c:pt idx="6455" formatCode="General">
                  <c:v>4.6509999999999998</c:v>
                </c:pt>
                <c:pt idx="6456" formatCode="General">
                  <c:v>4.6340000000000003</c:v>
                </c:pt>
                <c:pt idx="6457" formatCode="General">
                  <c:v>4.6580000000000004</c:v>
                </c:pt>
                <c:pt idx="6458" formatCode="General">
                  <c:v>4.6459999999999999</c:v>
                </c:pt>
                <c:pt idx="6459" formatCode="General">
                  <c:v>4.6340000000000003</c:v>
                </c:pt>
                <c:pt idx="6460" formatCode="General">
                  <c:v>4.6340000000000003</c:v>
                </c:pt>
                <c:pt idx="6461" formatCode="General">
                  <c:v>4.6280000000000001</c:v>
                </c:pt>
                <c:pt idx="6462" formatCode="General">
                  <c:v>4.6280000000000001</c:v>
                </c:pt>
                <c:pt idx="6463" formatCode="General">
                  <c:v>4.6440000000000001</c:v>
                </c:pt>
                <c:pt idx="6464" formatCode="General">
                  <c:v>4.6360000000000001</c:v>
                </c:pt>
                <c:pt idx="6465" formatCode="General">
                  <c:v>4.6319999999999997</c:v>
                </c:pt>
                <c:pt idx="6466" formatCode="General">
                  <c:v>4.633</c:v>
                </c:pt>
                <c:pt idx="6467" formatCode="General">
                  <c:v>4.6379999999999999</c:v>
                </c:pt>
                <c:pt idx="6468" formatCode="General">
                  <c:v>4.6189999999999998</c:v>
                </c:pt>
                <c:pt idx="6469" formatCode="General">
                  <c:v>4.6420000000000003</c:v>
                </c:pt>
                <c:pt idx="6470" formatCode="General">
                  <c:v>4.6139999999999999</c:v>
                </c:pt>
                <c:pt idx="6471" formatCode="General">
                  <c:v>4.5949999999999998</c:v>
                </c:pt>
                <c:pt idx="6472" formatCode="General">
                  <c:v>4.5789999999999997</c:v>
                </c:pt>
                <c:pt idx="6473" formatCode="General">
                  <c:v>4.548</c:v>
                </c:pt>
                <c:pt idx="6474" formatCode="General">
                  <c:v>4.516</c:v>
                </c:pt>
                <c:pt idx="6475" formatCode="General">
                  <c:v>4.5270000000000001</c:v>
                </c:pt>
                <c:pt idx="6476" formatCode="General">
                  <c:v>4.5350000000000001</c:v>
                </c:pt>
                <c:pt idx="6477" formatCode="General">
                  <c:v>4.54</c:v>
                </c:pt>
                <c:pt idx="6478" formatCode="General">
                  <c:v>4.5419999999999998</c:v>
                </c:pt>
                <c:pt idx="6479" formatCode="General">
                  <c:v>4.5330000000000004</c:v>
                </c:pt>
                <c:pt idx="6480" formatCode="General">
                  <c:v>4.5330000000000004</c:v>
                </c:pt>
                <c:pt idx="6481" formatCode="General">
                  <c:v>4.5350000000000001</c:v>
                </c:pt>
                <c:pt idx="6482" formatCode="General">
                  <c:v>4.5</c:v>
                </c:pt>
                <c:pt idx="6483" formatCode="General">
                  <c:v>4.5289999999999999</c:v>
                </c:pt>
                <c:pt idx="6484" formatCode="General">
                  <c:v>4.5010000000000003</c:v>
                </c:pt>
                <c:pt idx="6485" formatCode="General">
                  <c:v>4.516</c:v>
                </c:pt>
                <c:pt idx="6486" formatCode="General">
                  <c:v>4.5229999999999997</c:v>
                </c:pt>
                <c:pt idx="6487" formatCode="General">
                  <c:v>4.5369999999999999</c:v>
                </c:pt>
                <c:pt idx="6488" formatCode="General">
                  <c:v>4.5449999999999999</c:v>
                </c:pt>
                <c:pt idx="6489" formatCode="General">
                  <c:v>4.5449999999999999</c:v>
                </c:pt>
                <c:pt idx="6490" formatCode="General">
                  <c:v>4.5270000000000001</c:v>
                </c:pt>
                <c:pt idx="6491" formatCode="General">
                  <c:v>4.492</c:v>
                </c:pt>
                <c:pt idx="6492" formatCode="General">
                  <c:v>4.5</c:v>
                </c:pt>
                <c:pt idx="6493" formatCode="General">
                  <c:v>4.5</c:v>
                </c:pt>
                <c:pt idx="6494" formatCode="General">
                  <c:v>4.492</c:v>
                </c:pt>
                <c:pt idx="6495" formatCode="General">
                  <c:v>4.4669999999999996</c:v>
                </c:pt>
                <c:pt idx="6496" formatCode="General">
                  <c:v>4.4589999999999996</c:v>
                </c:pt>
                <c:pt idx="6497" formatCode="General">
                  <c:v>4.4580000000000002</c:v>
                </c:pt>
                <c:pt idx="6498" formatCode="General">
                  <c:v>4.4459999999999997</c:v>
                </c:pt>
                <c:pt idx="6499" formatCode="General">
                  <c:v>4.3979999999999997</c:v>
                </c:pt>
                <c:pt idx="6500" formatCode="General">
                  <c:v>4.3979999999999997</c:v>
                </c:pt>
                <c:pt idx="6501" formatCode="General">
                  <c:v>4.399</c:v>
                </c:pt>
                <c:pt idx="6502" formatCode="General">
                  <c:v>4.38</c:v>
                </c:pt>
                <c:pt idx="6503" formatCode="General">
                  <c:v>4.3639999999999999</c:v>
                </c:pt>
                <c:pt idx="6504" formatCode="General">
                  <c:v>4.3319999999999999</c:v>
                </c:pt>
                <c:pt idx="6505" formatCode="General">
                  <c:v>4.3250000000000002</c:v>
                </c:pt>
                <c:pt idx="6506" formatCode="General">
                  <c:v>4.3129999999999997</c:v>
                </c:pt>
                <c:pt idx="6507" formatCode="General">
                  <c:v>4.3289999999999997</c:v>
                </c:pt>
                <c:pt idx="6508" formatCode="General">
                  <c:v>4.343</c:v>
                </c:pt>
                <c:pt idx="6509" formatCode="General">
                  <c:v>4.3330000000000002</c:v>
                </c:pt>
                <c:pt idx="6510" formatCode="General">
                  <c:v>4.3250000000000002</c:v>
                </c:pt>
                <c:pt idx="6511" formatCode="General">
                  <c:v>4.3209999999999997</c:v>
                </c:pt>
                <c:pt idx="6512" formatCode="General">
                  <c:v>4.32</c:v>
                </c:pt>
                <c:pt idx="6513" formatCode="General">
                  <c:v>4.32</c:v>
                </c:pt>
                <c:pt idx="6514" formatCode="General">
                  <c:v>4.3310000000000004</c:v>
                </c:pt>
                <c:pt idx="6515" formatCode="General">
                  <c:v>4.2830000000000004</c:v>
                </c:pt>
                <c:pt idx="6516" formatCode="General">
                  <c:v>4.2830000000000004</c:v>
                </c:pt>
                <c:pt idx="6517" formatCode="General">
                  <c:v>4.3209999999999997</c:v>
                </c:pt>
                <c:pt idx="6518" formatCode="General">
                  <c:v>4.3209999999999997</c:v>
                </c:pt>
                <c:pt idx="6519" formatCode="General">
                  <c:v>4.3109999999999999</c:v>
                </c:pt>
                <c:pt idx="6520" formatCode="General">
                  <c:v>4.2990000000000004</c:v>
                </c:pt>
                <c:pt idx="6521" formatCode="General">
                  <c:v>4.298</c:v>
                </c:pt>
                <c:pt idx="6522" formatCode="General">
                  <c:v>4.3099999999999996</c:v>
                </c:pt>
                <c:pt idx="6523" formatCode="General">
                  <c:v>4.3120000000000003</c:v>
                </c:pt>
                <c:pt idx="6524" formatCode="General">
                  <c:v>4.3090000000000002</c:v>
                </c:pt>
                <c:pt idx="6525" formatCode="General">
                  <c:v>4.3239999999999998</c:v>
                </c:pt>
                <c:pt idx="6526" formatCode="General">
                  <c:v>4.3230000000000004</c:v>
                </c:pt>
                <c:pt idx="6527" formatCode="General">
                  <c:v>4.3140000000000001</c:v>
                </c:pt>
                <c:pt idx="6528" formatCode="General">
                  <c:v>4.3070000000000004</c:v>
                </c:pt>
                <c:pt idx="6529" formatCode="General">
                  <c:v>4.3040000000000003</c:v>
                </c:pt>
                <c:pt idx="6530" formatCode="General">
                  <c:v>4.3</c:v>
                </c:pt>
                <c:pt idx="6531" formatCode="General">
                  <c:v>4.3</c:v>
                </c:pt>
                <c:pt idx="6532" formatCode="General">
                  <c:v>4.3040000000000003</c:v>
                </c:pt>
                <c:pt idx="6533" formatCode="General">
                  <c:v>4.3220000000000001</c:v>
                </c:pt>
                <c:pt idx="6534" formatCode="General">
                  <c:v>4.3179999999999996</c:v>
                </c:pt>
                <c:pt idx="6535" formatCode="General">
                  <c:v>4.3099999999999996</c:v>
                </c:pt>
                <c:pt idx="6536" formatCode="General">
                  <c:v>4.298</c:v>
                </c:pt>
                <c:pt idx="6537" formatCode="General">
                  <c:v>4.29</c:v>
                </c:pt>
                <c:pt idx="6538" formatCode="General">
                  <c:v>4.2939999999999996</c:v>
                </c:pt>
                <c:pt idx="6539" formatCode="General">
                  <c:v>4.2910000000000004</c:v>
                </c:pt>
                <c:pt idx="6540" formatCode="General">
                  <c:v>4.2889999999999997</c:v>
                </c:pt>
                <c:pt idx="6541" formatCode="General">
                  <c:v>4.2960000000000003</c:v>
                </c:pt>
                <c:pt idx="6542" formatCode="General">
                  <c:v>4.3140000000000001</c:v>
                </c:pt>
                <c:pt idx="6543" formatCode="General">
                  <c:v>4.32</c:v>
                </c:pt>
                <c:pt idx="6544" formatCode="General">
                  <c:v>4.3230000000000004</c:v>
                </c:pt>
                <c:pt idx="6545" formatCode="General">
                  <c:v>4.3330000000000002</c:v>
                </c:pt>
                <c:pt idx="6546" formatCode="General">
                  <c:v>4.335</c:v>
                </c:pt>
                <c:pt idx="6547" formatCode="General">
                  <c:v>4.3239999999999998</c:v>
                </c:pt>
                <c:pt idx="6548" formatCode="General">
                  <c:v>4.3330000000000002</c:v>
                </c:pt>
                <c:pt idx="6549" formatCode="General">
                  <c:v>4.3230000000000004</c:v>
                </c:pt>
                <c:pt idx="6550" formatCode="General">
                  <c:v>4.3179999999999996</c:v>
                </c:pt>
              </c:numCache>
            </c:numRef>
          </c:val>
          <c:smooth val="0"/>
          <c:extLst>
            <c:ext xmlns:c16="http://schemas.microsoft.com/office/drawing/2014/chart" uri="{C3380CC4-5D6E-409C-BE32-E72D297353CC}">
              <c16:uniqueId val="{00000001-02F4-47E7-A288-FFBB24220055}"/>
            </c:ext>
          </c:extLst>
        </c:ser>
        <c:ser>
          <c:idx val="1"/>
          <c:order val="1"/>
          <c:tx>
            <c:strRef>
              <c:f>'3M 10Y'!$N$4</c:f>
              <c:strCache>
                <c:ptCount val="1"/>
                <c:pt idx="0">
                  <c:v>10Yr UST Note</c:v>
                </c:pt>
              </c:strCache>
            </c:strRef>
          </c:tx>
          <c:spPr>
            <a:ln w="28575" cap="rnd">
              <a:solidFill>
                <a:schemeClr val="accent2"/>
              </a:solidFill>
              <a:round/>
            </a:ln>
            <a:effectLst/>
          </c:spPr>
          <c:marker>
            <c:symbol val="none"/>
          </c:marker>
          <c:cat>
            <c:numRef>
              <c:f>'3M 10Y'!$L$5:$L$6555</c:f>
              <c:numCache>
                <c:formatCode>m/d/yyyy</c:formatCode>
                <c:ptCount val="6551"/>
                <c:pt idx="0">
                  <c:v>36528</c:v>
                </c:pt>
                <c:pt idx="1">
                  <c:v>36529</c:v>
                </c:pt>
                <c:pt idx="2">
                  <c:v>36530</c:v>
                </c:pt>
                <c:pt idx="3">
                  <c:v>36531</c:v>
                </c:pt>
                <c:pt idx="4">
                  <c:v>36532</c:v>
                </c:pt>
                <c:pt idx="5">
                  <c:v>36535</c:v>
                </c:pt>
                <c:pt idx="6">
                  <c:v>36536</c:v>
                </c:pt>
                <c:pt idx="7">
                  <c:v>36537</c:v>
                </c:pt>
                <c:pt idx="8">
                  <c:v>36538</c:v>
                </c:pt>
                <c:pt idx="9">
                  <c:v>36539</c:v>
                </c:pt>
                <c:pt idx="10">
                  <c:v>36542</c:v>
                </c:pt>
                <c:pt idx="11">
                  <c:v>36543</c:v>
                </c:pt>
                <c:pt idx="12">
                  <c:v>36544</c:v>
                </c:pt>
                <c:pt idx="13">
                  <c:v>36545</c:v>
                </c:pt>
                <c:pt idx="14">
                  <c:v>36546</c:v>
                </c:pt>
                <c:pt idx="15">
                  <c:v>36549</c:v>
                </c:pt>
                <c:pt idx="16">
                  <c:v>36550</c:v>
                </c:pt>
                <c:pt idx="17">
                  <c:v>36551</c:v>
                </c:pt>
                <c:pt idx="18">
                  <c:v>36552</c:v>
                </c:pt>
                <c:pt idx="19">
                  <c:v>36553</c:v>
                </c:pt>
                <c:pt idx="20">
                  <c:v>36556</c:v>
                </c:pt>
                <c:pt idx="21">
                  <c:v>36557</c:v>
                </c:pt>
                <c:pt idx="22">
                  <c:v>36558</c:v>
                </c:pt>
                <c:pt idx="23">
                  <c:v>36559</c:v>
                </c:pt>
                <c:pt idx="24">
                  <c:v>36560</c:v>
                </c:pt>
                <c:pt idx="25">
                  <c:v>36563</c:v>
                </c:pt>
                <c:pt idx="26">
                  <c:v>36564</c:v>
                </c:pt>
                <c:pt idx="27">
                  <c:v>36565</c:v>
                </c:pt>
                <c:pt idx="28">
                  <c:v>36566</c:v>
                </c:pt>
                <c:pt idx="29">
                  <c:v>36567</c:v>
                </c:pt>
                <c:pt idx="30">
                  <c:v>36570</c:v>
                </c:pt>
                <c:pt idx="31">
                  <c:v>36571</c:v>
                </c:pt>
                <c:pt idx="32">
                  <c:v>36572</c:v>
                </c:pt>
                <c:pt idx="33">
                  <c:v>36573</c:v>
                </c:pt>
                <c:pt idx="34">
                  <c:v>36574</c:v>
                </c:pt>
                <c:pt idx="35">
                  <c:v>36577</c:v>
                </c:pt>
                <c:pt idx="36">
                  <c:v>36578</c:v>
                </c:pt>
                <c:pt idx="37">
                  <c:v>36579</c:v>
                </c:pt>
                <c:pt idx="38">
                  <c:v>36580</c:v>
                </c:pt>
                <c:pt idx="39">
                  <c:v>36581</c:v>
                </c:pt>
                <c:pt idx="40">
                  <c:v>36584</c:v>
                </c:pt>
                <c:pt idx="41">
                  <c:v>36585</c:v>
                </c:pt>
                <c:pt idx="42">
                  <c:v>36586</c:v>
                </c:pt>
                <c:pt idx="43">
                  <c:v>36587</c:v>
                </c:pt>
                <c:pt idx="44">
                  <c:v>36588</c:v>
                </c:pt>
                <c:pt idx="45">
                  <c:v>36591</c:v>
                </c:pt>
                <c:pt idx="46">
                  <c:v>36592</c:v>
                </c:pt>
                <c:pt idx="47">
                  <c:v>36593</c:v>
                </c:pt>
                <c:pt idx="48">
                  <c:v>36594</c:v>
                </c:pt>
                <c:pt idx="49">
                  <c:v>36595</c:v>
                </c:pt>
                <c:pt idx="50">
                  <c:v>36598</c:v>
                </c:pt>
                <c:pt idx="51">
                  <c:v>36599</c:v>
                </c:pt>
                <c:pt idx="52">
                  <c:v>36600</c:v>
                </c:pt>
                <c:pt idx="53">
                  <c:v>36601</c:v>
                </c:pt>
                <c:pt idx="54">
                  <c:v>36602</c:v>
                </c:pt>
                <c:pt idx="55">
                  <c:v>36605</c:v>
                </c:pt>
                <c:pt idx="56">
                  <c:v>36606</c:v>
                </c:pt>
                <c:pt idx="57">
                  <c:v>36607</c:v>
                </c:pt>
                <c:pt idx="58">
                  <c:v>36608</c:v>
                </c:pt>
                <c:pt idx="59">
                  <c:v>36609</c:v>
                </c:pt>
                <c:pt idx="60">
                  <c:v>36612</c:v>
                </c:pt>
                <c:pt idx="61">
                  <c:v>36613</c:v>
                </c:pt>
                <c:pt idx="62">
                  <c:v>36614</c:v>
                </c:pt>
                <c:pt idx="63">
                  <c:v>36615</c:v>
                </c:pt>
                <c:pt idx="64">
                  <c:v>36616</c:v>
                </c:pt>
                <c:pt idx="65">
                  <c:v>36619</c:v>
                </c:pt>
                <c:pt idx="66">
                  <c:v>36620</c:v>
                </c:pt>
                <c:pt idx="67">
                  <c:v>36621</c:v>
                </c:pt>
                <c:pt idx="68">
                  <c:v>36622</c:v>
                </c:pt>
                <c:pt idx="69">
                  <c:v>36623</c:v>
                </c:pt>
                <c:pt idx="70">
                  <c:v>36626</c:v>
                </c:pt>
                <c:pt idx="71">
                  <c:v>36627</c:v>
                </c:pt>
                <c:pt idx="72">
                  <c:v>36628</c:v>
                </c:pt>
                <c:pt idx="73">
                  <c:v>36629</c:v>
                </c:pt>
                <c:pt idx="74">
                  <c:v>36630</c:v>
                </c:pt>
                <c:pt idx="75">
                  <c:v>36633</c:v>
                </c:pt>
                <c:pt idx="76">
                  <c:v>36634</c:v>
                </c:pt>
                <c:pt idx="77">
                  <c:v>36635</c:v>
                </c:pt>
                <c:pt idx="78">
                  <c:v>36636</c:v>
                </c:pt>
                <c:pt idx="79">
                  <c:v>36637</c:v>
                </c:pt>
                <c:pt idx="80">
                  <c:v>36640</c:v>
                </c:pt>
                <c:pt idx="81">
                  <c:v>36641</c:v>
                </c:pt>
                <c:pt idx="82">
                  <c:v>36642</c:v>
                </c:pt>
                <c:pt idx="83">
                  <c:v>36643</c:v>
                </c:pt>
                <c:pt idx="84">
                  <c:v>36644</c:v>
                </c:pt>
                <c:pt idx="85">
                  <c:v>36647</c:v>
                </c:pt>
                <c:pt idx="86">
                  <c:v>36648</c:v>
                </c:pt>
                <c:pt idx="87">
                  <c:v>36649</c:v>
                </c:pt>
                <c:pt idx="88">
                  <c:v>36650</c:v>
                </c:pt>
                <c:pt idx="89">
                  <c:v>36651</c:v>
                </c:pt>
                <c:pt idx="90">
                  <c:v>36654</c:v>
                </c:pt>
                <c:pt idx="91">
                  <c:v>36655</c:v>
                </c:pt>
                <c:pt idx="92">
                  <c:v>36656</c:v>
                </c:pt>
                <c:pt idx="93">
                  <c:v>36657</c:v>
                </c:pt>
                <c:pt idx="94">
                  <c:v>36658</c:v>
                </c:pt>
                <c:pt idx="95">
                  <c:v>36661</c:v>
                </c:pt>
                <c:pt idx="96">
                  <c:v>36662</c:v>
                </c:pt>
                <c:pt idx="97">
                  <c:v>36663</c:v>
                </c:pt>
                <c:pt idx="98">
                  <c:v>36664</c:v>
                </c:pt>
                <c:pt idx="99">
                  <c:v>36665</c:v>
                </c:pt>
                <c:pt idx="100">
                  <c:v>36668</c:v>
                </c:pt>
                <c:pt idx="101">
                  <c:v>36669</c:v>
                </c:pt>
                <c:pt idx="102">
                  <c:v>36670</c:v>
                </c:pt>
                <c:pt idx="103">
                  <c:v>36671</c:v>
                </c:pt>
                <c:pt idx="104">
                  <c:v>36672</c:v>
                </c:pt>
                <c:pt idx="105">
                  <c:v>36675</c:v>
                </c:pt>
                <c:pt idx="106">
                  <c:v>36676</c:v>
                </c:pt>
                <c:pt idx="107">
                  <c:v>36677</c:v>
                </c:pt>
                <c:pt idx="108">
                  <c:v>36678</c:v>
                </c:pt>
                <c:pt idx="109">
                  <c:v>36679</c:v>
                </c:pt>
                <c:pt idx="110">
                  <c:v>36682</c:v>
                </c:pt>
                <c:pt idx="111">
                  <c:v>36683</c:v>
                </c:pt>
                <c:pt idx="112">
                  <c:v>36684</c:v>
                </c:pt>
                <c:pt idx="113">
                  <c:v>36685</c:v>
                </c:pt>
                <c:pt idx="114">
                  <c:v>36686</c:v>
                </c:pt>
                <c:pt idx="115">
                  <c:v>36689</c:v>
                </c:pt>
                <c:pt idx="116">
                  <c:v>36690</c:v>
                </c:pt>
                <c:pt idx="117">
                  <c:v>36691</c:v>
                </c:pt>
                <c:pt idx="118">
                  <c:v>36692</c:v>
                </c:pt>
                <c:pt idx="119">
                  <c:v>36693</c:v>
                </c:pt>
                <c:pt idx="120">
                  <c:v>36696</c:v>
                </c:pt>
                <c:pt idx="121">
                  <c:v>36697</c:v>
                </c:pt>
                <c:pt idx="122">
                  <c:v>36698</c:v>
                </c:pt>
                <c:pt idx="123">
                  <c:v>36699</c:v>
                </c:pt>
                <c:pt idx="124">
                  <c:v>36700</c:v>
                </c:pt>
                <c:pt idx="125">
                  <c:v>36703</c:v>
                </c:pt>
                <c:pt idx="126">
                  <c:v>36704</c:v>
                </c:pt>
                <c:pt idx="127">
                  <c:v>36705</c:v>
                </c:pt>
                <c:pt idx="128">
                  <c:v>36706</c:v>
                </c:pt>
                <c:pt idx="129">
                  <c:v>36707</c:v>
                </c:pt>
                <c:pt idx="130">
                  <c:v>36710</c:v>
                </c:pt>
                <c:pt idx="131">
                  <c:v>36712</c:v>
                </c:pt>
                <c:pt idx="132">
                  <c:v>36713</c:v>
                </c:pt>
                <c:pt idx="133">
                  <c:v>36714</c:v>
                </c:pt>
                <c:pt idx="134">
                  <c:v>36717</c:v>
                </c:pt>
                <c:pt idx="135">
                  <c:v>36718</c:v>
                </c:pt>
                <c:pt idx="136">
                  <c:v>36719</c:v>
                </c:pt>
                <c:pt idx="137">
                  <c:v>36720</c:v>
                </c:pt>
                <c:pt idx="138">
                  <c:v>36721</c:v>
                </c:pt>
                <c:pt idx="139">
                  <c:v>36724</c:v>
                </c:pt>
                <c:pt idx="140">
                  <c:v>36725</c:v>
                </c:pt>
                <c:pt idx="141">
                  <c:v>36726</c:v>
                </c:pt>
                <c:pt idx="142">
                  <c:v>36727</c:v>
                </c:pt>
                <c:pt idx="143">
                  <c:v>36728</c:v>
                </c:pt>
                <c:pt idx="144">
                  <c:v>36731</c:v>
                </c:pt>
                <c:pt idx="145">
                  <c:v>36732</c:v>
                </c:pt>
                <c:pt idx="146">
                  <c:v>36733</c:v>
                </c:pt>
                <c:pt idx="147">
                  <c:v>36734</c:v>
                </c:pt>
                <c:pt idx="148">
                  <c:v>36735</c:v>
                </c:pt>
                <c:pt idx="149">
                  <c:v>36738</c:v>
                </c:pt>
                <c:pt idx="150">
                  <c:v>36739</c:v>
                </c:pt>
                <c:pt idx="151">
                  <c:v>36740</c:v>
                </c:pt>
                <c:pt idx="152">
                  <c:v>36741</c:v>
                </c:pt>
                <c:pt idx="153">
                  <c:v>36742</c:v>
                </c:pt>
                <c:pt idx="154">
                  <c:v>36745</c:v>
                </c:pt>
                <c:pt idx="155">
                  <c:v>36746</c:v>
                </c:pt>
                <c:pt idx="156">
                  <c:v>36747</c:v>
                </c:pt>
                <c:pt idx="157">
                  <c:v>36748</c:v>
                </c:pt>
                <c:pt idx="158">
                  <c:v>36749</c:v>
                </c:pt>
                <c:pt idx="159">
                  <c:v>36752</c:v>
                </c:pt>
                <c:pt idx="160">
                  <c:v>36753</c:v>
                </c:pt>
                <c:pt idx="161">
                  <c:v>36754</c:v>
                </c:pt>
                <c:pt idx="162">
                  <c:v>36755</c:v>
                </c:pt>
                <c:pt idx="163">
                  <c:v>36756</c:v>
                </c:pt>
                <c:pt idx="164">
                  <c:v>36759</c:v>
                </c:pt>
                <c:pt idx="165">
                  <c:v>36760</c:v>
                </c:pt>
                <c:pt idx="166">
                  <c:v>36761</c:v>
                </c:pt>
                <c:pt idx="167">
                  <c:v>36762</c:v>
                </c:pt>
                <c:pt idx="168">
                  <c:v>36763</c:v>
                </c:pt>
                <c:pt idx="169">
                  <c:v>36766</c:v>
                </c:pt>
                <c:pt idx="170">
                  <c:v>36767</c:v>
                </c:pt>
                <c:pt idx="171">
                  <c:v>36768</c:v>
                </c:pt>
                <c:pt idx="172">
                  <c:v>36769</c:v>
                </c:pt>
                <c:pt idx="173">
                  <c:v>36770</c:v>
                </c:pt>
                <c:pt idx="174">
                  <c:v>36773</c:v>
                </c:pt>
                <c:pt idx="175">
                  <c:v>36774</c:v>
                </c:pt>
                <c:pt idx="176">
                  <c:v>36775</c:v>
                </c:pt>
                <c:pt idx="177">
                  <c:v>36776</c:v>
                </c:pt>
                <c:pt idx="178">
                  <c:v>36777</c:v>
                </c:pt>
                <c:pt idx="179">
                  <c:v>36780</c:v>
                </c:pt>
                <c:pt idx="180">
                  <c:v>36781</c:v>
                </c:pt>
                <c:pt idx="181">
                  <c:v>36782</c:v>
                </c:pt>
                <c:pt idx="182">
                  <c:v>36783</c:v>
                </c:pt>
                <c:pt idx="183">
                  <c:v>36784</c:v>
                </c:pt>
                <c:pt idx="184">
                  <c:v>36787</c:v>
                </c:pt>
                <c:pt idx="185">
                  <c:v>36788</c:v>
                </c:pt>
                <c:pt idx="186">
                  <c:v>36789</c:v>
                </c:pt>
                <c:pt idx="187">
                  <c:v>36790</c:v>
                </c:pt>
                <c:pt idx="188">
                  <c:v>36791</c:v>
                </c:pt>
                <c:pt idx="189">
                  <c:v>36794</c:v>
                </c:pt>
                <c:pt idx="190">
                  <c:v>36795</c:v>
                </c:pt>
                <c:pt idx="191">
                  <c:v>36796</c:v>
                </c:pt>
                <c:pt idx="192">
                  <c:v>36797</c:v>
                </c:pt>
                <c:pt idx="193">
                  <c:v>36798</c:v>
                </c:pt>
                <c:pt idx="194">
                  <c:v>36801</c:v>
                </c:pt>
                <c:pt idx="195">
                  <c:v>36802</c:v>
                </c:pt>
                <c:pt idx="196">
                  <c:v>36803</c:v>
                </c:pt>
                <c:pt idx="197">
                  <c:v>36804</c:v>
                </c:pt>
                <c:pt idx="198">
                  <c:v>36805</c:v>
                </c:pt>
                <c:pt idx="199">
                  <c:v>36808</c:v>
                </c:pt>
                <c:pt idx="200">
                  <c:v>36809</c:v>
                </c:pt>
                <c:pt idx="201">
                  <c:v>36810</c:v>
                </c:pt>
                <c:pt idx="202">
                  <c:v>36811</c:v>
                </c:pt>
                <c:pt idx="203">
                  <c:v>36812</c:v>
                </c:pt>
                <c:pt idx="204">
                  <c:v>36815</c:v>
                </c:pt>
                <c:pt idx="205">
                  <c:v>36816</c:v>
                </c:pt>
                <c:pt idx="206">
                  <c:v>36817</c:v>
                </c:pt>
                <c:pt idx="207">
                  <c:v>36818</c:v>
                </c:pt>
                <c:pt idx="208">
                  <c:v>36819</c:v>
                </c:pt>
                <c:pt idx="209">
                  <c:v>36822</c:v>
                </c:pt>
                <c:pt idx="210">
                  <c:v>36823</c:v>
                </c:pt>
                <c:pt idx="211">
                  <c:v>36824</c:v>
                </c:pt>
                <c:pt idx="212">
                  <c:v>36825</c:v>
                </c:pt>
                <c:pt idx="213">
                  <c:v>36826</c:v>
                </c:pt>
                <c:pt idx="214">
                  <c:v>36829</c:v>
                </c:pt>
                <c:pt idx="215">
                  <c:v>36830</c:v>
                </c:pt>
                <c:pt idx="216">
                  <c:v>36831</c:v>
                </c:pt>
                <c:pt idx="217">
                  <c:v>36832</c:v>
                </c:pt>
                <c:pt idx="218">
                  <c:v>36833</c:v>
                </c:pt>
                <c:pt idx="219">
                  <c:v>36836</c:v>
                </c:pt>
                <c:pt idx="220">
                  <c:v>36837</c:v>
                </c:pt>
                <c:pt idx="221">
                  <c:v>36838</c:v>
                </c:pt>
                <c:pt idx="222">
                  <c:v>36839</c:v>
                </c:pt>
                <c:pt idx="223">
                  <c:v>36840</c:v>
                </c:pt>
                <c:pt idx="224">
                  <c:v>36843</c:v>
                </c:pt>
                <c:pt idx="225">
                  <c:v>36844</c:v>
                </c:pt>
                <c:pt idx="226">
                  <c:v>36845</c:v>
                </c:pt>
                <c:pt idx="227">
                  <c:v>36846</c:v>
                </c:pt>
                <c:pt idx="228">
                  <c:v>36847</c:v>
                </c:pt>
                <c:pt idx="229">
                  <c:v>36850</c:v>
                </c:pt>
                <c:pt idx="230">
                  <c:v>36851</c:v>
                </c:pt>
                <c:pt idx="231">
                  <c:v>36852</c:v>
                </c:pt>
                <c:pt idx="232">
                  <c:v>36853</c:v>
                </c:pt>
                <c:pt idx="233">
                  <c:v>36854</c:v>
                </c:pt>
                <c:pt idx="234">
                  <c:v>36857</c:v>
                </c:pt>
                <c:pt idx="235">
                  <c:v>36858</c:v>
                </c:pt>
                <c:pt idx="236">
                  <c:v>36859</c:v>
                </c:pt>
                <c:pt idx="237">
                  <c:v>36860</c:v>
                </c:pt>
                <c:pt idx="238">
                  <c:v>36861</c:v>
                </c:pt>
                <c:pt idx="239">
                  <c:v>36864</c:v>
                </c:pt>
                <c:pt idx="240">
                  <c:v>36865</c:v>
                </c:pt>
                <c:pt idx="241">
                  <c:v>36866</c:v>
                </c:pt>
                <c:pt idx="242">
                  <c:v>36867</c:v>
                </c:pt>
                <c:pt idx="243">
                  <c:v>36868</c:v>
                </c:pt>
                <c:pt idx="244">
                  <c:v>36871</c:v>
                </c:pt>
                <c:pt idx="245">
                  <c:v>36872</c:v>
                </c:pt>
                <c:pt idx="246">
                  <c:v>36873</c:v>
                </c:pt>
                <c:pt idx="247">
                  <c:v>36874</c:v>
                </c:pt>
                <c:pt idx="248">
                  <c:v>36875</c:v>
                </c:pt>
                <c:pt idx="249">
                  <c:v>36878</c:v>
                </c:pt>
                <c:pt idx="250">
                  <c:v>36879</c:v>
                </c:pt>
                <c:pt idx="251">
                  <c:v>36880</c:v>
                </c:pt>
                <c:pt idx="252">
                  <c:v>36881</c:v>
                </c:pt>
                <c:pt idx="253">
                  <c:v>36882</c:v>
                </c:pt>
                <c:pt idx="254">
                  <c:v>36885</c:v>
                </c:pt>
                <c:pt idx="255">
                  <c:v>36886</c:v>
                </c:pt>
                <c:pt idx="256">
                  <c:v>36887</c:v>
                </c:pt>
                <c:pt idx="257">
                  <c:v>36888</c:v>
                </c:pt>
                <c:pt idx="258">
                  <c:v>36889</c:v>
                </c:pt>
                <c:pt idx="259">
                  <c:v>36892</c:v>
                </c:pt>
                <c:pt idx="260">
                  <c:v>36893</c:v>
                </c:pt>
                <c:pt idx="261">
                  <c:v>36894</c:v>
                </c:pt>
                <c:pt idx="262">
                  <c:v>36895</c:v>
                </c:pt>
                <c:pt idx="263">
                  <c:v>36896</c:v>
                </c:pt>
                <c:pt idx="264">
                  <c:v>36899</c:v>
                </c:pt>
                <c:pt idx="265">
                  <c:v>36900</c:v>
                </c:pt>
                <c:pt idx="266">
                  <c:v>36901</c:v>
                </c:pt>
                <c:pt idx="267">
                  <c:v>36902</c:v>
                </c:pt>
                <c:pt idx="268">
                  <c:v>36903</c:v>
                </c:pt>
                <c:pt idx="269">
                  <c:v>36907</c:v>
                </c:pt>
                <c:pt idx="270">
                  <c:v>36908</c:v>
                </c:pt>
                <c:pt idx="271">
                  <c:v>36909</c:v>
                </c:pt>
                <c:pt idx="272">
                  <c:v>36910</c:v>
                </c:pt>
                <c:pt idx="273">
                  <c:v>36913</c:v>
                </c:pt>
                <c:pt idx="274">
                  <c:v>36914</c:v>
                </c:pt>
                <c:pt idx="275">
                  <c:v>36915</c:v>
                </c:pt>
                <c:pt idx="276">
                  <c:v>36916</c:v>
                </c:pt>
                <c:pt idx="277">
                  <c:v>36917</c:v>
                </c:pt>
                <c:pt idx="278">
                  <c:v>36920</c:v>
                </c:pt>
                <c:pt idx="279">
                  <c:v>36921</c:v>
                </c:pt>
                <c:pt idx="280">
                  <c:v>36922</c:v>
                </c:pt>
                <c:pt idx="281">
                  <c:v>36923</c:v>
                </c:pt>
                <c:pt idx="282">
                  <c:v>36924</c:v>
                </c:pt>
                <c:pt idx="283">
                  <c:v>36927</c:v>
                </c:pt>
                <c:pt idx="284">
                  <c:v>36928</c:v>
                </c:pt>
                <c:pt idx="285">
                  <c:v>36929</c:v>
                </c:pt>
                <c:pt idx="286">
                  <c:v>36930</c:v>
                </c:pt>
                <c:pt idx="287">
                  <c:v>36931</c:v>
                </c:pt>
                <c:pt idx="288">
                  <c:v>36934</c:v>
                </c:pt>
                <c:pt idx="289">
                  <c:v>36935</c:v>
                </c:pt>
                <c:pt idx="290">
                  <c:v>36936</c:v>
                </c:pt>
                <c:pt idx="291">
                  <c:v>36937</c:v>
                </c:pt>
                <c:pt idx="292">
                  <c:v>36938</c:v>
                </c:pt>
                <c:pt idx="293">
                  <c:v>36941</c:v>
                </c:pt>
                <c:pt idx="294">
                  <c:v>36942</c:v>
                </c:pt>
                <c:pt idx="295">
                  <c:v>36943</c:v>
                </c:pt>
                <c:pt idx="296">
                  <c:v>36944</c:v>
                </c:pt>
                <c:pt idx="297">
                  <c:v>36945</c:v>
                </c:pt>
                <c:pt idx="298">
                  <c:v>36948</c:v>
                </c:pt>
                <c:pt idx="299">
                  <c:v>36949</c:v>
                </c:pt>
                <c:pt idx="300">
                  <c:v>36950</c:v>
                </c:pt>
                <c:pt idx="301">
                  <c:v>36951</c:v>
                </c:pt>
                <c:pt idx="302">
                  <c:v>36952</c:v>
                </c:pt>
                <c:pt idx="303">
                  <c:v>36955</c:v>
                </c:pt>
                <c:pt idx="304">
                  <c:v>36956</c:v>
                </c:pt>
                <c:pt idx="305">
                  <c:v>36957</c:v>
                </c:pt>
                <c:pt idx="306">
                  <c:v>36958</c:v>
                </c:pt>
                <c:pt idx="307">
                  <c:v>36959</c:v>
                </c:pt>
                <c:pt idx="308">
                  <c:v>36962</c:v>
                </c:pt>
                <c:pt idx="309">
                  <c:v>36963</c:v>
                </c:pt>
                <c:pt idx="310">
                  <c:v>36964</c:v>
                </c:pt>
                <c:pt idx="311">
                  <c:v>36965</c:v>
                </c:pt>
                <c:pt idx="312">
                  <c:v>36966</c:v>
                </c:pt>
                <c:pt idx="313">
                  <c:v>36969</c:v>
                </c:pt>
                <c:pt idx="314">
                  <c:v>36970</c:v>
                </c:pt>
                <c:pt idx="315">
                  <c:v>36971</c:v>
                </c:pt>
                <c:pt idx="316">
                  <c:v>36972</c:v>
                </c:pt>
                <c:pt idx="317">
                  <c:v>36973</c:v>
                </c:pt>
                <c:pt idx="318">
                  <c:v>36976</c:v>
                </c:pt>
                <c:pt idx="319">
                  <c:v>36977</c:v>
                </c:pt>
                <c:pt idx="320">
                  <c:v>36978</c:v>
                </c:pt>
                <c:pt idx="321">
                  <c:v>36979</c:v>
                </c:pt>
                <c:pt idx="322">
                  <c:v>36980</c:v>
                </c:pt>
                <c:pt idx="323">
                  <c:v>36983</c:v>
                </c:pt>
                <c:pt idx="324">
                  <c:v>36984</c:v>
                </c:pt>
                <c:pt idx="325">
                  <c:v>36985</c:v>
                </c:pt>
                <c:pt idx="326">
                  <c:v>36986</c:v>
                </c:pt>
                <c:pt idx="327">
                  <c:v>36987</c:v>
                </c:pt>
                <c:pt idx="328">
                  <c:v>36990</c:v>
                </c:pt>
                <c:pt idx="329">
                  <c:v>36991</c:v>
                </c:pt>
                <c:pt idx="330">
                  <c:v>36992</c:v>
                </c:pt>
                <c:pt idx="331">
                  <c:v>36993</c:v>
                </c:pt>
                <c:pt idx="332">
                  <c:v>36994</c:v>
                </c:pt>
                <c:pt idx="333">
                  <c:v>36997</c:v>
                </c:pt>
                <c:pt idx="334">
                  <c:v>36998</c:v>
                </c:pt>
                <c:pt idx="335">
                  <c:v>36999</c:v>
                </c:pt>
                <c:pt idx="336">
                  <c:v>37000</c:v>
                </c:pt>
                <c:pt idx="337">
                  <c:v>37001</c:v>
                </c:pt>
                <c:pt idx="338">
                  <c:v>37004</c:v>
                </c:pt>
                <c:pt idx="339">
                  <c:v>37005</c:v>
                </c:pt>
                <c:pt idx="340">
                  <c:v>37006</c:v>
                </c:pt>
                <c:pt idx="341">
                  <c:v>37007</c:v>
                </c:pt>
                <c:pt idx="342">
                  <c:v>37008</c:v>
                </c:pt>
                <c:pt idx="343">
                  <c:v>37011</c:v>
                </c:pt>
                <c:pt idx="344">
                  <c:v>37012</c:v>
                </c:pt>
                <c:pt idx="345">
                  <c:v>37013</c:v>
                </c:pt>
                <c:pt idx="346">
                  <c:v>37014</c:v>
                </c:pt>
                <c:pt idx="347">
                  <c:v>37015</c:v>
                </c:pt>
                <c:pt idx="348">
                  <c:v>37018</c:v>
                </c:pt>
                <c:pt idx="349">
                  <c:v>37019</c:v>
                </c:pt>
                <c:pt idx="350">
                  <c:v>37020</c:v>
                </c:pt>
                <c:pt idx="351">
                  <c:v>37021</c:v>
                </c:pt>
                <c:pt idx="352">
                  <c:v>37022</c:v>
                </c:pt>
                <c:pt idx="353">
                  <c:v>37025</c:v>
                </c:pt>
                <c:pt idx="354">
                  <c:v>37026</c:v>
                </c:pt>
                <c:pt idx="355">
                  <c:v>37027</c:v>
                </c:pt>
                <c:pt idx="356">
                  <c:v>37028</c:v>
                </c:pt>
                <c:pt idx="357">
                  <c:v>37029</c:v>
                </c:pt>
                <c:pt idx="358">
                  <c:v>37032</c:v>
                </c:pt>
                <c:pt idx="359">
                  <c:v>37033</c:v>
                </c:pt>
                <c:pt idx="360">
                  <c:v>37034</c:v>
                </c:pt>
                <c:pt idx="361">
                  <c:v>37035</c:v>
                </c:pt>
                <c:pt idx="362">
                  <c:v>37036</c:v>
                </c:pt>
                <c:pt idx="363">
                  <c:v>37039</c:v>
                </c:pt>
                <c:pt idx="364">
                  <c:v>37040</c:v>
                </c:pt>
                <c:pt idx="365">
                  <c:v>37041</c:v>
                </c:pt>
                <c:pt idx="366">
                  <c:v>37042</c:v>
                </c:pt>
                <c:pt idx="367">
                  <c:v>37043</c:v>
                </c:pt>
                <c:pt idx="368">
                  <c:v>37046</c:v>
                </c:pt>
                <c:pt idx="369">
                  <c:v>37047</c:v>
                </c:pt>
                <c:pt idx="370">
                  <c:v>37048</c:v>
                </c:pt>
                <c:pt idx="371">
                  <c:v>37049</c:v>
                </c:pt>
                <c:pt idx="372">
                  <c:v>37050</c:v>
                </c:pt>
                <c:pt idx="373">
                  <c:v>37053</c:v>
                </c:pt>
                <c:pt idx="374">
                  <c:v>37054</c:v>
                </c:pt>
                <c:pt idx="375">
                  <c:v>37055</c:v>
                </c:pt>
                <c:pt idx="376">
                  <c:v>37056</c:v>
                </c:pt>
                <c:pt idx="377">
                  <c:v>37057</c:v>
                </c:pt>
                <c:pt idx="378">
                  <c:v>37060</c:v>
                </c:pt>
                <c:pt idx="379">
                  <c:v>37061</c:v>
                </c:pt>
                <c:pt idx="380">
                  <c:v>37062</c:v>
                </c:pt>
                <c:pt idx="381">
                  <c:v>37063</c:v>
                </c:pt>
                <c:pt idx="382">
                  <c:v>37064</c:v>
                </c:pt>
                <c:pt idx="383">
                  <c:v>37067</c:v>
                </c:pt>
                <c:pt idx="384">
                  <c:v>37068</c:v>
                </c:pt>
                <c:pt idx="385">
                  <c:v>37069</c:v>
                </c:pt>
                <c:pt idx="386">
                  <c:v>37070</c:v>
                </c:pt>
                <c:pt idx="387">
                  <c:v>37071</c:v>
                </c:pt>
                <c:pt idx="388">
                  <c:v>37074</c:v>
                </c:pt>
                <c:pt idx="389">
                  <c:v>37075</c:v>
                </c:pt>
                <c:pt idx="390">
                  <c:v>37076</c:v>
                </c:pt>
                <c:pt idx="391">
                  <c:v>37077</c:v>
                </c:pt>
                <c:pt idx="392">
                  <c:v>37078</c:v>
                </c:pt>
                <c:pt idx="393">
                  <c:v>37081</c:v>
                </c:pt>
                <c:pt idx="394">
                  <c:v>37082</c:v>
                </c:pt>
                <c:pt idx="395">
                  <c:v>37083</c:v>
                </c:pt>
                <c:pt idx="396">
                  <c:v>37084</c:v>
                </c:pt>
                <c:pt idx="397">
                  <c:v>37085</c:v>
                </c:pt>
                <c:pt idx="398">
                  <c:v>37088</c:v>
                </c:pt>
                <c:pt idx="399">
                  <c:v>37089</c:v>
                </c:pt>
                <c:pt idx="400">
                  <c:v>37090</c:v>
                </c:pt>
                <c:pt idx="401">
                  <c:v>37091</c:v>
                </c:pt>
                <c:pt idx="402">
                  <c:v>37092</c:v>
                </c:pt>
                <c:pt idx="403">
                  <c:v>37095</c:v>
                </c:pt>
                <c:pt idx="404">
                  <c:v>37096</c:v>
                </c:pt>
                <c:pt idx="405">
                  <c:v>37097</c:v>
                </c:pt>
                <c:pt idx="406">
                  <c:v>37098</c:v>
                </c:pt>
                <c:pt idx="407">
                  <c:v>37099</c:v>
                </c:pt>
                <c:pt idx="408">
                  <c:v>37102</c:v>
                </c:pt>
                <c:pt idx="409">
                  <c:v>37103</c:v>
                </c:pt>
                <c:pt idx="410">
                  <c:v>37104</c:v>
                </c:pt>
                <c:pt idx="411">
                  <c:v>37105</c:v>
                </c:pt>
                <c:pt idx="412">
                  <c:v>37106</c:v>
                </c:pt>
                <c:pt idx="413">
                  <c:v>37109</c:v>
                </c:pt>
                <c:pt idx="414">
                  <c:v>37110</c:v>
                </c:pt>
                <c:pt idx="415">
                  <c:v>37111</c:v>
                </c:pt>
                <c:pt idx="416">
                  <c:v>37112</c:v>
                </c:pt>
                <c:pt idx="417">
                  <c:v>37113</c:v>
                </c:pt>
                <c:pt idx="418">
                  <c:v>37116</c:v>
                </c:pt>
                <c:pt idx="419">
                  <c:v>37117</c:v>
                </c:pt>
                <c:pt idx="420">
                  <c:v>37118</c:v>
                </c:pt>
                <c:pt idx="421">
                  <c:v>37119</c:v>
                </c:pt>
                <c:pt idx="422">
                  <c:v>37120</c:v>
                </c:pt>
                <c:pt idx="423">
                  <c:v>37123</c:v>
                </c:pt>
                <c:pt idx="424">
                  <c:v>37124</c:v>
                </c:pt>
                <c:pt idx="425">
                  <c:v>37125</c:v>
                </c:pt>
                <c:pt idx="426">
                  <c:v>37126</c:v>
                </c:pt>
                <c:pt idx="427">
                  <c:v>37127</c:v>
                </c:pt>
                <c:pt idx="428">
                  <c:v>37130</c:v>
                </c:pt>
                <c:pt idx="429">
                  <c:v>37131</c:v>
                </c:pt>
                <c:pt idx="430">
                  <c:v>37132</c:v>
                </c:pt>
                <c:pt idx="431">
                  <c:v>37133</c:v>
                </c:pt>
                <c:pt idx="432">
                  <c:v>37134</c:v>
                </c:pt>
                <c:pt idx="433">
                  <c:v>37137</c:v>
                </c:pt>
                <c:pt idx="434">
                  <c:v>37138</c:v>
                </c:pt>
                <c:pt idx="435">
                  <c:v>37139</c:v>
                </c:pt>
                <c:pt idx="436">
                  <c:v>37140</c:v>
                </c:pt>
                <c:pt idx="437">
                  <c:v>37141</c:v>
                </c:pt>
                <c:pt idx="438">
                  <c:v>37144</c:v>
                </c:pt>
                <c:pt idx="439">
                  <c:v>37145</c:v>
                </c:pt>
                <c:pt idx="440">
                  <c:v>37146</c:v>
                </c:pt>
                <c:pt idx="441">
                  <c:v>37147</c:v>
                </c:pt>
                <c:pt idx="442">
                  <c:v>37148</c:v>
                </c:pt>
                <c:pt idx="443">
                  <c:v>37151</c:v>
                </c:pt>
                <c:pt idx="444">
                  <c:v>37152</c:v>
                </c:pt>
                <c:pt idx="445">
                  <c:v>37153</c:v>
                </c:pt>
                <c:pt idx="446">
                  <c:v>37154</c:v>
                </c:pt>
                <c:pt idx="447">
                  <c:v>37155</c:v>
                </c:pt>
                <c:pt idx="448">
                  <c:v>37158</c:v>
                </c:pt>
                <c:pt idx="449">
                  <c:v>37159</c:v>
                </c:pt>
                <c:pt idx="450">
                  <c:v>37160</c:v>
                </c:pt>
                <c:pt idx="451">
                  <c:v>37161</c:v>
                </c:pt>
                <c:pt idx="452">
                  <c:v>37162</c:v>
                </c:pt>
                <c:pt idx="453">
                  <c:v>37165</c:v>
                </c:pt>
                <c:pt idx="454">
                  <c:v>37166</c:v>
                </c:pt>
                <c:pt idx="455">
                  <c:v>37167</c:v>
                </c:pt>
                <c:pt idx="456">
                  <c:v>37168</c:v>
                </c:pt>
                <c:pt idx="457">
                  <c:v>37169</c:v>
                </c:pt>
                <c:pt idx="458">
                  <c:v>37172</c:v>
                </c:pt>
                <c:pt idx="459">
                  <c:v>37173</c:v>
                </c:pt>
                <c:pt idx="460">
                  <c:v>37174</c:v>
                </c:pt>
                <c:pt idx="461">
                  <c:v>37175</c:v>
                </c:pt>
                <c:pt idx="462">
                  <c:v>37176</c:v>
                </c:pt>
                <c:pt idx="463">
                  <c:v>37179</c:v>
                </c:pt>
                <c:pt idx="464">
                  <c:v>37180</c:v>
                </c:pt>
                <c:pt idx="465">
                  <c:v>37181</c:v>
                </c:pt>
                <c:pt idx="466">
                  <c:v>37182</c:v>
                </c:pt>
                <c:pt idx="467">
                  <c:v>37183</c:v>
                </c:pt>
                <c:pt idx="468">
                  <c:v>37186</c:v>
                </c:pt>
                <c:pt idx="469">
                  <c:v>37187</c:v>
                </c:pt>
                <c:pt idx="470">
                  <c:v>37188</c:v>
                </c:pt>
                <c:pt idx="471">
                  <c:v>37189</c:v>
                </c:pt>
                <c:pt idx="472">
                  <c:v>37190</c:v>
                </c:pt>
                <c:pt idx="473">
                  <c:v>37193</c:v>
                </c:pt>
                <c:pt idx="474">
                  <c:v>37194</c:v>
                </c:pt>
                <c:pt idx="475">
                  <c:v>37195</c:v>
                </c:pt>
                <c:pt idx="476">
                  <c:v>37196</c:v>
                </c:pt>
                <c:pt idx="477">
                  <c:v>37197</c:v>
                </c:pt>
                <c:pt idx="478">
                  <c:v>37200</c:v>
                </c:pt>
                <c:pt idx="479">
                  <c:v>37201</c:v>
                </c:pt>
                <c:pt idx="480">
                  <c:v>37202</c:v>
                </c:pt>
                <c:pt idx="481">
                  <c:v>37203</c:v>
                </c:pt>
                <c:pt idx="482">
                  <c:v>37204</c:v>
                </c:pt>
                <c:pt idx="483">
                  <c:v>37207</c:v>
                </c:pt>
                <c:pt idx="484">
                  <c:v>37208</c:v>
                </c:pt>
                <c:pt idx="485">
                  <c:v>37209</c:v>
                </c:pt>
                <c:pt idx="486">
                  <c:v>37210</c:v>
                </c:pt>
                <c:pt idx="487">
                  <c:v>37211</c:v>
                </c:pt>
                <c:pt idx="488">
                  <c:v>37214</c:v>
                </c:pt>
                <c:pt idx="489">
                  <c:v>37215</c:v>
                </c:pt>
                <c:pt idx="490">
                  <c:v>37216</c:v>
                </c:pt>
                <c:pt idx="491">
                  <c:v>37217</c:v>
                </c:pt>
                <c:pt idx="492">
                  <c:v>37218</c:v>
                </c:pt>
                <c:pt idx="493">
                  <c:v>37221</c:v>
                </c:pt>
                <c:pt idx="494">
                  <c:v>37222</c:v>
                </c:pt>
                <c:pt idx="495">
                  <c:v>37223</c:v>
                </c:pt>
                <c:pt idx="496">
                  <c:v>37224</c:v>
                </c:pt>
                <c:pt idx="497">
                  <c:v>37225</c:v>
                </c:pt>
                <c:pt idx="498">
                  <c:v>37228</c:v>
                </c:pt>
                <c:pt idx="499">
                  <c:v>37229</c:v>
                </c:pt>
                <c:pt idx="500">
                  <c:v>37230</c:v>
                </c:pt>
                <c:pt idx="501">
                  <c:v>37231</c:v>
                </c:pt>
                <c:pt idx="502">
                  <c:v>37232</c:v>
                </c:pt>
                <c:pt idx="503">
                  <c:v>37235</c:v>
                </c:pt>
                <c:pt idx="504">
                  <c:v>37236</c:v>
                </c:pt>
                <c:pt idx="505">
                  <c:v>37237</c:v>
                </c:pt>
                <c:pt idx="506">
                  <c:v>37238</c:v>
                </c:pt>
                <c:pt idx="507">
                  <c:v>37239</c:v>
                </c:pt>
                <c:pt idx="508">
                  <c:v>37242</c:v>
                </c:pt>
                <c:pt idx="509">
                  <c:v>37243</c:v>
                </c:pt>
                <c:pt idx="510">
                  <c:v>37244</c:v>
                </c:pt>
                <c:pt idx="511">
                  <c:v>37245</c:v>
                </c:pt>
                <c:pt idx="512">
                  <c:v>37246</c:v>
                </c:pt>
                <c:pt idx="513">
                  <c:v>37249</c:v>
                </c:pt>
                <c:pt idx="514">
                  <c:v>37250</c:v>
                </c:pt>
                <c:pt idx="515">
                  <c:v>37251</c:v>
                </c:pt>
                <c:pt idx="516">
                  <c:v>37252</c:v>
                </c:pt>
                <c:pt idx="517">
                  <c:v>37253</c:v>
                </c:pt>
                <c:pt idx="518">
                  <c:v>37256</c:v>
                </c:pt>
                <c:pt idx="519">
                  <c:v>37257</c:v>
                </c:pt>
                <c:pt idx="520">
                  <c:v>37258</c:v>
                </c:pt>
                <c:pt idx="521">
                  <c:v>37259</c:v>
                </c:pt>
                <c:pt idx="522">
                  <c:v>37260</c:v>
                </c:pt>
                <c:pt idx="523">
                  <c:v>37263</c:v>
                </c:pt>
                <c:pt idx="524">
                  <c:v>37264</c:v>
                </c:pt>
                <c:pt idx="525">
                  <c:v>37265</c:v>
                </c:pt>
                <c:pt idx="526">
                  <c:v>37266</c:v>
                </c:pt>
                <c:pt idx="527">
                  <c:v>37267</c:v>
                </c:pt>
                <c:pt idx="528">
                  <c:v>37270</c:v>
                </c:pt>
                <c:pt idx="529">
                  <c:v>37271</c:v>
                </c:pt>
                <c:pt idx="530">
                  <c:v>37272</c:v>
                </c:pt>
                <c:pt idx="531">
                  <c:v>37273</c:v>
                </c:pt>
                <c:pt idx="532">
                  <c:v>37274</c:v>
                </c:pt>
                <c:pt idx="533">
                  <c:v>37277</c:v>
                </c:pt>
                <c:pt idx="534">
                  <c:v>37278</c:v>
                </c:pt>
                <c:pt idx="535">
                  <c:v>37279</c:v>
                </c:pt>
                <c:pt idx="536">
                  <c:v>37280</c:v>
                </c:pt>
                <c:pt idx="537">
                  <c:v>37281</c:v>
                </c:pt>
                <c:pt idx="538">
                  <c:v>37284</c:v>
                </c:pt>
                <c:pt idx="539">
                  <c:v>37285</c:v>
                </c:pt>
                <c:pt idx="540">
                  <c:v>37286</c:v>
                </c:pt>
                <c:pt idx="541">
                  <c:v>37287</c:v>
                </c:pt>
                <c:pt idx="542">
                  <c:v>37288</c:v>
                </c:pt>
                <c:pt idx="543">
                  <c:v>37291</c:v>
                </c:pt>
                <c:pt idx="544">
                  <c:v>37292</c:v>
                </c:pt>
                <c:pt idx="545">
                  <c:v>37293</c:v>
                </c:pt>
                <c:pt idx="546">
                  <c:v>37294</c:v>
                </c:pt>
                <c:pt idx="547">
                  <c:v>37295</c:v>
                </c:pt>
                <c:pt idx="548">
                  <c:v>37298</c:v>
                </c:pt>
                <c:pt idx="549">
                  <c:v>37299</c:v>
                </c:pt>
                <c:pt idx="550">
                  <c:v>37300</c:v>
                </c:pt>
                <c:pt idx="551">
                  <c:v>37301</c:v>
                </c:pt>
                <c:pt idx="552">
                  <c:v>37302</c:v>
                </c:pt>
                <c:pt idx="553">
                  <c:v>37305</c:v>
                </c:pt>
                <c:pt idx="554">
                  <c:v>37306</c:v>
                </c:pt>
                <c:pt idx="555">
                  <c:v>37307</c:v>
                </c:pt>
                <c:pt idx="556">
                  <c:v>37308</c:v>
                </c:pt>
                <c:pt idx="557">
                  <c:v>37309</c:v>
                </c:pt>
                <c:pt idx="558">
                  <c:v>37312</c:v>
                </c:pt>
                <c:pt idx="559">
                  <c:v>37313</c:v>
                </c:pt>
                <c:pt idx="560">
                  <c:v>37314</c:v>
                </c:pt>
                <c:pt idx="561">
                  <c:v>37315</c:v>
                </c:pt>
                <c:pt idx="562">
                  <c:v>37316</c:v>
                </c:pt>
                <c:pt idx="563">
                  <c:v>37319</c:v>
                </c:pt>
                <c:pt idx="564">
                  <c:v>37320</c:v>
                </c:pt>
                <c:pt idx="565">
                  <c:v>37321</c:v>
                </c:pt>
                <c:pt idx="566">
                  <c:v>37322</c:v>
                </c:pt>
                <c:pt idx="567">
                  <c:v>37323</c:v>
                </c:pt>
                <c:pt idx="568">
                  <c:v>37326</c:v>
                </c:pt>
                <c:pt idx="569">
                  <c:v>37327</c:v>
                </c:pt>
                <c:pt idx="570">
                  <c:v>37328</c:v>
                </c:pt>
                <c:pt idx="571">
                  <c:v>37329</c:v>
                </c:pt>
                <c:pt idx="572">
                  <c:v>37330</c:v>
                </c:pt>
                <c:pt idx="573">
                  <c:v>37333</c:v>
                </c:pt>
                <c:pt idx="574">
                  <c:v>37334</c:v>
                </c:pt>
                <c:pt idx="575">
                  <c:v>37335</c:v>
                </c:pt>
                <c:pt idx="576">
                  <c:v>37336</c:v>
                </c:pt>
                <c:pt idx="577">
                  <c:v>37337</c:v>
                </c:pt>
                <c:pt idx="578">
                  <c:v>37340</c:v>
                </c:pt>
                <c:pt idx="579">
                  <c:v>37341</c:v>
                </c:pt>
                <c:pt idx="580">
                  <c:v>37342</c:v>
                </c:pt>
                <c:pt idx="581">
                  <c:v>37343</c:v>
                </c:pt>
                <c:pt idx="582">
                  <c:v>37344</c:v>
                </c:pt>
                <c:pt idx="583">
                  <c:v>37347</c:v>
                </c:pt>
                <c:pt idx="584">
                  <c:v>37348</c:v>
                </c:pt>
                <c:pt idx="585">
                  <c:v>37349</c:v>
                </c:pt>
                <c:pt idx="586">
                  <c:v>37350</c:v>
                </c:pt>
                <c:pt idx="587">
                  <c:v>37351</c:v>
                </c:pt>
                <c:pt idx="588">
                  <c:v>37354</c:v>
                </c:pt>
                <c:pt idx="589">
                  <c:v>37355</c:v>
                </c:pt>
                <c:pt idx="590">
                  <c:v>37356</c:v>
                </c:pt>
                <c:pt idx="591">
                  <c:v>37357</c:v>
                </c:pt>
                <c:pt idx="592">
                  <c:v>37358</c:v>
                </c:pt>
                <c:pt idx="593">
                  <c:v>37361</c:v>
                </c:pt>
                <c:pt idx="594">
                  <c:v>37362</c:v>
                </c:pt>
                <c:pt idx="595">
                  <c:v>37363</c:v>
                </c:pt>
                <c:pt idx="596">
                  <c:v>37364</c:v>
                </c:pt>
                <c:pt idx="597">
                  <c:v>37365</c:v>
                </c:pt>
                <c:pt idx="598">
                  <c:v>37368</c:v>
                </c:pt>
                <c:pt idx="599">
                  <c:v>37369</c:v>
                </c:pt>
                <c:pt idx="600">
                  <c:v>37370</c:v>
                </c:pt>
                <c:pt idx="601">
                  <c:v>37371</c:v>
                </c:pt>
                <c:pt idx="602">
                  <c:v>37372</c:v>
                </c:pt>
                <c:pt idx="603">
                  <c:v>37375</c:v>
                </c:pt>
                <c:pt idx="604">
                  <c:v>37376</c:v>
                </c:pt>
                <c:pt idx="605">
                  <c:v>37377</c:v>
                </c:pt>
                <c:pt idx="606">
                  <c:v>37378</c:v>
                </c:pt>
                <c:pt idx="607">
                  <c:v>37379</c:v>
                </c:pt>
                <c:pt idx="608">
                  <c:v>37382</c:v>
                </c:pt>
                <c:pt idx="609">
                  <c:v>37383</c:v>
                </c:pt>
                <c:pt idx="610">
                  <c:v>37384</c:v>
                </c:pt>
                <c:pt idx="611">
                  <c:v>37385</c:v>
                </c:pt>
                <c:pt idx="612">
                  <c:v>37386</c:v>
                </c:pt>
                <c:pt idx="613">
                  <c:v>37389</c:v>
                </c:pt>
                <c:pt idx="614">
                  <c:v>37390</c:v>
                </c:pt>
                <c:pt idx="615">
                  <c:v>37391</c:v>
                </c:pt>
                <c:pt idx="616">
                  <c:v>37392</c:v>
                </c:pt>
                <c:pt idx="617">
                  <c:v>37393</c:v>
                </c:pt>
                <c:pt idx="618">
                  <c:v>37396</c:v>
                </c:pt>
                <c:pt idx="619">
                  <c:v>37397</c:v>
                </c:pt>
                <c:pt idx="620">
                  <c:v>37398</c:v>
                </c:pt>
                <c:pt idx="621">
                  <c:v>37399</c:v>
                </c:pt>
                <c:pt idx="622">
                  <c:v>37400</c:v>
                </c:pt>
                <c:pt idx="623">
                  <c:v>37403</c:v>
                </c:pt>
                <c:pt idx="624">
                  <c:v>37404</c:v>
                </c:pt>
                <c:pt idx="625">
                  <c:v>37405</c:v>
                </c:pt>
                <c:pt idx="626">
                  <c:v>37406</c:v>
                </c:pt>
                <c:pt idx="627">
                  <c:v>37407</c:v>
                </c:pt>
                <c:pt idx="628">
                  <c:v>37410</c:v>
                </c:pt>
                <c:pt idx="629">
                  <c:v>37411</c:v>
                </c:pt>
                <c:pt idx="630">
                  <c:v>37412</c:v>
                </c:pt>
                <c:pt idx="631">
                  <c:v>37413</c:v>
                </c:pt>
                <c:pt idx="632">
                  <c:v>37414</c:v>
                </c:pt>
                <c:pt idx="633">
                  <c:v>37417</c:v>
                </c:pt>
                <c:pt idx="634">
                  <c:v>37418</c:v>
                </c:pt>
                <c:pt idx="635">
                  <c:v>37419</c:v>
                </c:pt>
                <c:pt idx="636">
                  <c:v>37420</c:v>
                </c:pt>
                <c:pt idx="637">
                  <c:v>37421</c:v>
                </c:pt>
                <c:pt idx="638">
                  <c:v>37424</c:v>
                </c:pt>
                <c:pt idx="639">
                  <c:v>37425</c:v>
                </c:pt>
                <c:pt idx="640">
                  <c:v>37426</c:v>
                </c:pt>
                <c:pt idx="641">
                  <c:v>37427</c:v>
                </c:pt>
                <c:pt idx="642">
                  <c:v>37428</c:v>
                </c:pt>
                <c:pt idx="643">
                  <c:v>37431</c:v>
                </c:pt>
                <c:pt idx="644">
                  <c:v>37432</c:v>
                </c:pt>
                <c:pt idx="645">
                  <c:v>37433</c:v>
                </c:pt>
                <c:pt idx="646">
                  <c:v>37434</c:v>
                </c:pt>
                <c:pt idx="647">
                  <c:v>37435</c:v>
                </c:pt>
                <c:pt idx="648">
                  <c:v>37438</c:v>
                </c:pt>
                <c:pt idx="649">
                  <c:v>37439</c:v>
                </c:pt>
                <c:pt idx="650">
                  <c:v>37440</c:v>
                </c:pt>
                <c:pt idx="651">
                  <c:v>37441</c:v>
                </c:pt>
                <c:pt idx="652">
                  <c:v>37442</c:v>
                </c:pt>
                <c:pt idx="653">
                  <c:v>37445</c:v>
                </c:pt>
                <c:pt idx="654">
                  <c:v>37446</c:v>
                </c:pt>
                <c:pt idx="655">
                  <c:v>37447</c:v>
                </c:pt>
                <c:pt idx="656">
                  <c:v>37448</c:v>
                </c:pt>
                <c:pt idx="657">
                  <c:v>37449</c:v>
                </c:pt>
                <c:pt idx="658">
                  <c:v>37452</c:v>
                </c:pt>
                <c:pt idx="659">
                  <c:v>37453</c:v>
                </c:pt>
                <c:pt idx="660">
                  <c:v>37454</c:v>
                </c:pt>
                <c:pt idx="661">
                  <c:v>37455</c:v>
                </c:pt>
                <c:pt idx="662">
                  <c:v>37456</c:v>
                </c:pt>
                <c:pt idx="663">
                  <c:v>37459</c:v>
                </c:pt>
                <c:pt idx="664">
                  <c:v>37460</c:v>
                </c:pt>
                <c:pt idx="665">
                  <c:v>37461</c:v>
                </c:pt>
                <c:pt idx="666">
                  <c:v>37462</c:v>
                </c:pt>
                <c:pt idx="667">
                  <c:v>37463</c:v>
                </c:pt>
                <c:pt idx="668">
                  <c:v>37466</c:v>
                </c:pt>
                <c:pt idx="669">
                  <c:v>37467</c:v>
                </c:pt>
                <c:pt idx="670">
                  <c:v>37468</c:v>
                </c:pt>
                <c:pt idx="671">
                  <c:v>37469</c:v>
                </c:pt>
                <c:pt idx="672">
                  <c:v>37470</c:v>
                </c:pt>
                <c:pt idx="673">
                  <c:v>37473</c:v>
                </c:pt>
                <c:pt idx="674">
                  <c:v>37474</c:v>
                </c:pt>
                <c:pt idx="675">
                  <c:v>37475</c:v>
                </c:pt>
                <c:pt idx="676">
                  <c:v>37476</c:v>
                </c:pt>
                <c:pt idx="677">
                  <c:v>37477</c:v>
                </c:pt>
                <c:pt idx="678">
                  <c:v>37480</c:v>
                </c:pt>
                <c:pt idx="679">
                  <c:v>37481</c:v>
                </c:pt>
                <c:pt idx="680">
                  <c:v>37482</c:v>
                </c:pt>
                <c:pt idx="681">
                  <c:v>37483</c:v>
                </c:pt>
                <c:pt idx="682">
                  <c:v>37484</c:v>
                </c:pt>
                <c:pt idx="683">
                  <c:v>37487</c:v>
                </c:pt>
                <c:pt idx="684">
                  <c:v>37488</c:v>
                </c:pt>
                <c:pt idx="685">
                  <c:v>37489</c:v>
                </c:pt>
                <c:pt idx="686">
                  <c:v>37490</c:v>
                </c:pt>
                <c:pt idx="687">
                  <c:v>37491</c:v>
                </c:pt>
                <c:pt idx="688">
                  <c:v>37494</c:v>
                </c:pt>
                <c:pt idx="689">
                  <c:v>37495</c:v>
                </c:pt>
                <c:pt idx="690">
                  <c:v>37496</c:v>
                </c:pt>
                <c:pt idx="691">
                  <c:v>37497</c:v>
                </c:pt>
                <c:pt idx="692">
                  <c:v>37498</c:v>
                </c:pt>
                <c:pt idx="693">
                  <c:v>37501</c:v>
                </c:pt>
                <c:pt idx="694">
                  <c:v>37502</c:v>
                </c:pt>
                <c:pt idx="695">
                  <c:v>37503</c:v>
                </c:pt>
                <c:pt idx="696">
                  <c:v>37504</c:v>
                </c:pt>
                <c:pt idx="697">
                  <c:v>37505</c:v>
                </c:pt>
                <c:pt idx="698">
                  <c:v>37508</c:v>
                </c:pt>
                <c:pt idx="699">
                  <c:v>37509</c:v>
                </c:pt>
                <c:pt idx="700">
                  <c:v>37510</c:v>
                </c:pt>
                <c:pt idx="701">
                  <c:v>37511</c:v>
                </c:pt>
                <c:pt idx="702">
                  <c:v>37512</c:v>
                </c:pt>
                <c:pt idx="703">
                  <c:v>37515</c:v>
                </c:pt>
                <c:pt idx="704">
                  <c:v>37516</c:v>
                </c:pt>
                <c:pt idx="705">
                  <c:v>37517</c:v>
                </c:pt>
                <c:pt idx="706">
                  <c:v>37518</c:v>
                </c:pt>
                <c:pt idx="707">
                  <c:v>37519</c:v>
                </c:pt>
                <c:pt idx="708">
                  <c:v>37522</c:v>
                </c:pt>
                <c:pt idx="709">
                  <c:v>37523</c:v>
                </c:pt>
                <c:pt idx="710">
                  <c:v>37524</c:v>
                </c:pt>
                <c:pt idx="711">
                  <c:v>37525</c:v>
                </c:pt>
                <c:pt idx="712">
                  <c:v>37526</c:v>
                </c:pt>
                <c:pt idx="713">
                  <c:v>37529</c:v>
                </c:pt>
                <c:pt idx="714">
                  <c:v>37530</c:v>
                </c:pt>
                <c:pt idx="715">
                  <c:v>37531</c:v>
                </c:pt>
                <c:pt idx="716">
                  <c:v>37532</c:v>
                </c:pt>
                <c:pt idx="717">
                  <c:v>37533</c:v>
                </c:pt>
                <c:pt idx="718">
                  <c:v>37536</c:v>
                </c:pt>
                <c:pt idx="719">
                  <c:v>37537</c:v>
                </c:pt>
                <c:pt idx="720">
                  <c:v>37538</c:v>
                </c:pt>
                <c:pt idx="721">
                  <c:v>37539</c:v>
                </c:pt>
                <c:pt idx="722">
                  <c:v>37540</c:v>
                </c:pt>
                <c:pt idx="723">
                  <c:v>37543</c:v>
                </c:pt>
                <c:pt idx="724">
                  <c:v>37544</c:v>
                </c:pt>
                <c:pt idx="725">
                  <c:v>37545</c:v>
                </c:pt>
                <c:pt idx="726">
                  <c:v>37546</c:v>
                </c:pt>
                <c:pt idx="727">
                  <c:v>37547</c:v>
                </c:pt>
                <c:pt idx="728">
                  <c:v>37550</c:v>
                </c:pt>
                <c:pt idx="729">
                  <c:v>37551</c:v>
                </c:pt>
                <c:pt idx="730">
                  <c:v>37552</c:v>
                </c:pt>
                <c:pt idx="731">
                  <c:v>37553</c:v>
                </c:pt>
                <c:pt idx="732">
                  <c:v>37554</c:v>
                </c:pt>
                <c:pt idx="733">
                  <c:v>37557</c:v>
                </c:pt>
                <c:pt idx="734">
                  <c:v>37558</c:v>
                </c:pt>
                <c:pt idx="735">
                  <c:v>37559</c:v>
                </c:pt>
                <c:pt idx="736">
                  <c:v>37560</c:v>
                </c:pt>
                <c:pt idx="737">
                  <c:v>37561</c:v>
                </c:pt>
                <c:pt idx="738">
                  <c:v>37564</c:v>
                </c:pt>
                <c:pt idx="739">
                  <c:v>37565</c:v>
                </c:pt>
                <c:pt idx="740">
                  <c:v>37566</c:v>
                </c:pt>
                <c:pt idx="741">
                  <c:v>37567</c:v>
                </c:pt>
                <c:pt idx="742">
                  <c:v>37568</c:v>
                </c:pt>
                <c:pt idx="743">
                  <c:v>37571</c:v>
                </c:pt>
                <c:pt idx="744">
                  <c:v>37572</c:v>
                </c:pt>
                <c:pt idx="745">
                  <c:v>37573</c:v>
                </c:pt>
                <c:pt idx="746">
                  <c:v>37574</c:v>
                </c:pt>
                <c:pt idx="747">
                  <c:v>37575</c:v>
                </c:pt>
                <c:pt idx="748">
                  <c:v>37578</c:v>
                </c:pt>
                <c:pt idx="749">
                  <c:v>37579</c:v>
                </c:pt>
                <c:pt idx="750">
                  <c:v>37580</c:v>
                </c:pt>
                <c:pt idx="751">
                  <c:v>37581</c:v>
                </c:pt>
                <c:pt idx="752">
                  <c:v>37582</c:v>
                </c:pt>
                <c:pt idx="753">
                  <c:v>37585</c:v>
                </c:pt>
                <c:pt idx="754">
                  <c:v>37586</c:v>
                </c:pt>
                <c:pt idx="755">
                  <c:v>37587</c:v>
                </c:pt>
                <c:pt idx="756">
                  <c:v>37588</c:v>
                </c:pt>
                <c:pt idx="757">
                  <c:v>37589</c:v>
                </c:pt>
                <c:pt idx="758">
                  <c:v>37592</c:v>
                </c:pt>
                <c:pt idx="759">
                  <c:v>37593</c:v>
                </c:pt>
                <c:pt idx="760">
                  <c:v>37594</c:v>
                </c:pt>
                <c:pt idx="761">
                  <c:v>37595</c:v>
                </c:pt>
                <c:pt idx="762">
                  <c:v>37596</c:v>
                </c:pt>
                <c:pt idx="763">
                  <c:v>37599</c:v>
                </c:pt>
                <c:pt idx="764">
                  <c:v>37600</c:v>
                </c:pt>
                <c:pt idx="765">
                  <c:v>37601</c:v>
                </c:pt>
                <c:pt idx="766">
                  <c:v>37602</c:v>
                </c:pt>
                <c:pt idx="767">
                  <c:v>37603</c:v>
                </c:pt>
                <c:pt idx="768">
                  <c:v>37606</c:v>
                </c:pt>
                <c:pt idx="769">
                  <c:v>37607</c:v>
                </c:pt>
                <c:pt idx="770">
                  <c:v>37608</c:v>
                </c:pt>
                <c:pt idx="771">
                  <c:v>37609</c:v>
                </c:pt>
                <c:pt idx="772">
                  <c:v>37610</c:v>
                </c:pt>
                <c:pt idx="773">
                  <c:v>37613</c:v>
                </c:pt>
                <c:pt idx="774">
                  <c:v>37614</c:v>
                </c:pt>
                <c:pt idx="775">
                  <c:v>37615</c:v>
                </c:pt>
                <c:pt idx="776">
                  <c:v>37616</c:v>
                </c:pt>
                <c:pt idx="777">
                  <c:v>37617</c:v>
                </c:pt>
                <c:pt idx="778">
                  <c:v>37620</c:v>
                </c:pt>
                <c:pt idx="779">
                  <c:v>37621</c:v>
                </c:pt>
                <c:pt idx="780">
                  <c:v>37622</c:v>
                </c:pt>
                <c:pt idx="781">
                  <c:v>37623</c:v>
                </c:pt>
                <c:pt idx="782">
                  <c:v>37624</c:v>
                </c:pt>
                <c:pt idx="783">
                  <c:v>37627</c:v>
                </c:pt>
                <c:pt idx="784">
                  <c:v>37628</c:v>
                </c:pt>
                <c:pt idx="785">
                  <c:v>37629</c:v>
                </c:pt>
                <c:pt idx="786">
                  <c:v>37630</c:v>
                </c:pt>
                <c:pt idx="787">
                  <c:v>37631</c:v>
                </c:pt>
                <c:pt idx="788">
                  <c:v>37634</c:v>
                </c:pt>
                <c:pt idx="789">
                  <c:v>37635</c:v>
                </c:pt>
                <c:pt idx="790">
                  <c:v>37636</c:v>
                </c:pt>
                <c:pt idx="791">
                  <c:v>37637</c:v>
                </c:pt>
                <c:pt idx="792">
                  <c:v>37638</c:v>
                </c:pt>
                <c:pt idx="793">
                  <c:v>37641</c:v>
                </c:pt>
                <c:pt idx="794">
                  <c:v>37642</c:v>
                </c:pt>
                <c:pt idx="795">
                  <c:v>37643</c:v>
                </c:pt>
                <c:pt idx="796">
                  <c:v>37644</c:v>
                </c:pt>
                <c:pt idx="797">
                  <c:v>37645</c:v>
                </c:pt>
                <c:pt idx="798">
                  <c:v>37648</c:v>
                </c:pt>
                <c:pt idx="799">
                  <c:v>37649</c:v>
                </c:pt>
                <c:pt idx="800">
                  <c:v>37650</c:v>
                </c:pt>
                <c:pt idx="801">
                  <c:v>37651</c:v>
                </c:pt>
                <c:pt idx="802">
                  <c:v>37652</c:v>
                </c:pt>
                <c:pt idx="803">
                  <c:v>37655</c:v>
                </c:pt>
                <c:pt idx="804">
                  <c:v>37656</c:v>
                </c:pt>
                <c:pt idx="805">
                  <c:v>37657</c:v>
                </c:pt>
                <c:pt idx="806">
                  <c:v>37658</c:v>
                </c:pt>
                <c:pt idx="807">
                  <c:v>37659</c:v>
                </c:pt>
                <c:pt idx="808">
                  <c:v>37662</c:v>
                </c:pt>
                <c:pt idx="809">
                  <c:v>37663</c:v>
                </c:pt>
                <c:pt idx="810">
                  <c:v>37664</c:v>
                </c:pt>
                <c:pt idx="811">
                  <c:v>37665</c:v>
                </c:pt>
                <c:pt idx="812">
                  <c:v>37666</c:v>
                </c:pt>
                <c:pt idx="813">
                  <c:v>37669</c:v>
                </c:pt>
                <c:pt idx="814">
                  <c:v>37670</c:v>
                </c:pt>
                <c:pt idx="815">
                  <c:v>37671</c:v>
                </c:pt>
                <c:pt idx="816">
                  <c:v>37672</c:v>
                </c:pt>
                <c:pt idx="817">
                  <c:v>37673</c:v>
                </c:pt>
                <c:pt idx="818">
                  <c:v>37676</c:v>
                </c:pt>
                <c:pt idx="819">
                  <c:v>37677</c:v>
                </c:pt>
                <c:pt idx="820">
                  <c:v>37678</c:v>
                </c:pt>
                <c:pt idx="821">
                  <c:v>37679</c:v>
                </c:pt>
                <c:pt idx="822">
                  <c:v>37680</c:v>
                </c:pt>
                <c:pt idx="823">
                  <c:v>37683</c:v>
                </c:pt>
                <c:pt idx="824">
                  <c:v>37684</c:v>
                </c:pt>
                <c:pt idx="825">
                  <c:v>37685</c:v>
                </c:pt>
                <c:pt idx="826">
                  <c:v>37686</c:v>
                </c:pt>
                <c:pt idx="827">
                  <c:v>37687</c:v>
                </c:pt>
                <c:pt idx="828">
                  <c:v>37690</c:v>
                </c:pt>
                <c:pt idx="829">
                  <c:v>37691</c:v>
                </c:pt>
                <c:pt idx="830">
                  <c:v>37692</c:v>
                </c:pt>
                <c:pt idx="831">
                  <c:v>37693</c:v>
                </c:pt>
                <c:pt idx="832">
                  <c:v>37694</c:v>
                </c:pt>
                <c:pt idx="833">
                  <c:v>37697</c:v>
                </c:pt>
                <c:pt idx="834">
                  <c:v>37698</c:v>
                </c:pt>
                <c:pt idx="835">
                  <c:v>37699</c:v>
                </c:pt>
                <c:pt idx="836">
                  <c:v>37700</c:v>
                </c:pt>
                <c:pt idx="837">
                  <c:v>37701</c:v>
                </c:pt>
                <c:pt idx="838">
                  <c:v>37704</c:v>
                </c:pt>
                <c:pt idx="839">
                  <c:v>37705</c:v>
                </c:pt>
                <c:pt idx="840">
                  <c:v>37706</c:v>
                </c:pt>
                <c:pt idx="841">
                  <c:v>37707</c:v>
                </c:pt>
                <c:pt idx="842">
                  <c:v>37708</c:v>
                </c:pt>
                <c:pt idx="843">
                  <c:v>37711</c:v>
                </c:pt>
                <c:pt idx="844">
                  <c:v>37712</c:v>
                </c:pt>
                <c:pt idx="845">
                  <c:v>37713</c:v>
                </c:pt>
                <c:pt idx="846">
                  <c:v>37714</c:v>
                </c:pt>
                <c:pt idx="847">
                  <c:v>37715</c:v>
                </c:pt>
                <c:pt idx="848">
                  <c:v>37718</c:v>
                </c:pt>
                <c:pt idx="849">
                  <c:v>37719</c:v>
                </c:pt>
                <c:pt idx="850">
                  <c:v>37720</c:v>
                </c:pt>
                <c:pt idx="851">
                  <c:v>37721</c:v>
                </c:pt>
                <c:pt idx="852">
                  <c:v>37722</c:v>
                </c:pt>
                <c:pt idx="853">
                  <c:v>37725</c:v>
                </c:pt>
                <c:pt idx="854">
                  <c:v>37726</c:v>
                </c:pt>
                <c:pt idx="855">
                  <c:v>37727</c:v>
                </c:pt>
                <c:pt idx="856">
                  <c:v>37728</c:v>
                </c:pt>
                <c:pt idx="857">
                  <c:v>37729</c:v>
                </c:pt>
                <c:pt idx="858">
                  <c:v>37732</c:v>
                </c:pt>
                <c:pt idx="859">
                  <c:v>37733</c:v>
                </c:pt>
                <c:pt idx="860">
                  <c:v>37734</c:v>
                </c:pt>
                <c:pt idx="861">
                  <c:v>37735</c:v>
                </c:pt>
                <c:pt idx="862">
                  <c:v>37736</c:v>
                </c:pt>
                <c:pt idx="863">
                  <c:v>37739</c:v>
                </c:pt>
                <c:pt idx="864">
                  <c:v>37740</c:v>
                </c:pt>
                <c:pt idx="865">
                  <c:v>37741</c:v>
                </c:pt>
                <c:pt idx="866">
                  <c:v>37742</c:v>
                </c:pt>
                <c:pt idx="867">
                  <c:v>37743</c:v>
                </c:pt>
                <c:pt idx="868">
                  <c:v>37746</c:v>
                </c:pt>
                <c:pt idx="869">
                  <c:v>37747</c:v>
                </c:pt>
                <c:pt idx="870">
                  <c:v>37748</c:v>
                </c:pt>
                <c:pt idx="871">
                  <c:v>37749</c:v>
                </c:pt>
                <c:pt idx="872">
                  <c:v>37750</c:v>
                </c:pt>
                <c:pt idx="873">
                  <c:v>37753</c:v>
                </c:pt>
                <c:pt idx="874">
                  <c:v>37754</c:v>
                </c:pt>
                <c:pt idx="875">
                  <c:v>37755</c:v>
                </c:pt>
                <c:pt idx="876">
                  <c:v>37756</c:v>
                </c:pt>
                <c:pt idx="877">
                  <c:v>37757</c:v>
                </c:pt>
                <c:pt idx="878">
                  <c:v>37760</c:v>
                </c:pt>
                <c:pt idx="879">
                  <c:v>37761</c:v>
                </c:pt>
                <c:pt idx="880">
                  <c:v>37762</c:v>
                </c:pt>
                <c:pt idx="881">
                  <c:v>37763</c:v>
                </c:pt>
                <c:pt idx="882">
                  <c:v>37764</c:v>
                </c:pt>
                <c:pt idx="883">
                  <c:v>37767</c:v>
                </c:pt>
                <c:pt idx="884">
                  <c:v>37768</c:v>
                </c:pt>
                <c:pt idx="885">
                  <c:v>37769</c:v>
                </c:pt>
                <c:pt idx="886">
                  <c:v>37770</c:v>
                </c:pt>
                <c:pt idx="887">
                  <c:v>37771</c:v>
                </c:pt>
                <c:pt idx="888">
                  <c:v>37774</c:v>
                </c:pt>
                <c:pt idx="889">
                  <c:v>37775</c:v>
                </c:pt>
                <c:pt idx="890">
                  <c:v>37776</c:v>
                </c:pt>
                <c:pt idx="891">
                  <c:v>37777</c:v>
                </c:pt>
                <c:pt idx="892">
                  <c:v>37778</c:v>
                </c:pt>
                <c:pt idx="893">
                  <c:v>37781</c:v>
                </c:pt>
                <c:pt idx="894">
                  <c:v>37782</c:v>
                </c:pt>
                <c:pt idx="895">
                  <c:v>37783</c:v>
                </c:pt>
                <c:pt idx="896">
                  <c:v>37784</c:v>
                </c:pt>
                <c:pt idx="897">
                  <c:v>37785</c:v>
                </c:pt>
                <c:pt idx="898">
                  <c:v>37788</c:v>
                </c:pt>
                <c:pt idx="899">
                  <c:v>37789</c:v>
                </c:pt>
                <c:pt idx="900">
                  <c:v>37790</c:v>
                </c:pt>
                <c:pt idx="901">
                  <c:v>37791</c:v>
                </c:pt>
                <c:pt idx="902">
                  <c:v>37792</c:v>
                </c:pt>
                <c:pt idx="903">
                  <c:v>37795</c:v>
                </c:pt>
                <c:pt idx="904">
                  <c:v>37796</c:v>
                </c:pt>
                <c:pt idx="905">
                  <c:v>37797</c:v>
                </c:pt>
                <c:pt idx="906">
                  <c:v>37798</c:v>
                </c:pt>
                <c:pt idx="907">
                  <c:v>37799</c:v>
                </c:pt>
                <c:pt idx="908">
                  <c:v>37802</c:v>
                </c:pt>
                <c:pt idx="909">
                  <c:v>37803</c:v>
                </c:pt>
                <c:pt idx="910">
                  <c:v>37804</c:v>
                </c:pt>
                <c:pt idx="911">
                  <c:v>37805</c:v>
                </c:pt>
                <c:pt idx="912">
                  <c:v>37806</c:v>
                </c:pt>
                <c:pt idx="913">
                  <c:v>37809</c:v>
                </c:pt>
                <c:pt idx="914">
                  <c:v>37810</c:v>
                </c:pt>
                <c:pt idx="915">
                  <c:v>37811</c:v>
                </c:pt>
                <c:pt idx="916">
                  <c:v>37812</c:v>
                </c:pt>
                <c:pt idx="917">
                  <c:v>37813</c:v>
                </c:pt>
                <c:pt idx="918">
                  <c:v>37816</c:v>
                </c:pt>
                <c:pt idx="919">
                  <c:v>37817</c:v>
                </c:pt>
                <c:pt idx="920">
                  <c:v>37818</c:v>
                </c:pt>
                <c:pt idx="921">
                  <c:v>37819</c:v>
                </c:pt>
                <c:pt idx="922">
                  <c:v>37820</c:v>
                </c:pt>
                <c:pt idx="923">
                  <c:v>37823</c:v>
                </c:pt>
                <c:pt idx="924">
                  <c:v>37824</c:v>
                </c:pt>
                <c:pt idx="925">
                  <c:v>37825</c:v>
                </c:pt>
                <c:pt idx="926">
                  <c:v>37826</c:v>
                </c:pt>
                <c:pt idx="927">
                  <c:v>37827</c:v>
                </c:pt>
                <c:pt idx="928">
                  <c:v>37830</c:v>
                </c:pt>
                <c:pt idx="929">
                  <c:v>37831</c:v>
                </c:pt>
                <c:pt idx="930">
                  <c:v>37832</c:v>
                </c:pt>
                <c:pt idx="931">
                  <c:v>37833</c:v>
                </c:pt>
                <c:pt idx="932">
                  <c:v>37834</c:v>
                </c:pt>
                <c:pt idx="933">
                  <c:v>37837</c:v>
                </c:pt>
                <c:pt idx="934">
                  <c:v>37838</c:v>
                </c:pt>
                <c:pt idx="935">
                  <c:v>37839</c:v>
                </c:pt>
                <c:pt idx="936">
                  <c:v>37840</c:v>
                </c:pt>
                <c:pt idx="937">
                  <c:v>37841</c:v>
                </c:pt>
                <c:pt idx="938">
                  <c:v>37844</c:v>
                </c:pt>
                <c:pt idx="939">
                  <c:v>37845</c:v>
                </c:pt>
                <c:pt idx="940">
                  <c:v>37846</c:v>
                </c:pt>
                <c:pt idx="941">
                  <c:v>37847</c:v>
                </c:pt>
                <c:pt idx="942">
                  <c:v>37848</c:v>
                </c:pt>
                <c:pt idx="943">
                  <c:v>37851</c:v>
                </c:pt>
                <c:pt idx="944">
                  <c:v>37852</c:v>
                </c:pt>
                <c:pt idx="945">
                  <c:v>37853</c:v>
                </c:pt>
                <c:pt idx="946">
                  <c:v>37854</c:v>
                </c:pt>
                <c:pt idx="947">
                  <c:v>37855</c:v>
                </c:pt>
                <c:pt idx="948">
                  <c:v>37858</c:v>
                </c:pt>
                <c:pt idx="949">
                  <c:v>37859</c:v>
                </c:pt>
                <c:pt idx="950">
                  <c:v>37860</c:v>
                </c:pt>
                <c:pt idx="951">
                  <c:v>37861</c:v>
                </c:pt>
                <c:pt idx="952">
                  <c:v>37862</c:v>
                </c:pt>
                <c:pt idx="953">
                  <c:v>37865</c:v>
                </c:pt>
                <c:pt idx="954">
                  <c:v>37866</c:v>
                </c:pt>
                <c:pt idx="955">
                  <c:v>37867</c:v>
                </c:pt>
                <c:pt idx="956">
                  <c:v>37868</c:v>
                </c:pt>
                <c:pt idx="957">
                  <c:v>37869</c:v>
                </c:pt>
                <c:pt idx="958">
                  <c:v>37872</c:v>
                </c:pt>
                <c:pt idx="959">
                  <c:v>37873</c:v>
                </c:pt>
                <c:pt idx="960">
                  <c:v>37874</c:v>
                </c:pt>
                <c:pt idx="961">
                  <c:v>37875</c:v>
                </c:pt>
                <c:pt idx="962">
                  <c:v>37876</c:v>
                </c:pt>
                <c:pt idx="963">
                  <c:v>37879</c:v>
                </c:pt>
                <c:pt idx="964">
                  <c:v>37880</c:v>
                </c:pt>
                <c:pt idx="965">
                  <c:v>37881</c:v>
                </c:pt>
                <c:pt idx="966">
                  <c:v>37882</c:v>
                </c:pt>
                <c:pt idx="967">
                  <c:v>37883</c:v>
                </c:pt>
                <c:pt idx="968">
                  <c:v>37886</c:v>
                </c:pt>
                <c:pt idx="969">
                  <c:v>37887</c:v>
                </c:pt>
                <c:pt idx="970">
                  <c:v>37888</c:v>
                </c:pt>
                <c:pt idx="971">
                  <c:v>37889</c:v>
                </c:pt>
                <c:pt idx="972">
                  <c:v>37890</c:v>
                </c:pt>
                <c:pt idx="973">
                  <c:v>37893</c:v>
                </c:pt>
                <c:pt idx="974">
                  <c:v>37894</c:v>
                </c:pt>
                <c:pt idx="975">
                  <c:v>37895</c:v>
                </c:pt>
                <c:pt idx="976">
                  <c:v>37896</c:v>
                </c:pt>
                <c:pt idx="977">
                  <c:v>37897</c:v>
                </c:pt>
                <c:pt idx="978">
                  <c:v>37900</c:v>
                </c:pt>
                <c:pt idx="979">
                  <c:v>37901</c:v>
                </c:pt>
                <c:pt idx="980">
                  <c:v>37902</c:v>
                </c:pt>
                <c:pt idx="981">
                  <c:v>37903</c:v>
                </c:pt>
                <c:pt idx="982">
                  <c:v>37904</c:v>
                </c:pt>
                <c:pt idx="983">
                  <c:v>37907</c:v>
                </c:pt>
                <c:pt idx="984">
                  <c:v>37908</c:v>
                </c:pt>
                <c:pt idx="985">
                  <c:v>37909</c:v>
                </c:pt>
                <c:pt idx="986">
                  <c:v>37910</c:v>
                </c:pt>
                <c:pt idx="987">
                  <c:v>37911</c:v>
                </c:pt>
                <c:pt idx="988">
                  <c:v>37914</c:v>
                </c:pt>
                <c:pt idx="989">
                  <c:v>37915</c:v>
                </c:pt>
                <c:pt idx="990">
                  <c:v>37916</c:v>
                </c:pt>
                <c:pt idx="991">
                  <c:v>37917</c:v>
                </c:pt>
                <c:pt idx="992">
                  <c:v>37918</c:v>
                </c:pt>
                <c:pt idx="993">
                  <c:v>37921</c:v>
                </c:pt>
                <c:pt idx="994">
                  <c:v>37922</c:v>
                </c:pt>
                <c:pt idx="995">
                  <c:v>37923</c:v>
                </c:pt>
                <c:pt idx="996">
                  <c:v>37924</c:v>
                </c:pt>
                <c:pt idx="997">
                  <c:v>37925</c:v>
                </c:pt>
                <c:pt idx="998">
                  <c:v>37928</c:v>
                </c:pt>
                <c:pt idx="999">
                  <c:v>37929</c:v>
                </c:pt>
                <c:pt idx="1000">
                  <c:v>37930</c:v>
                </c:pt>
                <c:pt idx="1001">
                  <c:v>37931</c:v>
                </c:pt>
                <c:pt idx="1002">
                  <c:v>37932</c:v>
                </c:pt>
                <c:pt idx="1003">
                  <c:v>37935</c:v>
                </c:pt>
                <c:pt idx="1004">
                  <c:v>37936</c:v>
                </c:pt>
                <c:pt idx="1005">
                  <c:v>37937</c:v>
                </c:pt>
                <c:pt idx="1006">
                  <c:v>37938</c:v>
                </c:pt>
                <c:pt idx="1007">
                  <c:v>37939</c:v>
                </c:pt>
                <c:pt idx="1008">
                  <c:v>37942</c:v>
                </c:pt>
                <c:pt idx="1009">
                  <c:v>37943</c:v>
                </c:pt>
                <c:pt idx="1010">
                  <c:v>37944</c:v>
                </c:pt>
                <c:pt idx="1011">
                  <c:v>37945</c:v>
                </c:pt>
                <c:pt idx="1012">
                  <c:v>37946</c:v>
                </c:pt>
                <c:pt idx="1013">
                  <c:v>37949</c:v>
                </c:pt>
                <c:pt idx="1014">
                  <c:v>37950</c:v>
                </c:pt>
                <c:pt idx="1015">
                  <c:v>37951</c:v>
                </c:pt>
                <c:pt idx="1016">
                  <c:v>37952</c:v>
                </c:pt>
                <c:pt idx="1017">
                  <c:v>37953</c:v>
                </c:pt>
                <c:pt idx="1018">
                  <c:v>37956</c:v>
                </c:pt>
                <c:pt idx="1019">
                  <c:v>37957</c:v>
                </c:pt>
                <c:pt idx="1020">
                  <c:v>37958</c:v>
                </c:pt>
                <c:pt idx="1021">
                  <c:v>37959</c:v>
                </c:pt>
                <c:pt idx="1022">
                  <c:v>37960</c:v>
                </c:pt>
                <c:pt idx="1023">
                  <c:v>37963</c:v>
                </c:pt>
                <c:pt idx="1024">
                  <c:v>37964</c:v>
                </c:pt>
                <c:pt idx="1025">
                  <c:v>37965</c:v>
                </c:pt>
                <c:pt idx="1026">
                  <c:v>37966</c:v>
                </c:pt>
                <c:pt idx="1027">
                  <c:v>37967</c:v>
                </c:pt>
                <c:pt idx="1028">
                  <c:v>37970</c:v>
                </c:pt>
                <c:pt idx="1029">
                  <c:v>37971</c:v>
                </c:pt>
                <c:pt idx="1030">
                  <c:v>37972</c:v>
                </c:pt>
                <c:pt idx="1031">
                  <c:v>37973</c:v>
                </c:pt>
                <c:pt idx="1032">
                  <c:v>37974</c:v>
                </c:pt>
                <c:pt idx="1033">
                  <c:v>37977</c:v>
                </c:pt>
                <c:pt idx="1034">
                  <c:v>37978</c:v>
                </c:pt>
                <c:pt idx="1035">
                  <c:v>37979</c:v>
                </c:pt>
                <c:pt idx="1036">
                  <c:v>37980</c:v>
                </c:pt>
                <c:pt idx="1037">
                  <c:v>37981</c:v>
                </c:pt>
                <c:pt idx="1038">
                  <c:v>37984</c:v>
                </c:pt>
                <c:pt idx="1039">
                  <c:v>37985</c:v>
                </c:pt>
                <c:pt idx="1040">
                  <c:v>37986</c:v>
                </c:pt>
                <c:pt idx="1041">
                  <c:v>37987</c:v>
                </c:pt>
                <c:pt idx="1042">
                  <c:v>37988</c:v>
                </c:pt>
                <c:pt idx="1043">
                  <c:v>37991</c:v>
                </c:pt>
                <c:pt idx="1044">
                  <c:v>37992</c:v>
                </c:pt>
                <c:pt idx="1045">
                  <c:v>37993</c:v>
                </c:pt>
                <c:pt idx="1046">
                  <c:v>37994</c:v>
                </c:pt>
                <c:pt idx="1047">
                  <c:v>37995</c:v>
                </c:pt>
                <c:pt idx="1048">
                  <c:v>37998</c:v>
                </c:pt>
                <c:pt idx="1049">
                  <c:v>37999</c:v>
                </c:pt>
                <c:pt idx="1050">
                  <c:v>38000</c:v>
                </c:pt>
                <c:pt idx="1051">
                  <c:v>38001</c:v>
                </c:pt>
                <c:pt idx="1052">
                  <c:v>38002</c:v>
                </c:pt>
                <c:pt idx="1053">
                  <c:v>38005</c:v>
                </c:pt>
                <c:pt idx="1054">
                  <c:v>38006</c:v>
                </c:pt>
                <c:pt idx="1055">
                  <c:v>38007</c:v>
                </c:pt>
                <c:pt idx="1056">
                  <c:v>38008</c:v>
                </c:pt>
                <c:pt idx="1057">
                  <c:v>38009</c:v>
                </c:pt>
                <c:pt idx="1058">
                  <c:v>38012</c:v>
                </c:pt>
                <c:pt idx="1059">
                  <c:v>38013</c:v>
                </c:pt>
                <c:pt idx="1060">
                  <c:v>38014</c:v>
                </c:pt>
                <c:pt idx="1061">
                  <c:v>38015</c:v>
                </c:pt>
                <c:pt idx="1062">
                  <c:v>38016</c:v>
                </c:pt>
                <c:pt idx="1063">
                  <c:v>38019</c:v>
                </c:pt>
                <c:pt idx="1064">
                  <c:v>38020</c:v>
                </c:pt>
                <c:pt idx="1065">
                  <c:v>38021</c:v>
                </c:pt>
                <c:pt idx="1066">
                  <c:v>38022</c:v>
                </c:pt>
                <c:pt idx="1067">
                  <c:v>38023</c:v>
                </c:pt>
                <c:pt idx="1068">
                  <c:v>38026</c:v>
                </c:pt>
                <c:pt idx="1069">
                  <c:v>38027</c:v>
                </c:pt>
                <c:pt idx="1070">
                  <c:v>38028</c:v>
                </c:pt>
                <c:pt idx="1071">
                  <c:v>38029</c:v>
                </c:pt>
                <c:pt idx="1072">
                  <c:v>38030</c:v>
                </c:pt>
                <c:pt idx="1073">
                  <c:v>38033</c:v>
                </c:pt>
                <c:pt idx="1074">
                  <c:v>38034</c:v>
                </c:pt>
                <c:pt idx="1075">
                  <c:v>38035</c:v>
                </c:pt>
                <c:pt idx="1076">
                  <c:v>38036</c:v>
                </c:pt>
                <c:pt idx="1077">
                  <c:v>38037</c:v>
                </c:pt>
                <c:pt idx="1078">
                  <c:v>38040</c:v>
                </c:pt>
                <c:pt idx="1079">
                  <c:v>38041</c:v>
                </c:pt>
                <c:pt idx="1080">
                  <c:v>38042</c:v>
                </c:pt>
                <c:pt idx="1081">
                  <c:v>38043</c:v>
                </c:pt>
                <c:pt idx="1082">
                  <c:v>38044</c:v>
                </c:pt>
                <c:pt idx="1083">
                  <c:v>38047</c:v>
                </c:pt>
                <c:pt idx="1084">
                  <c:v>38048</c:v>
                </c:pt>
                <c:pt idx="1085">
                  <c:v>38049</c:v>
                </c:pt>
                <c:pt idx="1086">
                  <c:v>38050</c:v>
                </c:pt>
                <c:pt idx="1087">
                  <c:v>38051</c:v>
                </c:pt>
                <c:pt idx="1088">
                  <c:v>38054</c:v>
                </c:pt>
                <c:pt idx="1089">
                  <c:v>38055</c:v>
                </c:pt>
                <c:pt idx="1090">
                  <c:v>38056</c:v>
                </c:pt>
                <c:pt idx="1091">
                  <c:v>38057</c:v>
                </c:pt>
                <c:pt idx="1092">
                  <c:v>38058</c:v>
                </c:pt>
                <c:pt idx="1093">
                  <c:v>38061</c:v>
                </c:pt>
                <c:pt idx="1094">
                  <c:v>38062</c:v>
                </c:pt>
                <c:pt idx="1095">
                  <c:v>38063</c:v>
                </c:pt>
                <c:pt idx="1096">
                  <c:v>38064</c:v>
                </c:pt>
                <c:pt idx="1097">
                  <c:v>38065</c:v>
                </c:pt>
                <c:pt idx="1098">
                  <c:v>38068</c:v>
                </c:pt>
                <c:pt idx="1099">
                  <c:v>38069</c:v>
                </c:pt>
                <c:pt idx="1100">
                  <c:v>38070</c:v>
                </c:pt>
                <c:pt idx="1101">
                  <c:v>38071</c:v>
                </c:pt>
                <c:pt idx="1102">
                  <c:v>38072</c:v>
                </c:pt>
                <c:pt idx="1103">
                  <c:v>38075</c:v>
                </c:pt>
                <c:pt idx="1104">
                  <c:v>38076</c:v>
                </c:pt>
                <c:pt idx="1105">
                  <c:v>38077</c:v>
                </c:pt>
                <c:pt idx="1106">
                  <c:v>38078</c:v>
                </c:pt>
                <c:pt idx="1107">
                  <c:v>38079</c:v>
                </c:pt>
                <c:pt idx="1108">
                  <c:v>38082</c:v>
                </c:pt>
                <c:pt idx="1109">
                  <c:v>38083</c:v>
                </c:pt>
                <c:pt idx="1110">
                  <c:v>38084</c:v>
                </c:pt>
                <c:pt idx="1111">
                  <c:v>38085</c:v>
                </c:pt>
                <c:pt idx="1112">
                  <c:v>38086</c:v>
                </c:pt>
                <c:pt idx="1113">
                  <c:v>38089</c:v>
                </c:pt>
                <c:pt idx="1114">
                  <c:v>38090</c:v>
                </c:pt>
                <c:pt idx="1115">
                  <c:v>38091</c:v>
                </c:pt>
                <c:pt idx="1116">
                  <c:v>38092</c:v>
                </c:pt>
                <c:pt idx="1117">
                  <c:v>38093</c:v>
                </c:pt>
                <c:pt idx="1118">
                  <c:v>38096</c:v>
                </c:pt>
                <c:pt idx="1119">
                  <c:v>38097</c:v>
                </c:pt>
                <c:pt idx="1120">
                  <c:v>38098</c:v>
                </c:pt>
                <c:pt idx="1121">
                  <c:v>38099</c:v>
                </c:pt>
                <c:pt idx="1122">
                  <c:v>38100</c:v>
                </c:pt>
                <c:pt idx="1123">
                  <c:v>38103</c:v>
                </c:pt>
                <c:pt idx="1124">
                  <c:v>38104</c:v>
                </c:pt>
                <c:pt idx="1125">
                  <c:v>38105</c:v>
                </c:pt>
                <c:pt idx="1126">
                  <c:v>38106</c:v>
                </c:pt>
                <c:pt idx="1127">
                  <c:v>38107</c:v>
                </c:pt>
                <c:pt idx="1128">
                  <c:v>38110</c:v>
                </c:pt>
                <c:pt idx="1129">
                  <c:v>38111</c:v>
                </c:pt>
                <c:pt idx="1130">
                  <c:v>38112</c:v>
                </c:pt>
                <c:pt idx="1131">
                  <c:v>38113</c:v>
                </c:pt>
                <c:pt idx="1132">
                  <c:v>38114</c:v>
                </c:pt>
                <c:pt idx="1133">
                  <c:v>38117</c:v>
                </c:pt>
                <c:pt idx="1134">
                  <c:v>38118</c:v>
                </c:pt>
                <c:pt idx="1135">
                  <c:v>38119</c:v>
                </c:pt>
                <c:pt idx="1136">
                  <c:v>38120</c:v>
                </c:pt>
                <c:pt idx="1137">
                  <c:v>38121</c:v>
                </c:pt>
                <c:pt idx="1138">
                  <c:v>38124</c:v>
                </c:pt>
                <c:pt idx="1139">
                  <c:v>38125</c:v>
                </c:pt>
                <c:pt idx="1140">
                  <c:v>38126</c:v>
                </c:pt>
                <c:pt idx="1141">
                  <c:v>38127</c:v>
                </c:pt>
                <c:pt idx="1142">
                  <c:v>38128</c:v>
                </c:pt>
                <c:pt idx="1143">
                  <c:v>38131</c:v>
                </c:pt>
                <c:pt idx="1144">
                  <c:v>38132</c:v>
                </c:pt>
                <c:pt idx="1145">
                  <c:v>38133</c:v>
                </c:pt>
                <c:pt idx="1146">
                  <c:v>38134</c:v>
                </c:pt>
                <c:pt idx="1147">
                  <c:v>38135</c:v>
                </c:pt>
                <c:pt idx="1148">
                  <c:v>38138</c:v>
                </c:pt>
                <c:pt idx="1149">
                  <c:v>38139</c:v>
                </c:pt>
                <c:pt idx="1150">
                  <c:v>38140</c:v>
                </c:pt>
                <c:pt idx="1151">
                  <c:v>38141</c:v>
                </c:pt>
                <c:pt idx="1152">
                  <c:v>38142</c:v>
                </c:pt>
                <c:pt idx="1153">
                  <c:v>38145</c:v>
                </c:pt>
                <c:pt idx="1154">
                  <c:v>38146</c:v>
                </c:pt>
                <c:pt idx="1155">
                  <c:v>38147</c:v>
                </c:pt>
                <c:pt idx="1156">
                  <c:v>38148</c:v>
                </c:pt>
                <c:pt idx="1157">
                  <c:v>38149</c:v>
                </c:pt>
                <c:pt idx="1158">
                  <c:v>38152</c:v>
                </c:pt>
                <c:pt idx="1159">
                  <c:v>38153</c:v>
                </c:pt>
                <c:pt idx="1160">
                  <c:v>38154</c:v>
                </c:pt>
                <c:pt idx="1161">
                  <c:v>38155</c:v>
                </c:pt>
                <c:pt idx="1162">
                  <c:v>38156</c:v>
                </c:pt>
                <c:pt idx="1163">
                  <c:v>38159</c:v>
                </c:pt>
                <c:pt idx="1164">
                  <c:v>38160</c:v>
                </c:pt>
                <c:pt idx="1165">
                  <c:v>38161</c:v>
                </c:pt>
                <c:pt idx="1166">
                  <c:v>38162</c:v>
                </c:pt>
                <c:pt idx="1167">
                  <c:v>38163</c:v>
                </c:pt>
                <c:pt idx="1168">
                  <c:v>38166</c:v>
                </c:pt>
                <c:pt idx="1169">
                  <c:v>38167</c:v>
                </c:pt>
                <c:pt idx="1170">
                  <c:v>38168</c:v>
                </c:pt>
                <c:pt idx="1171">
                  <c:v>38169</c:v>
                </c:pt>
                <c:pt idx="1172">
                  <c:v>38170</c:v>
                </c:pt>
                <c:pt idx="1173">
                  <c:v>38173</c:v>
                </c:pt>
                <c:pt idx="1174">
                  <c:v>38174</c:v>
                </c:pt>
                <c:pt idx="1175">
                  <c:v>38175</c:v>
                </c:pt>
                <c:pt idx="1176">
                  <c:v>38176</c:v>
                </c:pt>
                <c:pt idx="1177">
                  <c:v>38177</c:v>
                </c:pt>
                <c:pt idx="1178">
                  <c:v>38180</c:v>
                </c:pt>
                <c:pt idx="1179">
                  <c:v>38181</c:v>
                </c:pt>
                <c:pt idx="1180">
                  <c:v>38182</c:v>
                </c:pt>
                <c:pt idx="1181">
                  <c:v>38183</c:v>
                </c:pt>
                <c:pt idx="1182">
                  <c:v>38184</c:v>
                </c:pt>
                <c:pt idx="1183">
                  <c:v>38187</c:v>
                </c:pt>
                <c:pt idx="1184">
                  <c:v>38188</c:v>
                </c:pt>
                <c:pt idx="1185">
                  <c:v>38189</c:v>
                </c:pt>
                <c:pt idx="1186">
                  <c:v>38190</c:v>
                </c:pt>
                <c:pt idx="1187">
                  <c:v>38191</c:v>
                </c:pt>
                <c:pt idx="1188">
                  <c:v>38194</c:v>
                </c:pt>
                <c:pt idx="1189">
                  <c:v>38195</c:v>
                </c:pt>
                <c:pt idx="1190">
                  <c:v>38196</c:v>
                </c:pt>
                <c:pt idx="1191">
                  <c:v>38197</c:v>
                </c:pt>
                <c:pt idx="1192">
                  <c:v>38198</c:v>
                </c:pt>
                <c:pt idx="1193">
                  <c:v>38201</c:v>
                </c:pt>
                <c:pt idx="1194">
                  <c:v>38202</c:v>
                </c:pt>
                <c:pt idx="1195">
                  <c:v>38203</c:v>
                </c:pt>
                <c:pt idx="1196">
                  <c:v>38204</c:v>
                </c:pt>
                <c:pt idx="1197">
                  <c:v>38205</c:v>
                </c:pt>
                <c:pt idx="1198">
                  <c:v>38208</c:v>
                </c:pt>
                <c:pt idx="1199">
                  <c:v>38209</c:v>
                </c:pt>
                <c:pt idx="1200">
                  <c:v>38210</c:v>
                </c:pt>
                <c:pt idx="1201">
                  <c:v>38211</c:v>
                </c:pt>
                <c:pt idx="1202">
                  <c:v>38212</c:v>
                </c:pt>
                <c:pt idx="1203">
                  <c:v>38215</c:v>
                </c:pt>
                <c:pt idx="1204">
                  <c:v>38216</c:v>
                </c:pt>
                <c:pt idx="1205">
                  <c:v>38217</c:v>
                </c:pt>
                <c:pt idx="1206">
                  <c:v>38218</c:v>
                </c:pt>
                <c:pt idx="1207">
                  <c:v>38219</c:v>
                </c:pt>
                <c:pt idx="1208">
                  <c:v>38222</c:v>
                </c:pt>
                <c:pt idx="1209">
                  <c:v>38223</c:v>
                </c:pt>
                <c:pt idx="1210">
                  <c:v>38224</c:v>
                </c:pt>
                <c:pt idx="1211">
                  <c:v>38225</c:v>
                </c:pt>
                <c:pt idx="1212">
                  <c:v>38226</c:v>
                </c:pt>
                <c:pt idx="1213">
                  <c:v>38229</c:v>
                </c:pt>
                <c:pt idx="1214">
                  <c:v>38230</c:v>
                </c:pt>
                <c:pt idx="1215">
                  <c:v>38231</c:v>
                </c:pt>
                <c:pt idx="1216">
                  <c:v>38232</c:v>
                </c:pt>
                <c:pt idx="1217">
                  <c:v>38233</c:v>
                </c:pt>
                <c:pt idx="1218">
                  <c:v>38236</c:v>
                </c:pt>
                <c:pt idx="1219">
                  <c:v>38237</c:v>
                </c:pt>
                <c:pt idx="1220">
                  <c:v>38238</c:v>
                </c:pt>
                <c:pt idx="1221">
                  <c:v>38239</c:v>
                </c:pt>
                <c:pt idx="1222">
                  <c:v>38240</c:v>
                </c:pt>
                <c:pt idx="1223">
                  <c:v>38243</c:v>
                </c:pt>
                <c:pt idx="1224">
                  <c:v>38244</c:v>
                </c:pt>
                <c:pt idx="1225">
                  <c:v>38245</c:v>
                </c:pt>
                <c:pt idx="1226">
                  <c:v>38246</c:v>
                </c:pt>
                <c:pt idx="1227">
                  <c:v>38247</c:v>
                </c:pt>
                <c:pt idx="1228">
                  <c:v>38250</c:v>
                </c:pt>
                <c:pt idx="1229">
                  <c:v>38251</c:v>
                </c:pt>
                <c:pt idx="1230">
                  <c:v>38252</c:v>
                </c:pt>
                <c:pt idx="1231">
                  <c:v>38253</c:v>
                </c:pt>
                <c:pt idx="1232">
                  <c:v>38254</c:v>
                </c:pt>
                <c:pt idx="1233">
                  <c:v>38257</c:v>
                </c:pt>
                <c:pt idx="1234">
                  <c:v>38258</c:v>
                </c:pt>
                <c:pt idx="1235">
                  <c:v>38259</c:v>
                </c:pt>
                <c:pt idx="1236">
                  <c:v>38260</c:v>
                </c:pt>
                <c:pt idx="1237">
                  <c:v>38261</c:v>
                </c:pt>
                <c:pt idx="1238">
                  <c:v>38264</c:v>
                </c:pt>
                <c:pt idx="1239">
                  <c:v>38265</c:v>
                </c:pt>
                <c:pt idx="1240">
                  <c:v>38266</c:v>
                </c:pt>
                <c:pt idx="1241">
                  <c:v>38267</c:v>
                </c:pt>
                <c:pt idx="1242">
                  <c:v>38268</c:v>
                </c:pt>
                <c:pt idx="1243">
                  <c:v>38271</c:v>
                </c:pt>
                <c:pt idx="1244">
                  <c:v>38272</c:v>
                </c:pt>
                <c:pt idx="1245">
                  <c:v>38273</c:v>
                </c:pt>
                <c:pt idx="1246">
                  <c:v>38274</c:v>
                </c:pt>
                <c:pt idx="1247">
                  <c:v>38275</c:v>
                </c:pt>
                <c:pt idx="1248">
                  <c:v>38278</c:v>
                </c:pt>
                <c:pt idx="1249">
                  <c:v>38279</c:v>
                </c:pt>
                <c:pt idx="1250">
                  <c:v>38280</c:v>
                </c:pt>
                <c:pt idx="1251">
                  <c:v>38281</c:v>
                </c:pt>
                <c:pt idx="1252">
                  <c:v>38282</c:v>
                </c:pt>
                <c:pt idx="1253">
                  <c:v>38285</c:v>
                </c:pt>
                <c:pt idx="1254">
                  <c:v>38286</c:v>
                </c:pt>
                <c:pt idx="1255">
                  <c:v>38287</c:v>
                </c:pt>
                <c:pt idx="1256">
                  <c:v>38288</c:v>
                </c:pt>
                <c:pt idx="1257">
                  <c:v>38289</c:v>
                </c:pt>
                <c:pt idx="1258">
                  <c:v>38292</c:v>
                </c:pt>
                <c:pt idx="1259">
                  <c:v>38293</c:v>
                </c:pt>
                <c:pt idx="1260">
                  <c:v>38294</c:v>
                </c:pt>
                <c:pt idx="1261">
                  <c:v>38295</c:v>
                </c:pt>
                <c:pt idx="1262">
                  <c:v>38296</c:v>
                </c:pt>
                <c:pt idx="1263">
                  <c:v>38299</c:v>
                </c:pt>
                <c:pt idx="1264">
                  <c:v>38300</c:v>
                </c:pt>
                <c:pt idx="1265">
                  <c:v>38301</c:v>
                </c:pt>
                <c:pt idx="1266">
                  <c:v>38302</c:v>
                </c:pt>
                <c:pt idx="1267">
                  <c:v>38303</c:v>
                </c:pt>
                <c:pt idx="1268">
                  <c:v>38306</c:v>
                </c:pt>
                <c:pt idx="1269">
                  <c:v>38307</c:v>
                </c:pt>
                <c:pt idx="1270">
                  <c:v>38308</c:v>
                </c:pt>
                <c:pt idx="1271">
                  <c:v>38309</c:v>
                </c:pt>
                <c:pt idx="1272">
                  <c:v>38310</c:v>
                </c:pt>
                <c:pt idx="1273">
                  <c:v>38313</c:v>
                </c:pt>
                <c:pt idx="1274">
                  <c:v>38314</c:v>
                </c:pt>
                <c:pt idx="1275">
                  <c:v>38315</c:v>
                </c:pt>
                <c:pt idx="1276">
                  <c:v>38316</c:v>
                </c:pt>
                <c:pt idx="1277">
                  <c:v>38317</c:v>
                </c:pt>
                <c:pt idx="1278">
                  <c:v>38320</c:v>
                </c:pt>
                <c:pt idx="1279">
                  <c:v>38321</c:v>
                </c:pt>
                <c:pt idx="1280">
                  <c:v>38322</c:v>
                </c:pt>
                <c:pt idx="1281">
                  <c:v>38323</c:v>
                </c:pt>
                <c:pt idx="1282">
                  <c:v>38324</c:v>
                </c:pt>
                <c:pt idx="1283">
                  <c:v>38327</c:v>
                </c:pt>
                <c:pt idx="1284">
                  <c:v>38328</c:v>
                </c:pt>
                <c:pt idx="1285">
                  <c:v>38329</c:v>
                </c:pt>
                <c:pt idx="1286">
                  <c:v>38330</c:v>
                </c:pt>
                <c:pt idx="1287">
                  <c:v>38331</c:v>
                </c:pt>
                <c:pt idx="1288">
                  <c:v>38334</c:v>
                </c:pt>
                <c:pt idx="1289">
                  <c:v>38335</c:v>
                </c:pt>
                <c:pt idx="1290">
                  <c:v>38336</c:v>
                </c:pt>
                <c:pt idx="1291">
                  <c:v>38337</c:v>
                </c:pt>
                <c:pt idx="1292">
                  <c:v>38338</c:v>
                </c:pt>
                <c:pt idx="1293">
                  <c:v>38341</c:v>
                </c:pt>
                <c:pt idx="1294">
                  <c:v>38342</c:v>
                </c:pt>
                <c:pt idx="1295">
                  <c:v>38343</c:v>
                </c:pt>
                <c:pt idx="1296">
                  <c:v>38344</c:v>
                </c:pt>
                <c:pt idx="1297">
                  <c:v>38345</c:v>
                </c:pt>
                <c:pt idx="1298">
                  <c:v>38348</c:v>
                </c:pt>
                <c:pt idx="1299">
                  <c:v>38349</c:v>
                </c:pt>
                <c:pt idx="1300">
                  <c:v>38350</c:v>
                </c:pt>
                <c:pt idx="1301">
                  <c:v>38351</c:v>
                </c:pt>
                <c:pt idx="1302">
                  <c:v>38352</c:v>
                </c:pt>
                <c:pt idx="1303">
                  <c:v>38355</c:v>
                </c:pt>
                <c:pt idx="1304">
                  <c:v>38356</c:v>
                </c:pt>
                <c:pt idx="1305">
                  <c:v>38357</c:v>
                </c:pt>
                <c:pt idx="1306">
                  <c:v>38358</c:v>
                </c:pt>
                <c:pt idx="1307">
                  <c:v>38359</c:v>
                </c:pt>
                <c:pt idx="1308">
                  <c:v>38362</c:v>
                </c:pt>
                <c:pt idx="1309">
                  <c:v>38363</c:v>
                </c:pt>
                <c:pt idx="1310">
                  <c:v>38364</c:v>
                </c:pt>
                <c:pt idx="1311">
                  <c:v>38365</c:v>
                </c:pt>
                <c:pt idx="1312">
                  <c:v>38366</c:v>
                </c:pt>
                <c:pt idx="1313">
                  <c:v>38369</c:v>
                </c:pt>
                <c:pt idx="1314">
                  <c:v>38370</c:v>
                </c:pt>
                <c:pt idx="1315">
                  <c:v>38371</c:v>
                </c:pt>
                <c:pt idx="1316">
                  <c:v>38372</c:v>
                </c:pt>
                <c:pt idx="1317">
                  <c:v>38373</c:v>
                </c:pt>
                <c:pt idx="1318">
                  <c:v>38376</c:v>
                </c:pt>
                <c:pt idx="1319">
                  <c:v>38377</c:v>
                </c:pt>
                <c:pt idx="1320">
                  <c:v>38378</c:v>
                </c:pt>
                <c:pt idx="1321">
                  <c:v>38379</c:v>
                </c:pt>
                <c:pt idx="1322">
                  <c:v>38380</c:v>
                </c:pt>
                <c:pt idx="1323">
                  <c:v>38383</c:v>
                </c:pt>
                <c:pt idx="1324">
                  <c:v>38384</c:v>
                </c:pt>
                <c:pt idx="1325">
                  <c:v>38385</c:v>
                </c:pt>
                <c:pt idx="1326">
                  <c:v>38386</c:v>
                </c:pt>
                <c:pt idx="1327">
                  <c:v>38387</c:v>
                </c:pt>
                <c:pt idx="1328">
                  <c:v>38390</c:v>
                </c:pt>
                <c:pt idx="1329">
                  <c:v>38391</c:v>
                </c:pt>
                <c:pt idx="1330">
                  <c:v>38392</c:v>
                </c:pt>
                <c:pt idx="1331">
                  <c:v>38393</c:v>
                </c:pt>
                <c:pt idx="1332">
                  <c:v>38394</c:v>
                </c:pt>
                <c:pt idx="1333">
                  <c:v>38397</c:v>
                </c:pt>
                <c:pt idx="1334">
                  <c:v>38398</c:v>
                </c:pt>
                <c:pt idx="1335">
                  <c:v>38399</c:v>
                </c:pt>
                <c:pt idx="1336">
                  <c:v>38400</c:v>
                </c:pt>
                <c:pt idx="1337">
                  <c:v>38401</c:v>
                </c:pt>
                <c:pt idx="1338">
                  <c:v>38404</c:v>
                </c:pt>
                <c:pt idx="1339">
                  <c:v>38405</c:v>
                </c:pt>
                <c:pt idx="1340">
                  <c:v>38406</c:v>
                </c:pt>
                <c:pt idx="1341">
                  <c:v>38407</c:v>
                </c:pt>
                <c:pt idx="1342">
                  <c:v>38408</c:v>
                </c:pt>
                <c:pt idx="1343">
                  <c:v>38411</c:v>
                </c:pt>
                <c:pt idx="1344">
                  <c:v>38412</c:v>
                </c:pt>
                <c:pt idx="1345">
                  <c:v>38413</c:v>
                </c:pt>
                <c:pt idx="1346">
                  <c:v>38414</c:v>
                </c:pt>
                <c:pt idx="1347">
                  <c:v>38415</c:v>
                </c:pt>
                <c:pt idx="1348">
                  <c:v>38418</c:v>
                </c:pt>
                <c:pt idx="1349">
                  <c:v>38419</c:v>
                </c:pt>
                <c:pt idx="1350">
                  <c:v>38420</c:v>
                </c:pt>
                <c:pt idx="1351">
                  <c:v>38421</c:v>
                </c:pt>
                <c:pt idx="1352">
                  <c:v>38422</c:v>
                </c:pt>
                <c:pt idx="1353">
                  <c:v>38425</c:v>
                </c:pt>
                <c:pt idx="1354">
                  <c:v>38426</c:v>
                </c:pt>
                <c:pt idx="1355">
                  <c:v>38427</c:v>
                </c:pt>
                <c:pt idx="1356">
                  <c:v>38428</c:v>
                </c:pt>
                <c:pt idx="1357">
                  <c:v>38429</c:v>
                </c:pt>
                <c:pt idx="1358">
                  <c:v>38432</c:v>
                </c:pt>
                <c:pt idx="1359">
                  <c:v>38433</c:v>
                </c:pt>
                <c:pt idx="1360">
                  <c:v>38434</c:v>
                </c:pt>
                <c:pt idx="1361">
                  <c:v>38435</c:v>
                </c:pt>
                <c:pt idx="1362">
                  <c:v>38436</c:v>
                </c:pt>
                <c:pt idx="1363">
                  <c:v>38439</c:v>
                </c:pt>
                <c:pt idx="1364">
                  <c:v>38440</c:v>
                </c:pt>
                <c:pt idx="1365">
                  <c:v>38441</c:v>
                </c:pt>
                <c:pt idx="1366">
                  <c:v>38442</c:v>
                </c:pt>
                <c:pt idx="1367">
                  <c:v>38443</c:v>
                </c:pt>
                <c:pt idx="1368">
                  <c:v>38446</c:v>
                </c:pt>
                <c:pt idx="1369">
                  <c:v>38447</c:v>
                </c:pt>
                <c:pt idx="1370">
                  <c:v>38448</c:v>
                </c:pt>
                <c:pt idx="1371">
                  <c:v>38449</c:v>
                </c:pt>
                <c:pt idx="1372">
                  <c:v>38450</c:v>
                </c:pt>
                <c:pt idx="1373">
                  <c:v>38453</c:v>
                </c:pt>
                <c:pt idx="1374">
                  <c:v>38454</c:v>
                </c:pt>
                <c:pt idx="1375">
                  <c:v>38455</c:v>
                </c:pt>
                <c:pt idx="1376">
                  <c:v>38456</c:v>
                </c:pt>
                <c:pt idx="1377">
                  <c:v>38457</c:v>
                </c:pt>
                <c:pt idx="1378">
                  <c:v>38460</c:v>
                </c:pt>
                <c:pt idx="1379">
                  <c:v>38461</c:v>
                </c:pt>
                <c:pt idx="1380">
                  <c:v>38462</c:v>
                </c:pt>
                <c:pt idx="1381">
                  <c:v>38463</c:v>
                </c:pt>
                <c:pt idx="1382">
                  <c:v>38464</c:v>
                </c:pt>
                <c:pt idx="1383">
                  <c:v>38467</c:v>
                </c:pt>
                <c:pt idx="1384">
                  <c:v>38468</c:v>
                </c:pt>
                <c:pt idx="1385">
                  <c:v>38469</c:v>
                </c:pt>
                <c:pt idx="1386">
                  <c:v>38470</c:v>
                </c:pt>
                <c:pt idx="1387">
                  <c:v>38471</c:v>
                </c:pt>
                <c:pt idx="1388">
                  <c:v>38474</c:v>
                </c:pt>
                <c:pt idx="1389">
                  <c:v>38475</c:v>
                </c:pt>
                <c:pt idx="1390">
                  <c:v>38476</c:v>
                </c:pt>
                <c:pt idx="1391">
                  <c:v>38477</c:v>
                </c:pt>
                <c:pt idx="1392">
                  <c:v>38478</c:v>
                </c:pt>
                <c:pt idx="1393">
                  <c:v>38481</c:v>
                </c:pt>
                <c:pt idx="1394">
                  <c:v>38482</c:v>
                </c:pt>
                <c:pt idx="1395">
                  <c:v>38483</c:v>
                </c:pt>
                <c:pt idx="1396">
                  <c:v>38484</c:v>
                </c:pt>
                <c:pt idx="1397">
                  <c:v>38485</c:v>
                </c:pt>
                <c:pt idx="1398">
                  <c:v>38488</c:v>
                </c:pt>
                <c:pt idx="1399">
                  <c:v>38489</c:v>
                </c:pt>
                <c:pt idx="1400">
                  <c:v>38490</c:v>
                </c:pt>
                <c:pt idx="1401">
                  <c:v>38491</c:v>
                </c:pt>
                <c:pt idx="1402">
                  <c:v>38492</c:v>
                </c:pt>
                <c:pt idx="1403">
                  <c:v>38495</c:v>
                </c:pt>
                <c:pt idx="1404">
                  <c:v>38496</c:v>
                </c:pt>
                <c:pt idx="1405">
                  <c:v>38497</c:v>
                </c:pt>
                <c:pt idx="1406">
                  <c:v>38498</c:v>
                </c:pt>
                <c:pt idx="1407">
                  <c:v>38499</c:v>
                </c:pt>
                <c:pt idx="1408">
                  <c:v>38502</c:v>
                </c:pt>
                <c:pt idx="1409">
                  <c:v>38503</c:v>
                </c:pt>
                <c:pt idx="1410">
                  <c:v>38504</c:v>
                </c:pt>
                <c:pt idx="1411">
                  <c:v>38505</c:v>
                </c:pt>
                <c:pt idx="1412">
                  <c:v>38506</c:v>
                </c:pt>
                <c:pt idx="1413">
                  <c:v>38509</c:v>
                </c:pt>
                <c:pt idx="1414">
                  <c:v>38510</c:v>
                </c:pt>
                <c:pt idx="1415">
                  <c:v>38511</c:v>
                </c:pt>
                <c:pt idx="1416">
                  <c:v>38512</c:v>
                </c:pt>
                <c:pt idx="1417">
                  <c:v>38513</c:v>
                </c:pt>
                <c:pt idx="1418">
                  <c:v>38516</c:v>
                </c:pt>
                <c:pt idx="1419">
                  <c:v>38517</c:v>
                </c:pt>
                <c:pt idx="1420">
                  <c:v>38518</c:v>
                </c:pt>
                <c:pt idx="1421">
                  <c:v>38519</c:v>
                </c:pt>
                <c:pt idx="1422">
                  <c:v>38520</c:v>
                </c:pt>
                <c:pt idx="1423">
                  <c:v>38523</c:v>
                </c:pt>
                <c:pt idx="1424">
                  <c:v>38524</c:v>
                </c:pt>
                <c:pt idx="1425">
                  <c:v>38525</c:v>
                </c:pt>
                <c:pt idx="1426">
                  <c:v>38526</c:v>
                </c:pt>
                <c:pt idx="1427">
                  <c:v>38527</c:v>
                </c:pt>
                <c:pt idx="1428">
                  <c:v>38530</c:v>
                </c:pt>
                <c:pt idx="1429">
                  <c:v>38531</c:v>
                </c:pt>
                <c:pt idx="1430">
                  <c:v>38532</c:v>
                </c:pt>
                <c:pt idx="1431">
                  <c:v>38533</c:v>
                </c:pt>
                <c:pt idx="1432">
                  <c:v>38534</c:v>
                </c:pt>
                <c:pt idx="1433">
                  <c:v>38537</c:v>
                </c:pt>
                <c:pt idx="1434">
                  <c:v>38538</c:v>
                </c:pt>
                <c:pt idx="1435">
                  <c:v>38539</c:v>
                </c:pt>
                <c:pt idx="1436">
                  <c:v>38540</c:v>
                </c:pt>
                <c:pt idx="1437">
                  <c:v>38541</c:v>
                </c:pt>
                <c:pt idx="1438">
                  <c:v>38544</c:v>
                </c:pt>
                <c:pt idx="1439">
                  <c:v>38545</c:v>
                </c:pt>
                <c:pt idx="1440">
                  <c:v>38546</c:v>
                </c:pt>
                <c:pt idx="1441">
                  <c:v>38547</c:v>
                </c:pt>
                <c:pt idx="1442">
                  <c:v>38548</c:v>
                </c:pt>
                <c:pt idx="1443">
                  <c:v>38551</c:v>
                </c:pt>
                <c:pt idx="1444">
                  <c:v>38552</c:v>
                </c:pt>
                <c:pt idx="1445">
                  <c:v>38553</c:v>
                </c:pt>
                <c:pt idx="1446">
                  <c:v>38554</c:v>
                </c:pt>
                <c:pt idx="1447">
                  <c:v>38555</c:v>
                </c:pt>
                <c:pt idx="1448">
                  <c:v>38558</c:v>
                </c:pt>
                <c:pt idx="1449">
                  <c:v>38559</c:v>
                </c:pt>
                <c:pt idx="1450">
                  <c:v>38560</c:v>
                </c:pt>
                <c:pt idx="1451">
                  <c:v>38561</c:v>
                </c:pt>
                <c:pt idx="1452">
                  <c:v>38562</c:v>
                </c:pt>
                <c:pt idx="1453">
                  <c:v>38565</c:v>
                </c:pt>
                <c:pt idx="1454">
                  <c:v>38566</c:v>
                </c:pt>
                <c:pt idx="1455">
                  <c:v>38567</c:v>
                </c:pt>
                <c:pt idx="1456">
                  <c:v>38568</c:v>
                </c:pt>
                <c:pt idx="1457">
                  <c:v>38569</c:v>
                </c:pt>
                <c:pt idx="1458">
                  <c:v>38572</c:v>
                </c:pt>
                <c:pt idx="1459">
                  <c:v>38573</c:v>
                </c:pt>
                <c:pt idx="1460">
                  <c:v>38574</c:v>
                </c:pt>
                <c:pt idx="1461">
                  <c:v>38575</c:v>
                </c:pt>
                <c:pt idx="1462">
                  <c:v>38576</c:v>
                </c:pt>
                <c:pt idx="1463">
                  <c:v>38579</c:v>
                </c:pt>
                <c:pt idx="1464">
                  <c:v>38580</c:v>
                </c:pt>
                <c:pt idx="1465">
                  <c:v>38581</c:v>
                </c:pt>
                <c:pt idx="1466">
                  <c:v>38582</c:v>
                </c:pt>
                <c:pt idx="1467">
                  <c:v>38583</c:v>
                </c:pt>
                <c:pt idx="1468">
                  <c:v>38586</c:v>
                </c:pt>
                <c:pt idx="1469">
                  <c:v>38587</c:v>
                </c:pt>
                <c:pt idx="1470">
                  <c:v>38588</c:v>
                </c:pt>
                <c:pt idx="1471">
                  <c:v>38589</c:v>
                </c:pt>
                <c:pt idx="1472">
                  <c:v>38590</c:v>
                </c:pt>
                <c:pt idx="1473">
                  <c:v>38593</c:v>
                </c:pt>
                <c:pt idx="1474">
                  <c:v>38594</c:v>
                </c:pt>
                <c:pt idx="1475">
                  <c:v>38595</c:v>
                </c:pt>
                <c:pt idx="1476">
                  <c:v>38596</c:v>
                </c:pt>
                <c:pt idx="1477">
                  <c:v>38597</c:v>
                </c:pt>
                <c:pt idx="1478">
                  <c:v>38600</c:v>
                </c:pt>
                <c:pt idx="1479">
                  <c:v>38601</c:v>
                </c:pt>
                <c:pt idx="1480">
                  <c:v>38602</c:v>
                </c:pt>
                <c:pt idx="1481">
                  <c:v>38603</c:v>
                </c:pt>
                <c:pt idx="1482">
                  <c:v>38604</c:v>
                </c:pt>
                <c:pt idx="1483">
                  <c:v>38607</c:v>
                </c:pt>
                <c:pt idx="1484">
                  <c:v>38608</c:v>
                </c:pt>
                <c:pt idx="1485">
                  <c:v>38609</c:v>
                </c:pt>
                <c:pt idx="1486">
                  <c:v>38610</c:v>
                </c:pt>
                <c:pt idx="1487">
                  <c:v>38611</c:v>
                </c:pt>
                <c:pt idx="1488">
                  <c:v>38614</c:v>
                </c:pt>
                <c:pt idx="1489">
                  <c:v>38615</c:v>
                </c:pt>
                <c:pt idx="1490">
                  <c:v>38616</c:v>
                </c:pt>
                <c:pt idx="1491">
                  <c:v>38617</c:v>
                </c:pt>
                <c:pt idx="1492">
                  <c:v>38618</c:v>
                </c:pt>
                <c:pt idx="1493">
                  <c:v>38621</c:v>
                </c:pt>
                <c:pt idx="1494">
                  <c:v>38622</c:v>
                </c:pt>
                <c:pt idx="1495">
                  <c:v>38623</c:v>
                </c:pt>
                <c:pt idx="1496">
                  <c:v>38624</c:v>
                </c:pt>
                <c:pt idx="1497">
                  <c:v>38625</c:v>
                </c:pt>
                <c:pt idx="1498">
                  <c:v>38628</c:v>
                </c:pt>
                <c:pt idx="1499">
                  <c:v>38629</c:v>
                </c:pt>
                <c:pt idx="1500">
                  <c:v>38630</c:v>
                </c:pt>
                <c:pt idx="1501">
                  <c:v>38631</c:v>
                </c:pt>
                <c:pt idx="1502">
                  <c:v>38632</c:v>
                </c:pt>
                <c:pt idx="1503">
                  <c:v>38635</c:v>
                </c:pt>
                <c:pt idx="1504">
                  <c:v>38636</c:v>
                </c:pt>
                <c:pt idx="1505">
                  <c:v>38637</c:v>
                </c:pt>
                <c:pt idx="1506">
                  <c:v>38638</c:v>
                </c:pt>
                <c:pt idx="1507">
                  <c:v>38639</c:v>
                </c:pt>
                <c:pt idx="1508">
                  <c:v>38642</c:v>
                </c:pt>
                <c:pt idx="1509">
                  <c:v>38643</c:v>
                </c:pt>
                <c:pt idx="1510">
                  <c:v>38644</c:v>
                </c:pt>
                <c:pt idx="1511">
                  <c:v>38645</c:v>
                </c:pt>
                <c:pt idx="1512">
                  <c:v>38646</c:v>
                </c:pt>
                <c:pt idx="1513">
                  <c:v>38649</c:v>
                </c:pt>
                <c:pt idx="1514">
                  <c:v>38650</c:v>
                </c:pt>
                <c:pt idx="1515">
                  <c:v>38651</c:v>
                </c:pt>
                <c:pt idx="1516">
                  <c:v>38652</c:v>
                </c:pt>
                <c:pt idx="1517">
                  <c:v>38653</c:v>
                </c:pt>
                <c:pt idx="1518">
                  <c:v>38656</c:v>
                </c:pt>
                <c:pt idx="1519">
                  <c:v>38657</c:v>
                </c:pt>
                <c:pt idx="1520">
                  <c:v>38658</c:v>
                </c:pt>
                <c:pt idx="1521">
                  <c:v>38659</c:v>
                </c:pt>
                <c:pt idx="1522">
                  <c:v>38660</c:v>
                </c:pt>
                <c:pt idx="1523">
                  <c:v>38663</c:v>
                </c:pt>
                <c:pt idx="1524">
                  <c:v>38664</c:v>
                </c:pt>
                <c:pt idx="1525">
                  <c:v>38665</c:v>
                </c:pt>
                <c:pt idx="1526">
                  <c:v>38666</c:v>
                </c:pt>
                <c:pt idx="1527">
                  <c:v>38667</c:v>
                </c:pt>
                <c:pt idx="1528">
                  <c:v>38670</c:v>
                </c:pt>
                <c:pt idx="1529">
                  <c:v>38671</c:v>
                </c:pt>
                <c:pt idx="1530">
                  <c:v>38672</c:v>
                </c:pt>
                <c:pt idx="1531">
                  <c:v>38673</c:v>
                </c:pt>
                <c:pt idx="1532">
                  <c:v>38674</c:v>
                </c:pt>
                <c:pt idx="1533">
                  <c:v>38677</c:v>
                </c:pt>
                <c:pt idx="1534">
                  <c:v>38678</c:v>
                </c:pt>
                <c:pt idx="1535">
                  <c:v>38679</c:v>
                </c:pt>
                <c:pt idx="1536">
                  <c:v>38680</c:v>
                </c:pt>
                <c:pt idx="1537">
                  <c:v>38681</c:v>
                </c:pt>
                <c:pt idx="1538">
                  <c:v>38684</c:v>
                </c:pt>
                <c:pt idx="1539">
                  <c:v>38685</c:v>
                </c:pt>
                <c:pt idx="1540">
                  <c:v>38686</c:v>
                </c:pt>
                <c:pt idx="1541">
                  <c:v>38687</c:v>
                </c:pt>
                <c:pt idx="1542">
                  <c:v>38688</c:v>
                </c:pt>
                <c:pt idx="1543">
                  <c:v>38691</c:v>
                </c:pt>
                <c:pt idx="1544">
                  <c:v>38692</c:v>
                </c:pt>
                <c:pt idx="1545">
                  <c:v>38693</c:v>
                </c:pt>
                <c:pt idx="1546">
                  <c:v>38694</c:v>
                </c:pt>
                <c:pt idx="1547">
                  <c:v>38695</c:v>
                </c:pt>
                <c:pt idx="1548">
                  <c:v>38698</c:v>
                </c:pt>
                <c:pt idx="1549">
                  <c:v>38699</c:v>
                </c:pt>
                <c:pt idx="1550">
                  <c:v>38700</c:v>
                </c:pt>
                <c:pt idx="1551">
                  <c:v>38701</c:v>
                </c:pt>
                <c:pt idx="1552">
                  <c:v>38702</c:v>
                </c:pt>
                <c:pt idx="1553">
                  <c:v>38705</c:v>
                </c:pt>
                <c:pt idx="1554">
                  <c:v>38706</c:v>
                </c:pt>
                <c:pt idx="1555">
                  <c:v>38707</c:v>
                </c:pt>
                <c:pt idx="1556">
                  <c:v>38708</c:v>
                </c:pt>
                <c:pt idx="1557">
                  <c:v>38709</c:v>
                </c:pt>
                <c:pt idx="1558">
                  <c:v>38713</c:v>
                </c:pt>
                <c:pt idx="1559">
                  <c:v>38714</c:v>
                </c:pt>
                <c:pt idx="1560">
                  <c:v>38715</c:v>
                </c:pt>
                <c:pt idx="1561">
                  <c:v>38716</c:v>
                </c:pt>
                <c:pt idx="1562">
                  <c:v>38719</c:v>
                </c:pt>
                <c:pt idx="1563">
                  <c:v>38720</c:v>
                </c:pt>
                <c:pt idx="1564">
                  <c:v>38721</c:v>
                </c:pt>
                <c:pt idx="1565">
                  <c:v>38722</c:v>
                </c:pt>
                <c:pt idx="1566">
                  <c:v>38723</c:v>
                </c:pt>
                <c:pt idx="1567">
                  <c:v>38726</c:v>
                </c:pt>
                <c:pt idx="1568">
                  <c:v>38727</c:v>
                </c:pt>
                <c:pt idx="1569">
                  <c:v>38728</c:v>
                </c:pt>
                <c:pt idx="1570">
                  <c:v>38729</c:v>
                </c:pt>
                <c:pt idx="1571">
                  <c:v>38730</c:v>
                </c:pt>
                <c:pt idx="1572">
                  <c:v>38733</c:v>
                </c:pt>
                <c:pt idx="1573">
                  <c:v>38734</c:v>
                </c:pt>
                <c:pt idx="1574">
                  <c:v>38735</c:v>
                </c:pt>
                <c:pt idx="1575">
                  <c:v>38736</c:v>
                </c:pt>
                <c:pt idx="1576">
                  <c:v>38737</c:v>
                </c:pt>
                <c:pt idx="1577">
                  <c:v>38740</c:v>
                </c:pt>
                <c:pt idx="1578">
                  <c:v>38741</c:v>
                </c:pt>
                <c:pt idx="1579">
                  <c:v>38742</c:v>
                </c:pt>
                <c:pt idx="1580">
                  <c:v>38743</c:v>
                </c:pt>
                <c:pt idx="1581">
                  <c:v>38744</c:v>
                </c:pt>
                <c:pt idx="1582">
                  <c:v>38747</c:v>
                </c:pt>
                <c:pt idx="1583">
                  <c:v>38748</c:v>
                </c:pt>
                <c:pt idx="1584">
                  <c:v>38749</c:v>
                </c:pt>
                <c:pt idx="1585">
                  <c:v>38750</c:v>
                </c:pt>
                <c:pt idx="1586">
                  <c:v>38751</c:v>
                </c:pt>
                <c:pt idx="1587">
                  <c:v>38754</c:v>
                </c:pt>
                <c:pt idx="1588">
                  <c:v>38755</c:v>
                </c:pt>
                <c:pt idx="1589">
                  <c:v>38756</c:v>
                </c:pt>
                <c:pt idx="1590">
                  <c:v>38757</c:v>
                </c:pt>
                <c:pt idx="1591">
                  <c:v>38758</c:v>
                </c:pt>
                <c:pt idx="1592">
                  <c:v>38761</c:v>
                </c:pt>
                <c:pt idx="1593">
                  <c:v>38762</c:v>
                </c:pt>
                <c:pt idx="1594">
                  <c:v>38763</c:v>
                </c:pt>
                <c:pt idx="1595">
                  <c:v>38764</c:v>
                </c:pt>
                <c:pt idx="1596">
                  <c:v>38765</c:v>
                </c:pt>
                <c:pt idx="1597">
                  <c:v>38768</c:v>
                </c:pt>
                <c:pt idx="1598">
                  <c:v>38769</c:v>
                </c:pt>
                <c:pt idx="1599">
                  <c:v>38770</c:v>
                </c:pt>
                <c:pt idx="1600">
                  <c:v>38771</c:v>
                </c:pt>
                <c:pt idx="1601">
                  <c:v>38772</c:v>
                </c:pt>
                <c:pt idx="1602">
                  <c:v>38775</c:v>
                </c:pt>
                <c:pt idx="1603">
                  <c:v>38776</c:v>
                </c:pt>
                <c:pt idx="1604">
                  <c:v>38777</c:v>
                </c:pt>
                <c:pt idx="1605">
                  <c:v>38778</c:v>
                </c:pt>
                <c:pt idx="1606">
                  <c:v>38779</c:v>
                </c:pt>
                <c:pt idx="1607">
                  <c:v>38782</c:v>
                </c:pt>
                <c:pt idx="1608">
                  <c:v>38783</c:v>
                </c:pt>
                <c:pt idx="1609">
                  <c:v>38784</c:v>
                </c:pt>
                <c:pt idx="1610">
                  <c:v>38785</c:v>
                </c:pt>
                <c:pt idx="1611">
                  <c:v>38786</c:v>
                </c:pt>
                <c:pt idx="1612">
                  <c:v>38789</c:v>
                </c:pt>
                <c:pt idx="1613">
                  <c:v>38790</c:v>
                </c:pt>
                <c:pt idx="1614">
                  <c:v>38791</c:v>
                </c:pt>
                <c:pt idx="1615">
                  <c:v>38792</c:v>
                </c:pt>
                <c:pt idx="1616">
                  <c:v>38793</c:v>
                </c:pt>
                <c:pt idx="1617">
                  <c:v>38796</c:v>
                </c:pt>
                <c:pt idx="1618">
                  <c:v>38797</c:v>
                </c:pt>
                <c:pt idx="1619">
                  <c:v>38798</c:v>
                </c:pt>
                <c:pt idx="1620">
                  <c:v>38799</c:v>
                </c:pt>
                <c:pt idx="1621">
                  <c:v>38800</c:v>
                </c:pt>
                <c:pt idx="1622">
                  <c:v>38803</c:v>
                </c:pt>
                <c:pt idx="1623">
                  <c:v>38804</c:v>
                </c:pt>
                <c:pt idx="1624">
                  <c:v>38805</c:v>
                </c:pt>
                <c:pt idx="1625">
                  <c:v>38806</c:v>
                </c:pt>
                <c:pt idx="1626">
                  <c:v>38807</c:v>
                </c:pt>
                <c:pt idx="1627">
                  <c:v>38810</c:v>
                </c:pt>
                <c:pt idx="1628">
                  <c:v>38811</c:v>
                </c:pt>
                <c:pt idx="1629">
                  <c:v>38812</c:v>
                </c:pt>
                <c:pt idx="1630">
                  <c:v>38813</c:v>
                </c:pt>
                <c:pt idx="1631">
                  <c:v>38814</c:v>
                </c:pt>
                <c:pt idx="1632">
                  <c:v>38817</c:v>
                </c:pt>
                <c:pt idx="1633">
                  <c:v>38818</c:v>
                </c:pt>
                <c:pt idx="1634">
                  <c:v>38819</c:v>
                </c:pt>
                <c:pt idx="1635">
                  <c:v>38820</c:v>
                </c:pt>
                <c:pt idx="1636">
                  <c:v>38821</c:v>
                </c:pt>
                <c:pt idx="1637">
                  <c:v>38824</c:v>
                </c:pt>
                <c:pt idx="1638">
                  <c:v>38825</c:v>
                </c:pt>
                <c:pt idx="1639">
                  <c:v>38826</c:v>
                </c:pt>
                <c:pt idx="1640">
                  <c:v>38827</c:v>
                </c:pt>
                <c:pt idx="1641">
                  <c:v>38828</c:v>
                </c:pt>
                <c:pt idx="1642">
                  <c:v>38831</c:v>
                </c:pt>
                <c:pt idx="1643">
                  <c:v>38832</c:v>
                </c:pt>
                <c:pt idx="1644">
                  <c:v>38833</c:v>
                </c:pt>
                <c:pt idx="1645">
                  <c:v>38834</c:v>
                </c:pt>
                <c:pt idx="1646">
                  <c:v>38835</c:v>
                </c:pt>
                <c:pt idx="1647">
                  <c:v>38838</c:v>
                </c:pt>
                <c:pt idx="1648">
                  <c:v>38839</c:v>
                </c:pt>
                <c:pt idx="1649">
                  <c:v>38840</c:v>
                </c:pt>
                <c:pt idx="1650">
                  <c:v>38841</c:v>
                </c:pt>
                <c:pt idx="1651">
                  <c:v>38842</c:v>
                </c:pt>
                <c:pt idx="1652">
                  <c:v>38845</c:v>
                </c:pt>
                <c:pt idx="1653">
                  <c:v>38846</c:v>
                </c:pt>
                <c:pt idx="1654">
                  <c:v>38847</c:v>
                </c:pt>
                <c:pt idx="1655">
                  <c:v>38848</c:v>
                </c:pt>
                <c:pt idx="1656">
                  <c:v>38849</c:v>
                </c:pt>
                <c:pt idx="1657">
                  <c:v>38852</c:v>
                </c:pt>
                <c:pt idx="1658">
                  <c:v>38853</c:v>
                </c:pt>
                <c:pt idx="1659">
                  <c:v>38854</c:v>
                </c:pt>
                <c:pt idx="1660">
                  <c:v>38855</c:v>
                </c:pt>
                <c:pt idx="1661">
                  <c:v>38856</c:v>
                </c:pt>
                <c:pt idx="1662">
                  <c:v>38859</c:v>
                </c:pt>
                <c:pt idx="1663">
                  <c:v>38860</c:v>
                </c:pt>
                <c:pt idx="1664">
                  <c:v>38861</c:v>
                </c:pt>
                <c:pt idx="1665">
                  <c:v>38862</c:v>
                </c:pt>
                <c:pt idx="1666">
                  <c:v>38863</c:v>
                </c:pt>
                <c:pt idx="1667">
                  <c:v>38866</c:v>
                </c:pt>
                <c:pt idx="1668">
                  <c:v>38867</c:v>
                </c:pt>
                <c:pt idx="1669">
                  <c:v>38868</c:v>
                </c:pt>
                <c:pt idx="1670">
                  <c:v>38869</c:v>
                </c:pt>
                <c:pt idx="1671">
                  <c:v>38870</c:v>
                </c:pt>
                <c:pt idx="1672">
                  <c:v>38873</c:v>
                </c:pt>
                <c:pt idx="1673">
                  <c:v>38874</c:v>
                </c:pt>
                <c:pt idx="1674">
                  <c:v>38875</c:v>
                </c:pt>
                <c:pt idx="1675">
                  <c:v>38876</c:v>
                </c:pt>
                <c:pt idx="1676">
                  <c:v>38877</c:v>
                </c:pt>
                <c:pt idx="1677">
                  <c:v>38880</c:v>
                </c:pt>
                <c:pt idx="1678">
                  <c:v>38881</c:v>
                </c:pt>
                <c:pt idx="1679">
                  <c:v>38882</c:v>
                </c:pt>
                <c:pt idx="1680">
                  <c:v>38883</c:v>
                </c:pt>
                <c:pt idx="1681">
                  <c:v>38884</c:v>
                </c:pt>
                <c:pt idx="1682">
                  <c:v>38887</c:v>
                </c:pt>
                <c:pt idx="1683">
                  <c:v>38888</c:v>
                </c:pt>
                <c:pt idx="1684">
                  <c:v>38889</c:v>
                </c:pt>
                <c:pt idx="1685">
                  <c:v>38890</c:v>
                </c:pt>
                <c:pt idx="1686">
                  <c:v>38891</c:v>
                </c:pt>
                <c:pt idx="1687">
                  <c:v>38894</c:v>
                </c:pt>
                <c:pt idx="1688">
                  <c:v>38895</c:v>
                </c:pt>
                <c:pt idx="1689">
                  <c:v>38896</c:v>
                </c:pt>
                <c:pt idx="1690">
                  <c:v>38897</c:v>
                </c:pt>
                <c:pt idx="1691">
                  <c:v>38898</c:v>
                </c:pt>
                <c:pt idx="1692">
                  <c:v>38901</c:v>
                </c:pt>
                <c:pt idx="1693">
                  <c:v>38902</c:v>
                </c:pt>
                <c:pt idx="1694">
                  <c:v>38903</c:v>
                </c:pt>
                <c:pt idx="1695">
                  <c:v>38904</c:v>
                </c:pt>
                <c:pt idx="1696">
                  <c:v>38905</c:v>
                </c:pt>
                <c:pt idx="1697">
                  <c:v>38908</c:v>
                </c:pt>
                <c:pt idx="1698">
                  <c:v>38909</c:v>
                </c:pt>
                <c:pt idx="1699">
                  <c:v>38910</c:v>
                </c:pt>
                <c:pt idx="1700">
                  <c:v>38911</c:v>
                </c:pt>
                <c:pt idx="1701">
                  <c:v>38912</c:v>
                </c:pt>
                <c:pt idx="1702">
                  <c:v>38915</c:v>
                </c:pt>
                <c:pt idx="1703">
                  <c:v>38916</c:v>
                </c:pt>
                <c:pt idx="1704">
                  <c:v>38917</c:v>
                </c:pt>
                <c:pt idx="1705">
                  <c:v>38918</c:v>
                </c:pt>
                <c:pt idx="1706">
                  <c:v>38919</c:v>
                </c:pt>
                <c:pt idx="1707">
                  <c:v>38922</c:v>
                </c:pt>
                <c:pt idx="1708">
                  <c:v>38923</c:v>
                </c:pt>
                <c:pt idx="1709">
                  <c:v>38924</c:v>
                </c:pt>
                <c:pt idx="1710">
                  <c:v>38925</c:v>
                </c:pt>
                <c:pt idx="1711">
                  <c:v>38926</c:v>
                </c:pt>
                <c:pt idx="1712">
                  <c:v>38929</c:v>
                </c:pt>
                <c:pt idx="1713">
                  <c:v>38930</c:v>
                </c:pt>
                <c:pt idx="1714">
                  <c:v>38931</c:v>
                </c:pt>
                <c:pt idx="1715">
                  <c:v>38932</c:v>
                </c:pt>
                <c:pt idx="1716">
                  <c:v>38933</c:v>
                </c:pt>
                <c:pt idx="1717">
                  <c:v>38936</c:v>
                </c:pt>
                <c:pt idx="1718">
                  <c:v>38937</c:v>
                </c:pt>
                <c:pt idx="1719">
                  <c:v>38938</c:v>
                </c:pt>
                <c:pt idx="1720">
                  <c:v>38939</c:v>
                </c:pt>
                <c:pt idx="1721">
                  <c:v>38940</c:v>
                </c:pt>
                <c:pt idx="1722">
                  <c:v>38943</c:v>
                </c:pt>
                <c:pt idx="1723">
                  <c:v>38944</c:v>
                </c:pt>
                <c:pt idx="1724">
                  <c:v>38945</c:v>
                </c:pt>
                <c:pt idx="1725">
                  <c:v>38946</c:v>
                </c:pt>
                <c:pt idx="1726">
                  <c:v>38947</c:v>
                </c:pt>
                <c:pt idx="1727">
                  <c:v>38950</c:v>
                </c:pt>
                <c:pt idx="1728">
                  <c:v>38951</c:v>
                </c:pt>
                <c:pt idx="1729">
                  <c:v>38952</c:v>
                </c:pt>
                <c:pt idx="1730">
                  <c:v>38953</c:v>
                </c:pt>
                <c:pt idx="1731">
                  <c:v>38954</c:v>
                </c:pt>
                <c:pt idx="1732">
                  <c:v>38957</c:v>
                </c:pt>
                <c:pt idx="1733">
                  <c:v>38958</c:v>
                </c:pt>
                <c:pt idx="1734">
                  <c:v>38959</c:v>
                </c:pt>
                <c:pt idx="1735">
                  <c:v>38960</c:v>
                </c:pt>
                <c:pt idx="1736">
                  <c:v>38961</c:v>
                </c:pt>
                <c:pt idx="1737">
                  <c:v>38964</c:v>
                </c:pt>
                <c:pt idx="1738">
                  <c:v>38965</c:v>
                </c:pt>
                <c:pt idx="1739">
                  <c:v>38966</c:v>
                </c:pt>
                <c:pt idx="1740">
                  <c:v>38967</c:v>
                </c:pt>
                <c:pt idx="1741">
                  <c:v>38968</c:v>
                </c:pt>
                <c:pt idx="1742">
                  <c:v>38971</c:v>
                </c:pt>
                <c:pt idx="1743">
                  <c:v>38972</c:v>
                </c:pt>
                <c:pt idx="1744">
                  <c:v>38973</c:v>
                </c:pt>
                <c:pt idx="1745">
                  <c:v>38974</c:v>
                </c:pt>
                <c:pt idx="1746">
                  <c:v>38975</c:v>
                </c:pt>
                <c:pt idx="1747">
                  <c:v>38978</c:v>
                </c:pt>
                <c:pt idx="1748">
                  <c:v>38979</c:v>
                </c:pt>
                <c:pt idx="1749">
                  <c:v>38980</c:v>
                </c:pt>
                <c:pt idx="1750">
                  <c:v>38981</c:v>
                </c:pt>
                <c:pt idx="1751">
                  <c:v>38982</c:v>
                </c:pt>
                <c:pt idx="1752">
                  <c:v>38985</c:v>
                </c:pt>
                <c:pt idx="1753">
                  <c:v>38986</c:v>
                </c:pt>
                <c:pt idx="1754">
                  <c:v>38987</c:v>
                </c:pt>
                <c:pt idx="1755">
                  <c:v>38988</c:v>
                </c:pt>
                <c:pt idx="1756">
                  <c:v>38989</c:v>
                </c:pt>
                <c:pt idx="1757">
                  <c:v>38992</c:v>
                </c:pt>
                <c:pt idx="1758">
                  <c:v>38993</c:v>
                </c:pt>
                <c:pt idx="1759">
                  <c:v>38994</c:v>
                </c:pt>
                <c:pt idx="1760">
                  <c:v>38995</c:v>
                </c:pt>
                <c:pt idx="1761">
                  <c:v>38996</c:v>
                </c:pt>
                <c:pt idx="1762">
                  <c:v>38999</c:v>
                </c:pt>
                <c:pt idx="1763">
                  <c:v>39000</c:v>
                </c:pt>
                <c:pt idx="1764">
                  <c:v>39001</c:v>
                </c:pt>
                <c:pt idx="1765">
                  <c:v>39002</c:v>
                </c:pt>
                <c:pt idx="1766">
                  <c:v>39003</c:v>
                </c:pt>
                <c:pt idx="1767">
                  <c:v>39006</c:v>
                </c:pt>
                <c:pt idx="1768">
                  <c:v>39007</c:v>
                </c:pt>
                <c:pt idx="1769">
                  <c:v>39008</c:v>
                </c:pt>
                <c:pt idx="1770">
                  <c:v>39009</c:v>
                </c:pt>
                <c:pt idx="1771">
                  <c:v>39010</c:v>
                </c:pt>
                <c:pt idx="1772">
                  <c:v>39013</c:v>
                </c:pt>
                <c:pt idx="1773">
                  <c:v>39014</c:v>
                </c:pt>
                <c:pt idx="1774">
                  <c:v>39015</c:v>
                </c:pt>
                <c:pt idx="1775">
                  <c:v>39016</c:v>
                </c:pt>
                <c:pt idx="1776">
                  <c:v>39017</c:v>
                </c:pt>
                <c:pt idx="1777">
                  <c:v>39020</c:v>
                </c:pt>
                <c:pt idx="1778">
                  <c:v>39021</c:v>
                </c:pt>
                <c:pt idx="1779">
                  <c:v>39022</c:v>
                </c:pt>
                <c:pt idx="1780">
                  <c:v>39023</c:v>
                </c:pt>
                <c:pt idx="1781">
                  <c:v>39024</c:v>
                </c:pt>
                <c:pt idx="1782">
                  <c:v>39027</c:v>
                </c:pt>
                <c:pt idx="1783">
                  <c:v>39028</c:v>
                </c:pt>
                <c:pt idx="1784">
                  <c:v>39029</c:v>
                </c:pt>
                <c:pt idx="1785">
                  <c:v>39030</c:v>
                </c:pt>
                <c:pt idx="1786">
                  <c:v>39031</c:v>
                </c:pt>
                <c:pt idx="1787">
                  <c:v>39034</c:v>
                </c:pt>
                <c:pt idx="1788">
                  <c:v>39035</c:v>
                </c:pt>
                <c:pt idx="1789">
                  <c:v>39036</c:v>
                </c:pt>
                <c:pt idx="1790">
                  <c:v>39037</c:v>
                </c:pt>
                <c:pt idx="1791">
                  <c:v>39038</c:v>
                </c:pt>
                <c:pt idx="1792">
                  <c:v>39041</c:v>
                </c:pt>
                <c:pt idx="1793">
                  <c:v>39042</c:v>
                </c:pt>
                <c:pt idx="1794">
                  <c:v>39043</c:v>
                </c:pt>
                <c:pt idx="1795">
                  <c:v>39044</c:v>
                </c:pt>
                <c:pt idx="1796">
                  <c:v>39045</c:v>
                </c:pt>
                <c:pt idx="1797">
                  <c:v>39048</c:v>
                </c:pt>
                <c:pt idx="1798">
                  <c:v>39049</c:v>
                </c:pt>
                <c:pt idx="1799">
                  <c:v>39050</c:v>
                </c:pt>
                <c:pt idx="1800">
                  <c:v>39051</c:v>
                </c:pt>
                <c:pt idx="1801">
                  <c:v>39052</c:v>
                </c:pt>
                <c:pt idx="1802">
                  <c:v>39055</c:v>
                </c:pt>
                <c:pt idx="1803">
                  <c:v>39056</c:v>
                </c:pt>
                <c:pt idx="1804">
                  <c:v>39057</c:v>
                </c:pt>
                <c:pt idx="1805">
                  <c:v>39058</c:v>
                </c:pt>
                <c:pt idx="1806">
                  <c:v>39059</c:v>
                </c:pt>
                <c:pt idx="1807">
                  <c:v>39062</c:v>
                </c:pt>
                <c:pt idx="1808">
                  <c:v>39063</c:v>
                </c:pt>
                <c:pt idx="1809">
                  <c:v>39064</c:v>
                </c:pt>
                <c:pt idx="1810">
                  <c:v>39065</c:v>
                </c:pt>
                <c:pt idx="1811">
                  <c:v>39066</c:v>
                </c:pt>
                <c:pt idx="1812">
                  <c:v>39069</c:v>
                </c:pt>
                <c:pt idx="1813">
                  <c:v>39070</c:v>
                </c:pt>
                <c:pt idx="1814">
                  <c:v>39071</c:v>
                </c:pt>
                <c:pt idx="1815">
                  <c:v>39072</c:v>
                </c:pt>
                <c:pt idx="1816">
                  <c:v>39073</c:v>
                </c:pt>
                <c:pt idx="1817">
                  <c:v>39076</c:v>
                </c:pt>
                <c:pt idx="1818">
                  <c:v>39077</c:v>
                </c:pt>
                <c:pt idx="1819">
                  <c:v>39078</c:v>
                </c:pt>
                <c:pt idx="1820">
                  <c:v>39079</c:v>
                </c:pt>
                <c:pt idx="1821">
                  <c:v>39080</c:v>
                </c:pt>
                <c:pt idx="1822">
                  <c:v>39083</c:v>
                </c:pt>
                <c:pt idx="1823">
                  <c:v>39084</c:v>
                </c:pt>
                <c:pt idx="1824">
                  <c:v>39085</c:v>
                </c:pt>
                <c:pt idx="1825">
                  <c:v>39086</c:v>
                </c:pt>
                <c:pt idx="1826">
                  <c:v>39087</c:v>
                </c:pt>
                <c:pt idx="1827">
                  <c:v>39090</c:v>
                </c:pt>
                <c:pt idx="1828">
                  <c:v>39091</c:v>
                </c:pt>
                <c:pt idx="1829">
                  <c:v>39092</c:v>
                </c:pt>
                <c:pt idx="1830">
                  <c:v>39093</c:v>
                </c:pt>
                <c:pt idx="1831">
                  <c:v>39094</c:v>
                </c:pt>
                <c:pt idx="1832">
                  <c:v>39097</c:v>
                </c:pt>
                <c:pt idx="1833">
                  <c:v>39098</c:v>
                </c:pt>
                <c:pt idx="1834">
                  <c:v>39099</c:v>
                </c:pt>
                <c:pt idx="1835">
                  <c:v>39100</c:v>
                </c:pt>
                <c:pt idx="1836">
                  <c:v>39101</c:v>
                </c:pt>
                <c:pt idx="1837">
                  <c:v>39104</c:v>
                </c:pt>
                <c:pt idx="1838">
                  <c:v>39105</c:v>
                </c:pt>
                <c:pt idx="1839">
                  <c:v>39106</c:v>
                </c:pt>
                <c:pt idx="1840">
                  <c:v>39107</c:v>
                </c:pt>
                <c:pt idx="1841">
                  <c:v>39108</c:v>
                </c:pt>
                <c:pt idx="1842">
                  <c:v>39111</c:v>
                </c:pt>
                <c:pt idx="1843">
                  <c:v>39112</c:v>
                </c:pt>
                <c:pt idx="1844">
                  <c:v>39113</c:v>
                </c:pt>
                <c:pt idx="1845">
                  <c:v>39114</c:v>
                </c:pt>
                <c:pt idx="1846">
                  <c:v>39115</c:v>
                </c:pt>
                <c:pt idx="1847">
                  <c:v>39118</c:v>
                </c:pt>
                <c:pt idx="1848">
                  <c:v>39119</c:v>
                </c:pt>
                <c:pt idx="1849">
                  <c:v>39120</c:v>
                </c:pt>
                <c:pt idx="1850">
                  <c:v>39121</c:v>
                </c:pt>
                <c:pt idx="1851">
                  <c:v>39122</c:v>
                </c:pt>
                <c:pt idx="1852">
                  <c:v>39125</c:v>
                </c:pt>
                <c:pt idx="1853">
                  <c:v>39126</c:v>
                </c:pt>
                <c:pt idx="1854">
                  <c:v>39127</c:v>
                </c:pt>
                <c:pt idx="1855">
                  <c:v>39128</c:v>
                </c:pt>
                <c:pt idx="1856">
                  <c:v>39129</c:v>
                </c:pt>
                <c:pt idx="1857">
                  <c:v>39132</c:v>
                </c:pt>
                <c:pt idx="1858">
                  <c:v>39133</c:v>
                </c:pt>
                <c:pt idx="1859">
                  <c:v>39134</c:v>
                </c:pt>
                <c:pt idx="1860">
                  <c:v>39135</c:v>
                </c:pt>
                <c:pt idx="1861">
                  <c:v>39136</c:v>
                </c:pt>
                <c:pt idx="1862">
                  <c:v>39139</c:v>
                </c:pt>
                <c:pt idx="1863">
                  <c:v>39140</c:v>
                </c:pt>
                <c:pt idx="1864">
                  <c:v>39141</c:v>
                </c:pt>
                <c:pt idx="1865">
                  <c:v>39142</c:v>
                </c:pt>
                <c:pt idx="1866">
                  <c:v>39143</c:v>
                </c:pt>
                <c:pt idx="1867">
                  <c:v>39146</c:v>
                </c:pt>
                <c:pt idx="1868">
                  <c:v>39147</c:v>
                </c:pt>
                <c:pt idx="1869">
                  <c:v>39148</c:v>
                </c:pt>
                <c:pt idx="1870">
                  <c:v>39149</c:v>
                </c:pt>
                <c:pt idx="1871">
                  <c:v>39150</c:v>
                </c:pt>
                <c:pt idx="1872">
                  <c:v>39153</c:v>
                </c:pt>
                <c:pt idx="1873">
                  <c:v>39154</c:v>
                </c:pt>
                <c:pt idx="1874">
                  <c:v>39155</c:v>
                </c:pt>
                <c:pt idx="1875">
                  <c:v>39156</c:v>
                </c:pt>
                <c:pt idx="1876">
                  <c:v>39157</c:v>
                </c:pt>
                <c:pt idx="1877">
                  <c:v>39160</c:v>
                </c:pt>
                <c:pt idx="1878">
                  <c:v>39161</c:v>
                </c:pt>
                <c:pt idx="1879">
                  <c:v>39162</c:v>
                </c:pt>
                <c:pt idx="1880">
                  <c:v>39163</c:v>
                </c:pt>
                <c:pt idx="1881">
                  <c:v>39164</c:v>
                </c:pt>
                <c:pt idx="1882">
                  <c:v>39167</c:v>
                </c:pt>
                <c:pt idx="1883">
                  <c:v>39168</c:v>
                </c:pt>
                <c:pt idx="1884">
                  <c:v>39169</c:v>
                </c:pt>
                <c:pt idx="1885">
                  <c:v>39170</c:v>
                </c:pt>
                <c:pt idx="1886">
                  <c:v>39171</c:v>
                </c:pt>
                <c:pt idx="1887">
                  <c:v>39174</c:v>
                </c:pt>
                <c:pt idx="1888">
                  <c:v>39175</c:v>
                </c:pt>
                <c:pt idx="1889">
                  <c:v>39176</c:v>
                </c:pt>
                <c:pt idx="1890">
                  <c:v>39177</c:v>
                </c:pt>
                <c:pt idx="1891">
                  <c:v>39178</c:v>
                </c:pt>
                <c:pt idx="1892">
                  <c:v>39181</c:v>
                </c:pt>
                <c:pt idx="1893">
                  <c:v>39182</c:v>
                </c:pt>
                <c:pt idx="1894">
                  <c:v>39183</c:v>
                </c:pt>
                <c:pt idx="1895">
                  <c:v>39184</c:v>
                </c:pt>
                <c:pt idx="1896">
                  <c:v>39185</c:v>
                </c:pt>
                <c:pt idx="1897">
                  <c:v>39188</c:v>
                </c:pt>
                <c:pt idx="1898">
                  <c:v>39189</c:v>
                </c:pt>
                <c:pt idx="1899">
                  <c:v>39190</c:v>
                </c:pt>
                <c:pt idx="1900">
                  <c:v>39191</c:v>
                </c:pt>
                <c:pt idx="1901">
                  <c:v>39192</c:v>
                </c:pt>
                <c:pt idx="1902">
                  <c:v>39195</c:v>
                </c:pt>
                <c:pt idx="1903">
                  <c:v>39196</c:v>
                </c:pt>
                <c:pt idx="1904">
                  <c:v>39197</c:v>
                </c:pt>
                <c:pt idx="1905">
                  <c:v>39198</c:v>
                </c:pt>
                <c:pt idx="1906">
                  <c:v>39199</c:v>
                </c:pt>
                <c:pt idx="1907">
                  <c:v>39202</c:v>
                </c:pt>
                <c:pt idx="1908">
                  <c:v>39203</c:v>
                </c:pt>
                <c:pt idx="1909">
                  <c:v>39204</c:v>
                </c:pt>
                <c:pt idx="1910">
                  <c:v>39205</c:v>
                </c:pt>
                <c:pt idx="1911">
                  <c:v>39206</c:v>
                </c:pt>
                <c:pt idx="1912">
                  <c:v>39209</c:v>
                </c:pt>
                <c:pt idx="1913">
                  <c:v>39210</c:v>
                </c:pt>
                <c:pt idx="1914">
                  <c:v>39211</c:v>
                </c:pt>
                <c:pt idx="1915">
                  <c:v>39212</c:v>
                </c:pt>
                <c:pt idx="1916">
                  <c:v>39213</c:v>
                </c:pt>
                <c:pt idx="1917">
                  <c:v>39216</c:v>
                </c:pt>
                <c:pt idx="1918">
                  <c:v>39217</c:v>
                </c:pt>
                <c:pt idx="1919">
                  <c:v>39218</c:v>
                </c:pt>
                <c:pt idx="1920">
                  <c:v>39219</c:v>
                </c:pt>
                <c:pt idx="1921">
                  <c:v>39220</c:v>
                </c:pt>
                <c:pt idx="1922">
                  <c:v>39223</c:v>
                </c:pt>
                <c:pt idx="1923">
                  <c:v>39224</c:v>
                </c:pt>
                <c:pt idx="1924">
                  <c:v>39225</c:v>
                </c:pt>
                <c:pt idx="1925">
                  <c:v>39226</c:v>
                </c:pt>
                <c:pt idx="1926">
                  <c:v>39227</c:v>
                </c:pt>
                <c:pt idx="1927">
                  <c:v>39230</c:v>
                </c:pt>
                <c:pt idx="1928">
                  <c:v>39231</c:v>
                </c:pt>
                <c:pt idx="1929">
                  <c:v>39232</c:v>
                </c:pt>
                <c:pt idx="1930">
                  <c:v>39233</c:v>
                </c:pt>
                <c:pt idx="1931">
                  <c:v>39234</c:v>
                </c:pt>
                <c:pt idx="1932">
                  <c:v>39237</c:v>
                </c:pt>
                <c:pt idx="1933">
                  <c:v>39238</c:v>
                </c:pt>
                <c:pt idx="1934">
                  <c:v>39239</c:v>
                </c:pt>
                <c:pt idx="1935">
                  <c:v>39240</c:v>
                </c:pt>
                <c:pt idx="1936">
                  <c:v>39241</c:v>
                </c:pt>
                <c:pt idx="1937">
                  <c:v>39244</c:v>
                </c:pt>
                <c:pt idx="1938">
                  <c:v>39245</c:v>
                </c:pt>
                <c:pt idx="1939">
                  <c:v>39246</c:v>
                </c:pt>
                <c:pt idx="1940">
                  <c:v>39247</c:v>
                </c:pt>
                <c:pt idx="1941">
                  <c:v>39248</c:v>
                </c:pt>
                <c:pt idx="1942">
                  <c:v>39251</c:v>
                </c:pt>
                <c:pt idx="1943">
                  <c:v>39252</c:v>
                </c:pt>
                <c:pt idx="1944">
                  <c:v>39253</c:v>
                </c:pt>
                <c:pt idx="1945">
                  <c:v>39254</c:v>
                </c:pt>
                <c:pt idx="1946">
                  <c:v>39255</c:v>
                </c:pt>
                <c:pt idx="1947">
                  <c:v>39258</c:v>
                </c:pt>
                <c:pt idx="1948">
                  <c:v>39259</c:v>
                </c:pt>
                <c:pt idx="1949">
                  <c:v>39260</c:v>
                </c:pt>
                <c:pt idx="1950">
                  <c:v>39261</c:v>
                </c:pt>
                <c:pt idx="1951">
                  <c:v>39262</c:v>
                </c:pt>
                <c:pt idx="1952">
                  <c:v>39265</c:v>
                </c:pt>
                <c:pt idx="1953">
                  <c:v>39266</c:v>
                </c:pt>
                <c:pt idx="1954">
                  <c:v>39267</c:v>
                </c:pt>
                <c:pt idx="1955">
                  <c:v>39268</c:v>
                </c:pt>
                <c:pt idx="1956">
                  <c:v>39269</c:v>
                </c:pt>
                <c:pt idx="1957">
                  <c:v>39272</c:v>
                </c:pt>
                <c:pt idx="1958">
                  <c:v>39273</c:v>
                </c:pt>
                <c:pt idx="1959">
                  <c:v>39274</c:v>
                </c:pt>
                <c:pt idx="1960">
                  <c:v>39275</c:v>
                </c:pt>
                <c:pt idx="1961">
                  <c:v>39276</c:v>
                </c:pt>
                <c:pt idx="1962">
                  <c:v>39279</c:v>
                </c:pt>
                <c:pt idx="1963">
                  <c:v>39280</c:v>
                </c:pt>
                <c:pt idx="1964">
                  <c:v>39281</c:v>
                </c:pt>
                <c:pt idx="1965">
                  <c:v>39282</c:v>
                </c:pt>
                <c:pt idx="1966">
                  <c:v>39283</c:v>
                </c:pt>
                <c:pt idx="1967">
                  <c:v>39286</c:v>
                </c:pt>
                <c:pt idx="1968">
                  <c:v>39287</c:v>
                </c:pt>
                <c:pt idx="1969">
                  <c:v>39288</c:v>
                </c:pt>
                <c:pt idx="1970">
                  <c:v>39289</c:v>
                </c:pt>
                <c:pt idx="1971">
                  <c:v>39290</c:v>
                </c:pt>
                <c:pt idx="1972">
                  <c:v>39293</c:v>
                </c:pt>
                <c:pt idx="1973">
                  <c:v>39294</c:v>
                </c:pt>
                <c:pt idx="1974">
                  <c:v>39295</c:v>
                </c:pt>
                <c:pt idx="1975">
                  <c:v>39296</c:v>
                </c:pt>
                <c:pt idx="1976">
                  <c:v>39297</c:v>
                </c:pt>
                <c:pt idx="1977">
                  <c:v>39300</c:v>
                </c:pt>
                <c:pt idx="1978">
                  <c:v>39301</c:v>
                </c:pt>
                <c:pt idx="1979">
                  <c:v>39302</c:v>
                </c:pt>
                <c:pt idx="1980">
                  <c:v>39303</c:v>
                </c:pt>
                <c:pt idx="1981">
                  <c:v>39304</c:v>
                </c:pt>
                <c:pt idx="1982">
                  <c:v>39307</c:v>
                </c:pt>
                <c:pt idx="1983">
                  <c:v>39308</c:v>
                </c:pt>
                <c:pt idx="1984">
                  <c:v>39309</c:v>
                </c:pt>
                <c:pt idx="1985">
                  <c:v>39310</c:v>
                </c:pt>
                <c:pt idx="1986">
                  <c:v>39311</c:v>
                </c:pt>
                <c:pt idx="1987">
                  <c:v>39314</c:v>
                </c:pt>
                <c:pt idx="1988">
                  <c:v>39315</c:v>
                </c:pt>
                <c:pt idx="1989">
                  <c:v>39316</c:v>
                </c:pt>
                <c:pt idx="1990">
                  <c:v>39317</c:v>
                </c:pt>
                <c:pt idx="1991">
                  <c:v>39318</c:v>
                </c:pt>
                <c:pt idx="1992">
                  <c:v>39321</c:v>
                </c:pt>
                <c:pt idx="1993">
                  <c:v>39322</c:v>
                </c:pt>
                <c:pt idx="1994">
                  <c:v>39323</c:v>
                </c:pt>
                <c:pt idx="1995">
                  <c:v>39324</c:v>
                </c:pt>
                <c:pt idx="1996">
                  <c:v>39325</c:v>
                </c:pt>
                <c:pt idx="1997">
                  <c:v>39328</c:v>
                </c:pt>
                <c:pt idx="1998">
                  <c:v>39329</c:v>
                </c:pt>
                <c:pt idx="1999">
                  <c:v>39330</c:v>
                </c:pt>
                <c:pt idx="2000">
                  <c:v>39331</c:v>
                </c:pt>
                <c:pt idx="2001">
                  <c:v>39332</c:v>
                </c:pt>
                <c:pt idx="2002">
                  <c:v>39335</c:v>
                </c:pt>
                <c:pt idx="2003">
                  <c:v>39336</c:v>
                </c:pt>
                <c:pt idx="2004">
                  <c:v>39337</c:v>
                </c:pt>
                <c:pt idx="2005">
                  <c:v>39338</c:v>
                </c:pt>
                <c:pt idx="2006">
                  <c:v>39339</c:v>
                </c:pt>
                <c:pt idx="2007">
                  <c:v>39342</c:v>
                </c:pt>
                <c:pt idx="2008">
                  <c:v>39343</c:v>
                </c:pt>
                <c:pt idx="2009">
                  <c:v>39344</c:v>
                </c:pt>
                <c:pt idx="2010">
                  <c:v>39345</c:v>
                </c:pt>
                <c:pt idx="2011">
                  <c:v>39346</c:v>
                </c:pt>
                <c:pt idx="2012">
                  <c:v>39349</c:v>
                </c:pt>
                <c:pt idx="2013">
                  <c:v>39350</c:v>
                </c:pt>
                <c:pt idx="2014">
                  <c:v>39351</c:v>
                </c:pt>
                <c:pt idx="2015">
                  <c:v>39352</c:v>
                </c:pt>
                <c:pt idx="2016">
                  <c:v>39353</c:v>
                </c:pt>
                <c:pt idx="2017">
                  <c:v>39356</c:v>
                </c:pt>
                <c:pt idx="2018">
                  <c:v>39357</c:v>
                </c:pt>
                <c:pt idx="2019">
                  <c:v>39358</c:v>
                </c:pt>
                <c:pt idx="2020">
                  <c:v>39359</c:v>
                </c:pt>
                <c:pt idx="2021">
                  <c:v>39360</c:v>
                </c:pt>
                <c:pt idx="2022">
                  <c:v>39363</c:v>
                </c:pt>
                <c:pt idx="2023">
                  <c:v>39364</c:v>
                </c:pt>
                <c:pt idx="2024">
                  <c:v>39365</c:v>
                </c:pt>
                <c:pt idx="2025">
                  <c:v>39366</c:v>
                </c:pt>
                <c:pt idx="2026">
                  <c:v>39367</c:v>
                </c:pt>
                <c:pt idx="2027">
                  <c:v>39370</c:v>
                </c:pt>
                <c:pt idx="2028">
                  <c:v>39371</c:v>
                </c:pt>
                <c:pt idx="2029">
                  <c:v>39372</c:v>
                </c:pt>
                <c:pt idx="2030">
                  <c:v>39373</c:v>
                </c:pt>
                <c:pt idx="2031">
                  <c:v>39374</c:v>
                </c:pt>
                <c:pt idx="2032">
                  <c:v>39377</c:v>
                </c:pt>
                <c:pt idx="2033">
                  <c:v>39378</c:v>
                </c:pt>
                <c:pt idx="2034">
                  <c:v>39379</c:v>
                </c:pt>
                <c:pt idx="2035">
                  <c:v>39380</c:v>
                </c:pt>
                <c:pt idx="2036">
                  <c:v>39381</c:v>
                </c:pt>
                <c:pt idx="2037">
                  <c:v>39384</c:v>
                </c:pt>
                <c:pt idx="2038">
                  <c:v>39385</c:v>
                </c:pt>
                <c:pt idx="2039">
                  <c:v>39386</c:v>
                </c:pt>
                <c:pt idx="2040">
                  <c:v>39387</c:v>
                </c:pt>
                <c:pt idx="2041">
                  <c:v>39388</c:v>
                </c:pt>
                <c:pt idx="2042">
                  <c:v>39391</c:v>
                </c:pt>
                <c:pt idx="2043">
                  <c:v>39392</c:v>
                </c:pt>
                <c:pt idx="2044">
                  <c:v>39393</c:v>
                </c:pt>
                <c:pt idx="2045">
                  <c:v>39394</c:v>
                </c:pt>
                <c:pt idx="2046">
                  <c:v>39395</c:v>
                </c:pt>
                <c:pt idx="2047">
                  <c:v>39398</c:v>
                </c:pt>
                <c:pt idx="2048">
                  <c:v>39399</c:v>
                </c:pt>
                <c:pt idx="2049">
                  <c:v>39400</c:v>
                </c:pt>
                <c:pt idx="2050">
                  <c:v>39401</c:v>
                </c:pt>
                <c:pt idx="2051">
                  <c:v>39402</c:v>
                </c:pt>
                <c:pt idx="2052">
                  <c:v>39405</c:v>
                </c:pt>
                <c:pt idx="2053">
                  <c:v>39406</c:v>
                </c:pt>
                <c:pt idx="2054">
                  <c:v>39407</c:v>
                </c:pt>
                <c:pt idx="2055">
                  <c:v>39408</c:v>
                </c:pt>
                <c:pt idx="2056">
                  <c:v>39409</c:v>
                </c:pt>
                <c:pt idx="2057">
                  <c:v>39412</c:v>
                </c:pt>
                <c:pt idx="2058">
                  <c:v>39413</c:v>
                </c:pt>
                <c:pt idx="2059">
                  <c:v>39414</c:v>
                </c:pt>
                <c:pt idx="2060">
                  <c:v>39415</c:v>
                </c:pt>
                <c:pt idx="2061">
                  <c:v>39416</c:v>
                </c:pt>
                <c:pt idx="2062">
                  <c:v>39419</c:v>
                </c:pt>
                <c:pt idx="2063">
                  <c:v>39420</c:v>
                </c:pt>
                <c:pt idx="2064">
                  <c:v>39421</c:v>
                </c:pt>
                <c:pt idx="2065">
                  <c:v>39422</c:v>
                </c:pt>
                <c:pt idx="2066">
                  <c:v>39423</c:v>
                </c:pt>
                <c:pt idx="2067">
                  <c:v>39426</c:v>
                </c:pt>
                <c:pt idx="2068">
                  <c:v>39427</c:v>
                </c:pt>
                <c:pt idx="2069">
                  <c:v>39428</c:v>
                </c:pt>
                <c:pt idx="2070">
                  <c:v>39429</c:v>
                </c:pt>
                <c:pt idx="2071">
                  <c:v>39430</c:v>
                </c:pt>
                <c:pt idx="2072">
                  <c:v>39433</c:v>
                </c:pt>
                <c:pt idx="2073">
                  <c:v>39434</c:v>
                </c:pt>
                <c:pt idx="2074">
                  <c:v>39435</c:v>
                </c:pt>
                <c:pt idx="2075">
                  <c:v>39436</c:v>
                </c:pt>
                <c:pt idx="2076">
                  <c:v>39437</c:v>
                </c:pt>
                <c:pt idx="2077">
                  <c:v>39440</c:v>
                </c:pt>
                <c:pt idx="2078">
                  <c:v>39441</c:v>
                </c:pt>
                <c:pt idx="2079">
                  <c:v>39442</c:v>
                </c:pt>
                <c:pt idx="2080">
                  <c:v>39443</c:v>
                </c:pt>
                <c:pt idx="2081">
                  <c:v>39444</c:v>
                </c:pt>
                <c:pt idx="2082">
                  <c:v>39447</c:v>
                </c:pt>
                <c:pt idx="2083">
                  <c:v>39448</c:v>
                </c:pt>
                <c:pt idx="2084">
                  <c:v>39449</c:v>
                </c:pt>
                <c:pt idx="2085">
                  <c:v>39450</c:v>
                </c:pt>
                <c:pt idx="2086">
                  <c:v>39451</c:v>
                </c:pt>
                <c:pt idx="2087">
                  <c:v>39454</c:v>
                </c:pt>
                <c:pt idx="2088">
                  <c:v>39455</c:v>
                </c:pt>
                <c:pt idx="2089">
                  <c:v>39456</c:v>
                </c:pt>
                <c:pt idx="2090">
                  <c:v>39457</c:v>
                </c:pt>
                <c:pt idx="2091">
                  <c:v>39458</c:v>
                </c:pt>
                <c:pt idx="2092">
                  <c:v>39461</c:v>
                </c:pt>
                <c:pt idx="2093">
                  <c:v>39462</c:v>
                </c:pt>
                <c:pt idx="2094">
                  <c:v>39463</c:v>
                </c:pt>
                <c:pt idx="2095">
                  <c:v>39464</c:v>
                </c:pt>
                <c:pt idx="2096">
                  <c:v>39465</c:v>
                </c:pt>
                <c:pt idx="2097">
                  <c:v>39468</c:v>
                </c:pt>
                <c:pt idx="2098">
                  <c:v>39469</c:v>
                </c:pt>
                <c:pt idx="2099">
                  <c:v>39470</c:v>
                </c:pt>
                <c:pt idx="2100">
                  <c:v>39471</c:v>
                </c:pt>
                <c:pt idx="2101">
                  <c:v>39472</c:v>
                </c:pt>
                <c:pt idx="2102">
                  <c:v>39475</c:v>
                </c:pt>
                <c:pt idx="2103">
                  <c:v>39476</c:v>
                </c:pt>
                <c:pt idx="2104">
                  <c:v>39477</c:v>
                </c:pt>
                <c:pt idx="2105">
                  <c:v>39478</c:v>
                </c:pt>
                <c:pt idx="2106">
                  <c:v>39479</c:v>
                </c:pt>
                <c:pt idx="2107">
                  <c:v>39482</c:v>
                </c:pt>
                <c:pt idx="2108">
                  <c:v>39483</c:v>
                </c:pt>
                <c:pt idx="2109">
                  <c:v>39484</c:v>
                </c:pt>
                <c:pt idx="2110">
                  <c:v>39485</c:v>
                </c:pt>
                <c:pt idx="2111">
                  <c:v>39486</c:v>
                </c:pt>
                <c:pt idx="2112">
                  <c:v>39489</c:v>
                </c:pt>
                <c:pt idx="2113">
                  <c:v>39490</c:v>
                </c:pt>
                <c:pt idx="2114">
                  <c:v>39491</c:v>
                </c:pt>
                <c:pt idx="2115">
                  <c:v>39492</c:v>
                </c:pt>
                <c:pt idx="2116">
                  <c:v>39493</c:v>
                </c:pt>
                <c:pt idx="2117">
                  <c:v>39496</c:v>
                </c:pt>
                <c:pt idx="2118">
                  <c:v>39497</c:v>
                </c:pt>
                <c:pt idx="2119">
                  <c:v>39498</c:v>
                </c:pt>
                <c:pt idx="2120">
                  <c:v>39499</c:v>
                </c:pt>
                <c:pt idx="2121">
                  <c:v>39500</c:v>
                </c:pt>
                <c:pt idx="2122">
                  <c:v>39503</c:v>
                </c:pt>
                <c:pt idx="2123">
                  <c:v>39504</c:v>
                </c:pt>
                <c:pt idx="2124">
                  <c:v>39505</c:v>
                </c:pt>
                <c:pt idx="2125">
                  <c:v>39506</c:v>
                </c:pt>
                <c:pt idx="2126">
                  <c:v>39507</c:v>
                </c:pt>
                <c:pt idx="2127">
                  <c:v>39510</c:v>
                </c:pt>
                <c:pt idx="2128">
                  <c:v>39511</c:v>
                </c:pt>
                <c:pt idx="2129">
                  <c:v>39512</c:v>
                </c:pt>
                <c:pt idx="2130">
                  <c:v>39513</c:v>
                </c:pt>
                <c:pt idx="2131">
                  <c:v>39514</c:v>
                </c:pt>
                <c:pt idx="2132">
                  <c:v>39517</c:v>
                </c:pt>
                <c:pt idx="2133">
                  <c:v>39518</c:v>
                </c:pt>
                <c:pt idx="2134">
                  <c:v>39519</c:v>
                </c:pt>
                <c:pt idx="2135">
                  <c:v>39520</c:v>
                </c:pt>
                <c:pt idx="2136">
                  <c:v>39521</c:v>
                </c:pt>
                <c:pt idx="2137">
                  <c:v>39524</c:v>
                </c:pt>
                <c:pt idx="2138">
                  <c:v>39525</c:v>
                </c:pt>
                <c:pt idx="2139">
                  <c:v>39526</c:v>
                </c:pt>
                <c:pt idx="2140">
                  <c:v>39527</c:v>
                </c:pt>
                <c:pt idx="2141">
                  <c:v>39528</c:v>
                </c:pt>
                <c:pt idx="2142">
                  <c:v>39531</c:v>
                </c:pt>
                <c:pt idx="2143">
                  <c:v>39532</c:v>
                </c:pt>
                <c:pt idx="2144">
                  <c:v>39533</c:v>
                </c:pt>
                <c:pt idx="2145">
                  <c:v>39534</c:v>
                </c:pt>
                <c:pt idx="2146">
                  <c:v>39535</c:v>
                </c:pt>
                <c:pt idx="2147">
                  <c:v>39538</c:v>
                </c:pt>
                <c:pt idx="2148">
                  <c:v>39539</c:v>
                </c:pt>
                <c:pt idx="2149">
                  <c:v>39540</c:v>
                </c:pt>
                <c:pt idx="2150">
                  <c:v>39541</c:v>
                </c:pt>
                <c:pt idx="2151">
                  <c:v>39542</c:v>
                </c:pt>
                <c:pt idx="2152">
                  <c:v>39545</c:v>
                </c:pt>
                <c:pt idx="2153">
                  <c:v>39546</c:v>
                </c:pt>
                <c:pt idx="2154">
                  <c:v>39547</c:v>
                </c:pt>
                <c:pt idx="2155">
                  <c:v>39548</c:v>
                </c:pt>
                <c:pt idx="2156">
                  <c:v>39549</c:v>
                </c:pt>
                <c:pt idx="2157">
                  <c:v>39552</c:v>
                </c:pt>
                <c:pt idx="2158">
                  <c:v>39553</c:v>
                </c:pt>
                <c:pt idx="2159">
                  <c:v>39554</c:v>
                </c:pt>
                <c:pt idx="2160">
                  <c:v>39555</c:v>
                </c:pt>
                <c:pt idx="2161">
                  <c:v>39556</c:v>
                </c:pt>
                <c:pt idx="2162">
                  <c:v>39559</c:v>
                </c:pt>
                <c:pt idx="2163">
                  <c:v>39560</c:v>
                </c:pt>
                <c:pt idx="2164">
                  <c:v>39561</c:v>
                </c:pt>
                <c:pt idx="2165">
                  <c:v>39562</c:v>
                </c:pt>
                <c:pt idx="2166">
                  <c:v>39563</c:v>
                </c:pt>
                <c:pt idx="2167">
                  <c:v>39566</c:v>
                </c:pt>
                <c:pt idx="2168">
                  <c:v>39567</c:v>
                </c:pt>
                <c:pt idx="2169">
                  <c:v>39568</c:v>
                </c:pt>
                <c:pt idx="2170">
                  <c:v>39569</c:v>
                </c:pt>
                <c:pt idx="2171">
                  <c:v>39570</c:v>
                </c:pt>
                <c:pt idx="2172">
                  <c:v>39573</c:v>
                </c:pt>
                <c:pt idx="2173">
                  <c:v>39574</c:v>
                </c:pt>
                <c:pt idx="2174">
                  <c:v>39575</c:v>
                </c:pt>
                <c:pt idx="2175">
                  <c:v>39576</c:v>
                </c:pt>
                <c:pt idx="2176">
                  <c:v>39577</c:v>
                </c:pt>
                <c:pt idx="2177">
                  <c:v>39580</c:v>
                </c:pt>
                <c:pt idx="2178">
                  <c:v>39581</c:v>
                </c:pt>
                <c:pt idx="2179">
                  <c:v>39582</c:v>
                </c:pt>
                <c:pt idx="2180">
                  <c:v>39583</c:v>
                </c:pt>
                <c:pt idx="2181">
                  <c:v>39584</c:v>
                </c:pt>
                <c:pt idx="2182">
                  <c:v>39587</c:v>
                </c:pt>
                <c:pt idx="2183">
                  <c:v>39588</c:v>
                </c:pt>
                <c:pt idx="2184">
                  <c:v>39589</c:v>
                </c:pt>
                <c:pt idx="2185">
                  <c:v>39590</c:v>
                </c:pt>
                <c:pt idx="2186">
                  <c:v>39591</c:v>
                </c:pt>
                <c:pt idx="2187">
                  <c:v>39594</c:v>
                </c:pt>
                <c:pt idx="2188">
                  <c:v>39595</c:v>
                </c:pt>
                <c:pt idx="2189">
                  <c:v>39596</c:v>
                </c:pt>
                <c:pt idx="2190">
                  <c:v>39597</c:v>
                </c:pt>
                <c:pt idx="2191">
                  <c:v>39598</c:v>
                </c:pt>
                <c:pt idx="2192">
                  <c:v>39601</c:v>
                </c:pt>
                <c:pt idx="2193">
                  <c:v>39602</c:v>
                </c:pt>
                <c:pt idx="2194">
                  <c:v>39603</c:v>
                </c:pt>
                <c:pt idx="2195">
                  <c:v>39604</c:v>
                </c:pt>
                <c:pt idx="2196">
                  <c:v>39605</c:v>
                </c:pt>
                <c:pt idx="2197">
                  <c:v>39608</c:v>
                </c:pt>
                <c:pt idx="2198">
                  <c:v>39609</c:v>
                </c:pt>
                <c:pt idx="2199">
                  <c:v>39610</c:v>
                </c:pt>
                <c:pt idx="2200">
                  <c:v>39611</c:v>
                </c:pt>
                <c:pt idx="2201">
                  <c:v>39612</c:v>
                </c:pt>
                <c:pt idx="2202">
                  <c:v>39615</c:v>
                </c:pt>
                <c:pt idx="2203">
                  <c:v>39616</c:v>
                </c:pt>
                <c:pt idx="2204">
                  <c:v>39617</c:v>
                </c:pt>
                <c:pt idx="2205">
                  <c:v>39618</c:v>
                </c:pt>
                <c:pt idx="2206">
                  <c:v>39619</c:v>
                </c:pt>
                <c:pt idx="2207">
                  <c:v>39622</c:v>
                </c:pt>
                <c:pt idx="2208">
                  <c:v>39623</c:v>
                </c:pt>
                <c:pt idx="2209">
                  <c:v>39624</c:v>
                </c:pt>
                <c:pt idx="2210">
                  <c:v>39625</c:v>
                </c:pt>
                <c:pt idx="2211">
                  <c:v>39626</c:v>
                </c:pt>
                <c:pt idx="2212">
                  <c:v>39629</c:v>
                </c:pt>
                <c:pt idx="2213">
                  <c:v>39630</c:v>
                </c:pt>
                <c:pt idx="2214">
                  <c:v>39631</c:v>
                </c:pt>
                <c:pt idx="2215">
                  <c:v>39632</c:v>
                </c:pt>
                <c:pt idx="2216">
                  <c:v>39633</c:v>
                </c:pt>
                <c:pt idx="2217">
                  <c:v>39636</c:v>
                </c:pt>
                <c:pt idx="2218">
                  <c:v>39637</c:v>
                </c:pt>
                <c:pt idx="2219">
                  <c:v>39638</c:v>
                </c:pt>
                <c:pt idx="2220">
                  <c:v>39639</c:v>
                </c:pt>
                <c:pt idx="2221">
                  <c:v>39640</c:v>
                </c:pt>
                <c:pt idx="2222">
                  <c:v>39643</c:v>
                </c:pt>
                <c:pt idx="2223">
                  <c:v>39644</c:v>
                </c:pt>
                <c:pt idx="2224">
                  <c:v>39645</c:v>
                </c:pt>
                <c:pt idx="2225">
                  <c:v>39646</c:v>
                </c:pt>
                <c:pt idx="2226">
                  <c:v>39647</c:v>
                </c:pt>
                <c:pt idx="2227">
                  <c:v>39650</c:v>
                </c:pt>
                <c:pt idx="2228">
                  <c:v>39651</c:v>
                </c:pt>
                <c:pt idx="2229">
                  <c:v>39652</c:v>
                </c:pt>
                <c:pt idx="2230">
                  <c:v>39653</c:v>
                </c:pt>
                <c:pt idx="2231">
                  <c:v>39654</c:v>
                </c:pt>
                <c:pt idx="2232">
                  <c:v>39657</c:v>
                </c:pt>
                <c:pt idx="2233">
                  <c:v>39658</c:v>
                </c:pt>
                <c:pt idx="2234">
                  <c:v>39659</c:v>
                </c:pt>
                <c:pt idx="2235">
                  <c:v>39660</c:v>
                </c:pt>
                <c:pt idx="2236">
                  <c:v>39661</c:v>
                </c:pt>
                <c:pt idx="2237">
                  <c:v>39664</c:v>
                </c:pt>
                <c:pt idx="2238">
                  <c:v>39665</c:v>
                </c:pt>
                <c:pt idx="2239">
                  <c:v>39666</c:v>
                </c:pt>
                <c:pt idx="2240">
                  <c:v>39667</c:v>
                </c:pt>
                <c:pt idx="2241">
                  <c:v>39668</c:v>
                </c:pt>
                <c:pt idx="2242">
                  <c:v>39671</c:v>
                </c:pt>
                <c:pt idx="2243">
                  <c:v>39672</c:v>
                </c:pt>
                <c:pt idx="2244">
                  <c:v>39673</c:v>
                </c:pt>
                <c:pt idx="2245">
                  <c:v>39674</c:v>
                </c:pt>
                <c:pt idx="2246">
                  <c:v>39675</c:v>
                </c:pt>
                <c:pt idx="2247">
                  <c:v>39678</c:v>
                </c:pt>
                <c:pt idx="2248">
                  <c:v>39679</c:v>
                </c:pt>
                <c:pt idx="2249">
                  <c:v>39680</c:v>
                </c:pt>
                <c:pt idx="2250">
                  <c:v>39681</c:v>
                </c:pt>
                <c:pt idx="2251">
                  <c:v>39682</c:v>
                </c:pt>
                <c:pt idx="2252">
                  <c:v>39685</c:v>
                </c:pt>
                <c:pt idx="2253">
                  <c:v>39686</c:v>
                </c:pt>
                <c:pt idx="2254">
                  <c:v>39687</c:v>
                </c:pt>
                <c:pt idx="2255">
                  <c:v>39688</c:v>
                </c:pt>
                <c:pt idx="2256">
                  <c:v>39689</c:v>
                </c:pt>
                <c:pt idx="2257">
                  <c:v>39692</c:v>
                </c:pt>
                <c:pt idx="2258">
                  <c:v>39693</c:v>
                </c:pt>
                <c:pt idx="2259">
                  <c:v>39694</c:v>
                </c:pt>
                <c:pt idx="2260">
                  <c:v>39695</c:v>
                </c:pt>
                <c:pt idx="2261">
                  <c:v>39696</c:v>
                </c:pt>
                <c:pt idx="2262">
                  <c:v>39699</c:v>
                </c:pt>
                <c:pt idx="2263">
                  <c:v>39700</c:v>
                </c:pt>
                <c:pt idx="2264">
                  <c:v>39701</c:v>
                </c:pt>
                <c:pt idx="2265">
                  <c:v>39702</c:v>
                </c:pt>
                <c:pt idx="2266">
                  <c:v>39703</c:v>
                </c:pt>
                <c:pt idx="2267">
                  <c:v>39706</c:v>
                </c:pt>
                <c:pt idx="2268">
                  <c:v>39707</c:v>
                </c:pt>
                <c:pt idx="2269">
                  <c:v>39708</c:v>
                </c:pt>
                <c:pt idx="2270">
                  <c:v>39709</c:v>
                </c:pt>
                <c:pt idx="2271">
                  <c:v>39710</c:v>
                </c:pt>
                <c:pt idx="2272">
                  <c:v>39713</c:v>
                </c:pt>
                <c:pt idx="2273">
                  <c:v>39714</c:v>
                </c:pt>
                <c:pt idx="2274">
                  <c:v>39715</c:v>
                </c:pt>
                <c:pt idx="2275">
                  <c:v>39716</c:v>
                </c:pt>
                <c:pt idx="2276">
                  <c:v>39717</c:v>
                </c:pt>
                <c:pt idx="2277">
                  <c:v>39720</c:v>
                </c:pt>
                <c:pt idx="2278">
                  <c:v>39721</c:v>
                </c:pt>
                <c:pt idx="2279">
                  <c:v>39722</c:v>
                </c:pt>
                <c:pt idx="2280">
                  <c:v>39723</c:v>
                </c:pt>
                <c:pt idx="2281">
                  <c:v>39724</c:v>
                </c:pt>
                <c:pt idx="2282">
                  <c:v>39727</c:v>
                </c:pt>
                <c:pt idx="2283">
                  <c:v>39728</c:v>
                </c:pt>
                <c:pt idx="2284">
                  <c:v>39729</c:v>
                </c:pt>
                <c:pt idx="2285">
                  <c:v>39730</c:v>
                </c:pt>
                <c:pt idx="2286">
                  <c:v>39731</c:v>
                </c:pt>
                <c:pt idx="2287">
                  <c:v>39734</c:v>
                </c:pt>
                <c:pt idx="2288">
                  <c:v>39735</c:v>
                </c:pt>
                <c:pt idx="2289">
                  <c:v>39736</c:v>
                </c:pt>
                <c:pt idx="2290">
                  <c:v>39737</c:v>
                </c:pt>
                <c:pt idx="2291">
                  <c:v>39738</c:v>
                </c:pt>
                <c:pt idx="2292">
                  <c:v>39741</c:v>
                </c:pt>
                <c:pt idx="2293">
                  <c:v>39742</c:v>
                </c:pt>
                <c:pt idx="2294">
                  <c:v>39743</c:v>
                </c:pt>
                <c:pt idx="2295">
                  <c:v>39744</c:v>
                </c:pt>
                <c:pt idx="2296">
                  <c:v>39745</c:v>
                </c:pt>
                <c:pt idx="2297">
                  <c:v>39748</c:v>
                </c:pt>
                <c:pt idx="2298">
                  <c:v>39749</c:v>
                </c:pt>
                <c:pt idx="2299">
                  <c:v>39750</c:v>
                </c:pt>
                <c:pt idx="2300">
                  <c:v>39751</c:v>
                </c:pt>
                <c:pt idx="2301">
                  <c:v>39752</c:v>
                </c:pt>
                <c:pt idx="2302">
                  <c:v>39755</c:v>
                </c:pt>
                <c:pt idx="2303">
                  <c:v>39756</c:v>
                </c:pt>
                <c:pt idx="2304">
                  <c:v>39757</c:v>
                </c:pt>
                <c:pt idx="2305">
                  <c:v>39758</c:v>
                </c:pt>
                <c:pt idx="2306">
                  <c:v>39759</c:v>
                </c:pt>
                <c:pt idx="2307">
                  <c:v>39762</c:v>
                </c:pt>
                <c:pt idx="2308">
                  <c:v>39763</c:v>
                </c:pt>
                <c:pt idx="2309">
                  <c:v>39764</c:v>
                </c:pt>
                <c:pt idx="2310">
                  <c:v>39765</c:v>
                </c:pt>
                <c:pt idx="2311">
                  <c:v>39766</c:v>
                </c:pt>
                <c:pt idx="2312">
                  <c:v>39769</c:v>
                </c:pt>
                <c:pt idx="2313">
                  <c:v>39770</c:v>
                </c:pt>
                <c:pt idx="2314">
                  <c:v>39771</c:v>
                </c:pt>
                <c:pt idx="2315">
                  <c:v>39772</c:v>
                </c:pt>
                <c:pt idx="2316">
                  <c:v>39773</c:v>
                </c:pt>
                <c:pt idx="2317">
                  <c:v>39776</c:v>
                </c:pt>
                <c:pt idx="2318">
                  <c:v>39777</c:v>
                </c:pt>
                <c:pt idx="2319">
                  <c:v>39778</c:v>
                </c:pt>
                <c:pt idx="2320">
                  <c:v>39779</c:v>
                </c:pt>
                <c:pt idx="2321">
                  <c:v>39780</c:v>
                </c:pt>
                <c:pt idx="2322">
                  <c:v>39783</c:v>
                </c:pt>
                <c:pt idx="2323">
                  <c:v>39784</c:v>
                </c:pt>
                <c:pt idx="2324">
                  <c:v>39785</c:v>
                </c:pt>
                <c:pt idx="2325">
                  <c:v>39786</c:v>
                </c:pt>
                <c:pt idx="2326">
                  <c:v>39787</c:v>
                </c:pt>
                <c:pt idx="2327">
                  <c:v>39790</c:v>
                </c:pt>
                <c:pt idx="2328">
                  <c:v>39791</c:v>
                </c:pt>
                <c:pt idx="2329">
                  <c:v>39792</c:v>
                </c:pt>
                <c:pt idx="2330">
                  <c:v>39793</c:v>
                </c:pt>
                <c:pt idx="2331">
                  <c:v>39794</c:v>
                </c:pt>
                <c:pt idx="2332">
                  <c:v>39797</c:v>
                </c:pt>
                <c:pt idx="2333">
                  <c:v>39798</c:v>
                </c:pt>
                <c:pt idx="2334">
                  <c:v>39799</c:v>
                </c:pt>
                <c:pt idx="2335">
                  <c:v>39800</c:v>
                </c:pt>
                <c:pt idx="2336">
                  <c:v>39801</c:v>
                </c:pt>
                <c:pt idx="2337">
                  <c:v>39804</c:v>
                </c:pt>
                <c:pt idx="2338">
                  <c:v>39805</c:v>
                </c:pt>
                <c:pt idx="2339">
                  <c:v>39806</c:v>
                </c:pt>
                <c:pt idx="2340">
                  <c:v>39807</c:v>
                </c:pt>
                <c:pt idx="2341">
                  <c:v>39808</c:v>
                </c:pt>
                <c:pt idx="2342">
                  <c:v>39811</c:v>
                </c:pt>
                <c:pt idx="2343">
                  <c:v>39812</c:v>
                </c:pt>
                <c:pt idx="2344">
                  <c:v>39813</c:v>
                </c:pt>
                <c:pt idx="2345">
                  <c:v>39814</c:v>
                </c:pt>
                <c:pt idx="2346">
                  <c:v>39815</c:v>
                </c:pt>
                <c:pt idx="2347">
                  <c:v>39818</c:v>
                </c:pt>
                <c:pt idx="2348">
                  <c:v>39819</c:v>
                </c:pt>
                <c:pt idx="2349">
                  <c:v>39820</c:v>
                </c:pt>
                <c:pt idx="2350">
                  <c:v>39821</c:v>
                </c:pt>
                <c:pt idx="2351">
                  <c:v>39822</c:v>
                </c:pt>
                <c:pt idx="2352">
                  <c:v>39825</c:v>
                </c:pt>
                <c:pt idx="2353">
                  <c:v>39826</c:v>
                </c:pt>
                <c:pt idx="2354">
                  <c:v>39827</c:v>
                </c:pt>
                <c:pt idx="2355">
                  <c:v>39828</c:v>
                </c:pt>
                <c:pt idx="2356">
                  <c:v>39829</c:v>
                </c:pt>
                <c:pt idx="2357">
                  <c:v>39832</c:v>
                </c:pt>
                <c:pt idx="2358">
                  <c:v>39833</c:v>
                </c:pt>
                <c:pt idx="2359">
                  <c:v>39834</c:v>
                </c:pt>
                <c:pt idx="2360">
                  <c:v>39835</c:v>
                </c:pt>
                <c:pt idx="2361">
                  <c:v>39836</c:v>
                </c:pt>
                <c:pt idx="2362">
                  <c:v>39839</c:v>
                </c:pt>
                <c:pt idx="2363">
                  <c:v>39840</c:v>
                </c:pt>
                <c:pt idx="2364">
                  <c:v>39841</c:v>
                </c:pt>
                <c:pt idx="2365">
                  <c:v>39842</c:v>
                </c:pt>
                <c:pt idx="2366">
                  <c:v>39843</c:v>
                </c:pt>
                <c:pt idx="2367">
                  <c:v>39846</c:v>
                </c:pt>
                <c:pt idx="2368">
                  <c:v>39847</c:v>
                </c:pt>
                <c:pt idx="2369">
                  <c:v>39848</c:v>
                </c:pt>
                <c:pt idx="2370">
                  <c:v>39849</c:v>
                </c:pt>
                <c:pt idx="2371">
                  <c:v>39850</c:v>
                </c:pt>
                <c:pt idx="2372">
                  <c:v>39853</c:v>
                </c:pt>
                <c:pt idx="2373">
                  <c:v>39854</c:v>
                </c:pt>
                <c:pt idx="2374">
                  <c:v>39855</c:v>
                </c:pt>
                <c:pt idx="2375">
                  <c:v>39856</c:v>
                </c:pt>
                <c:pt idx="2376">
                  <c:v>39857</c:v>
                </c:pt>
                <c:pt idx="2377">
                  <c:v>39860</c:v>
                </c:pt>
                <c:pt idx="2378">
                  <c:v>39861</c:v>
                </c:pt>
                <c:pt idx="2379">
                  <c:v>39862</c:v>
                </c:pt>
                <c:pt idx="2380">
                  <c:v>39863</c:v>
                </c:pt>
                <c:pt idx="2381">
                  <c:v>39864</c:v>
                </c:pt>
                <c:pt idx="2382">
                  <c:v>39867</c:v>
                </c:pt>
                <c:pt idx="2383">
                  <c:v>39868</c:v>
                </c:pt>
                <c:pt idx="2384">
                  <c:v>39869</c:v>
                </c:pt>
                <c:pt idx="2385">
                  <c:v>39870</c:v>
                </c:pt>
                <c:pt idx="2386">
                  <c:v>39871</c:v>
                </c:pt>
                <c:pt idx="2387">
                  <c:v>39874</c:v>
                </c:pt>
                <c:pt idx="2388">
                  <c:v>39875</c:v>
                </c:pt>
                <c:pt idx="2389">
                  <c:v>39876</c:v>
                </c:pt>
                <c:pt idx="2390">
                  <c:v>39877</c:v>
                </c:pt>
                <c:pt idx="2391">
                  <c:v>39878</c:v>
                </c:pt>
                <c:pt idx="2392">
                  <c:v>39881</c:v>
                </c:pt>
                <c:pt idx="2393">
                  <c:v>39882</c:v>
                </c:pt>
                <c:pt idx="2394">
                  <c:v>39883</c:v>
                </c:pt>
                <c:pt idx="2395">
                  <c:v>39884</c:v>
                </c:pt>
                <c:pt idx="2396">
                  <c:v>39885</c:v>
                </c:pt>
                <c:pt idx="2397">
                  <c:v>39888</c:v>
                </c:pt>
                <c:pt idx="2398">
                  <c:v>39889</c:v>
                </c:pt>
                <c:pt idx="2399">
                  <c:v>39890</c:v>
                </c:pt>
                <c:pt idx="2400">
                  <c:v>39891</c:v>
                </c:pt>
                <c:pt idx="2401">
                  <c:v>39892</c:v>
                </c:pt>
                <c:pt idx="2402">
                  <c:v>39895</c:v>
                </c:pt>
                <c:pt idx="2403">
                  <c:v>39896</c:v>
                </c:pt>
                <c:pt idx="2404">
                  <c:v>39897</c:v>
                </c:pt>
                <c:pt idx="2405">
                  <c:v>39898</c:v>
                </c:pt>
                <c:pt idx="2406">
                  <c:v>39899</c:v>
                </c:pt>
                <c:pt idx="2407">
                  <c:v>39902</c:v>
                </c:pt>
                <c:pt idx="2408">
                  <c:v>39903</c:v>
                </c:pt>
                <c:pt idx="2409">
                  <c:v>39904</c:v>
                </c:pt>
                <c:pt idx="2410">
                  <c:v>39905</c:v>
                </c:pt>
                <c:pt idx="2411">
                  <c:v>39906</c:v>
                </c:pt>
                <c:pt idx="2412">
                  <c:v>39909</c:v>
                </c:pt>
                <c:pt idx="2413">
                  <c:v>39910</c:v>
                </c:pt>
                <c:pt idx="2414">
                  <c:v>39911</c:v>
                </c:pt>
                <c:pt idx="2415">
                  <c:v>39912</c:v>
                </c:pt>
                <c:pt idx="2416">
                  <c:v>39913</c:v>
                </c:pt>
                <c:pt idx="2417">
                  <c:v>39916</c:v>
                </c:pt>
                <c:pt idx="2418">
                  <c:v>39917</c:v>
                </c:pt>
                <c:pt idx="2419">
                  <c:v>39918</c:v>
                </c:pt>
                <c:pt idx="2420">
                  <c:v>39919</c:v>
                </c:pt>
                <c:pt idx="2421">
                  <c:v>39920</c:v>
                </c:pt>
                <c:pt idx="2422">
                  <c:v>39923</c:v>
                </c:pt>
                <c:pt idx="2423">
                  <c:v>39924</c:v>
                </c:pt>
                <c:pt idx="2424">
                  <c:v>39925</c:v>
                </c:pt>
                <c:pt idx="2425">
                  <c:v>39926</c:v>
                </c:pt>
                <c:pt idx="2426">
                  <c:v>39927</c:v>
                </c:pt>
                <c:pt idx="2427">
                  <c:v>39930</c:v>
                </c:pt>
                <c:pt idx="2428">
                  <c:v>39931</c:v>
                </c:pt>
                <c:pt idx="2429">
                  <c:v>39932</c:v>
                </c:pt>
                <c:pt idx="2430">
                  <c:v>39933</c:v>
                </c:pt>
                <c:pt idx="2431">
                  <c:v>39934</c:v>
                </c:pt>
                <c:pt idx="2432">
                  <c:v>39937</c:v>
                </c:pt>
                <c:pt idx="2433">
                  <c:v>39938</c:v>
                </c:pt>
                <c:pt idx="2434">
                  <c:v>39939</c:v>
                </c:pt>
                <c:pt idx="2435">
                  <c:v>39940</c:v>
                </c:pt>
                <c:pt idx="2436">
                  <c:v>39941</c:v>
                </c:pt>
                <c:pt idx="2437">
                  <c:v>39944</c:v>
                </c:pt>
                <c:pt idx="2438">
                  <c:v>39945</c:v>
                </c:pt>
                <c:pt idx="2439">
                  <c:v>39946</c:v>
                </c:pt>
                <c:pt idx="2440">
                  <c:v>39947</c:v>
                </c:pt>
                <c:pt idx="2441">
                  <c:v>39948</c:v>
                </c:pt>
                <c:pt idx="2442">
                  <c:v>39951</c:v>
                </c:pt>
                <c:pt idx="2443">
                  <c:v>39952</c:v>
                </c:pt>
                <c:pt idx="2444">
                  <c:v>39953</c:v>
                </c:pt>
                <c:pt idx="2445">
                  <c:v>39954</c:v>
                </c:pt>
                <c:pt idx="2446">
                  <c:v>39955</c:v>
                </c:pt>
                <c:pt idx="2447">
                  <c:v>39958</c:v>
                </c:pt>
                <c:pt idx="2448">
                  <c:v>39959</c:v>
                </c:pt>
                <c:pt idx="2449">
                  <c:v>39960</c:v>
                </c:pt>
                <c:pt idx="2450">
                  <c:v>39961</c:v>
                </c:pt>
                <c:pt idx="2451">
                  <c:v>39962</c:v>
                </c:pt>
                <c:pt idx="2452">
                  <c:v>39965</c:v>
                </c:pt>
                <c:pt idx="2453">
                  <c:v>39966</c:v>
                </c:pt>
                <c:pt idx="2454">
                  <c:v>39967</c:v>
                </c:pt>
                <c:pt idx="2455">
                  <c:v>39968</c:v>
                </c:pt>
                <c:pt idx="2456">
                  <c:v>39969</c:v>
                </c:pt>
                <c:pt idx="2457">
                  <c:v>39972</c:v>
                </c:pt>
                <c:pt idx="2458">
                  <c:v>39973</c:v>
                </c:pt>
                <c:pt idx="2459">
                  <c:v>39974</c:v>
                </c:pt>
                <c:pt idx="2460">
                  <c:v>39975</c:v>
                </c:pt>
                <c:pt idx="2461">
                  <c:v>39976</c:v>
                </c:pt>
                <c:pt idx="2462">
                  <c:v>39979</c:v>
                </c:pt>
                <c:pt idx="2463">
                  <c:v>39980</c:v>
                </c:pt>
                <c:pt idx="2464">
                  <c:v>39981</c:v>
                </c:pt>
                <c:pt idx="2465">
                  <c:v>39982</c:v>
                </c:pt>
                <c:pt idx="2466">
                  <c:v>39983</c:v>
                </c:pt>
                <c:pt idx="2467">
                  <c:v>39986</c:v>
                </c:pt>
                <c:pt idx="2468">
                  <c:v>39987</c:v>
                </c:pt>
                <c:pt idx="2469">
                  <c:v>39988</c:v>
                </c:pt>
                <c:pt idx="2470">
                  <c:v>39989</c:v>
                </c:pt>
                <c:pt idx="2471">
                  <c:v>39990</c:v>
                </c:pt>
                <c:pt idx="2472">
                  <c:v>39993</c:v>
                </c:pt>
                <c:pt idx="2473">
                  <c:v>39994</c:v>
                </c:pt>
                <c:pt idx="2474">
                  <c:v>39995</c:v>
                </c:pt>
                <c:pt idx="2475">
                  <c:v>39996</c:v>
                </c:pt>
                <c:pt idx="2476">
                  <c:v>39997</c:v>
                </c:pt>
                <c:pt idx="2477">
                  <c:v>40000</c:v>
                </c:pt>
                <c:pt idx="2478">
                  <c:v>40001</c:v>
                </c:pt>
                <c:pt idx="2479">
                  <c:v>40002</c:v>
                </c:pt>
                <c:pt idx="2480">
                  <c:v>40003</c:v>
                </c:pt>
                <c:pt idx="2481">
                  <c:v>40004</c:v>
                </c:pt>
                <c:pt idx="2482">
                  <c:v>40007</c:v>
                </c:pt>
                <c:pt idx="2483">
                  <c:v>40008</c:v>
                </c:pt>
                <c:pt idx="2484">
                  <c:v>40009</c:v>
                </c:pt>
                <c:pt idx="2485">
                  <c:v>40010</c:v>
                </c:pt>
                <c:pt idx="2486">
                  <c:v>40011</c:v>
                </c:pt>
                <c:pt idx="2487">
                  <c:v>40014</c:v>
                </c:pt>
                <c:pt idx="2488">
                  <c:v>40015</c:v>
                </c:pt>
                <c:pt idx="2489">
                  <c:v>40016</c:v>
                </c:pt>
                <c:pt idx="2490">
                  <c:v>40017</c:v>
                </c:pt>
                <c:pt idx="2491">
                  <c:v>40018</c:v>
                </c:pt>
                <c:pt idx="2492">
                  <c:v>40021</c:v>
                </c:pt>
                <c:pt idx="2493">
                  <c:v>40022</c:v>
                </c:pt>
                <c:pt idx="2494">
                  <c:v>40023</c:v>
                </c:pt>
                <c:pt idx="2495">
                  <c:v>40024</c:v>
                </c:pt>
                <c:pt idx="2496">
                  <c:v>40025</c:v>
                </c:pt>
                <c:pt idx="2497">
                  <c:v>40028</c:v>
                </c:pt>
                <c:pt idx="2498">
                  <c:v>40029</c:v>
                </c:pt>
                <c:pt idx="2499">
                  <c:v>40030</c:v>
                </c:pt>
                <c:pt idx="2500">
                  <c:v>40031</c:v>
                </c:pt>
                <c:pt idx="2501">
                  <c:v>40032</c:v>
                </c:pt>
                <c:pt idx="2502">
                  <c:v>40035</c:v>
                </c:pt>
                <c:pt idx="2503">
                  <c:v>40036</c:v>
                </c:pt>
                <c:pt idx="2504">
                  <c:v>40037</c:v>
                </c:pt>
                <c:pt idx="2505">
                  <c:v>40038</c:v>
                </c:pt>
                <c:pt idx="2506">
                  <c:v>40039</c:v>
                </c:pt>
                <c:pt idx="2507">
                  <c:v>40042</c:v>
                </c:pt>
                <c:pt idx="2508">
                  <c:v>40043</c:v>
                </c:pt>
                <c:pt idx="2509">
                  <c:v>40044</c:v>
                </c:pt>
                <c:pt idx="2510">
                  <c:v>40045</c:v>
                </c:pt>
                <c:pt idx="2511">
                  <c:v>40046</c:v>
                </c:pt>
                <c:pt idx="2512">
                  <c:v>40049</c:v>
                </c:pt>
                <c:pt idx="2513">
                  <c:v>40050</c:v>
                </c:pt>
                <c:pt idx="2514">
                  <c:v>40051</c:v>
                </c:pt>
                <c:pt idx="2515">
                  <c:v>40052</c:v>
                </c:pt>
                <c:pt idx="2516">
                  <c:v>40053</c:v>
                </c:pt>
                <c:pt idx="2517">
                  <c:v>40056</c:v>
                </c:pt>
                <c:pt idx="2518">
                  <c:v>40057</c:v>
                </c:pt>
                <c:pt idx="2519">
                  <c:v>40058</c:v>
                </c:pt>
                <c:pt idx="2520">
                  <c:v>40059</c:v>
                </c:pt>
                <c:pt idx="2521">
                  <c:v>40060</c:v>
                </c:pt>
                <c:pt idx="2522">
                  <c:v>40063</c:v>
                </c:pt>
                <c:pt idx="2523">
                  <c:v>40064</c:v>
                </c:pt>
                <c:pt idx="2524">
                  <c:v>40065</c:v>
                </c:pt>
                <c:pt idx="2525">
                  <c:v>40066</c:v>
                </c:pt>
                <c:pt idx="2526">
                  <c:v>40067</c:v>
                </c:pt>
                <c:pt idx="2527">
                  <c:v>40070</c:v>
                </c:pt>
                <c:pt idx="2528">
                  <c:v>40071</c:v>
                </c:pt>
                <c:pt idx="2529">
                  <c:v>40072</c:v>
                </c:pt>
                <c:pt idx="2530">
                  <c:v>40073</c:v>
                </c:pt>
                <c:pt idx="2531">
                  <c:v>40074</c:v>
                </c:pt>
                <c:pt idx="2532">
                  <c:v>40077</c:v>
                </c:pt>
                <c:pt idx="2533">
                  <c:v>40078</c:v>
                </c:pt>
                <c:pt idx="2534">
                  <c:v>40079</c:v>
                </c:pt>
                <c:pt idx="2535">
                  <c:v>40080</c:v>
                </c:pt>
                <c:pt idx="2536">
                  <c:v>40081</c:v>
                </c:pt>
                <c:pt idx="2537">
                  <c:v>40084</c:v>
                </c:pt>
                <c:pt idx="2538">
                  <c:v>40085</c:v>
                </c:pt>
                <c:pt idx="2539">
                  <c:v>40086</c:v>
                </c:pt>
                <c:pt idx="2540">
                  <c:v>40087</c:v>
                </c:pt>
                <c:pt idx="2541">
                  <c:v>40088</c:v>
                </c:pt>
                <c:pt idx="2542">
                  <c:v>40091</c:v>
                </c:pt>
                <c:pt idx="2543">
                  <c:v>40092</c:v>
                </c:pt>
                <c:pt idx="2544">
                  <c:v>40093</c:v>
                </c:pt>
                <c:pt idx="2545">
                  <c:v>40094</c:v>
                </c:pt>
                <c:pt idx="2546">
                  <c:v>40095</c:v>
                </c:pt>
                <c:pt idx="2547">
                  <c:v>40098</c:v>
                </c:pt>
                <c:pt idx="2548">
                  <c:v>40099</c:v>
                </c:pt>
                <c:pt idx="2549">
                  <c:v>40100</c:v>
                </c:pt>
                <c:pt idx="2550">
                  <c:v>40101</c:v>
                </c:pt>
                <c:pt idx="2551">
                  <c:v>40102</c:v>
                </c:pt>
                <c:pt idx="2552">
                  <c:v>40105</c:v>
                </c:pt>
                <c:pt idx="2553">
                  <c:v>40106</c:v>
                </c:pt>
                <c:pt idx="2554">
                  <c:v>40107</c:v>
                </c:pt>
                <c:pt idx="2555">
                  <c:v>40108</c:v>
                </c:pt>
                <c:pt idx="2556">
                  <c:v>40109</c:v>
                </c:pt>
                <c:pt idx="2557">
                  <c:v>40112</c:v>
                </c:pt>
                <c:pt idx="2558">
                  <c:v>40113</c:v>
                </c:pt>
                <c:pt idx="2559">
                  <c:v>40114</c:v>
                </c:pt>
                <c:pt idx="2560">
                  <c:v>40115</c:v>
                </c:pt>
                <c:pt idx="2561">
                  <c:v>40116</c:v>
                </c:pt>
                <c:pt idx="2562">
                  <c:v>40119</c:v>
                </c:pt>
                <c:pt idx="2563">
                  <c:v>40120</c:v>
                </c:pt>
                <c:pt idx="2564">
                  <c:v>40121</c:v>
                </c:pt>
                <c:pt idx="2565">
                  <c:v>40122</c:v>
                </c:pt>
                <c:pt idx="2566">
                  <c:v>40123</c:v>
                </c:pt>
                <c:pt idx="2567">
                  <c:v>40126</c:v>
                </c:pt>
                <c:pt idx="2568">
                  <c:v>40127</c:v>
                </c:pt>
                <c:pt idx="2569">
                  <c:v>40128</c:v>
                </c:pt>
                <c:pt idx="2570">
                  <c:v>40129</c:v>
                </c:pt>
                <c:pt idx="2571">
                  <c:v>40130</c:v>
                </c:pt>
                <c:pt idx="2572">
                  <c:v>40133</c:v>
                </c:pt>
                <c:pt idx="2573">
                  <c:v>40134</c:v>
                </c:pt>
                <c:pt idx="2574">
                  <c:v>40135</c:v>
                </c:pt>
                <c:pt idx="2575">
                  <c:v>40136</c:v>
                </c:pt>
                <c:pt idx="2576">
                  <c:v>40137</c:v>
                </c:pt>
                <c:pt idx="2577">
                  <c:v>40140</c:v>
                </c:pt>
                <c:pt idx="2578">
                  <c:v>40141</c:v>
                </c:pt>
                <c:pt idx="2579">
                  <c:v>40142</c:v>
                </c:pt>
                <c:pt idx="2580">
                  <c:v>40143</c:v>
                </c:pt>
                <c:pt idx="2581">
                  <c:v>40144</c:v>
                </c:pt>
                <c:pt idx="2582">
                  <c:v>40147</c:v>
                </c:pt>
                <c:pt idx="2583">
                  <c:v>40148</c:v>
                </c:pt>
                <c:pt idx="2584">
                  <c:v>40149</c:v>
                </c:pt>
                <c:pt idx="2585">
                  <c:v>40150</c:v>
                </c:pt>
                <c:pt idx="2586">
                  <c:v>40151</c:v>
                </c:pt>
                <c:pt idx="2587">
                  <c:v>40154</c:v>
                </c:pt>
                <c:pt idx="2588">
                  <c:v>40155</c:v>
                </c:pt>
                <c:pt idx="2589">
                  <c:v>40156</c:v>
                </c:pt>
                <c:pt idx="2590">
                  <c:v>40157</c:v>
                </c:pt>
                <c:pt idx="2591">
                  <c:v>40158</c:v>
                </c:pt>
                <c:pt idx="2592">
                  <c:v>40161</c:v>
                </c:pt>
                <c:pt idx="2593">
                  <c:v>40162</c:v>
                </c:pt>
                <c:pt idx="2594">
                  <c:v>40163</c:v>
                </c:pt>
                <c:pt idx="2595">
                  <c:v>40164</c:v>
                </c:pt>
                <c:pt idx="2596">
                  <c:v>40165</c:v>
                </c:pt>
                <c:pt idx="2597">
                  <c:v>40168</c:v>
                </c:pt>
                <c:pt idx="2598">
                  <c:v>40169</c:v>
                </c:pt>
                <c:pt idx="2599">
                  <c:v>40170</c:v>
                </c:pt>
                <c:pt idx="2600">
                  <c:v>40171</c:v>
                </c:pt>
                <c:pt idx="2601">
                  <c:v>40172</c:v>
                </c:pt>
                <c:pt idx="2602">
                  <c:v>40175</c:v>
                </c:pt>
                <c:pt idx="2603">
                  <c:v>40176</c:v>
                </c:pt>
                <c:pt idx="2604">
                  <c:v>40177</c:v>
                </c:pt>
                <c:pt idx="2605">
                  <c:v>40178</c:v>
                </c:pt>
                <c:pt idx="2606">
                  <c:v>40179</c:v>
                </c:pt>
                <c:pt idx="2607">
                  <c:v>40182</c:v>
                </c:pt>
                <c:pt idx="2608">
                  <c:v>40183</c:v>
                </c:pt>
                <c:pt idx="2609">
                  <c:v>40184</c:v>
                </c:pt>
                <c:pt idx="2610">
                  <c:v>40185</c:v>
                </c:pt>
                <c:pt idx="2611">
                  <c:v>40186</c:v>
                </c:pt>
                <c:pt idx="2612">
                  <c:v>40189</c:v>
                </c:pt>
                <c:pt idx="2613">
                  <c:v>40190</c:v>
                </c:pt>
                <c:pt idx="2614">
                  <c:v>40191</c:v>
                </c:pt>
                <c:pt idx="2615">
                  <c:v>40192</c:v>
                </c:pt>
                <c:pt idx="2616">
                  <c:v>40193</c:v>
                </c:pt>
                <c:pt idx="2617">
                  <c:v>40196</c:v>
                </c:pt>
                <c:pt idx="2618">
                  <c:v>40197</c:v>
                </c:pt>
                <c:pt idx="2619">
                  <c:v>40198</c:v>
                </c:pt>
                <c:pt idx="2620">
                  <c:v>40199</c:v>
                </c:pt>
                <c:pt idx="2621">
                  <c:v>40200</c:v>
                </c:pt>
                <c:pt idx="2622">
                  <c:v>40203</c:v>
                </c:pt>
                <c:pt idx="2623">
                  <c:v>40204</c:v>
                </c:pt>
                <c:pt idx="2624">
                  <c:v>40205</c:v>
                </c:pt>
                <c:pt idx="2625">
                  <c:v>40206</c:v>
                </c:pt>
                <c:pt idx="2626">
                  <c:v>40207</c:v>
                </c:pt>
                <c:pt idx="2627">
                  <c:v>40210</c:v>
                </c:pt>
                <c:pt idx="2628">
                  <c:v>40211</c:v>
                </c:pt>
                <c:pt idx="2629">
                  <c:v>40212</c:v>
                </c:pt>
                <c:pt idx="2630">
                  <c:v>40213</c:v>
                </c:pt>
                <c:pt idx="2631">
                  <c:v>40214</c:v>
                </c:pt>
                <c:pt idx="2632">
                  <c:v>40217</c:v>
                </c:pt>
                <c:pt idx="2633">
                  <c:v>40218</c:v>
                </c:pt>
                <c:pt idx="2634">
                  <c:v>40219</c:v>
                </c:pt>
                <c:pt idx="2635">
                  <c:v>40220</c:v>
                </c:pt>
                <c:pt idx="2636">
                  <c:v>40221</c:v>
                </c:pt>
                <c:pt idx="2637">
                  <c:v>40224</c:v>
                </c:pt>
                <c:pt idx="2638">
                  <c:v>40225</c:v>
                </c:pt>
                <c:pt idx="2639">
                  <c:v>40226</c:v>
                </c:pt>
                <c:pt idx="2640">
                  <c:v>40227</c:v>
                </c:pt>
                <c:pt idx="2641">
                  <c:v>40228</c:v>
                </c:pt>
                <c:pt idx="2642">
                  <c:v>40231</c:v>
                </c:pt>
                <c:pt idx="2643">
                  <c:v>40232</c:v>
                </c:pt>
                <c:pt idx="2644">
                  <c:v>40233</c:v>
                </c:pt>
                <c:pt idx="2645">
                  <c:v>40234</c:v>
                </c:pt>
                <c:pt idx="2646">
                  <c:v>40235</c:v>
                </c:pt>
                <c:pt idx="2647">
                  <c:v>40238</c:v>
                </c:pt>
                <c:pt idx="2648">
                  <c:v>40239</c:v>
                </c:pt>
                <c:pt idx="2649">
                  <c:v>40240</c:v>
                </c:pt>
                <c:pt idx="2650">
                  <c:v>40241</c:v>
                </c:pt>
                <c:pt idx="2651">
                  <c:v>40242</c:v>
                </c:pt>
                <c:pt idx="2652">
                  <c:v>40245</c:v>
                </c:pt>
                <c:pt idx="2653">
                  <c:v>40246</c:v>
                </c:pt>
                <c:pt idx="2654">
                  <c:v>40247</c:v>
                </c:pt>
                <c:pt idx="2655">
                  <c:v>40248</c:v>
                </c:pt>
                <c:pt idx="2656">
                  <c:v>40249</c:v>
                </c:pt>
                <c:pt idx="2657">
                  <c:v>40252</c:v>
                </c:pt>
                <c:pt idx="2658">
                  <c:v>40253</c:v>
                </c:pt>
                <c:pt idx="2659">
                  <c:v>40254</c:v>
                </c:pt>
                <c:pt idx="2660">
                  <c:v>40255</c:v>
                </c:pt>
                <c:pt idx="2661">
                  <c:v>40256</c:v>
                </c:pt>
                <c:pt idx="2662">
                  <c:v>40259</c:v>
                </c:pt>
                <c:pt idx="2663">
                  <c:v>40260</c:v>
                </c:pt>
                <c:pt idx="2664">
                  <c:v>40261</c:v>
                </c:pt>
                <c:pt idx="2665">
                  <c:v>40262</c:v>
                </c:pt>
                <c:pt idx="2666">
                  <c:v>40263</c:v>
                </c:pt>
                <c:pt idx="2667">
                  <c:v>40266</c:v>
                </c:pt>
                <c:pt idx="2668">
                  <c:v>40267</c:v>
                </c:pt>
                <c:pt idx="2669">
                  <c:v>40268</c:v>
                </c:pt>
                <c:pt idx="2670">
                  <c:v>40269</c:v>
                </c:pt>
                <c:pt idx="2671">
                  <c:v>40270</c:v>
                </c:pt>
                <c:pt idx="2672">
                  <c:v>40273</c:v>
                </c:pt>
                <c:pt idx="2673">
                  <c:v>40274</c:v>
                </c:pt>
                <c:pt idx="2674">
                  <c:v>40275</c:v>
                </c:pt>
                <c:pt idx="2675">
                  <c:v>40276</c:v>
                </c:pt>
                <c:pt idx="2676">
                  <c:v>40277</c:v>
                </c:pt>
                <c:pt idx="2677">
                  <c:v>40280</c:v>
                </c:pt>
                <c:pt idx="2678">
                  <c:v>40281</c:v>
                </c:pt>
                <c:pt idx="2679">
                  <c:v>40282</c:v>
                </c:pt>
                <c:pt idx="2680">
                  <c:v>40283</c:v>
                </c:pt>
                <c:pt idx="2681">
                  <c:v>40284</c:v>
                </c:pt>
                <c:pt idx="2682">
                  <c:v>40287</c:v>
                </c:pt>
                <c:pt idx="2683">
                  <c:v>40288</c:v>
                </c:pt>
                <c:pt idx="2684">
                  <c:v>40289</c:v>
                </c:pt>
                <c:pt idx="2685">
                  <c:v>40290</c:v>
                </c:pt>
                <c:pt idx="2686">
                  <c:v>40291</c:v>
                </c:pt>
                <c:pt idx="2687">
                  <c:v>40294</c:v>
                </c:pt>
                <c:pt idx="2688">
                  <c:v>40295</c:v>
                </c:pt>
                <c:pt idx="2689">
                  <c:v>40296</c:v>
                </c:pt>
                <c:pt idx="2690">
                  <c:v>40297</c:v>
                </c:pt>
                <c:pt idx="2691">
                  <c:v>40298</c:v>
                </c:pt>
                <c:pt idx="2692">
                  <c:v>40301</c:v>
                </c:pt>
                <c:pt idx="2693">
                  <c:v>40302</c:v>
                </c:pt>
                <c:pt idx="2694">
                  <c:v>40303</c:v>
                </c:pt>
                <c:pt idx="2695">
                  <c:v>40304</c:v>
                </c:pt>
                <c:pt idx="2696">
                  <c:v>40305</c:v>
                </c:pt>
                <c:pt idx="2697">
                  <c:v>40308</c:v>
                </c:pt>
                <c:pt idx="2698">
                  <c:v>40309</c:v>
                </c:pt>
                <c:pt idx="2699">
                  <c:v>40310</c:v>
                </c:pt>
                <c:pt idx="2700">
                  <c:v>40311</c:v>
                </c:pt>
                <c:pt idx="2701">
                  <c:v>40312</c:v>
                </c:pt>
                <c:pt idx="2702">
                  <c:v>40315</c:v>
                </c:pt>
                <c:pt idx="2703">
                  <c:v>40316</c:v>
                </c:pt>
                <c:pt idx="2704">
                  <c:v>40317</c:v>
                </c:pt>
                <c:pt idx="2705">
                  <c:v>40318</c:v>
                </c:pt>
                <c:pt idx="2706">
                  <c:v>40319</c:v>
                </c:pt>
                <c:pt idx="2707">
                  <c:v>40322</c:v>
                </c:pt>
                <c:pt idx="2708">
                  <c:v>40323</c:v>
                </c:pt>
                <c:pt idx="2709">
                  <c:v>40324</c:v>
                </c:pt>
                <c:pt idx="2710">
                  <c:v>40325</c:v>
                </c:pt>
                <c:pt idx="2711">
                  <c:v>40326</c:v>
                </c:pt>
                <c:pt idx="2712">
                  <c:v>40329</c:v>
                </c:pt>
                <c:pt idx="2713">
                  <c:v>40330</c:v>
                </c:pt>
                <c:pt idx="2714">
                  <c:v>40331</c:v>
                </c:pt>
                <c:pt idx="2715">
                  <c:v>40332</c:v>
                </c:pt>
                <c:pt idx="2716">
                  <c:v>40333</c:v>
                </c:pt>
                <c:pt idx="2717">
                  <c:v>40336</c:v>
                </c:pt>
                <c:pt idx="2718">
                  <c:v>40337</c:v>
                </c:pt>
                <c:pt idx="2719">
                  <c:v>40338</c:v>
                </c:pt>
                <c:pt idx="2720">
                  <c:v>40339</c:v>
                </c:pt>
                <c:pt idx="2721">
                  <c:v>40340</c:v>
                </c:pt>
                <c:pt idx="2722">
                  <c:v>40343</c:v>
                </c:pt>
                <c:pt idx="2723">
                  <c:v>40344</c:v>
                </c:pt>
                <c:pt idx="2724">
                  <c:v>40345</c:v>
                </c:pt>
                <c:pt idx="2725">
                  <c:v>40346</c:v>
                </c:pt>
                <c:pt idx="2726">
                  <c:v>40347</c:v>
                </c:pt>
                <c:pt idx="2727">
                  <c:v>40350</c:v>
                </c:pt>
                <c:pt idx="2728">
                  <c:v>40351</c:v>
                </c:pt>
                <c:pt idx="2729">
                  <c:v>40352</c:v>
                </c:pt>
                <c:pt idx="2730">
                  <c:v>40353</c:v>
                </c:pt>
                <c:pt idx="2731">
                  <c:v>40354</c:v>
                </c:pt>
                <c:pt idx="2732">
                  <c:v>40357</c:v>
                </c:pt>
                <c:pt idx="2733">
                  <c:v>40358</c:v>
                </c:pt>
                <c:pt idx="2734">
                  <c:v>40359</c:v>
                </c:pt>
                <c:pt idx="2735">
                  <c:v>40360</c:v>
                </c:pt>
                <c:pt idx="2736">
                  <c:v>40361</c:v>
                </c:pt>
                <c:pt idx="2737">
                  <c:v>40364</c:v>
                </c:pt>
                <c:pt idx="2738">
                  <c:v>40365</c:v>
                </c:pt>
                <c:pt idx="2739">
                  <c:v>40366</c:v>
                </c:pt>
                <c:pt idx="2740">
                  <c:v>40367</c:v>
                </c:pt>
                <c:pt idx="2741">
                  <c:v>40368</c:v>
                </c:pt>
                <c:pt idx="2742">
                  <c:v>40371</c:v>
                </c:pt>
                <c:pt idx="2743">
                  <c:v>40372</c:v>
                </c:pt>
                <c:pt idx="2744">
                  <c:v>40373</c:v>
                </c:pt>
                <c:pt idx="2745">
                  <c:v>40374</c:v>
                </c:pt>
                <c:pt idx="2746">
                  <c:v>40375</c:v>
                </c:pt>
                <c:pt idx="2747">
                  <c:v>40378</c:v>
                </c:pt>
                <c:pt idx="2748">
                  <c:v>40379</c:v>
                </c:pt>
                <c:pt idx="2749">
                  <c:v>40380</c:v>
                </c:pt>
                <c:pt idx="2750">
                  <c:v>40381</c:v>
                </c:pt>
                <c:pt idx="2751">
                  <c:v>40382</c:v>
                </c:pt>
                <c:pt idx="2752">
                  <c:v>40385</c:v>
                </c:pt>
                <c:pt idx="2753">
                  <c:v>40386</c:v>
                </c:pt>
                <c:pt idx="2754">
                  <c:v>40387</c:v>
                </c:pt>
                <c:pt idx="2755">
                  <c:v>40388</c:v>
                </c:pt>
                <c:pt idx="2756">
                  <c:v>40389</c:v>
                </c:pt>
                <c:pt idx="2757">
                  <c:v>40392</c:v>
                </c:pt>
                <c:pt idx="2758">
                  <c:v>40393</c:v>
                </c:pt>
                <c:pt idx="2759">
                  <c:v>40394</c:v>
                </c:pt>
                <c:pt idx="2760">
                  <c:v>40395</c:v>
                </c:pt>
                <c:pt idx="2761">
                  <c:v>40396</c:v>
                </c:pt>
                <c:pt idx="2762">
                  <c:v>40399</c:v>
                </c:pt>
                <c:pt idx="2763">
                  <c:v>40400</c:v>
                </c:pt>
                <c:pt idx="2764">
                  <c:v>40401</c:v>
                </c:pt>
                <c:pt idx="2765">
                  <c:v>40402</c:v>
                </c:pt>
                <c:pt idx="2766">
                  <c:v>40403</c:v>
                </c:pt>
                <c:pt idx="2767">
                  <c:v>40406</c:v>
                </c:pt>
                <c:pt idx="2768">
                  <c:v>40407</c:v>
                </c:pt>
                <c:pt idx="2769">
                  <c:v>40408</c:v>
                </c:pt>
                <c:pt idx="2770">
                  <c:v>40409</c:v>
                </c:pt>
                <c:pt idx="2771">
                  <c:v>40410</c:v>
                </c:pt>
                <c:pt idx="2772">
                  <c:v>40413</c:v>
                </c:pt>
                <c:pt idx="2773">
                  <c:v>40414</c:v>
                </c:pt>
                <c:pt idx="2774">
                  <c:v>40415</c:v>
                </c:pt>
                <c:pt idx="2775">
                  <c:v>40416</c:v>
                </c:pt>
                <c:pt idx="2776">
                  <c:v>40417</c:v>
                </c:pt>
                <c:pt idx="2777">
                  <c:v>40420</c:v>
                </c:pt>
                <c:pt idx="2778">
                  <c:v>40421</c:v>
                </c:pt>
                <c:pt idx="2779">
                  <c:v>40422</c:v>
                </c:pt>
                <c:pt idx="2780">
                  <c:v>40423</c:v>
                </c:pt>
                <c:pt idx="2781">
                  <c:v>40424</c:v>
                </c:pt>
                <c:pt idx="2782">
                  <c:v>40427</c:v>
                </c:pt>
                <c:pt idx="2783">
                  <c:v>40428</c:v>
                </c:pt>
                <c:pt idx="2784">
                  <c:v>40429</c:v>
                </c:pt>
                <c:pt idx="2785">
                  <c:v>40430</c:v>
                </c:pt>
                <c:pt idx="2786">
                  <c:v>40431</c:v>
                </c:pt>
                <c:pt idx="2787">
                  <c:v>40434</c:v>
                </c:pt>
                <c:pt idx="2788">
                  <c:v>40435</c:v>
                </c:pt>
                <c:pt idx="2789">
                  <c:v>40436</c:v>
                </c:pt>
                <c:pt idx="2790">
                  <c:v>40437</c:v>
                </c:pt>
                <c:pt idx="2791">
                  <c:v>40438</c:v>
                </c:pt>
                <c:pt idx="2792">
                  <c:v>40441</c:v>
                </c:pt>
                <c:pt idx="2793">
                  <c:v>40442</c:v>
                </c:pt>
                <c:pt idx="2794">
                  <c:v>40443</c:v>
                </c:pt>
                <c:pt idx="2795">
                  <c:v>40444</c:v>
                </c:pt>
                <c:pt idx="2796">
                  <c:v>40445</c:v>
                </c:pt>
                <c:pt idx="2797">
                  <c:v>40448</c:v>
                </c:pt>
                <c:pt idx="2798">
                  <c:v>40449</c:v>
                </c:pt>
                <c:pt idx="2799">
                  <c:v>40450</c:v>
                </c:pt>
                <c:pt idx="2800">
                  <c:v>40451</c:v>
                </c:pt>
                <c:pt idx="2801">
                  <c:v>40452</c:v>
                </c:pt>
                <c:pt idx="2802">
                  <c:v>40455</c:v>
                </c:pt>
                <c:pt idx="2803">
                  <c:v>40456</c:v>
                </c:pt>
                <c:pt idx="2804">
                  <c:v>40457</c:v>
                </c:pt>
                <c:pt idx="2805">
                  <c:v>40458</c:v>
                </c:pt>
                <c:pt idx="2806">
                  <c:v>40459</c:v>
                </c:pt>
                <c:pt idx="2807">
                  <c:v>40462</c:v>
                </c:pt>
                <c:pt idx="2808">
                  <c:v>40463</c:v>
                </c:pt>
                <c:pt idx="2809">
                  <c:v>40464</c:v>
                </c:pt>
                <c:pt idx="2810">
                  <c:v>40465</c:v>
                </c:pt>
                <c:pt idx="2811">
                  <c:v>40466</c:v>
                </c:pt>
                <c:pt idx="2812">
                  <c:v>40469</c:v>
                </c:pt>
                <c:pt idx="2813">
                  <c:v>40470</c:v>
                </c:pt>
                <c:pt idx="2814">
                  <c:v>40471</c:v>
                </c:pt>
                <c:pt idx="2815">
                  <c:v>40472</c:v>
                </c:pt>
                <c:pt idx="2816">
                  <c:v>40473</c:v>
                </c:pt>
                <c:pt idx="2817">
                  <c:v>40476</c:v>
                </c:pt>
                <c:pt idx="2818">
                  <c:v>40477</c:v>
                </c:pt>
                <c:pt idx="2819">
                  <c:v>40478</c:v>
                </c:pt>
                <c:pt idx="2820">
                  <c:v>40479</c:v>
                </c:pt>
                <c:pt idx="2821">
                  <c:v>40480</c:v>
                </c:pt>
                <c:pt idx="2822">
                  <c:v>40483</c:v>
                </c:pt>
                <c:pt idx="2823">
                  <c:v>40484</c:v>
                </c:pt>
                <c:pt idx="2824">
                  <c:v>40485</c:v>
                </c:pt>
                <c:pt idx="2825">
                  <c:v>40486</c:v>
                </c:pt>
                <c:pt idx="2826">
                  <c:v>40487</c:v>
                </c:pt>
                <c:pt idx="2827">
                  <c:v>40490</c:v>
                </c:pt>
                <c:pt idx="2828">
                  <c:v>40491</c:v>
                </c:pt>
                <c:pt idx="2829">
                  <c:v>40492</c:v>
                </c:pt>
                <c:pt idx="2830">
                  <c:v>40493</c:v>
                </c:pt>
                <c:pt idx="2831">
                  <c:v>40494</c:v>
                </c:pt>
                <c:pt idx="2832">
                  <c:v>40497</c:v>
                </c:pt>
                <c:pt idx="2833">
                  <c:v>40498</c:v>
                </c:pt>
                <c:pt idx="2834">
                  <c:v>40499</c:v>
                </c:pt>
                <c:pt idx="2835">
                  <c:v>40500</c:v>
                </c:pt>
                <c:pt idx="2836">
                  <c:v>40501</c:v>
                </c:pt>
                <c:pt idx="2837">
                  <c:v>40504</c:v>
                </c:pt>
                <c:pt idx="2838">
                  <c:v>40505</c:v>
                </c:pt>
                <c:pt idx="2839">
                  <c:v>40506</c:v>
                </c:pt>
                <c:pt idx="2840">
                  <c:v>40507</c:v>
                </c:pt>
                <c:pt idx="2841">
                  <c:v>40508</c:v>
                </c:pt>
                <c:pt idx="2842">
                  <c:v>40511</c:v>
                </c:pt>
                <c:pt idx="2843">
                  <c:v>40512</c:v>
                </c:pt>
                <c:pt idx="2844">
                  <c:v>40513</c:v>
                </c:pt>
                <c:pt idx="2845">
                  <c:v>40514</c:v>
                </c:pt>
                <c:pt idx="2846">
                  <c:v>40515</c:v>
                </c:pt>
                <c:pt idx="2847">
                  <c:v>40518</c:v>
                </c:pt>
                <c:pt idx="2848">
                  <c:v>40519</c:v>
                </c:pt>
                <c:pt idx="2849">
                  <c:v>40520</c:v>
                </c:pt>
                <c:pt idx="2850">
                  <c:v>40521</c:v>
                </c:pt>
                <c:pt idx="2851">
                  <c:v>40522</c:v>
                </c:pt>
                <c:pt idx="2852">
                  <c:v>40525</c:v>
                </c:pt>
                <c:pt idx="2853">
                  <c:v>40526</c:v>
                </c:pt>
                <c:pt idx="2854">
                  <c:v>40527</c:v>
                </c:pt>
                <c:pt idx="2855">
                  <c:v>40528</c:v>
                </c:pt>
                <c:pt idx="2856">
                  <c:v>40529</c:v>
                </c:pt>
                <c:pt idx="2857">
                  <c:v>40532</c:v>
                </c:pt>
                <c:pt idx="2858">
                  <c:v>40533</c:v>
                </c:pt>
                <c:pt idx="2859">
                  <c:v>40534</c:v>
                </c:pt>
                <c:pt idx="2860">
                  <c:v>40535</c:v>
                </c:pt>
                <c:pt idx="2861">
                  <c:v>40536</c:v>
                </c:pt>
                <c:pt idx="2862">
                  <c:v>40539</c:v>
                </c:pt>
                <c:pt idx="2863">
                  <c:v>40540</c:v>
                </c:pt>
                <c:pt idx="2864">
                  <c:v>40541</c:v>
                </c:pt>
                <c:pt idx="2865">
                  <c:v>40542</c:v>
                </c:pt>
                <c:pt idx="2866">
                  <c:v>40543</c:v>
                </c:pt>
                <c:pt idx="2867">
                  <c:v>40546</c:v>
                </c:pt>
                <c:pt idx="2868">
                  <c:v>40547</c:v>
                </c:pt>
                <c:pt idx="2869">
                  <c:v>40548</c:v>
                </c:pt>
                <c:pt idx="2870">
                  <c:v>40549</c:v>
                </c:pt>
                <c:pt idx="2871">
                  <c:v>40550</c:v>
                </c:pt>
                <c:pt idx="2872">
                  <c:v>40553</c:v>
                </c:pt>
                <c:pt idx="2873">
                  <c:v>40554</c:v>
                </c:pt>
                <c:pt idx="2874">
                  <c:v>40555</c:v>
                </c:pt>
                <c:pt idx="2875">
                  <c:v>40556</c:v>
                </c:pt>
                <c:pt idx="2876">
                  <c:v>40557</c:v>
                </c:pt>
                <c:pt idx="2877">
                  <c:v>40560</c:v>
                </c:pt>
                <c:pt idx="2878">
                  <c:v>40561</c:v>
                </c:pt>
                <c:pt idx="2879">
                  <c:v>40562</c:v>
                </c:pt>
                <c:pt idx="2880">
                  <c:v>40563</c:v>
                </c:pt>
                <c:pt idx="2881">
                  <c:v>40564</c:v>
                </c:pt>
                <c:pt idx="2882">
                  <c:v>40567</c:v>
                </c:pt>
                <c:pt idx="2883">
                  <c:v>40568</c:v>
                </c:pt>
                <c:pt idx="2884">
                  <c:v>40569</c:v>
                </c:pt>
                <c:pt idx="2885">
                  <c:v>40570</c:v>
                </c:pt>
                <c:pt idx="2886">
                  <c:v>40571</c:v>
                </c:pt>
                <c:pt idx="2887">
                  <c:v>40574</c:v>
                </c:pt>
                <c:pt idx="2888">
                  <c:v>40575</c:v>
                </c:pt>
                <c:pt idx="2889">
                  <c:v>40576</c:v>
                </c:pt>
                <c:pt idx="2890">
                  <c:v>40577</c:v>
                </c:pt>
                <c:pt idx="2891">
                  <c:v>40578</c:v>
                </c:pt>
                <c:pt idx="2892">
                  <c:v>40581</c:v>
                </c:pt>
                <c:pt idx="2893">
                  <c:v>40582</c:v>
                </c:pt>
                <c:pt idx="2894">
                  <c:v>40583</c:v>
                </c:pt>
                <c:pt idx="2895">
                  <c:v>40584</c:v>
                </c:pt>
                <c:pt idx="2896">
                  <c:v>40585</c:v>
                </c:pt>
                <c:pt idx="2897">
                  <c:v>40588</c:v>
                </c:pt>
                <c:pt idx="2898">
                  <c:v>40589</c:v>
                </c:pt>
                <c:pt idx="2899">
                  <c:v>40590</c:v>
                </c:pt>
                <c:pt idx="2900">
                  <c:v>40591</c:v>
                </c:pt>
                <c:pt idx="2901">
                  <c:v>40592</c:v>
                </c:pt>
                <c:pt idx="2902">
                  <c:v>40595</c:v>
                </c:pt>
                <c:pt idx="2903">
                  <c:v>40596</c:v>
                </c:pt>
                <c:pt idx="2904">
                  <c:v>40597</c:v>
                </c:pt>
                <c:pt idx="2905">
                  <c:v>40598</c:v>
                </c:pt>
                <c:pt idx="2906">
                  <c:v>40599</c:v>
                </c:pt>
                <c:pt idx="2907">
                  <c:v>40602</c:v>
                </c:pt>
                <c:pt idx="2908">
                  <c:v>40603</c:v>
                </c:pt>
                <c:pt idx="2909">
                  <c:v>40604</c:v>
                </c:pt>
                <c:pt idx="2910">
                  <c:v>40605</c:v>
                </c:pt>
                <c:pt idx="2911">
                  <c:v>40606</c:v>
                </c:pt>
                <c:pt idx="2912">
                  <c:v>40609</c:v>
                </c:pt>
                <c:pt idx="2913">
                  <c:v>40610</c:v>
                </c:pt>
                <c:pt idx="2914">
                  <c:v>40611</c:v>
                </c:pt>
                <c:pt idx="2915">
                  <c:v>40612</c:v>
                </c:pt>
                <c:pt idx="2916">
                  <c:v>40613</c:v>
                </c:pt>
                <c:pt idx="2917">
                  <c:v>40616</c:v>
                </c:pt>
                <c:pt idx="2918">
                  <c:v>40617</c:v>
                </c:pt>
                <c:pt idx="2919">
                  <c:v>40618</c:v>
                </c:pt>
                <c:pt idx="2920">
                  <c:v>40619</c:v>
                </c:pt>
                <c:pt idx="2921">
                  <c:v>40620</c:v>
                </c:pt>
                <c:pt idx="2922">
                  <c:v>40623</c:v>
                </c:pt>
                <c:pt idx="2923">
                  <c:v>40624</c:v>
                </c:pt>
                <c:pt idx="2924">
                  <c:v>40625</c:v>
                </c:pt>
                <c:pt idx="2925">
                  <c:v>40626</c:v>
                </c:pt>
                <c:pt idx="2926">
                  <c:v>40627</c:v>
                </c:pt>
                <c:pt idx="2927">
                  <c:v>40630</c:v>
                </c:pt>
                <c:pt idx="2928">
                  <c:v>40631</c:v>
                </c:pt>
                <c:pt idx="2929">
                  <c:v>40632</c:v>
                </c:pt>
                <c:pt idx="2930">
                  <c:v>40633</c:v>
                </c:pt>
                <c:pt idx="2931">
                  <c:v>40634</c:v>
                </c:pt>
                <c:pt idx="2932">
                  <c:v>40637</c:v>
                </c:pt>
                <c:pt idx="2933">
                  <c:v>40638</c:v>
                </c:pt>
                <c:pt idx="2934">
                  <c:v>40639</c:v>
                </c:pt>
                <c:pt idx="2935">
                  <c:v>40640</c:v>
                </c:pt>
                <c:pt idx="2936">
                  <c:v>40641</c:v>
                </c:pt>
                <c:pt idx="2937">
                  <c:v>40644</c:v>
                </c:pt>
                <c:pt idx="2938">
                  <c:v>40645</c:v>
                </c:pt>
                <c:pt idx="2939">
                  <c:v>40646</c:v>
                </c:pt>
                <c:pt idx="2940">
                  <c:v>40647</c:v>
                </c:pt>
                <c:pt idx="2941">
                  <c:v>40648</c:v>
                </c:pt>
                <c:pt idx="2942">
                  <c:v>40651</c:v>
                </c:pt>
                <c:pt idx="2943">
                  <c:v>40652</c:v>
                </c:pt>
                <c:pt idx="2944">
                  <c:v>40653</c:v>
                </c:pt>
                <c:pt idx="2945">
                  <c:v>40654</c:v>
                </c:pt>
                <c:pt idx="2946">
                  <c:v>40658</c:v>
                </c:pt>
                <c:pt idx="2947">
                  <c:v>40659</c:v>
                </c:pt>
                <c:pt idx="2948">
                  <c:v>40660</c:v>
                </c:pt>
                <c:pt idx="2949">
                  <c:v>40661</c:v>
                </c:pt>
                <c:pt idx="2950">
                  <c:v>40662</c:v>
                </c:pt>
                <c:pt idx="2951">
                  <c:v>40665</c:v>
                </c:pt>
                <c:pt idx="2952">
                  <c:v>40666</c:v>
                </c:pt>
                <c:pt idx="2953">
                  <c:v>40667</c:v>
                </c:pt>
                <c:pt idx="2954">
                  <c:v>40668</c:v>
                </c:pt>
                <c:pt idx="2955">
                  <c:v>40669</c:v>
                </c:pt>
                <c:pt idx="2956">
                  <c:v>40672</c:v>
                </c:pt>
                <c:pt idx="2957">
                  <c:v>40673</c:v>
                </c:pt>
                <c:pt idx="2958">
                  <c:v>40674</c:v>
                </c:pt>
                <c:pt idx="2959">
                  <c:v>40675</c:v>
                </c:pt>
                <c:pt idx="2960">
                  <c:v>40676</c:v>
                </c:pt>
                <c:pt idx="2961">
                  <c:v>40679</c:v>
                </c:pt>
                <c:pt idx="2962">
                  <c:v>40680</c:v>
                </c:pt>
                <c:pt idx="2963">
                  <c:v>40681</c:v>
                </c:pt>
                <c:pt idx="2964">
                  <c:v>40682</c:v>
                </c:pt>
                <c:pt idx="2965">
                  <c:v>40683</c:v>
                </c:pt>
                <c:pt idx="2966">
                  <c:v>40686</c:v>
                </c:pt>
                <c:pt idx="2967">
                  <c:v>40687</c:v>
                </c:pt>
                <c:pt idx="2968">
                  <c:v>40688</c:v>
                </c:pt>
                <c:pt idx="2969">
                  <c:v>40689</c:v>
                </c:pt>
                <c:pt idx="2970">
                  <c:v>40690</c:v>
                </c:pt>
                <c:pt idx="2971">
                  <c:v>40693</c:v>
                </c:pt>
                <c:pt idx="2972">
                  <c:v>40694</c:v>
                </c:pt>
                <c:pt idx="2973">
                  <c:v>40695</c:v>
                </c:pt>
                <c:pt idx="2974">
                  <c:v>40696</c:v>
                </c:pt>
                <c:pt idx="2975">
                  <c:v>40697</c:v>
                </c:pt>
                <c:pt idx="2976">
                  <c:v>40700</c:v>
                </c:pt>
                <c:pt idx="2977">
                  <c:v>40701</c:v>
                </c:pt>
                <c:pt idx="2978">
                  <c:v>40702</c:v>
                </c:pt>
                <c:pt idx="2979">
                  <c:v>40703</c:v>
                </c:pt>
                <c:pt idx="2980">
                  <c:v>40704</c:v>
                </c:pt>
                <c:pt idx="2981">
                  <c:v>40707</c:v>
                </c:pt>
                <c:pt idx="2982">
                  <c:v>40708</c:v>
                </c:pt>
                <c:pt idx="2983">
                  <c:v>40709</c:v>
                </c:pt>
                <c:pt idx="2984">
                  <c:v>40710</c:v>
                </c:pt>
                <c:pt idx="2985">
                  <c:v>40711</c:v>
                </c:pt>
                <c:pt idx="2986">
                  <c:v>40714</c:v>
                </c:pt>
                <c:pt idx="2987">
                  <c:v>40715</c:v>
                </c:pt>
                <c:pt idx="2988">
                  <c:v>40716</c:v>
                </c:pt>
                <c:pt idx="2989">
                  <c:v>40717</c:v>
                </c:pt>
                <c:pt idx="2990">
                  <c:v>40718</c:v>
                </c:pt>
                <c:pt idx="2991">
                  <c:v>40721</c:v>
                </c:pt>
                <c:pt idx="2992">
                  <c:v>40722</c:v>
                </c:pt>
                <c:pt idx="2993">
                  <c:v>40723</c:v>
                </c:pt>
                <c:pt idx="2994">
                  <c:v>40724</c:v>
                </c:pt>
                <c:pt idx="2995">
                  <c:v>40725</c:v>
                </c:pt>
                <c:pt idx="2996">
                  <c:v>40728</c:v>
                </c:pt>
                <c:pt idx="2997">
                  <c:v>40729</c:v>
                </c:pt>
                <c:pt idx="2998">
                  <c:v>40730</c:v>
                </c:pt>
                <c:pt idx="2999">
                  <c:v>40731</c:v>
                </c:pt>
                <c:pt idx="3000">
                  <c:v>40732</c:v>
                </c:pt>
                <c:pt idx="3001">
                  <c:v>40735</c:v>
                </c:pt>
                <c:pt idx="3002">
                  <c:v>40736</c:v>
                </c:pt>
                <c:pt idx="3003">
                  <c:v>40737</c:v>
                </c:pt>
                <c:pt idx="3004">
                  <c:v>40738</c:v>
                </c:pt>
                <c:pt idx="3005">
                  <c:v>40739</c:v>
                </c:pt>
                <c:pt idx="3006">
                  <c:v>40742</c:v>
                </c:pt>
                <c:pt idx="3007">
                  <c:v>40743</c:v>
                </c:pt>
                <c:pt idx="3008">
                  <c:v>40744</c:v>
                </c:pt>
                <c:pt idx="3009">
                  <c:v>40745</c:v>
                </c:pt>
                <c:pt idx="3010">
                  <c:v>40746</c:v>
                </c:pt>
                <c:pt idx="3011">
                  <c:v>40749</c:v>
                </c:pt>
                <c:pt idx="3012">
                  <c:v>40750</c:v>
                </c:pt>
                <c:pt idx="3013">
                  <c:v>40751</c:v>
                </c:pt>
                <c:pt idx="3014">
                  <c:v>40752</c:v>
                </c:pt>
                <c:pt idx="3015">
                  <c:v>40753</c:v>
                </c:pt>
                <c:pt idx="3016">
                  <c:v>40756</c:v>
                </c:pt>
                <c:pt idx="3017">
                  <c:v>40757</c:v>
                </c:pt>
                <c:pt idx="3018">
                  <c:v>40758</c:v>
                </c:pt>
                <c:pt idx="3019">
                  <c:v>40759</c:v>
                </c:pt>
                <c:pt idx="3020">
                  <c:v>40760</c:v>
                </c:pt>
                <c:pt idx="3021">
                  <c:v>40763</c:v>
                </c:pt>
                <c:pt idx="3022">
                  <c:v>40764</c:v>
                </c:pt>
                <c:pt idx="3023">
                  <c:v>40765</c:v>
                </c:pt>
                <c:pt idx="3024">
                  <c:v>40766</c:v>
                </c:pt>
                <c:pt idx="3025">
                  <c:v>40767</c:v>
                </c:pt>
                <c:pt idx="3026">
                  <c:v>40770</c:v>
                </c:pt>
                <c:pt idx="3027">
                  <c:v>40771</c:v>
                </c:pt>
                <c:pt idx="3028">
                  <c:v>40772</c:v>
                </c:pt>
                <c:pt idx="3029">
                  <c:v>40773</c:v>
                </c:pt>
                <c:pt idx="3030">
                  <c:v>40774</c:v>
                </c:pt>
                <c:pt idx="3031">
                  <c:v>40777</c:v>
                </c:pt>
                <c:pt idx="3032">
                  <c:v>40778</c:v>
                </c:pt>
                <c:pt idx="3033">
                  <c:v>40779</c:v>
                </c:pt>
                <c:pt idx="3034">
                  <c:v>40780</c:v>
                </c:pt>
                <c:pt idx="3035">
                  <c:v>40781</c:v>
                </c:pt>
                <c:pt idx="3036">
                  <c:v>40784</c:v>
                </c:pt>
                <c:pt idx="3037">
                  <c:v>40785</c:v>
                </c:pt>
                <c:pt idx="3038">
                  <c:v>40786</c:v>
                </c:pt>
                <c:pt idx="3039">
                  <c:v>40787</c:v>
                </c:pt>
                <c:pt idx="3040">
                  <c:v>40788</c:v>
                </c:pt>
                <c:pt idx="3041">
                  <c:v>40791</c:v>
                </c:pt>
                <c:pt idx="3042">
                  <c:v>40792</c:v>
                </c:pt>
                <c:pt idx="3043">
                  <c:v>40793</c:v>
                </c:pt>
                <c:pt idx="3044">
                  <c:v>40794</c:v>
                </c:pt>
                <c:pt idx="3045">
                  <c:v>40795</c:v>
                </c:pt>
                <c:pt idx="3046">
                  <c:v>40798</c:v>
                </c:pt>
                <c:pt idx="3047">
                  <c:v>40799</c:v>
                </c:pt>
                <c:pt idx="3048">
                  <c:v>40800</c:v>
                </c:pt>
                <c:pt idx="3049">
                  <c:v>40801</c:v>
                </c:pt>
                <c:pt idx="3050">
                  <c:v>40802</c:v>
                </c:pt>
                <c:pt idx="3051">
                  <c:v>40805</c:v>
                </c:pt>
                <c:pt idx="3052">
                  <c:v>40806</c:v>
                </c:pt>
                <c:pt idx="3053">
                  <c:v>40807</c:v>
                </c:pt>
                <c:pt idx="3054">
                  <c:v>40808</c:v>
                </c:pt>
                <c:pt idx="3055">
                  <c:v>40809</c:v>
                </c:pt>
                <c:pt idx="3056">
                  <c:v>40812</c:v>
                </c:pt>
                <c:pt idx="3057">
                  <c:v>40813</c:v>
                </c:pt>
                <c:pt idx="3058">
                  <c:v>40814</c:v>
                </c:pt>
                <c:pt idx="3059">
                  <c:v>40815</c:v>
                </c:pt>
                <c:pt idx="3060">
                  <c:v>40816</c:v>
                </c:pt>
                <c:pt idx="3061">
                  <c:v>40819</c:v>
                </c:pt>
                <c:pt idx="3062">
                  <c:v>40820</c:v>
                </c:pt>
                <c:pt idx="3063">
                  <c:v>40821</c:v>
                </c:pt>
                <c:pt idx="3064">
                  <c:v>40822</c:v>
                </c:pt>
                <c:pt idx="3065">
                  <c:v>40823</c:v>
                </c:pt>
                <c:pt idx="3066">
                  <c:v>40826</c:v>
                </c:pt>
                <c:pt idx="3067">
                  <c:v>40827</c:v>
                </c:pt>
                <c:pt idx="3068">
                  <c:v>40828</c:v>
                </c:pt>
                <c:pt idx="3069">
                  <c:v>40829</c:v>
                </c:pt>
                <c:pt idx="3070">
                  <c:v>40830</c:v>
                </c:pt>
                <c:pt idx="3071">
                  <c:v>40833</c:v>
                </c:pt>
                <c:pt idx="3072">
                  <c:v>40834</c:v>
                </c:pt>
                <c:pt idx="3073">
                  <c:v>40835</c:v>
                </c:pt>
                <c:pt idx="3074">
                  <c:v>40836</c:v>
                </c:pt>
                <c:pt idx="3075">
                  <c:v>40837</c:v>
                </c:pt>
                <c:pt idx="3076">
                  <c:v>40840</c:v>
                </c:pt>
                <c:pt idx="3077">
                  <c:v>40841</c:v>
                </c:pt>
                <c:pt idx="3078">
                  <c:v>40842</c:v>
                </c:pt>
                <c:pt idx="3079">
                  <c:v>40843</c:v>
                </c:pt>
                <c:pt idx="3080">
                  <c:v>40844</c:v>
                </c:pt>
                <c:pt idx="3081">
                  <c:v>40847</c:v>
                </c:pt>
                <c:pt idx="3082">
                  <c:v>40848</c:v>
                </c:pt>
                <c:pt idx="3083">
                  <c:v>40849</c:v>
                </c:pt>
                <c:pt idx="3084">
                  <c:v>40850</c:v>
                </c:pt>
                <c:pt idx="3085">
                  <c:v>40851</c:v>
                </c:pt>
                <c:pt idx="3086">
                  <c:v>40854</c:v>
                </c:pt>
                <c:pt idx="3087">
                  <c:v>40855</c:v>
                </c:pt>
                <c:pt idx="3088">
                  <c:v>40856</c:v>
                </c:pt>
                <c:pt idx="3089">
                  <c:v>40857</c:v>
                </c:pt>
                <c:pt idx="3090">
                  <c:v>40858</c:v>
                </c:pt>
                <c:pt idx="3091">
                  <c:v>40861</c:v>
                </c:pt>
                <c:pt idx="3092">
                  <c:v>40862</c:v>
                </c:pt>
                <c:pt idx="3093">
                  <c:v>40863</c:v>
                </c:pt>
                <c:pt idx="3094">
                  <c:v>40864</c:v>
                </c:pt>
                <c:pt idx="3095">
                  <c:v>40865</c:v>
                </c:pt>
                <c:pt idx="3096">
                  <c:v>40868</c:v>
                </c:pt>
                <c:pt idx="3097">
                  <c:v>40869</c:v>
                </c:pt>
                <c:pt idx="3098">
                  <c:v>40870</c:v>
                </c:pt>
                <c:pt idx="3099">
                  <c:v>40871</c:v>
                </c:pt>
                <c:pt idx="3100">
                  <c:v>40872</c:v>
                </c:pt>
                <c:pt idx="3101">
                  <c:v>40875</c:v>
                </c:pt>
                <c:pt idx="3102">
                  <c:v>40876</c:v>
                </c:pt>
                <c:pt idx="3103">
                  <c:v>40877</c:v>
                </c:pt>
                <c:pt idx="3104">
                  <c:v>40878</c:v>
                </c:pt>
                <c:pt idx="3105">
                  <c:v>40879</c:v>
                </c:pt>
                <c:pt idx="3106">
                  <c:v>40882</c:v>
                </c:pt>
                <c:pt idx="3107">
                  <c:v>40883</c:v>
                </c:pt>
                <c:pt idx="3108">
                  <c:v>40884</c:v>
                </c:pt>
                <c:pt idx="3109">
                  <c:v>40885</c:v>
                </c:pt>
                <c:pt idx="3110">
                  <c:v>40886</c:v>
                </c:pt>
                <c:pt idx="3111">
                  <c:v>40889</c:v>
                </c:pt>
                <c:pt idx="3112">
                  <c:v>40890</c:v>
                </c:pt>
                <c:pt idx="3113">
                  <c:v>40891</c:v>
                </c:pt>
                <c:pt idx="3114">
                  <c:v>40892</c:v>
                </c:pt>
                <c:pt idx="3115">
                  <c:v>40893</c:v>
                </c:pt>
                <c:pt idx="3116">
                  <c:v>40896</c:v>
                </c:pt>
                <c:pt idx="3117">
                  <c:v>40897</c:v>
                </c:pt>
                <c:pt idx="3118">
                  <c:v>40898</c:v>
                </c:pt>
                <c:pt idx="3119">
                  <c:v>40899</c:v>
                </c:pt>
                <c:pt idx="3120">
                  <c:v>40900</c:v>
                </c:pt>
                <c:pt idx="3121">
                  <c:v>40903</c:v>
                </c:pt>
                <c:pt idx="3122">
                  <c:v>40904</c:v>
                </c:pt>
                <c:pt idx="3123">
                  <c:v>40905</c:v>
                </c:pt>
                <c:pt idx="3124">
                  <c:v>40906</c:v>
                </c:pt>
                <c:pt idx="3125">
                  <c:v>40907</c:v>
                </c:pt>
                <c:pt idx="3126">
                  <c:v>40910</c:v>
                </c:pt>
                <c:pt idx="3127">
                  <c:v>40911</c:v>
                </c:pt>
                <c:pt idx="3128">
                  <c:v>40912</c:v>
                </c:pt>
                <c:pt idx="3129">
                  <c:v>40913</c:v>
                </c:pt>
                <c:pt idx="3130">
                  <c:v>40914</c:v>
                </c:pt>
                <c:pt idx="3131">
                  <c:v>40917</c:v>
                </c:pt>
                <c:pt idx="3132">
                  <c:v>40918</c:v>
                </c:pt>
                <c:pt idx="3133">
                  <c:v>40919</c:v>
                </c:pt>
                <c:pt idx="3134">
                  <c:v>40920</c:v>
                </c:pt>
                <c:pt idx="3135">
                  <c:v>40921</c:v>
                </c:pt>
                <c:pt idx="3136">
                  <c:v>40924</c:v>
                </c:pt>
                <c:pt idx="3137">
                  <c:v>40925</c:v>
                </c:pt>
                <c:pt idx="3138">
                  <c:v>40926</c:v>
                </c:pt>
                <c:pt idx="3139">
                  <c:v>40927</c:v>
                </c:pt>
                <c:pt idx="3140">
                  <c:v>40928</c:v>
                </c:pt>
                <c:pt idx="3141">
                  <c:v>40931</c:v>
                </c:pt>
                <c:pt idx="3142">
                  <c:v>40932</c:v>
                </c:pt>
                <c:pt idx="3143">
                  <c:v>40933</c:v>
                </c:pt>
                <c:pt idx="3144">
                  <c:v>40934</c:v>
                </c:pt>
                <c:pt idx="3145">
                  <c:v>40935</c:v>
                </c:pt>
                <c:pt idx="3146">
                  <c:v>40938</c:v>
                </c:pt>
                <c:pt idx="3147">
                  <c:v>40939</c:v>
                </c:pt>
                <c:pt idx="3148">
                  <c:v>40940</c:v>
                </c:pt>
                <c:pt idx="3149">
                  <c:v>40941</c:v>
                </c:pt>
                <c:pt idx="3150">
                  <c:v>40942</c:v>
                </c:pt>
                <c:pt idx="3151">
                  <c:v>40945</c:v>
                </c:pt>
                <c:pt idx="3152">
                  <c:v>40946</c:v>
                </c:pt>
                <c:pt idx="3153">
                  <c:v>40947</c:v>
                </c:pt>
                <c:pt idx="3154">
                  <c:v>40948</c:v>
                </c:pt>
                <c:pt idx="3155">
                  <c:v>40949</c:v>
                </c:pt>
                <c:pt idx="3156">
                  <c:v>40952</c:v>
                </c:pt>
                <c:pt idx="3157">
                  <c:v>40953</c:v>
                </c:pt>
                <c:pt idx="3158">
                  <c:v>40954</c:v>
                </c:pt>
                <c:pt idx="3159">
                  <c:v>40955</c:v>
                </c:pt>
                <c:pt idx="3160">
                  <c:v>40956</c:v>
                </c:pt>
                <c:pt idx="3161">
                  <c:v>40959</c:v>
                </c:pt>
                <c:pt idx="3162">
                  <c:v>40960</c:v>
                </c:pt>
                <c:pt idx="3163">
                  <c:v>40961</c:v>
                </c:pt>
                <c:pt idx="3164">
                  <c:v>40962</c:v>
                </c:pt>
                <c:pt idx="3165">
                  <c:v>40963</c:v>
                </c:pt>
                <c:pt idx="3166">
                  <c:v>40966</c:v>
                </c:pt>
                <c:pt idx="3167">
                  <c:v>40967</c:v>
                </c:pt>
                <c:pt idx="3168">
                  <c:v>40968</c:v>
                </c:pt>
                <c:pt idx="3169">
                  <c:v>40969</c:v>
                </c:pt>
                <c:pt idx="3170">
                  <c:v>40970</c:v>
                </c:pt>
                <c:pt idx="3171">
                  <c:v>40973</c:v>
                </c:pt>
                <c:pt idx="3172">
                  <c:v>40974</c:v>
                </c:pt>
                <c:pt idx="3173">
                  <c:v>40975</c:v>
                </c:pt>
                <c:pt idx="3174">
                  <c:v>40976</c:v>
                </c:pt>
                <c:pt idx="3175">
                  <c:v>40977</c:v>
                </c:pt>
                <c:pt idx="3176">
                  <c:v>40980</c:v>
                </c:pt>
                <c:pt idx="3177">
                  <c:v>40981</c:v>
                </c:pt>
                <c:pt idx="3178">
                  <c:v>40982</c:v>
                </c:pt>
                <c:pt idx="3179">
                  <c:v>40983</c:v>
                </c:pt>
                <c:pt idx="3180">
                  <c:v>40984</c:v>
                </c:pt>
                <c:pt idx="3181">
                  <c:v>40987</c:v>
                </c:pt>
                <c:pt idx="3182">
                  <c:v>40988</c:v>
                </c:pt>
                <c:pt idx="3183">
                  <c:v>40989</c:v>
                </c:pt>
                <c:pt idx="3184">
                  <c:v>40990</c:v>
                </c:pt>
                <c:pt idx="3185">
                  <c:v>40991</c:v>
                </c:pt>
                <c:pt idx="3186">
                  <c:v>40994</c:v>
                </c:pt>
                <c:pt idx="3187">
                  <c:v>40995</c:v>
                </c:pt>
                <c:pt idx="3188">
                  <c:v>40996</c:v>
                </c:pt>
                <c:pt idx="3189">
                  <c:v>40997</c:v>
                </c:pt>
                <c:pt idx="3190">
                  <c:v>40998</c:v>
                </c:pt>
                <c:pt idx="3191">
                  <c:v>41001</c:v>
                </c:pt>
                <c:pt idx="3192">
                  <c:v>41002</c:v>
                </c:pt>
                <c:pt idx="3193">
                  <c:v>41003</c:v>
                </c:pt>
                <c:pt idx="3194">
                  <c:v>41004</c:v>
                </c:pt>
                <c:pt idx="3195">
                  <c:v>41005</c:v>
                </c:pt>
                <c:pt idx="3196">
                  <c:v>41008</c:v>
                </c:pt>
                <c:pt idx="3197">
                  <c:v>41009</c:v>
                </c:pt>
                <c:pt idx="3198">
                  <c:v>41010</c:v>
                </c:pt>
                <c:pt idx="3199">
                  <c:v>41011</c:v>
                </c:pt>
                <c:pt idx="3200">
                  <c:v>41012</c:v>
                </c:pt>
                <c:pt idx="3201">
                  <c:v>41015</c:v>
                </c:pt>
                <c:pt idx="3202">
                  <c:v>41016</c:v>
                </c:pt>
                <c:pt idx="3203">
                  <c:v>41017</c:v>
                </c:pt>
                <c:pt idx="3204">
                  <c:v>41018</c:v>
                </c:pt>
                <c:pt idx="3205">
                  <c:v>41019</c:v>
                </c:pt>
                <c:pt idx="3206">
                  <c:v>41022</c:v>
                </c:pt>
                <c:pt idx="3207">
                  <c:v>41023</c:v>
                </c:pt>
                <c:pt idx="3208">
                  <c:v>41024</c:v>
                </c:pt>
                <c:pt idx="3209">
                  <c:v>41025</c:v>
                </c:pt>
                <c:pt idx="3210">
                  <c:v>41026</c:v>
                </c:pt>
                <c:pt idx="3211">
                  <c:v>41029</c:v>
                </c:pt>
                <c:pt idx="3212">
                  <c:v>41030</c:v>
                </c:pt>
                <c:pt idx="3213">
                  <c:v>41031</c:v>
                </c:pt>
                <c:pt idx="3214">
                  <c:v>41032</c:v>
                </c:pt>
                <c:pt idx="3215">
                  <c:v>41033</c:v>
                </c:pt>
                <c:pt idx="3216">
                  <c:v>41036</c:v>
                </c:pt>
                <c:pt idx="3217">
                  <c:v>41037</c:v>
                </c:pt>
                <c:pt idx="3218">
                  <c:v>41038</c:v>
                </c:pt>
                <c:pt idx="3219">
                  <c:v>41039</c:v>
                </c:pt>
                <c:pt idx="3220">
                  <c:v>41040</c:v>
                </c:pt>
                <c:pt idx="3221">
                  <c:v>41043</c:v>
                </c:pt>
                <c:pt idx="3222">
                  <c:v>41044</c:v>
                </c:pt>
                <c:pt idx="3223">
                  <c:v>41045</c:v>
                </c:pt>
                <c:pt idx="3224">
                  <c:v>41046</c:v>
                </c:pt>
                <c:pt idx="3225">
                  <c:v>41047</c:v>
                </c:pt>
                <c:pt idx="3226">
                  <c:v>41050</c:v>
                </c:pt>
                <c:pt idx="3227">
                  <c:v>41051</c:v>
                </c:pt>
                <c:pt idx="3228">
                  <c:v>41052</c:v>
                </c:pt>
                <c:pt idx="3229">
                  <c:v>41053</c:v>
                </c:pt>
                <c:pt idx="3230">
                  <c:v>41054</c:v>
                </c:pt>
                <c:pt idx="3231">
                  <c:v>41057</c:v>
                </c:pt>
                <c:pt idx="3232">
                  <c:v>41058</c:v>
                </c:pt>
                <c:pt idx="3233">
                  <c:v>41059</c:v>
                </c:pt>
                <c:pt idx="3234">
                  <c:v>41060</c:v>
                </c:pt>
                <c:pt idx="3235">
                  <c:v>41061</c:v>
                </c:pt>
                <c:pt idx="3236">
                  <c:v>41064</c:v>
                </c:pt>
                <c:pt idx="3237">
                  <c:v>41065</c:v>
                </c:pt>
                <c:pt idx="3238">
                  <c:v>41066</c:v>
                </c:pt>
                <c:pt idx="3239">
                  <c:v>41067</c:v>
                </c:pt>
                <c:pt idx="3240">
                  <c:v>41068</c:v>
                </c:pt>
                <c:pt idx="3241">
                  <c:v>41071</c:v>
                </c:pt>
                <c:pt idx="3242">
                  <c:v>41072</c:v>
                </c:pt>
                <c:pt idx="3243">
                  <c:v>41073</c:v>
                </c:pt>
                <c:pt idx="3244">
                  <c:v>41074</c:v>
                </c:pt>
                <c:pt idx="3245">
                  <c:v>41075</c:v>
                </c:pt>
                <c:pt idx="3246">
                  <c:v>41078</c:v>
                </c:pt>
                <c:pt idx="3247">
                  <c:v>41079</c:v>
                </c:pt>
                <c:pt idx="3248">
                  <c:v>41080</c:v>
                </c:pt>
                <c:pt idx="3249">
                  <c:v>41081</c:v>
                </c:pt>
                <c:pt idx="3250">
                  <c:v>41082</c:v>
                </c:pt>
                <c:pt idx="3251">
                  <c:v>41085</c:v>
                </c:pt>
                <c:pt idx="3252">
                  <c:v>41086</c:v>
                </c:pt>
                <c:pt idx="3253">
                  <c:v>41087</c:v>
                </c:pt>
                <c:pt idx="3254">
                  <c:v>41088</c:v>
                </c:pt>
                <c:pt idx="3255">
                  <c:v>41089</c:v>
                </c:pt>
                <c:pt idx="3256">
                  <c:v>41092</c:v>
                </c:pt>
                <c:pt idx="3257">
                  <c:v>41093</c:v>
                </c:pt>
                <c:pt idx="3258">
                  <c:v>41094</c:v>
                </c:pt>
                <c:pt idx="3259">
                  <c:v>41095</c:v>
                </c:pt>
                <c:pt idx="3260">
                  <c:v>41096</c:v>
                </c:pt>
                <c:pt idx="3261">
                  <c:v>41099</c:v>
                </c:pt>
                <c:pt idx="3262">
                  <c:v>41100</c:v>
                </c:pt>
                <c:pt idx="3263">
                  <c:v>41101</c:v>
                </c:pt>
                <c:pt idx="3264">
                  <c:v>41102</c:v>
                </c:pt>
                <c:pt idx="3265">
                  <c:v>41103</c:v>
                </c:pt>
                <c:pt idx="3266">
                  <c:v>41106</c:v>
                </c:pt>
                <c:pt idx="3267">
                  <c:v>41107</c:v>
                </c:pt>
                <c:pt idx="3268">
                  <c:v>41108</c:v>
                </c:pt>
                <c:pt idx="3269">
                  <c:v>41109</c:v>
                </c:pt>
                <c:pt idx="3270">
                  <c:v>41110</c:v>
                </c:pt>
                <c:pt idx="3271">
                  <c:v>41113</c:v>
                </c:pt>
                <c:pt idx="3272">
                  <c:v>41114</c:v>
                </c:pt>
                <c:pt idx="3273">
                  <c:v>41115</c:v>
                </c:pt>
                <c:pt idx="3274">
                  <c:v>41116</c:v>
                </c:pt>
                <c:pt idx="3275">
                  <c:v>41117</c:v>
                </c:pt>
                <c:pt idx="3276">
                  <c:v>41120</c:v>
                </c:pt>
                <c:pt idx="3277">
                  <c:v>41121</c:v>
                </c:pt>
                <c:pt idx="3278">
                  <c:v>41122</c:v>
                </c:pt>
                <c:pt idx="3279">
                  <c:v>41123</c:v>
                </c:pt>
                <c:pt idx="3280">
                  <c:v>41124</c:v>
                </c:pt>
                <c:pt idx="3281">
                  <c:v>41127</c:v>
                </c:pt>
                <c:pt idx="3282">
                  <c:v>41128</c:v>
                </c:pt>
                <c:pt idx="3283">
                  <c:v>41129</c:v>
                </c:pt>
                <c:pt idx="3284">
                  <c:v>41130</c:v>
                </c:pt>
                <c:pt idx="3285">
                  <c:v>41131</c:v>
                </c:pt>
                <c:pt idx="3286">
                  <c:v>41134</c:v>
                </c:pt>
                <c:pt idx="3287">
                  <c:v>41135</c:v>
                </c:pt>
                <c:pt idx="3288">
                  <c:v>41136</c:v>
                </c:pt>
                <c:pt idx="3289">
                  <c:v>41137</c:v>
                </c:pt>
                <c:pt idx="3290">
                  <c:v>41138</c:v>
                </c:pt>
                <c:pt idx="3291">
                  <c:v>41141</c:v>
                </c:pt>
                <c:pt idx="3292">
                  <c:v>41142</c:v>
                </c:pt>
                <c:pt idx="3293">
                  <c:v>41143</c:v>
                </c:pt>
                <c:pt idx="3294">
                  <c:v>41144</c:v>
                </c:pt>
                <c:pt idx="3295">
                  <c:v>41145</c:v>
                </c:pt>
                <c:pt idx="3296">
                  <c:v>41148</c:v>
                </c:pt>
                <c:pt idx="3297">
                  <c:v>41149</c:v>
                </c:pt>
                <c:pt idx="3298">
                  <c:v>41150</c:v>
                </c:pt>
                <c:pt idx="3299">
                  <c:v>41151</c:v>
                </c:pt>
                <c:pt idx="3300">
                  <c:v>41152</c:v>
                </c:pt>
                <c:pt idx="3301">
                  <c:v>41155</c:v>
                </c:pt>
                <c:pt idx="3302">
                  <c:v>41156</c:v>
                </c:pt>
                <c:pt idx="3303">
                  <c:v>41157</c:v>
                </c:pt>
                <c:pt idx="3304">
                  <c:v>41158</c:v>
                </c:pt>
                <c:pt idx="3305">
                  <c:v>41159</c:v>
                </c:pt>
                <c:pt idx="3306">
                  <c:v>41162</c:v>
                </c:pt>
                <c:pt idx="3307">
                  <c:v>41163</c:v>
                </c:pt>
                <c:pt idx="3308">
                  <c:v>41164</c:v>
                </c:pt>
                <c:pt idx="3309">
                  <c:v>41165</c:v>
                </c:pt>
                <c:pt idx="3310">
                  <c:v>41166</c:v>
                </c:pt>
                <c:pt idx="3311">
                  <c:v>41169</c:v>
                </c:pt>
                <c:pt idx="3312">
                  <c:v>41170</c:v>
                </c:pt>
                <c:pt idx="3313">
                  <c:v>41171</c:v>
                </c:pt>
                <c:pt idx="3314">
                  <c:v>41172</c:v>
                </c:pt>
                <c:pt idx="3315">
                  <c:v>41173</c:v>
                </c:pt>
                <c:pt idx="3316">
                  <c:v>41176</c:v>
                </c:pt>
                <c:pt idx="3317">
                  <c:v>41177</c:v>
                </c:pt>
                <c:pt idx="3318">
                  <c:v>41178</c:v>
                </c:pt>
                <c:pt idx="3319">
                  <c:v>41179</c:v>
                </c:pt>
                <c:pt idx="3320">
                  <c:v>41180</c:v>
                </c:pt>
                <c:pt idx="3321">
                  <c:v>41183</c:v>
                </c:pt>
                <c:pt idx="3322">
                  <c:v>41184</c:v>
                </c:pt>
                <c:pt idx="3323">
                  <c:v>41185</c:v>
                </c:pt>
                <c:pt idx="3324">
                  <c:v>41186</c:v>
                </c:pt>
                <c:pt idx="3325">
                  <c:v>41187</c:v>
                </c:pt>
                <c:pt idx="3326">
                  <c:v>41190</c:v>
                </c:pt>
                <c:pt idx="3327">
                  <c:v>41191</c:v>
                </c:pt>
                <c:pt idx="3328">
                  <c:v>41192</c:v>
                </c:pt>
                <c:pt idx="3329">
                  <c:v>41193</c:v>
                </c:pt>
                <c:pt idx="3330">
                  <c:v>41194</c:v>
                </c:pt>
                <c:pt idx="3331">
                  <c:v>41197</c:v>
                </c:pt>
                <c:pt idx="3332">
                  <c:v>41198</c:v>
                </c:pt>
                <c:pt idx="3333">
                  <c:v>41199</c:v>
                </c:pt>
                <c:pt idx="3334">
                  <c:v>41200</c:v>
                </c:pt>
                <c:pt idx="3335">
                  <c:v>41201</c:v>
                </c:pt>
                <c:pt idx="3336">
                  <c:v>41204</c:v>
                </c:pt>
                <c:pt idx="3337">
                  <c:v>41205</c:v>
                </c:pt>
                <c:pt idx="3338">
                  <c:v>41206</c:v>
                </c:pt>
                <c:pt idx="3339">
                  <c:v>41207</c:v>
                </c:pt>
                <c:pt idx="3340">
                  <c:v>41208</c:v>
                </c:pt>
                <c:pt idx="3341">
                  <c:v>41211</c:v>
                </c:pt>
                <c:pt idx="3342">
                  <c:v>41212</c:v>
                </c:pt>
                <c:pt idx="3343">
                  <c:v>41213</c:v>
                </c:pt>
                <c:pt idx="3344">
                  <c:v>41214</c:v>
                </c:pt>
                <c:pt idx="3345">
                  <c:v>41215</c:v>
                </c:pt>
                <c:pt idx="3346">
                  <c:v>41218</c:v>
                </c:pt>
                <c:pt idx="3347">
                  <c:v>41219</c:v>
                </c:pt>
                <c:pt idx="3348">
                  <c:v>41220</c:v>
                </c:pt>
                <c:pt idx="3349">
                  <c:v>41221</c:v>
                </c:pt>
                <c:pt idx="3350">
                  <c:v>41222</c:v>
                </c:pt>
                <c:pt idx="3351">
                  <c:v>41225</c:v>
                </c:pt>
                <c:pt idx="3352">
                  <c:v>41226</c:v>
                </c:pt>
                <c:pt idx="3353">
                  <c:v>41227</c:v>
                </c:pt>
                <c:pt idx="3354">
                  <c:v>41228</c:v>
                </c:pt>
                <c:pt idx="3355">
                  <c:v>41229</c:v>
                </c:pt>
                <c:pt idx="3356">
                  <c:v>41232</c:v>
                </c:pt>
                <c:pt idx="3357">
                  <c:v>41233</c:v>
                </c:pt>
                <c:pt idx="3358">
                  <c:v>41234</c:v>
                </c:pt>
                <c:pt idx="3359">
                  <c:v>41235</c:v>
                </c:pt>
                <c:pt idx="3360">
                  <c:v>41236</c:v>
                </c:pt>
                <c:pt idx="3361">
                  <c:v>41239</c:v>
                </c:pt>
                <c:pt idx="3362">
                  <c:v>41240</c:v>
                </c:pt>
                <c:pt idx="3363">
                  <c:v>41241</c:v>
                </c:pt>
                <c:pt idx="3364">
                  <c:v>41242</c:v>
                </c:pt>
                <c:pt idx="3365">
                  <c:v>41243</c:v>
                </c:pt>
                <c:pt idx="3366">
                  <c:v>41246</c:v>
                </c:pt>
                <c:pt idx="3367">
                  <c:v>41247</c:v>
                </c:pt>
                <c:pt idx="3368">
                  <c:v>41248</c:v>
                </c:pt>
                <c:pt idx="3369">
                  <c:v>41249</c:v>
                </c:pt>
                <c:pt idx="3370">
                  <c:v>41250</c:v>
                </c:pt>
                <c:pt idx="3371">
                  <c:v>41253</c:v>
                </c:pt>
                <c:pt idx="3372">
                  <c:v>41254</c:v>
                </c:pt>
                <c:pt idx="3373">
                  <c:v>41255</c:v>
                </c:pt>
                <c:pt idx="3374">
                  <c:v>41256</c:v>
                </c:pt>
                <c:pt idx="3375">
                  <c:v>41257</c:v>
                </c:pt>
                <c:pt idx="3376">
                  <c:v>41260</c:v>
                </c:pt>
                <c:pt idx="3377">
                  <c:v>41261</c:v>
                </c:pt>
                <c:pt idx="3378">
                  <c:v>41262</c:v>
                </c:pt>
                <c:pt idx="3379">
                  <c:v>41263</c:v>
                </c:pt>
                <c:pt idx="3380">
                  <c:v>41264</c:v>
                </c:pt>
                <c:pt idx="3381">
                  <c:v>41267</c:v>
                </c:pt>
                <c:pt idx="3382">
                  <c:v>41268</c:v>
                </c:pt>
                <c:pt idx="3383">
                  <c:v>41269</c:v>
                </c:pt>
                <c:pt idx="3384">
                  <c:v>41270</c:v>
                </c:pt>
                <c:pt idx="3385">
                  <c:v>41271</c:v>
                </c:pt>
                <c:pt idx="3386">
                  <c:v>41274</c:v>
                </c:pt>
                <c:pt idx="3387">
                  <c:v>41275</c:v>
                </c:pt>
                <c:pt idx="3388">
                  <c:v>41276</c:v>
                </c:pt>
                <c:pt idx="3389">
                  <c:v>41277</c:v>
                </c:pt>
                <c:pt idx="3390">
                  <c:v>41278</c:v>
                </c:pt>
                <c:pt idx="3391">
                  <c:v>41281</c:v>
                </c:pt>
                <c:pt idx="3392">
                  <c:v>41282</c:v>
                </c:pt>
                <c:pt idx="3393">
                  <c:v>41283</c:v>
                </c:pt>
                <c:pt idx="3394">
                  <c:v>41284</c:v>
                </c:pt>
                <c:pt idx="3395">
                  <c:v>41285</c:v>
                </c:pt>
                <c:pt idx="3396">
                  <c:v>41288</c:v>
                </c:pt>
                <c:pt idx="3397">
                  <c:v>41289</c:v>
                </c:pt>
                <c:pt idx="3398">
                  <c:v>41290</c:v>
                </c:pt>
                <c:pt idx="3399">
                  <c:v>41291</c:v>
                </c:pt>
                <c:pt idx="3400">
                  <c:v>41292</c:v>
                </c:pt>
                <c:pt idx="3401">
                  <c:v>41295</c:v>
                </c:pt>
                <c:pt idx="3402">
                  <c:v>41296</c:v>
                </c:pt>
                <c:pt idx="3403">
                  <c:v>41297</c:v>
                </c:pt>
                <c:pt idx="3404">
                  <c:v>41298</c:v>
                </c:pt>
                <c:pt idx="3405">
                  <c:v>41299</c:v>
                </c:pt>
                <c:pt idx="3406">
                  <c:v>41302</c:v>
                </c:pt>
                <c:pt idx="3407">
                  <c:v>41303</c:v>
                </c:pt>
                <c:pt idx="3408">
                  <c:v>41304</c:v>
                </c:pt>
                <c:pt idx="3409">
                  <c:v>41305</c:v>
                </c:pt>
                <c:pt idx="3410">
                  <c:v>41306</c:v>
                </c:pt>
                <c:pt idx="3411">
                  <c:v>41309</c:v>
                </c:pt>
                <c:pt idx="3412">
                  <c:v>41310</c:v>
                </c:pt>
                <c:pt idx="3413">
                  <c:v>41311</c:v>
                </c:pt>
                <c:pt idx="3414">
                  <c:v>41312</c:v>
                </c:pt>
                <c:pt idx="3415">
                  <c:v>41313</c:v>
                </c:pt>
                <c:pt idx="3416">
                  <c:v>41316</c:v>
                </c:pt>
                <c:pt idx="3417">
                  <c:v>41317</c:v>
                </c:pt>
                <c:pt idx="3418">
                  <c:v>41318</c:v>
                </c:pt>
                <c:pt idx="3419">
                  <c:v>41319</c:v>
                </c:pt>
                <c:pt idx="3420">
                  <c:v>41320</c:v>
                </c:pt>
                <c:pt idx="3421">
                  <c:v>41323</c:v>
                </c:pt>
                <c:pt idx="3422">
                  <c:v>41324</c:v>
                </c:pt>
                <c:pt idx="3423">
                  <c:v>41325</c:v>
                </c:pt>
                <c:pt idx="3424">
                  <c:v>41326</c:v>
                </c:pt>
                <c:pt idx="3425">
                  <c:v>41327</c:v>
                </c:pt>
                <c:pt idx="3426">
                  <c:v>41330</c:v>
                </c:pt>
                <c:pt idx="3427">
                  <c:v>41331</c:v>
                </c:pt>
                <c:pt idx="3428">
                  <c:v>41332</c:v>
                </c:pt>
                <c:pt idx="3429">
                  <c:v>41333</c:v>
                </c:pt>
                <c:pt idx="3430">
                  <c:v>41334</c:v>
                </c:pt>
                <c:pt idx="3431">
                  <c:v>41337</c:v>
                </c:pt>
                <c:pt idx="3432">
                  <c:v>41338</c:v>
                </c:pt>
                <c:pt idx="3433">
                  <c:v>41339</c:v>
                </c:pt>
                <c:pt idx="3434">
                  <c:v>41340</c:v>
                </c:pt>
                <c:pt idx="3435">
                  <c:v>41341</c:v>
                </c:pt>
                <c:pt idx="3436">
                  <c:v>41344</c:v>
                </c:pt>
                <c:pt idx="3437">
                  <c:v>41345</c:v>
                </c:pt>
                <c:pt idx="3438">
                  <c:v>41346</c:v>
                </c:pt>
                <c:pt idx="3439">
                  <c:v>41347</c:v>
                </c:pt>
                <c:pt idx="3440">
                  <c:v>41348</c:v>
                </c:pt>
                <c:pt idx="3441">
                  <c:v>41351</c:v>
                </c:pt>
                <c:pt idx="3442">
                  <c:v>41352</c:v>
                </c:pt>
                <c:pt idx="3443">
                  <c:v>41353</c:v>
                </c:pt>
                <c:pt idx="3444">
                  <c:v>41354</c:v>
                </c:pt>
                <c:pt idx="3445">
                  <c:v>41355</c:v>
                </c:pt>
                <c:pt idx="3446">
                  <c:v>41358</c:v>
                </c:pt>
                <c:pt idx="3447">
                  <c:v>41359</c:v>
                </c:pt>
                <c:pt idx="3448">
                  <c:v>41360</c:v>
                </c:pt>
                <c:pt idx="3449">
                  <c:v>41361</c:v>
                </c:pt>
                <c:pt idx="3450">
                  <c:v>41362</c:v>
                </c:pt>
                <c:pt idx="3451">
                  <c:v>41365</c:v>
                </c:pt>
                <c:pt idx="3452">
                  <c:v>41366</c:v>
                </c:pt>
                <c:pt idx="3453">
                  <c:v>41367</c:v>
                </c:pt>
                <c:pt idx="3454">
                  <c:v>41368</c:v>
                </c:pt>
                <c:pt idx="3455">
                  <c:v>41369</c:v>
                </c:pt>
                <c:pt idx="3456">
                  <c:v>41372</c:v>
                </c:pt>
                <c:pt idx="3457">
                  <c:v>41373</c:v>
                </c:pt>
                <c:pt idx="3458">
                  <c:v>41374</c:v>
                </c:pt>
                <c:pt idx="3459">
                  <c:v>41375</c:v>
                </c:pt>
                <c:pt idx="3460">
                  <c:v>41376</c:v>
                </c:pt>
                <c:pt idx="3461">
                  <c:v>41379</c:v>
                </c:pt>
                <c:pt idx="3462">
                  <c:v>41380</c:v>
                </c:pt>
                <c:pt idx="3463">
                  <c:v>41381</c:v>
                </c:pt>
                <c:pt idx="3464">
                  <c:v>41382</c:v>
                </c:pt>
                <c:pt idx="3465">
                  <c:v>41383</c:v>
                </c:pt>
                <c:pt idx="3466">
                  <c:v>41386</c:v>
                </c:pt>
                <c:pt idx="3467">
                  <c:v>41387</c:v>
                </c:pt>
                <c:pt idx="3468">
                  <c:v>41388</c:v>
                </c:pt>
                <c:pt idx="3469">
                  <c:v>41389</c:v>
                </c:pt>
                <c:pt idx="3470">
                  <c:v>41390</c:v>
                </c:pt>
                <c:pt idx="3471">
                  <c:v>41393</c:v>
                </c:pt>
                <c:pt idx="3472">
                  <c:v>41394</c:v>
                </c:pt>
                <c:pt idx="3473">
                  <c:v>41395</c:v>
                </c:pt>
                <c:pt idx="3474">
                  <c:v>41396</c:v>
                </c:pt>
                <c:pt idx="3475">
                  <c:v>41397</c:v>
                </c:pt>
                <c:pt idx="3476">
                  <c:v>41400</c:v>
                </c:pt>
                <c:pt idx="3477">
                  <c:v>41401</c:v>
                </c:pt>
                <c:pt idx="3478">
                  <c:v>41402</c:v>
                </c:pt>
                <c:pt idx="3479">
                  <c:v>41403</c:v>
                </c:pt>
                <c:pt idx="3480">
                  <c:v>41404</c:v>
                </c:pt>
                <c:pt idx="3481">
                  <c:v>41407</c:v>
                </c:pt>
                <c:pt idx="3482">
                  <c:v>41408</c:v>
                </c:pt>
                <c:pt idx="3483">
                  <c:v>41409</c:v>
                </c:pt>
                <c:pt idx="3484">
                  <c:v>41410</c:v>
                </c:pt>
                <c:pt idx="3485">
                  <c:v>41411</c:v>
                </c:pt>
                <c:pt idx="3486">
                  <c:v>41414</c:v>
                </c:pt>
                <c:pt idx="3487">
                  <c:v>41415</c:v>
                </c:pt>
                <c:pt idx="3488">
                  <c:v>41416</c:v>
                </c:pt>
                <c:pt idx="3489">
                  <c:v>41417</c:v>
                </c:pt>
                <c:pt idx="3490">
                  <c:v>41418</c:v>
                </c:pt>
                <c:pt idx="3491">
                  <c:v>41421</c:v>
                </c:pt>
                <c:pt idx="3492">
                  <c:v>41422</c:v>
                </c:pt>
                <c:pt idx="3493">
                  <c:v>41423</c:v>
                </c:pt>
                <c:pt idx="3494">
                  <c:v>41424</c:v>
                </c:pt>
                <c:pt idx="3495">
                  <c:v>41425</c:v>
                </c:pt>
                <c:pt idx="3496">
                  <c:v>41428</c:v>
                </c:pt>
                <c:pt idx="3497">
                  <c:v>41429</c:v>
                </c:pt>
                <c:pt idx="3498">
                  <c:v>41430</c:v>
                </c:pt>
                <c:pt idx="3499">
                  <c:v>41431</c:v>
                </c:pt>
                <c:pt idx="3500">
                  <c:v>41432</c:v>
                </c:pt>
                <c:pt idx="3501">
                  <c:v>41435</c:v>
                </c:pt>
                <c:pt idx="3502">
                  <c:v>41436</c:v>
                </c:pt>
                <c:pt idx="3503">
                  <c:v>41437</c:v>
                </c:pt>
                <c:pt idx="3504">
                  <c:v>41438</c:v>
                </c:pt>
                <c:pt idx="3505">
                  <c:v>41439</c:v>
                </c:pt>
                <c:pt idx="3506">
                  <c:v>41442</c:v>
                </c:pt>
                <c:pt idx="3507">
                  <c:v>41443</c:v>
                </c:pt>
                <c:pt idx="3508">
                  <c:v>41444</c:v>
                </c:pt>
                <c:pt idx="3509">
                  <c:v>41445</c:v>
                </c:pt>
                <c:pt idx="3510">
                  <c:v>41446</c:v>
                </c:pt>
                <c:pt idx="3511">
                  <c:v>41449</c:v>
                </c:pt>
                <c:pt idx="3512">
                  <c:v>41450</c:v>
                </c:pt>
                <c:pt idx="3513">
                  <c:v>41451</c:v>
                </c:pt>
                <c:pt idx="3514">
                  <c:v>41452</c:v>
                </c:pt>
                <c:pt idx="3515">
                  <c:v>41453</c:v>
                </c:pt>
                <c:pt idx="3516">
                  <c:v>41456</c:v>
                </c:pt>
                <c:pt idx="3517">
                  <c:v>41457</c:v>
                </c:pt>
                <c:pt idx="3518">
                  <c:v>41458</c:v>
                </c:pt>
                <c:pt idx="3519">
                  <c:v>41459</c:v>
                </c:pt>
                <c:pt idx="3520">
                  <c:v>41460</c:v>
                </c:pt>
                <c:pt idx="3521">
                  <c:v>41463</c:v>
                </c:pt>
                <c:pt idx="3522">
                  <c:v>41464</c:v>
                </c:pt>
                <c:pt idx="3523">
                  <c:v>41465</c:v>
                </c:pt>
                <c:pt idx="3524">
                  <c:v>41466</c:v>
                </c:pt>
                <c:pt idx="3525">
                  <c:v>41467</c:v>
                </c:pt>
                <c:pt idx="3526">
                  <c:v>41470</c:v>
                </c:pt>
                <c:pt idx="3527">
                  <c:v>41471</c:v>
                </c:pt>
                <c:pt idx="3528">
                  <c:v>41472</c:v>
                </c:pt>
                <c:pt idx="3529">
                  <c:v>41473</c:v>
                </c:pt>
                <c:pt idx="3530">
                  <c:v>41474</c:v>
                </c:pt>
                <c:pt idx="3531">
                  <c:v>41477</c:v>
                </c:pt>
                <c:pt idx="3532">
                  <c:v>41478</c:v>
                </c:pt>
                <c:pt idx="3533">
                  <c:v>41479</c:v>
                </c:pt>
                <c:pt idx="3534">
                  <c:v>41480</c:v>
                </c:pt>
                <c:pt idx="3535">
                  <c:v>41481</c:v>
                </c:pt>
                <c:pt idx="3536">
                  <c:v>41484</c:v>
                </c:pt>
                <c:pt idx="3537">
                  <c:v>41485</c:v>
                </c:pt>
                <c:pt idx="3538">
                  <c:v>41486</c:v>
                </c:pt>
                <c:pt idx="3539">
                  <c:v>41487</c:v>
                </c:pt>
                <c:pt idx="3540">
                  <c:v>41488</c:v>
                </c:pt>
                <c:pt idx="3541">
                  <c:v>41491</c:v>
                </c:pt>
                <c:pt idx="3542">
                  <c:v>41492</c:v>
                </c:pt>
                <c:pt idx="3543">
                  <c:v>41493</c:v>
                </c:pt>
                <c:pt idx="3544">
                  <c:v>41494</c:v>
                </c:pt>
                <c:pt idx="3545">
                  <c:v>41495</c:v>
                </c:pt>
                <c:pt idx="3546">
                  <c:v>41498</c:v>
                </c:pt>
                <c:pt idx="3547">
                  <c:v>41499</c:v>
                </c:pt>
                <c:pt idx="3548">
                  <c:v>41500</c:v>
                </c:pt>
                <c:pt idx="3549">
                  <c:v>41501</c:v>
                </c:pt>
                <c:pt idx="3550">
                  <c:v>41502</c:v>
                </c:pt>
                <c:pt idx="3551">
                  <c:v>41505</c:v>
                </c:pt>
                <c:pt idx="3552">
                  <c:v>41506</c:v>
                </c:pt>
                <c:pt idx="3553">
                  <c:v>41507</c:v>
                </c:pt>
                <c:pt idx="3554">
                  <c:v>41508</c:v>
                </c:pt>
                <c:pt idx="3555">
                  <c:v>41509</c:v>
                </c:pt>
                <c:pt idx="3556">
                  <c:v>41512</c:v>
                </c:pt>
                <c:pt idx="3557">
                  <c:v>41513</c:v>
                </c:pt>
                <c:pt idx="3558">
                  <c:v>41514</c:v>
                </c:pt>
                <c:pt idx="3559">
                  <c:v>41515</c:v>
                </c:pt>
                <c:pt idx="3560">
                  <c:v>41516</c:v>
                </c:pt>
                <c:pt idx="3561">
                  <c:v>41519</c:v>
                </c:pt>
                <c:pt idx="3562">
                  <c:v>41520</c:v>
                </c:pt>
                <c:pt idx="3563">
                  <c:v>41521</c:v>
                </c:pt>
                <c:pt idx="3564">
                  <c:v>41522</c:v>
                </c:pt>
                <c:pt idx="3565">
                  <c:v>41523</c:v>
                </c:pt>
                <c:pt idx="3566">
                  <c:v>41526</c:v>
                </c:pt>
                <c:pt idx="3567">
                  <c:v>41527</c:v>
                </c:pt>
                <c:pt idx="3568">
                  <c:v>41528</c:v>
                </c:pt>
                <c:pt idx="3569">
                  <c:v>41529</c:v>
                </c:pt>
                <c:pt idx="3570">
                  <c:v>41530</c:v>
                </c:pt>
                <c:pt idx="3571">
                  <c:v>41533</c:v>
                </c:pt>
                <c:pt idx="3572">
                  <c:v>41534</c:v>
                </c:pt>
                <c:pt idx="3573">
                  <c:v>41535</c:v>
                </c:pt>
                <c:pt idx="3574">
                  <c:v>41536</c:v>
                </c:pt>
                <c:pt idx="3575">
                  <c:v>41537</c:v>
                </c:pt>
                <c:pt idx="3576">
                  <c:v>41540</c:v>
                </c:pt>
                <c:pt idx="3577">
                  <c:v>41541</c:v>
                </c:pt>
                <c:pt idx="3578">
                  <c:v>41542</c:v>
                </c:pt>
                <c:pt idx="3579">
                  <c:v>41543</c:v>
                </c:pt>
                <c:pt idx="3580">
                  <c:v>41544</c:v>
                </c:pt>
                <c:pt idx="3581">
                  <c:v>41547</c:v>
                </c:pt>
                <c:pt idx="3582">
                  <c:v>41548</c:v>
                </c:pt>
                <c:pt idx="3583">
                  <c:v>41549</c:v>
                </c:pt>
                <c:pt idx="3584">
                  <c:v>41550</c:v>
                </c:pt>
                <c:pt idx="3585">
                  <c:v>41551</c:v>
                </c:pt>
                <c:pt idx="3586">
                  <c:v>41554</c:v>
                </c:pt>
                <c:pt idx="3587">
                  <c:v>41555</c:v>
                </c:pt>
                <c:pt idx="3588">
                  <c:v>41556</c:v>
                </c:pt>
                <c:pt idx="3589">
                  <c:v>41557</c:v>
                </c:pt>
                <c:pt idx="3590">
                  <c:v>41558</c:v>
                </c:pt>
                <c:pt idx="3591">
                  <c:v>41561</c:v>
                </c:pt>
                <c:pt idx="3592">
                  <c:v>41562</c:v>
                </c:pt>
                <c:pt idx="3593">
                  <c:v>41563</c:v>
                </c:pt>
                <c:pt idx="3594">
                  <c:v>41564</c:v>
                </c:pt>
                <c:pt idx="3595">
                  <c:v>41565</c:v>
                </c:pt>
                <c:pt idx="3596">
                  <c:v>41568</c:v>
                </c:pt>
                <c:pt idx="3597">
                  <c:v>41569</c:v>
                </c:pt>
                <c:pt idx="3598">
                  <c:v>41570</c:v>
                </c:pt>
                <c:pt idx="3599">
                  <c:v>41571</c:v>
                </c:pt>
                <c:pt idx="3600">
                  <c:v>41572</c:v>
                </c:pt>
                <c:pt idx="3601">
                  <c:v>41575</c:v>
                </c:pt>
                <c:pt idx="3602">
                  <c:v>41576</c:v>
                </c:pt>
                <c:pt idx="3603">
                  <c:v>41577</c:v>
                </c:pt>
                <c:pt idx="3604">
                  <c:v>41578</c:v>
                </c:pt>
                <c:pt idx="3605">
                  <c:v>41579</c:v>
                </c:pt>
                <c:pt idx="3606">
                  <c:v>41582</c:v>
                </c:pt>
                <c:pt idx="3607">
                  <c:v>41583</c:v>
                </c:pt>
                <c:pt idx="3608">
                  <c:v>41584</c:v>
                </c:pt>
                <c:pt idx="3609">
                  <c:v>41585</c:v>
                </c:pt>
                <c:pt idx="3610">
                  <c:v>41586</c:v>
                </c:pt>
                <c:pt idx="3611">
                  <c:v>41589</c:v>
                </c:pt>
                <c:pt idx="3612">
                  <c:v>41590</c:v>
                </c:pt>
                <c:pt idx="3613">
                  <c:v>41591</c:v>
                </c:pt>
                <c:pt idx="3614">
                  <c:v>41592</c:v>
                </c:pt>
                <c:pt idx="3615">
                  <c:v>41593</c:v>
                </c:pt>
                <c:pt idx="3616">
                  <c:v>41596</c:v>
                </c:pt>
                <c:pt idx="3617">
                  <c:v>41597</c:v>
                </c:pt>
                <c:pt idx="3618">
                  <c:v>41598</c:v>
                </c:pt>
                <c:pt idx="3619">
                  <c:v>41599</c:v>
                </c:pt>
                <c:pt idx="3620">
                  <c:v>41600</c:v>
                </c:pt>
                <c:pt idx="3621">
                  <c:v>41603</c:v>
                </c:pt>
                <c:pt idx="3622">
                  <c:v>41604</c:v>
                </c:pt>
                <c:pt idx="3623">
                  <c:v>41605</c:v>
                </c:pt>
                <c:pt idx="3624">
                  <c:v>41606</c:v>
                </c:pt>
                <c:pt idx="3625">
                  <c:v>41607</c:v>
                </c:pt>
                <c:pt idx="3626">
                  <c:v>41610</c:v>
                </c:pt>
                <c:pt idx="3627">
                  <c:v>41611</c:v>
                </c:pt>
                <c:pt idx="3628">
                  <c:v>41612</c:v>
                </c:pt>
                <c:pt idx="3629">
                  <c:v>41613</c:v>
                </c:pt>
                <c:pt idx="3630">
                  <c:v>41614</c:v>
                </c:pt>
                <c:pt idx="3631">
                  <c:v>41617</c:v>
                </c:pt>
                <c:pt idx="3632">
                  <c:v>41618</c:v>
                </c:pt>
                <c:pt idx="3633">
                  <c:v>41619</c:v>
                </c:pt>
                <c:pt idx="3634">
                  <c:v>41620</c:v>
                </c:pt>
                <c:pt idx="3635">
                  <c:v>41621</c:v>
                </c:pt>
                <c:pt idx="3636">
                  <c:v>41624</c:v>
                </c:pt>
                <c:pt idx="3637">
                  <c:v>41625</c:v>
                </c:pt>
                <c:pt idx="3638">
                  <c:v>41626</c:v>
                </c:pt>
                <c:pt idx="3639">
                  <c:v>41627</c:v>
                </c:pt>
                <c:pt idx="3640">
                  <c:v>41628</c:v>
                </c:pt>
                <c:pt idx="3641">
                  <c:v>41631</c:v>
                </c:pt>
                <c:pt idx="3642">
                  <c:v>41632</c:v>
                </c:pt>
                <c:pt idx="3643">
                  <c:v>41633</c:v>
                </c:pt>
                <c:pt idx="3644">
                  <c:v>41634</c:v>
                </c:pt>
                <c:pt idx="3645">
                  <c:v>41635</c:v>
                </c:pt>
                <c:pt idx="3646">
                  <c:v>41638</c:v>
                </c:pt>
                <c:pt idx="3647">
                  <c:v>41639</c:v>
                </c:pt>
                <c:pt idx="3648">
                  <c:v>41640</c:v>
                </c:pt>
                <c:pt idx="3649">
                  <c:v>41641</c:v>
                </c:pt>
                <c:pt idx="3650">
                  <c:v>41642</c:v>
                </c:pt>
                <c:pt idx="3651">
                  <c:v>41645</c:v>
                </c:pt>
                <c:pt idx="3652">
                  <c:v>41646</c:v>
                </c:pt>
                <c:pt idx="3653">
                  <c:v>41647</c:v>
                </c:pt>
                <c:pt idx="3654">
                  <c:v>41648</c:v>
                </c:pt>
                <c:pt idx="3655">
                  <c:v>41649</c:v>
                </c:pt>
                <c:pt idx="3656">
                  <c:v>41652</c:v>
                </c:pt>
                <c:pt idx="3657">
                  <c:v>41653</c:v>
                </c:pt>
                <c:pt idx="3658">
                  <c:v>41654</c:v>
                </c:pt>
                <c:pt idx="3659">
                  <c:v>41655</c:v>
                </c:pt>
                <c:pt idx="3660">
                  <c:v>41656</c:v>
                </c:pt>
                <c:pt idx="3661">
                  <c:v>41659</c:v>
                </c:pt>
                <c:pt idx="3662">
                  <c:v>41660</c:v>
                </c:pt>
                <c:pt idx="3663">
                  <c:v>41661</c:v>
                </c:pt>
                <c:pt idx="3664">
                  <c:v>41662</c:v>
                </c:pt>
                <c:pt idx="3665">
                  <c:v>41663</c:v>
                </c:pt>
                <c:pt idx="3666">
                  <c:v>41666</c:v>
                </c:pt>
                <c:pt idx="3667">
                  <c:v>41667</c:v>
                </c:pt>
                <c:pt idx="3668">
                  <c:v>41668</c:v>
                </c:pt>
                <c:pt idx="3669">
                  <c:v>41669</c:v>
                </c:pt>
                <c:pt idx="3670">
                  <c:v>41670</c:v>
                </c:pt>
                <c:pt idx="3671">
                  <c:v>41673</c:v>
                </c:pt>
                <c:pt idx="3672">
                  <c:v>41674</c:v>
                </c:pt>
                <c:pt idx="3673">
                  <c:v>41675</c:v>
                </c:pt>
                <c:pt idx="3674">
                  <c:v>41676</c:v>
                </c:pt>
                <c:pt idx="3675">
                  <c:v>41677</c:v>
                </c:pt>
                <c:pt idx="3676">
                  <c:v>41680</c:v>
                </c:pt>
                <c:pt idx="3677">
                  <c:v>41681</c:v>
                </c:pt>
                <c:pt idx="3678">
                  <c:v>41682</c:v>
                </c:pt>
                <c:pt idx="3679">
                  <c:v>41683</c:v>
                </c:pt>
                <c:pt idx="3680">
                  <c:v>41684</c:v>
                </c:pt>
                <c:pt idx="3681">
                  <c:v>41687</c:v>
                </c:pt>
                <c:pt idx="3682">
                  <c:v>41688</c:v>
                </c:pt>
                <c:pt idx="3683">
                  <c:v>41689</c:v>
                </c:pt>
                <c:pt idx="3684">
                  <c:v>41690</c:v>
                </c:pt>
                <c:pt idx="3685">
                  <c:v>41691</c:v>
                </c:pt>
                <c:pt idx="3686">
                  <c:v>41694</c:v>
                </c:pt>
                <c:pt idx="3687">
                  <c:v>41695</c:v>
                </c:pt>
                <c:pt idx="3688">
                  <c:v>41696</c:v>
                </c:pt>
                <c:pt idx="3689">
                  <c:v>41697</c:v>
                </c:pt>
                <c:pt idx="3690">
                  <c:v>41698</c:v>
                </c:pt>
                <c:pt idx="3691">
                  <c:v>41701</c:v>
                </c:pt>
                <c:pt idx="3692">
                  <c:v>41702</c:v>
                </c:pt>
                <c:pt idx="3693">
                  <c:v>41703</c:v>
                </c:pt>
                <c:pt idx="3694">
                  <c:v>41704</c:v>
                </c:pt>
                <c:pt idx="3695">
                  <c:v>41705</c:v>
                </c:pt>
                <c:pt idx="3696">
                  <c:v>41708</c:v>
                </c:pt>
                <c:pt idx="3697">
                  <c:v>41709</c:v>
                </c:pt>
                <c:pt idx="3698">
                  <c:v>41710</c:v>
                </c:pt>
                <c:pt idx="3699">
                  <c:v>41711</c:v>
                </c:pt>
                <c:pt idx="3700">
                  <c:v>41712</c:v>
                </c:pt>
                <c:pt idx="3701">
                  <c:v>41715</c:v>
                </c:pt>
                <c:pt idx="3702">
                  <c:v>41716</c:v>
                </c:pt>
                <c:pt idx="3703">
                  <c:v>41717</c:v>
                </c:pt>
                <c:pt idx="3704">
                  <c:v>41718</c:v>
                </c:pt>
                <c:pt idx="3705">
                  <c:v>41719</c:v>
                </c:pt>
                <c:pt idx="3706">
                  <c:v>41722</c:v>
                </c:pt>
                <c:pt idx="3707">
                  <c:v>41723</c:v>
                </c:pt>
                <c:pt idx="3708">
                  <c:v>41724</c:v>
                </c:pt>
                <c:pt idx="3709">
                  <c:v>41725</c:v>
                </c:pt>
                <c:pt idx="3710">
                  <c:v>41726</c:v>
                </c:pt>
                <c:pt idx="3711">
                  <c:v>41729</c:v>
                </c:pt>
                <c:pt idx="3712">
                  <c:v>41730</c:v>
                </c:pt>
                <c:pt idx="3713">
                  <c:v>41731</c:v>
                </c:pt>
                <c:pt idx="3714">
                  <c:v>41732</c:v>
                </c:pt>
                <c:pt idx="3715">
                  <c:v>41733</c:v>
                </c:pt>
                <c:pt idx="3716">
                  <c:v>41736</c:v>
                </c:pt>
                <c:pt idx="3717">
                  <c:v>41737</c:v>
                </c:pt>
                <c:pt idx="3718">
                  <c:v>41738</c:v>
                </c:pt>
                <c:pt idx="3719">
                  <c:v>41739</c:v>
                </c:pt>
                <c:pt idx="3720">
                  <c:v>41740</c:v>
                </c:pt>
                <c:pt idx="3721">
                  <c:v>41743</c:v>
                </c:pt>
                <c:pt idx="3722">
                  <c:v>41744</c:v>
                </c:pt>
                <c:pt idx="3723">
                  <c:v>41745</c:v>
                </c:pt>
                <c:pt idx="3724">
                  <c:v>41746</c:v>
                </c:pt>
                <c:pt idx="3725">
                  <c:v>41747</c:v>
                </c:pt>
                <c:pt idx="3726">
                  <c:v>41750</c:v>
                </c:pt>
                <c:pt idx="3727">
                  <c:v>41751</c:v>
                </c:pt>
                <c:pt idx="3728">
                  <c:v>41752</c:v>
                </c:pt>
                <c:pt idx="3729">
                  <c:v>41753</c:v>
                </c:pt>
                <c:pt idx="3730">
                  <c:v>41754</c:v>
                </c:pt>
                <c:pt idx="3731">
                  <c:v>41757</c:v>
                </c:pt>
                <c:pt idx="3732">
                  <c:v>41758</c:v>
                </c:pt>
                <c:pt idx="3733">
                  <c:v>41759</c:v>
                </c:pt>
                <c:pt idx="3734">
                  <c:v>41760</c:v>
                </c:pt>
                <c:pt idx="3735">
                  <c:v>41761</c:v>
                </c:pt>
                <c:pt idx="3736">
                  <c:v>41764</c:v>
                </c:pt>
                <c:pt idx="3737">
                  <c:v>41765</c:v>
                </c:pt>
                <c:pt idx="3738">
                  <c:v>41766</c:v>
                </c:pt>
                <c:pt idx="3739">
                  <c:v>41767</c:v>
                </c:pt>
                <c:pt idx="3740">
                  <c:v>41768</c:v>
                </c:pt>
                <c:pt idx="3741">
                  <c:v>41771</c:v>
                </c:pt>
                <c:pt idx="3742">
                  <c:v>41772</c:v>
                </c:pt>
                <c:pt idx="3743">
                  <c:v>41773</c:v>
                </c:pt>
                <c:pt idx="3744">
                  <c:v>41774</c:v>
                </c:pt>
                <c:pt idx="3745">
                  <c:v>41775</c:v>
                </c:pt>
                <c:pt idx="3746">
                  <c:v>41778</c:v>
                </c:pt>
                <c:pt idx="3747">
                  <c:v>41779</c:v>
                </c:pt>
                <c:pt idx="3748">
                  <c:v>41780</c:v>
                </c:pt>
                <c:pt idx="3749">
                  <c:v>41781</c:v>
                </c:pt>
                <c:pt idx="3750">
                  <c:v>41782</c:v>
                </c:pt>
                <c:pt idx="3751">
                  <c:v>41785</c:v>
                </c:pt>
                <c:pt idx="3752">
                  <c:v>41786</c:v>
                </c:pt>
                <c:pt idx="3753">
                  <c:v>41787</c:v>
                </c:pt>
                <c:pt idx="3754">
                  <c:v>41788</c:v>
                </c:pt>
                <c:pt idx="3755">
                  <c:v>41789</c:v>
                </c:pt>
                <c:pt idx="3756">
                  <c:v>41792</c:v>
                </c:pt>
                <c:pt idx="3757">
                  <c:v>41793</c:v>
                </c:pt>
                <c:pt idx="3758">
                  <c:v>41794</c:v>
                </c:pt>
                <c:pt idx="3759">
                  <c:v>41795</c:v>
                </c:pt>
                <c:pt idx="3760">
                  <c:v>41796</c:v>
                </c:pt>
                <c:pt idx="3761">
                  <c:v>41799</c:v>
                </c:pt>
                <c:pt idx="3762">
                  <c:v>41800</c:v>
                </c:pt>
                <c:pt idx="3763">
                  <c:v>41801</c:v>
                </c:pt>
                <c:pt idx="3764">
                  <c:v>41802</c:v>
                </c:pt>
                <c:pt idx="3765">
                  <c:v>41803</c:v>
                </c:pt>
                <c:pt idx="3766">
                  <c:v>41806</c:v>
                </c:pt>
                <c:pt idx="3767">
                  <c:v>41807</c:v>
                </c:pt>
                <c:pt idx="3768">
                  <c:v>41808</c:v>
                </c:pt>
                <c:pt idx="3769">
                  <c:v>41809</c:v>
                </c:pt>
                <c:pt idx="3770">
                  <c:v>41810</c:v>
                </c:pt>
                <c:pt idx="3771">
                  <c:v>41813</c:v>
                </c:pt>
                <c:pt idx="3772">
                  <c:v>41814</c:v>
                </c:pt>
                <c:pt idx="3773">
                  <c:v>41815</c:v>
                </c:pt>
                <c:pt idx="3774">
                  <c:v>41816</c:v>
                </c:pt>
                <c:pt idx="3775">
                  <c:v>41817</c:v>
                </c:pt>
                <c:pt idx="3776">
                  <c:v>41820</c:v>
                </c:pt>
                <c:pt idx="3777">
                  <c:v>41821</c:v>
                </c:pt>
                <c:pt idx="3778">
                  <c:v>41822</c:v>
                </c:pt>
                <c:pt idx="3779">
                  <c:v>41823</c:v>
                </c:pt>
                <c:pt idx="3780">
                  <c:v>41824</c:v>
                </c:pt>
                <c:pt idx="3781">
                  <c:v>41827</c:v>
                </c:pt>
                <c:pt idx="3782">
                  <c:v>41828</c:v>
                </c:pt>
                <c:pt idx="3783">
                  <c:v>41829</c:v>
                </c:pt>
                <c:pt idx="3784">
                  <c:v>41830</c:v>
                </c:pt>
                <c:pt idx="3785">
                  <c:v>41831</c:v>
                </c:pt>
                <c:pt idx="3786">
                  <c:v>41834</c:v>
                </c:pt>
                <c:pt idx="3787">
                  <c:v>41835</c:v>
                </c:pt>
                <c:pt idx="3788">
                  <c:v>41836</c:v>
                </c:pt>
                <c:pt idx="3789">
                  <c:v>41837</c:v>
                </c:pt>
                <c:pt idx="3790">
                  <c:v>41838</c:v>
                </c:pt>
                <c:pt idx="3791">
                  <c:v>41841</c:v>
                </c:pt>
                <c:pt idx="3792">
                  <c:v>41842</c:v>
                </c:pt>
                <c:pt idx="3793">
                  <c:v>41843</c:v>
                </c:pt>
                <c:pt idx="3794">
                  <c:v>41844</c:v>
                </c:pt>
                <c:pt idx="3795">
                  <c:v>41845</c:v>
                </c:pt>
                <c:pt idx="3796">
                  <c:v>41848</c:v>
                </c:pt>
                <c:pt idx="3797">
                  <c:v>41849</c:v>
                </c:pt>
                <c:pt idx="3798">
                  <c:v>41850</c:v>
                </c:pt>
                <c:pt idx="3799">
                  <c:v>41851</c:v>
                </c:pt>
                <c:pt idx="3800">
                  <c:v>41852</c:v>
                </c:pt>
                <c:pt idx="3801">
                  <c:v>41855</c:v>
                </c:pt>
                <c:pt idx="3802">
                  <c:v>41856</c:v>
                </c:pt>
                <c:pt idx="3803">
                  <c:v>41857</c:v>
                </c:pt>
                <c:pt idx="3804">
                  <c:v>41858</c:v>
                </c:pt>
                <c:pt idx="3805">
                  <c:v>41859</c:v>
                </c:pt>
                <c:pt idx="3806">
                  <c:v>41862</c:v>
                </c:pt>
                <c:pt idx="3807">
                  <c:v>41863</c:v>
                </c:pt>
                <c:pt idx="3808">
                  <c:v>41864</c:v>
                </c:pt>
                <c:pt idx="3809">
                  <c:v>41865</c:v>
                </c:pt>
                <c:pt idx="3810">
                  <c:v>41866</c:v>
                </c:pt>
                <c:pt idx="3811">
                  <c:v>41869</c:v>
                </c:pt>
                <c:pt idx="3812">
                  <c:v>41870</c:v>
                </c:pt>
                <c:pt idx="3813">
                  <c:v>41871</c:v>
                </c:pt>
                <c:pt idx="3814">
                  <c:v>41872</c:v>
                </c:pt>
                <c:pt idx="3815">
                  <c:v>41873</c:v>
                </c:pt>
                <c:pt idx="3816">
                  <c:v>41876</c:v>
                </c:pt>
                <c:pt idx="3817">
                  <c:v>41877</c:v>
                </c:pt>
                <c:pt idx="3818">
                  <c:v>41878</c:v>
                </c:pt>
                <c:pt idx="3819">
                  <c:v>41879</c:v>
                </c:pt>
                <c:pt idx="3820">
                  <c:v>41880</c:v>
                </c:pt>
                <c:pt idx="3821">
                  <c:v>41883</c:v>
                </c:pt>
                <c:pt idx="3822">
                  <c:v>41884</c:v>
                </c:pt>
                <c:pt idx="3823">
                  <c:v>41885</c:v>
                </c:pt>
                <c:pt idx="3824">
                  <c:v>41886</c:v>
                </c:pt>
                <c:pt idx="3825">
                  <c:v>41887</c:v>
                </c:pt>
                <c:pt idx="3826">
                  <c:v>41890</c:v>
                </c:pt>
                <c:pt idx="3827">
                  <c:v>41891</c:v>
                </c:pt>
                <c:pt idx="3828">
                  <c:v>41892</c:v>
                </c:pt>
                <c:pt idx="3829">
                  <c:v>41893</c:v>
                </c:pt>
                <c:pt idx="3830">
                  <c:v>41894</c:v>
                </c:pt>
                <c:pt idx="3831">
                  <c:v>41897</c:v>
                </c:pt>
                <c:pt idx="3832">
                  <c:v>41898</c:v>
                </c:pt>
                <c:pt idx="3833">
                  <c:v>41899</c:v>
                </c:pt>
                <c:pt idx="3834">
                  <c:v>41900</c:v>
                </c:pt>
                <c:pt idx="3835">
                  <c:v>41901</c:v>
                </c:pt>
                <c:pt idx="3836">
                  <c:v>41904</c:v>
                </c:pt>
                <c:pt idx="3837">
                  <c:v>41905</c:v>
                </c:pt>
                <c:pt idx="3838">
                  <c:v>41906</c:v>
                </c:pt>
                <c:pt idx="3839">
                  <c:v>41907</c:v>
                </c:pt>
                <c:pt idx="3840">
                  <c:v>41908</c:v>
                </c:pt>
                <c:pt idx="3841">
                  <c:v>41911</c:v>
                </c:pt>
                <c:pt idx="3842">
                  <c:v>41912</c:v>
                </c:pt>
                <c:pt idx="3843">
                  <c:v>41913</c:v>
                </c:pt>
                <c:pt idx="3844">
                  <c:v>41914</c:v>
                </c:pt>
                <c:pt idx="3845">
                  <c:v>41915</c:v>
                </c:pt>
                <c:pt idx="3846">
                  <c:v>41918</c:v>
                </c:pt>
                <c:pt idx="3847">
                  <c:v>41919</c:v>
                </c:pt>
                <c:pt idx="3848">
                  <c:v>41920</c:v>
                </c:pt>
                <c:pt idx="3849">
                  <c:v>41921</c:v>
                </c:pt>
                <c:pt idx="3850">
                  <c:v>41922</c:v>
                </c:pt>
                <c:pt idx="3851">
                  <c:v>41925</c:v>
                </c:pt>
                <c:pt idx="3852">
                  <c:v>41926</c:v>
                </c:pt>
                <c:pt idx="3853">
                  <c:v>41927</c:v>
                </c:pt>
                <c:pt idx="3854">
                  <c:v>41928</c:v>
                </c:pt>
                <c:pt idx="3855">
                  <c:v>41929</c:v>
                </c:pt>
                <c:pt idx="3856">
                  <c:v>41932</c:v>
                </c:pt>
                <c:pt idx="3857">
                  <c:v>41933</c:v>
                </c:pt>
                <c:pt idx="3858">
                  <c:v>41934</c:v>
                </c:pt>
                <c:pt idx="3859">
                  <c:v>41935</c:v>
                </c:pt>
                <c:pt idx="3860">
                  <c:v>41936</c:v>
                </c:pt>
                <c:pt idx="3861">
                  <c:v>41939</c:v>
                </c:pt>
                <c:pt idx="3862">
                  <c:v>41940</c:v>
                </c:pt>
                <c:pt idx="3863">
                  <c:v>41941</c:v>
                </c:pt>
                <c:pt idx="3864">
                  <c:v>41942</c:v>
                </c:pt>
                <c:pt idx="3865">
                  <c:v>41943</c:v>
                </c:pt>
                <c:pt idx="3866">
                  <c:v>41946</c:v>
                </c:pt>
                <c:pt idx="3867">
                  <c:v>41947</c:v>
                </c:pt>
                <c:pt idx="3868">
                  <c:v>41948</c:v>
                </c:pt>
                <c:pt idx="3869">
                  <c:v>41949</c:v>
                </c:pt>
                <c:pt idx="3870">
                  <c:v>41950</c:v>
                </c:pt>
                <c:pt idx="3871">
                  <c:v>41953</c:v>
                </c:pt>
                <c:pt idx="3872">
                  <c:v>41954</c:v>
                </c:pt>
                <c:pt idx="3873">
                  <c:v>41955</c:v>
                </c:pt>
                <c:pt idx="3874">
                  <c:v>41956</c:v>
                </c:pt>
                <c:pt idx="3875">
                  <c:v>41957</c:v>
                </c:pt>
                <c:pt idx="3876">
                  <c:v>41960</c:v>
                </c:pt>
                <c:pt idx="3877">
                  <c:v>41961</c:v>
                </c:pt>
                <c:pt idx="3878">
                  <c:v>41962</c:v>
                </c:pt>
                <c:pt idx="3879">
                  <c:v>41963</c:v>
                </c:pt>
                <c:pt idx="3880">
                  <c:v>41964</c:v>
                </c:pt>
                <c:pt idx="3881">
                  <c:v>41967</c:v>
                </c:pt>
                <c:pt idx="3882">
                  <c:v>41968</c:v>
                </c:pt>
                <c:pt idx="3883">
                  <c:v>41969</c:v>
                </c:pt>
                <c:pt idx="3884">
                  <c:v>41970</c:v>
                </c:pt>
                <c:pt idx="3885">
                  <c:v>41971</c:v>
                </c:pt>
                <c:pt idx="3886">
                  <c:v>41974</c:v>
                </c:pt>
                <c:pt idx="3887">
                  <c:v>41975</c:v>
                </c:pt>
                <c:pt idx="3888">
                  <c:v>41976</c:v>
                </c:pt>
                <c:pt idx="3889">
                  <c:v>41977</c:v>
                </c:pt>
                <c:pt idx="3890">
                  <c:v>41978</c:v>
                </c:pt>
                <c:pt idx="3891">
                  <c:v>41981</c:v>
                </c:pt>
                <c:pt idx="3892">
                  <c:v>41982</c:v>
                </c:pt>
                <c:pt idx="3893">
                  <c:v>41983</c:v>
                </c:pt>
                <c:pt idx="3894">
                  <c:v>41984</c:v>
                </c:pt>
                <c:pt idx="3895">
                  <c:v>41985</c:v>
                </c:pt>
                <c:pt idx="3896">
                  <c:v>41988</c:v>
                </c:pt>
                <c:pt idx="3897">
                  <c:v>41989</c:v>
                </c:pt>
                <c:pt idx="3898">
                  <c:v>41990</c:v>
                </c:pt>
                <c:pt idx="3899">
                  <c:v>41991</c:v>
                </c:pt>
                <c:pt idx="3900">
                  <c:v>41992</c:v>
                </c:pt>
                <c:pt idx="3901">
                  <c:v>41995</c:v>
                </c:pt>
                <c:pt idx="3902">
                  <c:v>41996</c:v>
                </c:pt>
                <c:pt idx="3903">
                  <c:v>41997</c:v>
                </c:pt>
                <c:pt idx="3904">
                  <c:v>41998</c:v>
                </c:pt>
                <c:pt idx="3905">
                  <c:v>41999</c:v>
                </c:pt>
                <c:pt idx="3906">
                  <c:v>42002</c:v>
                </c:pt>
                <c:pt idx="3907">
                  <c:v>42003</c:v>
                </c:pt>
                <c:pt idx="3908">
                  <c:v>42004</c:v>
                </c:pt>
                <c:pt idx="3909">
                  <c:v>42005</c:v>
                </c:pt>
                <c:pt idx="3910">
                  <c:v>42006</c:v>
                </c:pt>
                <c:pt idx="3911">
                  <c:v>42009</c:v>
                </c:pt>
                <c:pt idx="3912">
                  <c:v>42010</c:v>
                </c:pt>
                <c:pt idx="3913">
                  <c:v>42011</c:v>
                </c:pt>
                <c:pt idx="3914">
                  <c:v>42012</c:v>
                </c:pt>
                <c:pt idx="3915">
                  <c:v>42013</c:v>
                </c:pt>
                <c:pt idx="3916">
                  <c:v>42016</c:v>
                </c:pt>
                <c:pt idx="3917">
                  <c:v>42017</c:v>
                </c:pt>
                <c:pt idx="3918">
                  <c:v>42018</c:v>
                </c:pt>
                <c:pt idx="3919">
                  <c:v>42019</c:v>
                </c:pt>
                <c:pt idx="3920">
                  <c:v>42020</c:v>
                </c:pt>
                <c:pt idx="3921">
                  <c:v>42023</c:v>
                </c:pt>
                <c:pt idx="3922">
                  <c:v>42024</c:v>
                </c:pt>
                <c:pt idx="3923">
                  <c:v>42025</c:v>
                </c:pt>
                <c:pt idx="3924">
                  <c:v>42026</c:v>
                </c:pt>
                <c:pt idx="3925">
                  <c:v>42027</c:v>
                </c:pt>
                <c:pt idx="3926">
                  <c:v>42030</c:v>
                </c:pt>
                <c:pt idx="3927">
                  <c:v>42031</c:v>
                </c:pt>
                <c:pt idx="3928">
                  <c:v>42032</c:v>
                </c:pt>
                <c:pt idx="3929">
                  <c:v>42033</c:v>
                </c:pt>
                <c:pt idx="3930">
                  <c:v>42034</c:v>
                </c:pt>
                <c:pt idx="3931">
                  <c:v>42037</c:v>
                </c:pt>
                <c:pt idx="3932">
                  <c:v>42038</c:v>
                </c:pt>
                <c:pt idx="3933">
                  <c:v>42039</c:v>
                </c:pt>
                <c:pt idx="3934">
                  <c:v>42040</c:v>
                </c:pt>
                <c:pt idx="3935">
                  <c:v>42041</c:v>
                </c:pt>
                <c:pt idx="3936">
                  <c:v>42044</c:v>
                </c:pt>
                <c:pt idx="3937">
                  <c:v>42045</c:v>
                </c:pt>
                <c:pt idx="3938">
                  <c:v>42046</c:v>
                </c:pt>
                <c:pt idx="3939">
                  <c:v>42047</c:v>
                </c:pt>
                <c:pt idx="3940">
                  <c:v>42048</c:v>
                </c:pt>
                <c:pt idx="3941">
                  <c:v>42051</c:v>
                </c:pt>
                <c:pt idx="3942">
                  <c:v>42052</c:v>
                </c:pt>
                <c:pt idx="3943">
                  <c:v>42053</c:v>
                </c:pt>
                <c:pt idx="3944">
                  <c:v>42054</c:v>
                </c:pt>
                <c:pt idx="3945">
                  <c:v>42055</c:v>
                </c:pt>
                <c:pt idx="3946">
                  <c:v>42058</c:v>
                </c:pt>
                <c:pt idx="3947">
                  <c:v>42059</c:v>
                </c:pt>
                <c:pt idx="3948">
                  <c:v>42060</c:v>
                </c:pt>
                <c:pt idx="3949">
                  <c:v>42061</c:v>
                </c:pt>
                <c:pt idx="3950">
                  <c:v>42062</c:v>
                </c:pt>
                <c:pt idx="3951">
                  <c:v>42065</c:v>
                </c:pt>
                <c:pt idx="3952">
                  <c:v>42066</c:v>
                </c:pt>
                <c:pt idx="3953">
                  <c:v>42067</c:v>
                </c:pt>
                <c:pt idx="3954">
                  <c:v>42068</c:v>
                </c:pt>
                <c:pt idx="3955">
                  <c:v>42069</c:v>
                </c:pt>
                <c:pt idx="3956">
                  <c:v>42072</c:v>
                </c:pt>
                <c:pt idx="3957">
                  <c:v>42073</c:v>
                </c:pt>
                <c:pt idx="3958">
                  <c:v>42074</c:v>
                </c:pt>
                <c:pt idx="3959">
                  <c:v>42075</c:v>
                </c:pt>
                <c:pt idx="3960">
                  <c:v>42076</c:v>
                </c:pt>
                <c:pt idx="3961">
                  <c:v>42079</c:v>
                </c:pt>
                <c:pt idx="3962">
                  <c:v>42080</c:v>
                </c:pt>
                <c:pt idx="3963">
                  <c:v>42081</c:v>
                </c:pt>
                <c:pt idx="3964">
                  <c:v>42082</c:v>
                </c:pt>
                <c:pt idx="3965">
                  <c:v>42083</c:v>
                </c:pt>
                <c:pt idx="3966">
                  <c:v>42086</c:v>
                </c:pt>
                <c:pt idx="3967">
                  <c:v>42087</c:v>
                </c:pt>
                <c:pt idx="3968">
                  <c:v>42088</c:v>
                </c:pt>
                <c:pt idx="3969">
                  <c:v>42089</c:v>
                </c:pt>
                <c:pt idx="3970">
                  <c:v>42090</c:v>
                </c:pt>
                <c:pt idx="3971">
                  <c:v>42093</c:v>
                </c:pt>
                <c:pt idx="3972">
                  <c:v>42094</c:v>
                </c:pt>
                <c:pt idx="3973">
                  <c:v>42095</c:v>
                </c:pt>
                <c:pt idx="3974">
                  <c:v>42096</c:v>
                </c:pt>
                <c:pt idx="3975">
                  <c:v>42097</c:v>
                </c:pt>
                <c:pt idx="3976">
                  <c:v>42100</c:v>
                </c:pt>
                <c:pt idx="3977">
                  <c:v>42101</c:v>
                </c:pt>
                <c:pt idx="3978">
                  <c:v>42102</c:v>
                </c:pt>
                <c:pt idx="3979">
                  <c:v>42103</c:v>
                </c:pt>
                <c:pt idx="3980">
                  <c:v>42104</c:v>
                </c:pt>
                <c:pt idx="3981">
                  <c:v>42107</c:v>
                </c:pt>
                <c:pt idx="3982">
                  <c:v>42108</c:v>
                </c:pt>
                <c:pt idx="3983">
                  <c:v>42109</c:v>
                </c:pt>
                <c:pt idx="3984">
                  <c:v>42110</c:v>
                </c:pt>
                <c:pt idx="3985">
                  <c:v>42111</c:v>
                </c:pt>
                <c:pt idx="3986">
                  <c:v>42114</c:v>
                </c:pt>
                <c:pt idx="3987">
                  <c:v>42115</c:v>
                </c:pt>
                <c:pt idx="3988">
                  <c:v>42116</c:v>
                </c:pt>
                <c:pt idx="3989">
                  <c:v>42117</c:v>
                </c:pt>
                <c:pt idx="3990">
                  <c:v>42118</c:v>
                </c:pt>
                <c:pt idx="3991">
                  <c:v>42121</c:v>
                </c:pt>
                <c:pt idx="3992">
                  <c:v>42122</c:v>
                </c:pt>
                <c:pt idx="3993">
                  <c:v>42123</c:v>
                </c:pt>
                <c:pt idx="3994">
                  <c:v>42124</c:v>
                </c:pt>
                <c:pt idx="3995">
                  <c:v>42125</c:v>
                </c:pt>
                <c:pt idx="3996">
                  <c:v>42128</c:v>
                </c:pt>
                <c:pt idx="3997">
                  <c:v>42129</c:v>
                </c:pt>
                <c:pt idx="3998">
                  <c:v>42130</c:v>
                </c:pt>
                <c:pt idx="3999">
                  <c:v>42131</c:v>
                </c:pt>
                <c:pt idx="4000">
                  <c:v>42132</c:v>
                </c:pt>
                <c:pt idx="4001">
                  <c:v>42135</c:v>
                </c:pt>
                <c:pt idx="4002">
                  <c:v>42136</c:v>
                </c:pt>
                <c:pt idx="4003">
                  <c:v>42137</c:v>
                </c:pt>
                <c:pt idx="4004">
                  <c:v>42138</c:v>
                </c:pt>
                <c:pt idx="4005">
                  <c:v>42139</c:v>
                </c:pt>
                <c:pt idx="4006">
                  <c:v>42142</c:v>
                </c:pt>
                <c:pt idx="4007">
                  <c:v>42143</c:v>
                </c:pt>
                <c:pt idx="4008">
                  <c:v>42144</c:v>
                </c:pt>
                <c:pt idx="4009">
                  <c:v>42145</c:v>
                </c:pt>
                <c:pt idx="4010">
                  <c:v>42146</c:v>
                </c:pt>
                <c:pt idx="4011">
                  <c:v>42149</c:v>
                </c:pt>
                <c:pt idx="4012">
                  <c:v>42150</c:v>
                </c:pt>
                <c:pt idx="4013">
                  <c:v>42151</c:v>
                </c:pt>
                <c:pt idx="4014">
                  <c:v>42152</c:v>
                </c:pt>
                <c:pt idx="4015">
                  <c:v>42153</c:v>
                </c:pt>
                <c:pt idx="4016">
                  <c:v>42156</c:v>
                </c:pt>
                <c:pt idx="4017">
                  <c:v>42157</c:v>
                </c:pt>
                <c:pt idx="4018">
                  <c:v>42158</c:v>
                </c:pt>
                <c:pt idx="4019">
                  <c:v>42159</c:v>
                </c:pt>
                <c:pt idx="4020">
                  <c:v>42160</c:v>
                </c:pt>
                <c:pt idx="4021">
                  <c:v>42163</c:v>
                </c:pt>
                <c:pt idx="4022">
                  <c:v>42164</c:v>
                </c:pt>
                <c:pt idx="4023">
                  <c:v>42165</c:v>
                </c:pt>
                <c:pt idx="4024">
                  <c:v>42166</c:v>
                </c:pt>
                <c:pt idx="4025">
                  <c:v>42167</c:v>
                </c:pt>
                <c:pt idx="4026">
                  <c:v>42170</c:v>
                </c:pt>
                <c:pt idx="4027">
                  <c:v>42171</c:v>
                </c:pt>
                <c:pt idx="4028">
                  <c:v>42172</c:v>
                </c:pt>
                <c:pt idx="4029">
                  <c:v>42173</c:v>
                </c:pt>
                <c:pt idx="4030">
                  <c:v>42174</c:v>
                </c:pt>
                <c:pt idx="4031">
                  <c:v>42177</c:v>
                </c:pt>
                <c:pt idx="4032">
                  <c:v>42178</c:v>
                </c:pt>
                <c:pt idx="4033">
                  <c:v>42179</c:v>
                </c:pt>
                <c:pt idx="4034">
                  <c:v>42180</c:v>
                </c:pt>
                <c:pt idx="4035">
                  <c:v>42181</c:v>
                </c:pt>
                <c:pt idx="4036">
                  <c:v>42184</c:v>
                </c:pt>
                <c:pt idx="4037">
                  <c:v>42185</c:v>
                </c:pt>
                <c:pt idx="4038">
                  <c:v>42186</c:v>
                </c:pt>
                <c:pt idx="4039">
                  <c:v>42187</c:v>
                </c:pt>
                <c:pt idx="4040">
                  <c:v>42188</c:v>
                </c:pt>
                <c:pt idx="4041">
                  <c:v>42191</c:v>
                </c:pt>
                <c:pt idx="4042">
                  <c:v>42192</c:v>
                </c:pt>
                <c:pt idx="4043">
                  <c:v>42193</c:v>
                </c:pt>
                <c:pt idx="4044">
                  <c:v>42194</c:v>
                </c:pt>
                <c:pt idx="4045">
                  <c:v>42195</c:v>
                </c:pt>
                <c:pt idx="4046">
                  <c:v>42198</c:v>
                </c:pt>
                <c:pt idx="4047">
                  <c:v>42199</c:v>
                </c:pt>
                <c:pt idx="4048">
                  <c:v>42200</c:v>
                </c:pt>
                <c:pt idx="4049">
                  <c:v>42201</c:v>
                </c:pt>
                <c:pt idx="4050">
                  <c:v>42202</c:v>
                </c:pt>
                <c:pt idx="4051">
                  <c:v>42205</c:v>
                </c:pt>
                <c:pt idx="4052">
                  <c:v>42206</c:v>
                </c:pt>
                <c:pt idx="4053">
                  <c:v>42207</c:v>
                </c:pt>
                <c:pt idx="4054">
                  <c:v>42208</c:v>
                </c:pt>
                <c:pt idx="4055">
                  <c:v>42209</c:v>
                </c:pt>
                <c:pt idx="4056">
                  <c:v>42212</c:v>
                </c:pt>
                <c:pt idx="4057">
                  <c:v>42213</c:v>
                </c:pt>
                <c:pt idx="4058">
                  <c:v>42214</c:v>
                </c:pt>
                <c:pt idx="4059">
                  <c:v>42215</c:v>
                </c:pt>
                <c:pt idx="4060">
                  <c:v>42216</c:v>
                </c:pt>
                <c:pt idx="4061">
                  <c:v>42219</c:v>
                </c:pt>
                <c:pt idx="4062">
                  <c:v>42220</c:v>
                </c:pt>
                <c:pt idx="4063">
                  <c:v>42221</c:v>
                </c:pt>
                <c:pt idx="4064">
                  <c:v>42222</c:v>
                </c:pt>
                <c:pt idx="4065">
                  <c:v>42223</c:v>
                </c:pt>
                <c:pt idx="4066">
                  <c:v>42226</c:v>
                </c:pt>
                <c:pt idx="4067">
                  <c:v>42227</c:v>
                </c:pt>
                <c:pt idx="4068">
                  <c:v>42228</c:v>
                </c:pt>
                <c:pt idx="4069">
                  <c:v>42229</c:v>
                </c:pt>
                <c:pt idx="4070">
                  <c:v>42230</c:v>
                </c:pt>
                <c:pt idx="4071">
                  <c:v>42233</c:v>
                </c:pt>
                <c:pt idx="4072">
                  <c:v>42234</c:v>
                </c:pt>
                <c:pt idx="4073">
                  <c:v>42235</c:v>
                </c:pt>
                <c:pt idx="4074">
                  <c:v>42236</c:v>
                </c:pt>
                <c:pt idx="4075">
                  <c:v>42237</c:v>
                </c:pt>
                <c:pt idx="4076">
                  <c:v>42240</c:v>
                </c:pt>
                <c:pt idx="4077">
                  <c:v>42241</c:v>
                </c:pt>
                <c:pt idx="4078">
                  <c:v>42242</c:v>
                </c:pt>
                <c:pt idx="4079">
                  <c:v>42243</c:v>
                </c:pt>
                <c:pt idx="4080">
                  <c:v>42244</c:v>
                </c:pt>
                <c:pt idx="4081">
                  <c:v>42247</c:v>
                </c:pt>
                <c:pt idx="4082">
                  <c:v>42248</c:v>
                </c:pt>
                <c:pt idx="4083">
                  <c:v>42249</c:v>
                </c:pt>
                <c:pt idx="4084">
                  <c:v>42250</c:v>
                </c:pt>
                <c:pt idx="4085">
                  <c:v>42251</c:v>
                </c:pt>
                <c:pt idx="4086">
                  <c:v>42254</c:v>
                </c:pt>
                <c:pt idx="4087">
                  <c:v>42255</c:v>
                </c:pt>
                <c:pt idx="4088">
                  <c:v>42256</c:v>
                </c:pt>
                <c:pt idx="4089">
                  <c:v>42257</c:v>
                </c:pt>
                <c:pt idx="4090">
                  <c:v>42258</c:v>
                </c:pt>
                <c:pt idx="4091">
                  <c:v>42261</c:v>
                </c:pt>
                <c:pt idx="4092">
                  <c:v>42262</c:v>
                </c:pt>
                <c:pt idx="4093">
                  <c:v>42263</c:v>
                </c:pt>
                <c:pt idx="4094">
                  <c:v>42264</c:v>
                </c:pt>
                <c:pt idx="4095">
                  <c:v>42265</c:v>
                </c:pt>
                <c:pt idx="4096">
                  <c:v>42268</c:v>
                </c:pt>
                <c:pt idx="4097">
                  <c:v>42269</c:v>
                </c:pt>
                <c:pt idx="4098">
                  <c:v>42270</c:v>
                </c:pt>
                <c:pt idx="4099">
                  <c:v>42271</c:v>
                </c:pt>
                <c:pt idx="4100">
                  <c:v>42272</c:v>
                </c:pt>
                <c:pt idx="4101">
                  <c:v>42275</c:v>
                </c:pt>
                <c:pt idx="4102">
                  <c:v>42276</c:v>
                </c:pt>
                <c:pt idx="4103">
                  <c:v>42277</c:v>
                </c:pt>
                <c:pt idx="4104">
                  <c:v>42278</c:v>
                </c:pt>
                <c:pt idx="4105">
                  <c:v>42279</c:v>
                </c:pt>
                <c:pt idx="4106">
                  <c:v>42282</c:v>
                </c:pt>
                <c:pt idx="4107">
                  <c:v>42283</c:v>
                </c:pt>
                <c:pt idx="4108">
                  <c:v>42284</c:v>
                </c:pt>
                <c:pt idx="4109">
                  <c:v>42285</c:v>
                </c:pt>
                <c:pt idx="4110">
                  <c:v>42286</c:v>
                </c:pt>
                <c:pt idx="4111">
                  <c:v>42289</c:v>
                </c:pt>
                <c:pt idx="4112">
                  <c:v>42290</c:v>
                </c:pt>
                <c:pt idx="4113">
                  <c:v>42291</c:v>
                </c:pt>
                <c:pt idx="4114">
                  <c:v>42292</c:v>
                </c:pt>
                <c:pt idx="4115">
                  <c:v>42293</c:v>
                </c:pt>
                <c:pt idx="4116">
                  <c:v>42296</c:v>
                </c:pt>
                <c:pt idx="4117">
                  <c:v>42297</c:v>
                </c:pt>
                <c:pt idx="4118">
                  <c:v>42298</c:v>
                </c:pt>
                <c:pt idx="4119">
                  <c:v>42299</c:v>
                </c:pt>
                <c:pt idx="4120">
                  <c:v>42300</c:v>
                </c:pt>
                <c:pt idx="4121">
                  <c:v>42303</c:v>
                </c:pt>
                <c:pt idx="4122">
                  <c:v>42304</c:v>
                </c:pt>
                <c:pt idx="4123">
                  <c:v>42305</c:v>
                </c:pt>
                <c:pt idx="4124">
                  <c:v>42306</c:v>
                </c:pt>
                <c:pt idx="4125">
                  <c:v>42307</c:v>
                </c:pt>
                <c:pt idx="4126">
                  <c:v>42310</c:v>
                </c:pt>
                <c:pt idx="4127">
                  <c:v>42311</c:v>
                </c:pt>
                <c:pt idx="4128">
                  <c:v>42312</c:v>
                </c:pt>
                <c:pt idx="4129">
                  <c:v>42313</c:v>
                </c:pt>
                <c:pt idx="4130">
                  <c:v>42314</c:v>
                </c:pt>
                <c:pt idx="4131">
                  <c:v>42317</c:v>
                </c:pt>
                <c:pt idx="4132">
                  <c:v>42318</c:v>
                </c:pt>
                <c:pt idx="4133">
                  <c:v>42319</c:v>
                </c:pt>
                <c:pt idx="4134">
                  <c:v>42320</c:v>
                </c:pt>
                <c:pt idx="4135">
                  <c:v>42321</c:v>
                </c:pt>
                <c:pt idx="4136">
                  <c:v>42324</c:v>
                </c:pt>
                <c:pt idx="4137">
                  <c:v>42325</c:v>
                </c:pt>
                <c:pt idx="4138">
                  <c:v>42326</c:v>
                </c:pt>
                <c:pt idx="4139">
                  <c:v>42327</c:v>
                </c:pt>
                <c:pt idx="4140">
                  <c:v>42328</c:v>
                </c:pt>
                <c:pt idx="4141">
                  <c:v>42331</c:v>
                </c:pt>
                <c:pt idx="4142">
                  <c:v>42332</c:v>
                </c:pt>
                <c:pt idx="4143">
                  <c:v>42333</c:v>
                </c:pt>
                <c:pt idx="4144">
                  <c:v>42334</c:v>
                </c:pt>
                <c:pt idx="4145">
                  <c:v>42335</c:v>
                </c:pt>
                <c:pt idx="4146">
                  <c:v>42338</c:v>
                </c:pt>
                <c:pt idx="4147">
                  <c:v>42339</c:v>
                </c:pt>
                <c:pt idx="4148">
                  <c:v>42340</c:v>
                </c:pt>
                <c:pt idx="4149">
                  <c:v>42341</c:v>
                </c:pt>
                <c:pt idx="4150">
                  <c:v>42342</c:v>
                </c:pt>
                <c:pt idx="4151">
                  <c:v>42345</c:v>
                </c:pt>
                <c:pt idx="4152">
                  <c:v>42346</c:v>
                </c:pt>
                <c:pt idx="4153">
                  <c:v>42347</c:v>
                </c:pt>
                <c:pt idx="4154">
                  <c:v>42348</c:v>
                </c:pt>
                <c:pt idx="4155">
                  <c:v>42349</c:v>
                </c:pt>
                <c:pt idx="4156">
                  <c:v>42352</c:v>
                </c:pt>
                <c:pt idx="4157">
                  <c:v>42353</c:v>
                </c:pt>
                <c:pt idx="4158">
                  <c:v>42354</c:v>
                </c:pt>
                <c:pt idx="4159">
                  <c:v>42355</c:v>
                </c:pt>
                <c:pt idx="4160">
                  <c:v>42356</c:v>
                </c:pt>
                <c:pt idx="4161">
                  <c:v>42359</c:v>
                </c:pt>
                <c:pt idx="4162">
                  <c:v>42360</c:v>
                </c:pt>
                <c:pt idx="4163">
                  <c:v>42361</c:v>
                </c:pt>
                <c:pt idx="4164">
                  <c:v>42362</c:v>
                </c:pt>
                <c:pt idx="4165">
                  <c:v>42363</c:v>
                </c:pt>
                <c:pt idx="4166">
                  <c:v>42366</c:v>
                </c:pt>
                <c:pt idx="4167">
                  <c:v>42367</c:v>
                </c:pt>
                <c:pt idx="4168">
                  <c:v>42368</c:v>
                </c:pt>
                <c:pt idx="4169">
                  <c:v>42369</c:v>
                </c:pt>
                <c:pt idx="4170">
                  <c:v>42370</c:v>
                </c:pt>
                <c:pt idx="4171">
                  <c:v>42373</c:v>
                </c:pt>
                <c:pt idx="4172">
                  <c:v>42374</c:v>
                </c:pt>
                <c:pt idx="4173">
                  <c:v>42375</c:v>
                </c:pt>
                <c:pt idx="4174">
                  <c:v>42376</c:v>
                </c:pt>
                <c:pt idx="4175">
                  <c:v>42377</c:v>
                </c:pt>
                <c:pt idx="4176">
                  <c:v>42380</c:v>
                </c:pt>
                <c:pt idx="4177">
                  <c:v>42381</c:v>
                </c:pt>
                <c:pt idx="4178">
                  <c:v>42382</c:v>
                </c:pt>
                <c:pt idx="4179">
                  <c:v>42383</c:v>
                </c:pt>
                <c:pt idx="4180">
                  <c:v>42384</c:v>
                </c:pt>
                <c:pt idx="4181">
                  <c:v>42387</c:v>
                </c:pt>
                <c:pt idx="4182">
                  <c:v>42388</c:v>
                </c:pt>
                <c:pt idx="4183">
                  <c:v>42389</c:v>
                </c:pt>
                <c:pt idx="4184">
                  <c:v>42390</c:v>
                </c:pt>
                <c:pt idx="4185">
                  <c:v>42391</c:v>
                </c:pt>
                <c:pt idx="4186">
                  <c:v>42394</c:v>
                </c:pt>
                <c:pt idx="4187">
                  <c:v>42395</c:v>
                </c:pt>
                <c:pt idx="4188">
                  <c:v>42396</c:v>
                </c:pt>
                <c:pt idx="4189">
                  <c:v>42397</c:v>
                </c:pt>
                <c:pt idx="4190">
                  <c:v>42398</c:v>
                </c:pt>
                <c:pt idx="4191">
                  <c:v>42401</c:v>
                </c:pt>
                <c:pt idx="4192">
                  <c:v>42402</c:v>
                </c:pt>
                <c:pt idx="4193">
                  <c:v>42403</c:v>
                </c:pt>
                <c:pt idx="4194">
                  <c:v>42404</c:v>
                </c:pt>
                <c:pt idx="4195">
                  <c:v>42405</c:v>
                </c:pt>
                <c:pt idx="4196">
                  <c:v>42408</c:v>
                </c:pt>
                <c:pt idx="4197">
                  <c:v>42409</c:v>
                </c:pt>
                <c:pt idx="4198">
                  <c:v>42410</c:v>
                </c:pt>
                <c:pt idx="4199">
                  <c:v>42411</c:v>
                </c:pt>
                <c:pt idx="4200">
                  <c:v>42412</c:v>
                </c:pt>
                <c:pt idx="4201">
                  <c:v>42415</c:v>
                </c:pt>
                <c:pt idx="4202">
                  <c:v>42416</c:v>
                </c:pt>
                <c:pt idx="4203">
                  <c:v>42417</c:v>
                </c:pt>
                <c:pt idx="4204">
                  <c:v>42418</c:v>
                </c:pt>
                <c:pt idx="4205">
                  <c:v>42419</c:v>
                </c:pt>
                <c:pt idx="4206">
                  <c:v>42422</c:v>
                </c:pt>
                <c:pt idx="4207">
                  <c:v>42423</c:v>
                </c:pt>
                <c:pt idx="4208">
                  <c:v>42424</c:v>
                </c:pt>
                <c:pt idx="4209">
                  <c:v>42425</c:v>
                </c:pt>
                <c:pt idx="4210">
                  <c:v>42426</c:v>
                </c:pt>
                <c:pt idx="4211">
                  <c:v>42429</c:v>
                </c:pt>
                <c:pt idx="4212">
                  <c:v>42430</c:v>
                </c:pt>
                <c:pt idx="4213">
                  <c:v>42431</c:v>
                </c:pt>
                <c:pt idx="4214">
                  <c:v>42432</c:v>
                </c:pt>
                <c:pt idx="4215">
                  <c:v>42433</c:v>
                </c:pt>
                <c:pt idx="4216">
                  <c:v>42436</c:v>
                </c:pt>
                <c:pt idx="4217">
                  <c:v>42437</c:v>
                </c:pt>
                <c:pt idx="4218">
                  <c:v>42438</c:v>
                </c:pt>
                <c:pt idx="4219">
                  <c:v>42439</c:v>
                </c:pt>
                <c:pt idx="4220">
                  <c:v>42440</c:v>
                </c:pt>
                <c:pt idx="4221">
                  <c:v>42443</c:v>
                </c:pt>
                <c:pt idx="4222">
                  <c:v>42444</c:v>
                </c:pt>
                <c:pt idx="4223">
                  <c:v>42445</c:v>
                </c:pt>
                <c:pt idx="4224">
                  <c:v>42446</c:v>
                </c:pt>
                <c:pt idx="4225">
                  <c:v>42447</c:v>
                </c:pt>
                <c:pt idx="4226">
                  <c:v>42450</c:v>
                </c:pt>
                <c:pt idx="4227">
                  <c:v>42451</c:v>
                </c:pt>
                <c:pt idx="4228">
                  <c:v>42452</c:v>
                </c:pt>
                <c:pt idx="4229">
                  <c:v>42453</c:v>
                </c:pt>
                <c:pt idx="4230">
                  <c:v>42454</c:v>
                </c:pt>
                <c:pt idx="4231">
                  <c:v>42457</c:v>
                </c:pt>
                <c:pt idx="4232">
                  <c:v>42458</c:v>
                </c:pt>
                <c:pt idx="4233">
                  <c:v>42459</c:v>
                </c:pt>
                <c:pt idx="4234">
                  <c:v>42460</c:v>
                </c:pt>
                <c:pt idx="4235">
                  <c:v>42461</c:v>
                </c:pt>
                <c:pt idx="4236">
                  <c:v>42464</c:v>
                </c:pt>
                <c:pt idx="4237">
                  <c:v>42465</c:v>
                </c:pt>
                <c:pt idx="4238">
                  <c:v>42466</c:v>
                </c:pt>
                <c:pt idx="4239">
                  <c:v>42467</c:v>
                </c:pt>
                <c:pt idx="4240">
                  <c:v>42468</c:v>
                </c:pt>
                <c:pt idx="4241">
                  <c:v>42471</c:v>
                </c:pt>
                <c:pt idx="4242">
                  <c:v>42472</c:v>
                </c:pt>
                <c:pt idx="4243">
                  <c:v>42473</c:v>
                </c:pt>
                <c:pt idx="4244">
                  <c:v>42474</c:v>
                </c:pt>
                <c:pt idx="4245">
                  <c:v>42475</c:v>
                </c:pt>
                <c:pt idx="4246">
                  <c:v>42478</c:v>
                </c:pt>
                <c:pt idx="4247">
                  <c:v>42479</c:v>
                </c:pt>
                <c:pt idx="4248">
                  <c:v>42480</c:v>
                </c:pt>
                <c:pt idx="4249">
                  <c:v>42481</c:v>
                </c:pt>
                <c:pt idx="4250">
                  <c:v>42482</c:v>
                </c:pt>
                <c:pt idx="4251">
                  <c:v>42485</c:v>
                </c:pt>
                <c:pt idx="4252">
                  <c:v>42486</c:v>
                </c:pt>
                <c:pt idx="4253">
                  <c:v>42487</c:v>
                </c:pt>
                <c:pt idx="4254">
                  <c:v>42488</c:v>
                </c:pt>
                <c:pt idx="4255">
                  <c:v>42489</c:v>
                </c:pt>
                <c:pt idx="4256">
                  <c:v>42492</c:v>
                </c:pt>
                <c:pt idx="4257">
                  <c:v>42493</c:v>
                </c:pt>
                <c:pt idx="4258">
                  <c:v>42494</c:v>
                </c:pt>
                <c:pt idx="4259">
                  <c:v>42495</c:v>
                </c:pt>
                <c:pt idx="4260">
                  <c:v>42496</c:v>
                </c:pt>
                <c:pt idx="4261">
                  <c:v>42499</c:v>
                </c:pt>
                <c:pt idx="4262">
                  <c:v>42500</c:v>
                </c:pt>
                <c:pt idx="4263">
                  <c:v>42501</c:v>
                </c:pt>
                <c:pt idx="4264">
                  <c:v>42502</c:v>
                </c:pt>
                <c:pt idx="4265">
                  <c:v>42503</c:v>
                </c:pt>
                <c:pt idx="4266">
                  <c:v>42506</c:v>
                </c:pt>
                <c:pt idx="4267">
                  <c:v>42507</c:v>
                </c:pt>
                <c:pt idx="4268">
                  <c:v>42508</c:v>
                </c:pt>
                <c:pt idx="4269">
                  <c:v>42509</c:v>
                </c:pt>
                <c:pt idx="4270">
                  <c:v>42510</c:v>
                </c:pt>
                <c:pt idx="4271">
                  <c:v>42513</c:v>
                </c:pt>
                <c:pt idx="4272">
                  <c:v>42514</c:v>
                </c:pt>
                <c:pt idx="4273">
                  <c:v>42515</c:v>
                </c:pt>
                <c:pt idx="4274">
                  <c:v>42516</c:v>
                </c:pt>
                <c:pt idx="4275">
                  <c:v>42517</c:v>
                </c:pt>
                <c:pt idx="4276">
                  <c:v>42520</c:v>
                </c:pt>
                <c:pt idx="4277">
                  <c:v>42521</c:v>
                </c:pt>
                <c:pt idx="4278">
                  <c:v>42522</c:v>
                </c:pt>
                <c:pt idx="4279">
                  <c:v>42523</c:v>
                </c:pt>
                <c:pt idx="4280">
                  <c:v>42524</c:v>
                </c:pt>
                <c:pt idx="4281">
                  <c:v>42527</c:v>
                </c:pt>
                <c:pt idx="4282">
                  <c:v>42528</c:v>
                </c:pt>
                <c:pt idx="4283">
                  <c:v>42529</c:v>
                </c:pt>
                <c:pt idx="4284">
                  <c:v>42530</c:v>
                </c:pt>
                <c:pt idx="4285">
                  <c:v>42531</c:v>
                </c:pt>
                <c:pt idx="4286">
                  <c:v>42534</c:v>
                </c:pt>
                <c:pt idx="4287">
                  <c:v>42535</c:v>
                </c:pt>
                <c:pt idx="4288">
                  <c:v>42536</c:v>
                </c:pt>
                <c:pt idx="4289">
                  <c:v>42537</c:v>
                </c:pt>
                <c:pt idx="4290">
                  <c:v>42538</c:v>
                </c:pt>
                <c:pt idx="4291">
                  <c:v>42541</c:v>
                </c:pt>
                <c:pt idx="4292">
                  <c:v>42542</c:v>
                </c:pt>
                <c:pt idx="4293">
                  <c:v>42543</c:v>
                </c:pt>
                <c:pt idx="4294">
                  <c:v>42544</c:v>
                </c:pt>
                <c:pt idx="4295">
                  <c:v>42545</c:v>
                </c:pt>
                <c:pt idx="4296">
                  <c:v>42548</c:v>
                </c:pt>
                <c:pt idx="4297">
                  <c:v>42549</c:v>
                </c:pt>
                <c:pt idx="4298">
                  <c:v>42550</c:v>
                </c:pt>
                <c:pt idx="4299">
                  <c:v>42551</c:v>
                </c:pt>
                <c:pt idx="4300">
                  <c:v>42552</c:v>
                </c:pt>
                <c:pt idx="4301">
                  <c:v>42555</c:v>
                </c:pt>
                <c:pt idx="4302">
                  <c:v>42556</c:v>
                </c:pt>
                <c:pt idx="4303">
                  <c:v>42557</c:v>
                </c:pt>
                <c:pt idx="4304">
                  <c:v>42558</c:v>
                </c:pt>
                <c:pt idx="4305">
                  <c:v>42559</c:v>
                </c:pt>
                <c:pt idx="4306">
                  <c:v>42562</c:v>
                </c:pt>
                <c:pt idx="4307">
                  <c:v>42563</c:v>
                </c:pt>
                <c:pt idx="4308">
                  <c:v>42564</c:v>
                </c:pt>
                <c:pt idx="4309">
                  <c:v>42565</c:v>
                </c:pt>
                <c:pt idx="4310">
                  <c:v>42566</c:v>
                </c:pt>
                <c:pt idx="4311">
                  <c:v>42569</c:v>
                </c:pt>
                <c:pt idx="4312">
                  <c:v>42570</c:v>
                </c:pt>
                <c:pt idx="4313">
                  <c:v>42571</c:v>
                </c:pt>
                <c:pt idx="4314">
                  <c:v>42572</c:v>
                </c:pt>
                <c:pt idx="4315">
                  <c:v>42573</c:v>
                </c:pt>
                <c:pt idx="4316">
                  <c:v>42576</c:v>
                </c:pt>
                <c:pt idx="4317">
                  <c:v>42577</c:v>
                </c:pt>
                <c:pt idx="4318">
                  <c:v>42578</c:v>
                </c:pt>
                <c:pt idx="4319">
                  <c:v>42579</c:v>
                </c:pt>
                <c:pt idx="4320">
                  <c:v>42580</c:v>
                </c:pt>
                <c:pt idx="4321">
                  <c:v>42583</c:v>
                </c:pt>
                <c:pt idx="4322">
                  <c:v>42584</c:v>
                </c:pt>
                <c:pt idx="4323">
                  <c:v>42585</c:v>
                </c:pt>
                <c:pt idx="4324">
                  <c:v>42586</c:v>
                </c:pt>
                <c:pt idx="4325">
                  <c:v>42587</c:v>
                </c:pt>
                <c:pt idx="4326">
                  <c:v>42590</c:v>
                </c:pt>
                <c:pt idx="4327">
                  <c:v>42591</c:v>
                </c:pt>
                <c:pt idx="4328">
                  <c:v>42592</c:v>
                </c:pt>
                <c:pt idx="4329">
                  <c:v>42593</c:v>
                </c:pt>
                <c:pt idx="4330">
                  <c:v>42594</c:v>
                </c:pt>
                <c:pt idx="4331">
                  <c:v>42597</c:v>
                </c:pt>
                <c:pt idx="4332">
                  <c:v>42598</c:v>
                </c:pt>
                <c:pt idx="4333">
                  <c:v>42599</c:v>
                </c:pt>
                <c:pt idx="4334">
                  <c:v>42600</c:v>
                </c:pt>
                <c:pt idx="4335">
                  <c:v>42601</c:v>
                </c:pt>
                <c:pt idx="4336">
                  <c:v>42604</c:v>
                </c:pt>
                <c:pt idx="4337">
                  <c:v>42605</c:v>
                </c:pt>
                <c:pt idx="4338">
                  <c:v>42606</c:v>
                </c:pt>
                <c:pt idx="4339">
                  <c:v>42607</c:v>
                </c:pt>
                <c:pt idx="4340">
                  <c:v>42608</c:v>
                </c:pt>
                <c:pt idx="4341">
                  <c:v>42611</c:v>
                </c:pt>
                <c:pt idx="4342">
                  <c:v>42612</c:v>
                </c:pt>
                <c:pt idx="4343">
                  <c:v>42613</c:v>
                </c:pt>
                <c:pt idx="4344">
                  <c:v>42614</c:v>
                </c:pt>
                <c:pt idx="4345">
                  <c:v>42615</c:v>
                </c:pt>
                <c:pt idx="4346">
                  <c:v>42618</c:v>
                </c:pt>
                <c:pt idx="4347">
                  <c:v>42619</c:v>
                </c:pt>
                <c:pt idx="4348">
                  <c:v>42620</c:v>
                </c:pt>
                <c:pt idx="4349">
                  <c:v>42621</c:v>
                </c:pt>
                <c:pt idx="4350">
                  <c:v>42622</c:v>
                </c:pt>
                <c:pt idx="4351">
                  <c:v>42625</c:v>
                </c:pt>
                <c:pt idx="4352">
                  <c:v>42626</c:v>
                </c:pt>
                <c:pt idx="4353">
                  <c:v>42627</c:v>
                </c:pt>
                <c:pt idx="4354">
                  <c:v>42628</c:v>
                </c:pt>
                <c:pt idx="4355">
                  <c:v>42629</c:v>
                </c:pt>
                <c:pt idx="4356">
                  <c:v>42632</c:v>
                </c:pt>
                <c:pt idx="4357">
                  <c:v>42633</c:v>
                </c:pt>
                <c:pt idx="4358">
                  <c:v>42634</c:v>
                </c:pt>
                <c:pt idx="4359">
                  <c:v>42635</c:v>
                </c:pt>
                <c:pt idx="4360">
                  <c:v>42636</c:v>
                </c:pt>
                <c:pt idx="4361">
                  <c:v>42639</c:v>
                </c:pt>
                <c:pt idx="4362">
                  <c:v>42640</c:v>
                </c:pt>
                <c:pt idx="4363">
                  <c:v>42641</c:v>
                </c:pt>
                <c:pt idx="4364">
                  <c:v>42642</c:v>
                </c:pt>
                <c:pt idx="4365">
                  <c:v>42643</c:v>
                </c:pt>
                <c:pt idx="4366">
                  <c:v>42646</c:v>
                </c:pt>
                <c:pt idx="4367">
                  <c:v>42647</c:v>
                </c:pt>
                <c:pt idx="4368">
                  <c:v>42648</c:v>
                </c:pt>
                <c:pt idx="4369">
                  <c:v>42649</c:v>
                </c:pt>
                <c:pt idx="4370">
                  <c:v>42650</c:v>
                </c:pt>
                <c:pt idx="4371">
                  <c:v>42653</c:v>
                </c:pt>
                <c:pt idx="4372">
                  <c:v>42654</c:v>
                </c:pt>
                <c:pt idx="4373">
                  <c:v>42655</c:v>
                </c:pt>
                <c:pt idx="4374">
                  <c:v>42656</c:v>
                </c:pt>
                <c:pt idx="4375">
                  <c:v>42657</c:v>
                </c:pt>
                <c:pt idx="4376">
                  <c:v>42660</c:v>
                </c:pt>
                <c:pt idx="4377">
                  <c:v>42661</c:v>
                </c:pt>
                <c:pt idx="4378">
                  <c:v>42662</c:v>
                </c:pt>
                <c:pt idx="4379">
                  <c:v>42663</c:v>
                </c:pt>
                <c:pt idx="4380">
                  <c:v>42664</c:v>
                </c:pt>
                <c:pt idx="4381">
                  <c:v>42667</c:v>
                </c:pt>
                <c:pt idx="4382">
                  <c:v>42668</c:v>
                </c:pt>
                <c:pt idx="4383">
                  <c:v>42669</c:v>
                </c:pt>
                <c:pt idx="4384">
                  <c:v>42670</c:v>
                </c:pt>
                <c:pt idx="4385">
                  <c:v>42671</c:v>
                </c:pt>
                <c:pt idx="4386">
                  <c:v>42674</c:v>
                </c:pt>
                <c:pt idx="4387">
                  <c:v>42675</c:v>
                </c:pt>
                <c:pt idx="4388">
                  <c:v>42676</c:v>
                </c:pt>
                <c:pt idx="4389">
                  <c:v>42677</c:v>
                </c:pt>
                <c:pt idx="4390">
                  <c:v>42678</c:v>
                </c:pt>
                <c:pt idx="4391">
                  <c:v>42681</c:v>
                </c:pt>
                <c:pt idx="4392">
                  <c:v>42682</c:v>
                </c:pt>
                <c:pt idx="4393">
                  <c:v>42683</c:v>
                </c:pt>
                <c:pt idx="4394">
                  <c:v>42684</c:v>
                </c:pt>
                <c:pt idx="4395">
                  <c:v>42685</c:v>
                </c:pt>
                <c:pt idx="4396">
                  <c:v>42688</c:v>
                </c:pt>
                <c:pt idx="4397">
                  <c:v>42689</c:v>
                </c:pt>
                <c:pt idx="4398">
                  <c:v>42690</c:v>
                </c:pt>
                <c:pt idx="4399">
                  <c:v>42691</c:v>
                </c:pt>
                <c:pt idx="4400">
                  <c:v>42692</c:v>
                </c:pt>
                <c:pt idx="4401">
                  <c:v>42695</c:v>
                </c:pt>
                <c:pt idx="4402">
                  <c:v>42696</c:v>
                </c:pt>
                <c:pt idx="4403">
                  <c:v>42697</c:v>
                </c:pt>
                <c:pt idx="4404">
                  <c:v>42698</c:v>
                </c:pt>
                <c:pt idx="4405">
                  <c:v>42699</c:v>
                </c:pt>
                <c:pt idx="4406">
                  <c:v>42702</c:v>
                </c:pt>
                <c:pt idx="4407">
                  <c:v>42703</c:v>
                </c:pt>
                <c:pt idx="4408">
                  <c:v>42704</c:v>
                </c:pt>
                <c:pt idx="4409">
                  <c:v>42705</c:v>
                </c:pt>
                <c:pt idx="4410">
                  <c:v>42706</c:v>
                </c:pt>
                <c:pt idx="4411">
                  <c:v>42709</c:v>
                </c:pt>
                <c:pt idx="4412">
                  <c:v>42710</c:v>
                </c:pt>
                <c:pt idx="4413">
                  <c:v>42711</c:v>
                </c:pt>
                <c:pt idx="4414">
                  <c:v>42712</c:v>
                </c:pt>
                <c:pt idx="4415">
                  <c:v>42713</c:v>
                </c:pt>
                <c:pt idx="4416">
                  <c:v>42716</c:v>
                </c:pt>
                <c:pt idx="4417">
                  <c:v>42717</c:v>
                </c:pt>
                <c:pt idx="4418">
                  <c:v>42718</c:v>
                </c:pt>
                <c:pt idx="4419">
                  <c:v>42719</c:v>
                </c:pt>
                <c:pt idx="4420">
                  <c:v>42720</c:v>
                </c:pt>
                <c:pt idx="4421">
                  <c:v>42723</c:v>
                </c:pt>
                <c:pt idx="4422">
                  <c:v>42724</c:v>
                </c:pt>
                <c:pt idx="4423">
                  <c:v>42725</c:v>
                </c:pt>
                <c:pt idx="4424">
                  <c:v>42726</c:v>
                </c:pt>
                <c:pt idx="4425">
                  <c:v>42727</c:v>
                </c:pt>
                <c:pt idx="4426">
                  <c:v>42730</c:v>
                </c:pt>
                <c:pt idx="4427">
                  <c:v>42731</c:v>
                </c:pt>
                <c:pt idx="4428">
                  <c:v>42732</c:v>
                </c:pt>
                <c:pt idx="4429">
                  <c:v>42733</c:v>
                </c:pt>
                <c:pt idx="4430">
                  <c:v>42734</c:v>
                </c:pt>
                <c:pt idx="4431">
                  <c:v>42737</c:v>
                </c:pt>
                <c:pt idx="4432">
                  <c:v>42738</c:v>
                </c:pt>
                <c:pt idx="4433">
                  <c:v>42739</c:v>
                </c:pt>
                <c:pt idx="4434">
                  <c:v>42740</c:v>
                </c:pt>
                <c:pt idx="4435">
                  <c:v>42741</c:v>
                </c:pt>
                <c:pt idx="4436">
                  <c:v>42744</c:v>
                </c:pt>
                <c:pt idx="4437">
                  <c:v>42745</c:v>
                </c:pt>
                <c:pt idx="4438">
                  <c:v>42746</c:v>
                </c:pt>
                <c:pt idx="4439">
                  <c:v>42747</c:v>
                </c:pt>
                <c:pt idx="4440">
                  <c:v>42748</c:v>
                </c:pt>
                <c:pt idx="4441">
                  <c:v>42751</c:v>
                </c:pt>
                <c:pt idx="4442">
                  <c:v>42752</c:v>
                </c:pt>
                <c:pt idx="4443">
                  <c:v>42753</c:v>
                </c:pt>
                <c:pt idx="4444">
                  <c:v>42754</c:v>
                </c:pt>
                <c:pt idx="4445">
                  <c:v>42755</c:v>
                </c:pt>
                <c:pt idx="4446">
                  <c:v>42758</c:v>
                </c:pt>
                <c:pt idx="4447">
                  <c:v>42759</c:v>
                </c:pt>
                <c:pt idx="4448">
                  <c:v>42760</c:v>
                </c:pt>
                <c:pt idx="4449">
                  <c:v>42761</c:v>
                </c:pt>
                <c:pt idx="4450">
                  <c:v>42762</c:v>
                </c:pt>
                <c:pt idx="4451">
                  <c:v>42765</c:v>
                </c:pt>
                <c:pt idx="4452">
                  <c:v>42766</c:v>
                </c:pt>
                <c:pt idx="4453">
                  <c:v>42767</c:v>
                </c:pt>
                <c:pt idx="4454">
                  <c:v>42768</c:v>
                </c:pt>
                <c:pt idx="4455">
                  <c:v>42769</c:v>
                </c:pt>
                <c:pt idx="4456">
                  <c:v>42772</c:v>
                </c:pt>
                <c:pt idx="4457">
                  <c:v>42773</c:v>
                </c:pt>
                <c:pt idx="4458">
                  <c:v>42774</c:v>
                </c:pt>
                <c:pt idx="4459">
                  <c:v>42775</c:v>
                </c:pt>
                <c:pt idx="4460">
                  <c:v>42776</c:v>
                </c:pt>
                <c:pt idx="4461">
                  <c:v>42779</c:v>
                </c:pt>
                <c:pt idx="4462">
                  <c:v>42780</c:v>
                </c:pt>
                <c:pt idx="4463">
                  <c:v>42781</c:v>
                </c:pt>
                <c:pt idx="4464">
                  <c:v>42782</c:v>
                </c:pt>
                <c:pt idx="4465">
                  <c:v>42783</c:v>
                </c:pt>
                <c:pt idx="4466">
                  <c:v>42786</c:v>
                </c:pt>
                <c:pt idx="4467">
                  <c:v>42787</c:v>
                </c:pt>
                <c:pt idx="4468">
                  <c:v>42788</c:v>
                </c:pt>
                <c:pt idx="4469">
                  <c:v>42789</c:v>
                </c:pt>
                <c:pt idx="4470">
                  <c:v>42790</c:v>
                </c:pt>
                <c:pt idx="4471">
                  <c:v>42793</c:v>
                </c:pt>
                <c:pt idx="4472">
                  <c:v>42794</c:v>
                </c:pt>
                <c:pt idx="4473">
                  <c:v>42795</c:v>
                </c:pt>
                <c:pt idx="4474">
                  <c:v>42796</c:v>
                </c:pt>
                <c:pt idx="4475">
                  <c:v>42797</c:v>
                </c:pt>
                <c:pt idx="4476">
                  <c:v>42800</c:v>
                </c:pt>
                <c:pt idx="4477">
                  <c:v>42801</c:v>
                </c:pt>
                <c:pt idx="4478">
                  <c:v>42802</c:v>
                </c:pt>
                <c:pt idx="4479">
                  <c:v>42803</c:v>
                </c:pt>
                <c:pt idx="4480">
                  <c:v>42804</c:v>
                </c:pt>
                <c:pt idx="4481">
                  <c:v>42807</c:v>
                </c:pt>
                <c:pt idx="4482">
                  <c:v>42808</c:v>
                </c:pt>
                <c:pt idx="4483">
                  <c:v>42809</c:v>
                </c:pt>
                <c:pt idx="4484">
                  <c:v>42810</c:v>
                </c:pt>
                <c:pt idx="4485">
                  <c:v>42811</c:v>
                </c:pt>
                <c:pt idx="4486">
                  <c:v>42814</c:v>
                </c:pt>
                <c:pt idx="4487">
                  <c:v>42815</c:v>
                </c:pt>
                <c:pt idx="4488">
                  <c:v>42816</c:v>
                </c:pt>
                <c:pt idx="4489">
                  <c:v>42817</c:v>
                </c:pt>
                <c:pt idx="4490">
                  <c:v>42818</c:v>
                </c:pt>
                <c:pt idx="4491">
                  <c:v>42821</c:v>
                </c:pt>
                <c:pt idx="4492">
                  <c:v>42822</c:v>
                </c:pt>
                <c:pt idx="4493">
                  <c:v>42823</c:v>
                </c:pt>
                <c:pt idx="4494">
                  <c:v>42824</c:v>
                </c:pt>
                <c:pt idx="4495">
                  <c:v>42825</c:v>
                </c:pt>
                <c:pt idx="4496">
                  <c:v>42828</c:v>
                </c:pt>
                <c:pt idx="4497">
                  <c:v>42829</c:v>
                </c:pt>
                <c:pt idx="4498">
                  <c:v>42830</c:v>
                </c:pt>
                <c:pt idx="4499">
                  <c:v>42831</c:v>
                </c:pt>
                <c:pt idx="4500">
                  <c:v>42832</c:v>
                </c:pt>
                <c:pt idx="4501">
                  <c:v>42835</c:v>
                </c:pt>
                <c:pt idx="4502">
                  <c:v>42836</c:v>
                </c:pt>
                <c:pt idx="4503">
                  <c:v>42837</c:v>
                </c:pt>
                <c:pt idx="4504">
                  <c:v>42838</c:v>
                </c:pt>
                <c:pt idx="4505">
                  <c:v>42839</c:v>
                </c:pt>
                <c:pt idx="4506">
                  <c:v>42842</c:v>
                </c:pt>
                <c:pt idx="4507">
                  <c:v>42843</c:v>
                </c:pt>
                <c:pt idx="4508">
                  <c:v>42844</c:v>
                </c:pt>
                <c:pt idx="4509">
                  <c:v>42845</c:v>
                </c:pt>
                <c:pt idx="4510">
                  <c:v>42846</c:v>
                </c:pt>
                <c:pt idx="4511">
                  <c:v>42849</c:v>
                </c:pt>
                <c:pt idx="4512">
                  <c:v>42850</c:v>
                </c:pt>
                <c:pt idx="4513">
                  <c:v>42851</c:v>
                </c:pt>
                <c:pt idx="4514">
                  <c:v>42852</c:v>
                </c:pt>
                <c:pt idx="4515">
                  <c:v>42853</c:v>
                </c:pt>
                <c:pt idx="4516">
                  <c:v>42856</c:v>
                </c:pt>
                <c:pt idx="4517">
                  <c:v>42857</c:v>
                </c:pt>
                <c:pt idx="4518">
                  <c:v>42858</c:v>
                </c:pt>
                <c:pt idx="4519">
                  <c:v>42859</c:v>
                </c:pt>
                <c:pt idx="4520">
                  <c:v>42860</c:v>
                </c:pt>
                <c:pt idx="4521">
                  <c:v>42863</c:v>
                </c:pt>
                <c:pt idx="4522">
                  <c:v>42864</c:v>
                </c:pt>
                <c:pt idx="4523">
                  <c:v>42865</c:v>
                </c:pt>
                <c:pt idx="4524">
                  <c:v>42866</c:v>
                </c:pt>
                <c:pt idx="4525">
                  <c:v>42867</c:v>
                </c:pt>
                <c:pt idx="4526">
                  <c:v>42870</c:v>
                </c:pt>
                <c:pt idx="4527">
                  <c:v>42871</c:v>
                </c:pt>
                <c:pt idx="4528">
                  <c:v>42872</c:v>
                </c:pt>
                <c:pt idx="4529">
                  <c:v>42873</c:v>
                </c:pt>
                <c:pt idx="4530">
                  <c:v>42874</c:v>
                </c:pt>
                <c:pt idx="4531">
                  <c:v>42877</c:v>
                </c:pt>
                <c:pt idx="4532">
                  <c:v>42878</c:v>
                </c:pt>
                <c:pt idx="4533">
                  <c:v>42879</c:v>
                </c:pt>
                <c:pt idx="4534">
                  <c:v>42880</c:v>
                </c:pt>
                <c:pt idx="4535">
                  <c:v>42881</c:v>
                </c:pt>
                <c:pt idx="4536">
                  <c:v>42884</c:v>
                </c:pt>
                <c:pt idx="4537">
                  <c:v>42885</c:v>
                </c:pt>
                <c:pt idx="4538">
                  <c:v>42886</c:v>
                </c:pt>
                <c:pt idx="4539">
                  <c:v>42887</c:v>
                </c:pt>
                <c:pt idx="4540">
                  <c:v>42888</c:v>
                </c:pt>
                <c:pt idx="4541">
                  <c:v>42891</c:v>
                </c:pt>
                <c:pt idx="4542">
                  <c:v>42892</c:v>
                </c:pt>
                <c:pt idx="4543">
                  <c:v>42893</c:v>
                </c:pt>
                <c:pt idx="4544">
                  <c:v>42894</c:v>
                </c:pt>
                <c:pt idx="4545">
                  <c:v>42895</c:v>
                </c:pt>
                <c:pt idx="4546">
                  <c:v>42898</c:v>
                </c:pt>
                <c:pt idx="4547">
                  <c:v>42899</c:v>
                </c:pt>
                <c:pt idx="4548">
                  <c:v>42900</c:v>
                </c:pt>
                <c:pt idx="4549">
                  <c:v>42901</c:v>
                </c:pt>
                <c:pt idx="4550">
                  <c:v>42902</c:v>
                </c:pt>
                <c:pt idx="4551">
                  <c:v>42905</c:v>
                </c:pt>
                <c:pt idx="4552">
                  <c:v>42906</c:v>
                </c:pt>
                <c:pt idx="4553">
                  <c:v>42907</c:v>
                </c:pt>
                <c:pt idx="4554">
                  <c:v>42908</c:v>
                </c:pt>
                <c:pt idx="4555">
                  <c:v>42909</c:v>
                </c:pt>
                <c:pt idx="4556">
                  <c:v>42912</c:v>
                </c:pt>
                <c:pt idx="4557">
                  <c:v>42913</c:v>
                </c:pt>
                <c:pt idx="4558">
                  <c:v>42914</c:v>
                </c:pt>
                <c:pt idx="4559">
                  <c:v>42915</c:v>
                </c:pt>
                <c:pt idx="4560">
                  <c:v>42916</c:v>
                </c:pt>
                <c:pt idx="4561">
                  <c:v>42919</c:v>
                </c:pt>
                <c:pt idx="4562">
                  <c:v>42920</c:v>
                </c:pt>
                <c:pt idx="4563">
                  <c:v>42921</c:v>
                </c:pt>
                <c:pt idx="4564">
                  <c:v>42922</c:v>
                </c:pt>
                <c:pt idx="4565">
                  <c:v>42923</c:v>
                </c:pt>
                <c:pt idx="4566">
                  <c:v>42926</c:v>
                </c:pt>
                <c:pt idx="4567">
                  <c:v>42927</c:v>
                </c:pt>
                <c:pt idx="4568">
                  <c:v>42928</c:v>
                </c:pt>
                <c:pt idx="4569">
                  <c:v>42929</c:v>
                </c:pt>
                <c:pt idx="4570">
                  <c:v>42930</c:v>
                </c:pt>
                <c:pt idx="4571">
                  <c:v>42933</c:v>
                </c:pt>
                <c:pt idx="4572">
                  <c:v>42934</c:v>
                </c:pt>
                <c:pt idx="4573">
                  <c:v>42935</c:v>
                </c:pt>
                <c:pt idx="4574">
                  <c:v>42936</c:v>
                </c:pt>
                <c:pt idx="4575">
                  <c:v>42937</c:v>
                </c:pt>
                <c:pt idx="4576">
                  <c:v>42940</c:v>
                </c:pt>
                <c:pt idx="4577">
                  <c:v>42941</c:v>
                </c:pt>
                <c:pt idx="4578">
                  <c:v>42942</c:v>
                </c:pt>
                <c:pt idx="4579">
                  <c:v>42943</c:v>
                </c:pt>
                <c:pt idx="4580">
                  <c:v>42944</c:v>
                </c:pt>
                <c:pt idx="4581">
                  <c:v>42947</c:v>
                </c:pt>
                <c:pt idx="4582">
                  <c:v>42948</c:v>
                </c:pt>
                <c:pt idx="4583">
                  <c:v>42949</c:v>
                </c:pt>
                <c:pt idx="4584">
                  <c:v>42950</c:v>
                </c:pt>
                <c:pt idx="4585">
                  <c:v>42951</c:v>
                </c:pt>
                <c:pt idx="4586">
                  <c:v>42954</c:v>
                </c:pt>
                <c:pt idx="4587">
                  <c:v>42955</c:v>
                </c:pt>
                <c:pt idx="4588">
                  <c:v>42956</c:v>
                </c:pt>
                <c:pt idx="4589">
                  <c:v>42957</c:v>
                </c:pt>
                <c:pt idx="4590">
                  <c:v>42958</c:v>
                </c:pt>
                <c:pt idx="4591">
                  <c:v>42961</c:v>
                </c:pt>
                <c:pt idx="4592">
                  <c:v>42962</c:v>
                </c:pt>
                <c:pt idx="4593">
                  <c:v>42963</c:v>
                </c:pt>
                <c:pt idx="4594">
                  <c:v>42964</c:v>
                </c:pt>
                <c:pt idx="4595">
                  <c:v>42965</c:v>
                </c:pt>
                <c:pt idx="4596">
                  <c:v>42968</c:v>
                </c:pt>
                <c:pt idx="4597">
                  <c:v>42969</c:v>
                </c:pt>
                <c:pt idx="4598">
                  <c:v>42970</c:v>
                </c:pt>
                <c:pt idx="4599">
                  <c:v>42971</c:v>
                </c:pt>
                <c:pt idx="4600">
                  <c:v>42972</c:v>
                </c:pt>
                <c:pt idx="4601">
                  <c:v>42975</c:v>
                </c:pt>
                <c:pt idx="4602">
                  <c:v>42976</c:v>
                </c:pt>
                <c:pt idx="4603">
                  <c:v>42977</c:v>
                </c:pt>
                <c:pt idx="4604">
                  <c:v>42978</c:v>
                </c:pt>
                <c:pt idx="4605">
                  <c:v>42979</c:v>
                </c:pt>
                <c:pt idx="4606">
                  <c:v>42982</c:v>
                </c:pt>
                <c:pt idx="4607">
                  <c:v>42983</c:v>
                </c:pt>
                <c:pt idx="4608">
                  <c:v>42984</c:v>
                </c:pt>
                <c:pt idx="4609">
                  <c:v>42985</c:v>
                </c:pt>
                <c:pt idx="4610">
                  <c:v>42986</c:v>
                </c:pt>
                <c:pt idx="4611">
                  <c:v>42989</c:v>
                </c:pt>
                <c:pt idx="4612">
                  <c:v>42990</c:v>
                </c:pt>
                <c:pt idx="4613">
                  <c:v>42991</c:v>
                </c:pt>
                <c:pt idx="4614">
                  <c:v>42992</c:v>
                </c:pt>
                <c:pt idx="4615">
                  <c:v>42993</c:v>
                </c:pt>
                <c:pt idx="4616">
                  <c:v>42996</c:v>
                </c:pt>
                <c:pt idx="4617">
                  <c:v>42997</c:v>
                </c:pt>
                <c:pt idx="4618">
                  <c:v>42998</c:v>
                </c:pt>
                <c:pt idx="4619">
                  <c:v>42999</c:v>
                </c:pt>
                <c:pt idx="4620">
                  <c:v>43000</c:v>
                </c:pt>
                <c:pt idx="4621">
                  <c:v>43003</c:v>
                </c:pt>
                <c:pt idx="4622">
                  <c:v>43004</c:v>
                </c:pt>
                <c:pt idx="4623">
                  <c:v>43005</c:v>
                </c:pt>
                <c:pt idx="4624">
                  <c:v>43006</c:v>
                </c:pt>
                <c:pt idx="4625">
                  <c:v>43007</c:v>
                </c:pt>
                <c:pt idx="4626">
                  <c:v>43010</c:v>
                </c:pt>
                <c:pt idx="4627">
                  <c:v>43011</c:v>
                </c:pt>
                <c:pt idx="4628">
                  <c:v>43012</c:v>
                </c:pt>
                <c:pt idx="4629">
                  <c:v>43013</c:v>
                </c:pt>
                <c:pt idx="4630">
                  <c:v>43014</c:v>
                </c:pt>
                <c:pt idx="4631">
                  <c:v>43017</c:v>
                </c:pt>
                <c:pt idx="4632">
                  <c:v>43018</c:v>
                </c:pt>
                <c:pt idx="4633">
                  <c:v>43019</c:v>
                </c:pt>
                <c:pt idx="4634">
                  <c:v>43020</c:v>
                </c:pt>
                <c:pt idx="4635">
                  <c:v>43021</c:v>
                </c:pt>
                <c:pt idx="4636">
                  <c:v>43024</c:v>
                </c:pt>
                <c:pt idx="4637">
                  <c:v>43025</c:v>
                </c:pt>
                <c:pt idx="4638">
                  <c:v>43026</c:v>
                </c:pt>
                <c:pt idx="4639">
                  <c:v>43027</c:v>
                </c:pt>
                <c:pt idx="4640">
                  <c:v>43028</c:v>
                </c:pt>
                <c:pt idx="4641">
                  <c:v>43031</c:v>
                </c:pt>
                <c:pt idx="4642">
                  <c:v>43032</c:v>
                </c:pt>
                <c:pt idx="4643">
                  <c:v>43033</c:v>
                </c:pt>
                <c:pt idx="4644">
                  <c:v>43034</c:v>
                </c:pt>
                <c:pt idx="4645">
                  <c:v>43035</c:v>
                </c:pt>
                <c:pt idx="4646">
                  <c:v>43038</c:v>
                </c:pt>
                <c:pt idx="4647">
                  <c:v>43039</c:v>
                </c:pt>
                <c:pt idx="4648">
                  <c:v>43040</c:v>
                </c:pt>
                <c:pt idx="4649">
                  <c:v>43041</c:v>
                </c:pt>
                <c:pt idx="4650">
                  <c:v>43042</c:v>
                </c:pt>
                <c:pt idx="4651">
                  <c:v>43045</c:v>
                </c:pt>
                <c:pt idx="4652">
                  <c:v>43046</c:v>
                </c:pt>
                <c:pt idx="4653">
                  <c:v>43047</c:v>
                </c:pt>
                <c:pt idx="4654">
                  <c:v>43048</c:v>
                </c:pt>
                <c:pt idx="4655">
                  <c:v>43049</c:v>
                </c:pt>
                <c:pt idx="4656">
                  <c:v>43052</c:v>
                </c:pt>
                <c:pt idx="4657">
                  <c:v>43053</c:v>
                </c:pt>
                <c:pt idx="4658">
                  <c:v>43054</c:v>
                </c:pt>
                <c:pt idx="4659">
                  <c:v>43055</c:v>
                </c:pt>
                <c:pt idx="4660">
                  <c:v>43056</c:v>
                </c:pt>
                <c:pt idx="4661">
                  <c:v>43059</c:v>
                </c:pt>
                <c:pt idx="4662">
                  <c:v>43060</c:v>
                </c:pt>
                <c:pt idx="4663">
                  <c:v>43061</c:v>
                </c:pt>
                <c:pt idx="4664">
                  <c:v>43062</c:v>
                </c:pt>
                <c:pt idx="4665">
                  <c:v>43063</c:v>
                </c:pt>
                <c:pt idx="4666">
                  <c:v>43066</c:v>
                </c:pt>
                <c:pt idx="4667">
                  <c:v>43067</c:v>
                </c:pt>
                <c:pt idx="4668">
                  <c:v>43068</c:v>
                </c:pt>
                <c:pt idx="4669">
                  <c:v>43069</c:v>
                </c:pt>
                <c:pt idx="4670">
                  <c:v>43070</c:v>
                </c:pt>
                <c:pt idx="4671">
                  <c:v>43073</c:v>
                </c:pt>
                <c:pt idx="4672">
                  <c:v>43074</c:v>
                </c:pt>
                <c:pt idx="4673">
                  <c:v>43075</c:v>
                </c:pt>
                <c:pt idx="4674">
                  <c:v>43076</c:v>
                </c:pt>
                <c:pt idx="4675">
                  <c:v>43077</c:v>
                </c:pt>
                <c:pt idx="4676">
                  <c:v>43080</c:v>
                </c:pt>
                <c:pt idx="4677">
                  <c:v>43081</c:v>
                </c:pt>
                <c:pt idx="4678">
                  <c:v>43082</c:v>
                </c:pt>
                <c:pt idx="4679">
                  <c:v>43083</c:v>
                </c:pt>
                <c:pt idx="4680">
                  <c:v>43084</c:v>
                </c:pt>
                <c:pt idx="4681">
                  <c:v>43087</c:v>
                </c:pt>
                <c:pt idx="4682">
                  <c:v>43088</c:v>
                </c:pt>
                <c:pt idx="4683">
                  <c:v>43089</c:v>
                </c:pt>
                <c:pt idx="4684">
                  <c:v>43090</c:v>
                </c:pt>
                <c:pt idx="4685">
                  <c:v>43091</c:v>
                </c:pt>
                <c:pt idx="4686">
                  <c:v>43094</c:v>
                </c:pt>
                <c:pt idx="4687">
                  <c:v>43095</c:v>
                </c:pt>
                <c:pt idx="4688">
                  <c:v>43096</c:v>
                </c:pt>
                <c:pt idx="4689">
                  <c:v>43097</c:v>
                </c:pt>
                <c:pt idx="4690">
                  <c:v>43098</c:v>
                </c:pt>
                <c:pt idx="4691">
                  <c:v>43101</c:v>
                </c:pt>
                <c:pt idx="4692">
                  <c:v>43102</c:v>
                </c:pt>
                <c:pt idx="4693">
                  <c:v>43103</c:v>
                </c:pt>
                <c:pt idx="4694">
                  <c:v>43104</c:v>
                </c:pt>
                <c:pt idx="4695">
                  <c:v>43105</c:v>
                </c:pt>
                <c:pt idx="4696">
                  <c:v>43108</c:v>
                </c:pt>
                <c:pt idx="4697">
                  <c:v>43109</c:v>
                </c:pt>
                <c:pt idx="4698">
                  <c:v>43110</c:v>
                </c:pt>
                <c:pt idx="4699">
                  <c:v>43111</c:v>
                </c:pt>
                <c:pt idx="4700">
                  <c:v>43112</c:v>
                </c:pt>
                <c:pt idx="4701">
                  <c:v>43115</c:v>
                </c:pt>
                <c:pt idx="4702">
                  <c:v>43116</c:v>
                </c:pt>
                <c:pt idx="4703">
                  <c:v>43117</c:v>
                </c:pt>
                <c:pt idx="4704">
                  <c:v>43118</c:v>
                </c:pt>
                <c:pt idx="4705">
                  <c:v>43119</c:v>
                </c:pt>
                <c:pt idx="4706">
                  <c:v>43122</c:v>
                </c:pt>
                <c:pt idx="4707">
                  <c:v>43123</c:v>
                </c:pt>
                <c:pt idx="4708">
                  <c:v>43124</c:v>
                </c:pt>
                <c:pt idx="4709">
                  <c:v>43125</c:v>
                </c:pt>
                <c:pt idx="4710">
                  <c:v>43126</c:v>
                </c:pt>
                <c:pt idx="4711">
                  <c:v>43129</c:v>
                </c:pt>
                <c:pt idx="4712">
                  <c:v>43130</c:v>
                </c:pt>
                <c:pt idx="4713">
                  <c:v>43131</c:v>
                </c:pt>
                <c:pt idx="4714">
                  <c:v>43132</c:v>
                </c:pt>
                <c:pt idx="4715">
                  <c:v>43133</c:v>
                </c:pt>
                <c:pt idx="4716">
                  <c:v>43136</c:v>
                </c:pt>
                <c:pt idx="4717">
                  <c:v>43137</c:v>
                </c:pt>
                <c:pt idx="4718">
                  <c:v>43138</c:v>
                </c:pt>
                <c:pt idx="4719">
                  <c:v>43139</c:v>
                </c:pt>
                <c:pt idx="4720">
                  <c:v>43140</c:v>
                </c:pt>
                <c:pt idx="4721">
                  <c:v>43143</c:v>
                </c:pt>
                <c:pt idx="4722">
                  <c:v>43144</c:v>
                </c:pt>
                <c:pt idx="4723">
                  <c:v>43145</c:v>
                </c:pt>
                <c:pt idx="4724">
                  <c:v>43146</c:v>
                </c:pt>
                <c:pt idx="4725">
                  <c:v>43147</c:v>
                </c:pt>
                <c:pt idx="4726">
                  <c:v>43150</c:v>
                </c:pt>
                <c:pt idx="4727">
                  <c:v>43151</c:v>
                </c:pt>
                <c:pt idx="4728">
                  <c:v>43152</c:v>
                </c:pt>
                <c:pt idx="4729">
                  <c:v>43153</c:v>
                </c:pt>
                <c:pt idx="4730">
                  <c:v>43154</c:v>
                </c:pt>
                <c:pt idx="4731">
                  <c:v>43157</c:v>
                </c:pt>
                <c:pt idx="4732">
                  <c:v>43158</c:v>
                </c:pt>
                <c:pt idx="4733">
                  <c:v>43159</c:v>
                </c:pt>
                <c:pt idx="4734">
                  <c:v>43160</c:v>
                </c:pt>
                <c:pt idx="4735">
                  <c:v>43161</c:v>
                </c:pt>
                <c:pt idx="4736">
                  <c:v>43164</c:v>
                </c:pt>
                <c:pt idx="4737">
                  <c:v>43165</c:v>
                </c:pt>
                <c:pt idx="4738">
                  <c:v>43166</c:v>
                </c:pt>
                <c:pt idx="4739">
                  <c:v>43167</c:v>
                </c:pt>
                <c:pt idx="4740">
                  <c:v>43168</c:v>
                </c:pt>
                <c:pt idx="4741">
                  <c:v>43171</c:v>
                </c:pt>
                <c:pt idx="4742">
                  <c:v>43172</c:v>
                </c:pt>
                <c:pt idx="4743">
                  <c:v>43173</c:v>
                </c:pt>
                <c:pt idx="4744">
                  <c:v>43174</c:v>
                </c:pt>
                <c:pt idx="4745">
                  <c:v>43175</c:v>
                </c:pt>
                <c:pt idx="4746">
                  <c:v>43178</c:v>
                </c:pt>
                <c:pt idx="4747">
                  <c:v>43179</c:v>
                </c:pt>
                <c:pt idx="4748">
                  <c:v>43180</c:v>
                </c:pt>
                <c:pt idx="4749">
                  <c:v>43181</c:v>
                </c:pt>
                <c:pt idx="4750">
                  <c:v>43182</c:v>
                </c:pt>
                <c:pt idx="4751">
                  <c:v>43185</c:v>
                </c:pt>
                <c:pt idx="4752">
                  <c:v>43186</c:v>
                </c:pt>
                <c:pt idx="4753">
                  <c:v>43187</c:v>
                </c:pt>
                <c:pt idx="4754">
                  <c:v>43188</c:v>
                </c:pt>
                <c:pt idx="4755">
                  <c:v>43189</c:v>
                </c:pt>
                <c:pt idx="4756">
                  <c:v>43192</c:v>
                </c:pt>
                <c:pt idx="4757">
                  <c:v>43193</c:v>
                </c:pt>
                <c:pt idx="4758">
                  <c:v>43194</c:v>
                </c:pt>
                <c:pt idx="4759">
                  <c:v>43195</c:v>
                </c:pt>
                <c:pt idx="4760">
                  <c:v>43196</c:v>
                </c:pt>
                <c:pt idx="4761">
                  <c:v>43199</c:v>
                </c:pt>
                <c:pt idx="4762">
                  <c:v>43200</c:v>
                </c:pt>
                <c:pt idx="4763">
                  <c:v>43201</c:v>
                </c:pt>
                <c:pt idx="4764">
                  <c:v>43202</c:v>
                </c:pt>
                <c:pt idx="4765">
                  <c:v>43203</c:v>
                </c:pt>
                <c:pt idx="4766">
                  <c:v>43206</c:v>
                </c:pt>
                <c:pt idx="4767">
                  <c:v>43207</c:v>
                </c:pt>
                <c:pt idx="4768">
                  <c:v>43208</c:v>
                </c:pt>
                <c:pt idx="4769">
                  <c:v>43209</c:v>
                </c:pt>
                <c:pt idx="4770">
                  <c:v>43210</c:v>
                </c:pt>
                <c:pt idx="4771">
                  <c:v>43213</c:v>
                </c:pt>
                <c:pt idx="4772">
                  <c:v>43214</c:v>
                </c:pt>
                <c:pt idx="4773">
                  <c:v>43215</c:v>
                </c:pt>
                <c:pt idx="4774">
                  <c:v>43216</c:v>
                </c:pt>
                <c:pt idx="4775">
                  <c:v>43217</c:v>
                </c:pt>
                <c:pt idx="4776">
                  <c:v>43220</c:v>
                </c:pt>
                <c:pt idx="4777">
                  <c:v>43221</c:v>
                </c:pt>
                <c:pt idx="4778">
                  <c:v>43222</c:v>
                </c:pt>
                <c:pt idx="4779">
                  <c:v>43223</c:v>
                </c:pt>
                <c:pt idx="4780">
                  <c:v>43224</c:v>
                </c:pt>
                <c:pt idx="4781">
                  <c:v>43227</c:v>
                </c:pt>
                <c:pt idx="4782">
                  <c:v>43228</c:v>
                </c:pt>
                <c:pt idx="4783">
                  <c:v>43229</c:v>
                </c:pt>
                <c:pt idx="4784">
                  <c:v>43230</c:v>
                </c:pt>
                <c:pt idx="4785">
                  <c:v>43231</c:v>
                </c:pt>
                <c:pt idx="4786">
                  <c:v>43234</c:v>
                </c:pt>
                <c:pt idx="4787">
                  <c:v>43235</c:v>
                </c:pt>
                <c:pt idx="4788">
                  <c:v>43236</c:v>
                </c:pt>
                <c:pt idx="4789">
                  <c:v>43237</c:v>
                </c:pt>
                <c:pt idx="4790">
                  <c:v>43238</c:v>
                </c:pt>
                <c:pt idx="4791">
                  <c:v>43241</c:v>
                </c:pt>
                <c:pt idx="4792">
                  <c:v>43242</c:v>
                </c:pt>
                <c:pt idx="4793">
                  <c:v>43243</c:v>
                </c:pt>
                <c:pt idx="4794">
                  <c:v>43244</c:v>
                </c:pt>
                <c:pt idx="4795">
                  <c:v>43245</c:v>
                </c:pt>
                <c:pt idx="4796">
                  <c:v>43248</c:v>
                </c:pt>
                <c:pt idx="4797">
                  <c:v>43249</c:v>
                </c:pt>
                <c:pt idx="4798">
                  <c:v>43250</c:v>
                </c:pt>
                <c:pt idx="4799">
                  <c:v>43251</c:v>
                </c:pt>
                <c:pt idx="4800">
                  <c:v>43252</c:v>
                </c:pt>
                <c:pt idx="4801">
                  <c:v>43255</c:v>
                </c:pt>
                <c:pt idx="4802">
                  <c:v>43256</c:v>
                </c:pt>
                <c:pt idx="4803">
                  <c:v>43257</c:v>
                </c:pt>
                <c:pt idx="4804">
                  <c:v>43258</c:v>
                </c:pt>
                <c:pt idx="4805">
                  <c:v>43259</c:v>
                </c:pt>
                <c:pt idx="4806">
                  <c:v>43262</c:v>
                </c:pt>
                <c:pt idx="4807">
                  <c:v>43263</c:v>
                </c:pt>
                <c:pt idx="4808">
                  <c:v>43264</c:v>
                </c:pt>
                <c:pt idx="4809">
                  <c:v>43265</c:v>
                </c:pt>
                <c:pt idx="4810">
                  <c:v>43266</c:v>
                </c:pt>
                <c:pt idx="4811">
                  <c:v>43269</c:v>
                </c:pt>
                <c:pt idx="4812">
                  <c:v>43270</c:v>
                </c:pt>
                <c:pt idx="4813">
                  <c:v>43271</c:v>
                </c:pt>
                <c:pt idx="4814">
                  <c:v>43272</c:v>
                </c:pt>
                <c:pt idx="4815">
                  <c:v>43273</c:v>
                </c:pt>
                <c:pt idx="4816">
                  <c:v>43276</c:v>
                </c:pt>
                <c:pt idx="4817">
                  <c:v>43277</c:v>
                </c:pt>
                <c:pt idx="4818">
                  <c:v>43278</c:v>
                </c:pt>
                <c:pt idx="4819">
                  <c:v>43279</c:v>
                </c:pt>
                <c:pt idx="4820">
                  <c:v>43280</c:v>
                </c:pt>
                <c:pt idx="4821">
                  <c:v>43283</c:v>
                </c:pt>
                <c:pt idx="4822">
                  <c:v>43284</c:v>
                </c:pt>
                <c:pt idx="4823">
                  <c:v>43285</c:v>
                </c:pt>
                <c:pt idx="4824">
                  <c:v>43286</c:v>
                </c:pt>
                <c:pt idx="4825">
                  <c:v>43287</c:v>
                </c:pt>
                <c:pt idx="4826">
                  <c:v>43290</c:v>
                </c:pt>
                <c:pt idx="4827">
                  <c:v>43291</c:v>
                </c:pt>
                <c:pt idx="4828">
                  <c:v>43292</c:v>
                </c:pt>
                <c:pt idx="4829">
                  <c:v>43293</c:v>
                </c:pt>
                <c:pt idx="4830">
                  <c:v>43294</c:v>
                </c:pt>
                <c:pt idx="4831">
                  <c:v>43297</c:v>
                </c:pt>
                <c:pt idx="4832">
                  <c:v>43298</c:v>
                </c:pt>
                <c:pt idx="4833">
                  <c:v>43299</c:v>
                </c:pt>
                <c:pt idx="4834">
                  <c:v>43300</c:v>
                </c:pt>
                <c:pt idx="4835">
                  <c:v>43301</c:v>
                </c:pt>
                <c:pt idx="4836">
                  <c:v>43304</c:v>
                </c:pt>
                <c:pt idx="4837">
                  <c:v>43305</c:v>
                </c:pt>
                <c:pt idx="4838">
                  <c:v>43306</c:v>
                </c:pt>
                <c:pt idx="4839">
                  <c:v>43307</c:v>
                </c:pt>
                <c:pt idx="4840">
                  <c:v>43308</c:v>
                </c:pt>
                <c:pt idx="4841">
                  <c:v>43311</c:v>
                </c:pt>
                <c:pt idx="4842">
                  <c:v>43312</c:v>
                </c:pt>
                <c:pt idx="4843">
                  <c:v>43313</c:v>
                </c:pt>
                <c:pt idx="4844">
                  <c:v>43314</c:v>
                </c:pt>
                <c:pt idx="4845">
                  <c:v>43315</c:v>
                </c:pt>
                <c:pt idx="4846">
                  <c:v>43318</c:v>
                </c:pt>
                <c:pt idx="4847">
                  <c:v>43319</c:v>
                </c:pt>
                <c:pt idx="4848">
                  <c:v>43320</c:v>
                </c:pt>
                <c:pt idx="4849">
                  <c:v>43321</c:v>
                </c:pt>
                <c:pt idx="4850">
                  <c:v>43322</c:v>
                </c:pt>
                <c:pt idx="4851">
                  <c:v>43325</c:v>
                </c:pt>
                <c:pt idx="4852">
                  <c:v>43326</c:v>
                </c:pt>
                <c:pt idx="4853">
                  <c:v>43327</c:v>
                </c:pt>
                <c:pt idx="4854">
                  <c:v>43328</c:v>
                </c:pt>
                <c:pt idx="4855">
                  <c:v>43329</c:v>
                </c:pt>
                <c:pt idx="4856">
                  <c:v>43332</c:v>
                </c:pt>
                <c:pt idx="4857">
                  <c:v>43333</c:v>
                </c:pt>
                <c:pt idx="4858">
                  <c:v>43334</c:v>
                </c:pt>
                <c:pt idx="4859">
                  <c:v>43335</c:v>
                </c:pt>
                <c:pt idx="4860">
                  <c:v>43336</c:v>
                </c:pt>
                <c:pt idx="4861">
                  <c:v>43339</c:v>
                </c:pt>
                <c:pt idx="4862">
                  <c:v>43340</c:v>
                </c:pt>
                <c:pt idx="4863">
                  <c:v>43341</c:v>
                </c:pt>
                <c:pt idx="4864">
                  <c:v>43342</c:v>
                </c:pt>
                <c:pt idx="4865">
                  <c:v>43343</c:v>
                </c:pt>
                <c:pt idx="4866">
                  <c:v>43346</c:v>
                </c:pt>
                <c:pt idx="4867">
                  <c:v>43347</c:v>
                </c:pt>
                <c:pt idx="4868">
                  <c:v>43348</c:v>
                </c:pt>
                <c:pt idx="4869">
                  <c:v>43349</c:v>
                </c:pt>
                <c:pt idx="4870">
                  <c:v>43350</c:v>
                </c:pt>
                <c:pt idx="4871">
                  <c:v>43353</c:v>
                </c:pt>
                <c:pt idx="4872">
                  <c:v>43354</c:v>
                </c:pt>
                <c:pt idx="4873">
                  <c:v>43355</c:v>
                </c:pt>
                <c:pt idx="4874">
                  <c:v>43356</c:v>
                </c:pt>
                <c:pt idx="4875">
                  <c:v>43357</c:v>
                </c:pt>
                <c:pt idx="4876">
                  <c:v>43360</c:v>
                </c:pt>
                <c:pt idx="4877">
                  <c:v>43361</c:v>
                </c:pt>
                <c:pt idx="4878">
                  <c:v>43362</c:v>
                </c:pt>
                <c:pt idx="4879">
                  <c:v>43363</c:v>
                </c:pt>
                <c:pt idx="4880">
                  <c:v>43364</c:v>
                </c:pt>
                <c:pt idx="4881">
                  <c:v>43367</c:v>
                </c:pt>
                <c:pt idx="4882">
                  <c:v>43368</c:v>
                </c:pt>
                <c:pt idx="4883">
                  <c:v>43369</c:v>
                </c:pt>
                <c:pt idx="4884">
                  <c:v>43370</c:v>
                </c:pt>
                <c:pt idx="4885">
                  <c:v>43371</c:v>
                </c:pt>
                <c:pt idx="4886">
                  <c:v>43374</c:v>
                </c:pt>
                <c:pt idx="4887">
                  <c:v>43375</c:v>
                </c:pt>
                <c:pt idx="4888">
                  <c:v>43376</c:v>
                </c:pt>
                <c:pt idx="4889">
                  <c:v>43377</c:v>
                </c:pt>
                <c:pt idx="4890">
                  <c:v>43378</c:v>
                </c:pt>
                <c:pt idx="4891">
                  <c:v>43381</c:v>
                </c:pt>
                <c:pt idx="4892">
                  <c:v>43382</c:v>
                </c:pt>
                <c:pt idx="4893">
                  <c:v>43383</c:v>
                </c:pt>
                <c:pt idx="4894">
                  <c:v>43384</c:v>
                </c:pt>
                <c:pt idx="4895">
                  <c:v>43385</c:v>
                </c:pt>
                <c:pt idx="4896">
                  <c:v>43388</c:v>
                </c:pt>
                <c:pt idx="4897">
                  <c:v>43389</c:v>
                </c:pt>
                <c:pt idx="4898">
                  <c:v>43390</c:v>
                </c:pt>
                <c:pt idx="4899">
                  <c:v>43391</c:v>
                </c:pt>
                <c:pt idx="4900">
                  <c:v>43392</c:v>
                </c:pt>
                <c:pt idx="4901">
                  <c:v>43395</c:v>
                </c:pt>
                <c:pt idx="4902">
                  <c:v>43396</c:v>
                </c:pt>
                <c:pt idx="4903">
                  <c:v>43397</c:v>
                </c:pt>
                <c:pt idx="4904">
                  <c:v>43398</c:v>
                </c:pt>
                <c:pt idx="4905">
                  <c:v>43399</c:v>
                </c:pt>
                <c:pt idx="4906">
                  <c:v>43402</c:v>
                </c:pt>
                <c:pt idx="4907">
                  <c:v>43403</c:v>
                </c:pt>
                <c:pt idx="4908">
                  <c:v>43404</c:v>
                </c:pt>
                <c:pt idx="4909">
                  <c:v>43405</c:v>
                </c:pt>
                <c:pt idx="4910">
                  <c:v>43406</c:v>
                </c:pt>
                <c:pt idx="4911">
                  <c:v>43409</c:v>
                </c:pt>
                <c:pt idx="4912">
                  <c:v>43410</c:v>
                </c:pt>
                <c:pt idx="4913">
                  <c:v>43411</c:v>
                </c:pt>
                <c:pt idx="4914">
                  <c:v>43412</c:v>
                </c:pt>
                <c:pt idx="4915">
                  <c:v>43413</c:v>
                </c:pt>
                <c:pt idx="4916">
                  <c:v>43416</c:v>
                </c:pt>
                <c:pt idx="4917">
                  <c:v>43417</c:v>
                </c:pt>
                <c:pt idx="4918">
                  <c:v>43418</c:v>
                </c:pt>
                <c:pt idx="4919">
                  <c:v>43419</c:v>
                </c:pt>
                <c:pt idx="4920">
                  <c:v>43420</c:v>
                </c:pt>
                <c:pt idx="4921">
                  <c:v>43423</c:v>
                </c:pt>
                <c:pt idx="4922">
                  <c:v>43424</c:v>
                </c:pt>
                <c:pt idx="4923">
                  <c:v>43425</c:v>
                </c:pt>
                <c:pt idx="4924">
                  <c:v>43426</c:v>
                </c:pt>
                <c:pt idx="4925">
                  <c:v>43427</c:v>
                </c:pt>
                <c:pt idx="4926">
                  <c:v>43430</c:v>
                </c:pt>
                <c:pt idx="4927">
                  <c:v>43431</c:v>
                </c:pt>
                <c:pt idx="4928">
                  <c:v>43432</c:v>
                </c:pt>
                <c:pt idx="4929">
                  <c:v>43433</c:v>
                </c:pt>
                <c:pt idx="4930">
                  <c:v>43434</c:v>
                </c:pt>
                <c:pt idx="4931">
                  <c:v>43437</c:v>
                </c:pt>
                <c:pt idx="4932">
                  <c:v>43438</c:v>
                </c:pt>
                <c:pt idx="4933">
                  <c:v>43439</c:v>
                </c:pt>
                <c:pt idx="4934">
                  <c:v>43440</c:v>
                </c:pt>
                <c:pt idx="4935">
                  <c:v>43441</c:v>
                </c:pt>
                <c:pt idx="4936">
                  <c:v>43444</c:v>
                </c:pt>
                <c:pt idx="4937">
                  <c:v>43445</c:v>
                </c:pt>
                <c:pt idx="4938">
                  <c:v>43446</c:v>
                </c:pt>
                <c:pt idx="4939">
                  <c:v>43447</c:v>
                </c:pt>
                <c:pt idx="4940">
                  <c:v>43448</c:v>
                </c:pt>
                <c:pt idx="4941">
                  <c:v>43451</c:v>
                </c:pt>
                <c:pt idx="4942">
                  <c:v>43452</c:v>
                </c:pt>
                <c:pt idx="4943">
                  <c:v>43453</c:v>
                </c:pt>
                <c:pt idx="4944">
                  <c:v>43454</c:v>
                </c:pt>
                <c:pt idx="4945">
                  <c:v>43455</c:v>
                </c:pt>
                <c:pt idx="4946">
                  <c:v>43458</c:v>
                </c:pt>
                <c:pt idx="4947">
                  <c:v>43459</c:v>
                </c:pt>
                <c:pt idx="4948">
                  <c:v>43460</c:v>
                </c:pt>
                <c:pt idx="4949">
                  <c:v>43461</c:v>
                </c:pt>
                <c:pt idx="4950">
                  <c:v>43462</c:v>
                </c:pt>
                <c:pt idx="4951">
                  <c:v>43465</c:v>
                </c:pt>
                <c:pt idx="4952">
                  <c:v>43466</c:v>
                </c:pt>
                <c:pt idx="4953">
                  <c:v>43467</c:v>
                </c:pt>
                <c:pt idx="4954">
                  <c:v>43468</c:v>
                </c:pt>
                <c:pt idx="4955">
                  <c:v>43469</c:v>
                </c:pt>
                <c:pt idx="4956">
                  <c:v>43472</c:v>
                </c:pt>
                <c:pt idx="4957">
                  <c:v>43473</c:v>
                </c:pt>
                <c:pt idx="4958">
                  <c:v>43474</c:v>
                </c:pt>
                <c:pt idx="4959">
                  <c:v>43475</c:v>
                </c:pt>
                <c:pt idx="4960">
                  <c:v>43476</c:v>
                </c:pt>
                <c:pt idx="4961">
                  <c:v>43479</c:v>
                </c:pt>
                <c:pt idx="4962">
                  <c:v>43480</c:v>
                </c:pt>
                <c:pt idx="4963">
                  <c:v>43481</c:v>
                </c:pt>
                <c:pt idx="4964">
                  <c:v>43482</c:v>
                </c:pt>
                <c:pt idx="4965">
                  <c:v>43483</c:v>
                </c:pt>
                <c:pt idx="4966">
                  <c:v>43486</c:v>
                </c:pt>
                <c:pt idx="4967">
                  <c:v>43487</c:v>
                </c:pt>
                <c:pt idx="4968">
                  <c:v>43488</c:v>
                </c:pt>
                <c:pt idx="4969">
                  <c:v>43489</c:v>
                </c:pt>
                <c:pt idx="4970">
                  <c:v>43490</c:v>
                </c:pt>
                <c:pt idx="4971">
                  <c:v>43493</c:v>
                </c:pt>
                <c:pt idx="4972">
                  <c:v>43494</c:v>
                </c:pt>
                <c:pt idx="4973">
                  <c:v>43495</c:v>
                </c:pt>
                <c:pt idx="4974">
                  <c:v>43496</c:v>
                </c:pt>
                <c:pt idx="4975">
                  <c:v>43497</c:v>
                </c:pt>
                <c:pt idx="4976">
                  <c:v>43500</c:v>
                </c:pt>
                <c:pt idx="4977">
                  <c:v>43501</c:v>
                </c:pt>
                <c:pt idx="4978">
                  <c:v>43502</c:v>
                </c:pt>
                <c:pt idx="4979">
                  <c:v>43503</c:v>
                </c:pt>
                <c:pt idx="4980">
                  <c:v>43504</c:v>
                </c:pt>
                <c:pt idx="4981">
                  <c:v>43507</c:v>
                </c:pt>
                <c:pt idx="4982">
                  <c:v>43508</c:v>
                </c:pt>
                <c:pt idx="4983">
                  <c:v>43509</c:v>
                </c:pt>
                <c:pt idx="4984">
                  <c:v>43510</c:v>
                </c:pt>
                <c:pt idx="4985">
                  <c:v>43511</c:v>
                </c:pt>
                <c:pt idx="4986">
                  <c:v>43514</c:v>
                </c:pt>
                <c:pt idx="4987">
                  <c:v>43515</c:v>
                </c:pt>
                <c:pt idx="4988">
                  <c:v>43516</c:v>
                </c:pt>
                <c:pt idx="4989">
                  <c:v>43517</c:v>
                </c:pt>
                <c:pt idx="4990">
                  <c:v>43518</c:v>
                </c:pt>
                <c:pt idx="4991">
                  <c:v>43521</c:v>
                </c:pt>
                <c:pt idx="4992">
                  <c:v>43522</c:v>
                </c:pt>
                <c:pt idx="4993">
                  <c:v>43523</c:v>
                </c:pt>
                <c:pt idx="4994">
                  <c:v>43524</c:v>
                </c:pt>
                <c:pt idx="4995">
                  <c:v>43525</c:v>
                </c:pt>
                <c:pt idx="4996">
                  <c:v>43528</c:v>
                </c:pt>
                <c:pt idx="4997">
                  <c:v>43529</c:v>
                </c:pt>
                <c:pt idx="4998">
                  <c:v>43530</c:v>
                </c:pt>
                <c:pt idx="4999">
                  <c:v>43531</c:v>
                </c:pt>
                <c:pt idx="5000">
                  <c:v>43532</c:v>
                </c:pt>
                <c:pt idx="5001">
                  <c:v>43535</c:v>
                </c:pt>
                <c:pt idx="5002">
                  <c:v>43536</c:v>
                </c:pt>
                <c:pt idx="5003">
                  <c:v>43537</c:v>
                </c:pt>
                <c:pt idx="5004">
                  <c:v>43538</c:v>
                </c:pt>
                <c:pt idx="5005">
                  <c:v>43539</c:v>
                </c:pt>
                <c:pt idx="5006">
                  <c:v>43542</c:v>
                </c:pt>
                <c:pt idx="5007">
                  <c:v>43543</c:v>
                </c:pt>
                <c:pt idx="5008">
                  <c:v>43544</c:v>
                </c:pt>
                <c:pt idx="5009">
                  <c:v>43545</c:v>
                </c:pt>
                <c:pt idx="5010">
                  <c:v>43546</c:v>
                </c:pt>
                <c:pt idx="5011">
                  <c:v>43549</c:v>
                </c:pt>
                <c:pt idx="5012">
                  <c:v>43550</c:v>
                </c:pt>
                <c:pt idx="5013">
                  <c:v>43551</c:v>
                </c:pt>
                <c:pt idx="5014">
                  <c:v>43552</c:v>
                </c:pt>
                <c:pt idx="5015">
                  <c:v>43553</c:v>
                </c:pt>
                <c:pt idx="5016">
                  <c:v>43556</c:v>
                </c:pt>
                <c:pt idx="5017">
                  <c:v>43557</c:v>
                </c:pt>
                <c:pt idx="5018">
                  <c:v>43558</c:v>
                </c:pt>
                <c:pt idx="5019">
                  <c:v>43559</c:v>
                </c:pt>
                <c:pt idx="5020">
                  <c:v>43560</c:v>
                </c:pt>
                <c:pt idx="5021">
                  <c:v>43563</c:v>
                </c:pt>
                <c:pt idx="5022">
                  <c:v>43564</c:v>
                </c:pt>
                <c:pt idx="5023">
                  <c:v>43565</c:v>
                </c:pt>
                <c:pt idx="5024">
                  <c:v>43566</c:v>
                </c:pt>
                <c:pt idx="5025">
                  <c:v>43567</c:v>
                </c:pt>
                <c:pt idx="5026">
                  <c:v>43570</c:v>
                </c:pt>
                <c:pt idx="5027">
                  <c:v>43571</c:v>
                </c:pt>
                <c:pt idx="5028">
                  <c:v>43572</c:v>
                </c:pt>
                <c:pt idx="5029">
                  <c:v>43573</c:v>
                </c:pt>
                <c:pt idx="5030">
                  <c:v>43574</c:v>
                </c:pt>
                <c:pt idx="5031">
                  <c:v>43577</c:v>
                </c:pt>
                <c:pt idx="5032">
                  <c:v>43578</c:v>
                </c:pt>
                <c:pt idx="5033">
                  <c:v>43579</c:v>
                </c:pt>
                <c:pt idx="5034">
                  <c:v>43580</c:v>
                </c:pt>
                <c:pt idx="5035">
                  <c:v>43581</c:v>
                </c:pt>
                <c:pt idx="5036">
                  <c:v>43584</c:v>
                </c:pt>
                <c:pt idx="5037">
                  <c:v>43585</c:v>
                </c:pt>
                <c:pt idx="5038">
                  <c:v>43586</c:v>
                </c:pt>
                <c:pt idx="5039">
                  <c:v>43587</c:v>
                </c:pt>
                <c:pt idx="5040">
                  <c:v>43588</c:v>
                </c:pt>
                <c:pt idx="5041">
                  <c:v>43591</c:v>
                </c:pt>
                <c:pt idx="5042">
                  <c:v>43592</c:v>
                </c:pt>
                <c:pt idx="5043">
                  <c:v>43593</c:v>
                </c:pt>
                <c:pt idx="5044">
                  <c:v>43594</c:v>
                </c:pt>
                <c:pt idx="5045">
                  <c:v>43595</c:v>
                </c:pt>
                <c:pt idx="5046">
                  <c:v>43598</c:v>
                </c:pt>
                <c:pt idx="5047">
                  <c:v>43599</c:v>
                </c:pt>
                <c:pt idx="5048">
                  <c:v>43600</c:v>
                </c:pt>
                <c:pt idx="5049">
                  <c:v>43601</c:v>
                </c:pt>
                <c:pt idx="5050">
                  <c:v>43602</c:v>
                </c:pt>
                <c:pt idx="5051">
                  <c:v>43605</c:v>
                </c:pt>
                <c:pt idx="5052">
                  <c:v>43606</c:v>
                </c:pt>
                <c:pt idx="5053">
                  <c:v>43607</c:v>
                </c:pt>
                <c:pt idx="5054">
                  <c:v>43608</c:v>
                </c:pt>
                <c:pt idx="5055">
                  <c:v>43609</c:v>
                </c:pt>
                <c:pt idx="5056">
                  <c:v>43612</c:v>
                </c:pt>
                <c:pt idx="5057">
                  <c:v>43613</c:v>
                </c:pt>
                <c:pt idx="5058">
                  <c:v>43614</c:v>
                </c:pt>
                <c:pt idx="5059">
                  <c:v>43615</c:v>
                </c:pt>
                <c:pt idx="5060">
                  <c:v>43616</c:v>
                </c:pt>
                <c:pt idx="5061">
                  <c:v>43619</c:v>
                </c:pt>
                <c:pt idx="5062">
                  <c:v>43620</c:v>
                </c:pt>
                <c:pt idx="5063">
                  <c:v>43621</c:v>
                </c:pt>
                <c:pt idx="5064">
                  <c:v>43622</c:v>
                </c:pt>
                <c:pt idx="5065">
                  <c:v>43623</c:v>
                </c:pt>
                <c:pt idx="5066">
                  <c:v>43626</c:v>
                </c:pt>
                <c:pt idx="5067">
                  <c:v>43627</c:v>
                </c:pt>
                <c:pt idx="5068">
                  <c:v>43628</c:v>
                </c:pt>
                <c:pt idx="5069">
                  <c:v>43629</c:v>
                </c:pt>
                <c:pt idx="5070">
                  <c:v>43630</c:v>
                </c:pt>
                <c:pt idx="5071">
                  <c:v>43633</c:v>
                </c:pt>
                <c:pt idx="5072">
                  <c:v>43634</c:v>
                </c:pt>
                <c:pt idx="5073">
                  <c:v>43635</c:v>
                </c:pt>
                <c:pt idx="5074">
                  <c:v>43636</c:v>
                </c:pt>
                <c:pt idx="5075">
                  <c:v>43637</c:v>
                </c:pt>
                <c:pt idx="5076">
                  <c:v>43640</c:v>
                </c:pt>
                <c:pt idx="5077">
                  <c:v>43641</c:v>
                </c:pt>
                <c:pt idx="5078">
                  <c:v>43642</c:v>
                </c:pt>
                <c:pt idx="5079">
                  <c:v>43643</c:v>
                </c:pt>
                <c:pt idx="5080">
                  <c:v>43644</c:v>
                </c:pt>
                <c:pt idx="5081">
                  <c:v>43647</c:v>
                </c:pt>
                <c:pt idx="5082">
                  <c:v>43648</c:v>
                </c:pt>
                <c:pt idx="5083">
                  <c:v>43649</c:v>
                </c:pt>
                <c:pt idx="5084">
                  <c:v>43650</c:v>
                </c:pt>
                <c:pt idx="5085">
                  <c:v>43651</c:v>
                </c:pt>
                <c:pt idx="5086">
                  <c:v>43654</c:v>
                </c:pt>
                <c:pt idx="5087">
                  <c:v>43655</c:v>
                </c:pt>
                <c:pt idx="5088">
                  <c:v>43656</c:v>
                </c:pt>
                <c:pt idx="5089">
                  <c:v>43657</c:v>
                </c:pt>
                <c:pt idx="5090">
                  <c:v>43658</c:v>
                </c:pt>
                <c:pt idx="5091">
                  <c:v>43661</c:v>
                </c:pt>
                <c:pt idx="5092">
                  <c:v>43662</c:v>
                </c:pt>
                <c:pt idx="5093">
                  <c:v>43663</c:v>
                </c:pt>
                <c:pt idx="5094">
                  <c:v>43664</c:v>
                </c:pt>
                <c:pt idx="5095">
                  <c:v>43665</c:v>
                </c:pt>
                <c:pt idx="5096">
                  <c:v>43668</c:v>
                </c:pt>
                <c:pt idx="5097">
                  <c:v>43669</c:v>
                </c:pt>
                <c:pt idx="5098">
                  <c:v>43670</c:v>
                </c:pt>
                <c:pt idx="5099">
                  <c:v>43671</c:v>
                </c:pt>
                <c:pt idx="5100">
                  <c:v>43672</c:v>
                </c:pt>
                <c:pt idx="5101">
                  <c:v>43675</c:v>
                </c:pt>
                <c:pt idx="5102">
                  <c:v>43676</c:v>
                </c:pt>
                <c:pt idx="5103">
                  <c:v>43677</c:v>
                </c:pt>
                <c:pt idx="5104">
                  <c:v>43678</c:v>
                </c:pt>
                <c:pt idx="5105">
                  <c:v>43679</c:v>
                </c:pt>
                <c:pt idx="5106">
                  <c:v>43682</c:v>
                </c:pt>
                <c:pt idx="5107">
                  <c:v>43683</c:v>
                </c:pt>
                <c:pt idx="5108">
                  <c:v>43684</c:v>
                </c:pt>
                <c:pt idx="5109">
                  <c:v>43685</c:v>
                </c:pt>
                <c:pt idx="5110">
                  <c:v>43686</c:v>
                </c:pt>
                <c:pt idx="5111">
                  <c:v>43689</c:v>
                </c:pt>
                <c:pt idx="5112">
                  <c:v>43690</c:v>
                </c:pt>
                <c:pt idx="5113">
                  <c:v>43691</c:v>
                </c:pt>
                <c:pt idx="5114">
                  <c:v>43692</c:v>
                </c:pt>
                <c:pt idx="5115">
                  <c:v>43693</c:v>
                </c:pt>
                <c:pt idx="5116">
                  <c:v>43696</c:v>
                </c:pt>
                <c:pt idx="5117">
                  <c:v>43697</c:v>
                </c:pt>
                <c:pt idx="5118">
                  <c:v>43698</c:v>
                </c:pt>
                <c:pt idx="5119">
                  <c:v>43699</c:v>
                </c:pt>
                <c:pt idx="5120">
                  <c:v>43700</c:v>
                </c:pt>
                <c:pt idx="5121">
                  <c:v>43703</c:v>
                </c:pt>
                <c:pt idx="5122">
                  <c:v>43704</c:v>
                </c:pt>
                <c:pt idx="5123">
                  <c:v>43705</c:v>
                </c:pt>
                <c:pt idx="5124">
                  <c:v>43706</c:v>
                </c:pt>
                <c:pt idx="5125">
                  <c:v>43707</c:v>
                </c:pt>
                <c:pt idx="5126">
                  <c:v>43710</c:v>
                </c:pt>
                <c:pt idx="5127">
                  <c:v>43711</c:v>
                </c:pt>
                <c:pt idx="5128">
                  <c:v>43712</c:v>
                </c:pt>
                <c:pt idx="5129">
                  <c:v>43713</c:v>
                </c:pt>
                <c:pt idx="5130">
                  <c:v>43714</c:v>
                </c:pt>
                <c:pt idx="5131">
                  <c:v>43717</c:v>
                </c:pt>
                <c:pt idx="5132">
                  <c:v>43718</c:v>
                </c:pt>
                <c:pt idx="5133">
                  <c:v>43719</c:v>
                </c:pt>
                <c:pt idx="5134">
                  <c:v>43720</c:v>
                </c:pt>
                <c:pt idx="5135">
                  <c:v>43721</c:v>
                </c:pt>
                <c:pt idx="5136">
                  <c:v>43724</c:v>
                </c:pt>
                <c:pt idx="5137">
                  <c:v>43725</c:v>
                </c:pt>
                <c:pt idx="5138">
                  <c:v>43726</c:v>
                </c:pt>
                <c:pt idx="5139">
                  <c:v>43727</c:v>
                </c:pt>
                <c:pt idx="5140">
                  <c:v>43728</c:v>
                </c:pt>
                <c:pt idx="5141">
                  <c:v>43731</c:v>
                </c:pt>
                <c:pt idx="5142">
                  <c:v>43732</c:v>
                </c:pt>
                <c:pt idx="5143">
                  <c:v>43733</c:v>
                </c:pt>
                <c:pt idx="5144">
                  <c:v>43734</c:v>
                </c:pt>
                <c:pt idx="5145">
                  <c:v>43735</c:v>
                </c:pt>
                <c:pt idx="5146">
                  <c:v>43738</c:v>
                </c:pt>
                <c:pt idx="5147">
                  <c:v>43739</c:v>
                </c:pt>
                <c:pt idx="5148">
                  <c:v>43740</c:v>
                </c:pt>
                <c:pt idx="5149">
                  <c:v>43741</c:v>
                </c:pt>
                <c:pt idx="5150">
                  <c:v>43742</c:v>
                </c:pt>
                <c:pt idx="5151">
                  <c:v>43745</c:v>
                </c:pt>
                <c:pt idx="5152">
                  <c:v>43746</c:v>
                </c:pt>
                <c:pt idx="5153">
                  <c:v>43747</c:v>
                </c:pt>
                <c:pt idx="5154">
                  <c:v>43748</c:v>
                </c:pt>
                <c:pt idx="5155">
                  <c:v>43749</c:v>
                </c:pt>
                <c:pt idx="5156">
                  <c:v>43752</c:v>
                </c:pt>
                <c:pt idx="5157">
                  <c:v>43753</c:v>
                </c:pt>
                <c:pt idx="5158">
                  <c:v>43754</c:v>
                </c:pt>
                <c:pt idx="5159">
                  <c:v>43755</c:v>
                </c:pt>
                <c:pt idx="5160">
                  <c:v>43756</c:v>
                </c:pt>
                <c:pt idx="5161">
                  <c:v>43759</c:v>
                </c:pt>
                <c:pt idx="5162">
                  <c:v>43760</c:v>
                </c:pt>
                <c:pt idx="5163">
                  <c:v>43761</c:v>
                </c:pt>
                <c:pt idx="5164">
                  <c:v>43762</c:v>
                </c:pt>
                <c:pt idx="5165">
                  <c:v>43763</c:v>
                </c:pt>
                <c:pt idx="5166">
                  <c:v>43766</c:v>
                </c:pt>
                <c:pt idx="5167">
                  <c:v>43767</c:v>
                </c:pt>
                <c:pt idx="5168">
                  <c:v>43768</c:v>
                </c:pt>
                <c:pt idx="5169">
                  <c:v>43769</c:v>
                </c:pt>
                <c:pt idx="5170">
                  <c:v>43770</c:v>
                </c:pt>
                <c:pt idx="5171">
                  <c:v>43773</c:v>
                </c:pt>
                <c:pt idx="5172">
                  <c:v>43774</c:v>
                </c:pt>
                <c:pt idx="5173">
                  <c:v>43775</c:v>
                </c:pt>
                <c:pt idx="5174">
                  <c:v>43776</c:v>
                </c:pt>
                <c:pt idx="5175">
                  <c:v>43777</c:v>
                </c:pt>
                <c:pt idx="5176">
                  <c:v>43780</c:v>
                </c:pt>
                <c:pt idx="5177">
                  <c:v>43781</c:v>
                </c:pt>
                <c:pt idx="5178">
                  <c:v>43782</c:v>
                </c:pt>
                <c:pt idx="5179">
                  <c:v>43783</c:v>
                </c:pt>
                <c:pt idx="5180">
                  <c:v>43784</c:v>
                </c:pt>
                <c:pt idx="5181">
                  <c:v>43787</c:v>
                </c:pt>
                <c:pt idx="5182">
                  <c:v>43788</c:v>
                </c:pt>
                <c:pt idx="5183">
                  <c:v>43789</c:v>
                </c:pt>
                <c:pt idx="5184">
                  <c:v>43790</c:v>
                </c:pt>
                <c:pt idx="5185">
                  <c:v>43791</c:v>
                </c:pt>
                <c:pt idx="5186">
                  <c:v>43794</c:v>
                </c:pt>
                <c:pt idx="5187">
                  <c:v>43795</c:v>
                </c:pt>
                <c:pt idx="5188">
                  <c:v>43796</c:v>
                </c:pt>
                <c:pt idx="5189">
                  <c:v>43797</c:v>
                </c:pt>
                <c:pt idx="5190">
                  <c:v>43798</c:v>
                </c:pt>
                <c:pt idx="5191">
                  <c:v>43801</c:v>
                </c:pt>
                <c:pt idx="5192">
                  <c:v>43802</c:v>
                </c:pt>
                <c:pt idx="5193">
                  <c:v>43803</c:v>
                </c:pt>
                <c:pt idx="5194">
                  <c:v>43804</c:v>
                </c:pt>
                <c:pt idx="5195">
                  <c:v>43805</c:v>
                </c:pt>
                <c:pt idx="5196">
                  <c:v>43808</c:v>
                </c:pt>
                <c:pt idx="5197">
                  <c:v>43809</c:v>
                </c:pt>
                <c:pt idx="5198">
                  <c:v>43810</c:v>
                </c:pt>
                <c:pt idx="5199">
                  <c:v>43811</c:v>
                </c:pt>
                <c:pt idx="5200">
                  <c:v>43812</c:v>
                </c:pt>
                <c:pt idx="5201">
                  <c:v>43815</c:v>
                </c:pt>
                <c:pt idx="5202">
                  <c:v>43816</c:v>
                </c:pt>
                <c:pt idx="5203">
                  <c:v>43817</c:v>
                </c:pt>
                <c:pt idx="5204">
                  <c:v>43818</c:v>
                </c:pt>
                <c:pt idx="5205">
                  <c:v>43819</c:v>
                </c:pt>
                <c:pt idx="5206">
                  <c:v>43822</c:v>
                </c:pt>
                <c:pt idx="5207">
                  <c:v>43823</c:v>
                </c:pt>
                <c:pt idx="5208">
                  <c:v>43824</c:v>
                </c:pt>
                <c:pt idx="5209">
                  <c:v>43825</c:v>
                </c:pt>
                <c:pt idx="5210">
                  <c:v>43826</c:v>
                </c:pt>
                <c:pt idx="5211">
                  <c:v>43829</c:v>
                </c:pt>
                <c:pt idx="5212">
                  <c:v>43830</c:v>
                </c:pt>
                <c:pt idx="5213">
                  <c:v>43831</c:v>
                </c:pt>
                <c:pt idx="5214">
                  <c:v>43832</c:v>
                </c:pt>
                <c:pt idx="5215">
                  <c:v>43833</c:v>
                </c:pt>
                <c:pt idx="5216">
                  <c:v>43836</c:v>
                </c:pt>
                <c:pt idx="5217">
                  <c:v>43837</c:v>
                </c:pt>
                <c:pt idx="5218">
                  <c:v>43838</c:v>
                </c:pt>
                <c:pt idx="5219">
                  <c:v>43839</c:v>
                </c:pt>
                <c:pt idx="5220">
                  <c:v>43840</c:v>
                </c:pt>
                <c:pt idx="5221">
                  <c:v>43843</c:v>
                </c:pt>
                <c:pt idx="5222">
                  <c:v>43844</c:v>
                </c:pt>
                <c:pt idx="5223">
                  <c:v>43845</c:v>
                </c:pt>
                <c:pt idx="5224">
                  <c:v>43846</c:v>
                </c:pt>
                <c:pt idx="5225">
                  <c:v>43847</c:v>
                </c:pt>
                <c:pt idx="5226">
                  <c:v>43850</c:v>
                </c:pt>
                <c:pt idx="5227">
                  <c:v>43851</c:v>
                </c:pt>
                <c:pt idx="5228">
                  <c:v>43852</c:v>
                </c:pt>
                <c:pt idx="5229">
                  <c:v>43853</c:v>
                </c:pt>
                <c:pt idx="5230">
                  <c:v>43854</c:v>
                </c:pt>
                <c:pt idx="5231">
                  <c:v>43857</c:v>
                </c:pt>
                <c:pt idx="5232">
                  <c:v>43858</c:v>
                </c:pt>
                <c:pt idx="5233">
                  <c:v>43859</c:v>
                </c:pt>
                <c:pt idx="5234">
                  <c:v>43860</c:v>
                </c:pt>
                <c:pt idx="5235">
                  <c:v>43861</c:v>
                </c:pt>
                <c:pt idx="5236">
                  <c:v>43864</c:v>
                </c:pt>
                <c:pt idx="5237">
                  <c:v>43865</c:v>
                </c:pt>
                <c:pt idx="5238">
                  <c:v>43866</c:v>
                </c:pt>
                <c:pt idx="5239">
                  <c:v>43867</c:v>
                </c:pt>
                <c:pt idx="5240">
                  <c:v>43868</c:v>
                </c:pt>
                <c:pt idx="5241">
                  <c:v>43871</c:v>
                </c:pt>
                <c:pt idx="5242">
                  <c:v>43872</c:v>
                </c:pt>
                <c:pt idx="5243">
                  <c:v>43873</c:v>
                </c:pt>
                <c:pt idx="5244">
                  <c:v>43874</c:v>
                </c:pt>
                <c:pt idx="5245">
                  <c:v>43875</c:v>
                </c:pt>
                <c:pt idx="5246">
                  <c:v>43878</c:v>
                </c:pt>
                <c:pt idx="5247">
                  <c:v>43879</c:v>
                </c:pt>
                <c:pt idx="5248">
                  <c:v>43880</c:v>
                </c:pt>
                <c:pt idx="5249">
                  <c:v>43881</c:v>
                </c:pt>
                <c:pt idx="5250">
                  <c:v>43882</c:v>
                </c:pt>
                <c:pt idx="5251">
                  <c:v>43885</c:v>
                </c:pt>
                <c:pt idx="5252">
                  <c:v>43886</c:v>
                </c:pt>
                <c:pt idx="5253">
                  <c:v>43887</c:v>
                </c:pt>
                <c:pt idx="5254">
                  <c:v>43888</c:v>
                </c:pt>
                <c:pt idx="5255">
                  <c:v>43889</c:v>
                </c:pt>
                <c:pt idx="5256">
                  <c:v>43892</c:v>
                </c:pt>
                <c:pt idx="5257">
                  <c:v>43893</c:v>
                </c:pt>
                <c:pt idx="5258">
                  <c:v>43894</c:v>
                </c:pt>
                <c:pt idx="5259">
                  <c:v>43895</c:v>
                </c:pt>
                <c:pt idx="5260">
                  <c:v>43896</c:v>
                </c:pt>
                <c:pt idx="5261">
                  <c:v>43899</c:v>
                </c:pt>
                <c:pt idx="5262">
                  <c:v>43900</c:v>
                </c:pt>
                <c:pt idx="5263">
                  <c:v>43901</c:v>
                </c:pt>
                <c:pt idx="5264">
                  <c:v>43902</c:v>
                </c:pt>
                <c:pt idx="5265">
                  <c:v>43903</c:v>
                </c:pt>
                <c:pt idx="5266">
                  <c:v>43906</c:v>
                </c:pt>
                <c:pt idx="5267">
                  <c:v>43907</c:v>
                </c:pt>
                <c:pt idx="5268">
                  <c:v>43908</c:v>
                </c:pt>
                <c:pt idx="5269">
                  <c:v>43909</c:v>
                </c:pt>
                <c:pt idx="5270">
                  <c:v>43910</c:v>
                </c:pt>
                <c:pt idx="5271">
                  <c:v>43913</c:v>
                </c:pt>
                <c:pt idx="5272">
                  <c:v>43914</c:v>
                </c:pt>
                <c:pt idx="5273">
                  <c:v>43915</c:v>
                </c:pt>
                <c:pt idx="5274">
                  <c:v>43916</c:v>
                </c:pt>
                <c:pt idx="5275">
                  <c:v>43917</c:v>
                </c:pt>
                <c:pt idx="5276">
                  <c:v>43920</c:v>
                </c:pt>
                <c:pt idx="5277">
                  <c:v>43921</c:v>
                </c:pt>
                <c:pt idx="5278">
                  <c:v>43922</c:v>
                </c:pt>
                <c:pt idx="5279">
                  <c:v>43923</c:v>
                </c:pt>
                <c:pt idx="5280">
                  <c:v>43924</c:v>
                </c:pt>
                <c:pt idx="5281">
                  <c:v>43927</c:v>
                </c:pt>
                <c:pt idx="5282">
                  <c:v>43928</c:v>
                </c:pt>
                <c:pt idx="5283">
                  <c:v>43929</c:v>
                </c:pt>
                <c:pt idx="5284">
                  <c:v>43930</c:v>
                </c:pt>
                <c:pt idx="5285">
                  <c:v>43931</c:v>
                </c:pt>
                <c:pt idx="5286">
                  <c:v>43934</c:v>
                </c:pt>
                <c:pt idx="5287">
                  <c:v>43935</c:v>
                </c:pt>
                <c:pt idx="5288">
                  <c:v>43936</c:v>
                </c:pt>
                <c:pt idx="5289">
                  <c:v>43937</c:v>
                </c:pt>
                <c:pt idx="5290">
                  <c:v>43938</c:v>
                </c:pt>
                <c:pt idx="5291">
                  <c:v>43941</c:v>
                </c:pt>
                <c:pt idx="5292">
                  <c:v>43942</c:v>
                </c:pt>
                <c:pt idx="5293">
                  <c:v>43943</c:v>
                </c:pt>
                <c:pt idx="5294">
                  <c:v>43944</c:v>
                </c:pt>
                <c:pt idx="5295">
                  <c:v>43945</c:v>
                </c:pt>
                <c:pt idx="5296">
                  <c:v>43948</c:v>
                </c:pt>
                <c:pt idx="5297">
                  <c:v>43949</c:v>
                </c:pt>
                <c:pt idx="5298">
                  <c:v>43950</c:v>
                </c:pt>
                <c:pt idx="5299">
                  <c:v>43951</c:v>
                </c:pt>
                <c:pt idx="5300">
                  <c:v>43952</c:v>
                </c:pt>
                <c:pt idx="5301">
                  <c:v>43955</c:v>
                </c:pt>
                <c:pt idx="5302">
                  <c:v>43956</c:v>
                </c:pt>
                <c:pt idx="5303">
                  <c:v>43957</c:v>
                </c:pt>
                <c:pt idx="5304">
                  <c:v>43958</c:v>
                </c:pt>
                <c:pt idx="5305">
                  <c:v>43959</c:v>
                </c:pt>
                <c:pt idx="5306">
                  <c:v>43962</c:v>
                </c:pt>
                <c:pt idx="5307">
                  <c:v>43963</c:v>
                </c:pt>
                <c:pt idx="5308">
                  <c:v>43964</c:v>
                </c:pt>
                <c:pt idx="5309">
                  <c:v>43965</c:v>
                </c:pt>
                <c:pt idx="5310">
                  <c:v>43966</c:v>
                </c:pt>
                <c:pt idx="5311">
                  <c:v>43969</c:v>
                </c:pt>
                <c:pt idx="5312">
                  <c:v>43970</c:v>
                </c:pt>
                <c:pt idx="5313">
                  <c:v>43971</c:v>
                </c:pt>
                <c:pt idx="5314">
                  <c:v>43972</c:v>
                </c:pt>
                <c:pt idx="5315">
                  <c:v>43973</c:v>
                </c:pt>
                <c:pt idx="5316">
                  <c:v>43976</c:v>
                </c:pt>
                <c:pt idx="5317">
                  <c:v>43977</c:v>
                </c:pt>
                <c:pt idx="5318">
                  <c:v>43978</c:v>
                </c:pt>
                <c:pt idx="5319">
                  <c:v>43979</c:v>
                </c:pt>
                <c:pt idx="5320">
                  <c:v>43980</c:v>
                </c:pt>
                <c:pt idx="5321">
                  <c:v>43983</c:v>
                </c:pt>
                <c:pt idx="5322">
                  <c:v>43984</c:v>
                </c:pt>
                <c:pt idx="5323">
                  <c:v>43985</c:v>
                </c:pt>
                <c:pt idx="5324">
                  <c:v>43986</c:v>
                </c:pt>
                <c:pt idx="5325">
                  <c:v>43987</c:v>
                </c:pt>
                <c:pt idx="5326">
                  <c:v>43990</c:v>
                </c:pt>
                <c:pt idx="5327">
                  <c:v>43991</c:v>
                </c:pt>
                <c:pt idx="5328">
                  <c:v>43992</c:v>
                </c:pt>
                <c:pt idx="5329">
                  <c:v>43993</c:v>
                </c:pt>
                <c:pt idx="5330">
                  <c:v>43994</c:v>
                </c:pt>
                <c:pt idx="5331">
                  <c:v>43997</c:v>
                </c:pt>
                <c:pt idx="5332">
                  <c:v>43998</c:v>
                </c:pt>
                <c:pt idx="5333">
                  <c:v>43999</c:v>
                </c:pt>
                <c:pt idx="5334">
                  <c:v>44000</c:v>
                </c:pt>
                <c:pt idx="5335">
                  <c:v>44001</c:v>
                </c:pt>
                <c:pt idx="5336">
                  <c:v>44004</c:v>
                </c:pt>
                <c:pt idx="5337">
                  <c:v>44005</c:v>
                </c:pt>
                <c:pt idx="5338">
                  <c:v>44006</c:v>
                </c:pt>
                <c:pt idx="5339">
                  <c:v>44007</c:v>
                </c:pt>
                <c:pt idx="5340">
                  <c:v>44008</c:v>
                </c:pt>
                <c:pt idx="5341">
                  <c:v>44011</c:v>
                </c:pt>
                <c:pt idx="5342">
                  <c:v>44012</c:v>
                </c:pt>
                <c:pt idx="5343">
                  <c:v>44013</c:v>
                </c:pt>
                <c:pt idx="5344">
                  <c:v>44014</c:v>
                </c:pt>
                <c:pt idx="5345">
                  <c:v>44015</c:v>
                </c:pt>
                <c:pt idx="5346">
                  <c:v>44018</c:v>
                </c:pt>
                <c:pt idx="5347">
                  <c:v>44019</c:v>
                </c:pt>
                <c:pt idx="5348">
                  <c:v>44020</c:v>
                </c:pt>
                <c:pt idx="5349">
                  <c:v>44021</c:v>
                </c:pt>
                <c:pt idx="5350">
                  <c:v>44022</c:v>
                </c:pt>
                <c:pt idx="5351">
                  <c:v>44025</c:v>
                </c:pt>
                <c:pt idx="5352">
                  <c:v>44026</c:v>
                </c:pt>
                <c:pt idx="5353">
                  <c:v>44027</c:v>
                </c:pt>
                <c:pt idx="5354">
                  <c:v>44028</c:v>
                </c:pt>
                <c:pt idx="5355">
                  <c:v>44029</c:v>
                </c:pt>
                <c:pt idx="5356">
                  <c:v>44032</c:v>
                </c:pt>
                <c:pt idx="5357">
                  <c:v>44033</c:v>
                </c:pt>
                <c:pt idx="5358">
                  <c:v>44034</c:v>
                </c:pt>
                <c:pt idx="5359">
                  <c:v>44035</c:v>
                </c:pt>
                <c:pt idx="5360">
                  <c:v>44036</c:v>
                </c:pt>
                <c:pt idx="5361">
                  <c:v>44039</c:v>
                </c:pt>
                <c:pt idx="5362">
                  <c:v>44040</c:v>
                </c:pt>
                <c:pt idx="5363">
                  <c:v>44041</c:v>
                </c:pt>
                <c:pt idx="5364">
                  <c:v>44042</c:v>
                </c:pt>
                <c:pt idx="5365">
                  <c:v>44043</c:v>
                </c:pt>
                <c:pt idx="5366">
                  <c:v>44046</c:v>
                </c:pt>
                <c:pt idx="5367">
                  <c:v>44047</c:v>
                </c:pt>
                <c:pt idx="5368">
                  <c:v>44048</c:v>
                </c:pt>
                <c:pt idx="5369">
                  <c:v>44049</c:v>
                </c:pt>
                <c:pt idx="5370">
                  <c:v>44050</c:v>
                </c:pt>
                <c:pt idx="5371">
                  <c:v>44053</c:v>
                </c:pt>
                <c:pt idx="5372">
                  <c:v>44054</c:v>
                </c:pt>
                <c:pt idx="5373">
                  <c:v>44055</c:v>
                </c:pt>
                <c:pt idx="5374">
                  <c:v>44056</c:v>
                </c:pt>
                <c:pt idx="5375">
                  <c:v>44057</c:v>
                </c:pt>
                <c:pt idx="5376">
                  <c:v>44060</c:v>
                </c:pt>
                <c:pt idx="5377">
                  <c:v>44061</c:v>
                </c:pt>
                <c:pt idx="5378">
                  <c:v>44062</c:v>
                </c:pt>
                <c:pt idx="5379">
                  <c:v>44063</c:v>
                </c:pt>
                <c:pt idx="5380">
                  <c:v>44064</c:v>
                </c:pt>
                <c:pt idx="5381">
                  <c:v>44067</c:v>
                </c:pt>
                <c:pt idx="5382">
                  <c:v>44068</c:v>
                </c:pt>
                <c:pt idx="5383">
                  <c:v>44069</c:v>
                </c:pt>
                <c:pt idx="5384">
                  <c:v>44070</c:v>
                </c:pt>
                <c:pt idx="5385">
                  <c:v>44071</c:v>
                </c:pt>
                <c:pt idx="5386">
                  <c:v>44074</c:v>
                </c:pt>
                <c:pt idx="5387">
                  <c:v>44075</c:v>
                </c:pt>
                <c:pt idx="5388">
                  <c:v>44076</c:v>
                </c:pt>
                <c:pt idx="5389">
                  <c:v>44077</c:v>
                </c:pt>
                <c:pt idx="5390">
                  <c:v>44078</c:v>
                </c:pt>
                <c:pt idx="5391">
                  <c:v>44081</c:v>
                </c:pt>
                <c:pt idx="5392">
                  <c:v>44082</c:v>
                </c:pt>
                <c:pt idx="5393">
                  <c:v>44083</c:v>
                </c:pt>
                <c:pt idx="5394">
                  <c:v>44084</c:v>
                </c:pt>
                <c:pt idx="5395">
                  <c:v>44085</c:v>
                </c:pt>
                <c:pt idx="5396">
                  <c:v>44088</c:v>
                </c:pt>
                <c:pt idx="5397">
                  <c:v>44089</c:v>
                </c:pt>
                <c:pt idx="5398">
                  <c:v>44090</c:v>
                </c:pt>
                <c:pt idx="5399">
                  <c:v>44091</c:v>
                </c:pt>
                <c:pt idx="5400">
                  <c:v>44092</c:v>
                </c:pt>
                <c:pt idx="5401">
                  <c:v>44095</c:v>
                </c:pt>
                <c:pt idx="5402">
                  <c:v>44096</c:v>
                </c:pt>
                <c:pt idx="5403">
                  <c:v>44097</c:v>
                </c:pt>
                <c:pt idx="5404">
                  <c:v>44098</c:v>
                </c:pt>
                <c:pt idx="5405">
                  <c:v>44099</c:v>
                </c:pt>
                <c:pt idx="5406">
                  <c:v>44102</c:v>
                </c:pt>
                <c:pt idx="5407">
                  <c:v>44103</c:v>
                </c:pt>
                <c:pt idx="5408">
                  <c:v>44104</c:v>
                </c:pt>
                <c:pt idx="5409">
                  <c:v>44105</c:v>
                </c:pt>
                <c:pt idx="5410">
                  <c:v>44106</c:v>
                </c:pt>
                <c:pt idx="5411">
                  <c:v>44109</c:v>
                </c:pt>
                <c:pt idx="5412">
                  <c:v>44110</c:v>
                </c:pt>
                <c:pt idx="5413">
                  <c:v>44111</c:v>
                </c:pt>
                <c:pt idx="5414">
                  <c:v>44112</c:v>
                </c:pt>
                <c:pt idx="5415">
                  <c:v>44113</c:v>
                </c:pt>
                <c:pt idx="5416">
                  <c:v>44116</c:v>
                </c:pt>
                <c:pt idx="5417">
                  <c:v>44117</c:v>
                </c:pt>
                <c:pt idx="5418">
                  <c:v>44118</c:v>
                </c:pt>
                <c:pt idx="5419">
                  <c:v>44119</c:v>
                </c:pt>
                <c:pt idx="5420">
                  <c:v>44120</c:v>
                </c:pt>
                <c:pt idx="5421">
                  <c:v>44123</c:v>
                </c:pt>
                <c:pt idx="5422">
                  <c:v>44124</c:v>
                </c:pt>
                <c:pt idx="5423">
                  <c:v>44125</c:v>
                </c:pt>
                <c:pt idx="5424">
                  <c:v>44126</c:v>
                </c:pt>
                <c:pt idx="5425">
                  <c:v>44127</c:v>
                </c:pt>
                <c:pt idx="5426">
                  <c:v>44130</c:v>
                </c:pt>
                <c:pt idx="5427">
                  <c:v>44131</c:v>
                </c:pt>
                <c:pt idx="5428">
                  <c:v>44132</c:v>
                </c:pt>
                <c:pt idx="5429">
                  <c:v>44133</c:v>
                </c:pt>
                <c:pt idx="5430">
                  <c:v>44134</c:v>
                </c:pt>
                <c:pt idx="5431">
                  <c:v>44137</c:v>
                </c:pt>
                <c:pt idx="5432">
                  <c:v>44138</c:v>
                </c:pt>
                <c:pt idx="5433">
                  <c:v>44139</c:v>
                </c:pt>
                <c:pt idx="5434">
                  <c:v>44140</c:v>
                </c:pt>
                <c:pt idx="5435">
                  <c:v>44141</c:v>
                </c:pt>
                <c:pt idx="5436">
                  <c:v>44144</c:v>
                </c:pt>
                <c:pt idx="5437">
                  <c:v>44145</c:v>
                </c:pt>
                <c:pt idx="5438">
                  <c:v>44146</c:v>
                </c:pt>
                <c:pt idx="5439">
                  <c:v>44147</c:v>
                </c:pt>
                <c:pt idx="5440">
                  <c:v>44148</c:v>
                </c:pt>
                <c:pt idx="5441">
                  <c:v>44151</c:v>
                </c:pt>
                <c:pt idx="5442">
                  <c:v>44152</c:v>
                </c:pt>
                <c:pt idx="5443">
                  <c:v>44153</c:v>
                </c:pt>
                <c:pt idx="5444">
                  <c:v>44154</c:v>
                </c:pt>
                <c:pt idx="5445">
                  <c:v>44155</c:v>
                </c:pt>
                <c:pt idx="5446">
                  <c:v>44158</c:v>
                </c:pt>
                <c:pt idx="5447">
                  <c:v>44159</c:v>
                </c:pt>
                <c:pt idx="5448">
                  <c:v>44160</c:v>
                </c:pt>
                <c:pt idx="5449">
                  <c:v>44161</c:v>
                </c:pt>
                <c:pt idx="5450">
                  <c:v>44162</c:v>
                </c:pt>
                <c:pt idx="5451">
                  <c:v>44165</c:v>
                </c:pt>
                <c:pt idx="5452">
                  <c:v>44166</c:v>
                </c:pt>
                <c:pt idx="5453">
                  <c:v>44167</c:v>
                </c:pt>
                <c:pt idx="5454">
                  <c:v>44168</c:v>
                </c:pt>
                <c:pt idx="5455">
                  <c:v>44169</c:v>
                </c:pt>
                <c:pt idx="5456">
                  <c:v>44172</c:v>
                </c:pt>
                <c:pt idx="5457">
                  <c:v>44173</c:v>
                </c:pt>
                <c:pt idx="5458">
                  <c:v>44174</c:v>
                </c:pt>
                <c:pt idx="5459">
                  <c:v>44175</c:v>
                </c:pt>
                <c:pt idx="5460">
                  <c:v>44176</c:v>
                </c:pt>
                <c:pt idx="5461">
                  <c:v>44179</c:v>
                </c:pt>
                <c:pt idx="5462">
                  <c:v>44180</c:v>
                </c:pt>
                <c:pt idx="5463">
                  <c:v>44181</c:v>
                </c:pt>
                <c:pt idx="5464">
                  <c:v>44182</c:v>
                </c:pt>
                <c:pt idx="5465">
                  <c:v>44183</c:v>
                </c:pt>
                <c:pt idx="5466">
                  <c:v>44186</c:v>
                </c:pt>
                <c:pt idx="5467">
                  <c:v>44187</c:v>
                </c:pt>
                <c:pt idx="5468">
                  <c:v>44188</c:v>
                </c:pt>
                <c:pt idx="5469">
                  <c:v>44189</c:v>
                </c:pt>
                <c:pt idx="5470">
                  <c:v>44190</c:v>
                </c:pt>
                <c:pt idx="5471">
                  <c:v>44193</c:v>
                </c:pt>
                <c:pt idx="5472">
                  <c:v>44194</c:v>
                </c:pt>
                <c:pt idx="5473">
                  <c:v>44195</c:v>
                </c:pt>
                <c:pt idx="5474">
                  <c:v>44196</c:v>
                </c:pt>
                <c:pt idx="5475">
                  <c:v>44197</c:v>
                </c:pt>
                <c:pt idx="5476">
                  <c:v>44200</c:v>
                </c:pt>
                <c:pt idx="5477">
                  <c:v>44201</c:v>
                </c:pt>
                <c:pt idx="5478">
                  <c:v>44202</c:v>
                </c:pt>
                <c:pt idx="5479">
                  <c:v>44203</c:v>
                </c:pt>
                <c:pt idx="5480">
                  <c:v>44204</c:v>
                </c:pt>
                <c:pt idx="5481">
                  <c:v>44207</c:v>
                </c:pt>
                <c:pt idx="5482">
                  <c:v>44208</c:v>
                </c:pt>
                <c:pt idx="5483">
                  <c:v>44209</c:v>
                </c:pt>
                <c:pt idx="5484">
                  <c:v>44210</c:v>
                </c:pt>
                <c:pt idx="5485">
                  <c:v>44211</c:v>
                </c:pt>
                <c:pt idx="5486">
                  <c:v>44214</c:v>
                </c:pt>
                <c:pt idx="5487">
                  <c:v>44215</c:v>
                </c:pt>
                <c:pt idx="5488">
                  <c:v>44216</c:v>
                </c:pt>
                <c:pt idx="5489">
                  <c:v>44217</c:v>
                </c:pt>
                <c:pt idx="5490">
                  <c:v>44218</c:v>
                </c:pt>
                <c:pt idx="5491">
                  <c:v>44221</c:v>
                </c:pt>
                <c:pt idx="5492">
                  <c:v>44222</c:v>
                </c:pt>
                <c:pt idx="5493">
                  <c:v>44223</c:v>
                </c:pt>
                <c:pt idx="5494">
                  <c:v>44224</c:v>
                </c:pt>
                <c:pt idx="5495">
                  <c:v>44225</c:v>
                </c:pt>
                <c:pt idx="5496">
                  <c:v>44228</c:v>
                </c:pt>
                <c:pt idx="5497">
                  <c:v>44229</c:v>
                </c:pt>
                <c:pt idx="5498">
                  <c:v>44230</c:v>
                </c:pt>
                <c:pt idx="5499">
                  <c:v>44231</c:v>
                </c:pt>
                <c:pt idx="5500">
                  <c:v>44232</c:v>
                </c:pt>
                <c:pt idx="5501">
                  <c:v>44235</c:v>
                </c:pt>
                <c:pt idx="5502">
                  <c:v>44236</c:v>
                </c:pt>
                <c:pt idx="5503">
                  <c:v>44237</c:v>
                </c:pt>
                <c:pt idx="5504">
                  <c:v>44238</c:v>
                </c:pt>
                <c:pt idx="5505">
                  <c:v>44239</c:v>
                </c:pt>
                <c:pt idx="5506">
                  <c:v>44242</c:v>
                </c:pt>
                <c:pt idx="5507">
                  <c:v>44243</c:v>
                </c:pt>
                <c:pt idx="5508">
                  <c:v>44244</c:v>
                </c:pt>
                <c:pt idx="5509">
                  <c:v>44245</c:v>
                </c:pt>
                <c:pt idx="5510">
                  <c:v>44246</c:v>
                </c:pt>
                <c:pt idx="5511">
                  <c:v>44249</c:v>
                </c:pt>
                <c:pt idx="5512">
                  <c:v>44250</c:v>
                </c:pt>
                <c:pt idx="5513">
                  <c:v>44251</c:v>
                </c:pt>
                <c:pt idx="5514">
                  <c:v>44252</c:v>
                </c:pt>
                <c:pt idx="5515">
                  <c:v>44253</c:v>
                </c:pt>
                <c:pt idx="5516">
                  <c:v>44256</c:v>
                </c:pt>
                <c:pt idx="5517">
                  <c:v>44257</c:v>
                </c:pt>
                <c:pt idx="5518">
                  <c:v>44258</c:v>
                </c:pt>
                <c:pt idx="5519">
                  <c:v>44259</c:v>
                </c:pt>
                <c:pt idx="5520">
                  <c:v>44260</c:v>
                </c:pt>
                <c:pt idx="5521">
                  <c:v>44263</c:v>
                </c:pt>
                <c:pt idx="5522">
                  <c:v>44264</c:v>
                </c:pt>
                <c:pt idx="5523">
                  <c:v>44265</c:v>
                </c:pt>
                <c:pt idx="5524">
                  <c:v>44266</c:v>
                </c:pt>
                <c:pt idx="5525">
                  <c:v>44267</c:v>
                </c:pt>
                <c:pt idx="5526">
                  <c:v>44270</c:v>
                </c:pt>
                <c:pt idx="5527">
                  <c:v>44271</c:v>
                </c:pt>
                <c:pt idx="5528">
                  <c:v>44272</c:v>
                </c:pt>
                <c:pt idx="5529">
                  <c:v>44273</c:v>
                </c:pt>
                <c:pt idx="5530">
                  <c:v>44274</c:v>
                </c:pt>
                <c:pt idx="5531">
                  <c:v>44277</c:v>
                </c:pt>
                <c:pt idx="5532">
                  <c:v>44278</c:v>
                </c:pt>
                <c:pt idx="5533">
                  <c:v>44279</c:v>
                </c:pt>
                <c:pt idx="5534">
                  <c:v>44280</c:v>
                </c:pt>
                <c:pt idx="5535">
                  <c:v>44281</c:v>
                </c:pt>
                <c:pt idx="5536">
                  <c:v>44284</c:v>
                </c:pt>
                <c:pt idx="5537">
                  <c:v>44285</c:v>
                </c:pt>
                <c:pt idx="5538">
                  <c:v>44286</c:v>
                </c:pt>
                <c:pt idx="5539">
                  <c:v>44287</c:v>
                </c:pt>
                <c:pt idx="5540">
                  <c:v>44288</c:v>
                </c:pt>
                <c:pt idx="5541">
                  <c:v>44291</c:v>
                </c:pt>
                <c:pt idx="5542">
                  <c:v>44292</c:v>
                </c:pt>
                <c:pt idx="5543">
                  <c:v>44293</c:v>
                </c:pt>
                <c:pt idx="5544">
                  <c:v>44294</c:v>
                </c:pt>
                <c:pt idx="5545">
                  <c:v>44295</c:v>
                </c:pt>
                <c:pt idx="5546">
                  <c:v>44298</c:v>
                </c:pt>
                <c:pt idx="5547">
                  <c:v>44299</c:v>
                </c:pt>
                <c:pt idx="5548">
                  <c:v>44300</c:v>
                </c:pt>
                <c:pt idx="5549">
                  <c:v>44301</c:v>
                </c:pt>
                <c:pt idx="5550">
                  <c:v>44302</c:v>
                </c:pt>
                <c:pt idx="5551">
                  <c:v>44305</c:v>
                </c:pt>
                <c:pt idx="5552">
                  <c:v>44306</c:v>
                </c:pt>
                <c:pt idx="5553">
                  <c:v>44307</c:v>
                </c:pt>
                <c:pt idx="5554">
                  <c:v>44308</c:v>
                </c:pt>
                <c:pt idx="5555">
                  <c:v>44309</c:v>
                </c:pt>
                <c:pt idx="5556">
                  <c:v>44312</c:v>
                </c:pt>
                <c:pt idx="5557">
                  <c:v>44313</c:v>
                </c:pt>
                <c:pt idx="5558">
                  <c:v>44314</c:v>
                </c:pt>
                <c:pt idx="5559">
                  <c:v>44315</c:v>
                </c:pt>
                <c:pt idx="5560">
                  <c:v>44316</c:v>
                </c:pt>
                <c:pt idx="5561">
                  <c:v>44319</c:v>
                </c:pt>
                <c:pt idx="5562">
                  <c:v>44320</c:v>
                </c:pt>
                <c:pt idx="5563">
                  <c:v>44321</c:v>
                </c:pt>
                <c:pt idx="5564">
                  <c:v>44322</c:v>
                </c:pt>
                <c:pt idx="5565">
                  <c:v>44323</c:v>
                </c:pt>
                <c:pt idx="5566">
                  <c:v>44326</c:v>
                </c:pt>
                <c:pt idx="5567">
                  <c:v>44327</c:v>
                </c:pt>
                <c:pt idx="5568">
                  <c:v>44328</c:v>
                </c:pt>
                <c:pt idx="5569">
                  <c:v>44329</c:v>
                </c:pt>
                <c:pt idx="5570">
                  <c:v>44330</c:v>
                </c:pt>
                <c:pt idx="5571">
                  <c:v>44333</c:v>
                </c:pt>
                <c:pt idx="5572">
                  <c:v>44334</c:v>
                </c:pt>
                <c:pt idx="5573">
                  <c:v>44335</c:v>
                </c:pt>
                <c:pt idx="5574">
                  <c:v>44336</c:v>
                </c:pt>
                <c:pt idx="5575">
                  <c:v>44337</c:v>
                </c:pt>
                <c:pt idx="5576">
                  <c:v>44340</c:v>
                </c:pt>
                <c:pt idx="5577">
                  <c:v>44341</c:v>
                </c:pt>
                <c:pt idx="5578">
                  <c:v>44342</c:v>
                </c:pt>
                <c:pt idx="5579">
                  <c:v>44343</c:v>
                </c:pt>
                <c:pt idx="5580">
                  <c:v>44344</c:v>
                </c:pt>
                <c:pt idx="5581">
                  <c:v>44347</c:v>
                </c:pt>
                <c:pt idx="5582">
                  <c:v>44348</c:v>
                </c:pt>
                <c:pt idx="5583">
                  <c:v>44349</c:v>
                </c:pt>
                <c:pt idx="5584">
                  <c:v>44350</c:v>
                </c:pt>
                <c:pt idx="5585">
                  <c:v>44351</c:v>
                </c:pt>
                <c:pt idx="5586">
                  <c:v>44354</c:v>
                </c:pt>
                <c:pt idx="5587">
                  <c:v>44355</c:v>
                </c:pt>
                <c:pt idx="5588">
                  <c:v>44356</c:v>
                </c:pt>
                <c:pt idx="5589">
                  <c:v>44357</c:v>
                </c:pt>
                <c:pt idx="5590">
                  <c:v>44358</c:v>
                </c:pt>
                <c:pt idx="5591">
                  <c:v>44361</c:v>
                </c:pt>
                <c:pt idx="5592">
                  <c:v>44362</c:v>
                </c:pt>
                <c:pt idx="5593">
                  <c:v>44363</c:v>
                </c:pt>
                <c:pt idx="5594">
                  <c:v>44364</c:v>
                </c:pt>
                <c:pt idx="5595">
                  <c:v>44365</c:v>
                </c:pt>
                <c:pt idx="5596">
                  <c:v>44368</c:v>
                </c:pt>
                <c:pt idx="5597">
                  <c:v>44369</c:v>
                </c:pt>
                <c:pt idx="5598">
                  <c:v>44370</c:v>
                </c:pt>
                <c:pt idx="5599">
                  <c:v>44371</c:v>
                </c:pt>
                <c:pt idx="5600">
                  <c:v>44372</c:v>
                </c:pt>
                <c:pt idx="5601">
                  <c:v>44375</c:v>
                </c:pt>
                <c:pt idx="5602">
                  <c:v>44376</c:v>
                </c:pt>
                <c:pt idx="5603">
                  <c:v>44377</c:v>
                </c:pt>
                <c:pt idx="5604">
                  <c:v>44378</c:v>
                </c:pt>
                <c:pt idx="5605">
                  <c:v>44379</c:v>
                </c:pt>
                <c:pt idx="5606">
                  <c:v>44382</c:v>
                </c:pt>
                <c:pt idx="5607">
                  <c:v>44383</c:v>
                </c:pt>
                <c:pt idx="5608">
                  <c:v>44384</c:v>
                </c:pt>
                <c:pt idx="5609">
                  <c:v>44385</c:v>
                </c:pt>
                <c:pt idx="5610">
                  <c:v>44386</c:v>
                </c:pt>
                <c:pt idx="5611">
                  <c:v>44389</c:v>
                </c:pt>
                <c:pt idx="5612">
                  <c:v>44390</c:v>
                </c:pt>
                <c:pt idx="5613">
                  <c:v>44391</c:v>
                </c:pt>
                <c:pt idx="5614">
                  <c:v>44392</c:v>
                </c:pt>
                <c:pt idx="5615">
                  <c:v>44393</c:v>
                </c:pt>
                <c:pt idx="5616">
                  <c:v>44396</c:v>
                </c:pt>
                <c:pt idx="5617">
                  <c:v>44397</c:v>
                </c:pt>
                <c:pt idx="5618">
                  <c:v>44398</c:v>
                </c:pt>
                <c:pt idx="5619">
                  <c:v>44399</c:v>
                </c:pt>
                <c:pt idx="5620">
                  <c:v>44400</c:v>
                </c:pt>
                <c:pt idx="5621">
                  <c:v>44403</c:v>
                </c:pt>
                <c:pt idx="5622">
                  <c:v>44404</c:v>
                </c:pt>
                <c:pt idx="5623">
                  <c:v>44405</c:v>
                </c:pt>
                <c:pt idx="5624">
                  <c:v>44406</c:v>
                </c:pt>
                <c:pt idx="5625">
                  <c:v>44407</c:v>
                </c:pt>
                <c:pt idx="5626">
                  <c:v>44410</c:v>
                </c:pt>
                <c:pt idx="5627">
                  <c:v>44411</c:v>
                </c:pt>
                <c:pt idx="5628">
                  <c:v>44412</c:v>
                </c:pt>
                <c:pt idx="5629">
                  <c:v>44413</c:v>
                </c:pt>
                <c:pt idx="5630">
                  <c:v>44414</c:v>
                </c:pt>
                <c:pt idx="5631">
                  <c:v>44417</c:v>
                </c:pt>
                <c:pt idx="5632">
                  <c:v>44418</c:v>
                </c:pt>
                <c:pt idx="5633">
                  <c:v>44419</c:v>
                </c:pt>
                <c:pt idx="5634">
                  <c:v>44420</c:v>
                </c:pt>
                <c:pt idx="5635">
                  <c:v>44421</c:v>
                </c:pt>
                <c:pt idx="5636">
                  <c:v>44424</c:v>
                </c:pt>
                <c:pt idx="5637">
                  <c:v>44425</c:v>
                </c:pt>
                <c:pt idx="5638">
                  <c:v>44426</c:v>
                </c:pt>
                <c:pt idx="5639">
                  <c:v>44427</c:v>
                </c:pt>
                <c:pt idx="5640">
                  <c:v>44428</c:v>
                </c:pt>
                <c:pt idx="5641">
                  <c:v>44431</c:v>
                </c:pt>
                <c:pt idx="5642">
                  <c:v>44432</c:v>
                </c:pt>
                <c:pt idx="5643">
                  <c:v>44433</c:v>
                </c:pt>
                <c:pt idx="5644">
                  <c:v>44434</c:v>
                </c:pt>
                <c:pt idx="5645">
                  <c:v>44435</c:v>
                </c:pt>
                <c:pt idx="5646">
                  <c:v>44438</c:v>
                </c:pt>
                <c:pt idx="5647">
                  <c:v>44439</c:v>
                </c:pt>
                <c:pt idx="5648">
                  <c:v>44440</c:v>
                </c:pt>
                <c:pt idx="5649">
                  <c:v>44441</c:v>
                </c:pt>
                <c:pt idx="5650">
                  <c:v>44442</c:v>
                </c:pt>
                <c:pt idx="5651">
                  <c:v>44445</c:v>
                </c:pt>
                <c:pt idx="5652">
                  <c:v>44446</c:v>
                </c:pt>
                <c:pt idx="5653">
                  <c:v>44447</c:v>
                </c:pt>
                <c:pt idx="5654">
                  <c:v>44448</c:v>
                </c:pt>
                <c:pt idx="5655">
                  <c:v>44449</c:v>
                </c:pt>
                <c:pt idx="5656">
                  <c:v>44452</c:v>
                </c:pt>
                <c:pt idx="5657">
                  <c:v>44453</c:v>
                </c:pt>
                <c:pt idx="5658">
                  <c:v>44454</c:v>
                </c:pt>
                <c:pt idx="5659">
                  <c:v>44455</c:v>
                </c:pt>
                <c:pt idx="5660">
                  <c:v>44456</c:v>
                </c:pt>
                <c:pt idx="5661">
                  <c:v>44459</c:v>
                </c:pt>
                <c:pt idx="5662">
                  <c:v>44460</c:v>
                </c:pt>
                <c:pt idx="5663">
                  <c:v>44461</c:v>
                </c:pt>
                <c:pt idx="5664">
                  <c:v>44462</c:v>
                </c:pt>
                <c:pt idx="5665">
                  <c:v>44463</c:v>
                </c:pt>
                <c:pt idx="5666">
                  <c:v>44466</c:v>
                </c:pt>
                <c:pt idx="5667">
                  <c:v>44467</c:v>
                </c:pt>
                <c:pt idx="5668">
                  <c:v>44468</c:v>
                </c:pt>
                <c:pt idx="5669">
                  <c:v>44469</c:v>
                </c:pt>
                <c:pt idx="5670">
                  <c:v>44470</c:v>
                </c:pt>
                <c:pt idx="5671">
                  <c:v>44473</c:v>
                </c:pt>
                <c:pt idx="5672">
                  <c:v>44474</c:v>
                </c:pt>
                <c:pt idx="5673">
                  <c:v>44475</c:v>
                </c:pt>
                <c:pt idx="5674">
                  <c:v>44476</c:v>
                </c:pt>
                <c:pt idx="5675">
                  <c:v>44477</c:v>
                </c:pt>
                <c:pt idx="5676">
                  <c:v>44480</c:v>
                </c:pt>
                <c:pt idx="5677">
                  <c:v>44481</c:v>
                </c:pt>
                <c:pt idx="5678">
                  <c:v>44482</c:v>
                </c:pt>
                <c:pt idx="5679">
                  <c:v>44483</c:v>
                </c:pt>
                <c:pt idx="5680">
                  <c:v>44484</c:v>
                </c:pt>
                <c:pt idx="5681">
                  <c:v>44487</c:v>
                </c:pt>
                <c:pt idx="5682">
                  <c:v>44488</c:v>
                </c:pt>
                <c:pt idx="5683">
                  <c:v>44489</c:v>
                </c:pt>
                <c:pt idx="5684">
                  <c:v>44490</c:v>
                </c:pt>
                <c:pt idx="5685">
                  <c:v>44491</c:v>
                </c:pt>
                <c:pt idx="5686">
                  <c:v>44494</c:v>
                </c:pt>
                <c:pt idx="5687">
                  <c:v>44495</c:v>
                </c:pt>
                <c:pt idx="5688">
                  <c:v>44496</c:v>
                </c:pt>
                <c:pt idx="5689">
                  <c:v>44497</c:v>
                </c:pt>
                <c:pt idx="5690">
                  <c:v>44498</c:v>
                </c:pt>
                <c:pt idx="5691">
                  <c:v>44501</c:v>
                </c:pt>
                <c:pt idx="5692">
                  <c:v>44502</c:v>
                </c:pt>
                <c:pt idx="5693">
                  <c:v>44503</c:v>
                </c:pt>
                <c:pt idx="5694">
                  <c:v>44504</c:v>
                </c:pt>
                <c:pt idx="5695">
                  <c:v>44505</c:v>
                </c:pt>
                <c:pt idx="5696">
                  <c:v>44508</c:v>
                </c:pt>
                <c:pt idx="5697">
                  <c:v>44509</c:v>
                </c:pt>
                <c:pt idx="5698">
                  <c:v>44510</c:v>
                </c:pt>
                <c:pt idx="5699">
                  <c:v>44511</c:v>
                </c:pt>
                <c:pt idx="5700">
                  <c:v>44512</c:v>
                </c:pt>
                <c:pt idx="5701">
                  <c:v>44515</c:v>
                </c:pt>
                <c:pt idx="5702">
                  <c:v>44516</c:v>
                </c:pt>
                <c:pt idx="5703">
                  <c:v>44517</c:v>
                </c:pt>
                <c:pt idx="5704">
                  <c:v>44518</c:v>
                </c:pt>
                <c:pt idx="5705">
                  <c:v>44519</c:v>
                </c:pt>
                <c:pt idx="5706">
                  <c:v>44522</c:v>
                </c:pt>
                <c:pt idx="5707">
                  <c:v>44523</c:v>
                </c:pt>
                <c:pt idx="5708">
                  <c:v>44524</c:v>
                </c:pt>
                <c:pt idx="5709">
                  <c:v>44525</c:v>
                </c:pt>
                <c:pt idx="5710">
                  <c:v>44526</c:v>
                </c:pt>
                <c:pt idx="5711">
                  <c:v>44529</c:v>
                </c:pt>
                <c:pt idx="5712">
                  <c:v>44530</c:v>
                </c:pt>
                <c:pt idx="5713">
                  <c:v>44531</c:v>
                </c:pt>
                <c:pt idx="5714">
                  <c:v>44532</c:v>
                </c:pt>
                <c:pt idx="5715">
                  <c:v>44533</c:v>
                </c:pt>
                <c:pt idx="5716">
                  <c:v>44536</c:v>
                </c:pt>
                <c:pt idx="5717">
                  <c:v>44537</c:v>
                </c:pt>
                <c:pt idx="5718">
                  <c:v>44538</c:v>
                </c:pt>
                <c:pt idx="5719">
                  <c:v>44539</c:v>
                </c:pt>
                <c:pt idx="5720">
                  <c:v>44540</c:v>
                </c:pt>
                <c:pt idx="5721">
                  <c:v>44543</c:v>
                </c:pt>
                <c:pt idx="5722">
                  <c:v>44544</c:v>
                </c:pt>
                <c:pt idx="5723">
                  <c:v>44545</c:v>
                </c:pt>
                <c:pt idx="5724">
                  <c:v>44546</c:v>
                </c:pt>
                <c:pt idx="5725">
                  <c:v>44547</c:v>
                </c:pt>
                <c:pt idx="5726">
                  <c:v>44550</c:v>
                </c:pt>
                <c:pt idx="5727">
                  <c:v>44551</c:v>
                </c:pt>
                <c:pt idx="5728">
                  <c:v>44552</c:v>
                </c:pt>
                <c:pt idx="5729">
                  <c:v>44553</c:v>
                </c:pt>
                <c:pt idx="5730">
                  <c:v>44554</c:v>
                </c:pt>
                <c:pt idx="5731">
                  <c:v>44557</c:v>
                </c:pt>
                <c:pt idx="5732">
                  <c:v>44558</c:v>
                </c:pt>
                <c:pt idx="5733">
                  <c:v>44559</c:v>
                </c:pt>
                <c:pt idx="5734">
                  <c:v>44560</c:v>
                </c:pt>
                <c:pt idx="5735">
                  <c:v>44561</c:v>
                </c:pt>
                <c:pt idx="5736">
                  <c:v>44564</c:v>
                </c:pt>
                <c:pt idx="5737">
                  <c:v>44565</c:v>
                </c:pt>
                <c:pt idx="5738">
                  <c:v>44566</c:v>
                </c:pt>
                <c:pt idx="5739">
                  <c:v>44567</c:v>
                </c:pt>
                <c:pt idx="5740">
                  <c:v>44568</c:v>
                </c:pt>
                <c:pt idx="5741">
                  <c:v>44571</c:v>
                </c:pt>
                <c:pt idx="5742">
                  <c:v>44572</c:v>
                </c:pt>
                <c:pt idx="5743">
                  <c:v>44573</c:v>
                </c:pt>
                <c:pt idx="5744">
                  <c:v>44574</c:v>
                </c:pt>
                <c:pt idx="5745">
                  <c:v>44575</c:v>
                </c:pt>
                <c:pt idx="5746">
                  <c:v>44578</c:v>
                </c:pt>
                <c:pt idx="5747">
                  <c:v>44579</c:v>
                </c:pt>
                <c:pt idx="5748">
                  <c:v>44580</c:v>
                </c:pt>
                <c:pt idx="5749">
                  <c:v>44581</c:v>
                </c:pt>
                <c:pt idx="5750">
                  <c:v>44582</c:v>
                </c:pt>
                <c:pt idx="5751">
                  <c:v>44585</c:v>
                </c:pt>
                <c:pt idx="5752">
                  <c:v>44586</c:v>
                </c:pt>
                <c:pt idx="5753">
                  <c:v>44587</c:v>
                </c:pt>
                <c:pt idx="5754">
                  <c:v>44588</c:v>
                </c:pt>
                <c:pt idx="5755">
                  <c:v>44589</c:v>
                </c:pt>
                <c:pt idx="5756">
                  <c:v>44592</c:v>
                </c:pt>
                <c:pt idx="5757">
                  <c:v>44593</c:v>
                </c:pt>
                <c:pt idx="5758">
                  <c:v>44594</c:v>
                </c:pt>
                <c:pt idx="5759">
                  <c:v>44595</c:v>
                </c:pt>
                <c:pt idx="5760">
                  <c:v>44596</c:v>
                </c:pt>
                <c:pt idx="5761">
                  <c:v>44599</c:v>
                </c:pt>
                <c:pt idx="5762">
                  <c:v>44600</c:v>
                </c:pt>
                <c:pt idx="5763">
                  <c:v>44601</c:v>
                </c:pt>
                <c:pt idx="5764">
                  <c:v>44602</c:v>
                </c:pt>
                <c:pt idx="5765">
                  <c:v>44603</c:v>
                </c:pt>
                <c:pt idx="5766">
                  <c:v>44606</c:v>
                </c:pt>
                <c:pt idx="5767">
                  <c:v>44607</c:v>
                </c:pt>
                <c:pt idx="5768">
                  <c:v>44608</c:v>
                </c:pt>
                <c:pt idx="5769">
                  <c:v>44609</c:v>
                </c:pt>
                <c:pt idx="5770">
                  <c:v>44610</c:v>
                </c:pt>
                <c:pt idx="5771">
                  <c:v>44613</c:v>
                </c:pt>
                <c:pt idx="5772">
                  <c:v>44614</c:v>
                </c:pt>
                <c:pt idx="5773">
                  <c:v>44615</c:v>
                </c:pt>
                <c:pt idx="5774">
                  <c:v>44616</c:v>
                </c:pt>
                <c:pt idx="5775">
                  <c:v>44617</c:v>
                </c:pt>
                <c:pt idx="5776">
                  <c:v>44620</c:v>
                </c:pt>
                <c:pt idx="5777">
                  <c:v>44621</c:v>
                </c:pt>
                <c:pt idx="5778">
                  <c:v>44622</c:v>
                </c:pt>
                <c:pt idx="5779">
                  <c:v>44623</c:v>
                </c:pt>
                <c:pt idx="5780">
                  <c:v>44624</c:v>
                </c:pt>
                <c:pt idx="5781">
                  <c:v>44627</c:v>
                </c:pt>
                <c:pt idx="5782">
                  <c:v>44628</c:v>
                </c:pt>
                <c:pt idx="5783">
                  <c:v>44629</c:v>
                </c:pt>
                <c:pt idx="5784">
                  <c:v>44630</c:v>
                </c:pt>
                <c:pt idx="5785">
                  <c:v>44631</c:v>
                </c:pt>
                <c:pt idx="5786">
                  <c:v>44634</c:v>
                </c:pt>
                <c:pt idx="5787">
                  <c:v>44635</c:v>
                </c:pt>
                <c:pt idx="5788">
                  <c:v>44636</c:v>
                </c:pt>
                <c:pt idx="5789">
                  <c:v>44637</c:v>
                </c:pt>
                <c:pt idx="5790">
                  <c:v>44638</c:v>
                </c:pt>
                <c:pt idx="5791">
                  <c:v>44641</c:v>
                </c:pt>
                <c:pt idx="5792">
                  <c:v>44642</c:v>
                </c:pt>
                <c:pt idx="5793">
                  <c:v>44643</c:v>
                </c:pt>
                <c:pt idx="5794">
                  <c:v>44644</c:v>
                </c:pt>
                <c:pt idx="5795">
                  <c:v>44645</c:v>
                </c:pt>
                <c:pt idx="5796">
                  <c:v>44648</c:v>
                </c:pt>
                <c:pt idx="5797">
                  <c:v>44649</c:v>
                </c:pt>
                <c:pt idx="5798">
                  <c:v>44650</c:v>
                </c:pt>
                <c:pt idx="5799">
                  <c:v>44651</c:v>
                </c:pt>
                <c:pt idx="5800">
                  <c:v>44652</c:v>
                </c:pt>
                <c:pt idx="5801">
                  <c:v>44655</c:v>
                </c:pt>
                <c:pt idx="5802">
                  <c:v>44656</c:v>
                </c:pt>
                <c:pt idx="5803">
                  <c:v>44657</c:v>
                </c:pt>
                <c:pt idx="5804">
                  <c:v>44658</c:v>
                </c:pt>
                <c:pt idx="5805">
                  <c:v>44659</c:v>
                </c:pt>
                <c:pt idx="5806">
                  <c:v>44662</c:v>
                </c:pt>
                <c:pt idx="5807">
                  <c:v>44663</c:v>
                </c:pt>
                <c:pt idx="5808">
                  <c:v>44664</c:v>
                </c:pt>
                <c:pt idx="5809">
                  <c:v>44665</c:v>
                </c:pt>
                <c:pt idx="5810">
                  <c:v>44666</c:v>
                </c:pt>
                <c:pt idx="5811">
                  <c:v>44669</c:v>
                </c:pt>
                <c:pt idx="5812">
                  <c:v>44670</c:v>
                </c:pt>
                <c:pt idx="5813">
                  <c:v>44671</c:v>
                </c:pt>
                <c:pt idx="5814">
                  <c:v>44672</c:v>
                </c:pt>
                <c:pt idx="5815">
                  <c:v>44673</c:v>
                </c:pt>
                <c:pt idx="5816">
                  <c:v>44676</c:v>
                </c:pt>
                <c:pt idx="5817">
                  <c:v>44677</c:v>
                </c:pt>
                <c:pt idx="5818">
                  <c:v>44678</c:v>
                </c:pt>
                <c:pt idx="5819">
                  <c:v>44679</c:v>
                </c:pt>
                <c:pt idx="5820">
                  <c:v>44680</c:v>
                </c:pt>
                <c:pt idx="5821">
                  <c:v>44683</c:v>
                </c:pt>
                <c:pt idx="5822">
                  <c:v>44684</c:v>
                </c:pt>
                <c:pt idx="5823">
                  <c:v>44685</c:v>
                </c:pt>
                <c:pt idx="5824">
                  <c:v>44686</c:v>
                </c:pt>
                <c:pt idx="5825">
                  <c:v>44687</c:v>
                </c:pt>
                <c:pt idx="5826">
                  <c:v>44690</c:v>
                </c:pt>
                <c:pt idx="5827">
                  <c:v>44691</c:v>
                </c:pt>
                <c:pt idx="5828">
                  <c:v>44692</c:v>
                </c:pt>
                <c:pt idx="5829">
                  <c:v>44693</c:v>
                </c:pt>
                <c:pt idx="5830">
                  <c:v>44694</c:v>
                </c:pt>
                <c:pt idx="5831">
                  <c:v>44697</c:v>
                </c:pt>
                <c:pt idx="5832">
                  <c:v>44698</c:v>
                </c:pt>
                <c:pt idx="5833">
                  <c:v>44699</c:v>
                </c:pt>
                <c:pt idx="5834">
                  <c:v>44700</c:v>
                </c:pt>
                <c:pt idx="5835">
                  <c:v>44701</c:v>
                </c:pt>
                <c:pt idx="5836">
                  <c:v>44704</c:v>
                </c:pt>
                <c:pt idx="5837">
                  <c:v>44705</c:v>
                </c:pt>
                <c:pt idx="5838">
                  <c:v>44706</c:v>
                </c:pt>
                <c:pt idx="5839">
                  <c:v>44707</c:v>
                </c:pt>
                <c:pt idx="5840">
                  <c:v>44708</c:v>
                </c:pt>
                <c:pt idx="5841">
                  <c:v>44711</c:v>
                </c:pt>
                <c:pt idx="5842">
                  <c:v>44712</c:v>
                </c:pt>
                <c:pt idx="5843">
                  <c:v>44713</c:v>
                </c:pt>
                <c:pt idx="5844">
                  <c:v>44714</c:v>
                </c:pt>
                <c:pt idx="5845">
                  <c:v>44715</c:v>
                </c:pt>
                <c:pt idx="5846">
                  <c:v>44718</c:v>
                </c:pt>
                <c:pt idx="5847">
                  <c:v>44719</c:v>
                </c:pt>
                <c:pt idx="5848">
                  <c:v>44720</c:v>
                </c:pt>
                <c:pt idx="5849">
                  <c:v>44721</c:v>
                </c:pt>
                <c:pt idx="5850">
                  <c:v>44722</c:v>
                </c:pt>
                <c:pt idx="5851">
                  <c:v>44725</c:v>
                </c:pt>
                <c:pt idx="5852">
                  <c:v>44726</c:v>
                </c:pt>
                <c:pt idx="5853">
                  <c:v>44727</c:v>
                </c:pt>
                <c:pt idx="5854">
                  <c:v>44728</c:v>
                </c:pt>
                <c:pt idx="5855">
                  <c:v>44729</c:v>
                </c:pt>
                <c:pt idx="5856">
                  <c:v>44732</c:v>
                </c:pt>
                <c:pt idx="5857">
                  <c:v>44733</c:v>
                </c:pt>
                <c:pt idx="5858">
                  <c:v>44734</c:v>
                </c:pt>
                <c:pt idx="5859">
                  <c:v>44735</c:v>
                </c:pt>
                <c:pt idx="5860">
                  <c:v>44736</c:v>
                </c:pt>
                <c:pt idx="5861">
                  <c:v>44739</c:v>
                </c:pt>
                <c:pt idx="5862">
                  <c:v>44740</c:v>
                </c:pt>
                <c:pt idx="5863">
                  <c:v>44741</c:v>
                </c:pt>
                <c:pt idx="5864">
                  <c:v>44742</c:v>
                </c:pt>
                <c:pt idx="5865">
                  <c:v>44743</c:v>
                </c:pt>
                <c:pt idx="5866">
                  <c:v>44746</c:v>
                </c:pt>
                <c:pt idx="5867">
                  <c:v>44747</c:v>
                </c:pt>
                <c:pt idx="5868">
                  <c:v>44748</c:v>
                </c:pt>
                <c:pt idx="5869">
                  <c:v>44749</c:v>
                </c:pt>
                <c:pt idx="5870">
                  <c:v>44750</c:v>
                </c:pt>
                <c:pt idx="5871">
                  <c:v>44753</c:v>
                </c:pt>
                <c:pt idx="5872">
                  <c:v>44754</c:v>
                </c:pt>
                <c:pt idx="5873">
                  <c:v>44755</c:v>
                </c:pt>
                <c:pt idx="5874">
                  <c:v>44756</c:v>
                </c:pt>
                <c:pt idx="5875">
                  <c:v>44757</c:v>
                </c:pt>
                <c:pt idx="5876">
                  <c:v>44760</c:v>
                </c:pt>
                <c:pt idx="5877">
                  <c:v>44761</c:v>
                </c:pt>
                <c:pt idx="5878">
                  <c:v>44762</c:v>
                </c:pt>
                <c:pt idx="5879">
                  <c:v>44763</c:v>
                </c:pt>
                <c:pt idx="5880">
                  <c:v>44764</c:v>
                </c:pt>
                <c:pt idx="5881">
                  <c:v>44767</c:v>
                </c:pt>
                <c:pt idx="5882">
                  <c:v>44768</c:v>
                </c:pt>
                <c:pt idx="5883">
                  <c:v>44769</c:v>
                </c:pt>
                <c:pt idx="5884">
                  <c:v>44770</c:v>
                </c:pt>
                <c:pt idx="5885">
                  <c:v>44771</c:v>
                </c:pt>
                <c:pt idx="5886">
                  <c:v>44774</c:v>
                </c:pt>
                <c:pt idx="5887">
                  <c:v>44775</c:v>
                </c:pt>
                <c:pt idx="5888">
                  <c:v>44776</c:v>
                </c:pt>
                <c:pt idx="5889">
                  <c:v>44777</c:v>
                </c:pt>
                <c:pt idx="5890">
                  <c:v>44778</c:v>
                </c:pt>
                <c:pt idx="5891">
                  <c:v>44781</c:v>
                </c:pt>
                <c:pt idx="5892">
                  <c:v>44782</c:v>
                </c:pt>
                <c:pt idx="5893">
                  <c:v>44783</c:v>
                </c:pt>
                <c:pt idx="5894">
                  <c:v>44784</c:v>
                </c:pt>
                <c:pt idx="5895">
                  <c:v>44785</c:v>
                </c:pt>
                <c:pt idx="5896">
                  <c:v>44788</c:v>
                </c:pt>
                <c:pt idx="5897">
                  <c:v>44789</c:v>
                </c:pt>
                <c:pt idx="5898">
                  <c:v>44790</c:v>
                </c:pt>
                <c:pt idx="5899">
                  <c:v>44791</c:v>
                </c:pt>
                <c:pt idx="5900">
                  <c:v>44792</c:v>
                </c:pt>
                <c:pt idx="5901">
                  <c:v>44795</c:v>
                </c:pt>
                <c:pt idx="5902">
                  <c:v>44796</c:v>
                </c:pt>
                <c:pt idx="5903">
                  <c:v>44797</c:v>
                </c:pt>
                <c:pt idx="5904">
                  <c:v>44798</c:v>
                </c:pt>
                <c:pt idx="5905">
                  <c:v>44799</c:v>
                </c:pt>
                <c:pt idx="5906">
                  <c:v>44802</c:v>
                </c:pt>
                <c:pt idx="5907">
                  <c:v>44803</c:v>
                </c:pt>
                <c:pt idx="5908">
                  <c:v>44804</c:v>
                </c:pt>
                <c:pt idx="5909">
                  <c:v>44805</c:v>
                </c:pt>
                <c:pt idx="5910">
                  <c:v>44806</c:v>
                </c:pt>
                <c:pt idx="5911">
                  <c:v>44809</c:v>
                </c:pt>
                <c:pt idx="5912">
                  <c:v>44810</c:v>
                </c:pt>
                <c:pt idx="5913">
                  <c:v>44811</c:v>
                </c:pt>
                <c:pt idx="5914">
                  <c:v>44812</c:v>
                </c:pt>
                <c:pt idx="5915">
                  <c:v>44813</c:v>
                </c:pt>
                <c:pt idx="5916">
                  <c:v>44816</c:v>
                </c:pt>
                <c:pt idx="5917">
                  <c:v>44817</c:v>
                </c:pt>
                <c:pt idx="5918">
                  <c:v>44818</c:v>
                </c:pt>
                <c:pt idx="5919">
                  <c:v>44819</c:v>
                </c:pt>
                <c:pt idx="5920">
                  <c:v>44820</c:v>
                </c:pt>
                <c:pt idx="5921">
                  <c:v>44823</c:v>
                </c:pt>
                <c:pt idx="5922">
                  <c:v>44824</c:v>
                </c:pt>
                <c:pt idx="5923">
                  <c:v>44825</c:v>
                </c:pt>
                <c:pt idx="5924">
                  <c:v>44826</c:v>
                </c:pt>
                <c:pt idx="5925">
                  <c:v>44827</c:v>
                </c:pt>
                <c:pt idx="5926">
                  <c:v>44830</c:v>
                </c:pt>
                <c:pt idx="5927">
                  <c:v>44831</c:v>
                </c:pt>
                <c:pt idx="5928">
                  <c:v>44832</c:v>
                </c:pt>
                <c:pt idx="5929">
                  <c:v>44833</c:v>
                </c:pt>
                <c:pt idx="5930">
                  <c:v>44834</c:v>
                </c:pt>
                <c:pt idx="5931">
                  <c:v>44837</c:v>
                </c:pt>
                <c:pt idx="5932">
                  <c:v>44838</c:v>
                </c:pt>
                <c:pt idx="5933">
                  <c:v>44839</c:v>
                </c:pt>
                <c:pt idx="5934">
                  <c:v>44840</c:v>
                </c:pt>
                <c:pt idx="5935">
                  <c:v>44841</c:v>
                </c:pt>
                <c:pt idx="5936">
                  <c:v>44844</c:v>
                </c:pt>
                <c:pt idx="5937">
                  <c:v>44845</c:v>
                </c:pt>
                <c:pt idx="5938">
                  <c:v>44846</c:v>
                </c:pt>
                <c:pt idx="5939">
                  <c:v>44847</c:v>
                </c:pt>
                <c:pt idx="5940">
                  <c:v>44848</c:v>
                </c:pt>
                <c:pt idx="5941">
                  <c:v>44851</c:v>
                </c:pt>
                <c:pt idx="5942">
                  <c:v>44852</c:v>
                </c:pt>
                <c:pt idx="5943">
                  <c:v>44853</c:v>
                </c:pt>
                <c:pt idx="5944">
                  <c:v>44854</c:v>
                </c:pt>
                <c:pt idx="5945">
                  <c:v>44855</c:v>
                </c:pt>
                <c:pt idx="5946">
                  <c:v>44858</c:v>
                </c:pt>
                <c:pt idx="5947">
                  <c:v>44859</c:v>
                </c:pt>
                <c:pt idx="5948">
                  <c:v>44860</c:v>
                </c:pt>
                <c:pt idx="5949">
                  <c:v>44861</c:v>
                </c:pt>
                <c:pt idx="5950">
                  <c:v>44862</c:v>
                </c:pt>
                <c:pt idx="5951">
                  <c:v>44865</c:v>
                </c:pt>
                <c:pt idx="5952">
                  <c:v>44866</c:v>
                </c:pt>
                <c:pt idx="5953">
                  <c:v>44867</c:v>
                </c:pt>
                <c:pt idx="5954">
                  <c:v>44868</c:v>
                </c:pt>
                <c:pt idx="5955">
                  <c:v>44869</c:v>
                </c:pt>
                <c:pt idx="5956">
                  <c:v>44872</c:v>
                </c:pt>
                <c:pt idx="5957">
                  <c:v>44873</c:v>
                </c:pt>
                <c:pt idx="5958">
                  <c:v>44874</c:v>
                </c:pt>
                <c:pt idx="5959">
                  <c:v>44875</c:v>
                </c:pt>
                <c:pt idx="5960">
                  <c:v>44876</c:v>
                </c:pt>
                <c:pt idx="5961">
                  <c:v>44879</c:v>
                </c:pt>
                <c:pt idx="5962">
                  <c:v>44880</c:v>
                </c:pt>
                <c:pt idx="5963">
                  <c:v>44881</c:v>
                </c:pt>
                <c:pt idx="5964">
                  <c:v>44882</c:v>
                </c:pt>
                <c:pt idx="5965">
                  <c:v>44883</c:v>
                </c:pt>
                <c:pt idx="5966">
                  <c:v>44886</c:v>
                </c:pt>
                <c:pt idx="5967">
                  <c:v>44887</c:v>
                </c:pt>
                <c:pt idx="5968">
                  <c:v>44888</c:v>
                </c:pt>
                <c:pt idx="5969">
                  <c:v>44889</c:v>
                </c:pt>
                <c:pt idx="5970">
                  <c:v>44890</c:v>
                </c:pt>
                <c:pt idx="5971">
                  <c:v>44893</c:v>
                </c:pt>
                <c:pt idx="5972">
                  <c:v>44894</c:v>
                </c:pt>
                <c:pt idx="5973">
                  <c:v>44895</c:v>
                </c:pt>
                <c:pt idx="5974">
                  <c:v>44896</c:v>
                </c:pt>
                <c:pt idx="5975">
                  <c:v>44897</c:v>
                </c:pt>
                <c:pt idx="5976">
                  <c:v>44900</c:v>
                </c:pt>
                <c:pt idx="5977">
                  <c:v>44901</c:v>
                </c:pt>
                <c:pt idx="5978">
                  <c:v>44902</c:v>
                </c:pt>
                <c:pt idx="5979">
                  <c:v>44903</c:v>
                </c:pt>
                <c:pt idx="5980">
                  <c:v>44904</c:v>
                </c:pt>
                <c:pt idx="5981">
                  <c:v>44907</c:v>
                </c:pt>
                <c:pt idx="5982">
                  <c:v>44908</c:v>
                </c:pt>
                <c:pt idx="5983">
                  <c:v>44909</c:v>
                </c:pt>
                <c:pt idx="5984">
                  <c:v>44910</c:v>
                </c:pt>
                <c:pt idx="5985">
                  <c:v>44911</c:v>
                </c:pt>
                <c:pt idx="5986">
                  <c:v>44914</c:v>
                </c:pt>
                <c:pt idx="5987">
                  <c:v>44915</c:v>
                </c:pt>
                <c:pt idx="5988">
                  <c:v>44916</c:v>
                </c:pt>
                <c:pt idx="5989">
                  <c:v>44917</c:v>
                </c:pt>
                <c:pt idx="5990">
                  <c:v>44918</c:v>
                </c:pt>
                <c:pt idx="5991">
                  <c:v>44921</c:v>
                </c:pt>
                <c:pt idx="5992">
                  <c:v>44922</c:v>
                </c:pt>
                <c:pt idx="5993">
                  <c:v>44923</c:v>
                </c:pt>
                <c:pt idx="5994">
                  <c:v>44924</c:v>
                </c:pt>
                <c:pt idx="5995">
                  <c:v>44925</c:v>
                </c:pt>
                <c:pt idx="5996">
                  <c:v>44928</c:v>
                </c:pt>
                <c:pt idx="5997">
                  <c:v>44929</c:v>
                </c:pt>
                <c:pt idx="5998">
                  <c:v>44930</c:v>
                </c:pt>
                <c:pt idx="5999">
                  <c:v>44931</c:v>
                </c:pt>
                <c:pt idx="6000">
                  <c:v>44932</c:v>
                </c:pt>
                <c:pt idx="6001">
                  <c:v>44935</c:v>
                </c:pt>
                <c:pt idx="6002">
                  <c:v>44936</c:v>
                </c:pt>
                <c:pt idx="6003">
                  <c:v>44937</c:v>
                </c:pt>
                <c:pt idx="6004">
                  <c:v>44938</c:v>
                </c:pt>
                <c:pt idx="6005">
                  <c:v>44939</c:v>
                </c:pt>
                <c:pt idx="6006">
                  <c:v>44942</c:v>
                </c:pt>
                <c:pt idx="6007">
                  <c:v>44943</c:v>
                </c:pt>
                <c:pt idx="6008">
                  <c:v>44944</c:v>
                </c:pt>
                <c:pt idx="6009">
                  <c:v>44945</c:v>
                </c:pt>
                <c:pt idx="6010">
                  <c:v>44946</c:v>
                </c:pt>
                <c:pt idx="6011">
                  <c:v>44949</c:v>
                </c:pt>
                <c:pt idx="6012">
                  <c:v>44950</c:v>
                </c:pt>
                <c:pt idx="6013">
                  <c:v>44951</c:v>
                </c:pt>
                <c:pt idx="6014">
                  <c:v>44952</c:v>
                </c:pt>
                <c:pt idx="6015">
                  <c:v>44953</c:v>
                </c:pt>
                <c:pt idx="6016">
                  <c:v>44956</c:v>
                </c:pt>
                <c:pt idx="6017">
                  <c:v>44957</c:v>
                </c:pt>
                <c:pt idx="6018">
                  <c:v>44958</c:v>
                </c:pt>
                <c:pt idx="6019">
                  <c:v>44959</c:v>
                </c:pt>
                <c:pt idx="6020">
                  <c:v>44960</c:v>
                </c:pt>
                <c:pt idx="6021">
                  <c:v>44963</c:v>
                </c:pt>
                <c:pt idx="6022">
                  <c:v>44964</c:v>
                </c:pt>
                <c:pt idx="6023">
                  <c:v>44965</c:v>
                </c:pt>
                <c:pt idx="6024">
                  <c:v>44966</c:v>
                </c:pt>
                <c:pt idx="6025">
                  <c:v>44967</c:v>
                </c:pt>
                <c:pt idx="6026">
                  <c:v>44970</c:v>
                </c:pt>
                <c:pt idx="6027">
                  <c:v>44971</c:v>
                </c:pt>
                <c:pt idx="6028">
                  <c:v>44972</c:v>
                </c:pt>
                <c:pt idx="6029">
                  <c:v>44973</c:v>
                </c:pt>
                <c:pt idx="6030">
                  <c:v>44974</c:v>
                </c:pt>
                <c:pt idx="6031">
                  <c:v>44977</c:v>
                </c:pt>
                <c:pt idx="6032">
                  <c:v>44978</c:v>
                </c:pt>
                <c:pt idx="6033">
                  <c:v>44979</c:v>
                </c:pt>
                <c:pt idx="6034">
                  <c:v>44980</c:v>
                </c:pt>
                <c:pt idx="6035">
                  <c:v>44981</c:v>
                </c:pt>
                <c:pt idx="6036">
                  <c:v>44984</c:v>
                </c:pt>
                <c:pt idx="6037">
                  <c:v>44985</c:v>
                </c:pt>
                <c:pt idx="6038">
                  <c:v>44986</c:v>
                </c:pt>
                <c:pt idx="6039">
                  <c:v>44987</c:v>
                </c:pt>
                <c:pt idx="6040">
                  <c:v>44988</c:v>
                </c:pt>
                <c:pt idx="6041">
                  <c:v>44991</c:v>
                </c:pt>
                <c:pt idx="6042">
                  <c:v>44992</c:v>
                </c:pt>
                <c:pt idx="6043">
                  <c:v>44993</c:v>
                </c:pt>
                <c:pt idx="6044">
                  <c:v>44994</c:v>
                </c:pt>
                <c:pt idx="6045">
                  <c:v>44995</c:v>
                </c:pt>
                <c:pt idx="6046">
                  <c:v>44998</c:v>
                </c:pt>
                <c:pt idx="6047">
                  <c:v>44999</c:v>
                </c:pt>
                <c:pt idx="6048">
                  <c:v>45000</c:v>
                </c:pt>
                <c:pt idx="6049">
                  <c:v>45001</c:v>
                </c:pt>
                <c:pt idx="6050">
                  <c:v>45002</c:v>
                </c:pt>
                <c:pt idx="6051">
                  <c:v>45005</c:v>
                </c:pt>
                <c:pt idx="6052">
                  <c:v>45006</c:v>
                </c:pt>
                <c:pt idx="6053">
                  <c:v>45007</c:v>
                </c:pt>
                <c:pt idx="6054">
                  <c:v>45008</c:v>
                </c:pt>
                <c:pt idx="6055">
                  <c:v>45009</c:v>
                </c:pt>
                <c:pt idx="6056">
                  <c:v>45012</c:v>
                </c:pt>
                <c:pt idx="6057">
                  <c:v>45013</c:v>
                </c:pt>
                <c:pt idx="6058">
                  <c:v>45014</c:v>
                </c:pt>
                <c:pt idx="6059">
                  <c:v>45015</c:v>
                </c:pt>
                <c:pt idx="6060">
                  <c:v>45016</c:v>
                </c:pt>
                <c:pt idx="6061">
                  <c:v>45019</c:v>
                </c:pt>
                <c:pt idx="6062">
                  <c:v>45020</c:v>
                </c:pt>
                <c:pt idx="6063">
                  <c:v>45021</c:v>
                </c:pt>
                <c:pt idx="6064">
                  <c:v>45022</c:v>
                </c:pt>
                <c:pt idx="6065">
                  <c:v>45023</c:v>
                </c:pt>
                <c:pt idx="6066">
                  <c:v>45026</c:v>
                </c:pt>
                <c:pt idx="6067">
                  <c:v>45027</c:v>
                </c:pt>
                <c:pt idx="6068">
                  <c:v>45028</c:v>
                </c:pt>
                <c:pt idx="6069">
                  <c:v>45029</c:v>
                </c:pt>
                <c:pt idx="6070">
                  <c:v>45030</c:v>
                </c:pt>
                <c:pt idx="6071">
                  <c:v>45033</c:v>
                </c:pt>
                <c:pt idx="6072">
                  <c:v>45034</c:v>
                </c:pt>
                <c:pt idx="6073">
                  <c:v>45035</c:v>
                </c:pt>
                <c:pt idx="6074">
                  <c:v>45036</c:v>
                </c:pt>
                <c:pt idx="6075">
                  <c:v>45037</c:v>
                </c:pt>
                <c:pt idx="6076">
                  <c:v>45040</c:v>
                </c:pt>
                <c:pt idx="6077">
                  <c:v>45041</c:v>
                </c:pt>
                <c:pt idx="6078">
                  <c:v>45042</c:v>
                </c:pt>
                <c:pt idx="6079">
                  <c:v>45043</c:v>
                </c:pt>
                <c:pt idx="6080">
                  <c:v>45044</c:v>
                </c:pt>
                <c:pt idx="6081">
                  <c:v>45047</c:v>
                </c:pt>
                <c:pt idx="6082">
                  <c:v>45048</c:v>
                </c:pt>
                <c:pt idx="6083">
                  <c:v>45049</c:v>
                </c:pt>
                <c:pt idx="6084">
                  <c:v>45050</c:v>
                </c:pt>
                <c:pt idx="6085">
                  <c:v>45051</c:v>
                </c:pt>
                <c:pt idx="6086">
                  <c:v>45054</c:v>
                </c:pt>
                <c:pt idx="6087">
                  <c:v>45055</c:v>
                </c:pt>
                <c:pt idx="6088">
                  <c:v>45056</c:v>
                </c:pt>
                <c:pt idx="6089">
                  <c:v>45057</c:v>
                </c:pt>
                <c:pt idx="6090">
                  <c:v>45058</c:v>
                </c:pt>
                <c:pt idx="6091">
                  <c:v>45061</c:v>
                </c:pt>
                <c:pt idx="6092">
                  <c:v>45062</c:v>
                </c:pt>
                <c:pt idx="6093">
                  <c:v>45063</c:v>
                </c:pt>
                <c:pt idx="6094">
                  <c:v>45064</c:v>
                </c:pt>
                <c:pt idx="6095">
                  <c:v>45065</c:v>
                </c:pt>
                <c:pt idx="6096">
                  <c:v>45068</c:v>
                </c:pt>
                <c:pt idx="6097">
                  <c:v>45069</c:v>
                </c:pt>
                <c:pt idx="6098">
                  <c:v>45070</c:v>
                </c:pt>
                <c:pt idx="6099">
                  <c:v>45071</c:v>
                </c:pt>
                <c:pt idx="6100">
                  <c:v>45072</c:v>
                </c:pt>
                <c:pt idx="6101">
                  <c:v>45075</c:v>
                </c:pt>
                <c:pt idx="6102">
                  <c:v>45076</c:v>
                </c:pt>
                <c:pt idx="6103">
                  <c:v>45077</c:v>
                </c:pt>
                <c:pt idx="6104">
                  <c:v>45078</c:v>
                </c:pt>
                <c:pt idx="6105">
                  <c:v>45079</c:v>
                </c:pt>
                <c:pt idx="6106">
                  <c:v>45082</c:v>
                </c:pt>
                <c:pt idx="6107">
                  <c:v>45083</c:v>
                </c:pt>
                <c:pt idx="6108">
                  <c:v>45084</c:v>
                </c:pt>
                <c:pt idx="6109">
                  <c:v>45085</c:v>
                </c:pt>
                <c:pt idx="6110">
                  <c:v>45086</c:v>
                </c:pt>
                <c:pt idx="6111">
                  <c:v>45089</c:v>
                </c:pt>
                <c:pt idx="6112">
                  <c:v>45090</c:v>
                </c:pt>
                <c:pt idx="6113">
                  <c:v>45091</c:v>
                </c:pt>
                <c:pt idx="6114">
                  <c:v>45092</c:v>
                </c:pt>
                <c:pt idx="6115">
                  <c:v>45093</c:v>
                </c:pt>
                <c:pt idx="6116">
                  <c:v>45096</c:v>
                </c:pt>
                <c:pt idx="6117">
                  <c:v>45097</c:v>
                </c:pt>
                <c:pt idx="6118">
                  <c:v>45098</c:v>
                </c:pt>
                <c:pt idx="6119">
                  <c:v>45099</c:v>
                </c:pt>
                <c:pt idx="6120">
                  <c:v>45100</c:v>
                </c:pt>
                <c:pt idx="6121">
                  <c:v>45103</c:v>
                </c:pt>
                <c:pt idx="6122">
                  <c:v>45104</c:v>
                </c:pt>
                <c:pt idx="6123">
                  <c:v>45105</c:v>
                </c:pt>
                <c:pt idx="6124">
                  <c:v>45106</c:v>
                </c:pt>
                <c:pt idx="6125">
                  <c:v>45107</c:v>
                </c:pt>
                <c:pt idx="6126">
                  <c:v>45110</c:v>
                </c:pt>
                <c:pt idx="6127">
                  <c:v>45111</c:v>
                </c:pt>
                <c:pt idx="6128">
                  <c:v>45112</c:v>
                </c:pt>
                <c:pt idx="6129">
                  <c:v>45113</c:v>
                </c:pt>
                <c:pt idx="6130">
                  <c:v>45114</c:v>
                </c:pt>
                <c:pt idx="6131">
                  <c:v>45117</c:v>
                </c:pt>
                <c:pt idx="6132">
                  <c:v>45118</c:v>
                </c:pt>
                <c:pt idx="6133">
                  <c:v>45119</c:v>
                </c:pt>
                <c:pt idx="6134">
                  <c:v>45120</c:v>
                </c:pt>
                <c:pt idx="6135">
                  <c:v>45121</c:v>
                </c:pt>
                <c:pt idx="6136">
                  <c:v>45124</c:v>
                </c:pt>
                <c:pt idx="6137">
                  <c:v>45125</c:v>
                </c:pt>
                <c:pt idx="6138">
                  <c:v>45126</c:v>
                </c:pt>
                <c:pt idx="6139">
                  <c:v>45127</c:v>
                </c:pt>
                <c:pt idx="6140">
                  <c:v>45128</c:v>
                </c:pt>
                <c:pt idx="6141">
                  <c:v>45131</c:v>
                </c:pt>
                <c:pt idx="6142">
                  <c:v>45132</c:v>
                </c:pt>
                <c:pt idx="6143">
                  <c:v>45133</c:v>
                </c:pt>
                <c:pt idx="6144">
                  <c:v>45134</c:v>
                </c:pt>
                <c:pt idx="6145">
                  <c:v>45135</c:v>
                </c:pt>
                <c:pt idx="6146">
                  <c:v>45138</c:v>
                </c:pt>
                <c:pt idx="6147">
                  <c:v>45139</c:v>
                </c:pt>
                <c:pt idx="6148">
                  <c:v>45140</c:v>
                </c:pt>
                <c:pt idx="6149">
                  <c:v>45141</c:v>
                </c:pt>
                <c:pt idx="6150">
                  <c:v>45142</c:v>
                </c:pt>
                <c:pt idx="6151">
                  <c:v>45145</c:v>
                </c:pt>
                <c:pt idx="6152">
                  <c:v>45146</c:v>
                </c:pt>
                <c:pt idx="6153">
                  <c:v>45147</c:v>
                </c:pt>
                <c:pt idx="6154">
                  <c:v>45148</c:v>
                </c:pt>
                <c:pt idx="6155">
                  <c:v>45149</c:v>
                </c:pt>
                <c:pt idx="6156">
                  <c:v>45152</c:v>
                </c:pt>
                <c:pt idx="6157">
                  <c:v>45153</c:v>
                </c:pt>
                <c:pt idx="6158">
                  <c:v>45154</c:v>
                </c:pt>
                <c:pt idx="6159">
                  <c:v>45155</c:v>
                </c:pt>
                <c:pt idx="6160">
                  <c:v>45156</c:v>
                </c:pt>
                <c:pt idx="6161">
                  <c:v>45159</c:v>
                </c:pt>
                <c:pt idx="6162">
                  <c:v>45160</c:v>
                </c:pt>
                <c:pt idx="6163">
                  <c:v>45161</c:v>
                </c:pt>
                <c:pt idx="6164">
                  <c:v>45162</c:v>
                </c:pt>
                <c:pt idx="6165">
                  <c:v>45163</c:v>
                </c:pt>
                <c:pt idx="6166">
                  <c:v>45166</c:v>
                </c:pt>
                <c:pt idx="6167">
                  <c:v>45167</c:v>
                </c:pt>
                <c:pt idx="6168">
                  <c:v>45168</c:v>
                </c:pt>
                <c:pt idx="6169">
                  <c:v>45169</c:v>
                </c:pt>
                <c:pt idx="6170">
                  <c:v>45170</c:v>
                </c:pt>
                <c:pt idx="6171">
                  <c:v>45173</c:v>
                </c:pt>
                <c:pt idx="6172">
                  <c:v>45174</c:v>
                </c:pt>
                <c:pt idx="6173">
                  <c:v>45175</c:v>
                </c:pt>
                <c:pt idx="6174">
                  <c:v>45176</c:v>
                </c:pt>
                <c:pt idx="6175">
                  <c:v>45177</c:v>
                </c:pt>
                <c:pt idx="6176">
                  <c:v>45180</c:v>
                </c:pt>
                <c:pt idx="6177">
                  <c:v>45181</c:v>
                </c:pt>
                <c:pt idx="6178">
                  <c:v>45182</c:v>
                </c:pt>
                <c:pt idx="6179">
                  <c:v>45183</c:v>
                </c:pt>
                <c:pt idx="6180">
                  <c:v>45184</c:v>
                </c:pt>
                <c:pt idx="6181">
                  <c:v>45187</c:v>
                </c:pt>
                <c:pt idx="6182">
                  <c:v>45188</c:v>
                </c:pt>
                <c:pt idx="6183">
                  <c:v>45189</c:v>
                </c:pt>
                <c:pt idx="6184">
                  <c:v>45190</c:v>
                </c:pt>
                <c:pt idx="6185">
                  <c:v>45191</c:v>
                </c:pt>
                <c:pt idx="6186">
                  <c:v>45194</c:v>
                </c:pt>
                <c:pt idx="6187">
                  <c:v>45195</c:v>
                </c:pt>
                <c:pt idx="6188">
                  <c:v>45196</c:v>
                </c:pt>
                <c:pt idx="6189">
                  <c:v>45197</c:v>
                </c:pt>
                <c:pt idx="6190">
                  <c:v>45198</c:v>
                </c:pt>
                <c:pt idx="6191">
                  <c:v>45201</c:v>
                </c:pt>
                <c:pt idx="6192">
                  <c:v>45202</c:v>
                </c:pt>
                <c:pt idx="6193">
                  <c:v>45203</c:v>
                </c:pt>
                <c:pt idx="6194">
                  <c:v>45204</c:v>
                </c:pt>
                <c:pt idx="6195">
                  <c:v>45205</c:v>
                </c:pt>
                <c:pt idx="6196">
                  <c:v>45208</c:v>
                </c:pt>
                <c:pt idx="6197">
                  <c:v>45209</c:v>
                </c:pt>
                <c:pt idx="6198">
                  <c:v>45210</c:v>
                </c:pt>
                <c:pt idx="6199">
                  <c:v>45211</c:v>
                </c:pt>
                <c:pt idx="6200">
                  <c:v>45212</c:v>
                </c:pt>
                <c:pt idx="6201">
                  <c:v>45215</c:v>
                </c:pt>
                <c:pt idx="6202">
                  <c:v>45216</c:v>
                </c:pt>
                <c:pt idx="6203">
                  <c:v>45217</c:v>
                </c:pt>
                <c:pt idx="6204">
                  <c:v>45218</c:v>
                </c:pt>
                <c:pt idx="6205">
                  <c:v>45219</c:v>
                </c:pt>
                <c:pt idx="6206">
                  <c:v>45222</c:v>
                </c:pt>
                <c:pt idx="6207">
                  <c:v>45223</c:v>
                </c:pt>
                <c:pt idx="6208">
                  <c:v>45224</c:v>
                </c:pt>
                <c:pt idx="6209">
                  <c:v>45225</c:v>
                </c:pt>
                <c:pt idx="6210">
                  <c:v>45226</c:v>
                </c:pt>
                <c:pt idx="6211">
                  <c:v>45229</c:v>
                </c:pt>
                <c:pt idx="6212">
                  <c:v>45230</c:v>
                </c:pt>
                <c:pt idx="6213">
                  <c:v>45231</c:v>
                </c:pt>
                <c:pt idx="6214">
                  <c:v>45232</c:v>
                </c:pt>
                <c:pt idx="6215">
                  <c:v>45233</c:v>
                </c:pt>
                <c:pt idx="6216">
                  <c:v>45236</c:v>
                </c:pt>
                <c:pt idx="6217">
                  <c:v>45237</c:v>
                </c:pt>
                <c:pt idx="6218">
                  <c:v>45238</c:v>
                </c:pt>
                <c:pt idx="6219">
                  <c:v>45239</c:v>
                </c:pt>
                <c:pt idx="6220">
                  <c:v>45240</c:v>
                </c:pt>
                <c:pt idx="6221">
                  <c:v>45243</c:v>
                </c:pt>
                <c:pt idx="6222">
                  <c:v>45244</c:v>
                </c:pt>
                <c:pt idx="6223">
                  <c:v>45245</c:v>
                </c:pt>
                <c:pt idx="6224">
                  <c:v>45246</c:v>
                </c:pt>
                <c:pt idx="6225">
                  <c:v>45247</c:v>
                </c:pt>
                <c:pt idx="6226">
                  <c:v>45250</c:v>
                </c:pt>
                <c:pt idx="6227">
                  <c:v>45251</c:v>
                </c:pt>
                <c:pt idx="6228">
                  <c:v>45252</c:v>
                </c:pt>
                <c:pt idx="6229">
                  <c:v>45253</c:v>
                </c:pt>
                <c:pt idx="6230">
                  <c:v>45254</c:v>
                </c:pt>
                <c:pt idx="6231">
                  <c:v>45257</c:v>
                </c:pt>
                <c:pt idx="6232">
                  <c:v>45258</c:v>
                </c:pt>
                <c:pt idx="6233">
                  <c:v>45259</c:v>
                </c:pt>
                <c:pt idx="6234">
                  <c:v>45260</c:v>
                </c:pt>
                <c:pt idx="6235">
                  <c:v>45261</c:v>
                </c:pt>
                <c:pt idx="6236">
                  <c:v>45264</c:v>
                </c:pt>
                <c:pt idx="6237">
                  <c:v>45265</c:v>
                </c:pt>
                <c:pt idx="6238">
                  <c:v>45266</c:v>
                </c:pt>
                <c:pt idx="6239">
                  <c:v>45267</c:v>
                </c:pt>
                <c:pt idx="6240">
                  <c:v>45268</c:v>
                </c:pt>
                <c:pt idx="6241">
                  <c:v>45271</c:v>
                </c:pt>
                <c:pt idx="6242">
                  <c:v>45272</c:v>
                </c:pt>
                <c:pt idx="6243">
                  <c:v>45273</c:v>
                </c:pt>
                <c:pt idx="6244">
                  <c:v>45274</c:v>
                </c:pt>
                <c:pt idx="6245">
                  <c:v>45275</c:v>
                </c:pt>
                <c:pt idx="6246">
                  <c:v>45278</c:v>
                </c:pt>
                <c:pt idx="6247">
                  <c:v>45279</c:v>
                </c:pt>
                <c:pt idx="6248">
                  <c:v>45280</c:v>
                </c:pt>
                <c:pt idx="6249">
                  <c:v>45281</c:v>
                </c:pt>
                <c:pt idx="6250">
                  <c:v>45282</c:v>
                </c:pt>
                <c:pt idx="6251">
                  <c:v>45285</c:v>
                </c:pt>
                <c:pt idx="6252">
                  <c:v>45286</c:v>
                </c:pt>
                <c:pt idx="6253">
                  <c:v>45287</c:v>
                </c:pt>
                <c:pt idx="6254">
                  <c:v>45288</c:v>
                </c:pt>
                <c:pt idx="6255">
                  <c:v>45289</c:v>
                </c:pt>
                <c:pt idx="6256">
                  <c:v>45292</c:v>
                </c:pt>
                <c:pt idx="6257">
                  <c:v>45293</c:v>
                </c:pt>
                <c:pt idx="6258">
                  <c:v>45294</c:v>
                </c:pt>
                <c:pt idx="6259">
                  <c:v>45295</c:v>
                </c:pt>
                <c:pt idx="6260">
                  <c:v>45296</c:v>
                </c:pt>
                <c:pt idx="6261">
                  <c:v>45299</c:v>
                </c:pt>
                <c:pt idx="6262">
                  <c:v>45300</c:v>
                </c:pt>
                <c:pt idx="6263">
                  <c:v>45301</c:v>
                </c:pt>
                <c:pt idx="6264">
                  <c:v>45302</c:v>
                </c:pt>
                <c:pt idx="6265">
                  <c:v>45303</c:v>
                </c:pt>
                <c:pt idx="6266">
                  <c:v>45306</c:v>
                </c:pt>
                <c:pt idx="6267">
                  <c:v>45307</c:v>
                </c:pt>
                <c:pt idx="6268">
                  <c:v>45308</c:v>
                </c:pt>
                <c:pt idx="6269">
                  <c:v>45309</c:v>
                </c:pt>
                <c:pt idx="6270">
                  <c:v>45310</c:v>
                </c:pt>
                <c:pt idx="6271">
                  <c:v>45313</c:v>
                </c:pt>
                <c:pt idx="6272">
                  <c:v>45314</c:v>
                </c:pt>
                <c:pt idx="6273">
                  <c:v>45315</c:v>
                </c:pt>
                <c:pt idx="6274">
                  <c:v>45316</c:v>
                </c:pt>
                <c:pt idx="6275">
                  <c:v>45317</c:v>
                </c:pt>
                <c:pt idx="6276">
                  <c:v>45320</c:v>
                </c:pt>
                <c:pt idx="6277">
                  <c:v>45321</c:v>
                </c:pt>
                <c:pt idx="6278">
                  <c:v>45322</c:v>
                </c:pt>
                <c:pt idx="6279">
                  <c:v>45323</c:v>
                </c:pt>
                <c:pt idx="6280">
                  <c:v>45324</c:v>
                </c:pt>
                <c:pt idx="6281">
                  <c:v>45327</c:v>
                </c:pt>
                <c:pt idx="6282">
                  <c:v>45328</c:v>
                </c:pt>
                <c:pt idx="6283">
                  <c:v>45329</c:v>
                </c:pt>
                <c:pt idx="6284">
                  <c:v>45330</c:v>
                </c:pt>
                <c:pt idx="6285">
                  <c:v>45331</c:v>
                </c:pt>
                <c:pt idx="6286">
                  <c:v>45334</c:v>
                </c:pt>
                <c:pt idx="6287">
                  <c:v>45335</c:v>
                </c:pt>
                <c:pt idx="6288">
                  <c:v>45336</c:v>
                </c:pt>
                <c:pt idx="6289">
                  <c:v>45337</c:v>
                </c:pt>
                <c:pt idx="6290">
                  <c:v>45338</c:v>
                </c:pt>
                <c:pt idx="6291">
                  <c:v>45341</c:v>
                </c:pt>
                <c:pt idx="6292">
                  <c:v>45342</c:v>
                </c:pt>
                <c:pt idx="6293">
                  <c:v>45343</c:v>
                </c:pt>
                <c:pt idx="6294">
                  <c:v>45344</c:v>
                </c:pt>
                <c:pt idx="6295">
                  <c:v>45345</c:v>
                </c:pt>
                <c:pt idx="6296">
                  <c:v>45348</c:v>
                </c:pt>
                <c:pt idx="6297">
                  <c:v>45349</c:v>
                </c:pt>
                <c:pt idx="6298">
                  <c:v>45350</c:v>
                </c:pt>
                <c:pt idx="6299">
                  <c:v>45351</c:v>
                </c:pt>
                <c:pt idx="6300">
                  <c:v>45352</c:v>
                </c:pt>
                <c:pt idx="6301">
                  <c:v>45355</c:v>
                </c:pt>
                <c:pt idx="6302">
                  <c:v>45356</c:v>
                </c:pt>
                <c:pt idx="6303">
                  <c:v>45357</c:v>
                </c:pt>
                <c:pt idx="6304">
                  <c:v>45358</c:v>
                </c:pt>
                <c:pt idx="6305">
                  <c:v>45359</c:v>
                </c:pt>
                <c:pt idx="6306">
                  <c:v>45362</c:v>
                </c:pt>
                <c:pt idx="6307">
                  <c:v>45363</c:v>
                </c:pt>
                <c:pt idx="6308">
                  <c:v>45364</c:v>
                </c:pt>
                <c:pt idx="6309">
                  <c:v>45365</c:v>
                </c:pt>
                <c:pt idx="6310">
                  <c:v>45366</c:v>
                </c:pt>
                <c:pt idx="6311">
                  <c:v>45369</c:v>
                </c:pt>
                <c:pt idx="6312">
                  <c:v>45370</c:v>
                </c:pt>
                <c:pt idx="6313">
                  <c:v>45371</c:v>
                </c:pt>
                <c:pt idx="6314">
                  <c:v>45372</c:v>
                </c:pt>
                <c:pt idx="6315">
                  <c:v>45373</c:v>
                </c:pt>
                <c:pt idx="6316">
                  <c:v>45376</c:v>
                </c:pt>
                <c:pt idx="6317">
                  <c:v>45377</c:v>
                </c:pt>
                <c:pt idx="6318">
                  <c:v>45378</c:v>
                </c:pt>
                <c:pt idx="6319">
                  <c:v>45379</c:v>
                </c:pt>
                <c:pt idx="6320">
                  <c:v>45380</c:v>
                </c:pt>
                <c:pt idx="6321">
                  <c:v>45383</c:v>
                </c:pt>
                <c:pt idx="6322">
                  <c:v>45384</c:v>
                </c:pt>
                <c:pt idx="6323">
                  <c:v>45385</c:v>
                </c:pt>
                <c:pt idx="6324">
                  <c:v>45386</c:v>
                </c:pt>
                <c:pt idx="6325">
                  <c:v>45387</c:v>
                </c:pt>
                <c:pt idx="6326">
                  <c:v>45390</c:v>
                </c:pt>
                <c:pt idx="6327">
                  <c:v>45391</c:v>
                </c:pt>
                <c:pt idx="6328">
                  <c:v>45392</c:v>
                </c:pt>
                <c:pt idx="6329">
                  <c:v>45393</c:v>
                </c:pt>
                <c:pt idx="6330">
                  <c:v>45394</c:v>
                </c:pt>
                <c:pt idx="6331">
                  <c:v>45397</c:v>
                </c:pt>
                <c:pt idx="6332">
                  <c:v>45398</c:v>
                </c:pt>
                <c:pt idx="6333">
                  <c:v>45399</c:v>
                </c:pt>
                <c:pt idx="6334">
                  <c:v>45400</c:v>
                </c:pt>
                <c:pt idx="6335">
                  <c:v>45401</c:v>
                </c:pt>
                <c:pt idx="6336">
                  <c:v>45404</c:v>
                </c:pt>
                <c:pt idx="6337">
                  <c:v>45405</c:v>
                </c:pt>
                <c:pt idx="6338">
                  <c:v>45406</c:v>
                </c:pt>
                <c:pt idx="6339">
                  <c:v>45407</c:v>
                </c:pt>
                <c:pt idx="6340">
                  <c:v>45408</c:v>
                </c:pt>
                <c:pt idx="6341">
                  <c:v>45411</c:v>
                </c:pt>
                <c:pt idx="6342">
                  <c:v>45412</c:v>
                </c:pt>
                <c:pt idx="6343">
                  <c:v>45413</c:v>
                </c:pt>
                <c:pt idx="6344">
                  <c:v>45414</c:v>
                </c:pt>
                <c:pt idx="6345">
                  <c:v>45415</c:v>
                </c:pt>
                <c:pt idx="6346">
                  <c:v>45418</c:v>
                </c:pt>
                <c:pt idx="6347">
                  <c:v>45419</c:v>
                </c:pt>
                <c:pt idx="6348">
                  <c:v>45420</c:v>
                </c:pt>
                <c:pt idx="6349">
                  <c:v>45421</c:v>
                </c:pt>
                <c:pt idx="6350">
                  <c:v>45422</c:v>
                </c:pt>
                <c:pt idx="6351">
                  <c:v>45425</c:v>
                </c:pt>
                <c:pt idx="6352">
                  <c:v>45426</c:v>
                </c:pt>
                <c:pt idx="6353">
                  <c:v>45427</c:v>
                </c:pt>
                <c:pt idx="6354">
                  <c:v>45428</c:v>
                </c:pt>
                <c:pt idx="6355">
                  <c:v>45429</c:v>
                </c:pt>
                <c:pt idx="6356">
                  <c:v>45432</c:v>
                </c:pt>
                <c:pt idx="6357">
                  <c:v>45433</c:v>
                </c:pt>
                <c:pt idx="6358">
                  <c:v>45434</c:v>
                </c:pt>
                <c:pt idx="6359">
                  <c:v>45435</c:v>
                </c:pt>
                <c:pt idx="6360">
                  <c:v>45436</c:v>
                </c:pt>
                <c:pt idx="6361">
                  <c:v>45440</c:v>
                </c:pt>
                <c:pt idx="6362">
                  <c:v>45441</c:v>
                </c:pt>
                <c:pt idx="6363">
                  <c:v>45442</c:v>
                </c:pt>
                <c:pt idx="6364">
                  <c:v>45443</c:v>
                </c:pt>
                <c:pt idx="6365">
                  <c:v>45446</c:v>
                </c:pt>
                <c:pt idx="6366">
                  <c:v>45447</c:v>
                </c:pt>
                <c:pt idx="6367">
                  <c:v>45448</c:v>
                </c:pt>
                <c:pt idx="6368">
                  <c:v>45449</c:v>
                </c:pt>
                <c:pt idx="6369">
                  <c:v>45450</c:v>
                </c:pt>
                <c:pt idx="6370">
                  <c:v>45453</c:v>
                </c:pt>
                <c:pt idx="6371">
                  <c:v>45454</c:v>
                </c:pt>
                <c:pt idx="6372">
                  <c:v>45455</c:v>
                </c:pt>
                <c:pt idx="6373">
                  <c:v>45456</c:v>
                </c:pt>
                <c:pt idx="6374">
                  <c:v>45457</c:v>
                </c:pt>
                <c:pt idx="6375">
                  <c:v>45460</c:v>
                </c:pt>
                <c:pt idx="6376">
                  <c:v>45461</c:v>
                </c:pt>
                <c:pt idx="6377">
                  <c:v>45462</c:v>
                </c:pt>
                <c:pt idx="6378">
                  <c:v>45463</c:v>
                </c:pt>
                <c:pt idx="6379">
                  <c:v>45464</c:v>
                </c:pt>
                <c:pt idx="6380">
                  <c:v>45467</c:v>
                </c:pt>
                <c:pt idx="6381">
                  <c:v>45468</c:v>
                </c:pt>
                <c:pt idx="6382">
                  <c:v>45469</c:v>
                </c:pt>
                <c:pt idx="6383">
                  <c:v>45470</c:v>
                </c:pt>
                <c:pt idx="6384">
                  <c:v>45471</c:v>
                </c:pt>
                <c:pt idx="6385">
                  <c:v>45474</c:v>
                </c:pt>
                <c:pt idx="6386">
                  <c:v>45475</c:v>
                </c:pt>
                <c:pt idx="6387">
                  <c:v>45476</c:v>
                </c:pt>
                <c:pt idx="6388">
                  <c:v>45477</c:v>
                </c:pt>
                <c:pt idx="6389">
                  <c:v>45478</c:v>
                </c:pt>
                <c:pt idx="6390">
                  <c:v>45481</c:v>
                </c:pt>
                <c:pt idx="6391">
                  <c:v>45482</c:v>
                </c:pt>
                <c:pt idx="6392">
                  <c:v>45483</c:v>
                </c:pt>
                <c:pt idx="6393">
                  <c:v>45484</c:v>
                </c:pt>
                <c:pt idx="6394">
                  <c:v>45485</c:v>
                </c:pt>
                <c:pt idx="6395">
                  <c:v>45488</c:v>
                </c:pt>
                <c:pt idx="6396">
                  <c:v>45489</c:v>
                </c:pt>
                <c:pt idx="6397">
                  <c:v>45490</c:v>
                </c:pt>
                <c:pt idx="6398">
                  <c:v>45491</c:v>
                </c:pt>
                <c:pt idx="6399">
                  <c:v>45492</c:v>
                </c:pt>
                <c:pt idx="6400">
                  <c:v>45495</c:v>
                </c:pt>
                <c:pt idx="6401">
                  <c:v>45496</c:v>
                </c:pt>
                <c:pt idx="6402">
                  <c:v>45497</c:v>
                </c:pt>
                <c:pt idx="6403">
                  <c:v>45498</c:v>
                </c:pt>
                <c:pt idx="6404">
                  <c:v>45499</c:v>
                </c:pt>
                <c:pt idx="6405">
                  <c:v>45502</c:v>
                </c:pt>
                <c:pt idx="6406">
                  <c:v>45503</c:v>
                </c:pt>
                <c:pt idx="6407">
                  <c:v>45504</c:v>
                </c:pt>
                <c:pt idx="6408">
                  <c:v>45505</c:v>
                </c:pt>
                <c:pt idx="6409">
                  <c:v>45506</c:v>
                </c:pt>
                <c:pt idx="6410">
                  <c:v>45509</c:v>
                </c:pt>
                <c:pt idx="6411">
                  <c:v>45510</c:v>
                </c:pt>
                <c:pt idx="6412">
                  <c:v>45511</c:v>
                </c:pt>
                <c:pt idx="6413">
                  <c:v>45512</c:v>
                </c:pt>
                <c:pt idx="6414">
                  <c:v>45513</c:v>
                </c:pt>
                <c:pt idx="6415">
                  <c:v>45516</c:v>
                </c:pt>
                <c:pt idx="6416">
                  <c:v>45517</c:v>
                </c:pt>
                <c:pt idx="6417">
                  <c:v>45518</c:v>
                </c:pt>
                <c:pt idx="6418">
                  <c:v>45519</c:v>
                </c:pt>
                <c:pt idx="6419">
                  <c:v>45520</c:v>
                </c:pt>
                <c:pt idx="6420">
                  <c:v>45523</c:v>
                </c:pt>
                <c:pt idx="6421">
                  <c:v>45524</c:v>
                </c:pt>
                <c:pt idx="6422">
                  <c:v>45525</c:v>
                </c:pt>
                <c:pt idx="6423">
                  <c:v>45526</c:v>
                </c:pt>
                <c:pt idx="6424">
                  <c:v>45527</c:v>
                </c:pt>
                <c:pt idx="6425">
                  <c:v>45530</c:v>
                </c:pt>
                <c:pt idx="6426">
                  <c:v>45531</c:v>
                </c:pt>
                <c:pt idx="6427">
                  <c:v>45532</c:v>
                </c:pt>
                <c:pt idx="6428">
                  <c:v>45533</c:v>
                </c:pt>
                <c:pt idx="6429">
                  <c:v>45534</c:v>
                </c:pt>
                <c:pt idx="6430">
                  <c:v>45537</c:v>
                </c:pt>
                <c:pt idx="6431">
                  <c:v>45538</c:v>
                </c:pt>
                <c:pt idx="6432">
                  <c:v>45539</c:v>
                </c:pt>
                <c:pt idx="6433">
                  <c:v>45540</c:v>
                </c:pt>
                <c:pt idx="6434">
                  <c:v>45541</c:v>
                </c:pt>
                <c:pt idx="6435">
                  <c:v>45544</c:v>
                </c:pt>
                <c:pt idx="6436">
                  <c:v>45545</c:v>
                </c:pt>
                <c:pt idx="6437">
                  <c:v>45546</c:v>
                </c:pt>
                <c:pt idx="6438">
                  <c:v>45547</c:v>
                </c:pt>
                <c:pt idx="6439">
                  <c:v>45548</c:v>
                </c:pt>
                <c:pt idx="6440">
                  <c:v>45551</c:v>
                </c:pt>
                <c:pt idx="6441">
                  <c:v>45552</c:v>
                </c:pt>
                <c:pt idx="6442">
                  <c:v>45553</c:v>
                </c:pt>
                <c:pt idx="6443">
                  <c:v>45554</c:v>
                </c:pt>
                <c:pt idx="6444">
                  <c:v>45555</c:v>
                </c:pt>
                <c:pt idx="6445">
                  <c:v>45558</c:v>
                </c:pt>
                <c:pt idx="6446">
                  <c:v>45559</c:v>
                </c:pt>
                <c:pt idx="6447">
                  <c:v>45560</c:v>
                </c:pt>
                <c:pt idx="6448">
                  <c:v>45561</c:v>
                </c:pt>
                <c:pt idx="6449">
                  <c:v>45562</c:v>
                </c:pt>
                <c:pt idx="6450">
                  <c:v>45565</c:v>
                </c:pt>
                <c:pt idx="6451">
                  <c:v>45566</c:v>
                </c:pt>
                <c:pt idx="6452">
                  <c:v>45567</c:v>
                </c:pt>
                <c:pt idx="6453">
                  <c:v>45568</c:v>
                </c:pt>
                <c:pt idx="6454">
                  <c:v>45569</c:v>
                </c:pt>
                <c:pt idx="6455">
                  <c:v>45572</c:v>
                </c:pt>
                <c:pt idx="6456">
                  <c:v>45573</c:v>
                </c:pt>
                <c:pt idx="6457">
                  <c:v>45574</c:v>
                </c:pt>
                <c:pt idx="6458">
                  <c:v>45575</c:v>
                </c:pt>
                <c:pt idx="6459">
                  <c:v>45576</c:v>
                </c:pt>
                <c:pt idx="6460">
                  <c:v>45579</c:v>
                </c:pt>
                <c:pt idx="6461">
                  <c:v>45580</c:v>
                </c:pt>
                <c:pt idx="6462">
                  <c:v>45581</c:v>
                </c:pt>
                <c:pt idx="6463">
                  <c:v>45582</c:v>
                </c:pt>
                <c:pt idx="6464">
                  <c:v>45583</c:v>
                </c:pt>
                <c:pt idx="6465">
                  <c:v>45586</c:v>
                </c:pt>
                <c:pt idx="6466">
                  <c:v>45587</c:v>
                </c:pt>
                <c:pt idx="6467">
                  <c:v>45588</c:v>
                </c:pt>
                <c:pt idx="6468">
                  <c:v>45589</c:v>
                </c:pt>
                <c:pt idx="6469">
                  <c:v>45590</c:v>
                </c:pt>
                <c:pt idx="6470">
                  <c:v>45593</c:v>
                </c:pt>
                <c:pt idx="6471">
                  <c:v>45594</c:v>
                </c:pt>
                <c:pt idx="6472">
                  <c:v>45595</c:v>
                </c:pt>
                <c:pt idx="6473">
                  <c:v>45596</c:v>
                </c:pt>
                <c:pt idx="6474">
                  <c:v>45597</c:v>
                </c:pt>
                <c:pt idx="6475">
                  <c:v>45600</c:v>
                </c:pt>
                <c:pt idx="6476">
                  <c:v>45601</c:v>
                </c:pt>
                <c:pt idx="6477">
                  <c:v>45602</c:v>
                </c:pt>
                <c:pt idx="6478">
                  <c:v>45603</c:v>
                </c:pt>
                <c:pt idx="6479">
                  <c:v>45604</c:v>
                </c:pt>
                <c:pt idx="6480">
                  <c:v>45607</c:v>
                </c:pt>
                <c:pt idx="6481">
                  <c:v>45608</c:v>
                </c:pt>
                <c:pt idx="6482">
                  <c:v>45609</c:v>
                </c:pt>
                <c:pt idx="6483">
                  <c:v>45610</c:v>
                </c:pt>
                <c:pt idx="6484">
                  <c:v>45611</c:v>
                </c:pt>
                <c:pt idx="6485">
                  <c:v>45614</c:v>
                </c:pt>
                <c:pt idx="6486">
                  <c:v>45615</c:v>
                </c:pt>
                <c:pt idx="6487">
                  <c:v>45616</c:v>
                </c:pt>
                <c:pt idx="6488">
                  <c:v>45617</c:v>
                </c:pt>
                <c:pt idx="6489">
                  <c:v>45618</c:v>
                </c:pt>
                <c:pt idx="6490">
                  <c:v>45621</c:v>
                </c:pt>
                <c:pt idx="6491">
                  <c:v>45622</c:v>
                </c:pt>
                <c:pt idx="6492">
                  <c:v>45623</c:v>
                </c:pt>
                <c:pt idx="6493">
                  <c:v>45624</c:v>
                </c:pt>
                <c:pt idx="6494">
                  <c:v>45625</c:v>
                </c:pt>
                <c:pt idx="6495">
                  <c:v>45628</c:v>
                </c:pt>
                <c:pt idx="6496">
                  <c:v>45629</c:v>
                </c:pt>
                <c:pt idx="6497">
                  <c:v>45630</c:v>
                </c:pt>
                <c:pt idx="6498">
                  <c:v>45631</c:v>
                </c:pt>
                <c:pt idx="6499">
                  <c:v>45632</c:v>
                </c:pt>
                <c:pt idx="6500">
                  <c:v>45632</c:v>
                </c:pt>
                <c:pt idx="6501">
                  <c:v>45635</c:v>
                </c:pt>
                <c:pt idx="6502">
                  <c:v>45636</c:v>
                </c:pt>
                <c:pt idx="6503">
                  <c:v>45637</c:v>
                </c:pt>
                <c:pt idx="6504">
                  <c:v>45638</c:v>
                </c:pt>
                <c:pt idx="6505">
                  <c:v>45639</c:v>
                </c:pt>
                <c:pt idx="6506">
                  <c:v>45642</c:v>
                </c:pt>
                <c:pt idx="6507">
                  <c:v>45643</c:v>
                </c:pt>
                <c:pt idx="6508">
                  <c:v>45644</c:v>
                </c:pt>
                <c:pt idx="6509">
                  <c:v>45645</c:v>
                </c:pt>
                <c:pt idx="6510">
                  <c:v>45646</c:v>
                </c:pt>
                <c:pt idx="6511">
                  <c:v>45649</c:v>
                </c:pt>
                <c:pt idx="6512">
                  <c:v>45650</c:v>
                </c:pt>
                <c:pt idx="6513">
                  <c:v>45651</c:v>
                </c:pt>
                <c:pt idx="6514">
                  <c:v>45652</c:v>
                </c:pt>
                <c:pt idx="6515">
                  <c:v>45653</c:v>
                </c:pt>
                <c:pt idx="6516">
                  <c:v>45656</c:v>
                </c:pt>
                <c:pt idx="6517">
                  <c:v>45657</c:v>
                </c:pt>
                <c:pt idx="6518">
                  <c:v>45658</c:v>
                </c:pt>
                <c:pt idx="6519">
                  <c:v>45659</c:v>
                </c:pt>
                <c:pt idx="6520">
                  <c:v>45660</c:v>
                </c:pt>
                <c:pt idx="6521">
                  <c:v>45663</c:v>
                </c:pt>
                <c:pt idx="6522">
                  <c:v>45664</c:v>
                </c:pt>
                <c:pt idx="6523">
                  <c:v>45665</c:v>
                </c:pt>
                <c:pt idx="6524">
                  <c:v>45666</c:v>
                </c:pt>
                <c:pt idx="6525">
                  <c:v>45667</c:v>
                </c:pt>
                <c:pt idx="6526">
                  <c:v>45670</c:v>
                </c:pt>
                <c:pt idx="6527">
                  <c:v>45671</c:v>
                </c:pt>
                <c:pt idx="6528">
                  <c:v>45672</c:v>
                </c:pt>
                <c:pt idx="6529">
                  <c:v>45673</c:v>
                </c:pt>
                <c:pt idx="6530">
                  <c:v>45674</c:v>
                </c:pt>
                <c:pt idx="6531">
                  <c:v>45677</c:v>
                </c:pt>
                <c:pt idx="6532">
                  <c:v>45678</c:v>
                </c:pt>
                <c:pt idx="6533">
                  <c:v>45679</c:v>
                </c:pt>
                <c:pt idx="6534">
                  <c:v>45680</c:v>
                </c:pt>
                <c:pt idx="6535">
                  <c:v>45681</c:v>
                </c:pt>
                <c:pt idx="6536">
                  <c:v>45684</c:v>
                </c:pt>
                <c:pt idx="6537">
                  <c:v>45685</c:v>
                </c:pt>
                <c:pt idx="6538">
                  <c:v>45686</c:v>
                </c:pt>
                <c:pt idx="6539">
                  <c:v>45687</c:v>
                </c:pt>
                <c:pt idx="6540">
                  <c:v>45688</c:v>
                </c:pt>
                <c:pt idx="6541">
                  <c:v>45691</c:v>
                </c:pt>
                <c:pt idx="6542">
                  <c:v>45692</c:v>
                </c:pt>
                <c:pt idx="6543">
                  <c:v>45693</c:v>
                </c:pt>
                <c:pt idx="6544">
                  <c:v>45694</c:v>
                </c:pt>
                <c:pt idx="6545">
                  <c:v>45695</c:v>
                </c:pt>
                <c:pt idx="6546">
                  <c:v>45698</c:v>
                </c:pt>
                <c:pt idx="6547">
                  <c:v>45699</c:v>
                </c:pt>
                <c:pt idx="6548">
                  <c:v>45700</c:v>
                </c:pt>
                <c:pt idx="6549">
                  <c:v>45701</c:v>
                </c:pt>
                <c:pt idx="6550">
                  <c:v>45702</c:v>
                </c:pt>
              </c:numCache>
            </c:numRef>
          </c:cat>
          <c:val>
            <c:numRef>
              <c:f>'3M 10Y'!$N$5:$N$6555</c:f>
              <c:numCache>
                <c:formatCode>0.00</c:formatCode>
                <c:ptCount val="6551"/>
                <c:pt idx="0">
                  <c:v>6.5919999999999996</c:v>
                </c:pt>
                <c:pt idx="1">
                  <c:v>6.4969999999999999</c:v>
                </c:pt>
                <c:pt idx="2">
                  <c:v>6.5940000000000003</c:v>
                </c:pt>
                <c:pt idx="3">
                  <c:v>6.524</c:v>
                </c:pt>
                <c:pt idx="4">
                  <c:v>6.5149999999999997</c:v>
                </c:pt>
                <c:pt idx="5">
                  <c:v>6.5519999999999996</c:v>
                </c:pt>
                <c:pt idx="6">
                  <c:v>6.657</c:v>
                </c:pt>
                <c:pt idx="7">
                  <c:v>6.7030000000000003</c:v>
                </c:pt>
                <c:pt idx="8">
                  <c:v>6.63</c:v>
                </c:pt>
                <c:pt idx="9">
                  <c:v>6.6790000000000003</c:v>
                </c:pt>
                <c:pt idx="10">
                  <c:v>6.681</c:v>
                </c:pt>
                <c:pt idx="11">
                  <c:v>6.7480000000000002</c:v>
                </c:pt>
                <c:pt idx="12">
                  <c:v>6.7320000000000002</c:v>
                </c:pt>
                <c:pt idx="13">
                  <c:v>6.7880000000000003</c:v>
                </c:pt>
                <c:pt idx="14">
                  <c:v>6.7649999999999997</c:v>
                </c:pt>
                <c:pt idx="15">
                  <c:v>6.6849999999999996</c:v>
                </c:pt>
                <c:pt idx="16">
                  <c:v>6.6920000000000002</c:v>
                </c:pt>
                <c:pt idx="17">
                  <c:v>6.6639999999999997</c:v>
                </c:pt>
                <c:pt idx="18">
                  <c:v>6.6920000000000002</c:v>
                </c:pt>
                <c:pt idx="19">
                  <c:v>6.6580000000000004</c:v>
                </c:pt>
                <c:pt idx="20">
                  <c:v>6.665</c:v>
                </c:pt>
                <c:pt idx="21">
                  <c:v>6.6189999999999998</c:v>
                </c:pt>
                <c:pt idx="22">
                  <c:v>6.5730000000000004</c:v>
                </c:pt>
                <c:pt idx="23">
                  <c:v>6.4889999999999999</c:v>
                </c:pt>
                <c:pt idx="24">
                  <c:v>6.5490000000000004</c:v>
                </c:pt>
                <c:pt idx="25">
                  <c:v>6.6390000000000002</c:v>
                </c:pt>
                <c:pt idx="26">
                  <c:v>6.6130000000000004</c:v>
                </c:pt>
                <c:pt idx="27">
                  <c:v>6.66</c:v>
                </c:pt>
                <c:pt idx="28">
                  <c:v>6.6710000000000003</c:v>
                </c:pt>
                <c:pt idx="29">
                  <c:v>6.6040000000000001</c:v>
                </c:pt>
                <c:pt idx="30">
                  <c:v>6.5540000000000003</c:v>
                </c:pt>
                <c:pt idx="31">
                  <c:v>6.5519999999999996</c:v>
                </c:pt>
                <c:pt idx="32">
                  <c:v>6.5449999999999999</c:v>
                </c:pt>
                <c:pt idx="33">
                  <c:v>6.5670000000000002</c:v>
                </c:pt>
                <c:pt idx="34">
                  <c:v>6.4889999999999999</c:v>
                </c:pt>
                <c:pt idx="35">
                  <c:v>6.4930000000000003</c:v>
                </c:pt>
                <c:pt idx="36">
                  <c:v>6.3609999999999998</c:v>
                </c:pt>
                <c:pt idx="37">
                  <c:v>6.4219999999999997</c:v>
                </c:pt>
                <c:pt idx="38">
                  <c:v>6.3650000000000002</c:v>
                </c:pt>
                <c:pt idx="39">
                  <c:v>6.3259999999999996</c:v>
                </c:pt>
                <c:pt idx="40">
                  <c:v>6.4219999999999997</c:v>
                </c:pt>
                <c:pt idx="41">
                  <c:v>6.4089999999999998</c:v>
                </c:pt>
                <c:pt idx="42">
                  <c:v>6.3860000000000001</c:v>
                </c:pt>
                <c:pt idx="43">
                  <c:v>6.3840000000000003</c:v>
                </c:pt>
                <c:pt idx="44">
                  <c:v>6.3879999999999999</c:v>
                </c:pt>
                <c:pt idx="45">
                  <c:v>6.4109999999999996</c:v>
                </c:pt>
                <c:pt idx="46">
                  <c:v>6.3730000000000002</c:v>
                </c:pt>
                <c:pt idx="47">
                  <c:v>6.3789999999999996</c:v>
                </c:pt>
                <c:pt idx="48">
                  <c:v>6.343</c:v>
                </c:pt>
                <c:pt idx="49">
                  <c:v>6.383</c:v>
                </c:pt>
                <c:pt idx="50">
                  <c:v>6.37</c:v>
                </c:pt>
                <c:pt idx="51">
                  <c:v>6.2919999999999998</c:v>
                </c:pt>
                <c:pt idx="52">
                  <c:v>6.2910000000000004</c:v>
                </c:pt>
                <c:pt idx="53">
                  <c:v>6.2450000000000001</c:v>
                </c:pt>
                <c:pt idx="54">
                  <c:v>6.194</c:v>
                </c:pt>
                <c:pt idx="55">
                  <c:v>6.1829999999999998</c:v>
                </c:pt>
                <c:pt idx="56">
                  <c:v>6.1349999999999998</c:v>
                </c:pt>
                <c:pt idx="57">
                  <c:v>6.1120000000000001</c:v>
                </c:pt>
                <c:pt idx="58">
                  <c:v>6.0780000000000003</c:v>
                </c:pt>
                <c:pt idx="59">
                  <c:v>6.1909999999999998</c:v>
                </c:pt>
                <c:pt idx="60">
                  <c:v>6.1849999999999996</c:v>
                </c:pt>
                <c:pt idx="61">
                  <c:v>6.1509999999999998</c:v>
                </c:pt>
                <c:pt idx="62">
                  <c:v>6.1470000000000002</c:v>
                </c:pt>
                <c:pt idx="63">
                  <c:v>6.0549999999999997</c:v>
                </c:pt>
                <c:pt idx="64">
                  <c:v>6.0039999999999996</c:v>
                </c:pt>
                <c:pt idx="65">
                  <c:v>5.9649999999999999</c:v>
                </c:pt>
                <c:pt idx="66">
                  <c:v>5.8949999999999996</c:v>
                </c:pt>
                <c:pt idx="67">
                  <c:v>5.8719999999999999</c:v>
                </c:pt>
                <c:pt idx="68">
                  <c:v>5.9340000000000002</c:v>
                </c:pt>
                <c:pt idx="69">
                  <c:v>5.8529999999999998</c:v>
                </c:pt>
                <c:pt idx="70">
                  <c:v>5.7709999999999999</c:v>
                </c:pt>
                <c:pt idx="71">
                  <c:v>5.8819999999999997</c:v>
                </c:pt>
                <c:pt idx="72">
                  <c:v>5.9349999999999996</c:v>
                </c:pt>
                <c:pt idx="73">
                  <c:v>5.9059999999999997</c:v>
                </c:pt>
                <c:pt idx="74">
                  <c:v>5.85</c:v>
                </c:pt>
                <c:pt idx="75">
                  <c:v>6.0380000000000003</c:v>
                </c:pt>
                <c:pt idx="76">
                  <c:v>6.0590000000000002</c:v>
                </c:pt>
                <c:pt idx="77">
                  <c:v>5.992</c:v>
                </c:pt>
                <c:pt idx="78">
                  <c:v>5.9939999999999998</c:v>
                </c:pt>
                <c:pt idx="79">
                  <c:v>5.9870000000000001</c:v>
                </c:pt>
                <c:pt idx="80">
                  <c:v>6.0170000000000003</c:v>
                </c:pt>
                <c:pt idx="81">
                  <c:v>6.1280000000000001</c:v>
                </c:pt>
                <c:pt idx="82">
                  <c:v>6.13</c:v>
                </c:pt>
                <c:pt idx="83">
                  <c:v>6.2229999999999999</c:v>
                </c:pt>
                <c:pt idx="84">
                  <c:v>6.2119999999999997</c:v>
                </c:pt>
                <c:pt idx="85">
                  <c:v>6.2779999999999996</c:v>
                </c:pt>
                <c:pt idx="86">
                  <c:v>6.2990000000000004</c:v>
                </c:pt>
                <c:pt idx="87">
                  <c:v>6.4009999999999998</c:v>
                </c:pt>
                <c:pt idx="88">
                  <c:v>6.4269999999999996</c:v>
                </c:pt>
                <c:pt idx="89">
                  <c:v>6.5049999999999999</c:v>
                </c:pt>
                <c:pt idx="90">
                  <c:v>6.56</c:v>
                </c:pt>
                <c:pt idx="91">
                  <c:v>6.5289999999999999</c:v>
                </c:pt>
                <c:pt idx="92">
                  <c:v>6.42</c:v>
                </c:pt>
                <c:pt idx="93">
                  <c:v>6.4089999999999998</c:v>
                </c:pt>
                <c:pt idx="94">
                  <c:v>6.5119999999999996</c:v>
                </c:pt>
                <c:pt idx="95">
                  <c:v>6.4459999999999997</c:v>
                </c:pt>
                <c:pt idx="96">
                  <c:v>6.4240000000000004</c:v>
                </c:pt>
                <c:pt idx="97">
                  <c:v>6.4960000000000004</c:v>
                </c:pt>
                <c:pt idx="98">
                  <c:v>6.54</c:v>
                </c:pt>
                <c:pt idx="99">
                  <c:v>6.4939999999999998</c:v>
                </c:pt>
                <c:pt idx="100">
                  <c:v>6.4390000000000001</c:v>
                </c:pt>
                <c:pt idx="101">
                  <c:v>6.4349999999999996</c:v>
                </c:pt>
                <c:pt idx="102">
                  <c:v>6.47</c:v>
                </c:pt>
                <c:pt idx="103">
                  <c:v>6.3940000000000001</c:v>
                </c:pt>
                <c:pt idx="104">
                  <c:v>6.3310000000000004</c:v>
                </c:pt>
                <c:pt idx="105">
                  <c:v>6.3259999999999996</c:v>
                </c:pt>
                <c:pt idx="106">
                  <c:v>6.3760000000000003</c:v>
                </c:pt>
                <c:pt idx="107">
                  <c:v>6.2720000000000002</c:v>
                </c:pt>
                <c:pt idx="108">
                  <c:v>6.1909999999999998</c:v>
                </c:pt>
                <c:pt idx="109">
                  <c:v>6.1520000000000001</c:v>
                </c:pt>
                <c:pt idx="110">
                  <c:v>6.1219999999999999</c:v>
                </c:pt>
                <c:pt idx="111">
                  <c:v>6.1219999999999999</c:v>
                </c:pt>
                <c:pt idx="112">
                  <c:v>6.141</c:v>
                </c:pt>
                <c:pt idx="113">
                  <c:v>6.1239999999999997</c:v>
                </c:pt>
                <c:pt idx="114">
                  <c:v>6.1260000000000003</c:v>
                </c:pt>
                <c:pt idx="115">
                  <c:v>6.0709999999999997</c:v>
                </c:pt>
                <c:pt idx="116">
                  <c:v>6.1159999999999997</c:v>
                </c:pt>
                <c:pt idx="117">
                  <c:v>6.0410000000000004</c:v>
                </c:pt>
                <c:pt idx="118">
                  <c:v>6.05</c:v>
                </c:pt>
                <c:pt idx="119">
                  <c:v>5.9710000000000001</c:v>
                </c:pt>
                <c:pt idx="120">
                  <c:v>5.9989999999999997</c:v>
                </c:pt>
                <c:pt idx="121">
                  <c:v>6.02</c:v>
                </c:pt>
                <c:pt idx="122">
                  <c:v>6.1130000000000004</c:v>
                </c:pt>
                <c:pt idx="123">
                  <c:v>6.1040000000000001</c:v>
                </c:pt>
                <c:pt idx="124">
                  <c:v>6.1849999999999996</c:v>
                </c:pt>
                <c:pt idx="125">
                  <c:v>6.1020000000000003</c:v>
                </c:pt>
                <c:pt idx="126">
                  <c:v>6.085</c:v>
                </c:pt>
                <c:pt idx="127">
                  <c:v>6.1</c:v>
                </c:pt>
                <c:pt idx="128">
                  <c:v>6.0270000000000001</c:v>
                </c:pt>
                <c:pt idx="129">
                  <c:v>6.0309999999999997</c:v>
                </c:pt>
                <c:pt idx="130">
                  <c:v>5.9889999999999999</c:v>
                </c:pt>
                <c:pt idx="131">
                  <c:v>5.984</c:v>
                </c:pt>
                <c:pt idx="132">
                  <c:v>6.048</c:v>
                </c:pt>
                <c:pt idx="133">
                  <c:v>6.0010000000000003</c:v>
                </c:pt>
                <c:pt idx="134">
                  <c:v>6.0350000000000001</c:v>
                </c:pt>
                <c:pt idx="135">
                  <c:v>6.048</c:v>
                </c:pt>
                <c:pt idx="136">
                  <c:v>6.08</c:v>
                </c:pt>
                <c:pt idx="137">
                  <c:v>6.0049999999999999</c:v>
                </c:pt>
                <c:pt idx="138">
                  <c:v>6.0960000000000001</c:v>
                </c:pt>
                <c:pt idx="139">
                  <c:v>6.1479999999999997</c:v>
                </c:pt>
                <c:pt idx="140">
                  <c:v>6.141</c:v>
                </c:pt>
                <c:pt idx="141">
                  <c:v>6.1539999999999999</c:v>
                </c:pt>
                <c:pt idx="142">
                  <c:v>6.0019999999999998</c:v>
                </c:pt>
                <c:pt idx="143">
                  <c:v>5.9980000000000002</c:v>
                </c:pt>
                <c:pt idx="144">
                  <c:v>6.0339999999999998</c:v>
                </c:pt>
                <c:pt idx="145">
                  <c:v>6.0279999999999996</c:v>
                </c:pt>
                <c:pt idx="146">
                  <c:v>6.0270000000000001</c:v>
                </c:pt>
                <c:pt idx="147">
                  <c:v>6</c:v>
                </c:pt>
                <c:pt idx="148">
                  <c:v>6.0339999999999998</c:v>
                </c:pt>
                <c:pt idx="149">
                  <c:v>6.0309999999999997</c:v>
                </c:pt>
                <c:pt idx="150">
                  <c:v>5.984</c:v>
                </c:pt>
                <c:pt idx="151">
                  <c:v>5.976</c:v>
                </c:pt>
                <c:pt idx="152">
                  <c:v>5.952</c:v>
                </c:pt>
                <c:pt idx="153">
                  <c:v>5.9009999999999998</c:v>
                </c:pt>
                <c:pt idx="154">
                  <c:v>5.9560000000000004</c:v>
                </c:pt>
                <c:pt idx="155">
                  <c:v>5.92</c:v>
                </c:pt>
                <c:pt idx="156">
                  <c:v>5.9160000000000004</c:v>
                </c:pt>
                <c:pt idx="157">
                  <c:v>5.7629999999999999</c:v>
                </c:pt>
                <c:pt idx="158">
                  <c:v>5.79</c:v>
                </c:pt>
                <c:pt idx="159">
                  <c:v>5.7709999999999999</c:v>
                </c:pt>
                <c:pt idx="160">
                  <c:v>5.8019999999999996</c:v>
                </c:pt>
                <c:pt idx="161">
                  <c:v>5.8380000000000001</c:v>
                </c:pt>
                <c:pt idx="162">
                  <c:v>5.81</c:v>
                </c:pt>
                <c:pt idx="163">
                  <c:v>5.7729999999999997</c:v>
                </c:pt>
                <c:pt idx="164">
                  <c:v>5.7809999999999997</c:v>
                </c:pt>
                <c:pt idx="165">
                  <c:v>5.7750000000000004</c:v>
                </c:pt>
                <c:pt idx="166">
                  <c:v>5.7270000000000003</c:v>
                </c:pt>
                <c:pt idx="167">
                  <c:v>5.7190000000000003</c:v>
                </c:pt>
                <c:pt idx="168">
                  <c:v>5.7290000000000001</c:v>
                </c:pt>
                <c:pt idx="169">
                  <c:v>5.7770000000000001</c:v>
                </c:pt>
                <c:pt idx="170">
                  <c:v>5.8079999999999998</c:v>
                </c:pt>
                <c:pt idx="171">
                  <c:v>5.8</c:v>
                </c:pt>
                <c:pt idx="172">
                  <c:v>5.7249999999999996</c:v>
                </c:pt>
                <c:pt idx="173">
                  <c:v>5.6790000000000003</c:v>
                </c:pt>
                <c:pt idx="174">
                  <c:v>5.6829999999999998</c:v>
                </c:pt>
                <c:pt idx="175">
                  <c:v>5.6890000000000001</c:v>
                </c:pt>
                <c:pt idx="176">
                  <c:v>5.7240000000000002</c:v>
                </c:pt>
                <c:pt idx="177">
                  <c:v>5.7519999999999998</c:v>
                </c:pt>
                <c:pt idx="178">
                  <c:v>5.7389999999999999</c:v>
                </c:pt>
                <c:pt idx="179">
                  <c:v>5.766</c:v>
                </c:pt>
                <c:pt idx="180">
                  <c:v>5.7720000000000002</c:v>
                </c:pt>
                <c:pt idx="181">
                  <c:v>5.7240000000000002</c:v>
                </c:pt>
                <c:pt idx="182">
                  <c:v>5.7850000000000001</c:v>
                </c:pt>
                <c:pt idx="183">
                  <c:v>5.84</c:v>
                </c:pt>
                <c:pt idx="184">
                  <c:v>5.8710000000000004</c:v>
                </c:pt>
                <c:pt idx="185">
                  <c:v>5.8520000000000003</c:v>
                </c:pt>
                <c:pt idx="186">
                  <c:v>5.8970000000000002</c:v>
                </c:pt>
                <c:pt idx="187">
                  <c:v>5.8230000000000004</c:v>
                </c:pt>
                <c:pt idx="188">
                  <c:v>5.8479999999999999</c:v>
                </c:pt>
                <c:pt idx="189">
                  <c:v>5.8369999999999997</c:v>
                </c:pt>
                <c:pt idx="190">
                  <c:v>5.8019999999999996</c:v>
                </c:pt>
                <c:pt idx="191">
                  <c:v>5.8209999999999997</c:v>
                </c:pt>
                <c:pt idx="192">
                  <c:v>5.8120000000000003</c:v>
                </c:pt>
                <c:pt idx="193">
                  <c:v>5.8019999999999996</c:v>
                </c:pt>
                <c:pt idx="194">
                  <c:v>5.8230000000000004</c:v>
                </c:pt>
                <c:pt idx="195">
                  <c:v>5.867</c:v>
                </c:pt>
                <c:pt idx="196">
                  <c:v>5.8860000000000001</c:v>
                </c:pt>
                <c:pt idx="197">
                  <c:v>5.8520000000000003</c:v>
                </c:pt>
                <c:pt idx="198">
                  <c:v>5.8120000000000003</c:v>
                </c:pt>
                <c:pt idx="199">
                  <c:v>5.8230000000000004</c:v>
                </c:pt>
                <c:pt idx="200">
                  <c:v>5.7720000000000002</c:v>
                </c:pt>
                <c:pt idx="201">
                  <c:v>5.774</c:v>
                </c:pt>
                <c:pt idx="202">
                  <c:v>5.7089999999999996</c:v>
                </c:pt>
                <c:pt idx="203">
                  <c:v>5.7240000000000002</c:v>
                </c:pt>
                <c:pt idx="204">
                  <c:v>5.7320000000000002</c:v>
                </c:pt>
                <c:pt idx="205">
                  <c:v>5.673</c:v>
                </c:pt>
                <c:pt idx="206">
                  <c:v>5.6669999999999998</c:v>
                </c:pt>
                <c:pt idx="207">
                  <c:v>5.6550000000000002</c:v>
                </c:pt>
                <c:pt idx="208">
                  <c:v>5.6319999999999997</c:v>
                </c:pt>
                <c:pt idx="209">
                  <c:v>5.5839999999999996</c:v>
                </c:pt>
                <c:pt idx="210">
                  <c:v>5.6150000000000002</c:v>
                </c:pt>
                <c:pt idx="211">
                  <c:v>5.6840000000000002</c:v>
                </c:pt>
                <c:pt idx="212">
                  <c:v>5.69</c:v>
                </c:pt>
                <c:pt idx="213">
                  <c:v>5.7130000000000001</c:v>
                </c:pt>
                <c:pt idx="214">
                  <c:v>5.7320000000000002</c:v>
                </c:pt>
                <c:pt idx="215">
                  <c:v>5.7510000000000003</c:v>
                </c:pt>
                <c:pt idx="216">
                  <c:v>5.742</c:v>
                </c:pt>
                <c:pt idx="217">
                  <c:v>5.7380000000000004</c:v>
                </c:pt>
                <c:pt idx="218">
                  <c:v>5.827</c:v>
                </c:pt>
                <c:pt idx="219">
                  <c:v>5.8550000000000004</c:v>
                </c:pt>
                <c:pt idx="220">
                  <c:v>5.8659999999999997</c:v>
                </c:pt>
                <c:pt idx="221">
                  <c:v>5.8550000000000004</c:v>
                </c:pt>
                <c:pt idx="222">
                  <c:v>5.8250000000000002</c:v>
                </c:pt>
                <c:pt idx="223">
                  <c:v>5.7830000000000004</c:v>
                </c:pt>
                <c:pt idx="224">
                  <c:v>5.766</c:v>
                </c:pt>
                <c:pt idx="225">
                  <c:v>5.7549999999999999</c:v>
                </c:pt>
                <c:pt idx="226">
                  <c:v>5.7110000000000003</c:v>
                </c:pt>
                <c:pt idx="227">
                  <c:v>5.6689999999999996</c:v>
                </c:pt>
                <c:pt idx="228">
                  <c:v>5.7039999999999997</c:v>
                </c:pt>
                <c:pt idx="229">
                  <c:v>5.6769999999999996</c:v>
                </c:pt>
                <c:pt idx="230">
                  <c:v>5.6520000000000001</c:v>
                </c:pt>
                <c:pt idx="231">
                  <c:v>5.6239999999999997</c:v>
                </c:pt>
                <c:pt idx="232">
                  <c:v>5.6120000000000001</c:v>
                </c:pt>
                <c:pt idx="233">
                  <c:v>5.6239999999999997</c:v>
                </c:pt>
                <c:pt idx="234">
                  <c:v>5.6239999999999997</c:v>
                </c:pt>
                <c:pt idx="235">
                  <c:v>5.5819999999999999</c:v>
                </c:pt>
                <c:pt idx="236">
                  <c:v>5.524</c:v>
                </c:pt>
                <c:pt idx="237">
                  <c:v>5.468</c:v>
                </c:pt>
                <c:pt idx="238">
                  <c:v>5.5030000000000001</c:v>
                </c:pt>
                <c:pt idx="239">
                  <c:v>5.5510000000000002</c:v>
                </c:pt>
                <c:pt idx="240">
                  <c:v>5.4180000000000001</c:v>
                </c:pt>
                <c:pt idx="241">
                  <c:v>5.3259999999999996</c:v>
                </c:pt>
                <c:pt idx="242">
                  <c:v>5.3090000000000002</c:v>
                </c:pt>
                <c:pt idx="243">
                  <c:v>5.2990000000000004</c:v>
                </c:pt>
                <c:pt idx="244">
                  <c:v>5.3620000000000001</c:v>
                </c:pt>
                <c:pt idx="245">
                  <c:v>5.3460000000000001</c:v>
                </c:pt>
                <c:pt idx="246">
                  <c:v>5.258</c:v>
                </c:pt>
                <c:pt idx="247">
                  <c:v>5.2130000000000001</c:v>
                </c:pt>
                <c:pt idx="248">
                  <c:v>5.18</c:v>
                </c:pt>
                <c:pt idx="249">
                  <c:v>5.17</c:v>
                </c:pt>
                <c:pt idx="250">
                  <c:v>5.1879999999999997</c:v>
                </c:pt>
                <c:pt idx="251">
                  <c:v>5.0369999999999999</c:v>
                </c:pt>
                <c:pt idx="252">
                  <c:v>5.0250000000000004</c:v>
                </c:pt>
                <c:pt idx="253">
                  <c:v>5.0060000000000002</c:v>
                </c:pt>
                <c:pt idx="254">
                  <c:v>5.008</c:v>
                </c:pt>
                <c:pt idx="255">
                  <c:v>5.056</c:v>
                </c:pt>
                <c:pt idx="256">
                  <c:v>5.1040000000000001</c:v>
                </c:pt>
                <c:pt idx="257">
                  <c:v>5.1180000000000003</c:v>
                </c:pt>
                <c:pt idx="258">
                  <c:v>5.1120000000000001</c:v>
                </c:pt>
                <c:pt idx="259">
                  <c:v>5.1139999999999999</c:v>
                </c:pt>
                <c:pt idx="260">
                  <c:v>4.915</c:v>
                </c:pt>
                <c:pt idx="261">
                  <c:v>5.1580000000000004</c:v>
                </c:pt>
                <c:pt idx="262">
                  <c:v>5.0389999999999997</c:v>
                </c:pt>
                <c:pt idx="263">
                  <c:v>4.931</c:v>
                </c:pt>
                <c:pt idx="264">
                  <c:v>4.9560000000000004</c:v>
                </c:pt>
                <c:pt idx="265">
                  <c:v>5</c:v>
                </c:pt>
                <c:pt idx="266">
                  <c:v>5.1040000000000001</c:v>
                </c:pt>
                <c:pt idx="267">
                  <c:v>5.1100000000000003</c:v>
                </c:pt>
                <c:pt idx="268">
                  <c:v>5.25</c:v>
                </c:pt>
                <c:pt idx="269">
                  <c:v>5.23</c:v>
                </c:pt>
                <c:pt idx="270">
                  <c:v>5.1749999999999998</c:v>
                </c:pt>
                <c:pt idx="271">
                  <c:v>5.1139999999999999</c:v>
                </c:pt>
                <c:pt idx="272">
                  <c:v>5.1680000000000001</c:v>
                </c:pt>
                <c:pt idx="273">
                  <c:v>5.2249999999999996</c:v>
                </c:pt>
                <c:pt idx="274">
                  <c:v>5.2809999999999997</c:v>
                </c:pt>
                <c:pt idx="275">
                  <c:v>5.3049999999999997</c:v>
                </c:pt>
                <c:pt idx="276">
                  <c:v>5.2450000000000001</c:v>
                </c:pt>
                <c:pt idx="277">
                  <c:v>5.2679999999999998</c:v>
                </c:pt>
                <c:pt idx="278">
                  <c:v>5.3029999999999999</c:v>
                </c:pt>
                <c:pt idx="279">
                  <c:v>5.2290000000000001</c:v>
                </c:pt>
                <c:pt idx="280">
                  <c:v>5.1139999999999999</c:v>
                </c:pt>
                <c:pt idx="281">
                  <c:v>5.0860000000000003</c:v>
                </c:pt>
                <c:pt idx="282">
                  <c:v>5.1479999999999997</c:v>
                </c:pt>
                <c:pt idx="283">
                  <c:v>5.1669999999999998</c:v>
                </c:pt>
                <c:pt idx="284">
                  <c:v>5.1829999999999998</c:v>
                </c:pt>
                <c:pt idx="285">
                  <c:v>5.1870000000000003</c:v>
                </c:pt>
                <c:pt idx="286">
                  <c:v>5.0890000000000004</c:v>
                </c:pt>
                <c:pt idx="287">
                  <c:v>5.03</c:v>
                </c:pt>
                <c:pt idx="288">
                  <c:v>5.0460000000000003</c:v>
                </c:pt>
                <c:pt idx="289">
                  <c:v>5.07</c:v>
                </c:pt>
                <c:pt idx="290">
                  <c:v>5.1639999999999997</c:v>
                </c:pt>
                <c:pt idx="291">
                  <c:v>5.1660000000000004</c:v>
                </c:pt>
                <c:pt idx="292">
                  <c:v>5.109</c:v>
                </c:pt>
                <c:pt idx="293">
                  <c:v>5.0970000000000004</c:v>
                </c:pt>
                <c:pt idx="294">
                  <c:v>5.1050000000000004</c:v>
                </c:pt>
                <c:pt idx="295">
                  <c:v>5.1390000000000002</c:v>
                </c:pt>
                <c:pt idx="296">
                  <c:v>5.1559999999999997</c:v>
                </c:pt>
                <c:pt idx="297">
                  <c:v>5.0970000000000004</c:v>
                </c:pt>
                <c:pt idx="298">
                  <c:v>5.0339999999999998</c:v>
                </c:pt>
                <c:pt idx="299">
                  <c:v>4.952</c:v>
                </c:pt>
                <c:pt idx="300">
                  <c:v>4.8959999999999999</c:v>
                </c:pt>
                <c:pt idx="301">
                  <c:v>4.8739999999999997</c:v>
                </c:pt>
                <c:pt idx="302">
                  <c:v>4.9470000000000001</c:v>
                </c:pt>
                <c:pt idx="303">
                  <c:v>4.976</c:v>
                </c:pt>
                <c:pt idx="304">
                  <c:v>4.9710000000000001</c:v>
                </c:pt>
                <c:pt idx="305">
                  <c:v>4.899</c:v>
                </c:pt>
                <c:pt idx="306">
                  <c:v>4.8890000000000002</c:v>
                </c:pt>
                <c:pt idx="307">
                  <c:v>4.9290000000000003</c:v>
                </c:pt>
                <c:pt idx="308">
                  <c:v>4.891</c:v>
                </c:pt>
                <c:pt idx="309">
                  <c:v>4.9290000000000003</c:v>
                </c:pt>
                <c:pt idx="310">
                  <c:v>4.8179999999999996</c:v>
                </c:pt>
                <c:pt idx="311">
                  <c:v>4.7859999999999996</c:v>
                </c:pt>
                <c:pt idx="312">
                  <c:v>4.7699999999999996</c:v>
                </c:pt>
                <c:pt idx="313">
                  <c:v>4.8129999999999997</c:v>
                </c:pt>
                <c:pt idx="314">
                  <c:v>4.758</c:v>
                </c:pt>
                <c:pt idx="315">
                  <c:v>4.7779999999999996</c:v>
                </c:pt>
                <c:pt idx="316">
                  <c:v>4.7560000000000002</c:v>
                </c:pt>
                <c:pt idx="317">
                  <c:v>4.8150000000000004</c:v>
                </c:pt>
                <c:pt idx="318">
                  <c:v>4.8689999999999998</c:v>
                </c:pt>
                <c:pt idx="319">
                  <c:v>5.0110000000000001</c:v>
                </c:pt>
                <c:pt idx="320">
                  <c:v>4.9749999999999996</c:v>
                </c:pt>
                <c:pt idx="321">
                  <c:v>4.9969999999999999</c:v>
                </c:pt>
                <c:pt idx="322">
                  <c:v>4.9169999999999998</c:v>
                </c:pt>
                <c:pt idx="323">
                  <c:v>4.9770000000000003</c:v>
                </c:pt>
                <c:pt idx="324">
                  <c:v>4.9290000000000003</c:v>
                </c:pt>
                <c:pt idx="325">
                  <c:v>4.9139999999999997</c:v>
                </c:pt>
                <c:pt idx="326">
                  <c:v>4.9729999999999999</c:v>
                </c:pt>
                <c:pt idx="327">
                  <c:v>4.8899999999999997</c:v>
                </c:pt>
                <c:pt idx="328">
                  <c:v>4.9320000000000004</c:v>
                </c:pt>
                <c:pt idx="329">
                  <c:v>5.0830000000000002</c:v>
                </c:pt>
                <c:pt idx="330">
                  <c:v>5.1189999999999998</c:v>
                </c:pt>
                <c:pt idx="331">
                  <c:v>5.1689999999999996</c:v>
                </c:pt>
                <c:pt idx="332">
                  <c:v>5.1630000000000003</c:v>
                </c:pt>
                <c:pt idx="333">
                  <c:v>5.2539999999999996</c:v>
                </c:pt>
                <c:pt idx="334">
                  <c:v>5.2249999999999996</c:v>
                </c:pt>
                <c:pt idx="335">
                  <c:v>5.1459999999999999</c:v>
                </c:pt>
                <c:pt idx="336">
                  <c:v>5.2939999999999996</c:v>
                </c:pt>
                <c:pt idx="337">
                  <c:v>5.2880000000000003</c:v>
                </c:pt>
                <c:pt idx="338">
                  <c:v>5.1769999999999996</c:v>
                </c:pt>
                <c:pt idx="339">
                  <c:v>5.2089999999999996</c:v>
                </c:pt>
                <c:pt idx="340">
                  <c:v>5.2560000000000002</c:v>
                </c:pt>
                <c:pt idx="341">
                  <c:v>5.1920000000000002</c:v>
                </c:pt>
                <c:pt idx="342">
                  <c:v>5.3280000000000003</c:v>
                </c:pt>
                <c:pt idx="343">
                  <c:v>5.3380000000000001</c:v>
                </c:pt>
                <c:pt idx="344">
                  <c:v>5.2919999999999998</c:v>
                </c:pt>
                <c:pt idx="345">
                  <c:v>5.2880000000000003</c:v>
                </c:pt>
                <c:pt idx="346">
                  <c:v>5.2050000000000001</c:v>
                </c:pt>
                <c:pt idx="347">
                  <c:v>5.2050000000000001</c:v>
                </c:pt>
                <c:pt idx="348">
                  <c:v>5.1970000000000001</c:v>
                </c:pt>
                <c:pt idx="349">
                  <c:v>5.2450000000000001</c:v>
                </c:pt>
                <c:pt idx="350">
                  <c:v>5.1740000000000004</c:v>
                </c:pt>
                <c:pt idx="351">
                  <c:v>5.2949999999999999</c:v>
                </c:pt>
                <c:pt idx="352">
                  <c:v>5.4470000000000001</c:v>
                </c:pt>
                <c:pt idx="353">
                  <c:v>5.42</c:v>
                </c:pt>
                <c:pt idx="354">
                  <c:v>5.5119999999999996</c:v>
                </c:pt>
                <c:pt idx="355">
                  <c:v>5.4450000000000003</c:v>
                </c:pt>
                <c:pt idx="356">
                  <c:v>5.407</c:v>
                </c:pt>
                <c:pt idx="357">
                  <c:v>5.4050000000000002</c:v>
                </c:pt>
                <c:pt idx="358">
                  <c:v>5.3739999999999997</c:v>
                </c:pt>
                <c:pt idx="359">
                  <c:v>5.41</c:v>
                </c:pt>
                <c:pt idx="360">
                  <c:v>5.4009999999999998</c:v>
                </c:pt>
                <c:pt idx="361">
                  <c:v>5.4909999999999997</c:v>
                </c:pt>
                <c:pt idx="362">
                  <c:v>5.5110000000000001</c:v>
                </c:pt>
                <c:pt idx="363">
                  <c:v>5.4939999999999998</c:v>
                </c:pt>
                <c:pt idx="364">
                  <c:v>5.5149999999999997</c:v>
                </c:pt>
                <c:pt idx="365">
                  <c:v>5.5090000000000003</c:v>
                </c:pt>
                <c:pt idx="366">
                  <c:v>5.3810000000000002</c:v>
                </c:pt>
                <c:pt idx="367">
                  <c:v>5.3639999999999999</c:v>
                </c:pt>
                <c:pt idx="368">
                  <c:v>5.3410000000000002</c:v>
                </c:pt>
                <c:pt idx="369">
                  <c:v>5.2690000000000001</c:v>
                </c:pt>
                <c:pt idx="370">
                  <c:v>5.2549999999999999</c:v>
                </c:pt>
                <c:pt idx="371">
                  <c:v>5.3239999999999998</c:v>
                </c:pt>
                <c:pt idx="372">
                  <c:v>5.3559999999999999</c:v>
                </c:pt>
                <c:pt idx="373">
                  <c:v>5.2839999999999998</c:v>
                </c:pt>
                <c:pt idx="374">
                  <c:v>5.2530000000000001</c:v>
                </c:pt>
                <c:pt idx="375">
                  <c:v>5.2629999999999999</c:v>
                </c:pt>
                <c:pt idx="376">
                  <c:v>5.2210000000000001</c:v>
                </c:pt>
                <c:pt idx="377">
                  <c:v>5.2320000000000002</c:v>
                </c:pt>
                <c:pt idx="378">
                  <c:v>5.2510000000000003</c:v>
                </c:pt>
                <c:pt idx="379">
                  <c:v>5.2359999999999998</c:v>
                </c:pt>
                <c:pt idx="380">
                  <c:v>5.2050000000000001</c:v>
                </c:pt>
                <c:pt idx="381">
                  <c:v>5.1719999999999997</c:v>
                </c:pt>
                <c:pt idx="382">
                  <c:v>5.1150000000000002</c:v>
                </c:pt>
                <c:pt idx="383">
                  <c:v>5.13</c:v>
                </c:pt>
                <c:pt idx="384">
                  <c:v>5.2240000000000002</c:v>
                </c:pt>
                <c:pt idx="385">
                  <c:v>5.2350000000000003</c:v>
                </c:pt>
                <c:pt idx="386">
                  <c:v>5.3339999999999996</c:v>
                </c:pt>
                <c:pt idx="387">
                  <c:v>5.4119999999999999</c:v>
                </c:pt>
                <c:pt idx="388">
                  <c:v>5.3220000000000001</c:v>
                </c:pt>
                <c:pt idx="389">
                  <c:v>5.38</c:v>
                </c:pt>
                <c:pt idx="390">
                  <c:v>5.3780000000000001</c:v>
                </c:pt>
                <c:pt idx="391">
                  <c:v>5.391</c:v>
                </c:pt>
                <c:pt idx="392">
                  <c:v>5.359</c:v>
                </c:pt>
                <c:pt idx="393">
                  <c:v>5.327</c:v>
                </c:pt>
                <c:pt idx="394">
                  <c:v>5.274</c:v>
                </c:pt>
                <c:pt idx="395">
                  <c:v>5.2889999999999997</c:v>
                </c:pt>
                <c:pt idx="396">
                  <c:v>5.234</c:v>
                </c:pt>
                <c:pt idx="397">
                  <c:v>5.2169999999999996</c:v>
                </c:pt>
                <c:pt idx="398">
                  <c:v>5.173</c:v>
                </c:pt>
                <c:pt idx="399">
                  <c:v>5.2039999999999997</c:v>
                </c:pt>
                <c:pt idx="400">
                  <c:v>5.0910000000000002</c:v>
                </c:pt>
                <c:pt idx="401">
                  <c:v>5.1059999999999999</c:v>
                </c:pt>
                <c:pt idx="402">
                  <c:v>5.1289999999999996</c:v>
                </c:pt>
                <c:pt idx="403">
                  <c:v>5.1040000000000001</c:v>
                </c:pt>
                <c:pt idx="404">
                  <c:v>5.1100000000000003</c:v>
                </c:pt>
                <c:pt idx="405">
                  <c:v>5.1820000000000004</c:v>
                </c:pt>
                <c:pt idx="406">
                  <c:v>5.1289999999999996</c:v>
                </c:pt>
                <c:pt idx="407">
                  <c:v>5.0979999999999999</c:v>
                </c:pt>
                <c:pt idx="408">
                  <c:v>5.0659999999999998</c:v>
                </c:pt>
                <c:pt idx="409">
                  <c:v>5.0540000000000003</c:v>
                </c:pt>
                <c:pt idx="410">
                  <c:v>5.0709999999999997</c:v>
                </c:pt>
                <c:pt idx="411">
                  <c:v>5.1509999999999998</c:v>
                </c:pt>
                <c:pt idx="412">
                  <c:v>5.157</c:v>
                </c:pt>
                <c:pt idx="413">
                  <c:v>5.1529999999999996</c:v>
                </c:pt>
                <c:pt idx="414">
                  <c:v>5.1680000000000001</c:v>
                </c:pt>
                <c:pt idx="415">
                  <c:v>5.05</c:v>
                </c:pt>
                <c:pt idx="416">
                  <c:v>5.0339999999999998</c:v>
                </c:pt>
                <c:pt idx="417">
                  <c:v>4.9800000000000004</c:v>
                </c:pt>
                <c:pt idx="418">
                  <c:v>4.976</c:v>
                </c:pt>
                <c:pt idx="419">
                  <c:v>4.9660000000000002</c:v>
                </c:pt>
                <c:pt idx="420">
                  <c:v>5</c:v>
                </c:pt>
                <c:pt idx="421">
                  <c:v>4.9400000000000004</c:v>
                </c:pt>
                <c:pt idx="422">
                  <c:v>4.8390000000000004</c:v>
                </c:pt>
                <c:pt idx="423">
                  <c:v>4.9020000000000001</c:v>
                </c:pt>
                <c:pt idx="424">
                  <c:v>4.8639999999999999</c:v>
                </c:pt>
                <c:pt idx="425">
                  <c:v>4.8940000000000001</c:v>
                </c:pt>
                <c:pt idx="426">
                  <c:v>4.88</c:v>
                </c:pt>
                <c:pt idx="427">
                  <c:v>4.9219999999999997</c:v>
                </c:pt>
                <c:pt idx="428">
                  <c:v>4.9240000000000004</c:v>
                </c:pt>
                <c:pt idx="429">
                  <c:v>4.8360000000000003</c:v>
                </c:pt>
                <c:pt idx="430">
                  <c:v>4.7709999999999999</c:v>
                </c:pt>
                <c:pt idx="431">
                  <c:v>4.8120000000000003</c:v>
                </c:pt>
                <c:pt idx="432">
                  <c:v>4.8319999999999999</c:v>
                </c:pt>
                <c:pt idx="433">
                  <c:v>4.8259999999999996</c:v>
                </c:pt>
                <c:pt idx="434">
                  <c:v>4.9589999999999996</c:v>
                </c:pt>
                <c:pt idx="435">
                  <c:v>4.9669999999999996</c:v>
                </c:pt>
                <c:pt idx="436">
                  <c:v>4.8730000000000002</c:v>
                </c:pt>
                <c:pt idx="437">
                  <c:v>4.79</c:v>
                </c:pt>
                <c:pt idx="438">
                  <c:v>4.835</c:v>
                </c:pt>
                <c:pt idx="439">
                  <c:v>4.8090000000000002</c:v>
                </c:pt>
                <c:pt idx="440">
                  <c:v>#N/A</c:v>
                </c:pt>
                <c:pt idx="441">
                  <c:v>4.6230000000000002</c:v>
                </c:pt>
                <c:pt idx="442">
                  <c:v>4.5529999999999999</c:v>
                </c:pt>
                <c:pt idx="443">
                  <c:v>4.6230000000000002</c:v>
                </c:pt>
                <c:pt idx="444">
                  <c:v>4.7069999999999999</c:v>
                </c:pt>
                <c:pt idx="445">
                  <c:v>4.6909999999999998</c:v>
                </c:pt>
                <c:pt idx="446">
                  <c:v>4.742</c:v>
                </c:pt>
                <c:pt idx="447">
                  <c:v>4.6909999999999998</c:v>
                </c:pt>
                <c:pt idx="448">
                  <c:v>4.7160000000000002</c:v>
                </c:pt>
                <c:pt idx="449">
                  <c:v>4.7</c:v>
                </c:pt>
                <c:pt idx="450">
                  <c:v>4.6280000000000001</c:v>
                </c:pt>
                <c:pt idx="451">
                  <c:v>4.548</c:v>
                </c:pt>
                <c:pt idx="452">
                  <c:v>4.5880000000000001</c:v>
                </c:pt>
                <c:pt idx="453">
                  <c:v>4.54</c:v>
                </c:pt>
                <c:pt idx="454">
                  <c:v>4.5010000000000003</c:v>
                </c:pt>
                <c:pt idx="455">
                  <c:v>4.468</c:v>
                </c:pt>
                <c:pt idx="456">
                  <c:v>4.5060000000000002</c:v>
                </c:pt>
                <c:pt idx="457">
                  <c:v>4.5039999999999996</c:v>
                </c:pt>
                <c:pt idx="458">
                  <c:v>4.5060000000000002</c:v>
                </c:pt>
                <c:pt idx="459">
                  <c:v>4.593</c:v>
                </c:pt>
                <c:pt idx="460">
                  <c:v>4.5970000000000004</c:v>
                </c:pt>
                <c:pt idx="461">
                  <c:v>4.6660000000000004</c:v>
                </c:pt>
                <c:pt idx="462">
                  <c:v>4.6689999999999996</c:v>
                </c:pt>
                <c:pt idx="463">
                  <c:v>4.5990000000000002</c:v>
                </c:pt>
                <c:pt idx="464">
                  <c:v>4.5590000000000002</c:v>
                </c:pt>
                <c:pt idx="465">
                  <c:v>4.5670000000000002</c:v>
                </c:pt>
                <c:pt idx="466">
                  <c:v>4.577</c:v>
                </c:pt>
                <c:pt idx="467">
                  <c:v>4.6210000000000004</c:v>
                </c:pt>
                <c:pt idx="468">
                  <c:v>4.633</c:v>
                </c:pt>
                <c:pt idx="469">
                  <c:v>4.6429999999999998</c:v>
                </c:pt>
                <c:pt idx="470">
                  <c:v>4.5960000000000001</c:v>
                </c:pt>
                <c:pt idx="471">
                  <c:v>4.5510000000000002</c:v>
                </c:pt>
                <c:pt idx="472">
                  <c:v>4.5289999999999999</c:v>
                </c:pt>
                <c:pt idx="473">
                  <c:v>4.4800000000000004</c:v>
                </c:pt>
                <c:pt idx="474">
                  <c:v>4.41</c:v>
                </c:pt>
                <c:pt idx="475">
                  <c:v>4.2320000000000002</c:v>
                </c:pt>
                <c:pt idx="476">
                  <c:v>4.24</c:v>
                </c:pt>
                <c:pt idx="477">
                  <c:v>4.3579999999999997</c:v>
                </c:pt>
                <c:pt idx="478">
                  <c:v>4.2960000000000003</c:v>
                </c:pt>
                <c:pt idx="479">
                  <c:v>4.2560000000000002</c:v>
                </c:pt>
                <c:pt idx="480">
                  <c:v>4.1779999999999999</c:v>
                </c:pt>
                <c:pt idx="481">
                  <c:v>4.2859999999999996</c:v>
                </c:pt>
                <c:pt idx="482">
                  <c:v>4.3029999999999999</c:v>
                </c:pt>
                <c:pt idx="483">
                  <c:v>4.3029999999999999</c:v>
                </c:pt>
                <c:pt idx="484">
                  <c:v>4.3780000000000001</c:v>
                </c:pt>
                <c:pt idx="485">
                  <c:v>4.5389999999999997</c:v>
                </c:pt>
                <c:pt idx="486">
                  <c:v>4.7619999999999996</c:v>
                </c:pt>
                <c:pt idx="487">
                  <c:v>4.843</c:v>
                </c:pt>
                <c:pt idx="488">
                  <c:v>4.798</c:v>
                </c:pt>
                <c:pt idx="489">
                  <c:v>4.8630000000000004</c:v>
                </c:pt>
                <c:pt idx="490">
                  <c:v>5.0129999999999999</c:v>
                </c:pt>
                <c:pt idx="491">
                  <c:v>4.9660000000000002</c:v>
                </c:pt>
                <c:pt idx="492">
                  <c:v>4.9870000000000001</c:v>
                </c:pt>
                <c:pt idx="493">
                  <c:v>5.0149999999999997</c:v>
                </c:pt>
                <c:pt idx="494">
                  <c:v>4.9189999999999996</c:v>
                </c:pt>
                <c:pt idx="495">
                  <c:v>4.9249999999999998</c:v>
                </c:pt>
                <c:pt idx="496">
                  <c:v>4.7560000000000002</c:v>
                </c:pt>
                <c:pt idx="497">
                  <c:v>4.7519999999999998</c:v>
                </c:pt>
                <c:pt idx="498">
                  <c:v>4.6870000000000003</c:v>
                </c:pt>
                <c:pt idx="499">
                  <c:v>4.66</c:v>
                </c:pt>
                <c:pt idx="500">
                  <c:v>4.8929999999999998</c:v>
                </c:pt>
                <c:pt idx="501">
                  <c:v>5.0129999999999999</c:v>
                </c:pt>
                <c:pt idx="502">
                  <c:v>5.1669999999999998</c:v>
                </c:pt>
                <c:pt idx="503">
                  <c:v>5.0979999999999999</c:v>
                </c:pt>
                <c:pt idx="504">
                  <c:v>5.0510000000000002</c:v>
                </c:pt>
                <c:pt idx="505">
                  <c:v>5.0049999999999999</c:v>
                </c:pt>
                <c:pt idx="506">
                  <c:v>5.0730000000000004</c:v>
                </c:pt>
                <c:pt idx="507">
                  <c:v>5.1879999999999997</c:v>
                </c:pt>
                <c:pt idx="508">
                  <c:v>5.1859999999999999</c:v>
                </c:pt>
                <c:pt idx="509">
                  <c:v>5.1210000000000004</c:v>
                </c:pt>
                <c:pt idx="510">
                  <c:v>5.0469999999999997</c:v>
                </c:pt>
                <c:pt idx="511">
                  <c:v>5.03</c:v>
                </c:pt>
                <c:pt idx="512">
                  <c:v>5.0839999999999996</c:v>
                </c:pt>
                <c:pt idx="513">
                  <c:v>5.1360000000000001</c:v>
                </c:pt>
                <c:pt idx="514">
                  <c:v>5.1360000000000001</c:v>
                </c:pt>
                <c:pt idx="515">
                  <c:v>5.1989999999999998</c:v>
                </c:pt>
                <c:pt idx="516">
                  <c:v>5.0650000000000004</c:v>
                </c:pt>
                <c:pt idx="517">
                  <c:v>5.1130000000000004</c:v>
                </c:pt>
                <c:pt idx="518">
                  <c:v>5.0510000000000002</c:v>
                </c:pt>
                <c:pt idx="519">
                  <c:v>5.032</c:v>
                </c:pt>
                <c:pt idx="520">
                  <c:v>5.16</c:v>
                </c:pt>
                <c:pt idx="521">
                  <c:v>5.1109999999999998</c:v>
                </c:pt>
                <c:pt idx="522">
                  <c:v>5.1280000000000001</c:v>
                </c:pt>
                <c:pt idx="523">
                  <c:v>5.0490000000000004</c:v>
                </c:pt>
                <c:pt idx="524">
                  <c:v>5.08</c:v>
                </c:pt>
                <c:pt idx="525">
                  <c:v>5.0510000000000002</c:v>
                </c:pt>
                <c:pt idx="526">
                  <c:v>4.9790000000000001</c:v>
                </c:pt>
                <c:pt idx="527">
                  <c:v>4.8659999999999997</c:v>
                </c:pt>
                <c:pt idx="528">
                  <c:v>4.8760000000000003</c:v>
                </c:pt>
                <c:pt idx="529">
                  <c:v>4.835</c:v>
                </c:pt>
                <c:pt idx="530">
                  <c:v>4.8390000000000004</c:v>
                </c:pt>
                <c:pt idx="531">
                  <c:v>4.9249999999999998</c:v>
                </c:pt>
                <c:pt idx="532">
                  <c:v>4.8940000000000001</c:v>
                </c:pt>
                <c:pt idx="533">
                  <c:v>4.8920000000000003</c:v>
                </c:pt>
                <c:pt idx="534">
                  <c:v>4.9189999999999996</c:v>
                </c:pt>
                <c:pt idx="535">
                  <c:v>5.0289999999999999</c:v>
                </c:pt>
                <c:pt idx="536">
                  <c:v>5.008</c:v>
                </c:pt>
                <c:pt idx="537">
                  <c:v>5.0709999999999997</c:v>
                </c:pt>
                <c:pt idx="538">
                  <c:v>5.0730000000000004</c:v>
                </c:pt>
                <c:pt idx="539">
                  <c:v>4.9420000000000002</c:v>
                </c:pt>
                <c:pt idx="540">
                  <c:v>5.0140000000000002</c:v>
                </c:pt>
                <c:pt idx="541">
                  <c:v>5.0330000000000004</c:v>
                </c:pt>
                <c:pt idx="542">
                  <c:v>4.9850000000000003</c:v>
                </c:pt>
                <c:pt idx="543">
                  <c:v>4.9020000000000001</c:v>
                </c:pt>
                <c:pt idx="544">
                  <c:v>4.8940000000000001</c:v>
                </c:pt>
                <c:pt idx="545">
                  <c:v>4.923</c:v>
                </c:pt>
                <c:pt idx="546">
                  <c:v>4.9390000000000001</c:v>
                </c:pt>
                <c:pt idx="547">
                  <c:v>4.8789999999999996</c:v>
                </c:pt>
                <c:pt idx="548">
                  <c:v>4.907</c:v>
                </c:pt>
                <c:pt idx="549">
                  <c:v>4.9749999999999996</c:v>
                </c:pt>
                <c:pt idx="550">
                  <c:v>4.9870000000000001</c:v>
                </c:pt>
                <c:pt idx="551">
                  <c:v>4.9450000000000003</c:v>
                </c:pt>
                <c:pt idx="552">
                  <c:v>4.875</c:v>
                </c:pt>
                <c:pt idx="553">
                  <c:v>4.8630000000000004</c:v>
                </c:pt>
                <c:pt idx="554">
                  <c:v>4.8730000000000002</c:v>
                </c:pt>
                <c:pt idx="555">
                  <c:v>4.8890000000000002</c:v>
                </c:pt>
                <c:pt idx="556">
                  <c:v>4.8529999999999998</c:v>
                </c:pt>
                <c:pt idx="557">
                  <c:v>4.8310000000000004</c:v>
                </c:pt>
                <c:pt idx="558">
                  <c:v>4.8490000000000002</c:v>
                </c:pt>
                <c:pt idx="559">
                  <c:v>4.9269999999999996</c:v>
                </c:pt>
                <c:pt idx="560">
                  <c:v>4.8330000000000002</c:v>
                </c:pt>
                <c:pt idx="561">
                  <c:v>4.8769999999999998</c:v>
                </c:pt>
                <c:pt idx="562">
                  <c:v>4.9809999999999999</c:v>
                </c:pt>
                <c:pt idx="563">
                  <c:v>4.9989999999999997</c:v>
                </c:pt>
                <c:pt idx="564">
                  <c:v>5.0010000000000003</c:v>
                </c:pt>
                <c:pt idx="565">
                  <c:v>5.0519999999999996</c:v>
                </c:pt>
                <c:pt idx="566">
                  <c:v>5.2270000000000003</c:v>
                </c:pt>
                <c:pt idx="567">
                  <c:v>5.3250000000000002</c:v>
                </c:pt>
                <c:pt idx="568">
                  <c:v>5.32</c:v>
                </c:pt>
                <c:pt idx="569">
                  <c:v>5.31</c:v>
                </c:pt>
                <c:pt idx="570">
                  <c:v>5.2789999999999999</c:v>
                </c:pt>
                <c:pt idx="571">
                  <c:v>5.4089999999999998</c:v>
                </c:pt>
                <c:pt idx="572">
                  <c:v>5.327</c:v>
                </c:pt>
                <c:pt idx="573">
                  <c:v>5.3</c:v>
                </c:pt>
                <c:pt idx="574">
                  <c:v>5.2859999999999996</c:v>
                </c:pt>
                <c:pt idx="575">
                  <c:v>5.4059999999999997</c:v>
                </c:pt>
                <c:pt idx="576">
                  <c:v>5.3650000000000002</c:v>
                </c:pt>
                <c:pt idx="577">
                  <c:v>5.4039999999999999</c:v>
                </c:pt>
                <c:pt idx="578">
                  <c:v>5.4080000000000004</c:v>
                </c:pt>
                <c:pt idx="579">
                  <c:v>5.3449999999999998</c:v>
                </c:pt>
                <c:pt idx="580">
                  <c:v>5.3410000000000002</c:v>
                </c:pt>
                <c:pt idx="581">
                  <c:v>5.4</c:v>
                </c:pt>
                <c:pt idx="582">
                  <c:v>5.3959999999999999</c:v>
                </c:pt>
                <c:pt idx="583">
                  <c:v>5.4260000000000002</c:v>
                </c:pt>
                <c:pt idx="584">
                  <c:v>5.3410000000000002</c:v>
                </c:pt>
                <c:pt idx="585">
                  <c:v>5.2779999999999996</c:v>
                </c:pt>
                <c:pt idx="586">
                  <c:v>5.258</c:v>
                </c:pt>
                <c:pt idx="587">
                  <c:v>5.2060000000000004</c:v>
                </c:pt>
                <c:pt idx="588">
                  <c:v>5.2619999999999996</c:v>
                </c:pt>
                <c:pt idx="589">
                  <c:v>5.202</c:v>
                </c:pt>
                <c:pt idx="590">
                  <c:v>5.2329999999999997</c:v>
                </c:pt>
                <c:pt idx="591">
                  <c:v>5.2060000000000004</c:v>
                </c:pt>
                <c:pt idx="592">
                  <c:v>5.1559999999999997</c:v>
                </c:pt>
                <c:pt idx="593">
                  <c:v>5.1379999999999999</c:v>
                </c:pt>
                <c:pt idx="594">
                  <c:v>5.1920000000000002</c:v>
                </c:pt>
                <c:pt idx="595">
                  <c:v>5.2329999999999997</c:v>
                </c:pt>
                <c:pt idx="596">
                  <c:v>5.1980000000000004</c:v>
                </c:pt>
                <c:pt idx="597">
                  <c:v>5.1962000000000002</c:v>
                </c:pt>
                <c:pt idx="598">
                  <c:v>5.1755000000000004</c:v>
                </c:pt>
                <c:pt idx="599">
                  <c:v>5.1609999999999996</c:v>
                </c:pt>
                <c:pt idx="600">
                  <c:v>5.1113</c:v>
                </c:pt>
                <c:pt idx="601">
                  <c:v>5.0928000000000004</c:v>
                </c:pt>
                <c:pt idx="602">
                  <c:v>5.0537000000000001</c:v>
                </c:pt>
                <c:pt idx="603">
                  <c:v>5.1197999999999997</c:v>
                </c:pt>
                <c:pt idx="604">
                  <c:v>5.0846999999999998</c:v>
                </c:pt>
                <c:pt idx="605">
                  <c:v>5.0579000000000001</c:v>
                </c:pt>
                <c:pt idx="606">
                  <c:v>5.0930999999999997</c:v>
                </c:pt>
                <c:pt idx="607">
                  <c:v>5.0540000000000003</c:v>
                </c:pt>
                <c:pt idx="608">
                  <c:v>5.0643000000000002</c:v>
                </c:pt>
                <c:pt idx="609">
                  <c:v>5.0540000000000003</c:v>
                </c:pt>
                <c:pt idx="610">
                  <c:v>5.2161999999999997</c:v>
                </c:pt>
                <c:pt idx="611">
                  <c:v>5.1619000000000002</c:v>
                </c:pt>
                <c:pt idx="612">
                  <c:v>5.1162999999999998</c:v>
                </c:pt>
                <c:pt idx="613">
                  <c:v>5.2206999999999999</c:v>
                </c:pt>
                <c:pt idx="614">
                  <c:v>5.2755000000000001</c:v>
                </c:pt>
                <c:pt idx="615">
                  <c:v>5.2439999999999998</c:v>
                </c:pt>
                <c:pt idx="616">
                  <c:v>5.1665000000000001</c:v>
                </c:pt>
                <c:pt idx="617">
                  <c:v>5.2506000000000004</c:v>
                </c:pt>
                <c:pt idx="618">
                  <c:v>5.1981999999999999</c:v>
                </c:pt>
                <c:pt idx="619">
                  <c:v>5.1481000000000003</c:v>
                </c:pt>
                <c:pt idx="620">
                  <c:v>5.1127000000000002</c:v>
                </c:pt>
                <c:pt idx="621">
                  <c:v>5.1482000000000001</c:v>
                </c:pt>
                <c:pt idx="622">
                  <c:v>5.1443000000000003</c:v>
                </c:pt>
                <c:pt idx="623">
                  <c:v>5.1360000000000001</c:v>
                </c:pt>
                <c:pt idx="624">
                  <c:v>5.1276999999999999</c:v>
                </c:pt>
                <c:pt idx="625">
                  <c:v>5.0610999999999997</c:v>
                </c:pt>
                <c:pt idx="626">
                  <c:v>5.0198</c:v>
                </c:pt>
                <c:pt idx="627">
                  <c:v>5.0427</c:v>
                </c:pt>
                <c:pt idx="628">
                  <c:v>4.9972000000000003</c:v>
                </c:pt>
                <c:pt idx="629">
                  <c:v>5.0262000000000002</c:v>
                </c:pt>
                <c:pt idx="630">
                  <c:v>5.0468999999999999</c:v>
                </c:pt>
                <c:pt idx="631">
                  <c:v>4.9745999999999997</c:v>
                </c:pt>
                <c:pt idx="632">
                  <c:v>5.0658000000000003</c:v>
                </c:pt>
                <c:pt idx="633">
                  <c:v>5.0263999999999998</c:v>
                </c:pt>
                <c:pt idx="634">
                  <c:v>4.9726999999999997</c:v>
                </c:pt>
                <c:pt idx="635">
                  <c:v>4.9623999999999997</c:v>
                </c:pt>
                <c:pt idx="636">
                  <c:v>4.8986999999999998</c:v>
                </c:pt>
                <c:pt idx="637">
                  <c:v>4.7967000000000004</c:v>
                </c:pt>
                <c:pt idx="638">
                  <c:v>4.8434999999999997</c:v>
                </c:pt>
                <c:pt idx="639">
                  <c:v>4.8333000000000004</c:v>
                </c:pt>
                <c:pt idx="640">
                  <c:v>4.7256999999999998</c:v>
                </c:pt>
                <c:pt idx="641">
                  <c:v>4.7885</c:v>
                </c:pt>
                <c:pt idx="642">
                  <c:v>4.7660999999999998</c:v>
                </c:pt>
                <c:pt idx="643">
                  <c:v>4.8272000000000004</c:v>
                </c:pt>
                <c:pt idx="644">
                  <c:v>4.8170000000000002</c:v>
                </c:pt>
                <c:pt idx="645">
                  <c:v>4.7416999999999998</c:v>
                </c:pt>
                <c:pt idx="646">
                  <c:v>4.8209999999999997</c:v>
                </c:pt>
                <c:pt idx="647">
                  <c:v>4.7965</c:v>
                </c:pt>
                <c:pt idx="648">
                  <c:v>4.7801999999999998</c:v>
                </c:pt>
                <c:pt idx="649">
                  <c:v>4.7253999999999996</c:v>
                </c:pt>
                <c:pt idx="650">
                  <c:v>4.7638999999999996</c:v>
                </c:pt>
                <c:pt idx="651">
                  <c:v>4.7618</c:v>
                </c:pt>
                <c:pt idx="652">
                  <c:v>4.8559999999999999</c:v>
                </c:pt>
                <c:pt idx="653">
                  <c:v>4.7945000000000002</c:v>
                </c:pt>
                <c:pt idx="654">
                  <c:v>4.7252000000000001</c:v>
                </c:pt>
                <c:pt idx="655">
                  <c:v>4.6120999999999999</c:v>
                </c:pt>
                <c:pt idx="656">
                  <c:v>4.6361999999999997</c:v>
                </c:pt>
                <c:pt idx="657">
                  <c:v>4.5717999999999996</c:v>
                </c:pt>
                <c:pt idx="658">
                  <c:v>4.6260000000000003</c:v>
                </c:pt>
                <c:pt idx="659">
                  <c:v>4.6805000000000003</c:v>
                </c:pt>
                <c:pt idx="660">
                  <c:v>4.6825000000000001</c:v>
                </c:pt>
                <c:pt idx="661">
                  <c:v>4.6056999999999997</c:v>
                </c:pt>
                <c:pt idx="662">
                  <c:v>4.5194000000000001</c:v>
                </c:pt>
                <c:pt idx="663">
                  <c:v>4.4436999999999998</c:v>
                </c:pt>
                <c:pt idx="664">
                  <c:v>4.4058999999999999</c:v>
                </c:pt>
                <c:pt idx="665">
                  <c:v>4.4851999999999999</c:v>
                </c:pt>
                <c:pt idx="666">
                  <c:v>4.3800999999999997</c:v>
                </c:pt>
                <c:pt idx="667">
                  <c:v>4.3817000000000004</c:v>
                </c:pt>
                <c:pt idx="668">
                  <c:v>4.5609000000000002</c:v>
                </c:pt>
                <c:pt idx="669">
                  <c:v>4.585</c:v>
                </c:pt>
                <c:pt idx="670">
                  <c:v>4.4588000000000001</c:v>
                </c:pt>
                <c:pt idx="671">
                  <c:v>4.3893000000000004</c:v>
                </c:pt>
                <c:pt idx="672">
                  <c:v>4.2904</c:v>
                </c:pt>
                <c:pt idx="673">
                  <c:v>4.2081999999999997</c:v>
                </c:pt>
                <c:pt idx="674">
                  <c:v>4.3315000000000001</c:v>
                </c:pt>
                <c:pt idx="675">
                  <c:v>4.3037999999999998</c:v>
                </c:pt>
                <c:pt idx="676">
                  <c:v>4.3944999999999999</c:v>
                </c:pt>
                <c:pt idx="677">
                  <c:v>4.2549999999999999</c:v>
                </c:pt>
                <c:pt idx="678">
                  <c:v>4.2149999999999999</c:v>
                </c:pt>
                <c:pt idx="679">
                  <c:v>4.0852000000000004</c:v>
                </c:pt>
                <c:pt idx="680">
                  <c:v>4.1193999999999997</c:v>
                </c:pt>
                <c:pt idx="681">
                  <c:v>4.1802000000000001</c:v>
                </c:pt>
                <c:pt idx="682">
                  <c:v>4.3243999999999998</c:v>
                </c:pt>
                <c:pt idx="683">
                  <c:v>4.2838000000000003</c:v>
                </c:pt>
                <c:pt idx="684">
                  <c:v>4.1475</c:v>
                </c:pt>
                <c:pt idx="685">
                  <c:v>4.1970999999999998</c:v>
                </c:pt>
                <c:pt idx="686">
                  <c:v>4.3166000000000002</c:v>
                </c:pt>
                <c:pt idx="687">
                  <c:v>4.2333999999999996</c:v>
                </c:pt>
                <c:pt idx="688">
                  <c:v>4.2237</c:v>
                </c:pt>
                <c:pt idx="689">
                  <c:v>4.2816000000000001</c:v>
                </c:pt>
                <c:pt idx="690">
                  <c:v>4.2121000000000004</c:v>
                </c:pt>
                <c:pt idx="691">
                  <c:v>4.1374000000000004</c:v>
                </c:pt>
                <c:pt idx="692">
                  <c:v>4.1409000000000002</c:v>
                </c:pt>
                <c:pt idx="693">
                  <c:v>4.1332000000000004</c:v>
                </c:pt>
                <c:pt idx="694">
                  <c:v>3.9626999999999999</c:v>
                </c:pt>
                <c:pt idx="695">
                  <c:v>3.9607999999999999</c:v>
                </c:pt>
                <c:pt idx="696">
                  <c:v>3.9249999999999998</c:v>
                </c:pt>
                <c:pt idx="697">
                  <c:v>4.0113000000000003</c:v>
                </c:pt>
                <c:pt idx="698">
                  <c:v>4.0585000000000004</c:v>
                </c:pt>
                <c:pt idx="699">
                  <c:v>3.9941</c:v>
                </c:pt>
                <c:pt idx="700">
                  <c:v>4.0583999999999998</c:v>
                </c:pt>
                <c:pt idx="701">
                  <c:v>3.96</c:v>
                </c:pt>
                <c:pt idx="702">
                  <c:v>3.9051999999999998</c:v>
                </c:pt>
                <c:pt idx="703">
                  <c:v>3.9125999999999999</c:v>
                </c:pt>
                <c:pt idx="704">
                  <c:v>3.8172000000000001</c:v>
                </c:pt>
                <c:pt idx="705">
                  <c:v>3.8412999999999999</c:v>
                </c:pt>
                <c:pt idx="706">
                  <c:v>3.7761</c:v>
                </c:pt>
                <c:pt idx="707">
                  <c:v>3.7850000000000001</c:v>
                </c:pt>
                <c:pt idx="708">
                  <c:v>3.6943000000000001</c:v>
                </c:pt>
                <c:pt idx="709">
                  <c:v>3.6446000000000001</c:v>
                </c:pt>
                <c:pt idx="710">
                  <c:v>3.7475000000000001</c:v>
                </c:pt>
                <c:pt idx="711">
                  <c:v>3.7639999999999998</c:v>
                </c:pt>
                <c:pt idx="712">
                  <c:v>3.6583999999999999</c:v>
                </c:pt>
                <c:pt idx="713">
                  <c:v>3.5941999999999998</c:v>
                </c:pt>
                <c:pt idx="714">
                  <c:v>3.7151999999999998</c:v>
                </c:pt>
                <c:pt idx="715">
                  <c:v>3.6671</c:v>
                </c:pt>
                <c:pt idx="716">
                  <c:v>3.6835</c:v>
                </c:pt>
                <c:pt idx="717">
                  <c:v>3.6646000000000001</c:v>
                </c:pt>
                <c:pt idx="718">
                  <c:v>3.6131000000000002</c:v>
                </c:pt>
                <c:pt idx="719">
                  <c:v>3.6331000000000002</c:v>
                </c:pt>
                <c:pt idx="720">
                  <c:v>3.5670000000000002</c:v>
                </c:pt>
                <c:pt idx="721">
                  <c:v>3.6566000000000001</c:v>
                </c:pt>
                <c:pt idx="722">
                  <c:v>3.7782</c:v>
                </c:pt>
                <c:pt idx="723">
                  <c:v>3.7856000000000001</c:v>
                </c:pt>
                <c:pt idx="724">
                  <c:v>3.9927000000000001</c:v>
                </c:pt>
                <c:pt idx="725">
                  <c:v>4.048</c:v>
                </c:pt>
                <c:pt idx="726">
                  <c:v>4.2001999999999997</c:v>
                </c:pt>
                <c:pt idx="727">
                  <c:v>4.1052999999999997</c:v>
                </c:pt>
                <c:pt idx="728">
                  <c:v>4.2510000000000003</c:v>
                </c:pt>
                <c:pt idx="729">
                  <c:v>4.2584</c:v>
                </c:pt>
                <c:pt idx="730">
                  <c:v>4.2309999999999999</c:v>
                </c:pt>
                <c:pt idx="731">
                  <c:v>4.1147</c:v>
                </c:pt>
                <c:pt idx="732">
                  <c:v>4.0914000000000001</c:v>
                </c:pt>
                <c:pt idx="733">
                  <c:v>4.0854999999999997</c:v>
                </c:pt>
                <c:pt idx="734">
                  <c:v>3.9382000000000001</c:v>
                </c:pt>
                <c:pt idx="735">
                  <c:v>3.9609999999999999</c:v>
                </c:pt>
                <c:pt idx="736">
                  <c:v>3.8925000000000001</c:v>
                </c:pt>
                <c:pt idx="737">
                  <c:v>4.0045000000000002</c:v>
                </c:pt>
                <c:pt idx="738">
                  <c:v>4.0427</c:v>
                </c:pt>
                <c:pt idx="739">
                  <c:v>4.0696000000000003</c:v>
                </c:pt>
                <c:pt idx="740">
                  <c:v>4.0330000000000004</c:v>
                </c:pt>
                <c:pt idx="741">
                  <c:v>3.8915999999999999</c:v>
                </c:pt>
                <c:pt idx="742">
                  <c:v>3.8557999999999999</c:v>
                </c:pt>
                <c:pt idx="743">
                  <c:v>3.8388</c:v>
                </c:pt>
                <c:pt idx="744">
                  <c:v>3.8481999999999998</c:v>
                </c:pt>
                <c:pt idx="745">
                  <c:v>3.8388</c:v>
                </c:pt>
                <c:pt idx="746">
                  <c:v>4.0556000000000001</c:v>
                </c:pt>
                <c:pt idx="747">
                  <c:v>4.0286999999999997</c:v>
                </c:pt>
                <c:pt idx="748">
                  <c:v>3.9961000000000002</c:v>
                </c:pt>
                <c:pt idx="749">
                  <c:v>3.9769999999999999</c:v>
                </c:pt>
                <c:pt idx="750">
                  <c:v>4.0575000000000001</c:v>
                </c:pt>
                <c:pt idx="751">
                  <c:v>4.1521999999999997</c:v>
                </c:pt>
                <c:pt idx="752">
                  <c:v>4.1776</c:v>
                </c:pt>
                <c:pt idx="753">
                  <c:v>4.1737000000000002</c:v>
                </c:pt>
                <c:pt idx="754">
                  <c:v>4.0651999999999999</c:v>
                </c:pt>
                <c:pt idx="755">
                  <c:v>4.258</c:v>
                </c:pt>
                <c:pt idx="756">
                  <c:v>4.2503000000000002</c:v>
                </c:pt>
                <c:pt idx="757">
                  <c:v>4.2051999999999996</c:v>
                </c:pt>
                <c:pt idx="758">
                  <c:v>4.2286999999999999</c:v>
                </c:pt>
                <c:pt idx="759">
                  <c:v>4.2012999999999998</c:v>
                </c:pt>
                <c:pt idx="760">
                  <c:v>4.1505999999999998</c:v>
                </c:pt>
                <c:pt idx="761">
                  <c:v>4.1369999999999996</c:v>
                </c:pt>
                <c:pt idx="762">
                  <c:v>4.0827</c:v>
                </c:pt>
                <c:pt idx="763">
                  <c:v>4.0343999999999998</c:v>
                </c:pt>
                <c:pt idx="764">
                  <c:v>4.0458999999999996</c:v>
                </c:pt>
                <c:pt idx="765">
                  <c:v>4.0228000000000002</c:v>
                </c:pt>
                <c:pt idx="766">
                  <c:v>4.0228000000000002</c:v>
                </c:pt>
                <c:pt idx="767">
                  <c:v>4.0671999999999997</c:v>
                </c:pt>
                <c:pt idx="768">
                  <c:v>4.1586999999999996</c:v>
                </c:pt>
                <c:pt idx="769">
                  <c:v>4.1235999999999997</c:v>
                </c:pt>
                <c:pt idx="770">
                  <c:v>4.0343</c:v>
                </c:pt>
                <c:pt idx="771">
                  <c:v>3.9382000000000001</c:v>
                </c:pt>
                <c:pt idx="772">
                  <c:v>3.9573</c:v>
                </c:pt>
                <c:pt idx="773">
                  <c:v>3.9706999999999999</c:v>
                </c:pt>
                <c:pt idx="774">
                  <c:v>3.9342000000000001</c:v>
                </c:pt>
                <c:pt idx="775">
                  <c:v>3.9323000000000001</c:v>
                </c:pt>
                <c:pt idx="776">
                  <c:v>3.9016000000000002</c:v>
                </c:pt>
                <c:pt idx="777">
                  <c:v>3.8083</c:v>
                </c:pt>
                <c:pt idx="778">
                  <c:v>3.7949000000000002</c:v>
                </c:pt>
                <c:pt idx="779">
                  <c:v>3.8159999999999998</c:v>
                </c:pt>
                <c:pt idx="780">
                  <c:v>3.8174999999999999</c:v>
                </c:pt>
                <c:pt idx="781">
                  <c:v>4.0305</c:v>
                </c:pt>
                <c:pt idx="782">
                  <c:v>4.0168999999999997</c:v>
                </c:pt>
                <c:pt idx="783">
                  <c:v>4.0518000000000001</c:v>
                </c:pt>
                <c:pt idx="784">
                  <c:v>4.0053000000000001</c:v>
                </c:pt>
                <c:pt idx="785">
                  <c:v>4.0168999999999997</c:v>
                </c:pt>
                <c:pt idx="786">
                  <c:v>4.1790000000000003</c:v>
                </c:pt>
                <c:pt idx="787">
                  <c:v>4.1319999999999997</c:v>
                </c:pt>
                <c:pt idx="788">
                  <c:v>4.1201999999999996</c:v>
                </c:pt>
                <c:pt idx="789">
                  <c:v>4.0772000000000004</c:v>
                </c:pt>
                <c:pt idx="790">
                  <c:v>4.0597000000000003</c:v>
                </c:pt>
                <c:pt idx="791">
                  <c:v>4.0773000000000001</c:v>
                </c:pt>
                <c:pt idx="792">
                  <c:v>4.0091000000000001</c:v>
                </c:pt>
                <c:pt idx="793">
                  <c:v>4.0149999999999997</c:v>
                </c:pt>
                <c:pt idx="794">
                  <c:v>3.9702999999999999</c:v>
                </c:pt>
                <c:pt idx="795">
                  <c:v>3.9144000000000001</c:v>
                </c:pt>
                <c:pt idx="796">
                  <c:v>3.9355000000000002</c:v>
                </c:pt>
                <c:pt idx="797">
                  <c:v>3.9278</c:v>
                </c:pt>
                <c:pt idx="798">
                  <c:v>3.9624999999999999</c:v>
                </c:pt>
                <c:pt idx="799">
                  <c:v>3.9683000000000002</c:v>
                </c:pt>
                <c:pt idx="800">
                  <c:v>4.0208000000000004</c:v>
                </c:pt>
                <c:pt idx="801">
                  <c:v>3.9605999999999999</c:v>
                </c:pt>
                <c:pt idx="802">
                  <c:v>3.9624999999999999</c:v>
                </c:pt>
                <c:pt idx="803">
                  <c:v>3.9916</c:v>
                </c:pt>
                <c:pt idx="804">
                  <c:v>3.9199000000000002</c:v>
                </c:pt>
                <c:pt idx="805">
                  <c:v>3.9954999999999998</c:v>
                </c:pt>
                <c:pt idx="806">
                  <c:v>3.9449999999999998</c:v>
                </c:pt>
                <c:pt idx="807">
                  <c:v>3.9293999999999998</c:v>
                </c:pt>
                <c:pt idx="808">
                  <c:v>3.9643000000000002</c:v>
                </c:pt>
                <c:pt idx="809">
                  <c:v>3.9565999999999999</c:v>
                </c:pt>
                <c:pt idx="810">
                  <c:v>3.9081000000000001</c:v>
                </c:pt>
                <c:pt idx="811">
                  <c:v>3.8769</c:v>
                </c:pt>
                <c:pt idx="812">
                  <c:v>3.9609999999999999</c:v>
                </c:pt>
                <c:pt idx="813">
                  <c:v>3.9628000000000001</c:v>
                </c:pt>
                <c:pt idx="814">
                  <c:v>3.9493999999999998</c:v>
                </c:pt>
                <c:pt idx="815">
                  <c:v>3.8824999999999998</c:v>
                </c:pt>
                <c:pt idx="816">
                  <c:v>3.8673000000000002</c:v>
                </c:pt>
                <c:pt idx="817">
                  <c:v>3.8881999999999999</c:v>
                </c:pt>
                <c:pt idx="818">
                  <c:v>3.8445</c:v>
                </c:pt>
                <c:pt idx="819">
                  <c:v>3.8197999999999999</c:v>
                </c:pt>
                <c:pt idx="820">
                  <c:v>3.7650000000000001</c:v>
                </c:pt>
                <c:pt idx="821">
                  <c:v>3.7366999999999999</c:v>
                </c:pt>
                <c:pt idx="822">
                  <c:v>3.6897000000000002</c:v>
                </c:pt>
                <c:pt idx="823">
                  <c:v>3.6728000000000001</c:v>
                </c:pt>
                <c:pt idx="824">
                  <c:v>3.6465000000000001</c:v>
                </c:pt>
                <c:pt idx="825">
                  <c:v>3.6278000000000001</c:v>
                </c:pt>
                <c:pt idx="826">
                  <c:v>3.6558000000000002</c:v>
                </c:pt>
                <c:pt idx="827">
                  <c:v>3.6406000000000001</c:v>
                </c:pt>
                <c:pt idx="828">
                  <c:v>3.5606</c:v>
                </c:pt>
                <c:pt idx="829">
                  <c:v>3.5809000000000002</c:v>
                </c:pt>
                <c:pt idx="830">
                  <c:v>3.5808</c:v>
                </c:pt>
                <c:pt idx="831">
                  <c:v>3.7456</c:v>
                </c:pt>
                <c:pt idx="832">
                  <c:v>3.7002000000000002</c:v>
                </c:pt>
                <c:pt idx="833">
                  <c:v>3.8384</c:v>
                </c:pt>
                <c:pt idx="834">
                  <c:v>3.9053</c:v>
                </c:pt>
                <c:pt idx="835">
                  <c:v>3.9843000000000002</c:v>
                </c:pt>
                <c:pt idx="836">
                  <c:v>3.9533999999999998</c:v>
                </c:pt>
                <c:pt idx="837">
                  <c:v>4.1031000000000004</c:v>
                </c:pt>
                <c:pt idx="838">
                  <c:v>3.9651000000000001</c:v>
                </c:pt>
                <c:pt idx="839">
                  <c:v>3.9419</c:v>
                </c:pt>
                <c:pt idx="840">
                  <c:v>3.9283999999999999</c:v>
                </c:pt>
                <c:pt idx="841">
                  <c:v>3.9226000000000001</c:v>
                </c:pt>
                <c:pt idx="842">
                  <c:v>3.8976000000000002</c:v>
                </c:pt>
                <c:pt idx="843">
                  <c:v>3.7959999999999998</c:v>
                </c:pt>
                <c:pt idx="844">
                  <c:v>3.8094999999999999</c:v>
                </c:pt>
                <c:pt idx="845">
                  <c:v>3.9285000000000001</c:v>
                </c:pt>
                <c:pt idx="846">
                  <c:v>3.9091999999999998</c:v>
                </c:pt>
                <c:pt idx="847">
                  <c:v>3.9517000000000002</c:v>
                </c:pt>
                <c:pt idx="848">
                  <c:v>3.9769000000000001</c:v>
                </c:pt>
                <c:pt idx="849">
                  <c:v>3.9323999999999999</c:v>
                </c:pt>
                <c:pt idx="850">
                  <c:v>3.8957000000000002</c:v>
                </c:pt>
                <c:pt idx="851">
                  <c:v>3.9420999999999999</c:v>
                </c:pt>
                <c:pt idx="852">
                  <c:v>3.9712000000000001</c:v>
                </c:pt>
                <c:pt idx="853">
                  <c:v>4.0140000000000002</c:v>
                </c:pt>
                <c:pt idx="854">
                  <c:v>3.9847999999999999</c:v>
                </c:pt>
                <c:pt idx="855">
                  <c:v>3.9382000000000001</c:v>
                </c:pt>
                <c:pt idx="856">
                  <c:v>3.9558</c:v>
                </c:pt>
                <c:pt idx="857">
                  <c:v>3.9558</c:v>
                </c:pt>
                <c:pt idx="858">
                  <c:v>3.9811000000000001</c:v>
                </c:pt>
                <c:pt idx="859">
                  <c:v>3.9636</c:v>
                </c:pt>
                <c:pt idx="860">
                  <c:v>3.9752999999999998</c:v>
                </c:pt>
                <c:pt idx="861">
                  <c:v>3.9188999999999998</c:v>
                </c:pt>
                <c:pt idx="862">
                  <c:v>3.8879999999999999</c:v>
                </c:pt>
                <c:pt idx="863">
                  <c:v>3.9015</c:v>
                </c:pt>
                <c:pt idx="864">
                  <c:v>3.9266999999999999</c:v>
                </c:pt>
                <c:pt idx="865">
                  <c:v>3.8359000000000001</c:v>
                </c:pt>
                <c:pt idx="866">
                  <c:v>3.8397000000000001</c:v>
                </c:pt>
                <c:pt idx="867">
                  <c:v>3.919</c:v>
                </c:pt>
                <c:pt idx="868">
                  <c:v>3.8841000000000001</c:v>
                </c:pt>
                <c:pt idx="869">
                  <c:v>3.7839</c:v>
                </c:pt>
                <c:pt idx="870">
                  <c:v>3.6749999999999998</c:v>
                </c:pt>
                <c:pt idx="871">
                  <c:v>3.6806999999999999</c:v>
                </c:pt>
                <c:pt idx="872">
                  <c:v>3.6796000000000002</c:v>
                </c:pt>
                <c:pt idx="873">
                  <c:v>3.6419000000000001</c:v>
                </c:pt>
                <c:pt idx="874">
                  <c:v>3.6025</c:v>
                </c:pt>
                <c:pt idx="875">
                  <c:v>3.5204</c:v>
                </c:pt>
                <c:pt idx="876">
                  <c:v>3.5297000000000001</c:v>
                </c:pt>
                <c:pt idx="877">
                  <c:v>3.4184999999999999</c:v>
                </c:pt>
                <c:pt idx="878">
                  <c:v>3.4849999999999999</c:v>
                </c:pt>
                <c:pt idx="879">
                  <c:v>3.3542000000000001</c:v>
                </c:pt>
                <c:pt idx="880">
                  <c:v>3.3963000000000001</c:v>
                </c:pt>
                <c:pt idx="881">
                  <c:v>3.3138000000000001</c:v>
                </c:pt>
                <c:pt idx="882">
                  <c:v>3.3353999999999999</c:v>
                </c:pt>
                <c:pt idx="883">
                  <c:v>3.3317000000000001</c:v>
                </c:pt>
                <c:pt idx="884">
                  <c:v>3.4106000000000001</c:v>
                </c:pt>
                <c:pt idx="885">
                  <c:v>3.4235000000000002</c:v>
                </c:pt>
                <c:pt idx="886">
                  <c:v>3.3351999999999999</c:v>
                </c:pt>
                <c:pt idx="887">
                  <c:v>3.3698999999999999</c:v>
                </c:pt>
                <c:pt idx="888">
                  <c:v>3.4085000000000001</c:v>
                </c:pt>
                <c:pt idx="889">
                  <c:v>3.3292999999999999</c:v>
                </c:pt>
                <c:pt idx="890">
                  <c:v>3.2927</c:v>
                </c:pt>
                <c:pt idx="891">
                  <c:v>3.3420000000000001</c:v>
                </c:pt>
                <c:pt idx="892">
                  <c:v>3.351</c:v>
                </c:pt>
                <c:pt idx="893">
                  <c:v>3.2757999999999998</c:v>
                </c:pt>
                <c:pt idx="894">
                  <c:v>3.1903000000000001</c:v>
                </c:pt>
                <c:pt idx="895">
                  <c:v>3.2101000000000002</c:v>
                </c:pt>
                <c:pt idx="896">
                  <c:v>3.1629999999999998</c:v>
                </c:pt>
                <c:pt idx="897">
                  <c:v>3.1120999999999999</c:v>
                </c:pt>
                <c:pt idx="898">
                  <c:v>3.1716000000000002</c:v>
                </c:pt>
                <c:pt idx="899">
                  <c:v>3.2605</c:v>
                </c:pt>
                <c:pt idx="900">
                  <c:v>3.3614000000000002</c:v>
                </c:pt>
                <c:pt idx="901">
                  <c:v>3.3374000000000001</c:v>
                </c:pt>
                <c:pt idx="902">
                  <c:v>3.3647999999999998</c:v>
                </c:pt>
                <c:pt idx="903">
                  <c:v>3.3113000000000001</c:v>
                </c:pt>
                <c:pt idx="904">
                  <c:v>3.2488999999999999</c:v>
                </c:pt>
                <c:pt idx="905">
                  <c:v>3.4035000000000002</c:v>
                </c:pt>
                <c:pt idx="906">
                  <c:v>3.5415999999999999</c:v>
                </c:pt>
                <c:pt idx="907">
                  <c:v>3.5415000000000001</c:v>
                </c:pt>
                <c:pt idx="908">
                  <c:v>3.5133000000000001</c:v>
                </c:pt>
                <c:pt idx="909">
                  <c:v>3.5470999999999999</c:v>
                </c:pt>
                <c:pt idx="910">
                  <c:v>3.5358000000000001</c:v>
                </c:pt>
                <c:pt idx="911">
                  <c:v>3.6606999999999998</c:v>
                </c:pt>
                <c:pt idx="912">
                  <c:v>3.6474000000000002</c:v>
                </c:pt>
                <c:pt idx="913">
                  <c:v>3.7315</c:v>
                </c:pt>
                <c:pt idx="914">
                  <c:v>3.7143000000000002</c:v>
                </c:pt>
                <c:pt idx="915">
                  <c:v>3.6798000000000002</c:v>
                </c:pt>
                <c:pt idx="916">
                  <c:v>3.6549999999999998</c:v>
                </c:pt>
                <c:pt idx="917">
                  <c:v>3.6265000000000001</c:v>
                </c:pt>
                <c:pt idx="918">
                  <c:v>3.7240000000000002</c:v>
                </c:pt>
                <c:pt idx="919">
                  <c:v>3.9807000000000001</c:v>
                </c:pt>
                <c:pt idx="920">
                  <c:v>3.9180000000000001</c:v>
                </c:pt>
                <c:pt idx="921">
                  <c:v>3.92</c:v>
                </c:pt>
                <c:pt idx="922">
                  <c:v>3.9988999999999999</c:v>
                </c:pt>
                <c:pt idx="923">
                  <c:v>4.2104999999999997</c:v>
                </c:pt>
                <c:pt idx="924">
                  <c:v>4.1223000000000001</c:v>
                </c:pt>
                <c:pt idx="925">
                  <c:v>4.1083999999999996</c:v>
                </c:pt>
                <c:pt idx="926">
                  <c:v>4.1646000000000001</c:v>
                </c:pt>
                <c:pt idx="927">
                  <c:v>4.1749999999999998</c:v>
                </c:pt>
                <c:pt idx="928">
                  <c:v>4.2801999999999998</c:v>
                </c:pt>
                <c:pt idx="929">
                  <c:v>4.4381000000000004</c:v>
                </c:pt>
                <c:pt idx="930">
                  <c:v>4.3070000000000004</c:v>
                </c:pt>
                <c:pt idx="931">
                  <c:v>4.4055</c:v>
                </c:pt>
                <c:pt idx="932">
                  <c:v>4.3834</c:v>
                </c:pt>
                <c:pt idx="933">
                  <c:v>4.2832999999999997</c:v>
                </c:pt>
                <c:pt idx="934">
                  <c:v>4.3898999999999999</c:v>
                </c:pt>
                <c:pt idx="935">
                  <c:v>4.2674000000000003</c:v>
                </c:pt>
                <c:pt idx="936">
                  <c:v>4.2168000000000001</c:v>
                </c:pt>
                <c:pt idx="937">
                  <c:v>4.2694000000000001</c:v>
                </c:pt>
                <c:pt idx="938">
                  <c:v>4.3529999999999998</c:v>
                </c:pt>
                <c:pt idx="939">
                  <c:v>4.4256000000000002</c:v>
                </c:pt>
                <c:pt idx="940">
                  <c:v>4.5602</c:v>
                </c:pt>
                <c:pt idx="941">
                  <c:v>4.4886999999999997</c:v>
                </c:pt>
                <c:pt idx="942">
                  <c:v>4.5285000000000002</c:v>
                </c:pt>
                <c:pt idx="943">
                  <c:v>4.4572000000000003</c:v>
                </c:pt>
                <c:pt idx="944">
                  <c:v>4.3609</c:v>
                </c:pt>
                <c:pt idx="945">
                  <c:v>4.4355000000000002</c:v>
                </c:pt>
                <c:pt idx="946">
                  <c:v>4.4751000000000003</c:v>
                </c:pt>
                <c:pt idx="947">
                  <c:v>4.4732000000000003</c:v>
                </c:pt>
                <c:pt idx="948">
                  <c:v>4.5248999999999997</c:v>
                </c:pt>
                <c:pt idx="949">
                  <c:v>4.4733000000000001</c:v>
                </c:pt>
                <c:pt idx="950">
                  <c:v>4.5349000000000004</c:v>
                </c:pt>
                <c:pt idx="951">
                  <c:v>4.4141000000000004</c:v>
                </c:pt>
                <c:pt idx="952">
                  <c:v>4.4635999999999996</c:v>
                </c:pt>
                <c:pt idx="953">
                  <c:v>4.4577</c:v>
                </c:pt>
                <c:pt idx="954">
                  <c:v>4.5993000000000004</c:v>
                </c:pt>
                <c:pt idx="955">
                  <c:v>4.5933000000000002</c:v>
                </c:pt>
                <c:pt idx="956">
                  <c:v>4.5034000000000001</c:v>
                </c:pt>
                <c:pt idx="957">
                  <c:v>4.3474000000000004</c:v>
                </c:pt>
                <c:pt idx="958">
                  <c:v>4.4261999999999997</c:v>
                </c:pt>
                <c:pt idx="959">
                  <c:v>4.3552</c:v>
                </c:pt>
                <c:pt idx="960">
                  <c:v>4.2710999999999997</c:v>
                </c:pt>
                <c:pt idx="961">
                  <c:v>4.3140999999999998</c:v>
                </c:pt>
                <c:pt idx="962">
                  <c:v>4.2515999999999998</c:v>
                </c:pt>
                <c:pt idx="963">
                  <c:v>4.2671000000000001</c:v>
                </c:pt>
                <c:pt idx="964">
                  <c:v>4.2748999999999997</c:v>
                </c:pt>
                <c:pt idx="965">
                  <c:v>4.1776999999999997</c:v>
                </c:pt>
                <c:pt idx="966">
                  <c:v>4.1622000000000003</c:v>
                </c:pt>
                <c:pt idx="967">
                  <c:v>4.1601999999999997</c:v>
                </c:pt>
                <c:pt idx="968">
                  <c:v>4.2164000000000001</c:v>
                </c:pt>
                <c:pt idx="969">
                  <c:v>4.2046999999999999</c:v>
                </c:pt>
                <c:pt idx="970">
                  <c:v>4.1330999999999998</c:v>
                </c:pt>
                <c:pt idx="971">
                  <c:v>4.0810000000000004</c:v>
                </c:pt>
                <c:pt idx="972">
                  <c:v>4.0004999999999997</c:v>
                </c:pt>
                <c:pt idx="973">
                  <c:v>4.0750999999999999</c:v>
                </c:pt>
                <c:pt idx="974">
                  <c:v>3.9376000000000002</c:v>
                </c:pt>
                <c:pt idx="975">
                  <c:v>3.9318</c:v>
                </c:pt>
                <c:pt idx="976">
                  <c:v>3.9925999999999999</c:v>
                </c:pt>
                <c:pt idx="977">
                  <c:v>4.1986999999999997</c:v>
                </c:pt>
                <c:pt idx="978">
                  <c:v>4.1695000000000002</c:v>
                </c:pt>
                <c:pt idx="979">
                  <c:v>4.2572999999999999</c:v>
                </c:pt>
                <c:pt idx="980">
                  <c:v>4.2356999999999996</c:v>
                </c:pt>
                <c:pt idx="981">
                  <c:v>4.2906000000000004</c:v>
                </c:pt>
                <c:pt idx="982">
                  <c:v>4.2690000000000001</c:v>
                </c:pt>
                <c:pt idx="983">
                  <c:v>4.2512999999999996</c:v>
                </c:pt>
                <c:pt idx="984">
                  <c:v>4.3438999999999997</c:v>
                </c:pt>
                <c:pt idx="985">
                  <c:v>4.3974000000000002</c:v>
                </c:pt>
                <c:pt idx="986">
                  <c:v>4.4592999999999998</c:v>
                </c:pt>
                <c:pt idx="987">
                  <c:v>4.3875999999999999</c:v>
                </c:pt>
                <c:pt idx="988">
                  <c:v>4.3817000000000004</c:v>
                </c:pt>
                <c:pt idx="989">
                  <c:v>4.3419999999999996</c:v>
                </c:pt>
                <c:pt idx="990">
                  <c:v>4.2512999999999996</c:v>
                </c:pt>
                <c:pt idx="991">
                  <c:v>4.3163</c:v>
                </c:pt>
                <c:pt idx="992">
                  <c:v>4.2297000000000002</c:v>
                </c:pt>
                <c:pt idx="993">
                  <c:v>4.2591999999999999</c:v>
                </c:pt>
                <c:pt idx="994">
                  <c:v>4.1768000000000001</c:v>
                </c:pt>
                <c:pt idx="995">
                  <c:v>4.2946</c:v>
                </c:pt>
                <c:pt idx="996">
                  <c:v>4.3422000000000001</c:v>
                </c:pt>
                <c:pt idx="997">
                  <c:v>4.2927</c:v>
                </c:pt>
                <c:pt idx="998">
                  <c:v>4.3403</c:v>
                </c:pt>
                <c:pt idx="999">
                  <c:v>4.2946999999999997</c:v>
                </c:pt>
                <c:pt idx="1000">
                  <c:v>4.3521999999999998</c:v>
                </c:pt>
                <c:pt idx="1001">
                  <c:v>4.4081000000000001</c:v>
                </c:pt>
                <c:pt idx="1002">
                  <c:v>4.4382999999999999</c:v>
                </c:pt>
                <c:pt idx="1003">
                  <c:v>4.4463999999999997</c:v>
                </c:pt>
                <c:pt idx="1004">
                  <c:v>4.4463999999999997</c:v>
                </c:pt>
                <c:pt idx="1005">
                  <c:v>4.3982999999999999</c:v>
                </c:pt>
                <c:pt idx="1006">
                  <c:v>4.2690000000000001</c:v>
                </c:pt>
                <c:pt idx="1007">
                  <c:v>4.2171000000000003</c:v>
                </c:pt>
                <c:pt idx="1008">
                  <c:v>4.194</c:v>
                </c:pt>
                <c:pt idx="1009">
                  <c:v>4.1421000000000001</c:v>
                </c:pt>
                <c:pt idx="1010">
                  <c:v>4.2363999999999997</c:v>
                </c:pt>
                <c:pt idx="1011">
                  <c:v>4.1516000000000002</c:v>
                </c:pt>
                <c:pt idx="1012">
                  <c:v>4.1592000000000002</c:v>
                </c:pt>
                <c:pt idx="1013">
                  <c:v>4.2286000000000001</c:v>
                </c:pt>
                <c:pt idx="1014">
                  <c:v>4.1840999999999999</c:v>
                </c:pt>
                <c:pt idx="1015">
                  <c:v>4.2458999999999998</c:v>
                </c:pt>
                <c:pt idx="1016">
                  <c:v>4.2458999999999998</c:v>
                </c:pt>
                <c:pt idx="1017">
                  <c:v>4.3315999999999999</c:v>
                </c:pt>
                <c:pt idx="1018">
                  <c:v>4.3845999999999998</c:v>
                </c:pt>
                <c:pt idx="1019">
                  <c:v>4.3787000000000003</c:v>
                </c:pt>
                <c:pt idx="1020">
                  <c:v>4.4023000000000003</c:v>
                </c:pt>
                <c:pt idx="1021">
                  <c:v>4.3650000000000002</c:v>
                </c:pt>
                <c:pt idx="1022">
                  <c:v>4.2302999999999997</c:v>
                </c:pt>
                <c:pt idx="1023">
                  <c:v>4.2671999999999999</c:v>
                </c:pt>
                <c:pt idx="1024">
                  <c:v>4.3513000000000002</c:v>
                </c:pt>
                <c:pt idx="1025">
                  <c:v>4.3159999999999998</c:v>
                </c:pt>
                <c:pt idx="1026">
                  <c:v>4.2302</c:v>
                </c:pt>
                <c:pt idx="1027">
                  <c:v>4.2378999999999998</c:v>
                </c:pt>
                <c:pt idx="1028">
                  <c:v>4.2573999999999996</c:v>
                </c:pt>
                <c:pt idx="1029">
                  <c:v>4.2126999999999999</c:v>
                </c:pt>
                <c:pt idx="1030">
                  <c:v>4.1816000000000004</c:v>
                </c:pt>
                <c:pt idx="1031">
                  <c:v>4.1256000000000004</c:v>
                </c:pt>
                <c:pt idx="1032">
                  <c:v>4.1332000000000004</c:v>
                </c:pt>
                <c:pt idx="1033">
                  <c:v>4.1679000000000004</c:v>
                </c:pt>
                <c:pt idx="1034">
                  <c:v>4.2592999999999996</c:v>
                </c:pt>
                <c:pt idx="1035">
                  <c:v>4.1833999999999998</c:v>
                </c:pt>
                <c:pt idx="1036">
                  <c:v>4.1833</c:v>
                </c:pt>
                <c:pt idx="1037">
                  <c:v>4.1502999999999997</c:v>
                </c:pt>
                <c:pt idx="1038">
                  <c:v>4.2416999999999998</c:v>
                </c:pt>
                <c:pt idx="1039">
                  <c:v>4.2572999999999999</c:v>
                </c:pt>
                <c:pt idx="1040">
                  <c:v>4.2454999999999998</c:v>
                </c:pt>
                <c:pt idx="1041">
                  <c:v>4.2454999999999998</c:v>
                </c:pt>
                <c:pt idx="1042">
                  <c:v>4.3794000000000004</c:v>
                </c:pt>
                <c:pt idx="1043">
                  <c:v>4.3773999999999997</c:v>
                </c:pt>
                <c:pt idx="1044">
                  <c:v>4.2709999999999999</c:v>
                </c:pt>
                <c:pt idx="1045">
                  <c:v>4.2416</c:v>
                </c:pt>
                <c:pt idx="1046">
                  <c:v>4.2553000000000001</c:v>
                </c:pt>
                <c:pt idx="1047">
                  <c:v>4.0803000000000003</c:v>
                </c:pt>
                <c:pt idx="1048">
                  <c:v>4.0861000000000001</c:v>
                </c:pt>
                <c:pt idx="1049">
                  <c:v>4.0110000000000001</c:v>
                </c:pt>
                <c:pt idx="1050">
                  <c:v>3.9937</c:v>
                </c:pt>
                <c:pt idx="1051">
                  <c:v>3.9687999999999999</c:v>
                </c:pt>
                <c:pt idx="1052">
                  <c:v>4.0298999999999996</c:v>
                </c:pt>
                <c:pt idx="1053">
                  <c:v>4.0297999999999998</c:v>
                </c:pt>
                <c:pt idx="1054">
                  <c:v>4.0548000000000002</c:v>
                </c:pt>
                <c:pt idx="1055">
                  <c:v>4.0182000000000002</c:v>
                </c:pt>
                <c:pt idx="1056">
                  <c:v>3.9529999999999998</c:v>
                </c:pt>
                <c:pt idx="1057">
                  <c:v>4.0720000000000001</c:v>
                </c:pt>
                <c:pt idx="1058">
                  <c:v>4.1300999999999997</c:v>
                </c:pt>
                <c:pt idx="1059">
                  <c:v>4.0738000000000003</c:v>
                </c:pt>
                <c:pt idx="1060">
                  <c:v>4.1885000000000003</c:v>
                </c:pt>
                <c:pt idx="1061">
                  <c:v>4.1729000000000003</c:v>
                </c:pt>
                <c:pt idx="1062">
                  <c:v>4.1318999999999999</c:v>
                </c:pt>
                <c:pt idx="1063">
                  <c:v>4.1455000000000002</c:v>
                </c:pt>
                <c:pt idx="1064">
                  <c:v>4.0968</c:v>
                </c:pt>
                <c:pt idx="1065">
                  <c:v>4.1123000000000003</c:v>
                </c:pt>
                <c:pt idx="1066">
                  <c:v>4.1669</c:v>
                </c:pt>
                <c:pt idx="1067">
                  <c:v>4.0772000000000004</c:v>
                </c:pt>
                <c:pt idx="1068">
                  <c:v>4.0519999999999996</c:v>
                </c:pt>
                <c:pt idx="1069">
                  <c:v>4.1120999999999999</c:v>
                </c:pt>
                <c:pt idx="1070">
                  <c:v>4.0305999999999997</c:v>
                </c:pt>
                <c:pt idx="1071">
                  <c:v>4.0441000000000003</c:v>
                </c:pt>
                <c:pt idx="1072">
                  <c:v>4.0401999999999996</c:v>
                </c:pt>
                <c:pt idx="1073">
                  <c:v>4.0401999999999996</c:v>
                </c:pt>
                <c:pt idx="1074">
                  <c:v>4.0382999999999996</c:v>
                </c:pt>
                <c:pt idx="1075">
                  <c:v>4.0479000000000003</c:v>
                </c:pt>
                <c:pt idx="1076">
                  <c:v>4.0305999999999997</c:v>
                </c:pt>
                <c:pt idx="1077">
                  <c:v>4.0960999999999999</c:v>
                </c:pt>
                <c:pt idx="1078">
                  <c:v>4.0362999999999998</c:v>
                </c:pt>
                <c:pt idx="1079">
                  <c:v>4.0228999999999999</c:v>
                </c:pt>
                <c:pt idx="1080">
                  <c:v>4.0075000000000003</c:v>
                </c:pt>
                <c:pt idx="1081">
                  <c:v>4.0343999999999998</c:v>
                </c:pt>
                <c:pt idx="1082">
                  <c:v>3.9710999999999999</c:v>
                </c:pt>
                <c:pt idx="1083">
                  <c:v>3.9729999999999999</c:v>
                </c:pt>
                <c:pt idx="1084">
                  <c:v>4.0420999999999996</c:v>
                </c:pt>
                <c:pt idx="1085">
                  <c:v>4.0498000000000003</c:v>
                </c:pt>
                <c:pt idx="1086">
                  <c:v>4.0151000000000003</c:v>
                </c:pt>
                <c:pt idx="1087">
                  <c:v>3.8491</c:v>
                </c:pt>
                <c:pt idx="1088">
                  <c:v>3.7679999999999998</c:v>
                </c:pt>
                <c:pt idx="1089">
                  <c:v>3.7210999999999999</c:v>
                </c:pt>
                <c:pt idx="1090">
                  <c:v>3.7284999999999999</c:v>
                </c:pt>
                <c:pt idx="1091">
                  <c:v>3.6985000000000001</c:v>
                </c:pt>
                <c:pt idx="1092">
                  <c:v>3.7770000000000001</c:v>
                </c:pt>
                <c:pt idx="1093">
                  <c:v>3.7618999999999998</c:v>
                </c:pt>
                <c:pt idx="1094">
                  <c:v>3.6793999999999998</c:v>
                </c:pt>
                <c:pt idx="1095">
                  <c:v>3.7111000000000001</c:v>
                </c:pt>
                <c:pt idx="1096">
                  <c:v>3.7542</c:v>
                </c:pt>
                <c:pt idx="1097">
                  <c:v>3.7709999999999999</c:v>
                </c:pt>
                <c:pt idx="1098">
                  <c:v>3.7126000000000001</c:v>
                </c:pt>
                <c:pt idx="1099">
                  <c:v>3.6901000000000002</c:v>
                </c:pt>
                <c:pt idx="1100">
                  <c:v>3.7069000000000001</c:v>
                </c:pt>
                <c:pt idx="1101">
                  <c:v>3.7368000000000001</c:v>
                </c:pt>
                <c:pt idx="1102">
                  <c:v>3.8292000000000002</c:v>
                </c:pt>
                <c:pt idx="1103">
                  <c:v>3.8881999999999999</c:v>
                </c:pt>
                <c:pt idx="1104">
                  <c:v>3.8938999999999999</c:v>
                </c:pt>
                <c:pt idx="1105">
                  <c:v>3.8348</c:v>
                </c:pt>
                <c:pt idx="1106">
                  <c:v>3.8786</c:v>
                </c:pt>
                <c:pt idx="1107">
                  <c:v>4.1435000000000004</c:v>
                </c:pt>
                <c:pt idx="1108">
                  <c:v>4.2064000000000004</c:v>
                </c:pt>
                <c:pt idx="1109">
                  <c:v>4.1475</c:v>
                </c:pt>
                <c:pt idx="1110">
                  <c:v>4.1573000000000002</c:v>
                </c:pt>
                <c:pt idx="1111">
                  <c:v>4.1909000000000001</c:v>
                </c:pt>
                <c:pt idx="1112">
                  <c:v>4.1909000000000001</c:v>
                </c:pt>
                <c:pt idx="1113">
                  <c:v>4.2285000000000004</c:v>
                </c:pt>
                <c:pt idx="1114">
                  <c:v>4.3518999999999997</c:v>
                </c:pt>
                <c:pt idx="1115">
                  <c:v>4.3639999999999999</c:v>
                </c:pt>
                <c:pt idx="1116">
                  <c:v>4.4002999999999997</c:v>
                </c:pt>
                <c:pt idx="1117">
                  <c:v>4.3383000000000003</c:v>
                </c:pt>
                <c:pt idx="1118">
                  <c:v>4.3845000000000001</c:v>
                </c:pt>
                <c:pt idx="1119">
                  <c:v>4.4573</c:v>
                </c:pt>
                <c:pt idx="1120">
                  <c:v>4.423</c:v>
                </c:pt>
                <c:pt idx="1121">
                  <c:v>4.3807</c:v>
                </c:pt>
                <c:pt idx="1122">
                  <c:v>4.4577999999999998</c:v>
                </c:pt>
                <c:pt idx="1123">
                  <c:v>4.4336000000000002</c:v>
                </c:pt>
                <c:pt idx="1124">
                  <c:v>4.3832000000000004</c:v>
                </c:pt>
                <c:pt idx="1125">
                  <c:v>4.4966999999999997</c:v>
                </c:pt>
                <c:pt idx="1126">
                  <c:v>4.5355999999999996</c:v>
                </c:pt>
                <c:pt idx="1127">
                  <c:v>4.5053000000000001</c:v>
                </c:pt>
                <c:pt idx="1128">
                  <c:v>4.4992999999999999</c:v>
                </c:pt>
                <c:pt idx="1129">
                  <c:v>4.5648999999999997</c:v>
                </c:pt>
                <c:pt idx="1130">
                  <c:v>4.5793999999999997</c:v>
                </c:pt>
                <c:pt idx="1131">
                  <c:v>4.5979999999999999</c:v>
                </c:pt>
                <c:pt idx="1132">
                  <c:v>4.7709000000000001</c:v>
                </c:pt>
                <c:pt idx="1133">
                  <c:v>4.7920999999999996</c:v>
                </c:pt>
                <c:pt idx="1134">
                  <c:v>4.7462</c:v>
                </c:pt>
                <c:pt idx="1135">
                  <c:v>4.8049999999999997</c:v>
                </c:pt>
                <c:pt idx="1136">
                  <c:v>4.8516000000000004</c:v>
                </c:pt>
                <c:pt idx="1137">
                  <c:v>4.7678000000000003</c:v>
                </c:pt>
                <c:pt idx="1138">
                  <c:v>4.6886999999999999</c:v>
                </c:pt>
                <c:pt idx="1139">
                  <c:v>4.7340999999999998</c:v>
                </c:pt>
                <c:pt idx="1140">
                  <c:v>4.7717000000000001</c:v>
                </c:pt>
                <c:pt idx="1141">
                  <c:v>4.7004000000000001</c:v>
                </c:pt>
                <c:pt idx="1142">
                  <c:v>4.7557999999999998</c:v>
                </c:pt>
                <c:pt idx="1143">
                  <c:v>4.7320000000000002</c:v>
                </c:pt>
                <c:pt idx="1144">
                  <c:v>4.7201000000000004</c:v>
                </c:pt>
                <c:pt idx="1145">
                  <c:v>4.6548999999999996</c:v>
                </c:pt>
                <c:pt idx="1146">
                  <c:v>4.5998999999999999</c:v>
                </c:pt>
                <c:pt idx="1147">
                  <c:v>4.6467999999999998</c:v>
                </c:pt>
                <c:pt idx="1148">
                  <c:v>4.6467999999999998</c:v>
                </c:pt>
                <c:pt idx="1149">
                  <c:v>4.7000999999999999</c:v>
                </c:pt>
                <c:pt idx="1150">
                  <c:v>4.7377000000000002</c:v>
                </c:pt>
                <c:pt idx="1151">
                  <c:v>4.7099000000000002</c:v>
                </c:pt>
                <c:pt idx="1152">
                  <c:v>4.7714999999999996</c:v>
                </c:pt>
                <c:pt idx="1153">
                  <c:v>4.7595999999999998</c:v>
                </c:pt>
                <c:pt idx="1154">
                  <c:v>4.7614999999999998</c:v>
                </c:pt>
                <c:pt idx="1155">
                  <c:v>4.8055000000000003</c:v>
                </c:pt>
                <c:pt idx="1156">
                  <c:v>4.7934999999999999</c:v>
                </c:pt>
                <c:pt idx="1157">
                  <c:v>4.7995000000000001</c:v>
                </c:pt>
                <c:pt idx="1158">
                  <c:v>4.8697999999999997</c:v>
                </c:pt>
                <c:pt idx="1159">
                  <c:v>4.6760000000000002</c:v>
                </c:pt>
                <c:pt idx="1160">
                  <c:v>4.7215999999999996</c:v>
                </c:pt>
                <c:pt idx="1161">
                  <c:v>4.6779000000000002</c:v>
                </c:pt>
                <c:pt idx="1162">
                  <c:v>4.7096</c:v>
                </c:pt>
                <c:pt idx="1163">
                  <c:v>4.6837</c:v>
                </c:pt>
                <c:pt idx="1164">
                  <c:v>4.7175000000000002</c:v>
                </c:pt>
                <c:pt idx="1165">
                  <c:v>4.6955999999999998</c:v>
                </c:pt>
                <c:pt idx="1166">
                  <c:v>4.6440000000000001</c:v>
                </c:pt>
                <c:pt idx="1167">
                  <c:v>4.6459000000000001</c:v>
                </c:pt>
                <c:pt idx="1168">
                  <c:v>4.7354000000000003</c:v>
                </c:pt>
                <c:pt idx="1169">
                  <c:v>4.6855000000000002</c:v>
                </c:pt>
                <c:pt idx="1170">
                  <c:v>4.5805999999999996</c:v>
                </c:pt>
                <c:pt idx="1171">
                  <c:v>4.5629</c:v>
                </c:pt>
                <c:pt idx="1172">
                  <c:v>4.4588999999999999</c:v>
                </c:pt>
                <c:pt idx="1173">
                  <c:v>4.4549000000000003</c:v>
                </c:pt>
                <c:pt idx="1174">
                  <c:v>4.4743000000000004</c:v>
                </c:pt>
                <c:pt idx="1175">
                  <c:v>4.4743000000000004</c:v>
                </c:pt>
                <c:pt idx="1176">
                  <c:v>4.4703999999999997</c:v>
                </c:pt>
                <c:pt idx="1177">
                  <c:v>4.4565000000000001</c:v>
                </c:pt>
                <c:pt idx="1178">
                  <c:v>4.4447000000000001</c:v>
                </c:pt>
                <c:pt idx="1179">
                  <c:v>4.47</c:v>
                </c:pt>
                <c:pt idx="1180">
                  <c:v>4.4797000000000002</c:v>
                </c:pt>
                <c:pt idx="1181">
                  <c:v>4.4797000000000002</c:v>
                </c:pt>
                <c:pt idx="1182">
                  <c:v>4.3491</c:v>
                </c:pt>
                <c:pt idx="1183">
                  <c:v>4.3509000000000002</c:v>
                </c:pt>
                <c:pt idx="1184">
                  <c:v>4.4440999999999997</c:v>
                </c:pt>
                <c:pt idx="1185">
                  <c:v>4.4656000000000002</c:v>
                </c:pt>
                <c:pt idx="1186">
                  <c:v>4.444</c:v>
                </c:pt>
                <c:pt idx="1187">
                  <c:v>4.4301000000000004</c:v>
                </c:pt>
                <c:pt idx="1188">
                  <c:v>4.4847999999999999</c:v>
                </c:pt>
                <c:pt idx="1189">
                  <c:v>4.6132</c:v>
                </c:pt>
                <c:pt idx="1190">
                  <c:v>4.5834000000000001</c:v>
                </c:pt>
                <c:pt idx="1191">
                  <c:v>4.5754000000000001</c:v>
                </c:pt>
                <c:pt idx="1192">
                  <c:v>4.4747000000000003</c:v>
                </c:pt>
                <c:pt idx="1193">
                  <c:v>4.4490999999999996</c:v>
                </c:pt>
                <c:pt idx="1194">
                  <c:v>4.4236000000000004</c:v>
                </c:pt>
                <c:pt idx="1195">
                  <c:v>4.4176000000000002</c:v>
                </c:pt>
                <c:pt idx="1196">
                  <c:v>4.4000000000000004</c:v>
                </c:pt>
                <c:pt idx="1197">
                  <c:v>4.2195999999999998</c:v>
                </c:pt>
                <c:pt idx="1198">
                  <c:v>4.2561</c:v>
                </c:pt>
                <c:pt idx="1199">
                  <c:v>4.2888000000000002</c:v>
                </c:pt>
                <c:pt idx="1200">
                  <c:v>4.2713000000000001</c:v>
                </c:pt>
                <c:pt idx="1201">
                  <c:v>4.2538</c:v>
                </c:pt>
                <c:pt idx="1202">
                  <c:v>4.2267999999999999</c:v>
                </c:pt>
                <c:pt idx="1203">
                  <c:v>4.2615999999999996</c:v>
                </c:pt>
                <c:pt idx="1204">
                  <c:v>4.1901000000000002</c:v>
                </c:pt>
                <c:pt idx="1205">
                  <c:v>4.2363999999999997</c:v>
                </c:pt>
                <c:pt idx="1206">
                  <c:v>4.2131999999999996</c:v>
                </c:pt>
                <c:pt idx="1207">
                  <c:v>4.2324999999999999</c:v>
                </c:pt>
                <c:pt idx="1208">
                  <c:v>4.2828999999999997</c:v>
                </c:pt>
                <c:pt idx="1209">
                  <c:v>4.2712000000000003</c:v>
                </c:pt>
                <c:pt idx="1210">
                  <c:v>4.2614999999999998</c:v>
                </c:pt>
                <c:pt idx="1211">
                  <c:v>4.2092000000000001</c:v>
                </c:pt>
                <c:pt idx="1212">
                  <c:v>4.2264999999999997</c:v>
                </c:pt>
                <c:pt idx="1213">
                  <c:v>4.1763000000000003</c:v>
                </c:pt>
                <c:pt idx="1214">
                  <c:v>4.1166999999999998</c:v>
                </c:pt>
                <c:pt idx="1215">
                  <c:v>4.1128</c:v>
                </c:pt>
                <c:pt idx="1216">
                  <c:v>4.2129000000000003</c:v>
                </c:pt>
                <c:pt idx="1217">
                  <c:v>4.2945000000000002</c:v>
                </c:pt>
                <c:pt idx="1218">
                  <c:v>4.2906000000000004</c:v>
                </c:pt>
                <c:pt idx="1219">
                  <c:v>4.2380000000000004</c:v>
                </c:pt>
                <c:pt idx="1220">
                  <c:v>4.1586999999999996</c:v>
                </c:pt>
                <c:pt idx="1221">
                  <c:v>4.1952999999999996</c:v>
                </c:pt>
                <c:pt idx="1222">
                  <c:v>4.1856</c:v>
                </c:pt>
                <c:pt idx="1223">
                  <c:v>4.1353999999999997</c:v>
                </c:pt>
                <c:pt idx="1224">
                  <c:v>4.1238000000000001</c:v>
                </c:pt>
                <c:pt idx="1225">
                  <c:v>4.1642999999999999</c:v>
                </c:pt>
                <c:pt idx="1226">
                  <c:v>4.0719000000000003</c:v>
                </c:pt>
                <c:pt idx="1227">
                  <c:v>4.1063999999999998</c:v>
                </c:pt>
                <c:pt idx="1228">
                  <c:v>4.0564</c:v>
                </c:pt>
                <c:pt idx="1229">
                  <c:v>4.0353000000000003</c:v>
                </c:pt>
                <c:pt idx="1230">
                  <c:v>3.9780000000000002</c:v>
                </c:pt>
                <c:pt idx="1231">
                  <c:v>4.0160999999999998</c:v>
                </c:pt>
                <c:pt idx="1232">
                  <c:v>4.0273000000000003</c:v>
                </c:pt>
                <c:pt idx="1233">
                  <c:v>3.9891000000000001</c:v>
                </c:pt>
                <c:pt idx="1234">
                  <c:v>4.0023999999999997</c:v>
                </c:pt>
                <c:pt idx="1235">
                  <c:v>4.0865999999999998</c:v>
                </c:pt>
                <c:pt idx="1236">
                  <c:v>4.1193999999999997</c:v>
                </c:pt>
                <c:pt idx="1237">
                  <c:v>4.1871</c:v>
                </c:pt>
                <c:pt idx="1238">
                  <c:v>4.1637000000000004</c:v>
                </c:pt>
                <c:pt idx="1239">
                  <c:v>4.1734</c:v>
                </c:pt>
                <c:pt idx="1240">
                  <c:v>4.2201000000000004</c:v>
                </c:pt>
                <c:pt idx="1241">
                  <c:v>4.2416</c:v>
                </c:pt>
                <c:pt idx="1242">
                  <c:v>4.1285999999999996</c:v>
                </c:pt>
                <c:pt idx="1243">
                  <c:v>4.1304999999999996</c:v>
                </c:pt>
                <c:pt idx="1244">
                  <c:v>4.0975999999999999</c:v>
                </c:pt>
                <c:pt idx="1245">
                  <c:v>4.0552000000000001</c:v>
                </c:pt>
                <c:pt idx="1246">
                  <c:v>4.0244</c:v>
                </c:pt>
                <c:pt idx="1247">
                  <c:v>4.0530999999999997</c:v>
                </c:pt>
                <c:pt idx="1248">
                  <c:v>4.0415000000000001</c:v>
                </c:pt>
                <c:pt idx="1249">
                  <c:v>4.0317999999999996</c:v>
                </c:pt>
                <c:pt idx="1250">
                  <c:v>3.98</c:v>
                </c:pt>
                <c:pt idx="1251">
                  <c:v>3.9952000000000001</c:v>
                </c:pt>
                <c:pt idx="1252">
                  <c:v>3.9740000000000002</c:v>
                </c:pt>
                <c:pt idx="1253">
                  <c:v>3.9701</c:v>
                </c:pt>
                <c:pt idx="1254">
                  <c:v>3.9988000000000001</c:v>
                </c:pt>
                <c:pt idx="1255">
                  <c:v>4.0815999999999999</c:v>
                </c:pt>
                <c:pt idx="1256">
                  <c:v>4.0487000000000002</c:v>
                </c:pt>
                <c:pt idx="1257">
                  <c:v>4.0235000000000003</c:v>
                </c:pt>
                <c:pt idx="1258">
                  <c:v>4.0697999999999999</c:v>
                </c:pt>
                <c:pt idx="1259">
                  <c:v>4.0465</c:v>
                </c:pt>
                <c:pt idx="1260">
                  <c:v>4.0735999999999999</c:v>
                </c:pt>
                <c:pt idx="1261">
                  <c:v>4.0716000000000001</c:v>
                </c:pt>
                <c:pt idx="1262">
                  <c:v>4.1726999999999999</c:v>
                </c:pt>
                <c:pt idx="1263">
                  <c:v>4.2157999999999998</c:v>
                </c:pt>
                <c:pt idx="1264">
                  <c:v>4.2256999999999998</c:v>
                </c:pt>
                <c:pt idx="1265">
                  <c:v>4.2393999999999998</c:v>
                </c:pt>
                <c:pt idx="1266">
                  <c:v>4.2519</c:v>
                </c:pt>
                <c:pt idx="1267">
                  <c:v>4.1786000000000003</c:v>
                </c:pt>
                <c:pt idx="1268">
                  <c:v>4.1863000000000001</c:v>
                </c:pt>
                <c:pt idx="1269">
                  <c:v>4.2055999999999996</c:v>
                </c:pt>
                <c:pt idx="1270">
                  <c:v>4.1287000000000003</c:v>
                </c:pt>
                <c:pt idx="1271">
                  <c:v>4.1134000000000004</c:v>
                </c:pt>
                <c:pt idx="1272">
                  <c:v>4.2035</c:v>
                </c:pt>
                <c:pt idx="1273">
                  <c:v>4.1783999999999999</c:v>
                </c:pt>
                <c:pt idx="1274">
                  <c:v>4.1822999999999997</c:v>
                </c:pt>
                <c:pt idx="1275">
                  <c:v>4.1976000000000004</c:v>
                </c:pt>
                <c:pt idx="1276">
                  <c:v>4.1936999999999998</c:v>
                </c:pt>
                <c:pt idx="1277">
                  <c:v>4.2458999999999998</c:v>
                </c:pt>
                <c:pt idx="1278">
                  <c:v>4.3178999999999998</c:v>
                </c:pt>
                <c:pt idx="1279">
                  <c:v>4.3491999999999997</c:v>
                </c:pt>
                <c:pt idx="1280">
                  <c:v>4.3648999999999996</c:v>
                </c:pt>
                <c:pt idx="1281">
                  <c:v>4.4062999999999999</c:v>
                </c:pt>
                <c:pt idx="1282">
                  <c:v>4.2496999999999998</c:v>
                </c:pt>
                <c:pt idx="1283">
                  <c:v>4.2206000000000001</c:v>
                </c:pt>
                <c:pt idx="1284">
                  <c:v>4.2206000000000001</c:v>
                </c:pt>
                <c:pt idx="1285">
                  <c:v>4.1182999999999996</c:v>
                </c:pt>
                <c:pt idx="1286">
                  <c:v>4.1664000000000003</c:v>
                </c:pt>
                <c:pt idx="1287">
                  <c:v>4.1489000000000003</c:v>
                </c:pt>
                <c:pt idx="1288">
                  <c:v>4.1470000000000002</c:v>
                </c:pt>
                <c:pt idx="1289">
                  <c:v>4.1219000000000001</c:v>
                </c:pt>
                <c:pt idx="1290">
                  <c:v>4.0739000000000001</c:v>
                </c:pt>
                <c:pt idx="1291">
                  <c:v>4.1836000000000002</c:v>
                </c:pt>
                <c:pt idx="1292">
                  <c:v>4.1989999999999998</c:v>
                </c:pt>
                <c:pt idx="1293">
                  <c:v>4.1835000000000004</c:v>
                </c:pt>
                <c:pt idx="1294">
                  <c:v>4.1622000000000003</c:v>
                </c:pt>
                <c:pt idx="1295">
                  <c:v>4.1931000000000003</c:v>
                </c:pt>
                <c:pt idx="1296">
                  <c:v>4.2241999999999997</c:v>
                </c:pt>
                <c:pt idx="1297">
                  <c:v>4.2144000000000004</c:v>
                </c:pt>
                <c:pt idx="1298">
                  <c:v>4.2965</c:v>
                </c:pt>
                <c:pt idx="1299">
                  <c:v>4.2906000000000004</c:v>
                </c:pt>
                <c:pt idx="1300">
                  <c:v>4.3220000000000001</c:v>
                </c:pt>
                <c:pt idx="1301">
                  <c:v>4.2534000000000001</c:v>
                </c:pt>
                <c:pt idx="1302">
                  <c:v>4.2182000000000004</c:v>
                </c:pt>
                <c:pt idx="1303">
                  <c:v>4.2103999999999999</c:v>
                </c:pt>
                <c:pt idx="1304">
                  <c:v>4.2885999999999997</c:v>
                </c:pt>
                <c:pt idx="1305">
                  <c:v>4.2808000000000002</c:v>
                </c:pt>
                <c:pt idx="1306">
                  <c:v>4.2611999999999997</c:v>
                </c:pt>
                <c:pt idx="1307">
                  <c:v>4.2690000000000001</c:v>
                </c:pt>
                <c:pt idx="1308">
                  <c:v>4.2690000000000001</c:v>
                </c:pt>
                <c:pt idx="1309">
                  <c:v>4.2356999999999996</c:v>
                </c:pt>
                <c:pt idx="1310">
                  <c:v>4.2336999999999998</c:v>
                </c:pt>
                <c:pt idx="1311">
                  <c:v>4.1635</c:v>
                </c:pt>
                <c:pt idx="1312">
                  <c:v>4.2080000000000002</c:v>
                </c:pt>
                <c:pt idx="1313">
                  <c:v>4.2081999999999997</c:v>
                </c:pt>
                <c:pt idx="1314">
                  <c:v>4.1848000000000001</c:v>
                </c:pt>
                <c:pt idx="1315">
                  <c:v>4.1711</c:v>
                </c:pt>
                <c:pt idx="1316">
                  <c:v>4.1614000000000004</c:v>
                </c:pt>
                <c:pt idx="1317">
                  <c:v>4.1398999999999999</c:v>
                </c:pt>
                <c:pt idx="1318">
                  <c:v>4.1204000000000001</c:v>
                </c:pt>
                <c:pt idx="1319">
                  <c:v>4.1924999999999999</c:v>
                </c:pt>
                <c:pt idx="1320">
                  <c:v>4.1963999999999997</c:v>
                </c:pt>
                <c:pt idx="1321">
                  <c:v>4.2179000000000002</c:v>
                </c:pt>
                <c:pt idx="1322">
                  <c:v>4.1397000000000004</c:v>
                </c:pt>
                <c:pt idx="1323">
                  <c:v>4.1280000000000001</c:v>
                </c:pt>
                <c:pt idx="1324">
                  <c:v>4.1376999999999997</c:v>
                </c:pt>
                <c:pt idx="1325">
                  <c:v>4.1395999999999997</c:v>
                </c:pt>
                <c:pt idx="1326">
                  <c:v>4.1630000000000003</c:v>
                </c:pt>
                <c:pt idx="1327">
                  <c:v>4.0753000000000004</c:v>
                </c:pt>
                <c:pt idx="1328">
                  <c:v>4.0500999999999996</c:v>
                </c:pt>
                <c:pt idx="1329">
                  <c:v>4.0152999999999999</c:v>
                </c:pt>
                <c:pt idx="1330">
                  <c:v>3.9790000000000001</c:v>
                </c:pt>
                <c:pt idx="1331">
                  <c:v>4.0888</c:v>
                </c:pt>
                <c:pt idx="1332">
                  <c:v>4.0843999999999996</c:v>
                </c:pt>
                <c:pt idx="1333">
                  <c:v>4.069</c:v>
                </c:pt>
                <c:pt idx="1334">
                  <c:v>4.0960000000000001</c:v>
                </c:pt>
                <c:pt idx="1335">
                  <c:v>4.1520999999999999</c:v>
                </c:pt>
                <c:pt idx="1336">
                  <c:v>4.1794000000000002</c:v>
                </c:pt>
                <c:pt idx="1337">
                  <c:v>4.2655000000000003</c:v>
                </c:pt>
                <c:pt idx="1338">
                  <c:v>4.2615999999999996</c:v>
                </c:pt>
                <c:pt idx="1339">
                  <c:v>4.2853000000000003</c:v>
                </c:pt>
                <c:pt idx="1340">
                  <c:v>4.2617000000000003</c:v>
                </c:pt>
                <c:pt idx="1341">
                  <c:v>4.2832999999999997</c:v>
                </c:pt>
                <c:pt idx="1342">
                  <c:v>4.2637999999999998</c:v>
                </c:pt>
                <c:pt idx="1343">
                  <c:v>4.3765999999999998</c:v>
                </c:pt>
                <c:pt idx="1344">
                  <c:v>4.3647</c:v>
                </c:pt>
                <c:pt idx="1345">
                  <c:v>4.3766999999999996</c:v>
                </c:pt>
                <c:pt idx="1346">
                  <c:v>4.3768000000000002</c:v>
                </c:pt>
                <c:pt idx="1347">
                  <c:v>4.3075999999999999</c:v>
                </c:pt>
                <c:pt idx="1348">
                  <c:v>4.3075999999999999</c:v>
                </c:pt>
                <c:pt idx="1349">
                  <c:v>4.3910999999999998</c:v>
                </c:pt>
                <c:pt idx="1350">
                  <c:v>4.5195999999999996</c:v>
                </c:pt>
                <c:pt idx="1351">
                  <c:v>4.4633000000000003</c:v>
                </c:pt>
                <c:pt idx="1352">
                  <c:v>4.5423</c:v>
                </c:pt>
                <c:pt idx="1353">
                  <c:v>4.508</c:v>
                </c:pt>
                <c:pt idx="1354">
                  <c:v>4.5445000000000002</c:v>
                </c:pt>
                <c:pt idx="1355">
                  <c:v>4.5061999999999998</c:v>
                </c:pt>
                <c:pt idx="1356">
                  <c:v>4.4640000000000004</c:v>
                </c:pt>
                <c:pt idx="1357">
                  <c:v>4.5065999999999997</c:v>
                </c:pt>
                <c:pt idx="1358">
                  <c:v>4.5228999999999999</c:v>
                </c:pt>
                <c:pt idx="1359">
                  <c:v>4.6410999999999998</c:v>
                </c:pt>
                <c:pt idx="1360">
                  <c:v>4.5841000000000003</c:v>
                </c:pt>
                <c:pt idx="1361">
                  <c:v>4.5968</c:v>
                </c:pt>
                <c:pt idx="1362">
                  <c:v>4.5929000000000002</c:v>
                </c:pt>
                <c:pt idx="1363">
                  <c:v>4.6399999999999997</c:v>
                </c:pt>
                <c:pt idx="1364">
                  <c:v>4.5726000000000004</c:v>
                </c:pt>
                <c:pt idx="1365">
                  <c:v>4.5461999999999998</c:v>
                </c:pt>
                <c:pt idx="1366">
                  <c:v>4.4814999999999996</c:v>
                </c:pt>
                <c:pt idx="1367">
                  <c:v>4.4474999999999998</c:v>
                </c:pt>
                <c:pt idx="1368">
                  <c:v>4.4555999999999996</c:v>
                </c:pt>
                <c:pt idx="1369">
                  <c:v>4.4678000000000004</c:v>
                </c:pt>
                <c:pt idx="1370">
                  <c:v>4.4215</c:v>
                </c:pt>
                <c:pt idx="1371">
                  <c:v>4.4802</c:v>
                </c:pt>
                <c:pt idx="1372">
                  <c:v>4.4683000000000002</c:v>
                </c:pt>
                <c:pt idx="1373">
                  <c:v>4.4279999999999999</c:v>
                </c:pt>
                <c:pt idx="1374">
                  <c:v>4.3517999999999999</c:v>
                </c:pt>
                <c:pt idx="1375">
                  <c:v>4.3598999999999997</c:v>
                </c:pt>
                <c:pt idx="1376">
                  <c:v>4.3079999999999998</c:v>
                </c:pt>
                <c:pt idx="1377">
                  <c:v>4.2405999999999997</c:v>
                </c:pt>
                <c:pt idx="1378">
                  <c:v>4.2704000000000004</c:v>
                </c:pt>
                <c:pt idx="1379">
                  <c:v>4.2108999999999996</c:v>
                </c:pt>
                <c:pt idx="1380">
                  <c:v>4.1852999999999998</c:v>
                </c:pt>
                <c:pt idx="1381">
                  <c:v>4.2945000000000002</c:v>
                </c:pt>
                <c:pt idx="1382">
                  <c:v>4.2449000000000003</c:v>
                </c:pt>
                <c:pt idx="1383">
                  <c:v>4.2469000000000001</c:v>
                </c:pt>
                <c:pt idx="1384">
                  <c:v>4.2648999999999999</c:v>
                </c:pt>
                <c:pt idx="1385">
                  <c:v>4.2232000000000003</c:v>
                </c:pt>
                <c:pt idx="1386">
                  <c:v>4.1441999999999997</c:v>
                </c:pt>
                <c:pt idx="1387">
                  <c:v>4.1976000000000004</c:v>
                </c:pt>
                <c:pt idx="1388">
                  <c:v>4.1858000000000004</c:v>
                </c:pt>
                <c:pt idx="1389">
                  <c:v>4.1641000000000004</c:v>
                </c:pt>
                <c:pt idx="1390">
                  <c:v>4.1859000000000002</c:v>
                </c:pt>
                <c:pt idx="1391">
                  <c:v>4.1543000000000001</c:v>
                </c:pt>
                <c:pt idx="1392">
                  <c:v>4.2576000000000001</c:v>
                </c:pt>
                <c:pt idx="1393">
                  <c:v>4.2816000000000001</c:v>
                </c:pt>
                <c:pt idx="1394">
                  <c:v>4.2</c:v>
                </c:pt>
                <c:pt idx="1395">
                  <c:v>4.202</c:v>
                </c:pt>
                <c:pt idx="1396">
                  <c:v>4.1703000000000001</c:v>
                </c:pt>
                <c:pt idx="1397">
                  <c:v>4.1173000000000002</c:v>
                </c:pt>
                <c:pt idx="1398">
                  <c:v>4.1269</c:v>
                </c:pt>
                <c:pt idx="1399">
                  <c:v>4.1134000000000004</c:v>
                </c:pt>
                <c:pt idx="1400">
                  <c:v>4.0884</c:v>
                </c:pt>
                <c:pt idx="1401">
                  <c:v>4.1115000000000004</c:v>
                </c:pt>
                <c:pt idx="1402">
                  <c:v>4.1210000000000004</c:v>
                </c:pt>
                <c:pt idx="1403">
                  <c:v>4.0537999999999998</c:v>
                </c:pt>
                <c:pt idx="1404">
                  <c:v>4.0270999999999999</c:v>
                </c:pt>
                <c:pt idx="1405">
                  <c:v>4.0864000000000003</c:v>
                </c:pt>
                <c:pt idx="1406">
                  <c:v>4.0787000000000004</c:v>
                </c:pt>
                <c:pt idx="1407">
                  <c:v>4.0709</c:v>
                </c:pt>
                <c:pt idx="1408">
                  <c:v>4.069</c:v>
                </c:pt>
                <c:pt idx="1409">
                  <c:v>3.9809999999999999</c:v>
                </c:pt>
                <c:pt idx="1410">
                  <c:v>3.8843999999999999</c:v>
                </c:pt>
                <c:pt idx="1411">
                  <c:v>3.9032</c:v>
                </c:pt>
                <c:pt idx="1412">
                  <c:v>3.9731999999999998</c:v>
                </c:pt>
                <c:pt idx="1413">
                  <c:v>3.9521999999999999</c:v>
                </c:pt>
                <c:pt idx="1414">
                  <c:v>3.9009999999999998</c:v>
                </c:pt>
                <c:pt idx="1415">
                  <c:v>3.9331</c:v>
                </c:pt>
                <c:pt idx="1416">
                  <c:v>3.9483000000000001</c:v>
                </c:pt>
                <c:pt idx="1417">
                  <c:v>4.0514000000000001</c:v>
                </c:pt>
                <c:pt idx="1418">
                  <c:v>4.0918000000000001</c:v>
                </c:pt>
                <c:pt idx="1419">
                  <c:v>4.1071999999999997</c:v>
                </c:pt>
                <c:pt idx="1420">
                  <c:v>4.0994999999999999</c:v>
                </c:pt>
                <c:pt idx="1421">
                  <c:v>4.0667</c:v>
                </c:pt>
                <c:pt idx="1422">
                  <c:v>4.0705</c:v>
                </c:pt>
                <c:pt idx="1423">
                  <c:v>4.1090999999999998</c:v>
                </c:pt>
                <c:pt idx="1424">
                  <c:v>4.0396000000000001</c:v>
                </c:pt>
                <c:pt idx="1425">
                  <c:v>3.94</c:v>
                </c:pt>
                <c:pt idx="1426">
                  <c:v>3.9514</c:v>
                </c:pt>
                <c:pt idx="1427">
                  <c:v>3.9169999999999998</c:v>
                </c:pt>
                <c:pt idx="1428">
                  <c:v>3.9016999999999999</c:v>
                </c:pt>
                <c:pt idx="1429">
                  <c:v>3.9702999999999999</c:v>
                </c:pt>
                <c:pt idx="1430">
                  <c:v>3.9779</c:v>
                </c:pt>
                <c:pt idx="1431">
                  <c:v>3.9129999999999998</c:v>
                </c:pt>
                <c:pt idx="1432">
                  <c:v>4.0488999999999997</c:v>
                </c:pt>
                <c:pt idx="1433">
                  <c:v>4.0373000000000001</c:v>
                </c:pt>
                <c:pt idx="1434">
                  <c:v>4.1050000000000004</c:v>
                </c:pt>
                <c:pt idx="1435">
                  <c:v>4.0682</c:v>
                </c:pt>
                <c:pt idx="1436">
                  <c:v>4.0605000000000002</c:v>
                </c:pt>
                <c:pt idx="1437">
                  <c:v>4.0914000000000001</c:v>
                </c:pt>
                <c:pt idx="1438">
                  <c:v>4.0933000000000002</c:v>
                </c:pt>
                <c:pt idx="1439">
                  <c:v>4.1420000000000003</c:v>
                </c:pt>
                <c:pt idx="1440">
                  <c:v>4.1555999999999997</c:v>
                </c:pt>
                <c:pt idx="1441">
                  <c:v>4.1731999999999996</c:v>
                </c:pt>
                <c:pt idx="1442">
                  <c:v>4.1635</c:v>
                </c:pt>
                <c:pt idx="1443">
                  <c:v>4.2203999999999997</c:v>
                </c:pt>
                <c:pt idx="1444">
                  <c:v>4.1791999999999998</c:v>
                </c:pt>
                <c:pt idx="1445">
                  <c:v>4.1576000000000004</c:v>
                </c:pt>
                <c:pt idx="1446">
                  <c:v>4.2756999999999996</c:v>
                </c:pt>
                <c:pt idx="1447">
                  <c:v>4.2184999999999997</c:v>
                </c:pt>
                <c:pt idx="1448">
                  <c:v>4.2442000000000002</c:v>
                </c:pt>
                <c:pt idx="1449">
                  <c:v>4.2244999999999999</c:v>
                </c:pt>
                <c:pt idx="1450">
                  <c:v>4.2541000000000002</c:v>
                </c:pt>
                <c:pt idx="1451">
                  <c:v>4.1890999999999998</c:v>
                </c:pt>
                <c:pt idx="1452">
                  <c:v>4.2759999999999998</c:v>
                </c:pt>
                <c:pt idx="1453">
                  <c:v>4.3098999999999998</c:v>
                </c:pt>
                <c:pt idx="1454">
                  <c:v>4.3338000000000001</c:v>
                </c:pt>
                <c:pt idx="1455">
                  <c:v>4.2919999999999998</c:v>
                </c:pt>
                <c:pt idx="1456">
                  <c:v>4.3120000000000003</c:v>
                </c:pt>
                <c:pt idx="1457">
                  <c:v>4.3860999999999999</c:v>
                </c:pt>
                <c:pt idx="1458">
                  <c:v>4.4184000000000001</c:v>
                </c:pt>
                <c:pt idx="1459">
                  <c:v>4.3883000000000001</c:v>
                </c:pt>
                <c:pt idx="1460">
                  <c:v>4.3902999999999999</c:v>
                </c:pt>
                <c:pt idx="1461">
                  <c:v>4.3202999999999996</c:v>
                </c:pt>
                <c:pt idx="1462">
                  <c:v>4.2423000000000002</c:v>
                </c:pt>
                <c:pt idx="1463">
                  <c:v>4.2809999999999997</c:v>
                </c:pt>
                <c:pt idx="1464">
                  <c:v>4.2055999999999996</c:v>
                </c:pt>
                <c:pt idx="1465">
                  <c:v>4.2674000000000003</c:v>
                </c:pt>
                <c:pt idx="1466">
                  <c:v>4.1978</c:v>
                </c:pt>
                <c:pt idx="1467">
                  <c:v>4.2054</c:v>
                </c:pt>
                <c:pt idx="1468">
                  <c:v>4.2073</c:v>
                </c:pt>
                <c:pt idx="1469">
                  <c:v>4.1783999999999999</c:v>
                </c:pt>
                <c:pt idx="1470">
                  <c:v>4.1649000000000003</c:v>
                </c:pt>
                <c:pt idx="1471">
                  <c:v>4.1553000000000004</c:v>
                </c:pt>
                <c:pt idx="1472">
                  <c:v>4.1859999999999999</c:v>
                </c:pt>
                <c:pt idx="1473">
                  <c:v>4.1666999999999996</c:v>
                </c:pt>
                <c:pt idx="1474">
                  <c:v>4.0899000000000001</c:v>
                </c:pt>
                <c:pt idx="1475">
                  <c:v>4.0137</c:v>
                </c:pt>
                <c:pt idx="1476">
                  <c:v>4.0307000000000004</c:v>
                </c:pt>
                <c:pt idx="1477">
                  <c:v>4.0362</c:v>
                </c:pt>
                <c:pt idx="1478">
                  <c:v>4.0285000000000002</c:v>
                </c:pt>
                <c:pt idx="1479">
                  <c:v>4.0952999999999999</c:v>
                </c:pt>
                <c:pt idx="1480">
                  <c:v>4.1375000000000002</c:v>
                </c:pt>
                <c:pt idx="1481">
                  <c:v>4.1452</c:v>
                </c:pt>
                <c:pt idx="1482">
                  <c:v>4.1181000000000001</c:v>
                </c:pt>
                <c:pt idx="1483">
                  <c:v>4.1700999999999997</c:v>
                </c:pt>
                <c:pt idx="1484">
                  <c:v>4.1257999999999999</c:v>
                </c:pt>
                <c:pt idx="1485">
                  <c:v>4.1642999999999999</c:v>
                </c:pt>
                <c:pt idx="1486">
                  <c:v>4.2107000000000001</c:v>
                </c:pt>
                <c:pt idx="1487">
                  <c:v>4.2709999999999999</c:v>
                </c:pt>
                <c:pt idx="1488">
                  <c:v>4.2457000000000003</c:v>
                </c:pt>
                <c:pt idx="1489">
                  <c:v>4.2417999999999996</c:v>
                </c:pt>
                <c:pt idx="1490">
                  <c:v>4.1660000000000004</c:v>
                </c:pt>
                <c:pt idx="1491">
                  <c:v>4.1795</c:v>
                </c:pt>
                <c:pt idx="1492">
                  <c:v>4.2455999999999996</c:v>
                </c:pt>
                <c:pt idx="1493">
                  <c:v>4.2906000000000004</c:v>
                </c:pt>
                <c:pt idx="1494">
                  <c:v>4.2808000000000002</c:v>
                </c:pt>
                <c:pt idx="1495">
                  <c:v>4.2534000000000001</c:v>
                </c:pt>
                <c:pt idx="1496">
                  <c:v>4.2945000000000002</c:v>
                </c:pt>
                <c:pt idx="1497">
                  <c:v>4.3239999999999998</c:v>
                </c:pt>
                <c:pt idx="1498">
                  <c:v>4.3833000000000002</c:v>
                </c:pt>
                <c:pt idx="1499">
                  <c:v>4.3673999999999999</c:v>
                </c:pt>
                <c:pt idx="1500">
                  <c:v>4.3398000000000003</c:v>
                </c:pt>
                <c:pt idx="1501">
                  <c:v>4.3872999999999998</c:v>
                </c:pt>
                <c:pt idx="1502">
                  <c:v>4.3540000000000001</c:v>
                </c:pt>
                <c:pt idx="1503">
                  <c:v>4.3556999999999997</c:v>
                </c:pt>
                <c:pt idx="1504">
                  <c:v>4.3914</c:v>
                </c:pt>
                <c:pt idx="1505">
                  <c:v>4.4391999999999996</c:v>
                </c:pt>
                <c:pt idx="1506">
                  <c:v>4.4611999999999998</c:v>
                </c:pt>
                <c:pt idx="1507">
                  <c:v>4.4793000000000003</c:v>
                </c:pt>
                <c:pt idx="1508">
                  <c:v>4.4934000000000003</c:v>
                </c:pt>
                <c:pt idx="1509">
                  <c:v>4.4694000000000003</c:v>
                </c:pt>
                <c:pt idx="1510">
                  <c:v>4.4593999999999996</c:v>
                </c:pt>
                <c:pt idx="1511">
                  <c:v>4.4295</c:v>
                </c:pt>
                <c:pt idx="1512">
                  <c:v>4.3837000000000002</c:v>
                </c:pt>
                <c:pt idx="1513">
                  <c:v>4.4436</c:v>
                </c:pt>
                <c:pt idx="1514">
                  <c:v>4.5340999999999996</c:v>
                </c:pt>
                <c:pt idx="1515">
                  <c:v>4.5827</c:v>
                </c:pt>
                <c:pt idx="1516">
                  <c:v>4.5462999999999996</c:v>
                </c:pt>
                <c:pt idx="1517">
                  <c:v>4.5648</c:v>
                </c:pt>
                <c:pt idx="1518">
                  <c:v>4.5506000000000002</c:v>
                </c:pt>
                <c:pt idx="1519">
                  <c:v>4.5629</c:v>
                </c:pt>
                <c:pt idx="1520">
                  <c:v>4.6036000000000001</c:v>
                </c:pt>
                <c:pt idx="1521">
                  <c:v>4.6464999999999996</c:v>
                </c:pt>
                <c:pt idx="1522">
                  <c:v>4.6589999999999998</c:v>
                </c:pt>
                <c:pt idx="1523">
                  <c:v>4.6223000000000001</c:v>
                </c:pt>
                <c:pt idx="1524">
                  <c:v>4.5511999999999997</c:v>
                </c:pt>
                <c:pt idx="1525">
                  <c:v>4.6387999999999998</c:v>
                </c:pt>
                <c:pt idx="1526">
                  <c:v>4.5534999999999997</c:v>
                </c:pt>
                <c:pt idx="1527">
                  <c:v>4.5332999999999997</c:v>
                </c:pt>
                <c:pt idx="1528">
                  <c:v>4.6043000000000003</c:v>
                </c:pt>
                <c:pt idx="1529">
                  <c:v>4.5568999999999997</c:v>
                </c:pt>
                <c:pt idx="1530">
                  <c:v>4.4706000000000001</c:v>
                </c:pt>
                <c:pt idx="1531">
                  <c:v>4.4569000000000001</c:v>
                </c:pt>
                <c:pt idx="1532">
                  <c:v>4.4881000000000002</c:v>
                </c:pt>
                <c:pt idx="1533">
                  <c:v>4.4588000000000001</c:v>
                </c:pt>
                <c:pt idx="1534">
                  <c:v>4.4256000000000002</c:v>
                </c:pt>
                <c:pt idx="1535">
                  <c:v>4.47</c:v>
                </c:pt>
                <c:pt idx="1536">
                  <c:v>4.47</c:v>
                </c:pt>
                <c:pt idx="1537">
                  <c:v>4.4273999999999996</c:v>
                </c:pt>
                <c:pt idx="1538">
                  <c:v>4.4039999999999999</c:v>
                </c:pt>
                <c:pt idx="1539">
                  <c:v>4.4743000000000004</c:v>
                </c:pt>
                <c:pt idx="1540">
                  <c:v>4.484</c:v>
                </c:pt>
                <c:pt idx="1541">
                  <c:v>4.5134999999999996</c:v>
                </c:pt>
                <c:pt idx="1542">
                  <c:v>4.5114999999999998</c:v>
                </c:pt>
                <c:pt idx="1543">
                  <c:v>4.5686999999999998</c:v>
                </c:pt>
                <c:pt idx="1544">
                  <c:v>4.4820000000000002</c:v>
                </c:pt>
                <c:pt idx="1545">
                  <c:v>4.5095000000000001</c:v>
                </c:pt>
                <c:pt idx="1546">
                  <c:v>4.4622999999999999</c:v>
                </c:pt>
                <c:pt idx="1547">
                  <c:v>4.5232999999999999</c:v>
                </c:pt>
                <c:pt idx="1548">
                  <c:v>4.5469999999999997</c:v>
                </c:pt>
                <c:pt idx="1549">
                  <c:v>4.5193000000000003</c:v>
                </c:pt>
                <c:pt idx="1550">
                  <c:v>4.4562999999999997</c:v>
                </c:pt>
                <c:pt idx="1551">
                  <c:v>4.4602000000000004</c:v>
                </c:pt>
                <c:pt idx="1552">
                  <c:v>4.4326999999999996</c:v>
                </c:pt>
                <c:pt idx="1553">
                  <c:v>4.4385000000000003</c:v>
                </c:pt>
                <c:pt idx="1554">
                  <c:v>4.4600999999999997</c:v>
                </c:pt>
                <c:pt idx="1555">
                  <c:v>4.4877000000000002</c:v>
                </c:pt>
                <c:pt idx="1556">
                  <c:v>4.4267000000000003</c:v>
                </c:pt>
                <c:pt idx="1557">
                  <c:v>4.3719999999999999</c:v>
                </c:pt>
                <c:pt idx="1558">
                  <c:v>4.3365999999999998</c:v>
                </c:pt>
                <c:pt idx="1559">
                  <c:v>4.3737000000000004</c:v>
                </c:pt>
                <c:pt idx="1560">
                  <c:v>4.3540999999999999</c:v>
                </c:pt>
                <c:pt idx="1561">
                  <c:v>4.3910999999999998</c:v>
                </c:pt>
                <c:pt idx="1562">
                  <c:v>4.3910999999999998</c:v>
                </c:pt>
                <c:pt idx="1563">
                  <c:v>4.3636999999999997</c:v>
                </c:pt>
                <c:pt idx="1564">
                  <c:v>4.3422000000000001</c:v>
                </c:pt>
                <c:pt idx="1565">
                  <c:v>4.3518999999999997</c:v>
                </c:pt>
                <c:pt idx="1566">
                  <c:v>4.3733000000000004</c:v>
                </c:pt>
                <c:pt idx="1567">
                  <c:v>4.3654000000000002</c:v>
                </c:pt>
                <c:pt idx="1568">
                  <c:v>4.4242999999999997</c:v>
                </c:pt>
                <c:pt idx="1569">
                  <c:v>4.4518000000000004</c:v>
                </c:pt>
                <c:pt idx="1570">
                  <c:v>4.4025999999999996</c:v>
                </c:pt>
                <c:pt idx="1571">
                  <c:v>4.3533999999999997</c:v>
                </c:pt>
                <c:pt idx="1572">
                  <c:v>4.3533999999999997</c:v>
                </c:pt>
                <c:pt idx="1573">
                  <c:v>4.3239999999999998</c:v>
                </c:pt>
                <c:pt idx="1574">
                  <c:v>4.3318000000000003</c:v>
                </c:pt>
                <c:pt idx="1575">
                  <c:v>4.3728999999999996</c:v>
                </c:pt>
                <c:pt idx="1576">
                  <c:v>4.3493000000000004</c:v>
                </c:pt>
                <c:pt idx="1577">
                  <c:v>4.3551000000000002</c:v>
                </c:pt>
                <c:pt idx="1578">
                  <c:v>4.3903999999999996</c:v>
                </c:pt>
                <c:pt idx="1579">
                  <c:v>4.4753999999999996</c:v>
                </c:pt>
                <c:pt idx="1580">
                  <c:v>4.5171999999999999</c:v>
                </c:pt>
                <c:pt idx="1581">
                  <c:v>4.5091999999999999</c:v>
                </c:pt>
                <c:pt idx="1582">
                  <c:v>4.5251000000000001</c:v>
                </c:pt>
                <c:pt idx="1583">
                  <c:v>4.5152000000000001</c:v>
                </c:pt>
                <c:pt idx="1584">
                  <c:v>4.5551000000000004</c:v>
                </c:pt>
                <c:pt idx="1585">
                  <c:v>4.5571000000000002</c:v>
                </c:pt>
                <c:pt idx="1586">
                  <c:v>4.5232000000000001</c:v>
                </c:pt>
                <c:pt idx="1587">
                  <c:v>4.5431999999999997</c:v>
                </c:pt>
                <c:pt idx="1588">
                  <c:v>4.5651999999999999</c:v>
                </c:pt>
                <c:pt idx="1589">
                  <c:v>4.5872999999999999</c:v>
                </c:pt>
                <c:pt idx="1590">
                  <c:v>4.5431999999999997</c:v>
                </c:pt>
                <c:pt idx="1591">
                  <c:v>4.5845000000000002</c:v>
                </c:pt>
                <c:pt idx="1592">
                  <c:v>4.5766</c:v>
                </c:pt>
                <c:pt idx="1593">
                  <c:v>4.6101999999999999</c:v>
                </c:pt>
                <c:pt idx="1594">
                  <c:v>4.5964</c:v>
                </c:pt>
                <c:pt idx="1595">
                  <c:v>4.5824999999999996</c:v>
                </c:pt>
                <c:pt idx="1596">
                  <c:v>4.5372000000000003</c:v>
                </c:pt>
                <c:pt idx="1597">
                  <c:v>4.5372000000000003</c:v>
                </c:pt>
                <c:pt idx="1598">
                  <c:v>4.5648</c:v>
                </c:pt>
                <c:pt idx="1599">
                  <c:v>4.5214999999999996</c:v>
                </c:pt>
                <c:pt idx="1600">
                  <c:v>4.5548999999999999</c:v>
                </c:pt>
                <c:pt idx="1601">
                  <c:v>4.5727000000000002</c:v>
                </c:pt>
                <c:pt idx="1602">
                  <c:v>4.5904999999999996</c:v>
                </c:pt>
                <c:pt idx="1603">
                  <c:v>4.5510000000000002</c:v>
                </c:pt>
                <c:pt idx="1604">
                  <c:v>4.5845000000000002</c:v>
                </c:pt>
                <c:pt idx="1605">
                  <c:v>4.6281999999999996</c:v>
                </c:pt>
                <c:pt idx="1606">
                  <c:v>4.6801000000000004</c:v>
                </c:pt>
                <c:pt idx="1607">
                  <c:v>4.7504</c:v>
                </c:pt>
                <c:pt idx="1608">
                  <c:v>4.7222999999999997</c:v>
                </c:pt>
                <c:pt idx="1609">
                  <c:v>4.7263000000000002</c:v>
                </c:pt>
                <c:pt idx="1610">
                  <c:v>4.7243000000000004</c:v>
                </c:pt>
                <c:pt idx="1611">
                  <c:v>4.7567000000000004</c:v>
                </c:pt>
                <c:pt idx="1612">
                  <c:v>4.7667999999999999</c:v>
                </c:pt>
                <c:pt idx="1613">
                  <c:v>4.6924000000000001</c:v>
                </c:pt>
                <c:pt idx="1614">
                  <c:v>4.7266000000000004</c:v>
                </c:pt>
                <c:pt idx="1615">
                  <c:v>4.6403999999999996</c:v>
                </c:pt>
                <c:pt idx="1616">
                  <c:v>4.6704999999999997</c:v>
                </c:pt>
                <c:pt idx="1617">
                  <c:v>4.6565000000000003</c:v>
                </c:pt>
                <c:pt idx="1618">
                  <c:v>4.7167000000000003</c:v>
                </c:pt>
                <c:pt idx="1619">
                  <c:v>4.6985999999999999</c:v>
                </c:pt>
                <c:pt idx="1620">
                  <c:v>4.7328999999999999</c:v>
                </c:pt>
                <c:pt idx="1621">
                  <c:v>4.6685999999999996</c:v>
                </c:pt>
                <c:pt idx="1622">
                  <c:v>4.7027999999999999</c:v>
                </c:pt>
                <c:pt idx="1623">
                  <c:v>4.7797000000000001</c:v>
                </c:pt>
                <c:pt idx="1624">
                  <c:v>4.8041</c:v>
                </c:pt>
                <c:pt idx="1625">
                  <c:v>4.8551000000000002</c:v>
                </c:pt>
                <c:pt idx="1626">
                  <c:v>4.8472</c:v>
                </c:pt>
                <c:pt idx="1627">
                  <c:v>4.8615000000000004</c:v>
                </c:pt>
                <c:pt idx="1628">
                  <c:v>4.8636999999999997</c:v>
                </c:pt>
                <c:pt idx="1629">
                  <c:v>4.8433000000000002</c:v>
                </c:pt>
                <c:pt idx="1630">
                  <c:v>4.8986999999999998</c:v>
                </c:pt>
                <c:pt idx="1631">
                  <c:v>4.9774000000000003</c:v>
                </c:pt>
                <c:pt idx="1632">
                  <c:v>4.9526000000000003</c:v>
                </c:pt>
                <c:pt idx="1633">
                  <c:v>4.9196999999999997</c:v>
                </c:pt>
                <c:pt idx="1634">
                  <c:v>4.9776999999999996</c:v>
                </c:pt>
                <c:pt idx="1635">
                  <c:v>5.0446999999999997</c:v>
                </c:pt>
                <c:pt idx="1636">
                  <c:v>5.0448000000000004</c:v>
                </c:pt>
                <c:pt idx="1637">
                  <c:v>5.0031999999999996</c:v>
                </c:pt>
                <c:pt idx="1638">
                  <c:v>4.9824000000000002</c:v>
                </c:pt>
                <c:pt idx="1639">
                  <c:v>5.0221</c:v>
                </c:pt>
                <c:pt idx="1640">
                  <c:v>5.0388999999999999</c:v>
                </c:pt>
                <c:pt idx="1641">
                  <c:v>5.0079000000000002</c:v>
                </c:pt>
                <c:pt idx="1642">
                  <c:v>4.9767999999999999</c:v>
                </c:pt>
                <c:pt idx="1643">
                  <c:v>5.0667</c:v>
                </c:pt>
                <c:pt idx="1644">
                  <c:v>5.1045999999999996</c:v>
                </c:pt>
                <c:pt idx="1645">
                  <c:v>5.0669000000000004</c:v>
                </c:pt>
                <c:pt idx="1646">
                  <c:v>5.0505000000000004</c:v>
                </c:pt>
                <c:pt idx="1647">
                  <c:v>5.1368999999999998</c:v>
                </c:pt>
                <c:pt idx="1648">
                  <c:v>5.1074999999999999</c:v>
                </c:pt>
                <c:pt idx="1649">
                  <c:v>5.1414</c:v>
                </c:pt>
                <c:pt idx="1650">
                  <c:v>5.1520999999999999</c:v>
                </c:pt>
                <c:pt idx="1651">
                  <c:v>5.0997000000000003</c:v>
                </c:pt>
                <c:pt idx="1652">
                  <c:v>5.1104000000000003</c:v>
                </c:pt>
                <c:pt idx="1653">
                  <c:v>5.1211000000000002</c:v>
                </c:pt>
                <c:pt idx="1654">
                  <c:v>5.1234000000000002</c:v>
                </c:pt>
                <c:pt idx="1655">
                  <c:v>5.1509999999999998</c:v>
                </c:pt>
                <c:pt idx="1656">
                  <c:v>5.1938000000000004</c:v>
                </c:pt>
                <c:pt idx="1657">
                  <c:v>5.1532999999999998</c:v>
                </c:pt>
                <c:pt idx="1658">
                  <c:v>5.0946999999999996</c:v>
                </c:pt>
                <c:pt idx="1659">
                  <c:v>5.1430999999999996</c:v>
                </c:pt>
                <c:pt idx="1660">
                  <c:v>5.0605000000000002</c:v>
                </c:pt>
                <c:pt idx="1661">
                  <c:v>5.0583999999999998</c:v>
                </c:pt>
                <c:pt idx="1662">
                  <c:v>5.0382999999999996</c:v>
                </c:pt>
                <c:pt idx="1663">
                  <c:v>5.0122999999999998</c:v>
                </c:pt>
                <c:pt idx="1664">
                  <c:v>5.0362999999999998</c:v>
                </c:pt>
                <c:pt idx="1665">
                  <c:v>5.0682999999999998</c:v>
                </c:pt>
                <c:pt idx="1666">
                  <c:v>5.0480999999999998</c:v>
                </c:pt>
                <c:pt idx="1667">
                  <c:v>5.0480999999999998</c:v>
                </c:pt>
                <c:pt idx="1668">
                  <c:v>5.0762</c:v>
                </c:pt>
                <c:pt idx="1669">
                  <c:v>5.1185999999999998</c:v>
                </c:pt>
                <c:pt idx="1670">
                  <c:v>5.0983999999999998</c:v>
                </c:pt>
                <c:pt idx="1671">
                  <c:v>4.9897999999999998</c:v>
                </c:pt>
                <c:pt idx="1672">
                  <c:v>5.0176999999999996</c:v>
                </c:pt>
                <c:pt idx="1673">
                  <c:v>4.9996999999999998</c:v>
                </c:pt>
                <c:pt idx="1674">
                  <c:v>5.0176999999999996</c:v>
                </c:pt>
                <c:pt idx="1675">
                  <c:v>4.9935999999999998</c:v>
                </c:pt>
                <c:pt idx="1676">
                  <c:v>4.9714</c:v>
                </c:pt>
                <c:pt idx="1677">
                  <c:v>4.9774000000000003</c:v>
                </c:pt>
                <c:pt idx="1678">
                  <c:v>4.9612999999999996</c:v>
                </c:pt>
                <c:pt idx="1679">
                  <c:v>5.0617000000000001</c:v>
                </c:pt>
                <c:pt idx="1680">
                  <c:v>5.0940000000000003</c:v>
                </c:pt>
                <c:pt idx="1681">
                  <c:v>5.1264000000000003</c:v>
                </c:pt>
                <c:pt idx="1682">
                  <c:v>5.1345000000000001</c:v>
                </c:pt>
                <c:pt idx="1683">
                  <c:v>5.1486999999999998</c:v>
                </c:pt>
                <c:pt idx="1684">
                  <c:v>5.1528</c:v>
                </c:pt>
                <c:pt idx="1685">
                  <c:v>5.2080000000000002</c:v>
                </c:pt>
                <c:pt idx="1686">
                  <c:v>5.2222999999999997</c:v>
                </c:pt>
                <c:pt idx="1687">
                  <c:v>5.2325999999999997</c:v>
                </c:pt>
                <c:pt idx="1688">
                  <c:v>5.1997999999999998</c:v>
                </c:pt>
                <c:pt idx="1689">
                  <c:v>5.2428999999999997</c:v>
                </c:pt>
                <c:pt idx="1690">
                  <c:v>5.1936</c:v>
                </c:pt>
                <c:pt idx="1691">
                  <c:v>5.1364000000000001</c:v>
                </c:pt>
                <c:pt idx="1692">
                  <c:v>5.1486000000000001</c:v>
                </c:pt>
                <c:pt idx="1693">
                  <c:v>5.1486000000000001</c:v>
                </c:pt>
                <c:pt idx="1694">
                  <c:v>5.2203999999999997</c:v>
                </c:pt>
                <c:pt idx="1695">
                  <c:v>5.1792999999999996</c:v>
                </c:pt>
                <c:pt idx="1696">
                  <c:v>5.1261000000000001</c:v>
                </c:pt>
                <c:pt idx="1697">
                  <c:v>5.1241000000000003</c:v>
                </c:pt>
                <c:pt idx="1698">
                  <c:v>5.0995999999999997</c:v>
                </c:pt>
                <c:pt idx="1699">
                  <c:v>5.0975999999999999</c:v>
                </c:pt>
                <c:pt idx="1700">
                  <c:v>5.0629999999999997</c:v>
                </c:pt>
                <c:pt idx="1701">
                  <c:v>5.0629</c:v>
                </c:pt>
                <c:pt idx="1702">
                  <c:v>5.0629</c:v>
                </c:pt>
                <c:pt idx="1703">
                  <c:v>5.1302000000000003</c:v>
                </c:pt>
                <c:pt idx="1704">
                  <c:v>5.0487000000000002</c:v>
                </c:pt>
                <c:pt idx="1705">
                  <c:v>5.0263</c:v>
                </c:pt>
                <c:pt idx="1706">
                  <c:v>5.0404</c:v>
                </c:pt>
                <c:pt idx="1707">
                  <c:v>5.0423999999999998</c:v>
                </c:pt>
                <c:pt idx="1708">
                  <c:v>5.0628000000000002</c:v>
                </c:pt>
                <c:pt idx="1709">
                  <c:v>5.0301999999999998</c:v>
                </c:pt>
                <c:pt idx="1710">
                  <c:v>5.0343</c:v>
                </c:pt>
                <c:pt idx="1711">
                  <c:v>4.9896000000000003</c:v>
                </c:pt>
                <c:pt idx="1712">
                  <c:v>4.9794</c:v>
                </c:pt>
                <c:pt idx="1713">
                  <c:v>4.9752999999999998</c:v>
                </c:pt>
                <c:pt idx="1714">
                  <c:v>4.9631999999999996</c:v>
                </c:pt>
                <c:pt idx="1715">
                  <c:v>4.9591000000000003</c:v>
                </c:pt>
                <c:pt idx="1716">
                  <c:v>4.8925000000000001</c:v>
                </c:pt>
                <c:pt idx="1717">
                  <c:v>4.9185999999999996</c:v>
                </c:pt>
                <c:pt idx="1718">
                  <c:v>4.9165000000000001</c:v>
                </c:pt>
                <c:pt idx="1719">
                  <c:v>4.9367000000000001</c:v>
                </c:pt>
                <c:pt idx="1720">
                  <c:v>4.9309000000000003</c:v>
                </c:pt>
                <c:pt idx="1721">
                  <c:v>4.9691000000000001</c:v>
                </c:pt>
                <c:pt idx="1722">
                  <c:v>4.9951999999999996</c:v>
                </c:pt>
                <c:pt idx="1723">
                  <c:v>4.9288999999999996</c:v>
                </c:pt>
                <c:pt idx="1724">
                  <c:v>4.859</c:v>
                </c:pt>
                <c:pt idx="1725">
                  <c:v>4.8630000000000004</c:v>
                </c:pt>
                <c:pt idx="1726">
                  <c:v>4.8410000000000002</c:v>
                </c:pt>
                <c:pt idx="1727">
                  <c:v>4.8112000000000004</c:v>
                </c:pt>
                <c:pt idx="1728">
                  <c:v>4.8091999999999997</c:v>
                </c:pt>
                <c:pt idx="1729">
                  <c:v>4.8071999999999999</c:v>
                </c:pt>
                <c:pt idx="1730">
                  <c:v>4.7991999999999999</c:v>
                </c:pt>
                <c:pt idx="1731">
                  <c:v>4.7793000000000001</c:v>
                </c:pt>
                <c:pt idx="1732">
                  <c:v>4.7911000000000001</c:v>
                </c:pt>
                <c:pt idx="1733">
                  <c:v>4.7771999999999997</c:v>
                </c:pt>
                <c:pt idx="1734">
                  <c:v>4.7515000000000001</c:v>
                </c:pt>
                <c:pt idx="1735">
                  <c:v>4.7257999999999996</c:v>
                </c:pt>
                <c:pt idx="1736">
                  <c:v>4.7236000000000002</c:v>
                </c:pt>
                <c:pt idx="1737">
                  <c:v>4.7234999999999996</c:v>
                </c:pt>
                <c:pt idx="1738">
                  <c:v>4.7789000000000001</c:v>
                </c:pt>
                <c:pt idx="1739">
                  <c:v>4.7948000000000004</c:v>
                </c:pt>
                <c:pt idx="1740">
                  <c:v>4.7847999999999997</c:v>
                </c:pt>
                <c:pt idx="1741">
                  <c:v>4.7708000000000004</c:v>
                </c:pt>
                <c:pt idx="1742">
                  <c:v>4.8006000000000002</c:v>
                </c:pt>
                <c:pt idx="1743">
                  <c:v>4.7687999999999997</c:v>
                </c:pt>
                <c:pt idx="1744">
                  <c:v>4.7587999999999999</c:v>
                </c:pt>
                <c:pt idx="1745">
                  <c:v>4.7885999999999997</c:v>
                </c:pt>
                <c:pt idx="1746">
                  <c:v>4.7885</c:v>
                </c:pt>
                <c:pt idx="1747">
                  <c:v>4.8044000000000002</c:v>
                </c:pt>
                <c:pt idx="1748">
                  <c:v>4.7328000000000001</c:v>
                </c:pt>
                <c:pt idx="1749">
                  <c:v>4.7287999999999997</c:v>
                </c:pt>
                <c:pt idx="1750">
                  <c:v>4.6360000000000001</c:v>
                </c:pt>
                <c:pt idx="1751">
                  <c:v>4.5888</c:v>
                </c:pt>
                <c:pt idx="1752">
                  <c:v>4.5418000000000003</c:v>
                </c:pt>
                <c:pt idx="1753">
                  <c:v>4.5827999999999998</c:v>
                </c:pt>
                <c:pt idx="1754">
                  <c:v>4.5983999999999998</c:v>
                </c:pt>
                <c:pt idx="1755">
                  <c:v>4.6120000000000001</c:v>
                </c:pt>
                <c:pt idx="1756">
                  <c:v>4.6276000000000002</c:v>
                </c:pt>
                <c:pt idx="1757">
                  <c:v>4.5999999999999996</c:v>
                </c:pt>
                <c:pt idx="1758">
                  <c:v>4.6136999999999997</c:v>
                </c:pt>
                <c:pt idx="1759">
                  <c:v>4.5587</c:v>
                </c:pt>
                <c:pt idx="1760">
                  <c:v>4.6036999999999999</c:v>
                </c:pt>
                <c:pt idx="1761">
                  <c:v>4.6943000000000001</c:v>
                </c:pt>
                <c:pt idx="1762">
                  <c:v>4.6942000000000004</c:v>
                </c:pt>
                <c:pt idx="1763">
                  <c:v>4.7518000000000002</c:v>
                </c:pt>
                <c:pt idx="1764">
                  <c:v>4.7778</c:v>
                </c:pt>
                <c:pt idx="1765">
                  <c:v>4.7698</c:v>
                </c:pt>
                <c:pt idx="1766">
                  <c:v>4.7976999999999999</c:v>
                </c:pt>
                <c:pt idx="1767">
                  <c:v>4.7756999999999996</c:v>
                </c:pt>
                <c:pt idx="1768">
                  <c:v>4.7656000000000001</c:v>
                </c:pt>
                <c:pt idx="1769">
                  <c:v>4.7535999999999996</c:v>
                </c:pt>
                <c:pt idx="1770">
                  <c:v>4.7816000000000001</c:v>
                </c:pt>
                <c:pt idx="1771">
                  <c:v>4.7854999999999999</c:v>
                </c:pt>
                <c:pt idx="1772">
                  <c:v>4.8277000000000001</c:v>
                </c:pt>
                <c:pt idx="1773">
                  <c:v>4.8196000000000003</c:v>
                </c:pt>
                <c:pt idx="1774">
                  <c:v>4.7614000000000001</c:v>
                </c:pt>
                <c:pt idx="1775">
                  <c:v>4.7173999999999996</c:v>
                </c:pt>
                <c:pt idx="1776">
                  <c:v>4.6715</c:v>
                </c:pt>
                <c:pt idx="1777">
                  <c:v>4.6694000000000004</c:v>
                </c:pt>
                <c:pt idx="1778">
                  <c:v>4.5980999999999996</c:v>
                </c:pt>
                <c:pt idx="1779">
                  <c:v>4.5644999999999998</c:v>
                </c:pt>
                <c:pt idx="1780">
                  <c:v>4.5940000000000003</c:v>
                </c:pt>
                <c:pt idx="1781">
                  <c:v>4.7149999999999999</c:v>
                </c:pt>
                <c:pt idx="1782">
                  <c:v>4.6929999999999996</c:v>
                </c:pt>
                <c:pt idx="1783">
                  <c:v>4.6570999999999998</c:v>
                </c:pt>
                <c:pt idx="1784">
                  <c:v>4.6352000000000002</c:v>
                </c:pt>
                <c:pt idx="1785">
                  <c:v>4.6253000000000002</c:v>
                </c:pt>
                <c:pt idx="1786">
                  <c:v>4.5876999999999999</c:v>
                </c:pt>
                <c:pt idx="1787">
                  <c:v>4.6093000000000002</c:v>
                </c:pt>
                <c:pt idx="1788">
                  <c:v>4.5621999999999998</c:v>
                </c:pt>
                <c:pt idx="1789">
                  <c:v>4.6170999999999998</c:v>
                </c:pt>
                <c:pt idx="1790">
                  <c:v>4.6643999999999997</c:v>
                </c:pt>
                <c:pt idx="1791">
                  <c:v>4.5993000000000004</c:v>
                </c:pt>
                <c:pt idx="1792">
                  <c:v>4.5972999999999997</c:v>
                </c:pt>
                <c:pt idx="1793">
                  <c:v>4.5697999999999999</c:v>
                </c:pt>
                <c:pt idx="1794">
                  <c:v>4.5579999999999998</c:v>
                </c:pt>
                <c:pt idx="1795">
                  <c:v>4.5579000000000001</c:v>
                </c:pt>
                <c:pt idx="1796">
                  <c:v>4.548</c:v>
                </c:pt>
                <c:pt idx="1797">
                  <c:v>4.5285000000000002</c:v>
                </c:pt>
                <c:pt idx="1798">
                  <c:v>4.5011000000000001</c:v>
                </c:pt>
                <c:pt idx="1799">
                  <c:v>4.5206</c:v>
                </c:pt>
                <c:pt idx="1800">
                  <c:v>4.4581</c:v>
                </c:pt>
                <c:pt idx="1801">
                  <c:v>4.4326999999999996</c:v>
                </c:pt>
                <c:pt idx="1802">
                  <c:v>4.4229000000000003</c:v>
                </c:pt>
                <c:pt idx="1803">
                  <c:v>4.4402999999999997</c:v>
                </c:pt>
                <c:pt idx="1804">
                  <c:v>4.4851000000000001</c:v>
                </c:pt>
                <c:pt idx="1805">
                  <c:v>4.4810999999999996</c:v>
                </c:pt>
                <c:pt idx="1806">
                  <c:v>4.5437000000000003</c:v>
                </c:pt>
                <c:pt idx="1807">
                  <c:v>4.5182000000000002</c:v>
                </c:pt>
                <c:pt idx="1808">
                  <c:v>4.4847999999999999</c:v>
                </c:pt>
                <c:pt idx="1809">
                  <c:v>4.5791000000000004</c:v>
                </c:pt>
                <c:pt idx="1810">
                  <c:v>4.5968</c:v>
                </c:pt>
                <c:pt idx="1811">
                  <c:v>4.5928000000000004</c:v>
                </c:pt>
                <c:pt idx="1812">
                  <c:v>4.5808999999999997</c:v>
                </c:pt>
                <c:pt idx="1813">
                  <c:v>4.5888</c:v>
                </c:pt>
                <c:pt idx="1814">
                  <c:v>4.5946999999999996</c:v>
                </c:pt>
                <c:pt idx="1815">
                  <c:v>4.5453999999999999</c:v>
                </c:pt>
                <c:pt idx="1816">
                  <c:v>4.6185</c:v>
                </c:pt>
                <c:pt idx="1817">
                  <c:v>4.6184000000000003</c:v>
                </c:pt>
                <c:pt idx="1818">
                  <c:v>4.5986000000000002</c:v>
                </c:pt>
                <c:pt idx="1819">
                  <c:v>4.6502999999999997</c:v>
                </c:pt>
                <c:pt idx="1820">
                  <c:v>4.6802000000000001</c:v>
                </c:pt>
                <c:pt idx="1821">
                  <c:v>4.7022000000000004</c:v>
                </c:pt>
                <c:pt idx="1822">
                  <c:v>4.7022000000000004</c:v>
                </c:pt>
                <c:pt idx="1823">
                  <c:v>4.6802000000000001</c:v>
                </c:pt>
                <c:pt idx="1824">
                  <c:v>4.6581999999999999</c:v>
                </c:pt>
                <c:pt idx="1825">
                  <c:v>4.6024000000000003</c:v>
                </c:pt>
                <c:pt idx="1826">
                  <c:v>4.6441999999999997</c:v>
                </c:pt>
                <c:pt idx="1827">
                  <c:v>4.6521999999999997</c:v>
                </c:pt>
                <c:pt idx="1828">
                  <c:v>4.6542000000000003</c:v>
                </c:pt>
                <c:pt idx="1829">
                  <c:v>4.6843000000000004</c:v>
                </c:pt>
                <c:pt idx="1830">
                  <c:v>4.7305000000000001</c:v>
                </c:pt>
                <c:pt idx="1831">
                  <c:v>4.7750000000000004</c:v>
                </c:pt>
                <c:pt idx="1832">
                  <c:v>4.7750000000000004</c:v>
                </c:pt>
                <c:pt idx="1833">
                  <c:v>4.7466999999999997</c:v>
                </c:pt>
                <c:pt idx="1834">
                  <c:v>4.7790999999999997</c:v>
                </c:pt>
                <c:pt idx="1835">
                  <c:v>4.7427000000000001</c:v>
                </c:pt>
                <c:pt idx="1836">
                  <c:v>4.7751999999999999</c:v>
                </c:pt>
                <c:pt idx="1837">
                  <c:v>4.7590000000000003</c:v>
                </c:pt>
                <c:pt idx="1838">
                  <c:v>4.8076999999999996</c:v>
                </c:pt>
                <c:pt idx="1839">
                  <c:v>4.8076999999999996</c:v>
                </c:pt>
                <c:pt idx="1840">
                  <c:v>4.8731</c:v>
                </c:pt>
                <c:pt idx="1841">
                  <c:v>4.8733000000000004</c:v>
                </c:pt>
                <c:pt idx="1842">
                  <c:v>4.8897000000000004</c:v>
                </c:pt>
                <c:pt idx="1843">
                  <c:v>4.8693</c:v>
                </c:pt>
                <c:pt idx="1844">
                  <c:v>4.8079999999999998</c:v>
                </c:pt>
                <c:pt idx="1845">
                  <c:v>4.8346</c:v>
                </c:pt>
                <c:pt idx="1846">
                  <c:v>4.8204000000000002</c:v>
                </c:pt>
                <c:pt idx="1847">
                  <c:v>4.8021000000000003</c:v>
                </c:pt>
                <c:pt idx="1848">
                  <c:v>4.7655000000000003</c:v>
                </c:pt>
                <c:pt idx="1849">
                  <c:v>4.7431999999999999</c:v>
                </c:pt>
                <c:pt idx="1850">
                  <c:v>4.7319000000000004</c:v>
                </c:pt>
                <c:pt idx="1851">
                  <c:v>4.7797000000000001</c:v>
                </c:pt>
                <c:pt idx="1852">
                  <c:v>4.8037000000000001</c:v>
                </c:pt>
                <c:pt idx="1853">
                  <c:v>4.8078000000000003</c:v>
                </c:pt>
                <c:pt idx="1854">
                  <c:v>4.7359</c:v>
                </c:pt>
                <c:pt idx="1855">
                  <c:v>4.7061000000000002</c:v>
                </c:pt>
                <c:pt idx="1856">
                  <c:v>4.6882000000000001</c:v>
                </c:pt>
                <c:pt idx="1857">
                  <c:v>4.6882000000000001</c:v>
                </c:pt>
                <c:pt idx="1858">
                  <c:v>4.6742999999999997</c:v>
                </c:pt>
                <c:pt idx="1859">
                  <c:v>4.6901999999999999</c:v>
                </c:pt>
                <c:pt idx="1860">
                  <c:v>4.7279</c:v>
                </c:pt>
                <c:pt idx="1861">
                  <c:v>4.6703000000000001</c:v>
                </c:pt>
                <c:pt idx="1862">
                  <c:v>4.6247999999999996</c:v>
                </c:pt>
                <c:pt idx="1863">
                  <c:v>4.5109000000000004</c:v>
                </c:pt>
                <c:pt idx="1864">
                  <c:v>4.5656999999999996</c:v>
                </c:pt>
                <c:pt idx="1865">
                  <c:v>4.5499000000000001</c:v>
                </c:pt>
                <c:pt idx="1866">
                  <c:v>4.4969999999999999</c:v>
                </c:pt>
                <c:pt idx="1867">
                  <c:v>4.4950000000000001</c:v>
                </c:pt>
                <c:pt idx="1868">
                  <c:v>4.5282</c:v>
                </c:pt>
                <c:pt idx="1869">
                  <c:v>4.4870999999999999</c:v>
                </c:pt>
                <c:pt idx="1870">
                  <c:v>4.5125000000000002</c:v>
                </c:pt>
                <c:pt idx="1871">
                  <c:v>4.5871000000000004</c:v>
                </c:pt>
                <c:pt idx="1872">
                  <c:v>4.5515999999999996</c:v>
                </c:pt>
                <c:pt idx="1873">
                  <c:v>4.4907000000000004</c:v>
                </c:pt>
                <c:pt idx="1874">
                  <c:v>4.5338000000000003</c:v>
                </c:pt>
                <c:pt idx="1875">
                  <c:v>4.5358000000000001</c:v>
                </c:pt>
                <c:pt idx="1876">
                  <c:v>4.5434999999999999</c:v>
                </c:pt>
                <c:pt idx="1877">
                  <c:v>4.5632000000000001</c:v>
                </c:pt>
                <c:pt idx="1878">
                  <c:v>4.5494000000000003</c:v>
                </c:pt>
                <c:pt idx="1879">
                  <c:v>4.5355999999999996</c:v>
                </c:pt>
                <c:pt idx="1880">
                  <c:v>4.5829000000000004</c:v>
                </c:pt>
                <c:pt idx="1881">
                  <c:v>4.6105</c:v>
                </c:pt>
                <c:pt idx="1882">
                  <c:v>4.6006</c:v>
                </c:pt>
                <c:pt idx="1883">
                  <c:v>4.5965999999999996</c:v>
                </c:pt>
                <c:pt idx="1884">
                  <c:v>4.6204000000000001</c:v>
                </c:pt>
                <c:pt idx="1885">
                  <c:v>4.6422999999999996</c:v>
                </c:pt>
                <c:pt idx="1886">
                  <c:v>4.6443000000000003</c:v>
                </c:pt>
                <c:pt idx="1887">
                  <c:v>4.6402999999999999</c:v>
                </c:pt>
                <c:pt idx="1888">
                  <c:v>4.6642000000000001</c:v>
                </c:pt>
                <c:pt idx="1889">
                  <c:v>4.6482000000000001</c:v>
                </c:pt>
                <c:pt idx="1890">
                  <c:v>4.6782000000000004</c:v>
                </c:pt>
                <c:pt idx="1891">
                  <c:v>4.7484999999999999</c:v>
                </c:pt>
                <c:pt idx="1892">
                  <c:v>4.7424999999999997</c:v>
                </c:pt>
                <c:pt idx="1893">
                  <c:v>4.7183999999999999</c:v>
                </c:pt>
                <c:pt idx="1894">
                  <c:v>4.7304000000000004</c:v>
                </c:pt>
                <c:pt idx="1895">
                  <c:v>4.7344999999999997</c:v>
                </c:pt>
                <c:pt idx="1896">
                  <c:v>4.7607999999999997</c:v>
                </c:pt>
                <c:pt idx="1897">
                  <c:v>4.7346000000000004</c:v>
                </c:pt>
                <c:pt idx="1898">
                  <c:v>4.6802999999999999</c:v>
                </c:pt>
                <c:pt idx="1899">
                  <c:v>4.6501999999999999</c:v>
                </c:pt>
                <c:pt idx="1900">
                  <c:v>4.6642000000000001</c:v>
                </c:pt>
                <c:pt idx="1901">
                  <c:v>4.6703000000000001</c:v>
                </c:pt>
                <c:pt idx="1902">
                  <c:v>4.6402000000000001</c:v>
                </c:pt>
                <c:pt idx="1903">
                  <c:v>4.6201999999999996</c:v>
                </c:pt>
                <c:pt idx="1904">
                  <c:v>4.6501999999999999</c:v>
                </c:pt>
                <c:pt idx="1905">
                  <c:v>4.6963999999999997</c:v>
                </c:pt>
                <c:pt idx="1906">
                  <c:v>4.6924000000000001</c:v>
                </c:pt>
                <c:pt idx="1907">
                  <c:v>4.6222000000000003</c:v>
                </c:pt>
                <c:pt idx="1908">
                  <c:v>4.6361999999999997</c:v>
                </c:pt>
                <c:pt idx="1909">
                  <c:v>4.6421999999999999</c:v>
                </c:pt>
                <c:pt idx="1910">
                  <c:v>4.6722999999999999</c:v>
                </c:pt>
                <c:pt idx="1911">
                  <c:v>4.6382000000000003</c:v>
                </c:pt>
                <c:pt idx="1912">
                  <c:v>4.6261999999999999</c:v>
                </c:pt>
                <c:pt idx="1913">
                  <c:v>4.6341999999999999</c:v>
                </c:pt>
                <c:pt idx="1914">
                  <c:v>4.6618000000000004</c:v>
                </c:pt>
                <c:pt idx="1915">
                  <c:v>4.6379000000000001</c:v>
                </c:pt>
                <c:pt idx="1916">
                  <c:v>4.6717000000000004</c:v>
                </c:pt>
                <c:pt idx="1917">
                  <c:v>4.6936</c:v>
                </c:pt>
                <c:pt idx="1918">
                  <c:v>4.7016</c:v>
                </c:pt>
                <c:pt idx="1919">
                  <c:v>4.7096</c:v>
                </c:pt>
                <c:pt idx="1920">
                  <c:v>4.7516999999999996</c:v>
                </c:pt>
                <c:pt idx="1921">
                  <c:v>4.8000999999999996</c:v>
                </c:pt>
                <c:pt idx="1922">
                  <c:v>4.782</c:v>
                </c:pt>
                <c:pt idx="1923">
                  <c:v>4.8244999999999996</c:v>
                </c:pt>
                <c:pt idx="1924">
                  <c:v>4.8468</c:v>
                </c:pt>
                <c:pt idx="1925">
                  <c:v>4.8387000000000002</c:v>
                </c:pt>
                <c:pt idx="1926">
                  <c:v>4.8571999999999997</c:v>
                </c:pt>
                <c:pt idx="1927">
                  <c:v>4.8573000000000004</c:v>
                </c:pt>
                <c:pt idx="1928">
                  <c:v>4.8818000000000001</c:v>
                </c:pt>
                <c:pt idx="1929">
                  <c:v>4.8674999999999997</c:v>
                </c:pt>
                <c:pt idx="1930">
                  <c:v>4.8879000000000001</c:v>
                </c:pt>
                <c:pt idx="1931">
                  <c:v>4.9516</c:v>
                </c:pt>
                <c:pt idx="1932">
                  <c:v>4.9271000000000003</c:v>
                </c:pt>
                <c:pt idx="1933">
                  <c:v>4.9908000000000001</c:v>
                </c:pt>
                <c:pt idx="1934">
                  <c:v>4.9641000000000002</c:v>
                </c:pt>
                <c:pt idx="1935">
                  <c:v>5.13</c:v>
                </c:pt>
                <c:pt idx="1936">
                  <c:v>5.0991</c:v>
                </c:pt>
                <c:pt idx="1937">
                  <c:v>5.1513999999999998</c:v>
                </c:pt>
                <c:pt idx="1938">
                  <c:v>5.2927999999999997</c:v>
                </c:pt>
                <c:pt idx="1939">
                  <c:v>5.1978999999999997</c:v>
                </c:pt>
                <c:pt idx="1940">
                  <c:v>5.2211999999999996</c:v>
                </c:pt>
                <c:pt idx="1941">
                  <c:v>5.1627000000000001</c:v>
                </c:pt>
                <c:pt idx="1942">
                  <c:v>5.1334999999999997</c:v>
                </c:pt>
                <c:pt idx="1943">
                  <c:v>5.0814000000000004</c:v>
                </c:pt>
                <c:pt idx="1944">
                  <c:v>5.1315999999999997</c:v>
                </c:pt>
                <c:pt idx="1945">
                  <c:v>5.1863000000000001</c:v>
                </c:pt>
                <c:pt idx="1946">
                  <c:v>5.13</c:v>
                </c:pt>
                <c:pt idx="1947">
                  <c:v>5.08</c:v>
                </c:pt>
                <c:pt idx="1948">
                  <c:v>5.0780000000000003</c:v>
                </c:pt>
                <c:pt idx="1949">
                  <c:v>5.0801999999999996</c:v>
                </c:pt>
                <c:pt idx="1950">
                  <c:v>5.1032999999999999</c:v>
                </c:pt>
                <c:pt idx="1951">
                  <c:v>5.0244</c:v>
                </c:pt>
                <c:pt idx="1952">
                  <c:v>4.9892000000000003</c:v>
                </c:pt>
                <c:pt idx="1953">
                  <c:v>5.0372000000000003</c:v>
                </c:pt>
                <c:pt idx="1954">
                  <c:v>5.0373000000000001</c:v>
                </c:pt>
                <c:pt idx="1955">
                  <c:v>5.1402000000000001</c:v>
                </c:pt>
                <c:pt idx="1956">
                  <c:v>5.1824000000000003</c:v>
                </c:pt>
                <c:pt idx="1957">
                  <c:v>5.1382000000000003</c:v>
                </c:pt>
                <c:pt idx="1958">
                  <c:v>5.0212000000000003</c:v>
                </c:pt>
                <c:pt idx="1959">
                  <c:v>5.0860000000000003</c:v>
                </c:pt>
                <c:pt idx="1960">
                  <c:v>5.1238999999999999</c:v>
                </c:pt>
                <c:pt idx="1961">
                  <c:v>5.0928000000000004</c:v>
                </c:pt>
                <c:pt idx="1962">
                  <c:v>5.0385</c:v>
                </c:pt>
                <c:pt idx="1963">
                  <c:v>5.0491000000000001</c:v>
                </c:pt>
                <c:pt idx="1964">
                  <c:v>5.0282999999999998</c:v>
                </c:pt>
                <c:pt idx="1965">
                  <c:v>5.0159000000000002</c:v>
                </c:pt>
                <c:pt idx="1966">
                  <c:v>4.9497</c:v>
                </c:pt>
                <c:pt idx="1967">
                  <c:v>4.9477000000000002</c:v>
                </c:pt>
                <c:pt idx="1968">
                  <c:v>4.9085000000000001</c:v>
                </c:pt>
                <c:pt idx="1969">
                  <c:v>4.8982999999999999</c:v>
                </c:pt>
                <c:pt idx="1970">
                  <c:v>4.7854000000000001</c:v>
                </c:pt>
                <c:pt idx="1971">
                  <c:v>4.7569999999999997</c:v>
                </c:pt>
                <c:pt idx="1972">
                  <c:v>4.8019999999999996</c:v>
                </c:pt>
                <c:pt idx="1973">
                  <c:v>4.7388000000000003</c:v>
                </c:pt>
                <c:pt idx="1974">
                  <c:v>4.7919</c:v>
                </c:pt>
                <c:pt idx="1975">
                  <c:v>4.7653999999999996</c:v>
                </c:pt>
                <c:pt idx="1976">
                  <c:v>4.6841999999999997</c:v>
                </c:pt>
                <c:pt idx="1977">
                  <c:v>4.7370999999999999</c:v>
                </c:pt>
                <c:pt idx="1978">
                  <c:v>4.7676999999999996</c:v>
                </c:pt>
                <c:pt idx="1979">
                  <c:v>4.8766999999999996</c:v>
                </c:pt>
                <c:pt idx="1980">
                  <c:v>4.7678000000000003</c:v>
                </c:pt>
                <c:pt idx="1981">
                  <c:v>4.8075999999999999</c:v>
                </c:pt>
                <c:pt idx="1982">
                  <c:v>4.7599</c:v>
                </c:pt>
                <c:pt idx="1983">
                  <c:v>4.7243000000000004</c:v>
                </c:pt>
                <c:pt idx="1984">
                  <c:v>4.7243000000000004</c:v>
                </c:pt>
                <c:pt idx="1985">
                  <c:v>4.6571999999999996</c:v>
                </c:pt>
                <c:pt idx="1986">
                  <c:v>4.6847000000000003</c:v>
                </c:pt>
                <c:pt idx="1987">
                  <c:v>4.6257000000000001</c:v>
                </c:pt>
                <c:pt idx="1988">
                  <c:v>4.5903999999999998</c:v>
                </c:pt>
                <c:pt idx="1989">
                  <c:v>4.6452</c:v>
                </c:pt>
                <c:pt idx="1990">
                  <c:v>4.6452</c:v>
                </c:pt>
                <c:pt idx="1991">
                  <c:v>4.6155999999999997</c:v>
                </c:pt>
                <c:pt idx="1992">
                  <c:v>4.5627000000000004</c:v>
                </c:pt>
                <c:pt idx="1993">
                  <c:v>4.5061999999999998</c:v>
                </c:pt>
                <c:pt idx="1994">
                  <c:v>4.5587</c:v>
                </c:pt>
                <c:pt idx="1995">
                  <c:v>4.5061</c:v>
                </c:pt>
                <c:pt idx="1996">
                  <c:v>4.5292000000000003</c:v>
                </c:pt>
                <c:pt idx="1997">
                  <c:v>4.5290999999999997</c:v>
                </c:pt>
                <c:pt idx="1998">
                  <c:v>4.5465999999999998</c:v>
                </c:pt>
                <c:pt idx="1999">
                  <c:v>4.4668999999999999</c:v>
                </c:pt>
                <c:pt idx="2000">
                  <c:v>4.5076000000000001</c:v>
                </c:pt>
                <c:pt idx="2001">
                  <c:v>4.3815999999999997</c:v>
                </c:pt>
                <c:pt idx="2002">
                  <c:v>4.3220000000000001</c:v>
                </c:pt>
                <c:pt idx="2003">
                  <c:v>4.3678999999999997</c:v>
                </c:pt>
                <c:pt idx="2004">
                  <c:v>4.4101999999999997</c:v>
                </c:pt>
                <c:pt idx="2005">
                  <c:v>4.4642999999999997</c:v>
                </c:pt>
                <c:pt idx="2006">
                  <c:v>4.4543999999999997</c:v>
                </c:pt>
                <c:pt idx="2007">
                  <c:v>4.4660000000000002</c:v>
                </c:pt>
                <c:pt idx="2008">
                  <c:v>4.4717000000000002</c:v>
                </c:pt>
                <c:pt idx="2009">
                  <c:v>4.5457999999999998</c:v>
                </c:pt>
                <c:pt idx="2010">
                  <c:v>4.6957000000000004</c:v>
                </c:pt>
                <c:pt idx="2011">
                  <c:v>4.6203000000000003</c:v>
                </c:pt>
                <c:pt idx="2012">
                  <c:v>4.6281999999999996</c:v>
                </c:pt>
                <c:pt idx="2013">
                  <c:v>4.6242000000000001</c:v>
                </c:pt>
                <c:pt idx="2014">
                  <c:v>4.6201999999999996</c:v>
                </c:pt>
                <c:pt idx="2015">
                  <c:v>4.5629999999999997</c:v>
                </c:pt>
                <c:pt idx="2016">
                  <c:v>4.5865</c:v>
                </c:pt>
                <c:pt idx="2017">
                  <c:v>4.5452000000000004</c:v>
                </c:pt>
                <c:pt idx="2018">
                  <c:v>4.5216000000000003</c:v>
                </c:pt>
                <c:pt idx="2019">
                  <c:v>4.5587999999999997</c:v>
                </c:pt>
                <c:pt idx="2020">
                  <c:v>4.5096999999999996</c:v>
                </c:pt>
                <c:pt idx="2021">
                  <c:v>4.6356000000000002</c:v>
                </c:pt>
                <c:pt idx="2022">
                  <c:v>4.6356000000000002</c:v>
                </c:pt>
                <c:pt idx="2023">
                  <c:v>4.6475</c:v>
                </c:pt>
                <c:pt idx="2024">
                  <c:v>4.6494999999999997</c:v>
                </c:pt>
                <c:pt idx="2025">
                  <c:v>4.6355000000000004</c:v>
                </c:pt>
                <c:pt idx="2026">
                  <c:v>4.6811999999999996</c:v>
                </c:pt>
                <c:pt idx="2027">
                  <c:v>4.6772</c:v>
                </c:pt>
                <c:pt idx="2028">
                  <c:v>4.6473000000000004</c:v>
                </c:pt>
                <c:pt idx="2029">
                  <c:v>4.5522</c:v>
                </c:pt>
                <c:pt idx="2030">
                  <c:v>4.4893000000000001</c:v>
                </c:pt>
                <c:pt idx="2031">
                  <c:v>4.3914999999999997</c:v>
                </c:pt>
                <c:pt idx="2032">
                  <c:v>4.4108000000000001</c:v>
                </c:pt>
                <c:pt idx="2033">
                  <c:v>4.4029999999999996</c:v>
                </c:pt>
                <c:pt idx="2034">
                  <c:v>4.3388</c:v>
                </c:pt>
                <c:pt idx="2035">
                  <c:v>4.3775000000000004</c:v>
                </c:pt>
                <c:pt idx="2036">
                  <c:v>4.4005999999999998</c:v>
                </c:pt>
                <c:pt idx="2037">
                  <c:v>4.3811</c:v>
                </c:pt>
                <c:pt idx="2038">
                  <c:v>4.3789999999999996</c:v>
                </c:pt>
                <c:pt idx="2039">
                  <c:v>4.4707999999999997</c:v>
                </c:pt>
                <c:pt idx="2040">
                  <c:v>4.3457999999999997</c:v>
                </c:pt>
                <c:pt idx="2041">
                  <c:v>4.3164999999999996</c:v>
                </c:pt>
                <c:pt idx="2042">
                  <c:v>4.3338000000000001</c:v>
                </c:pt>
                <c:pt idx="2043">
                  <c:v>4.3726000000000003</c:v>
                </c:pt>
                <c:pt idx="2044">
                  <c:v>4.3083999999999998</c:v>
                </c:pt>
                <c:pt idx="2045">
                  <c:v>4.2828999999999997</c:v>
                </c:pt>
                <c:pt idx="2046">
                  <c:v>4.2133000000000003</c:v>
                </c:pt>
                <c:pt idx="2047">
                  <c:v>4.2133000000000003</c:v>
                </c:pt>
                <c:pt idx="2048">
                  <c:v>4.2634999999999996</c:v>
                </c:pt>
                <c:pt idx="2049">
                  <c:v>4.25</c:v>
                </c:pt>
                <c:pt idx="2050">
                  <c:v>4.1402999999999999</c:v>
                </c:pt>
                <c:pt idx="2051">
                  <c:v>4.1669999999999998</c:v>
                </c:pt>
                <c:pt idx="2052">
                  <c:v>4.0713999999999997</c:v>
                </c:pt>
                <c:pt idx="2053">
                  <c:v>4.0960999999999999</c:v>
                </c:pt>
                <c:pt idx="2054">
                  <c:v>4.0067000000000004</c:v>
                </c:pt>
                <c:pt idx="2055">
                  <c:v>4.0065</c:v>
                </c:pt>
                <c:pt idx="2056">
                  <c:v>3.9988999999999999</c:v>
                </c:pt>
                <c:pt idx="2057">
                  <c:v>3.8391000000000002</c:v>
                </c:pt>
                <c:pt idx="2058">
                  <c:v>3.9477000000000002</c:v>
                </c:pt>
                <c:pt idx="2059">
                  <c:v>4.0347</c:v>
                </c:pt>
                <c:pt idx="2060">
                  <c:v>3.9344000000000001</c:v>
                </c:pt>
                <c:pt idx="2061">
                  <c:v>3.9379</c:v>
                </c:pt>
                <c:pt idx="2062">
                  <c:v>3.8458999999999999</c:v>
                </c:pt>
                <c:pt idx="2063">
                  <c:v>3.8925999999999998</c:v>
                </c:pt>
                <c:pt idx="2064">
                  <c:v>3.9546999999999999</c:v>
                </c:pt>
                <c:pt idx="2065">
                  <c:v>4.0076000000000001</c:v>
                </c:pt>
                <c:pt idx="2066">
                  <c:v>4.1048</c:v>
                </c:pt>
                <c:pt idx="2067">
                  <c:v>4.1566999999999998</c:v>
                </c:pt>
                <c:pt idx="2068">
                  <c:v>3.9693999999999998</c:v>
                </c:pt>
                <c:pt idx="2069">
                  <c:v>4.0892999999999997</c:v>
                </c:pt>
                <c:pt idx="2070">
                  <c:v>4.2011000000000003</c:v>
                </c:pt>
                <c:pt idx="2071">
                  <c:v>4.234</c:v>
                </c:pt>
                <c:pt idx="2072">
                  <c:v>4.1448999999999998</c:v>
                </c:pt>
                <c:pt idx="2073">
                  <c:v>4.1178999999999997</c:v>
                </c:pt>
                <c:pt idx="2074">
                  <c:v>4.0278</c:v>
                </c:pt>
                <c:pt idx="2075">
                  <c:v>4.0507</c:v>
                </c:pt>
                <c:pt idx="2076">
                  <c:v>4.1679000000000004</c:v>
                </c:pt>
                <c:pt idx="2077">
                  <c:v>4.2125000000000004</c:v>
                </c:pt>
                <c:pt idx="2078">
                  <c:v>4.2125000000000004</c:v>
                </c:pt>
                <c:pt idx="2079">
                  <c:v>4.2748999999999997</c:v>
                </c:pt>
                <c:pt idx="2080">
                  <c:v>4.1969000000000003</c:v>
                </c:pt>
                <c:pt idx="2081">
                  <c:v>4.0731999999999999</c:v>
                </c:pt>
                <c:pt idx="2082">
                  <c:v>4.0232000000000001</c:v>
                </c:pt>
                <c:pt idx="2083">
                  <c:v>4.0231000000000003</c:v>
                </c:pt>
                <c:pt idx="2084">
                  <c:v>3.9033000000000002</c:v>
                </c:pt>
                <c:pt idx="2085">
                  <c:v>3.8917999999999999</c:v>
                </c:pt>
                <c:pt idx="2086">
                  <c:v>3.8651</c:v>
                </c:pt>
                <c:pt idx="2087">
                  <c:v>3.8311000000000002</c:v>
                </c:pt>
                <c:pt idx="2088">
                  <c:v>3.7822</c:v>
                </c:pt>
                <c:pt idx="2089">
                  <c:v>3.8214999999999999</c:v>
                </c:pt>
                <c:pt idx="2090">
                  <c:v>3.8837000000000002</c:v>
                </c:pt>
                <c:pt idx="2091">
                  <c:v>3.7835000000000001</c:v>
                </c:pt>
                <c:pt idx="2092">
                  <c:v>3.7646999999999999</c:v>
                </c:pt>
                <c:pt idx="2093">
                  <c:v>3.6751</c:v>
                </c:pt>
                <c:pt idx="2094">
                  <c:v>3.7345000000000002</c:v>
                </c:pt>
                <c:pt idx="2095">
                  <c:v>3.6211000000000002</c:v>
                </c:pt>
                <c:pt idx="2096">
                  <c:v>3.6297000000000001</c:v>
                </c:pt>
                <c:pt idx="2097">
                  <c:v>3.6295999999999999</c:v>
                </c:pt>
                <c:pt idx="2098">
                  <c:v>3.4331999999999998</c:v>
                </c:pt>
                <c:pt idx="2099">
                  <c:v>3.5979999999999999</c:v>
                </c:pt>
                <c:pt idx="2100">
                  <c:v>3.7018</c:v>
                </c:pt>
                <c:pt idx="2101">
                  <c:v>3.5493999999999999</c:v>
                </c:pt>
                <c:pt idx="2102">
                  <c:v>3.5806</c:v>
                </c:pt>
                <c:pt idx="2103">
                  <c:v>3.6768999999999998</c:v>
                </c:pt>
                <c:pt idx="2104">
                  <c:v>3.6656</c:v>
                </c:pt>
                <c:pt idx="2105">
                  <c:v>3.5931000000000002</c:v>
                </c:pt>
                <c:pt idx="2106">
                  <c:v>3.5926</c:v>
                </c:pt>
                <c:pt idx="2107">
                  <c:v>3.6444000000000001</c:v>
                </c:pt>
                <c:pt idx="2108">
                  <c:v>3.5701000000000001</c:v>
                </c:pt>
                <c:pt idx="2109">
                  <c:v>3.5884999999999998</c:v>
                </c:pt>
                <c:pt idx="2110">
                  <c:v>3.7568999999999999</c:v>
                </c:pt>
                <c:pt idx="2111">
                  <c:v>3.6427999999999998</c:v>
                </c:pt>
                <c:pt idx="2112">
                  <c:v>3.6143999999999998</c:v>
                </c:pt>
                <c:pt idx="2113">
                  <c:v>3.6579000000000002</c:v>
                </c:pt>
                <c:pt idx="2114">
                  <c:v>3.7282000000000002</c:v>
                </c:pt>
                <c:pt idx="2115">
                  <c:v>3.8163</c:v>
                </c:pt>
                <c:pt idx="2116">
                  <c:v>3.7686000000000002</c:v>
                </c:pt>
                <c:pt idx="2117">
                  <c:v>3.7686000000000002</c:v>
                </c:pt>
                <c:pt idx="2118">
                  <c:v>3.8959000000000001</c:v>
                </c:pt>
                <c:pt idx="2119">
                  <c:v>3.8902000000000001</c:v>
                </c:pt>
                <c:pt idx="2120">
                  <c:v>3.7706</c:v>
                </c:pt>
                <c:pt idx="2121">
                  <c:v>3.8016000000000001</c:v>
                </c:pt>
                <c:pt idx="2122">
                  <c:v>3.8963999999999999</c:v>
                </c:pt>
                <c:pt idx="2123">
                  <c:v>3.8595999999999999</c:v>
                </c:pt>
                <c:pt idx="2124">
                  <c:v>3.8481000000000001</c:v>
                </c:pt>
                <c:pt idx="2125">
                  <c:v>3.6697000000000002</c:v>
                </c:pt>
                <c:pt idx="2126">
                  <c:v>3.5091999999999999</c:v>
                </c:pt>
                <c:pt idx="2127">
                  <c:v>3.5468000000000002</c:v>
                </c:pt>
                <c:pt idx="2128">
                  <c:v>3.6242000000000001</c:v>
                </c:pt>
                <c:pt idx="2129">
                  <c:v>3.6680000000000001</c:v>
                </c:pt>
                <c:pt idx="2130">
                  <c:v>3.5825999999999998</c:v>
                </c:pt>
                <c:pt idx="2131">
                  <c:v>3.5316999999999998</c:v>
                </c:pt>
                <c:pt idx="2132">
                  <c:v>3.4548999999999999</c:v>
                </c:pt>
                <c:pt idx="2133">
                  <c:v>3.5920999999999998</c:v>
                </c:pt>
                <c:pt idx="2134">
                  <c:v>3.4603999999999999</c:v>
                </c:pt>
                <c:pt idx="2135">
                  <c:v>3.5261</c:v>
                </c:pt>
                <c:pt idx="2136">
                  <c:v>3.4679000000000002</c:v>
                </c:pt>
                <c:pt idx="2137">
                  <c:v>3.3060999999999998</c:v>
                </c:pt>
                <c:pt idx="2138">
                  <c:v>3.4828000000000001</c:v>
                </c:pt>
                <c:pt idx="2139">
                  <c:v>3.3281999999999998</c:v>
                </c:pt>
                <c:pt idx="2140">
                  <c:v>3.3336000000000001</c:v>
                </c:pt>
                <c:pt idx="2141">
                  <c:v>3.3334999999999999</c:v>
                </c:pt>
                <c:pt idx="2142">
                  <c:v>3.5562999999999998</c:v>
                </c:pt>
                <c:pt idx="2143">
                  <c:v>3.5053000000000001</c:v>
                </c:pt>
                <c:pt idx="2144">
                  <c:v>3.4601999999999999</c:v>
                </c:pt>
                <c:pt idx="2145">
                  <c:v>3.528</c:v>
                </c:pt>
                <c:pt idx="2146">
                  <c:v>3.4413999999999998</c:v>
                </c:pt>
                <c:pt idx="2147">
                  <c:v>3.4096000000000002</c:v>
                </c:pt>
                <c:pt idx="2148">
                  <c:v>3.5583</c:v>
                </c:pt>
                <c:pt idx="2149">
                  <c:v>3.5962999999999998</c:v>
                </c:pt>
                <c:pt idx="2150">
                  <c:v>3.5773000000000001</c:v>
                </c:pt>
                <c:pt idx="2151">
                  <c:v>3.4657</c:v>
                </c:pt>
                <c:pt idx="2152">
                  <c:v>3.5356000000000001</c:v>
                </c:pt>
                <c:pt idx="2153">
                  <c:v>3.5564</c:v>
                </c:pt>
                <c:pt idx="2154">
                  <c:v>3.4807000000000001</c:v>
                </c:pt>
                <c:pt idx="2155">
                  <c:v>3.5394000000000001</c:v>
                </c:pt>
                <c:pt idx="2156">
                  <c:v>3.4693999999999998</c:v>
                </c:pt>
                <c:pt idx="2157">
                  <c:v>3.5108999999999999</c:v>
                </c:pt>
                <c:pt idx="2158">
                  <c:v>3.6002999999999998</c:v>
                </c:pt>
                <c:pt idx="2159">
                  <c:v>3.6886000000000001</c:v>
                </c:pt>
                <c:pt idx="2160">
                  <c:v>3.7273000000000001</c:v>
                </c:pt>
                <c:pt idx="2161">
                  <c:v>3.7061000000000002</c:v>
                </c:pt>
                <c:pt idx="2162">
                  <c:v>3.7254999999999998</c:v>
                </c:pt>
                <c:pt idx="2163">
                  <c:v>3.6907999999999999</c:v>
                </c:pt>
                <c:pt idx="2164">
                  <c:v>3.7313999999999998</c:v>
                </c:pt>
                <c:pt idx="2165">
                  <c:v>3.8249</c:v>
                </c:pt>
                <c:pt idx="2166">
                  <c:v>3.8702999999999999</c:v>
                </c:pt>
                <c:pt idx="2167">
                  <c:v>3.8252000000000002</c:v>
                </c:pt>
                <c:pt idx="2168">
                  <c:v>3.8193999999999999</c:v>
                </c:pt>
                <c:pt idx="2169">
                  <c:v>3.7279</c:v>
                </c:pt>
                <c:pt idx="2170">
                  <c:v>3.7629999999999999</c:v>
                </c:pt>
                <c:pt idx="2171">
                  <c:v>3.8551000000000002</c:v>
                </c:pt>
                <c:pt idx="2172">
                  <c:v>3.867</c:v>
                </c:pt>
                <c:pt idx="2173">
                  <c:v>3.9163999999999999</c:v>
                </c:pt>
                <c:pt idx="2174">
                  <c:v>3.8475000000000001</c:v>
                </c:pt>
                <c:pt idx="2175">
                  <c:v>3.7747999999999999</c:v>
                </c:pt>
                <c:pt idx="2176">
                  <c:v>3.7692000000000001</c:v>
                </c:pt>
                <c:pt idx="2177">
                  <c:v>3.7974000000000001</c:v>
                </c:pt>
                <c:pt idx="2178">
                  <c:v>3.9131</c:v>
                </c:pt>
                <c:pt idx="2179">
                  <c:v>3.9112</c:v>
                </c:pt>
                <c:pt idx="2180">
                  <c:v>3.8144</c:v>
                </c:pt>
                <c:pt idx="2181">
                  <c:v>3.8445999999999998</c:v>
                </c:pt>
                <c:pt idx="2182">
                  <c:v>3.8294000000000001</c:v>
                </c:pt>
                <c:pt idx="2183">
                  <c:v>3.7746</c:v>
                </c:pt>
                <c:pt idx="2184">
                  <c:v>3.8067000000000002</c:v>
                </c:pt>
                <c:pt idx="2185">
                  <c:v>3.9110999999999998</c:v>
                </c:pt>
                <c:pt idx="2186">
                  <c:v>3.8424999999999998</c:v>
                </c:pt>
                <c:pt idx="2187">
                  <c:v>3.8424999999999998</c:v>
                </c:pt>
                <c:pt idx="2188">
                  <c:v>3.9188000000000001</c:v>
                </c:pt>
                <c:pt idx="2189">
                  <c:v>4.0033000000000003</c:v>
                </c:pt>
                <c:pt idx="2190">
                  <c:v>4.0750000000000002</c:v>
                </c:pt>
                <c:pt idx="2191">
                  <c:v>4.0594999999999999</c:v>
                </c:pt>
                <c:pt idx="2192">
                  <c:v>3.9571000000000001</c:v>
                </c:pt>
                <c:pt idx="2193">
                  <c:v>3.8938999999999999</c:v>
                </c:pt>
                <c:pt idx="2194">
                  <c:v>3.9763999999999999</c:v>
                </c:pt>
                <c:pt idx="2195">
                  <c:v>4.0382999999999996</c:v>
                </c:pt>
                <c:pt idx="2196">
                  <c:v>3.9091999999999998</c:v>
                </c:pt>
                <c:pt idx="2197">
                  <c:v>3.9977</c:v>
                </c:pt>
                <c:pt idx="2198">
                  <c:v>4.1026999999999996</c:v>
                </c:pt>
                <c:pt idx="2199">
                  <c:v>4.0735000000000001</c:v>
                </c:pt>
                <c:pt idx="2200">
                  <c:v>4.2107999999999999</c:v>
                </c:pt>
                <c:pt idx="2201">
                  <c:v>4.2565</c:v>
                </c:pt>
                <c:pt idx="2202">
                  <c:v>4.2666000000000004</c:v>
                </c:pt>
                <c:pt idx="2203">
                  <c:v>4.1973000000000003</c:v>
                </c:pt>
                <c:pt idx="2204">
                  <c:v>4.1363000000000003</c:v>
                </c:pt>
                <c:pt idx="2205">
                  <c:v>4.2073</c:v>
                </c:pt>
                <c:pt idx="2206">
                  <c:v>4.1641000000000004</c:v>
                </c:pt>
                <c:pt idx="2207">
                  <c:v>4.1641000000000004</c:v>
                </c:pt>
                <c:pt idx="2208">
                  <c:v>4.0818000000000003</c:v>
                </c:pt>
                <c:pt idx="2209">
                  <c:v>4.0994000000000002</c:v>
                </c:pt>
                <c:pt idx="2210">
                  <c:v>4.0330000000000004</c:v>
                </c:pt>
                <c:pt idx="2211">
                  <c:v>3.9651999999999998</c:v>
                </c:pt>
                <c:pt idx="2212">
                  <c:v>3.9689999999999999</c:v>
                </c:pt>
                <c:pt idx="2213">
                  <c:v>4.0021000000000004</c:v>
                </c:pt>
                <c:pt idx="2214">
                  <c:v>3.9575</c:v>
                </c:pt>
                <c:pt idx="2215">
                  <c:v>3.9750000000000001</c:v>
                </c:pt>
                <c:pt idx="2216">
                  <c:v>3.9750000000000001</c:v>
                </c:pt>
                <c:pt idx="2217">
                  <c:v>3.8995000000000002</c:v>
                </c:pt>
                <c:pt idx="2218">
                  <c:v>3.8822000000000001</c:v>
                </c:pt>
                <c:pt idx="2219">
                  <c:v>3.8111999999999999</c:v>
                </c:pt>
                <c:pt idx="2220">
                  <c:v>3.7959000000000001</c:v>
                </c:pt>
                <c:pt idx="2221">
                  <c:v>3.9575999999999998</c:v>
                </c:pt>
                <c:pt idx="2222">
                  <c:v>3.8553000000000002</c:v>
                </c:pt>
                <c:pt idx="2223">
                  <c:v>3.8188</c:v>
                </c:pt>
                <c:pt idx="2224">
                  <c:v>3.9344000000000001</c:v>
                </c:pt>
                <c:pt idx="2225">
                  <c:v>3.9906999999999999</c:v>
                </c:pt>
                <c:pt idx="2226">
                  <c:v>4.0827999999999998</c:v>
                </c:pt>
                <c:pt idx="2227">
                  <c:v>4.0416999999999996</c:v>
                </c:pt>
                <c:pt idx="2228">
                  <c:v>4.0987</c:v>
                </c:pt>
                <c:pt idx="2229">
                  <c:v>4.1165000000000003</c:v>
                </c:pt>
                <c:pt idx="2230">
                  <c:v>3.9967999999999999</c:v>
                </c:pt>
                <c:pt idx="2231">
                  <c:v>4.0968999999999998</c:v>
                </c:pt>
                <c:pt idx="2232">
                  <c:v>4.0007999999999999</c:v>
                </c:pt>
                <c:pt idx="2233">
                  <c:v>4.0380000000000003</c:v>
                </c:pt>
                <c:pt idx="2234">
                  <c:v>4.0438999999999998</c:v>
                </c:pt>
                <c:pt idx="2235">
                  <c:v>3.9462000000000002</c:v>
                </c:pt>
                <c:pt idx="2236">
                  <c:v>3.9306999999999999</c:v>
                </c:pt>
                <c:pt idx="2237">
                  <c:v>3.9619</c:v>
                </c:pt>
                <c:pt idx="2238">
                  <c:v>4.0167000000000002</c:v>
                </c:pt>
                <c:pt idx="2239">
                  <c:v>4.0500999999999996</c:v>
                </c:pt>
                <c:pt idx="2240">
                  <c:v>3.92</c:v>
                </c:pt>
                <c:pt idx="2241">
                  <c:v>3.9276</c:v>
                </c:pt>
                <c:pt idx="2242">
                  <c:v>3.9904000000000002</c:v>
                </c:pt>
                <c:pt idx="2243">
                  <c:v>3.8954</c:v>
                </c:pt>
                <c:pt idx="2244">
                  <c:v>3.9314</c:v>
                </c:pt>
                <c:pt idx="2245">
                  <c:v>3.8860000000000001</c:v>
                </c:pt>
                <c:pt idx="2246">
                  <c:v>3.8349000000000002</c:v>
                </c:pt>
                <c:pt idx="2247">
                  <c:v>3.8104</c:v>
                </c:pt>
                <c:pt idx="2248">
                  <c:v>3.8292000000000002</c:v>
                </c:pt>
                <c:pt idx="2249">
                  <c:v>3.8008999999999999</c:v>
                </c:pt>
                <c:pt idx="2250">
                  <c:v>3.8290999999999999</c:v>
                </c:pt>
                <c:pt idx="2251">
                  <c:v>3.8704000000000001</c:v>
                </c:pt>
                <c:pt idx="2252">
                  <c:v>3.7837000000000001</c:v>
                </c:pt>
                <c:pt idx="2253">
                  <c:v>3.7743000000000002</c:v>
                </c:pt>
                <c:pt idx="2254">
                  <c:v>3.7629999999999999</c:v>
                </c:pt>
                <c:pt idx="2255">
                  <c:v>3.7778999999999998</c:v>
                </c:pt>
                <c:pt idx="2256">
                  <c:v>3.8115999999999999</c:v>
                </c:pt>
                <c:pt idx="2257">
                  <c:v>3.8115000000000001</c:v>
                </c:pt>
                <c:pt idx="2258">
                  <c:v>3.7326000000000001</c:v>
                </c:pt>
                <c:pt idx="2259">
                  <c:v>3.6989999999999998</c:v>
                </c:pt>
                <c:pt idx="2260">
                  <c:v>3.6227</c:v>
                </c:pt>
                <c:pt idx="2261">
                  <c:v>3.6985999999999999</c:v>
                </c:pt>
                <c:pt idx="2262">
                  <c:v>3.6743000000000001</c:v>
                </c:pt>
                <c:pt idx="2263">
                  <c:v>3.5668000000000002</c:v>
                </c:pt>
                <c:pt idx="2264">
                  <c:v>3.6295000000000002</c:v>
                </c:pt>
                <c:pt idx="2265">
                  <c:v>3.6425000000000001</c:v>
                </c:pt>
                <c:pt idx="2266">
                  <c:v>3.7187000000000001</c:v>
                </c:pt>
                <c:pt idx="2267">
                  <c:v>3.3868</c:v>
                </c:pt>
                <c:pt idx="2268">
                  <c:v>3.4357000000000002</c:v>
                </c:pt>
                <c:pt idx="2269">
                  <c:v>3.4137</c:v>
                </c:pt>
                <c:pt idx="2270">
                  <c:v>3.5436999999999999</c:v>
                </c:pt>
                <c:pt idx="2271">
                  <c:v>3.8105000000000002</c:v>
                </c:pt>
                <c:pt idx="2272">
                  <c:v>3.8351000000000002</c:v>
                </c:pt>
                <c:pt idx="2273">
                  <c:v>3.7991000000000001</c:v>
                </c:pt>
                <c:pt idx="2274">
                  <c:v>3.8104</c:v>
                </c:pt>
                <c:pt idx="2275">
                  <c:v>3.8540000000000001</c:v>
                </c:pt>
                <c:pt idx="2276">
                  <c:v>3.8519999999999999</c:v>
                </c:pt>
                <c:pt idx="2277">
                  <c:v>3.5775999999999999</c:v>
                </c:pt>
                <c:pt idx="2278">
                  <c:v>3.8233999999999999</c:v>
                </c:pt>
                <c:pt idx="2279">
                  <c:v>3.7382</c:v>
                </c:pt>
                <c:pt idx="2280">
                  <c:v>3.6276000000000002</c:v>
                </c:pt>
                <c:pt idx="2281">
                  <c:v>3.6031</c:v>
                </c:pt>
                <c:pt idx="2282">
                  <c:v>3.4531999999999998</c:v>
                </c:pt>
                <c:pt idx="2283">
                  <c:v>3.5028000000000001</c:v>
                </c:pt>
                <c:pt idx="2284">
                  <c:v>3.6400999999999999</c:v>
                </c:pt>
                <c:pt idx="2285">
                  <c:v>3.7850000000000001</c:v>
                </c:pt>
                <c:pt idx="2286">
                  <c:v>3.8704999999999998</c:v>
                </c:pt>
                <c:pt idx="2287">
                  <c:v>3.9780000000000002</c:v>
                </c:pt>
                <c:pt idx="2288">
                  <c:v>4.0772000000000004</c:v>
                </c:pt>
                <c:pt idx="2289">
                  <c:v>3.9453</c:v>
                </c:pt>
                <c:pt idx="2290">
                  <c:v>3.9569000000000001</c:v>
                </c:pt>
                <c:pt idx="2291">
                  <c:v>3.9298999999999999</c:v>
                </c:pt>
                <c:pt idx="2292">
                  <c:v>3.8416000000000001</c:v>
                </c:pt>
                <c:pt idx="2293">
                  <c:v>3.7387999999999999</c:v>
                </c:pt>
                <c:pt idx="2294">
                  <c:v>3.5939999999999999</c:v>
                </c:pt>
                <c:pt idx="2295">
                  <c:v>3.6745000000000001</c:v>
                </c:pt>
                <c:pt idx="2296">
                  <c:v>3.6856</c:v>
                </c:pt>
                <c:pt idx="2297">
                  <c:v>3.6873999999999998</c:v>
                </c:pt>
                <c:pt idx="2298">
                  <c:v>3.8336000000000001</c:v>
                </c:pt>
                <c:pt idx="2299">
                  <c:v>3.8546</c:v>
                </c:pt>
                <c:pt idx="2300">
                  <c:v>3.9645000000000001</c:v>
                </c:pt>
                <c:pt idx="2301">
                  <c:v>3.9529999999999998</c:v>
                </c:pt>
                <c:pt idx="2302">
                  <c:v>3.9140999999999999</c:v>
                </c:pt>
                <c:pt idx="2303">
                  <c:v>3.7246999999999999</c:v>
                </c:pt>
                <c:pt idx="2304">
                  <c:v>3.7019000000000002</c:v>
                </c:pt>
                <c:pt idx="2305">
                  <c:v>3.6886000000000001</c:v>
                </c:pt>
                <c:pt idx="2306">
                  <c:v>3.7928999999999999</c:v>
                </c:pt>
                <c:pt idx="2307">
                  <c:v>3.7431999999999999</c:v>
                </c:pt>
                <c:pt idx="2308">
                  <c:v>3.7431999999999999</c:v>
                </c:pt>
                <c:pt idx="2309">
                  <c:v>3.6465999999999998</c:v>
                </c:pt>
                <c:pt idx="2310">
                  <c:v>3.8525</c:v>
                </c:pt>
                <c:pt idx="2311">
                  <c:v>3.7349000000000001</c:v>
                </c:pt>
                <c:pt idx="2312">
                  <c:v>3.6484000000000001</c:v>
                </c:pt>
                <c:pt idx="2313">
                  <c:v>3.5293000000000001</c:v>
                </c:pt>
                <c:pt idx="2314">
                  <c:v>3.3205</c:v>
                </c:pt>
                <c:pt idx="2315">
                  <c:v>3.0131000000000001</c:v>
                </c:pt>
                <c:pt idx="2316">
                  <c:v>3.1974</c:v>
                </c:pt>
                <c:pt idx="2317">
                  <c:v>3.3235999999999999</c:v>
                </c:pt>
                <c:pt idx="2318">
                  <c:v>3.1078000000000001</c:v>
                </c:pt>
                <c:pt idx="2319">
                  <c:v>2.9784000000000002</c:v>
                </c:pt>
                <c:pt idx="2320">
                  <c:v>2.9777999999999998</c:v>
                </c:pt>
                <c:pt idx="2321">
                  <c:v>2.92</c:v>
                </c:pt>
                <c:pt idx="2322">
                  <c:v>2.7309000000000001</c:v>
                </c:pt>
                <c:pt idx="2323">
                  <c:v>2.6724000000000001</c:v>
                </c:pt>
                <c:pt idx="2324">
                  <c:v>2.6585000000000001</c:v>
                </c:pt>
                <c:pt idx="2325">
                  <c:v>2.5512999999999999</c:v>
                </c:pt>
                <c:pt idx="2326">
                  <c:v>2.7037</c:v>
                </c:pt>
                <c:pt idx="2327">
                  <c:v>2.7378</c:v>
                </c:pt>
                <c:pt idx="2328">
                  <c:v>2.6398999999999999</c:v>
                </c:pt>
                <c:pt idx="2329">
                  <c:v>2.6823999999999999</c:v>
                </c:pt>
                <c:pt idx="2330">
                  <c:v>2.6019000000000001</c:v>
                </c:pt>
                <c:pt idx="2331">
                  <c:v>2.5705</c:v>
                </c:pt>
                <c:pt idx="2332">
                  <c:v>2.5127000000000002</c:v>
                </c:pt>
                <c:pt idx="2333">
                  <c:v>2.2557999999999998</c:v>
                </c:pt>
                <c:pt idx="2334">
                  <c:v>2.1915</c:v>
                </c:pt>
                <c:pt idx="2335">
                  <c:v>2.0788000000000002</c:v>
                </c:pt>
                <c:pt idx="2336">
                  <c:v>2.1231</c:v>
                </c:pt>
                <c:pt idx="2337">
                  <c:v>2.17</c:v>
                </c:pt>
                <c:pt idx="2338">
                  <c:v>2.1728999999999998</c:v>
                </c:pt>
                <c:pt idx="2339">
                  <c:v>2.1819999999999999</c:v>
                </c:pt>
                <c:pt idx="2340">
                  <c:v>2.1808999999999998</c:v>
                </c:pt>
                <c:pt idx="2341">
                  <c:v>2.1318000000000001</c:v>
                </c:pt>
                <c:pt idx="2342">
                  <c:v>2.0989</c:v>
                </c:pt>
                <c:pt idx="2343">
                  <c:v>2.0529999999999999</c:v>
                </c:pt>
                <c:pt idx="2344">
                  <c:v>2.2122999999999999</c:v>
                </c:pt>
                <c:pt idx="2345">
                  <c:v>2.2122999999999999</c:v>
                </c:pt>
                <c:pt idx="2346">
                  <c:v>2.3687999999999998</c:v>
                </c:pt>
                <c:pt idx="2347">
                  <c:v>2.4811999999999999</c:v>
                </c:pt>
                <c:pt idx="2348">
                  <c:v>2.4453999999999998</c:v>
                </c:pt>
                <c:pt idx="2349">
                  <c:v>2.4942000000000002</c:v>
                </c:pt>
                <c:pt idx="2350">
                  <c:v>2.4398</c:v>
                </c:pt>
                <c:pt idx="2351">
                  <c:v>2.39</c:v>
                </c:pt>
                <c:pt idx="2352">
                  <c:v>2.3043999999999998</c:v>
                </c:pt>
                <c:pt idx="2353">
                  <c:v>2.2924000000000002</c:v>
                </c:pt>
                <c:pt idx="2354">
                  <c:v>2.1993</c:v>
                </c:pt>
                <c:pt idx="2355">
                  <c:v>2.2054999999999998</c:v>
                </c:pt>
                <c:pt idx="2356">
                  <c:v>2.3188</c:v>
                </c:pt>
                <c:pt idx="2357">
                  <c:v>2.3184</c:v>
                </c:pt>
                <c:pt idx="2358">
                  <c:v>2.3771</c:v>
                </c:pt>
                <c:pt idx="2359">
                  <c:v>2.536</c:v>
                </c:pt>
                <c:pt idx="2360">
                  <c:v>2.5922000000000001</c:v>
                </c:pt>
                <c:pt idx="2361">
                  <c:v>2.6172</c:v>
                </c:pt>
                <c:pt idx="2362">
                  <c:v>2.6410999999999998</c:v>
                </c:pt>
                <c:pt idx="2363">
                  <c:v>2.5274000000000001</c:v>
                </c:pt>
                <c:pt idx="2364">
                  <c:v>2.6665000000000001</c:v>
                </c:pt>
                <c:pt idx="2365">
                  <c:v>2.8586</c:v>
                </c:pt>
                <c:pt idx="2366">
                  <c:v>2.8403</c:v>
                </c:pt>
                <c:pt idx="2367">
                  <c:v>2.7225999999999999</c:v>
                </c:pt>
                <c:pt idx="2368">
                  <c:v>2.8839999999999999</c:v>
                </c:pt>
                <c:pt idx="2369">
                  <c:v>2.9352999999999998</c:v>
                </c:pt>
                <c:pt idx="2370">
                  <c:v>2.9119999999999999</c:v>
                </c:pt>
                <c:pt idx="2371">
                  <c:v>2.9916999999999998</c:v>
                </c:pt>
                <c:pt idx="2372">
                  <c:v>2.9843999999999999</c:v>
                </c:pt>
                <c:pt idx="2373">
                  <c:v>2.8136000000000001</c:v>
                </c:pt>
                <c:pt idx="2374">
                  <c:v>2.7536999999999998</c:v>
                </c:pt>
                <c:pt idx="2375">
                  <c:v>2.7824</c:v>
                </c:pt>
                <c:pt idx="2376">
                  <c:v>2.8894000000000002</c:v>
                </c:pt>
                <c:pt idx="2377">
                  <c:v>2.8895</c:v>
                </c:pt>
                <c:pt idx="2378">
                  <c:v>2.6478999999999999</c:v>
                </c:pt>
                <c:pt idx="2379">
                  <c:v>2.7553999999999998</c:v>
                </c:pt>
                <c:pt idx="2380">
                  <c:v>2.8531</c:v>
                </c:pt>
                <c:pt idx="2381">
                  <c:v>2.7879</c:v>
                </c:pt>
                <c:pt idx="2382">
                  <c:v>2.7536</c:v>
                </c:pt>
                <c:pt idx="2383">
                  <c:v>2.7951000000000001</c:v>
                </c:pt>
                <c:pt idx="2384">
                  <c:v>2.9262999999999999</c:v>
                </c:pt>
                <c:pt idx="2385">
                  <c:v>2.9908000000000001</c:v>
                </c:pt>
                <c:pt idx="2386">
                  <c:v>3.0131000000000001</c:v>
                </c:pt>
                <c:pt idx="2387">
                  <c:v>2.8624000000000001</c:v>
                </c:pt>
                <c:pt idx="2388">
                  <c:v>2.8771</c:v>
                </c:pt>
                <c:pt idx="2389">
                  <c:v>2.9744999999999999</c:v>
                </c:pt>
                <c:pt idx="2390">
                  <c:v>2.8115000000000001</c:v>
                </c:pt>
                <c:pt idx="2391">
                  <c:v>2.8717000000000001</c:v>
                </c:pt>
                <c:pt idx="2392">
                  <c:v>2.8589000000000002</c:v>
                </c:pt>
                <c:pt idx="2393">
                  <c:v>3.0044</c:v>
                </c:pt>
                <c:pt idx="2394">
                  <c:v>2.9047999999999998</c:v>
                </c:pt>
                <c:pt idx="2395">
                  <c:v>2.8534999999999999</c:v>
                </c:pt>
                <c:pt idx="2396">
                  <c:v>2.8902000000000001</c:v>
                </c:pt>
                <c:pt idx="2397">
                  <c:v>2.9529000000000001</c:v>
                </c:pt>
                <c:pt idx="2398">
                  <c:v>3.0066000000000002</c:v>
                </c:pt>
                <c:pt idx="2399">
                  <c:v>2.5329999999999999</c:v>
                </c:pt>
                <c:pt idx="2400">
                  <c:v>2.6023000000000001</c:v>
                </c:pt>
                <c:pt idx="2401">
                  <c:v>2.6343999999999999</c:v>
                </c:pt>
                <c:pt idx="2402">
                  <c:v>2.6522999999999999</c:v>
                </c:pt>
                <c:pt idx="2403">
                  <c:v>2.7010000000000001</c:v>
                </c:pt>
                <c:pt idx="2404">
                  <c:v>2.7844000000000002</c:v>
                </c:pt>
                <c:pt idx="2405">
                  <c:v>2.7389000000000001</c:v>
                </c:pt>
                <c:pt idx="2406">
                  <c:v>2.7570999999999999</c:v>
                </c:pt>
                <c:pt idx="2407">
                  <c:v>2.7117</c:v>
                </c:pt>
                <c:pt idx="2408">
                  <c:v>2.6629</c:v>
                </c:pt>
                <c:pt idx="2409">
                  <c:v>2.6539000000000001</c:v>
                </c:pt>
                <c:pt idx="2410">
                  <c:v>2.7662</c:v>
                </c:pt>
                <c:pt idx="2411">
                  <c:v>2.8853</c:v>
                </c:pt>
                <c:pt idx="2412">
                  <c:v>2.9222999999999999</c:v>
                </c:pt>
                <c:pt idx="2413">
                  <c:v>2.8965000000000001</c:v>
                </c:pt>
                <c:pt idx="2414">
                  <c:v>2.8559000000000001</c:v>
                </c:pt>
                <c:pt idx="2415">
                  <c:v>2.9207000000000001</c:v>
                </c:pt>
                <c:pt idx="2416">
                  <c:v>2.9226000000000001</c:v>
                </c:pt>
                <c:pt idx="2417">
                  <c:v>2.8578999999999999</c:v>
                </c:pt>
                <c:pt idx="2418">
                  <c:v>2.7845</c:v>
                </c:pt>
                <c:pt idx="2419">
                  <c:v>2.7644000000000002</c:v>
                </c:pt>
                <c:pt idx="2420">
                  <c:v>2.8302999999999998</c:v>
                </c:pt>
                <c:pt idx="2421">
                  <c:v>2.9451000000000001</c:v>
                </c:pt>
                <c:pt idx="2422">
                  <c:v>2.8359000000000001</c:v>
                </c:pt>
                <c:pt idx="2423">
                  <c:v>2.8969</c:v>
                </c:pt>
                <c:pt idx="2424">
                  <c:v>2.9397000000000002</c:v>
                </c:pt>
                <c:pt idx="2425">
                  <c:v>2.9192999999999998</c:v>
                </c:pt>
                <c:pt idx="2426">
                  <c:v>2.9903</c:v>
                </c:pt>
                <c:pt idx="2427">
                  <c:v>2.9083000000000001</c:v>
                </c:pt>
                <c:pt idx="2428">
                  <c:v>3.0072999999999999</c:v>
                </c:pt>
                <c:pt idx="2429">
                  <c:v>3.1073</c:v>
                </c:pt>
                <c:pt idx="2430">
                  <c:v>3.1187</c:v>
                </c:pt>
                <c:pt idx="2431">
                  <c:v>3.1533000000000002</c:v>
                </c:pt>
                <c:pt idx="2432">
                  <c:v>3.1514000000000002</c:v>
                </c:pt>
                <c:pt idx="2433">
                  <c:v>3.1591999999999998</c:v>
                </c:pt>
                <c:pt idx="2434">
                  <c:v>3.1612</c:v>
                </c:pt>
                <c:pt idx="2435">
                  <c:v>3.3340999999999998</c:v>
                </c:pt>
                <c:pt idx="2436">
                  <c:v>3.2856000000000001</c:v>
                </c:pt>
                <c:pt idx="2437">
                  <c:v>3.1654</c:v>
                </c:pt>
                <c:pt idx="2438">
                  <c:v>3.1726999999999999</c:v>
                </c:pt>
                <c:pt idx="2439">
                  <c:v>3.1194999999999999</c:v>
                </c:pt>
                <c:pt idx="2440">
                  <c:v>3.0884</c:v>
                </c:pt>
                <c:pt idx="2441">
                  <c:v>3.1341000000000001</c:v>
                </c:pt>
                <c:pt idx="2442">
                  <c:v>3.23</c:v>
                </c:pt>
                <c:pt idx="2443">
                  <c:v>3.2429999999999999</c:v>
                </c:pt>
                <c:pt idx="2444">
                  <c:v>3.1911999999999998</c:v>
                </c:pt>
                <c:pt idx="2445">
                  <c:v>3.3643999999999998</c:v>
                </c:pt>
                <c:pt idx="2446">
                  <c:v>3.4495</c:v>
                </c:pt>
                <c:pt idx="2447">
                  <c:v>3.4496000000000002</c:v>
                </c:pt>
                <c:pt idx="2448">
                  <c:v>3.5467</c:v>
                </c:pt>
                <c:pt idx="2449">
                  <c:v>3.7381000000000002</c:v>
                </c:pt>
                <c:pt idx="2450">
                  <c:v>3.6122000000000001</c:v>
                </c:pt>
                <c:pt idx="2451">
                  <c:v>3.4594</c:v>
                </c:pt>
                <c:pt idx="2452">
                  <c:v>3.6726000000000001</c:v>
                </c:pt>
                <c:pt idx="2453">
                  <c:v>3.6126999999999998</c:v>
                </c:pt>
                <c:pt idx="2454">
                  <c:v>3.5398000000000001</c:v>
                </c:pt>
                <c:pt idx="2455">
                  <c:v>3.7099000000000002</c:v>
                </c:pt>
                <c:pt idx="2456">
                  <c:v>3.8279000000000001</c:v>
                </c:pt>
                <c:pt idx="2457">
                  <c:v>3.8736000000000002</c:v>
                </c:pt>
                <c:pt idx="2458">
                  <c:v>3.8559000000000001</c:v>
                </c:pt>
                <c:pt idx="2459">
                  <c:v>3.9455</c:v>
                </c:pt>
                <c:pt idx="2460">
                  <c:v>3.8542999999999998</c:v>
                </c:pt>
                <c:pt idx="2461">
                  <c:v>3.7915999999999999</c:v>
                </c:pt>
                <c:pt idx="2462">
                  <c:v>3.7113</c:v>
                </c:pt>
                <c:pt idx="2463">
                  <c:v>3.6587999999999998</c:v>
                </c:pt>
                <c:pt idx="2464">
                  <c:v>3.6882000000000001</c:v>
                </c:pt>
                <c:pt idx="2465">
                  <c:v>3.8277000000000001</c:v>
                </c:pt>
                <c:pt idx="2466">
                  <c:v>3.7808000000000002</c:v>
                </c:pt>
                <c:pt idx="2467">
                  <c:v>3.681</c:v>
                </c:pt>
                <c:pt idx="2468">
                  <c:v>3.6208</c:v>
                </c:pt>
                <c:pt idx="2469">
                  <c:v>3.6850999999999998</c:v>
                </c:pt>
                <c:pt idx="2470">
                  <c:v>3.5398000000000001</c:v>
                </c:pt>
                <c:pt idx="2471">
                  <c:v>3.5363000000000002</c:v>
                </c:pt>
                <c:pt idx="2472">
                  <c:v>3.4767999999999999</c:v>
                </c:pt>
                <c:pt idx="2473">
                  <c:v>3.5326</c:v>
                </c:pt>
                <c:pt idx="2474">
                  <c:v>3.5365000000000002</c:v>
                </c:pt>
                <c:pt idx="2475">
                  <c:v>3.4946000000000002</c:v>
                </c:pt>
                <c:pt idx="2476">
                  <c:v>3.4984999999999999</c:v>
                </c:pt>
                <c:pt idx="2477">
                  <c:v>3.5063</c:v>
                </c:pt>
                <c:pt idx="2478">
                  <c:v>3.4544000000000001</c:v>
                </c:pt>
                <c:pt idx="2479">
                  <c:v>3.3081</c:v>
                </c:pt>
                <c:pt idx="2480">
                  <c:v>3.403</c:v>
                </c:pt>
                <c:pt idx="2481">
                  <c:v>3.3026</c:v>
                </c:pt>
                <c:pt idx="2482">
                  <c:v>3.35</c:v>
                </c:pt>
                <c:pt idx="2483">
                  <c:v>3.4702999999999999</c:v>
                </c:pt>
                <c:pt idx="2484">
                  <c:v>3.6038000000000001</c:v>
                </c:pt>
                <c:pt idx="2485">
                  <c:v>3.5689000000000002</c:v>
                </c:pt>
                <c:pt idx="2486">
                  <c:v>3.6433</c:v>
                </c:pt>
                <c:pt idx="2487">
                  <c:v>3.6063000000000001</c:v>
                </c:pt>
                <c:pt idx="2488">
                  <c:v>3.4824000000000002</c:v>
                </c:pt>
                <c:pt idx="2489">
                  <c:v>3.5442999999999998</c:v>
                </c:pt>
                <c:pt idx="2490">
                  <c:v>3.6555</c:v>
                </c:pt>
                <c:pt idx="2491">
                  <c:v>3.6577999999999999</c:v>
                </c:pt>
                <c:pt idx="2492">
                  <c:v>3.7189000000000001</c:v>
                </c:pt>
                <c:pt idx="2493">
                  <c:v>3.6856</c:v>
                </c:pt>
                <c:pt idx="2494">
                  <c:v>3.6581999999999999</c:v>
                </c:pt>
                <c:pt idx="2495">
                  <c:v>3.6074000000000002</c:v>
                </c:pt>
                <c:pt idx="2496">
                  <c:v>3.4796</c:v>
                </c:pt>
                <c:pt idx="2497">
                  <c:v>3.6333000000000002</c:v>
                </c:pt>
                <c:pt idx="2498">
                  <c:v>3.6844999999999999</c:v>
                </c:pt>
                <c:pt idx="2499">
                  <c:v>3.7458999999999998</c:v>
                </c:pt>
                <c:pt idx="2500">
                  <c:v>3.7501000000000002</c:v>
                </c:pt>
                <c:pt idx="2501">
                  <c:v>3.8502000000000001</c:v>
                </c:pt>
                <c:pt idx="2502">
                  <c:v>3.7765</c:v>
                </c:pt>
                <c:pt idx="2503">
                  <c:v>3.6677</c:v>
                </c:pt>
                <c:pt idx="2504">
                  <c:v>3.7172000000000001</c:v>
                </c:pt>
                <c:pt idx="2505">
                  <c:v>3.5950000000000002</c:v>
                </c:pt>
                <c:pt idx="2506">
                  <c:v>3.5688</c:v>
                </c:pt>
                <c:pt idx="2507">
                  <c:v>3.4683999999999999</c:v>
                </c:pt>
                <c:pt idx="2508">
                  <c:v>3.5091999999999999</c:v>
                </c:pt>
                <c:pt idx="2509">
                  <c:v>3.4517000000000002</c:v>
                </c:pt>
                <c:pt idx="2510">
                  <c:v>3.4312999999999998</c:v>
                </c:pt>
                <c:pt idx="2511">
                  <c:v>3.5649000000000002</c:v>
                </c:pt>
                <c:pt idx="2512">
                  <c:v>3.4754999999999998</c:v>
                </c:pt>
                <c:pt idx="2513">
                  <c:v>3.4348000000000001</c:v>
                </c:pt>
                <c:pt idx="2514">
                  <c:v>3.4329000000000001</c:v>
                </c:pt>
                <c:pt idx="2515">
                  <c:v>3.4531000000000001</c:v>
                </c:pt>
                <c:pt idx="2516">
                  <c:v>3.4456000000000002</c:v>
                </c:pt>
                <c:pt idx="2517">
                  <c:v>3.3975</c:v>
                </c:pt>
                <c:pt idx="2518">
                  <c:v>3.3624999999999998</c:v>
                </c:pt>
                <c:pt idx="2519">
                  <c:v>3.3056000000000001</c:v>
                </c:pt>
                <c:pt idx="2520">
                  <c:v>3.3439999999999999</c:v>
                </c:pt>
                <c:pt idx="2521">
                  <c:v>3.4378000000000002</c:v>
                </c:pt>
                <c:pt idx="2522">
                  <c:v>3.4415</c:v>
                </c:pt>
                <c:pt idx="2523">
                  <c:v>3.4823</c:v>
                </c:pt>
                <c:pt idx="2524">
                  <c:v>3.4710999999999999</c:v>
                </c:pt>
                <c:pt idx="2525">
                  <c:v>3.3472</c:v>
                </c:pt>
                <c:pt idx="2526">
                  <c:v>3.347</c:v>
                </c:pt>
                <c:pt idx="2527">
                  <c:v>3.4207999999999998</c:v>
                </c:pt>
                <c:pt idx="2528">
                  <c:v>3.4540999999999999</c:v>
                </c:pt>
                <c:pt idx="2529">
                  <c:v>3.4689999999999999</c:v>
                </c:pt>
                <c:pt idx="2530">
                  <c:v>3.3835999999999999</c:v>
                </c:pt>
                <c:pt idx="2531">
                  <c:v>3.4632000000000001</c:v>
                </c:pt>
                <c:pt idx="2532">
                  <c:v>3.4799000000000002</c:v>
                </c:pt>
                <c:pt idx="2533">
                  <c:v>3.4445000000000001</c:v>
                </c:pt>
                <c:pt idx="2534">
                  <c:v>3.4184000000000001</c:v>
                </c:pt>
                <c:pt idx="2535">
                  <c:v>3.3813</c:v>
                </c:pt>
                <c:pt idx="2536">
                  <c:v>3.3184</c:v>
                </c:pt>
                <c:pt idx="2537">
                  <c:v>3.2797000000000001</c:v>
                </c:pt>
                <c:pt idx="2538">
                  <c:v>3.2906</c:v>
                </c:pt>
                <c:pt idx="2539">
                  <c:v>3.3052999999999999</c:v>
                </c:pt>
                <c:pt idx="2540">
                  <c:v>3.1789999999999998</c:v>
                </c:pt>
                <c:pt idx="2541">
                  <c:v>3.2187999999999999</c:v>
                </c:pt>
                <c:pt idx="2542">
                  <c:v>3.2204999999999999</c:v>
                </c:pt>
                <c:pt idx="2543">
                  <c:v>3.2551999999999999</c:v>
                </c:pt>
                <c:pt idx="2544">
                  <c:v>3.1819999999999999</c:v>
                </c:pt>
                <c:pt idx="2545">
                  <c:v>3.2477</c:v>
                </c:pt>
                <c:pt idx="2546">
                  <c:v>3.3801999999999999</c:v>
                </c:pt>
                <c:pt idx="2547">
                  <c:v>3.3782999999999999</c:v>
                </c:pt>
                <c:pt idx="2548">
                  <c:v>3.3468</c:v>
                </c:pt>
                <c:pt idx="2549">
                  <c:v>3.4136000000000002</c:v>
                </c:pt>
                <c:pt idx="2550">
                  <c:v>3.4565000000000001</c:v>
                </c:pt>
                <c:pt idx="2551">
                  <c:v>3.4115000000000002</c:v>
                </c:pt>
                <c:pt idx="2552">
                  <c:v>3.3891</c:v>
                </c:pt>
                <c:pt idx="2553">
                  <c:v>3.3407</c:v>
                </c:pt>
                <c:pt idx="2554">
                  <c:v>3.3853</c:v>
                </c:pt>
                <c:pt idx="2555">
                  <c:v>3.4131999999999998</c:v>
                </c:pt>
                <c:pt idx="2556">
                  <c:v>3.49</c:v>
                </c:pt>
                <c:pt idx="2557">
                  <c:v>3.5541999999999998</c:v>
                </c:pt>
                <c:pt idx="2558">
                  <c:v>3.4447999999999999</c:v>
                </c:pt>
                <c:pt idx="2559">
                  <c:v>3.4148000000000001</c:v>
                </c:pt>
                <c:pt idx="2560">
                  <c:v>3.4973999999999998</c:v>
                </c:pt>
                <c:pt idx="2561">
                  <c:v>3.3828</c:v>
                </c:pt>
                <c:pt idx="2562">
                  <c:v>3.4144999999999999</c:v>
                </c:pt>
                <c:pt idx="2563">
                  <c:v>3.4651999999999998</c:v>
                </c:pt>
                <c:pt idx="2564">
                  <c:v>3.5236999999999998</c:v>
                </c:pt>
                <c:pt idx="2565">
                  <c:v>3.5236000000000001</c:v>
                </c:pt>
                <c:pt idx="2566">
                  <c:v>3.4971000000000001</c:v>
                </c:pt>
                <c:pt idx="2567">
                  <c:v>3.4857</c:v>
                </c:pt>
                <c:pt idx="2568">
                  <c:v>3.4723999999999999</c:v>
                </c:pt>
                <c:pt idx="2569">
                  <c:v>3.4830999999999999</c:v>
                </c:pt>
                <c:pt idx="2570">
                  <c:v>3.4438</c:v>
                </c:pt>
                <c:pt idx="2571">
                  <c:v>3.4177</c:v>
                </c:pt>
                <c:pt idx="2572">
                  <c:v>3.3342999999999998</c:v>
                </c:pt>
                <c:pt idx="2573">
                  <c:v>3.3231999999999999</c:v>
                </c:pt>
                <c:pt idx="2574">
                  <c:v>3.3637999999999999</c:v>
                </c:pt>
                <c:pt idx="2575">
                  <c:v>3.3361000000000001</c:v>
                </c:pt>
                <c:pt idx="2576">
                  <c:v>3.3656000000000001</c:v>
                </c:pt>
                <c:pt idx="2577">
                  <c:v>3.3489</c:v>
                </c:pt>
                <c:pt idx="2578">
                  <c:v>3.3027000000000002</c:v>
                </c:pt>
                <c:pt idx="2579">
                  <c:v>3.2694999999999999</c:v>
                </c:pt>
                <c:pt idx="2580">
                  <c:v>3.2694000000000001</c:v>
                </c:pt>
                <c:pt idx="2581">
                  <c:v>3.2050999999999998</c:v>
                </c:pt>
                <c:pt idx="2582">
                  <c:v>3.1978</c:v>
                </c:pt>
                <c:pt idx="2583">
                  <c:v>3.2822</c:v>
                </c:pt>
                <c:pt idx="2584">
                  <c:v>3.3098999999999998</c:v>
                </c:pt>
                <c:pt idx="2585">
                  <c:v>3.3841999999999999</c:v>
                </c:pt>
                <c:pt idx="2586">
                  <c:v>3.4722</c:v>
                </c:pt>
                <c:pt idx="2587">
                  <c:v>3.4289999999999998</c:v>
                </c:pt>
                <c:pt idx="2588">
                  <c:v>3.3803999999999998</c:v>
                </c:pt>
                <c:pt idx="2589">
                  <c:v>3.4327999999999999</c:v>
                </c:pt>
                <c:pt idx="2590">
                  <c:v>3.4967000000000001</c:v>
                </c:pt>
                <c:pt idx="2591">
                  <c:v>3.5497999999999998</c:v>
                </c:pt>
                <c:pt idx="2592">
                  <c:v>3.548</c:v>
                </c:pt>
                <c:pt idx="2593">
                  <c:v>3.5861000000000001</c:v>
                </c:pt>
                <c:pt idx="2594">
                  <c:v>3.5975000000000001</c:v>
                </c:pt>
                <c:pt idx="2595">
                  <c:v>3.4780000000000002</c:v>
                </c:pt>
                <c:pt idx="2596">
                  <c:v>3.5367999999999999</c:v>
                </c:pt>
                <c:pt idx="2597">
                  <c:v>3.6745000000000001</c:v>
                </c:pt>
                <c:pt idx="2598">
                  <c:v>3.7538</c:v>
                </c:pt>
                <c:pt idx="2599">
                  <c:v>3.7481</c:v>
                </c:pt>
                <c:pt idx="2600">
                  <c:v>3.8029000000000002</c:v>
                </c:pt>
                <c:pt idx="2601">
                  <c:v>3.8029999999999999</c:v>
                </c:pt>
                <c:pt idx="2602">
                  <c:v>3.8401999999999998</c:v>
                </c:pt>
                <c:pt idx="2603">
                  <c:v>3.7972000000000001</c:v>
                </c:pt>
                <c:pt idx="2604">
                  <c:v>3.7856000000000001</c:v>
                </c:pt>
                <c:pt idx="2605">
                  <c:v>3.8368000000000002</c:v>
                </c:pt>
                <c:pt idx="2606">
                  <c:v>3.835</c:v>
                </c:pt>
                <c:pt idx="2607">
                  <c:v>3.8155000000000001</c:v>
                </c:pt>
                <c:pt idx="2608">
                  <c:v>3.7608000000000001</c:v>
                </c:pt>
                <c:pt idx="2609">
                  <c:v>3.8214999999999999</c:v>
                </c:pt>
                <c:pt idx="2610">
                  <c:v>3.8235000000000001</c:v>
                </c:pt>
                <c:pt idx="2611">
                  <c:v>3.8296999999999999</c:v>
                </c:pt>
                <c:pt idx="2612">
                  <c:v>3.8180000000000001</c:v>
                </c:pt>
                <c:pt idx="2613">
                  <c:v>3.7107999999999999</c:v>
                </c:pt>
                <c:pt idx="2614">
                  <c:v>3.7907999999999999</c:v>
                </c:pt>
                <c:pt idx="2615">
                  <c:v>3.7382</c:v>
                </c:pt>
                <c:pt idx="2616">
                  <c:v>3.6743999999999999</c:v>
                </c:pt>
                <c:pt idx="2617">
                  <c:v>3.6745000000000001</c:v>
                </c:pt>
                <c:pt idx="2618">
                  <c:v>3.6919</c:v>
                </c:pt>
                <c:pt idx="2619">
                  <c:v>3.6474000000000002</c:v>
                </c:pt>
                <c:pt idx="2620">
                  <c:v>3.5857999999999999</c:v>
                </c:pt>
                <c:pt idx="2621">
                  <c:v>3.6071</c:v>
                </c:pt>
                <c:pt idx="2622">
                  <c:v>3.6265000000000001</c:v>
                </c:pt>
                <c:pt idx="2623">
                  <c:v>3.6187999999999998</c:v>
                </c:pt>
                <c:pt idx="2624">
                  <c:v>3.6478999999999999</c:v>
                </c:pt>
                <c:pt idx="2625">
                  <c:v>3.6343999999999999</c:v>
                </c:pt>
                <c:pt idx="2626">
                  <c:v>3.5844</c:v>
                </c:pt>
                <c:pt idx="2627">
                  <c:v>3.6501000000000001</c:v>
                </c:pt>
                <c:pt idx="2628">
                  <c:v>3.6404999999999998</c:v>
                </c:pt>
                <c:pt idx="2629">
                  <c:v>3.7046999999999999</c:v>
                </c:pt>
                <c:pt idx="2630">
                  <c:v>3.6057999999999999</c:v>
                </c:pt>
                <c:pt idx="2631">
                  <c:v>3.5653999999999999</c:v>
                </c:pt>
                <c:pt idx="2632">
                  <c:v>3.5596999999999999</c:v>
                </c:pt>
                <c:pt idx="2633">
                  <c:v>3.6448</c:v>
                </c:pt>
                <c:pt idx="2634">
                  <c:v>3.6897000000000002</c:v>
                </c:pt>
                <c:pt idx="2635">
                  <c:v>3.7155</c:v>
                </c:pt>
                <c:pt idx="2636">
                  <c:v>3.6928000000000001</c:v>
                </c:pt>
                <c:pt idx="2637">
                  <c:v>3.6909000000000001</c:v>
                </c:pt>
                <c:pt idx="2638">
                  <c:v>3.6568999999999998</c:v>
                </c:pt>
                <c:pt idx="2639">
                  <c:v>3.7307000000000001</c:v>
                </c:pt>
                <c:pt idx="2640">
                  <c:v>3.8012000000000001</c:v>
                </c:pt>
                <c:pt idx="2641">
                  <c:v>3.7726000000000002</c:v>
                </c:pt>
                <c:pt idx="2642">
                  <c:v>3.7955000000000001</c:v>
                </c:pt>
                <c:pt idx="2643">
                  <c:v>3.6833999999999998</c:v>
                </c:pt>
                <c:pt idx="2644">
                  <c:v>3.6909000000000001</c:v>
                </c:pt>
                <c:pt idx="2645">
                  <c:v>3.6324000000000001</c:v>
                </c:pt>
                <c:pt idx="2646">
                  <c:v>3.6116999999999999</c:v>
                </c:pt>
                <c:pt idx="2647">
                  <c:v>3.6078999999999999</c:v>
                </c:pt>
                <c:pt idx="2648">
                  <c:v>3.6040999999999999</c:v>
                </c:pt>
                <c:pt idx="2649">
                  <c:v>3.6173000000000002</c:v>
                </c:pt>
                <c:pt idx="2650">
                  <c:v>3.6021999999999998</c:v>
                </c:pt>
                <c:pt idx="2651">
                  <c:v>3.6796000000000002</c:v>
                </c:pt>
                <c:pt idx="2652">
                  <c:v>3.7157</c:v>
                </c:pt>
                <c:pt idx="2653">
                  <c:v>3.7004999999999999</c:v>
                </c:pt>
                <c:pt idx="2654">
                  <c:v>3.7214999999999998</c:v>
                </c:pt>
                <c:pt idx="2655">
                  <c:v>3.7271999999999998</c:v>
                </c:pt>
                <c:pt idx="2656">
                  <c:v>3.7006000000000001</c:v>
                </c:pt>
                <c:pt idx="2657">
                  <c:v>3.6949000000000001</c:v>
                </c:pt>
                <c:pt idx="2658">
                  <c:v>3.6493000000000002</c:v>
                </c:pt>
                <c:pt idx="2659">
                  <c:v>3.6360999999999999</c:v>
                </c:pt>
                <c:pt idx="2660">
                  <c:v>3.6758999999999999</c:v>
                </c:pt>
                <c:pt idx="2661">
                  <c:v>3.6892</c:v>
                </c:pt>
                <c:pt idx="2662">
                  <c:v>3.6587999999999998</c:v>
                </c:pt>
                <c:pt idx="2663">
                  <c:v>3.6854</c:v>
                </c:pt>
                <c:pt idx="2664">
                  <c:v>3.8523999999999998</c:v>
                </c:pt>
                <c:pt idx="2665">
                  <c:v>3.8776999999999999</c:v>
                </c:pt>
                <c:pt idx="2666">
                  <c:v>3.8468</c:v>
                </c:pt>
                <c:pt idx="2667">
                  <c:v>3.8643000000000001</c:v>
                </c:pt>
                <c:pt idx="2668">
                  <c:v>3.8565999999999998</c:v>
                </c:pt>
                <c:pt idx="2669">
                  <c:v>3.8256999999999999</c:v>
                </c:pt>
                <c:pt idx="2670">
                  <c:v>3.8685</c:v>
                </c:pt>
                <c:pt idx="2671">
                  <c:v>3.9445999999999999</c:v>
                </c:pt>
                <c:pt idx="2672">
                  <c:v>3.9859</c:v>
                </c:pt>
                <c:pt idx="2673">
                  <c:v>3.9504999999999999</c:v>
                </c:pt>
                <c:pt idx="2674">
                  <c:v>3.8531</c:v>
                </c:pt>
                <c:pt idx="2675">
                  <c:v>3.8900999999999999</c:v>
                </c:pt>
                <c:pt idx="2676">
                  <c:v>3.8824999999999998</c:v>
                </c:pt>
                <c:pt idx="2677">
                  <c:v>3.8416999999999999</c:v>
                </c:pt>
                <c:pt idx="2678">
                  <c:v>3.8203999999999998</c:v>
                </c:pt>
                <c:pt idx="2679">
                  <c:v>3.8593000000000002</c:v>
                </c:pt>
                <c:pt idx="2680">
                  <c:v>3.8321000000000001</c:v>
                </c:pt>
                <c:pt idx="2681">
                  <c:v>3.7625999999999999</c:v>
                </c:pt>
                <c:pt idx="2682">
                  <c:v>3.7974000000000001</c:v>
                </c:pt>
                <c:pt idx="2683">
                  <c:v>3.7993000000000001</c:v>
                </c:pt>
                <c:pt idx="2684">
                  <c:v>3.7355999999999998</c:v>
                </c:pt>
                <c:pt idx="2685">
                  <c:v>3.7723</c:v>
                </c:pt>
                <c:pt idx="2686">
                  <c:v>3.8092000000000001</c:v>
                </c:pt>
                <c:pt idx="2687">
                  <c:v>3.8054000000000001</c:v>
                </c:pt>
                <c:pt idx="2688">
                  <c:v>3.6877</c:v>
                </c:pt>
                <c:pt idx="2689">
                  <c:v>3.7627999999999999</c:v>
                </c:pt>
                <c:pt idx="2690">
                  <c:v>3.7242999999999999</c:v>
                </c:pt>
                <c:pt idx="2691">
                  <c:v>3.6532</c:v>
                </c:pt>
                <c:pt idx="2692">
                  <c:v>3.6819999999999999</c:v>
                </c:pt>
                <c:pt idx="2693">
                  <c:v>3.5901999999999998</c:v>
                </c:pt>
                <c:pt idx="2694">
                  <c:v>3.5388000000000002</c:v>
                </c:pt>
                <c:pt idx="2695">
                  <c:v>3.3938000000000001</c:v>
                </c:pt>
                <c:pt idx="2696">
                  <c:v>3.4255</c:v>
                </c:pt>
                <c:pt idx="2697">
                  <c:v>3.5406</c:v>
                </c:pt>
                <c:pt idx="2698">
                  <c:v>3.5234999999999999</c:v>
                </c:pt>
                <c:pt idx="2699">
                  <c:v>3.5710000000000002</c:v>
                </c:pt>
                <c:pt idx="2700">
                  <c:v>3.5261</c:v>
                </c:pt>
                <c:pt idx="2701">
                  <c:v>3.4533999999999998</c:v>
                </c:pt>
                <c:pt idx="2702">
                  <c:v>3.4868999999999999</c:v>
                </c:pt>
                <c:pt idx="2703">
                  <c:v>3.3462000000000001</c:v>
                </c:pt>
                <c:pt idx="2704">
                  <c:v>3.3681999999999999</c:v>
                </c:pt>
                <c:pt idx="2705">
                  <c:v>3.2126000000000001</c:v>
                </c:pt>
                <c:pt idx="2706">
                  <c:v>3.2378999999999998</c:v>
                </c:pt>
                <c:pt idx="2707">
                  <c:v>3.1941999999999999</c:v>
                </c:pt>
                <c:pt idx="2708">
                  <c:v>3.1577999999999999</c:v>
                </c:pt>
                <c:pt idx="2709">
                  <c:v>3.1886000000000001</c:v>
                </c:pt>
                <c:pt idx="2710">
                  <c:v>3.3605</c:v>
                </c:pt>
                <c:pt idx="2711">
                  <c:v>3.2921999999999998</c:v>
                </c:pt>
                <c:pt idx="2712">
                  <c:v>3.2848000000000002</c:v>
                </c:pt>
                <c:pt idx="2713">
                  <c:v>3.2591000000000001</c:v>
                </c:pt>
                <c:pt idx="2714">
                  <c:v>3.34</c:v>
                </c:pt>
                <c:pt idx="2715">
                  <c:v>3.3639000000000001</c:v>
                </c:pt>
                <c:pt idx="2716">
                  <c:v>3.2023000000000001</c:v>
                </c:pt>
                <c:pt idx="2717">
                  <c:v>3.1421999999999999</c:v>
                </c:pt>
                <c:pt idx="2718">
                  <c:v>3.1857000000000002</c:v>
                </c:pt>
                <c:pt idx="2719">
                  <c:v>3.1728999999999998</c:v>
                </c:pt>
                <c:pt idx="2720">
                  <c:v>3.3193000000000001</c:v>
                </c:pt>
                <c:pt idx="2721">
                  <c:v>3.2345999999999999</c:v>
                </c:pt>
                <c:pt idx="2722">
                  <c:v>3.2528999999999999</c:v>
                </c:pt>
                <c:pt idx="2723">
                  <c:v>3.3025000000000002</c:v>
                </c:pt>
                <c:pt idx="2724">
                  <c:v>3.2601</c:v>
                </c:pt>
                <c:pt idx="2725">
                  <c:v>3.1886999999999999</c:v>
                </c:pt>
                <c:pt idx="2726">
                  <c:v>3.2195</c:v>
                </c:pt>
                <c:pt idx="2727">
                  <c:v>3.2414000000000001</c:v>
                </c:pt>
                <c:pt idx="2728">
                  <c:v>3.1663999999999999</c:v>
                </c:pt>
                <c:pt idx="2729">
                  <c:v>3.1190000000000002</c:v>
                </c:pt>
                <c:pt idx="2730">
                  <c:v>3.1371000000000002</c:v>
                </c:pt>
                <c:pt idx="2731">
                  <c:v>3.1078000000000001</c:v>
                </c:pt>
                <c:pt idx="2732">
                  <c:v>3.0209999999999999</c:v>
                </c:pt>
                <c:pt idx="2733">
                  <c:v>2.9491000000000001</c:v>
                </c:pt>
                <c:pt idx="2734">
                  <c:v>2.9310999999999998</c:v>
                </c:pt>
                <c:pt idx="2735">
                  <c:v>2.9470000000000001</c:v>
                </c:pt>
                <c:pt idx="2736">
                  <c:v>2.9769999999999999</c:v>
                </c:pt>
                <c:pt idx="2737">
                  <c:v>2.9733000000000001</c:v>
                </c:pt>
                <c:pt idx="2738">
                  <c:v>2.9302000000000001</c:v>
                </c:pt>
                <c:pt idx="2739">
                  <c:v>2.9803000000000002</c:v>
                </c:pt>
                <c:pt idx="2740">
                  <c:v>3.0306000000000002</c:v>
                </c:pt>
                <c:pt idx="2741">
                  <c:v>3.052</c:v>
                </c:pt>
                <c:pt idx="2742">
                  <c:v>3.0628000000000002</c:v>
                </c:pt>
                <c:pt idx="2743">
                  <c:v>3.1208</c:v>
                </c:pt>
                <c:pt idx="2744">
                  <c:v>3.0426000000000002</c:v>
                </c:pt>
                <c:pt idx="2745">
                  <c:v>2.9937</c:v>
                </c:pt>
                <c:pt idx="2746">
                  <c:v>2.9215</c:v>
                </c:pt>
                <c:pt idx="2747">
                  <c:v>2.9537</c:v>
                </c:pt>
                <c:pt idx="2748">
                  <c:v>2.9481000000000002</c:v>
                </c:pt>
                <c:pt idx="2749">
                  <c:v>2.8782000000000001</c:v>
                </c:pt>
                <c:pt idx="2750">
                  <c:v>2.9352999999999998</c:v>
                </c:pt>
                <c:pt idx="2751">
                  <c:v>2.9943</c:v>
                </c:pt>
                <c:pt idx="2752">
                  <c:v>2.9923999999999999</c:v>
                </c:pt>
                <c:pt idx="2753">
                  <c:v>3.0485000000000002</c:v>
                </c:pt>
                <c:pt idx="2754">
                  <c:v>2.9849999999999999</c:v>
                </c:pt>
                <c:pt idx="2755">
                  <c:v>2.9794</c:v>
                </c:pt>
                <c:pt idx="2756">
                  <c:v>2.9051999999999998</c:v>
                </c:pt>
                <c:pt idx="2757">
                  <c:v>2.9609000000000001</c:v>
                </c:pt>
                <c:pt idx="2758">
                  <c:v>2.9085000000000001</c:v>
                </c:pt>
                <c:pt idx="2759">
                  <c:v>2.9498000000000002</c:v>
                </c:pt>
                <c:pt idx="2760">
                  <c:v>2.9011</c:v>
                </c:pt>
                <c:pt idx="2761">
                  <c:v>2.8166000000000002</c:v>
                </c:pt>
                <c:pt idx="2762">
                  <c:v>2.8289</c:v>
                </c:pt>
                <c:pt idx="2763">
                  <c:v>2.7593000000000001</c:v>
                </c:pt>
                <c:pt idx="2764">
                  <c:v>2.6814</c:v>
                </c:pt>
                <c:pt idx="2765">
                  <c:v>2.7454999999999998</c:v>
                </c:pt>
                <c:pt idx="2766">
                  <c:v>2.6716000000000002</c:v>
                </c:pt>
                <c:pt idx="2767">
                  <c:v>2.5626000000000002</c:v>
                </c:pt>
                <c:pt idx="2768">
                  <c:v>2.6320999999999999</c:v>
                </c:pt>
                <c:pt idx="2769">
                  <c:v>2.6320999999999999</c:v>
                </c:pt>
                <c:pt idx="2770">
                  <c:v>2.5750000000000002</c:v>
                </c:pt>
                <c:pt idx="2771">
                  <c:v>2.6105999999999998</c:v>
                </c:pt>
                <c:pt idx="2772">
                  <c:v>2.5981000000000001</c:v>
                </c:pt>
                <c:pt idx="2773">
                  <c:v>2.488</c:v>
                </c:pt>
                <c:pt idx="2774">
                  <c:v>2.5339999999999998</c:v>
                </c:pt>
                <c:pt idx="2775">
                  <c:v>2.4754999999999998</c:v>
                </c:pt>
                <c:pt idx="2776">
                  <c:v>2.6446999999999998</c:v>
                </c:pt>
                <c:pt idx="2777">
                  <c:v>2.5285000000000002</c:v>
                </c:pt>
                <c:pt idx="2778">
                  <c:v>2.4683000000000002</c:v>
                </c:pt>
                <c:pt idx="2779">
                  <c:v>2.573</c:v>
                </c:pt>
                <c:pt idx="2780">
                  <c:v>2.6231</c:v>
                </c:pt>
                <c:pt idx="2781">
                  <c:v>2.6970000000000001</c:v>
                </c:pt>
                <c:pt idx="2782">
                  <c:v>2.7025000000000001</c:v>
                </c:pt>
                <c:pt idx="2783">
                  <c:v>2.5943999999999998</c:v>
                </c:pt>
                <c:pt idx="2784">
                  <c:v>2.6555</c:v>
                </c:pt>
                <c:pt idx="2785">
                  <c:v>2.7587999999999999</c:v>
                </c:pt>
                <c:pt idx="2786">
                  <c:v>2.7917000000000001</c:v>
                </c:pt>
                <c:pt idx="2787">
                  <c:v>2.7480000000000002</c:v>
                </c:pt>
                <c:pt idx="2788">
                  <c:v>2.6789999999999998</c:v>
                </c:pt>
                <c:pt idx="2789">
                  <c:v>2.7206999999999999</c:v>
                </c:pt>
                <c:pt idx="2790">
                  <c:v>2.7608000000000001</c:v>
                </c:pt>
                <c:pt idx="2791">
                  <c:v>2.7372000000000001</c:v>
                </c:pt>
                <c:pt idx="2792">
                  <c:v>2.7025999999999999</c:v>
                </c:pt>
                <c:pt idx="2793">
                  <c:v>2.5727000000000002</c:v>
                </c:pt>
                <c:pt idx="2794">
                  <c:v>2.5583</c:v>
                </c:pt>
                <c:pt idx="2795">
                  <c:v>2.5510999999999999</c:v>
                </c:pt>
                <c:pt idx="2796">
                  <c:v>2.605</c:v>
                </c:pt>
                <c:pt idx="2797">
                  <c:v>2.5242</c:v>
                </c:pt>
                <c:pt idx="2798">
                  <c:v>2.4653</c:v>
                </c:pt>
                <c:pt idx="2799">
                  <c:v>2.5026999999999999</c:v>
                </c:pt>
                <c:pt idx="2800">
                  <c:v>2.5097999999999998</c:v>
                </c:pt>
                <c:pt idx="2801">
                  <c:v>2.5097</c:v>
                </c:pt>
                <c:pt idx="2802">
                  <c:v>2.4758</c:v>
                </c:pt>
                <c:pt idx="2803">
                  <c:v>2.4722</c:v>
                </c:pt>
                <c:pt idx="2804">
                  <c:v>2.3976000000000002</c:v>
                </c:pt>
                <c:pt idx="2805">
                  <c:v>2.3834</c:v>
                </c:pt>
                <c:pt idx="2806">
                  <c:v>2.3919999999999999</c:v>
                </c:pt>
                <c:pt idx="2807">
                  <c:v>2.3919000000000001</c:v>
                </c:pt>
                <c:pt idx="2808">
                  <c:v>2.4308999999999998</c:v>
                </c:pt>
                <c:pt idx="2809">
                  <c:v>2.4220000000000002</c:v>
                </c:pt>
                <c:pt idx="2810">
                  <c:v>2.5076000000000001</c:v>
                </c:pt>
                <c:pt idx="2811">
                  <c:v>2.5596999999999999</c:v>
                </c:pt>
                <c:pt idx="2812">
                  <c:v>2.5074999999999998</c:v>
                </c:pt>
                <c:pt idx="2813">
                  <c:v>2.4752000000000001</c:v>
                </c:pt>
                <c:pt idx="2814">
                  <c:v>2.4788000000000001</c:v>
                </c:pt>
                <c:pt idx="2815">
                  <c:v>2.5451999999999999</c:v>
                </c:pt>
                <c:pt idx="2816">
                  <c:v>2.5541</c:v>
                </c:pt>
                <c:pt idx="2817">
                  <c:v>2.5613000000000001</c:v>
                </c:pt>
                <c:pt idx="2818">
                  <c:v>2.6393</c:v>
                </c:pt>
                <c:pt idx="2819">
                  <c:v>2.7198000000000002</c:v>
                </c:pt>
                <c:pt idx="2820">
                  <c:v>2.6576</c:v>
                </c:pt>
                <c:pt idx="2821">
                  <c:v>2.5992999999999999</c:v>
                </c:pt>
                <c:pt idx="2822">
                  <c:v>2.6229</c:v>
                </c:pt>
                <c:pt idx="2823">
                  <c:v>2.5865999999999998</c:v>
                </c:pt>
                <c:pt idx="2824">
                  <c:v>2.5701999999999998</c:v>
                </c:pt>
                <c:pt idx="2825">
                  <c:v>2.4889999999999999</c:v>
                </c:pt>
                <c:pt idx="2826">
                  <c:v>2.5304000000000002</c:v>
                </c:pt>
                <c:pt idx="2827">
                  <c:v>2.5501999999999998</c:v>
                </c:pt>
                <c:pt idx="2828">
                  <c:v>2.6558000000000002</c:v>
                </c:pt>
                <c:pt idx="2829">
                  <c:v>2.6286</c:v>
                </c:pt>
                <c:pt idx="2830">
                  <c:v>2.6446999999999998</c:v>
                </c:pt>
                <c:pt idx="2831">
                  <c:v>2.7871000000000001</c:v>
                </c:pt>
                <c:pt idx="2832">
                  <c:v>2.9592999999999998</c:v>
                </c:pt>
                <c:pt idx="2833">
                  <c:v>2.84</c:v>
                </c:pt>
                <c:pt idx="2834">
                  <c:v>2.8765999999999998</c:v>
                </c:pt>
                <c:pt idx="2835">
                  <c:v>2.895</c:v>
                </c:pt>
                <c:pt idx="2836">
                  <c:v>2.8713000000000002</c:v>
                </c:pt>
                <c:pt idx="2837">
                  <c:v>2.8018999999999998</c:v>
                </c:pt>
                <c:pt idx="2838">
                  <c:v>2.7728999999999999</c:v>
                </c:pt>
                <c:pt idx="2839">
                  <c:v>2.9119999999999999</c:v>
                </c:pt>
                <c:pt idx="2840">
                  <c:v>2.9085000000000001</c:v>
                </c:pt>
                <c:pt idx="2841">
                  <c:v>2.8662999999999998</c:v>
                </c:pt>
                <c:pt idx="2842">
                  <c:v>2.8205</c:v>
                </c:pt>
                <c:pt idx="2843">
                  <c:v>2.7968000000000002</c:v>
                </c:pt>
                <c:pt idx="2844">
                  <c:v>2.9641999999999999</c:v>
                </c:pt>
                <c:pt idx="2845">
                  <c:v>2.9885000000000002</c:v>
                </c:pt>
                <c:pt idx="2846">
                  <c:v>3.0055000000000001</c:v>
                </c:pt>
                <c:pt idx="2847">
                  <c:v>2.9201000000000001</c:v>
                </c:pt>
                <c:pt idx="2848">
                  <c:v>3.1257000000000001</c:v>
                </c:pt>
                <c:pt idx="2849">
                  <c:v>3.2723</c:v>
                </c:pt>
                <c:pt idx="2850">
                  <c:v>3.2037</c:v>
                </c:pt>
                <c:pt idx="2851">
                  <c:v>3.319</c:v>
                </c:pt>
                <c:pt idx="2852">
                  <c:v>3.2749999999999999</c:v>
                </c:pt>
                <c:pt idx="2853">
                  <c:v>3.4727000000000001</c:v>
                </c:pt>
                <c:pt idx="2854">
                  <c:v>3.5318000000000001</c:v>
                </c:pt>
                <c:pt idx="2855">
                  <c:v>3.4224000000000001</c:v>
                </c:pt>
                <c:pt idx="2856">
                  <c:v>3.3279000000000001</c:v>
                </c:pt>
                <c:pt idx="2857">
                  <c:v>3.3357999999999999</c:v>
                </c:pt>
                <c:pt idx="2858">
                  <c:v>3.3031000000000001</c:v>
                </c:pt>
                <c:pt idx="2859">
                  <c:v>3.3458000000000001</c:v>
                </c:pt>
                <c:pt idx="2860">
                  <c:v>3.3892000000000002</c:v>
                </c:pt>
                <c:pt idx="2861">
                  <c:v>3.3933</c:v>
                </c:pt>
                <c:pt idx="2862">
                  <c:v>3.3294000000000001</c:v>
                </c:pt>
                <c:pt idx="2863">
                  <c:v>3.4794999999999998</c:v>
                </c:pt>
                <c:pt idx="2864">
                  <c:v>3.3489</c:v>
                </c:pt>
                <c:pt idx="2865">
                  <c:v>3.3645999999999998</c:v>
                </c:pt>
                <c:pt idx="2866">
                  <c:v>3.2934999999999999</c:v>
                </c:pt>
                <c:pt idx="2867">
                  <c:v>3.3323999999999998</c:v>
                </c:pt>
                <c:pt idx="2868">
                  <c:v>3.3287</c:v>
                </c:pt>
                <c:pt idx="2869">
                  <c:v>3.4653999999999998</c:v>
                </c:pt>
                <c:pt idx="2870">
                  <c:v>3.3932000000000002</c:v>
                </c:pt>
                <c:pt idx="2871">
                  <c:v>3.3237000000000001</c:v>
                </c:pt>
                <c:pt idx="2872">
                  <c:v>3.2831999999999999</c:v>
                </c:pt>
                <c:pt idx="2873">
                  <c:v>3.3395999999999999</c:v>
                </c:pt>
                <c:pt idx="2874">
                  <c:v>3.3650000000000002</c:v>
                </c:pt>
                <c:pt idx="2875">
                  <c:v>3.2972000000000001</c:v>
                </c:pt>
                <c:pt idx="2876">
                  <c:v>3.3231000000000002</c:v>
                </c:pt>
                <c:pt idx="2877">
                  <c:v>3.3290999999999999</c:v>
                </c:pt>
                <c:pt idx="2878">
                  <c:v>3.3662999999999998</c:v>
                </c:pt>
                <c:pt idx="2879">
                  <c:v>3.339</c:v>
                </c:pt>
                <c:pt idx="2880">
                  <c:v>3.4487999999999999</c:v>
                </c:pt>
                <c:pt idx="2881">
                  <c:v>3.4041999999999999</c:v>
                </c:pt>
                <c:pt idx="2882">
                  <c:v>3.4043999999999999</c:v>
                </c:pt>
                <c:pt idx="2883">
                  <c:v>3.3283999999999998</c:v>
                </c:pt>
                <c:pt idx="2884">
                  <c:v>3.4146000000000001</c:v>
                </c:pt>
                <c:pt idx="2885">
                  <c:v>3.3873000000000002</c:v>
                </c:pt>
                <c:pt idx="2886">
                  <c:v>3.3214000000000001</c:v>
                </c:pt>
                <c:pt idx="2887">
                  <c:v>3.3704000000000001</c:v>
                </c:pt>
                <c:pt idx="2888">
                  <c:v>3.4394</c:v>
                </c:pt>
                <c:pt idx="2889">
                  <c:v>3.4771000000000001</c:v>
                </c:pt>
                <c:pt idx="2890">
                  <c:v>3.5488</c:v>
                </c:pt>
                <c:pt idx="2891">
                  <c:v>3.6356000000000002</c:v>
                </c:pt>
                <c:pt idx="2892">
                  <c:v>3.6299000000000001</c:v>
                </c:pt>
                <c:pt idx="2893">
                  <c:v>3.7372999999999998</c:v>
                </c:pt>
                <c:pt idx="2894">
                  <c:v>3.6465000000000001</c:v>
                </c:pt>
                <c:pt idx="2895">
                  <c:v>3.6928000000000001</c:v>
                </c:pt>
                <c:pt idx="2896">
                  <c:v>3.6288</c:v>
                </c:pt>
                <c:pt idx="2897">
                  <c:v>3.6194000000000002</c:v>
                </c:pt>
                <c:pt idx="2898">
                  <c:v>3.6044</c:v>
                </c:pt>
                <c:pt idx="2899">
                  <c:v>3.6193</c:v>
                </c:pt>
                <c:pt idx="2900">
                  <c:v>3.5724999999999998</c:v>
                </c:pt>
                <c:pt idx="2901">
                  <c:v>3.5798999999999999</c:v>
                </c:pt>
                <c:pt idx="2902">
                  <c:v>3.5874000000000001</c:v>
                </c:pt>
                <c:pt idx="2903">
                  <c:v>3.4533</c:v>
                </c:pt>
                <c:pt idx="2904">
                  <c:v>3.4847999999999999</c:v>
                </c:pt>
                <c:pt idx="2905">
                  <c:v>3.4477000000000002</c:v>
                </c:pt>
                <c:pt idx="2906">
                  <c:v>3.4125000000000001</c:v>
                </c:pt>
                <c:pt idx="2907">
                  <c:v>3.4272</c:v>
                </c:pt>
                <c:pt idx="2908">
                  <c:v>3.3921000000000001</c:v>
                </c:pt>
                <c:pt idx="2909">
                  <c:v>3.4697</c:v>
                </c:pt>
                <c:pt idx="2910">
                  <c:v>3.5554000000000001</c:v>
                </c:pt>
                <c:pt idx="2911">
                  <c:v>3.49</c:v>
                </c:pt>
                <c:pt idx="2912">
                  <c:v>3.5123000000000002</c:v>
                </c:pt>
                <c:pt idx="2913">
                  <c:v>3.5476999999999999</c:v>
                </c:pt>
                <c:pt idx="2914">
                  <c:v>3.4674999999999998</c:v>
                </c:pt>
                <c:pt idx="2915">
                  <c:v>3.3584000000000001</c:v>
                </c:pt>
                <c:pt idx="2916">
                  <c:v>3.4024999999999999</c:v>
                </c:pt>
                <c:pt idx="2917">
                  <c:v>3.3563000000000001</c:v>
                </c:pt>
                <c:pt idx="2918">
                  <c:v>3.3029999999999999</c:v>
                </c:pt>
                <c:pt idx="2919">
                  <c:v>3.17</c:v>
                </c:pt>
                <c:pt idx="2920">
                  <c:v>3.2549999999999999</c:v>
                </c:pt>
                <c:pt idx="2921">
                  <c:v>3.2677999999999998</c:v>
                </c:pt>
                <c:pt idx="2922">
                  <c:v>3.3281999999999998</c:v>
                </c:pt>
                <c:pt idx="2923">
                  <c:v>3.3262999999999998</c:v>
                </c:pt>
                <c:pt idx="2924">
                  <c:v>3.3500999999999999</c:v>
                </c:pt>
                <c:pt idx="2925">
                  <c:v>3.4037000000000002</c:v>
                </c:pt>
                <c:pt idx="2926">
                  <c:v>3.4388000000000001</c:v>
                </c:pt>
                <c:pt idx="2927">
                  <c:v>3.4312999999999998</c:v>
                </c:pt>
                <c:pt idx="2928">
                  <c:v>3.4872000000000001</c:v>
                </c:pt>
                <c:pt idx="2929">
                  <c:v>3.4348999999999998</c:v>
                </c:pt>
                <c:pt idx="2930">
                  <c:v>3.4702999999999999</c:v>
                </c:pt>
                <c:pt idx="2931">
                  <c:v>3.4422000000000001</c:v>
                </c:pt>
                <c:pt idx="2932">
                  <c:v>3.4178999999999999</c:v>
                </c:pt>
                <c:pt idx="2933">
                  <c:v>3.4794999999999998</c:v>
                </c:pt>
                <c:pt idx="2934">
                  <c:v>3.5451999999999999</c:v>
                </c:pt>
                <c:pt idx="2935">
                  <c:v>3.5451000000000001</c:v>
                </c:pt>
                <c:pt idx="2936">
                  <c:v>3.5771999999999999</c:v>
                </c:pt>
                <c:pt idx="2937">
                  <c:v>3.5847000000000002</c:v>
                </c:pt>
                <c:pt idx="2938">
                  <c:v>3.4904000000000002</c:v>
                </c:pt>
                <c:pt idx="2939">
                  <c:v>3.4584999999999999</c:v>
                </c:pt>
                <c:pt idx="2940">
                  <c:v>3.4979</c:v>
                </c:pt>
                <c:pt idx="2941">
                  <c:v>3.4079000000000002</c:v>
                </c:pt>
                <c:pt idx="2942">
                  <c:v>3.3742999999999999</c:v>
                </c:pt>
                <c:pt idx="2943">
                  <c:v>3.3631000000000002</c:v>
                </c:pt>
                <c:pt idx="2944">
                  <c:v>3.4077000000000002</c:v>
                </c:pt>
                <c:pt idx="2945">
                  <c:v>3.3963000000000001</c:v>
                </c:pt>
                <c:pt idx="2946">
                  <c:v>3.3626999999999998</c:v>
                </c:pt>
                <c:pt idx="2947">
                  <c:v>3.3069999999999999</c:v>
                </c:pt>
                <c:pt idx="2948">
                  <c:v>3.3552</c:v>
                </c:pt>
                <c:pt idx="2949">
                  <c:v>3.3106</c:v>
                </c:pt>
                <c:pt idx="2950">
                  <c:v>3.2863000000000002</c:v>
                </c:pt>
                <c:pt idx="2951">
                  <c:v>3.2787999999999999</c:v>
                </c:pt>
                <c:pt idx="2952">
                  <c:v>3.2473000000000001</c:v>
                </c:pt>
                <c:pt idx="2953">
                  <c:v>3.2159</c:v>
                </c:pt>
                <c:pt idx="2954">
                  <c:v>3.1499000000000001</c:v>
                </c:pt>
                <c:pt idx="2955">
                  <c:v>3.1459000000000001</c:v>
                </c:pt>
                <c:pt idx="2956">
                  <c:v>3.1604000000000001</c:v>
                </c:pt>
                <c:pt idx="2957">
                  <c:v>3.2134999999999998</c:v>
                </c:pt>
                <c:pt idx="2958">
                  <c:v>3.1593</c:v>
                </c:pt>
                <c:pt idx="2959">
                  <c:v>3.2225000000000001</c:v>
                </c:pt>
                <c:pt idx="2960">
                  <c:v>3.1709000000000001</c:v>
                </c:pt>
                <c:pt idx="2961">
                  <c:v>3.1469999999999998</c:v>
                </c:pt>
                <c:pt idx="2962">
                  <c:v>3.1158000000000001</c:v>
                </c:pt>
                <c:pt idx="2963">
                  <c:v>3.1800999999999999</c:v>
                </c:pt>
                <c:pt idx="2964">
                  <c:v>3.1709000000000001</c:v>
                </c:pt>
                <c:pt idx="2965">
                  <c:v>3.1450999999999998</c:v>
                </c:pt>
                <c:pt idx="2966">
                  <c:v>3.1286</c:v>
                </c:pt>
                <c:pt idx="2967">
                  <c:v>3.1139000000000001</c:v>
                </c:pt>
                <c:pt idx="2968">
                  <c:v>3.1303999999999998</c:v>
                </c:pt>
                <c:pt idx="2969">
                  <c:v>3.0571999999999999</c:v>
                </c:pt>
                <c:pt idx="2970">
                  <c:v>3.0735000000000001</c:v>
                </c:pt>
                <c:pt idx="2971">
                  <c:v>3.0735000000000001</c:v>
                </c:pt>
                <c:pt idx="2972">
                  <c:v>3.0607000000000002</c:v>
                </c:pt>
                <c:pt idx="2973">
                  <c:v>2.9407999999999999</c:v>
                </c:pt>
                <c:pt idx="2974">
                  <c:v>3.0297000000000001</c:v>
                </c:pt>
                <c:pt idx="2975">
                  <c:v>2.9859</c:v>
                </c:pt>
                <c:pt idx="2976">
                  <c:v>2.9950000000000001</c:v>
                </c:pt>
                <c:pt idx="2977">
                  <c:v>2.9948999999999999</c:v>
                </c:pt>
                <c:pt idx="2978">
                  <c:v>2.9386999999999999</c:v>
                </c:pt>
                <c:pt idx="2979">
                  <c:v>2.9967000000000001</c:v>
                </c:pt>
                <c:pt idx="2980">
                  <c:v>2.9693000000000001</c:v>
                </c:pt>
                <c:pt idx="2981">
                  <c:v>2.9838</c:v>
                </c:pt>
                <c:pt idx="2982">
                  <c:v>3.0972</c:v>
                </c:pt>
                <c:pt idx="2983">
                  <c:v>2.9691999999999998</c:v>
                </c:pt>
                <c:pt idx="2984">
                  <c:v>2.9274</c:v>
                </c:pt>
                <c:pt idx="2985">
                  <c:v>2.9445000000000001</c:v>
                </c:pt>
                <c:pt idx="2986">
                  <c:v>2.9580000000000002</c:v>
                </c:pt>
                <c:pt idx="2987">
                  <c:v>2.9834999999999998</c:v>
                </c:pt>
                <c:pt idx="2988">
                  <c:v>2.9824999999999999</c:v>
                </c:pt>
                <c:pt idx="2989">
                  <c:v>2.9116</c:v>
                </c:pt>
                <c:pt idx="2990">
                  <c:v>2.8635999999999999</c:v>
                </c:pt>
                <c:pt idx="2991">
                  <c:v>2.9304999999999999</c:v>
                </c:pt>
                <c:pt idx="2992">
                  <c:v>3.0308000000000002</c:v>
                </c:pt>
                <c:pt idx="2993">
                  <c:v>3.1118000000000001</c:v>
                </c:pt>
                <c:pt idx="2994">
                  <c:v>3.16</c:v>
                </c:pt>
                <c:pt idx="2995">
                  <c:v>3.1823000000000001</c:v>
                </c:pt>
                <c:pt idx="2996">
                  <c:v>3.1823000000000001</c:v>
                </c:pt>
                <c:pt idx="2997">
                  <c:v>3.121</c:v>
                </c:pt>
                <c:pt idx="2998">
                  <c:v>3.1080000000000001</c:v>
                </c:pt>
                <c:pt idx="2999">
                  <c:v>3.1377000000000002</c:v>
                </c:pt>
                <c:pt idx="3000">
                  <c:v>3.0268000000000002</c:v>
                </c:pt>
                <c:pt idx="3001">
                  <c:v>2.9188999999999998</c:v>
                </c:pt>
                <c:pt idx="3002">
                  <c:v>2.8769999999999998</c:v>
                </c:pt>
                <c:pt idx="3003">
                  <c:v>2.8824000000000001</c:v>
                </c:pt>
                <c:pt idx="3004">
                  <c:v>2.9533999999999998</c:v>
                </c:pt>
                <c:pt idx="3005">
                  <c:v>2.9058000000000002</c:v>
                </c:pt>
                <c:pt idx="3006">
                  <c:v>2.9276</c:v>
                </c:pt>
                <c:pt idx="3007">
                  <c:v>2.8801999999999999</c:v>
                </c:pt>
                <c:pt idx="3008">
                  <c:v>2.9275000000000002</c:v>
                </c:pt>
                <c:pt idx="3009">
                  <c:v>3.0135999999999998</c:v>
                </c:pt>
                <c:pt idx="3010">
                  <c:v>2.9621</c:v>
                </c:pt>
                <c:pt idx="3011">
                  <c:v>3.0005999999999999</c:v>
                </c:pt>
                <c:pt idx="3012">
                  <c:v>2.9529000000000001</c:v>
                </c:pt>
                <c:pt idx="3013">
                  <c:v>2.9803000000000002</c:v>
                </c:pt>
                <c:pt idx="3014">
                  <c:v>2.9453999999999998</c:v>
                </c:pt>
                <c:pt idx="3015">
                  <c:v>2.7961</c:v>
                </c:pt>
                <c:pt idx="3016">
                  <c:v>2.7437</c:v>
                </c:pt>
                <c:pt idx="3017">
                  <c:v>2.6114000000000002</c:v>
                </c:pt>
                <c:pt idx="3018">
                  <c:v>2.6202000000000001</c:v>
                </c:pt>
                <c:pt idx="3019">
                  <c:v>2.4028</c:v>
                </c:pt>
                <c:pt idx="3020">
                  <c:v>2.5585</c:v>
                </c:pt>
                <c:pt idx="3021">
                  <c:v>2.3178999999999998</c:v>
                </c:pt>
                <c:pt idx="3022">
                  <c:v>2.2488000000000001</c:v>
                </c:pt>
                <c:pt idx="3023">
                  <c:v>2.1061000000000001</c:v>
                </c:pt>
                <c:pt idx="3024">
                  <c:v>2.3399000000000001</c:v>
                </c:pt>
                <c:pt idx="3025">
                  <c:v>2.2547999999999999</c:v>
                </c:pt>
                <c:pt idx="3026">
                  <c:v>2.3052999999999999</c:v>
                </c:pt>
                <c:pt idx="3027">
                  <c:v>2.2195999999999998</c:v>
                </c:pt>
                <c:pt idx="3028">
                  <c:v>2.1652</c:v>
                </c:pt>
                <c:pt idx="3029">
                  <c:v>2.0623999999999998</c:v>
                </c:pt>
                <c:pt idx="3030">
                  <c:v>2.0623</c:v>
                </c:pt>
                <c:pt idx="3031">
                  <c:v>2.1057999999999999</c:v>
                </c:pt>
                <c:pt idx="3032">
                  <c:v>2.153</c:v>
                </c:pt>
                <c:pt idx="3033">
                  <c:v>2.2993999999999999</c:v>
                </c:pt>
                <c:pt idx="3034">
                  <c:v>2.2286000000000001</c:v>
                </c:pt>
                <c:pt idx="3035">
                  <c:v>2.1899000000000002</c:v>
                </c:pt>
                <c:pt idx="3036">
                  <c:v>2.2561</c:v>
                </c:pt>
                <c:pt idx="3037">
                  <c:v>2.1766999999999999</c:v>
                </c:pt>
                <c:pt idx="3038">
                  <c:v>2.2233999999999998</c:v>
                </c:pt>
                <c:pt idx="3039">
                  <c:v>2.1301999999999999</c:v>
                </c:pt>
                <c:pt idx="3040">
                  <c:v>1.9857</c:v>
                </c:pt>
                <c:pt idx="3041">
                  <c:v>1.9857</c:v>
                </c:pt>
                <c:pt idx="3042">
                  <c:v>1.984</c:v>
                </c:pt>
                <c:pt idx="3043">
                  <c:v>2.0428999999999999</c:v>
                </c:pt>
                <c:pt idx="3044">
                  <c:v>1.9786999999999999</c:v>
                </c:pt>
                <c:pt idx="3045">
                  <c:v>1.9182999999999999</c:v>
                </c:pt>
                <c:pt idx="3046">
                  <c:v>1.9475</c:v>
                </c:pt>
                <c:pt idx="3047">
                  <c:v>1.9905999999999999</c:v>
                </c:pt>
                <c:pt idx="3048">
                  <c:v>1.9837</c:v>
                </c:pt>
                <c:pt idx="3049">
                  <c:v>2.0819999999999999</c:v>
                </c:pt>
                <c:pt idx="3050">
                  <c:v>2.0478999999999998</c:v>
                </c:pt>
                <c:pt idx="3051">
                  <c:v>1.9505999999999999</c:v>
                </c:pt>
                <c:pt idx="3052">
                  <c:v>1.9384999999999999</c:v>
                </c:pt>
                <c:pt idx="3053">
                  <c:v>1.8575999999999999</c:v>
                </c:pt>
                <c:pt idx="3054">
                  <c:v>1.718</c:v>
                </c:pt>
                <c:pt idx="3055">
                  <c:v>1.8333999999999999</c:v>
                </c:pt>
                <c:pt idx="3056">
                  <c:v>1.9001999999999999</c:v>
                </c:pt>
                <c:pt idx="3057">
                  <c:v>1.9711000000000001</c:v>
                </c:pt>
                <c:pt idx="3058">
                  <c:v>1.9797</c:v>
                </c:pt>
                <c:pt idx="3059">
                  <c:v>1.9962</c:v>
                </c:pt>
                <c:pt idx="3060">
                  <c:v>1.9154</c:v>
                </c:pt>
                <c:pt idx="3061">
                  <c:v>1.756</c:v>
                </c:pt>
                <c:pt idx="3062">
                  <c:v>1.8207</c:v>
                </c:pt>
                <c:pt idx="3063">
                  <c:v>1.8876999999999999</c:v>
                </c:pt>
                <c:pt idx="3064">
                  <c:v>1.9872000000000001</c:v>
                </c:pt>
                <c:pt idx="3065">
                  <c:v>2.0764</c:v>
                </c:pt>
                <c:pt idx="3066">
                  <c:v>2.0764</c:v>
                </c:pt>
                <c:pt idx="3067">
                  <c:v>2.1496</c:v>
                </c:pt>
                <c:pt idx="3068">
                  <c:v>2.2101000000000002</c:v>
                </c:pt>
                <c:pt idx="3069">
                  <c:v>2.1833999999999998</c:v>
                </c:pt>
                <c:pt idx="3070">
                  <c:v>2.2477</c:v>
                </c:pt>
                <c:pt idx="3071">
                  <c:v>2.1549999999999998</c:v>
                </c:pt>
                <c:pt idx="3072">
                  <c:v>2.1762999999999999</c:v>
                </c:pt>
                <c:pt idx="3073">
                  <c:v>2.1602999999999999</c:v>
                </c:pt>
                <c:pt idx="3074">
                  <c:v>2.1888000000000001</c:v>
                </c:pt>
                <c:pt idx="3075">
                  <c:v>2.2191999999999998</c:v>
                </c:pt>
                <c:pt idx="3076">
                  <c:v>2.2336</c:v>
                </c:pt>
                <c:pt idx="3077">
                  <c:v>2.1089000000000002</c:v>
                </c:pt>
                <c:pt idx="3078">
                  <c:v>2.2040999999999999</c:v>
                </c:pt>
                <c:pt idx="3079">
                  <c:v>2.3963999999999999</c:v>
                </c:pt>
                <c:pt idx="3080">
                  <c:v>2.3167</c:v>
                </c:pt>
                <c:pt idx="3081">
                  <c:v>2.1133000000000002</c:v>
                </c:pt>
                <c:pt idx="3082">
                  <c:v>1.9888999999999999</c:v>
                </c:pt>
                <c:pt idx="3083">
                  <c:v>1.9854000000000001</c:v>
                </c:pt>
                <c:pt idx="3084">
                  <c:v>2.0733999999999999</c:v>
                </c:pt>
                <c:pt idx="3085">
                  <c:v>2.0327000000000002</c:v>
                </c:pt>
                <c:pt idx="3086">
                  <c:v>2.0371000000000001</c:v>
                </c:pt>
                <c:pt idx="3087">
                  <c:v>2.0769000000000002</c:v>
                </c:pt>
                <c:pt idx="3088">
                  <c:v>1.9615</c:v>
                </c:pt>
                <c:pt idx="3089">
                  <c:v>2.0564</c:v>
                </c:pt>
                <c:pt idx="3090">
                  <c:v>2.0564</c:v>
                </c:pt>
                <c:pt idx="3091">
                  <c:v>2.0556000000000001</c:v>
                </c:pt>
                <c:pt idx="3092">
                  <c:v>2.0451000000000001</c:v>
                </c:pt>
                <c:pt idx="3093">
                  <c:v>2</c:v>
                </c:pt>
                <c:pt idx="3094">
                  <c:v>1.9601999999999999</c:v>
                </c:pt>
                <c:pt idx="3095">
                  <c:v>2.0104000000000002</c:v>
                </c:pt>
                <c:pt idx="3096">
                  <c:v>1.9550000000000001</c:v>
                </c:pt>
                <c:pt idx="3097">
                  <c:v>1.917</c:v>
                </c:pt>
                <c:pt idx="3098">
                  <c:v>1.8835</c:v>
                </c:pt>
                <c:pt idx="3099">
                  <c:v>1.8835</c:v>
                </c:pt>
                <c:pt idx="3100">
                  <c:v>1.9635</c:v>
                </c:pt>
                <c:pt idx="3101">
                  <c:v>1.9739</c:v>
                </c:pt>
                <c:pt idx="3102">
                  <c:v>1.9913000000000001</c:v>
                </c:pt>
                <c:pt idx="3103">
                  <c:v>2.0680000000000001</c:v>
                </c:pt>
                <c:pt idx="3104">
                  <c:v>2.0872999999999999</c:v>
                </c:pt>
                <c:pt idx="3105">
                  <c:v>2.0331000000000001</c:v>
                </c:pt>
                <c:pt idx="3106">
                  <c:v>2.0436000000000001</c:v>
                </c:pt>
                <c:pt idx="3107">
                  <c:v>2.0891000000000002</c:v>
                </c:pt>
                <c:pt idx="3108">
                  <c:v>2.0295999999999998</c:v>
                </c:pt>
                <c:pt idx="3109">
                  <c:v>1.9703999999999999</c:v>
                </c:pt>
                <c:pt idx="3110">
                  <c:v>2.0611000000000002</c:v>
                </c:pt>
                <c:pt idx="3111">
                  <c:v>2.0121000000000002</c:v>
                </c:pt>
                <c:pt idx="3112">
                  <c:v>1.9651000000000001</c:v>
                </c:pt>
                <c:pt idx="3113">
                  <c:v>1.9027000000000001</c:v>
                </c:pt>
                <c:pt idx="3114">
                  <c:v>1.9078999999999999</c:v>
                </c:pt>
                <c:pt idx="3115">
                  <c:v>1.8473999999999999</c:v>
                </c:pt>
                <c:pt idx="3116">
                  <c:v>1.8096000000000001</c:v>
                </c:pt>
                <c:pt idx="3117">
                  <c:v>1.9233</c:v>
                </c:pt>
                <c:pt idx="3118">
                  <c:v>1.9668000000000001</c:v>
                </c:pt>
                <c:pt idx="3119">
                  <c:v>1.9476</c:v>
                </c:pt>
                <c:pt idx="3120">
                  <c:v>2.0244</c:v>
                </c:pt>
                <c:pt idx="3121">
                  <c:v>2.0244</c:v>
                </c:pt>
                <c:pt idx="3122">
                  <c:v>2.0051999999999999</c:v>
                </c:pt>
                <c:pt idx="3123">
                  <c:v>1.9161999999999999</c:v>
                </c:pt>
                <c:pt idx="3124">
                  <c:v>1.8988</c:v>
                </c:pt>
                <c:pt idx="3125">
                  <c:v>1.8762000000000001</c:v>
                </c:pt>
                <c:pt idx="3126">
                  <c:v>1.8762000000000001</c:v>
                </c:pt>
                <c:pt idx="3127">
                  <c:v>1.9474</c:v>
                </c:pt>
                <c:pt idx="3128">
                  <c:v>1.9771000000000001</c:v>
                </c:pt>
                <c:pt idx="3129">
                  <c:v>1.9945999999999999</c:v>
                </c:pt>
                <c:pt idx="3130">
                  <c:v>1.9578</c:v>
                </c:pt>
                <c:pt idx="3131">
                  <c:v>1.9578</c:v>
                </c:pt>
                <c:pt idx="3132">
                  <c:v>1.9682999999999999</c:v>
                </c:pt>
                <c:pt idx="3133">
                  <c:v>1.9036999999999999</c:v>
                </c:pt>
                <c:pt idx="3134">
                  <c:v>1.9228000000000001</c:v>
                </c:pt>
                <c:pt idx="3135">
                  <c:v>1.8635999999999999</c:v>
                </c:pt>
                <c:pt idx="3136">
                  <c:v>1.8635999999999999</c:v>
                </c:pt>
                <c:pt idx="3137">
                  <c:v>1.8566</c:v>
                </c:pt>
                <c:pt idx="3138">
                  <c:v>1.8983000000000001</c:v>
                </c:pt>
                <c:pt idx="3139">
                  <c:v>1.9770000000000001</c:v>
                </c:pt>
                <c:pt idx="3140">
                  <c:v>2.0246</c:v>
                </c:pt>
                <c:pt idx="3141">
                  <c:v>2.0510999999999999</c:v>
                </c:pt>
                <c:pt idx="3142">
                  <c:v>2.06</c:v>
                </c:pt>
                <c:pt idx="3143">
                  <c:v>1.9945999999999999</c:v>
                </c:pt>
                <c:pt idx="3144">
                  <c:v>1.9313</c:v>
                </c:pt>
                <c:pt idx="3145">
                  <c:v>1.891</c:v>
                </c:pt>
                <c:pt idx="3146">
                  <c:v>1.8439000000000001</c:v>
                </c:pt>
                <c:pt idx="3147">
                  <c:v>1.7970999999999999</c:v>
                </c:pt>
                <c:pt idx="3148">
                  <c:v>1.8265</c:v>
                </c:pt>
                <c:pt idx="3149">
                  <c:v>1.8211999999999999</c:v>
                </c:pt>
                <c:pt idx="3150">
                  <c:v>1.9224000000000001</c:v>
                </c:pt>
                <c:pt idx="3151">
                  <c:v>1.9066000000000001</c:v>
                </c:pt>
                <c:pt idx="3152">
                  <c:v>1.9734</c:v>
                </c:pt>
                <c:pt idx="3153">
                  <c:v>1.9822</c:v>
                </c:pt>
                <c:pt idx="3154">
                  <c:v>2.0364</c:v>
                </c:pt>
                <c:pt idx="3155">
                  <c:v>1.9862</c:v>
                </c:pt>
                <c:pt idx="3156">
                  <c:v>1.9741</c:v>
                </c:pt>
                <c:pt idx="3157">
                  <c:v>1.9360999999999999</c:v>
                </c:pt>
                <c:pt idx="3158">
                  <c:v>1.9275</c:v>
                </c:pt>
                <c:pt idx="3159">
                  <c:v>1.9826999999999999</c:v>
                </c:pt>
                <c:pt idx="3160">
                  <c:v>2.0017</c:v>
                </c:pt>
                <c:pt idx="3161">
                  <c:v>2.0017</c:v>
                </c:pt>
                <c:pt idx="3162">
                  <c:v>2.0590999999999999</c:v>
                </c:pt>
                <c:pt idx="3163">
                  <c:v>2.0034000000000001</c:v>
                </c:pt>
                <c:pt idx="3164">
                  <c:v>1.9964999999999999</c:v>
                </c:pt>
                <c:pt idx="3165">
                  <c:v>1.9757</c:v>
                </c:pt>
                <c:pt idx="3166">
                  <c:v>1.9255</c:v>
                </c:pt>
                <c:pt idx="3167">
                  <c:v>1.9428000000000001</c:v>
                </c:pt>
                <c:pt idx="3168">
                  <c:v>1.9704999999999999</c:v>
                </c:pt>
                <c:pt idx="3169">
                  <c:v>2.0261</c:v>
                </c:pt>
                <c:pt idx="3170">
                  <c:v>1.9739</c:v>
                </c:pt>
                <c:pt idx="3171">
                  <c:v>2.0104000000000002</c:v>
                </c:pt>
                <c:pt idx="3172">
                  <c:v>1.9427000000000001</c:v>
                </c:pt>
                <c:pt idx="3173">
                  <c:v>1.9756</c:v>
                </c:pt>
                <c:pt idx="3174">
                  <c:v>2.0121000000000002</c:v>
                </c:pt>
                <c:pt idx="3175">
                  <c:v>2.0278999999999998</c:v>
                </c:pt>
                <c:pt idx="3176">
                  <c:v>2.0331000000000001</c:v>
                </c:pt>
                <c:pt idx="3177">
                  <c:v>2.1263000000000001</c:v>
                </c:pt>
                <c:pt idx="3178">
                  <c:v>2.2686000000000002</c:v>
                </c:pt>
                <c:pt idx="3179">
                  <c:v>2.2793999999999999</c:v>
                </c:pt>
                <c:pt idx="3180">
                  <c:v>2.294</c:v>
                </c:pt>
                <c:pt idx="3181">
                  <c:v>2.3772000000000002</c:v>
                </c:pt>
                <c:pt idx="3182">
                  <c:v>2.3591000000000002</c:v>
                </c:pt>
                <c:pt idx="3183">
                  <c:v>2.2959999999999998</c:v>
                </c:pt>
                <c:pt idx="3184">
                  <c:v>2.2780999999999998</c:v>
                </c:pt>
                <c:pt idx="3185">
                  <c:v>2.2317</c:v>
                </c:pt>
                <c:pt idx="3186">
                  <c:v>2.2479</c:v>
                </c:pt>
                <c:pt idx="3187">
                  <c:v>2.1836000000000002</c:v>
                </c:pt>
                <c:pt idx="3188">
                  <c:v>2.1997</c:v>
                </c:pt>
                <c:pt idx="3189">
                  <c:v>2.1587000000000001</c:v>
                </c:pt>
                <c:pt idx="3190">
                  <c:v>2.2088000000000001</c:v>
                </c:pt>
                <c:pt idx="3191">
                  <c:v>2.1819999999999999</c:v>
                </c:pt>
                <c:pt idx="3192">
                  <c:v>2.2988</c:v>
                </c:pt>
                <c:pt idx="3193">
                  <c:v>2.2233000000000001</c:v>
                </c:pt>
                <c:pt idx="3194">
                  <c:v>2.1804999999999999</c:v>
                </c:pt>
                <c:pt idx="3195">
                  <c:v>2.0545</c:v>
                </c:pt>
                <c:pt idx="3196">
                  <c:v>2.0474000000000001</c:v>
                </c:pt>
                <c:pt idx="3197">
                  <c:v>1.9823</c:v>
                </c:pt>
                <c:pt idx="3198">
                  <c:v>2.0350999999999999</c:v>
                </c:pt>
                <c:pt idx="3199">
                  <c:v>2.0510000000000002</c:v>
                </c:pt>
                <c:pt idx="3200">
                  <c:v>1.9823</c:v>
                </c:pt>
                <c:pt idx="3201">
                  <c:v>1.9804999999999999</c:v>
                </c:pt>
                <c:pt idx="3202">
                  <c:v>1.9981</c:v>
                </c:pt>
                <c:pt idx="3203">
                  <c:v>1.9753000000000001</c:v>
                </c:pt>
                <c:pt idx="3204">
                  <c:v>1.9664999999999999</c:v>
                </c:pt>
                <c:pt idx="3205">
                  <c:v>1.9629000000000001</c:v>
                </c:pt>
                <c:pt idx="3206">
                  <c:v>1.9349000000000001</c:v>
                </c:pt>
                <c:pt idx="3207">
                  <c:v>1.9735</c:v>
                </c:pt>
                <c:pt idx="3208">
                  <c:v>1.984</c:v>
                </c:pt>
                <c:pt idx="3209">
                  <c:v>1.9382999999999999</c:v>
                </c:pt>
                <c:pt idx="3210">
                  <c:v>1.9348000000000001</c:v>
                </c:pt>
                <c:pt idx="3211">
                  <c:v>1.9137</c:v>
                </c:pt>
                <c:pt idx="3212">
                  <c:v>1.9435</c:v>
                </c:pt>
                <c:pt idx="3213">
                  <c:v>1.9277</c:v>
                </c:pt>
                <c:pt idx="3214">
                  <c:v>1.9312</c:v>
                </c:pt>
                <c:pt idx="3215">
                  <c:v>1.8786</c:v>
                </c:pt>
                <c:pt idx="3216">
                  <c:v>1.8715999999999999</c:v>
                </c:pt>
                <c:pt idx="3217">
                  <c:v>1.8402000000000001</c:v>
                </c:pt>
                <c:pt idx="3218">
                  <c:v>1.8227</c:v>
                </c:pt>
                <c:pt idx="3219">
                  <c:v>1.867</c:v>
                </c:pt>
                <c:pt idx="3220">
                  <c:v>1.8375999999999999</c:v>
                </c:pt>
                <c:pt idx="3221">
                  <c:v>1.7637</c:v>
                </c:pt>
                <c:pt idx="3222">
                  <c:v>1.7670999999999999</c:v>
                </c:pt>
                <c:pt idx="3223">
                  <c:v>1.7603</c:v>
                </c:pt>
                <c:pt idx="3224">
                  <c:v>1.6971000000000001</c:v>
                </c:pt>
                <c:pt idx="3225">
                  <c:v>1.7225999999999999</c:v>
                </c:pt>
                <c:pt idx="3226">
                  <c:v>1.7414000000000001</c:v>
                </c:pt>
                <c:pt idx="3227">
                  <c:v>1.7687999999999999</c:v>
                </c:pt>
                <c:pt idx="3228">
                  <c:v>1.7345999999999999</c:v>
                </c:pt>
                <c:pt idx="3229">
                  <c:v>1.7774000000000001</c:v>
                </c:pt>
                <c:pt idx="3230">
                  <c:v>1.738</c:v>
                </c:pt>
                <c:pt idx="3231">
                  <c:v>1.738</c:v>
                </c:pt>
                <c:pt idx="3232">
                  <c:v>1.7447999999999999</c:v>
                </c:pt>
                <c:pt idx="3233">
                  <c:v>1.6220000000000001</c:v>
                </c:pt>
                <c:pt idx="3234">
                  <c:v>1.5578000000000001</c:v>
                </c:pt>
                <c:pt idx="3235">
                  <c:v>1.452</c:v>
                </c:pt>
                <c:pt idx="3236">
                  <c:v>1.5239</c:v>
                </c:pt>
                <c:pt idx="3237">
                  <c:v>1.5744</c:v>
                </c:pt>
                <c:pt idx="3238">
                  <c:v>1.6592</c:v>
                </c:pt>
                <c:pt idx="3239">
                  <c:v>1.6388</c:v>
                </c:pt>
                <c:pt idx="3240">
                  <c:v>1.6353</c:v>
                </c:pt>
                <c:pt idx="3241">
                  <c:v>1.5860000000000001</c:v>
                </c:pt>
                <c:pt idx="3242">
                  <c:v>1.6641999999999999</c:v>
                </c:pt>
                <c:pt idx="3243">
                  <c:v>1.5927</c:v>
                </c:pt>
                <c:pt idx="3244">
                  <c:v>1.6419999999999999</c:v>
                </c:pt>
                <c:pt idx="3245">
                  <c:v>1.5772999999999999</c:v>
                </c:pt>
                <c:pt idx="3246">
                  <c:v>1.5738000000000001</c:v>
                </c:pt>
                <c:pt idx="3247">
                  <c:v>1.6196999999999999</c:v>
                </c:pt>
                <c:pt idx="3248">
                  <c:v>1.6572</c:v>
                </c:pt>
                <c:pt idx="3249">
                  <c:v>1.6162000000000001</c:v>
                </c:pt>
                <c:pt idx="3250">
                  <c:v>1.6741999999999999</c:v>
                </c:pt>
                <c:pt idx="3251">
                  <c:v>1.6024</c:v>
                </c:pt>
                <c:pt idx="3252">
                  <c:v>1.6262000000000001</c:v>
                </c:pt>
                <c:pt idx="3253">
                  <c:v>1.6176999999999999</c:v>
                </c:pt>
                <c:pt idx="3254">
                  <c:v>1.5768</c:v>
                </c:pt>
                <c:pt idx="3255">
                  <c:v>1.6449</c:v>
                </c:pt>
                <c:pt idx="3256">
                  <c:v>1.5885</c:v>
                </c:pt>
                <c:pt idx="3257">
                  <c:v>1.6294</c:v>
                </c:pt>
                <c:pt idx="3258">
                  <c:v>1.6294</c:v>
                </c:pt>
                <c:pt idx="3259">
                  <c:v>1.5969</c:v>
                </c:pt>
                <c:pt idx="3260">
                  <c:v>1.5490999999999999</c:v>
                </c:pt>
                <c:pt idx="3261">
                  <c:v>1.5117</c:v>
                </c:pt>
                <c:pt idx="3262">
                  <c:v>1.5015000000000001</c:v>
                </c:pt>
                <c:pt idx="3263">
                  <c:v>1.5166999999999999</c:v>
                </c:pt>
                <c:pt idx="3264">
                  <c:v>1.4742999999999999</c:v>
                </c:pt>
                <c:pt idx="3265">
                  <c:v>1.4876</c:v>
                </c:pt>
                <c:pt idx="3266">
                  <c:v>1.4723999999999999</c:v>
                </c:pt>
                <c:pt idx="3267">
                  <c:v>1.5078</c:v>
                </c:pt>
                <c:pt idx="3268">
                  <c:v>1.4942</c:v>
                </c:pt>
                <c:pt idx="3269">
                  <c:v>1.5077</c:v>
                </c:pt>
                <c:pt idx="3270">
                  <c:v>1.4567000000000001</c:v>
                </c:pt>
                <c:pt idx="3271">
                  <c:v>1.4262999999999999</c:v>
                </c:pt>
                <c:pt idx="3272">
                  <c:v>1.3875</c:v>
                </c:pt>
                <c:pt idx="3273">
                  <c:v>1.3975</c:v>
                </c:pt>
                <c:pt idx="3274">
                  <c:v>1.4378</c:v>
                </c:pt>
                <c:pt idx="3275">
                  <c:v>1.5463</c:v>
                </c:pt>
                <c:pt idx="3276">
                  <c:v>1.5019</c:v>
                </c:pt>
                <c:pt idx="3277">
                  <c:v>1.4679</c:v>
                </c:pt>
                <c:pt idx="3278">
                  <c:v>1.524</c:v>
                </c:pt>
                <c:pt idx="3279">
                  <c:v>1.4779</c:v>
                </c:pt>
                <c:pt idx="3280">
                  <c:v>1.5630999999999999</c:v>
                </c:pt>
                <c:pt idx="3281">
                  <c:v>1.5664</c:v>
                </c:pt>
                <c:pt idx="3282">
                  <c:v>1.6283000000000001</c:v>
                </c:pt>
                <c:pt idx="3283">
                  <c:v>1.6491</c:v>
                </c:pt>
                <c:pt idx="3284">
                  <c:v>1.6880999999999999</c:v>
                </c:pt>
                <c:pt idx="3285">
                  <c:v>1.6573</c:v>
                </c:pt>
                <c:pt idx="3286">
                  <c:v>1.6641999999999999</c:v>
                </c:pt>
                <c:pt idx="3287">
                  <c:v>1.7378</c:v>
                </c:pt>
                <c:pt idx="3288">
                  <c:v>1.8154999999999999</c:v>
                </c:pt>
                <c:pt idx="3289">
                  <c:v>1.8346</c:v>
                </c:pt>
                <c:pt idx="3290">
                  <c:v>1.8105</c:v>
                </c:pt>
                <c:pt idx="3291">
                  <c:v>1.8052999999999999</c:v>
                </c:pt>
                <c:pt idx="3292">
                  <c:v>1.7984</c:v>
                </c:pt>
                <c:pt idx="3293">
                  <c:v>1.6916</c:v>
                </c:pt>
                <c:pt idx="3294">
                  <c:v>1.6778999999999999</c:v>
                </c:pt>
                <c:pt idx="3295">
                  <c:v>1.6865000000000001</c:v>
                </c:pt>
                <c:pt idx="3296">
                  <c:v>1.6506000000000001</c:v>
                </c:pt>
                <c:pt idx="3297">
                  <c:v>1.6335</c:v>
                </c:pt>
                <c:pt idx="3298">
                  <c:v>1.6506000000000001</c:v>
                </c:pt>
                <c:pt idx="3299">
                  <c:v>1.6233</c:v>
                </c:pt>
                <c:pt idx="3300">
                  <c:v>1.5484</c:v>
                </c:pt>
                <c:pt idx="3301">
                  <c:v>1.5484</c:v>
                </c:pt>
                <c:pt idx="3302">
                  <c:v>1.5722</c:v>
                </c:pt>
                <c:pt idx="3303">
                  <c:v>1.5960000000000001</c:v>
                </c:pt>
                <c:pt idx="3304">
                  <c:v>1.6780999999999999</c:v>
                </c:pt>
                <c:pt idx="3305">
                  <c:v>1.6677999999999999</c:v>
                </c:pt>
                <c:pt idx="3306">
                  <c:v>1.6540999999999999</c:v>
                </c:pt>
                <c:pt idx="3307">
                  <c:v>1.7004999999999999</c:v>
                </c:pt>
                <c:pt idx="3308">
                  <c:v>1.7576000000000001</c:v>
                </c:pt>
                <c:pt idx="3309">
                  <c:v>1.7230000000000001</c:v>
                </c:pt>
                <c:pt idx="3310">
                  <c:v>1.8660000000000001</c:v>
                </c:pt>
                <c:pt idx="3311">
                  <c:v>1.8414999999999999</c:v>
                </c:pt>
                <c:pt idx="3312">
                  <c:v>1.8083</c:v>
                </c:pt>
                <c:pt idx="3313">
                  <c:v>1.7718</c:v>
                </c:pt>
                <c:pt idx="3314">
                  <c:v>1.764</c:v>
                </c:pt>
                <c:pt idx="3315">
                  <c:v>1.7527999999999999</c:v>
                </c:pt>
                <c:pt idx="3316">
                  <c:v>1.7094</c:v>
                </c:pt>
                <c:pt idx="3317">
                  <c:v>1.6661999999999999</c:v>
                </c:pt>
                <c:pt idx="3318">
                  <c:v>1.6094999999999999</c:v>
                </c:pt>
                <c:pt idx="3319">
                  <c:v>1.6541999999999999</c:v>
                </c:pt>
                <c:pt idx="3320">
                  <c:v>1.6335</c:v>
                </c:pt>
                <c:pt idx="3321">
                  <c:v>1.6249</c:v>
                </c:pt>
                <c:pt idx="3322">
                  <c:v>1.6197999999999999</c:v>
                </c:pt>
                <c:pt idx="3323">
                  <c:v>1.6146</c:v>
                </c:pt>
                <c:pt idx="3324">
                  <c:v>1.6732</c:v>
                </c:pt>
                <c:pt idx="3325">
                  <c:v>1.7427999999999999</c:v>
                </c:pt>
                <c:pt idx="3326">
                  <c:v>1.7427999999999999</c:v>
                </c:pt>
                <c:pt idx="3327">
                  <c:v>1.7132000000000001</c:v>
                </c:pt>
                <c:pt idx="3328">
                  <c:v>1.6741999999999999</c:v>
                </c:pt>
                <c:pt idx="3329">
                  <c:v>1.6698999999999999</c:v>
                </c:pt>
                <c:pt idx="3330">
                  <c:v>1.6559999999999999</c:v>
                </c:pt>
                <c:pt idx="3331">
                  <c:v>1.663</c:v>
                </c:pt>
                <c:pt idx="3332">
                  <c:v>1.7185999999999999</c:v>
                </c:pt>
                <c:pt idx="3333">
                  <c:v>1.8185</c:v>
                </c:pt>
                <c:pt idx="3334">
                  <c:v>1.8344</c:v>
                </c:pt>
                <c:pt idx="3335">
                  <c:v>1.7633000000000001</c:v>
                </c:pt>
                <c:pt idx="3336">
                  <c:v>1.8133999999999999</c:v>
                </c:pt>
                <c:pt idx="3337">
                  <c:v>1.7572000000000001</c:v>
                </c:pt>
                <c:pt idx="3338">
                  <c:v>1.7888999999999999</c:v>
                </c:pt>
                <c:pt idx="3339">
                  <c:v>1.8232999999999999</c:v>
                </c:pt>
                <c:pt idx="3340">
                  <c:v>1.7451000000000001</c:v>
                </c:pt>
                <c:pt idx="3341">
                  <c:v>1.7189000000000001</c:v>
                </c:pt>
                <c:pt idx="3342">
                  <c:v>1.7189000000000001</c:v>
                </c:pt>
                <c:pt idx="3343">
                  <c:v>1.6900999999999999</c:v>
                </c:pt>
                <c:pt idx="3344">
                  <c:v>1.7242</c:v>
                </c:pt>
                <c:pt idx="3345">
                  <c:v>1.7146999999999999</c:v>
                </c:pt>
                <c:pt idx="3346">
                  <c:v>1.6840999999999999</c:v>
                </c:pt>
                <c:pt idx="3347">
                  <c:v>1.7506999999999999</c:v>
                </c:pt>
                <c:pt idx="3348">
                  <c:v>1.6466000000000001</c:v>
                </c:pt>
                <c:pt idx="3349">
                  <c:v>1.6148</c:v>
                </c:pt>
                <c:pt idx="3350">
                  <c:v>1.6063000000000001</c:v>
                </c:pt>
                <c:pt idx="3351">
                  <c:v>1.6063000000000001</c:v>
                </c:pt>
                <c:pt idx="3352">
                  <c:v>1.5945</c:v>
                </c:pt>
                <c:pt idx="3353">
                  <c:v>1.5911</c:v>
                </c:pt>
                <c:pt idx="3354">
                  <c:v>1.5928</c:v>
                </c:pt>
                <c:pt idx="3355">
                  <c:v>1.58</c:v>
                </c:pt>
                <c:pt idx="3356">
                  <c:v>1.6131</c:v>
                </c:pt>
                <c:pt idx="3357">
                  <c:v>1.6658999999999999</c:v>
                </c:pt>
                <c:pt idx="3358">
                  <c:v>1.6796</c:v>
                </c:pt>
                <c:pt idx="3359">
                  <c:v>1.6796</c:v>
                </c:pt>
                <c:pt idx="3360">
                  <c:v>1.6899</c:v>
                </c:pt>
                <c:pt idx="3361">
                  <c:v>1.6625000000000001</c:v>
                </c:pt>
                <c:pt idx="3362">
                  <c:v>1.6369</c:v>
                </c:pt>
                <c:pt idx="3363">
                  <c:v>1.6284000000000001</c:v>
                </c:pt>
                <c:pt idx="3364">
                  <c:v>1.6147</c:v>
                </c:pt>
                <c:pt idx="3365">
                  <c:v>1.6155999999999999</c:v>
                </c:pt>
                <c:pt idx="3366">
                  <c:v>1.6207</c:v>
                </c:pt>
                <c:pt idx="3367">
                  <c:v>1.6028</c:v>
                </c:pt>
                <c:pt idx="3368">
                  <c:v>1.5874999999999999</c:v>
                </c:pt>
                <c:pt idx="3369">
                  <c:v>1.5857000000000001</c:v>
                </c:pt>
                <c:pt idx="3370">
                  <c:v>1.6214999999999999</c:v>
                </c:pt>
                <c:pt idx="3371">
                  <c:v>1.6164000000000001</c:v>
                </c:pt>
                <c:pt idx="3372">
                  <c:v>1.6540999999999999</c:v>
                </c:pt>
                <c:pt idx="3373">
                  <c:v>1.698</c:v>
                </c:pt>
                <c:pt idx="3374">
                  <c:v>1.7299</c:v>
                </c:pt>
                <c:pt idx="3375">
                  <c:v>1.7015</c:v>
                </c:pt>
                <c:pt idx="3376">
                  <c:v>1.7717000000000001</c:v>
                </c:pt>
                <c:pt idx="3377">
                  <c:v>1.8169999999999999</c:v>
                </c:pt>
                <c:pt idx="3378">
                  <c:v>1.8013999999999999</c:v>
                </c:pt>
                <c:pt idx="3379">
                  <c:v>1.7962</c:v>
                </c:pt>
                <c:pt idx="3380">
                  <c:v>1.7623</c:v>
                </c:pt>
                <c:pt idx="3381">
                  <c:v>1.7737000000000001</c:v>
                </c:pt>
                <c:pt idx="3382">
                  <c:v>1.7737000000000001</c:v>
                </c:pt>
                <c:pt idx="3383">
                  <c:v>1.7511000000000001</c:v>
                </c:pt>
                <c:pt idx="3384">
                  <c:v>1.7363999999999999</c:v>
                </c:pt>
                <c:pt idx="3385">
                  <c:v>1.7009000000000001</c:v>
                </c:pt>
                <c:pt idx="3386">
                  <c:v>1.7574000000000001</c:v>
                </c:pt>
                <c:pt idx="3387">
                  <c:v>1.7574000000000001</c:v>
                </c:pt>
                <c:pt idx="3388">
                  <c:v>1.8371</c:v>
                </c:pt>
                <c:pt idx="3389">
                  <c:v>1.9120999999999999</c:v>
                </c:pt>
                <c:pt idx="3390">
                  <c:v>1.8991</c:v>
                </c:pt>
                <c:pt idx="3391">
                  <c:v>1.8974</c:v>
                </c:pt>
                <c:pt idx="3392">
                  <c:v>1.8683000000000001</c:v>
                </c:pt>
                <c:pt idx="3393">
                  <c:v>1.8568</c:v>
                </c:pt>
                <c:pt idx="3394">
                  <c:v>1.8957999999999999</c:v>
                </c:pt>
                <c:pt idx="3395">
                  <c:v>1.8676999999999999</c:v>
                </c:pt>
                <c:pt idx="3396">
                  <c:v>1.8448</c:v>
                </c:pt>
                <c:pt idx="3397">
                  <c:v>1.8360000000000001</c:v>
                </c:pt>
                <c:pt idx="3398">
                  <c:v>1.8185</c:v>
                </c:pt>
                <c:pt idx="3399">
                  <c:v>1.8794</c:v>
                </c:pt>
                <c:pt idx="3400">
                  <c:v>1.8415999999999999</c:v>
                </c:pt>
                <c:pt idx="3401">
                  <c:v>1.8415999999999999</c:v>
                </c:pt>
                <c:pt idx="3402">
                  <c:v>1.8416999999999999</c:v>
                </c:pt>
                <c:pt idx="3403">
                  <c:v>1.8241000000000001</c:v>
                </c:pt>
                <c:pt idx="3404">
                  <c:v>1.8498000000000001</c:v>
                </c:pt>
                <c:pt idx="3405">
                  <c:v>1.9487000000000001</c:v>
                </c:pt>
                <c:pt idx="3406">
                  <c:v>1.9613</c:v>
                </c:pt>
                <c:pt idx="3407">
                  <c:v>1.9991000000000001</c:v>
                </c:pt>
                <c:pt idx="3408">
                  <c:v>1.992</c:v>
                </c:pt>
                <c:pt idx="3409">
                  <c:v>1.9849000000000001</c:v>
                </c:pt>
                <c:pt idx="3410">
                  <c:v>2.0148999999999999</c:v>
                </c:pt>
                <c:pt idx="3411">
                  <c:v>1.9548000000000001</c:v>
                </c:pt>
                <c:pt idx="3412">
                  <c:v>1.998</c:v>
                </c:pt>
                <c:pt idx="3413">
                  <c:v>1.9602999999999999</c:v>
                </c:pt>
                <c:pt idx="3414">
                  <c:v>1.9568000000000001</c:v>
                </c:pt>
                <c:pt idx="3415">
                  <c:v>1.9499</c:v>
                </c:pt>
                <c:pt idx="3416">
                  <c:v>1.9635</c:v>
                </c:pt>
                <c:pt idx="3417">
                  <c:v>1.9770000000000001</c:v>
                </c:pt>
                <c:pt idx="3418">
                  <c:v>2.0276999999999998</c:v>
                </c:pt>
                <c:pt idx="3419">
                  <c:v>1.9974000000000001</c:v>
                </c:pt>
                <c:pt idx="3420">
                  <c:v>2.0017</c:v>
                </c:pt>
                <c:pt idx="3421">
                  <c:v>2.0017</c:v>
                </c:pt>
                <c:pt idx="3422">
                  <c:v>2.0278</c:v>
                </c:pt>
                <c:pt idx="3423">
                  <c:v>2.0087000000000002</c:v>
                </c:pt>
                <c:pt idx="3424">
                  <c:v>1.9765999999999999</c:v>
                </c:pt>
                <c:pt idx="3425">
                  <c:v>1.9619</c:v>
                </c:pt>
                <c:pt idx="3426">
                  <c:v>1.8636999999999999</c:v>
                </c:pt>
                <c:pt idx="3427">
                  <c:v>1.8808</c:v>
                </c:pt>
                <c:pt idx="3428">
                  <c:v>1.9014</c:v>
                </c:pt>
                <c:pt idx="3429">
                  <c:v>1.8755999999999999</c:v>
                </c:pt>
                <c:pt idx="3430">
                  <c:v>1.8411999999999999</c:v>
                </c:pt>
                <c:pt idx="3431">
                  <c:v>1.8754999999999999</c:v>
                </c:pt>
                <c:pt idx="3432">
                  <c:v>1.8977999999999999</c:v>
                </c:pt>
                <c:pt idx="3433">
                  <c:v>1.9375</c:v>
                </c:pt>
                <c:pt idx="3434">
                  <c:v>1.9964999999999999</c:v>
                </c:pt>
                <c:pt idx="3435">
                  <c:v>2.0427</c:v>
                </c:pt>
                <c:pt idx="3436">
                  <c:v>2.0575999999999999</c:v>
                </c:pt>
                <c:pt idx="3437">
                  <c:v>2.0156000000000001</c:v>
                </c:pt>
                <c:pt idx="3438">
                  <c:v>2.0209000000000001</c:v>
                </c:pt>
                <c:pt idx="3439">
                  <c:v>2.0295999999999998</c:v>
                </c:pt>
                <c:pt idx="3440">
                  <c:v>1.9895</c:v>
                </c:pt>
                <c:pt idx="3441">
                  <c:v>1.9545999999999999</c:v>
                </c:pt>
                <c:pt idx="3442">
                  <c:v>1.9016999999999999</c:v>
                </c:pt>
                <c:pt idx="3443">
                  <c:v>1.9581</c:v>
                </c:pt>
                <c:pt idx="3444">
                  <c:v>1.9112</c:v>
                </c:pt>
                <c:pt idx="3445">
                  <c:v>1.925</c:v>
                </c:pt>
                <c:pt idx="3446">
                  <c:v>1.9198</c:v>
                </c:pt>
                <c:pt idx="3447">
                  <c:v>1.9094</c:v>
                </c:pt>
                <c:pt idx="3448">
                  <c:v>1.8453999999999999</c:v>
                </c:pt>
                <c:pt idx="3449">
                  <c:v>1.8487</c:v>
                </c:pt>
                <c:pt idx="3450">
                  <c:v>1.8486</c:v>
                </c:pt>
                <c:pt idx="3451">
                  <c:v>1.8313999999999999</c:v>
                </c:pt>
                <c:pt idx="3452">
                  <c:v>1.859</c:v>
                </c:pt>
                <c:pt idx="3453">
                  <c:v>1.8106</c:v>
                </c:pt>
                <c:pt idx="3454">
                  <c:v>1.7625</c:v>
                </c:pt>
                <c:pt idx="3455">
                  <c:v>1.7128000000000001</c:v>
                </c:pt>
                <c:pt idx="3456">
                  <c:v>1.746</c:v>
                </c:pt>
                <c:pt idx="3457">
                  <c:v>1.7502</c:v>
                </c:pt>
                <c:pt idx="3458">
                  <c:v>1.8033999999999999</c:v>
                </c:pt>
                <c:pt idx="3459">
                  <c:v>1.7887</c:v>
                </c:pt>
                <c:pt idx="3460">
                  <c:v>1.7208000000000001</c:v>
                </c:pt>
                <c:pt idx="3461">
                  <c:v>1.6798</c:v>
                </c:pt>
                <c:pt idx="3462">
                  <c:v>1.7223999999999999</c:v>
                </c:pt>
                <c:pt idx="3463">
                  <c:v>1.6950000000000001</c:v>
                </c:pt>
                <c:pt idx="3464">
                  <c:v>1.6847000000000001</c:v>
                </c:pt>
                <c:pt idx="3465">
                  <c:v>1.7049000000000001</c:v>
                </c:pt>
                <c:pt idx="3466">
                  <c:v>1.6929000000000001</c:v>
                </c:pt>
                <c:pt idx="3467">
                  <c:v>1.7064999999999999</c:v>
                </c:pt>
                <c:pt idx="3468">
                  <c:v>1.7047000000000001</c:v>
                </c:pt>
                <c:pt idx="3469">
                  <c:v>1.708</c:v>
                </c:pt>
                <c:pt idx="3470">
                  <c:v>1.6633</c:v>
                </c:pt>
                <c:pt idx="3471">
                  <c:v>1.6700999999999999</c:v>
                </c:pt>
                <c:pt idx="3472">
                  <c:v>1.6717</c:v>
                </c:pt>
                <c:pt idx="3473">
                  <c:v>1.629</c:v>
                </c:pt>
                <c:pt idx="3474">
                  <c:v>1.6254999999999999</c:v>
                </c:pt>
                <c:pt idx="3475">
                  <c:v>1.7382</c:v>
                </c:pt>
                <c:pt idx="3476">
                  <c:v>1.7587999999999999</c:v>
                </c:pt>
                <c:pt idx="3477">
                  <c:v>1.7778</c:v>
                </c:pt>
                <c:pt idx="3478">
                  <c:v>1.7665</c:v>
                </c:pt>
                <c:pt idx="3479">
                  <c:v>1.8109</c:v>
                </c:pt>
                <c:pt idx="3480">
                  <c:v>1.8973</c:v>
                </c:pt>
                <c:pt idx="3481">
                  <c:v>1.9198999999999999</c:v>
                </c:pt>
                <c:pt idx="3482">
                  <c:v>1.974</c:v>
                </c:pt>
                <c:pt idx="3483">
                  <c:v>1.9347000000000001</c:v>
                </c:pt>
                <c:pt idx="3484">
                  <c:v>1.8809</c:v>
                </c:pt>
                <c:pt idx="3485">
                  <c:v>1.9505999999999999</c:v>
                </c:pt>
                <c:pt idx="3486">
                  <c:v>1.9646999999999999</c:v>
                </c:pt>
                <c:pt idx="3487">
                  <c:v>1.9262999999999999</c:v>
                </c:pt>
                <c:pt idx="3488">
                  <c:v>2.0394999999999999</c:v>
                </c:pt>
                <c:pt idx="3489">
                  <c:v>2.0156999999999998</c:v>
                </c:pt>
                <c:pt idx="3490">
                  <c:v>2.0081000000000002</c:v>
                </c:pt>
                <c:pt idx="3491">
                  <c:v>2.0081000000000002</c:v>
                </c:pt>
                <c:pt idx="3492">
                  <c:v>2.1652</c:v>
                </c:pt>
                <c:pt idx="3493">
                  <c:v>2.1153</c:v>
                </c:pt>
                <c:pt idx="3494">
                  <c:v>2.1110000000000002</c:v>
                </c:pt>
                <c:pt idx="3495">
                  <c:v>2.1282000000000001</c:v>
                </c:pt>
                <c:pt idx="3496">
                  <c:v>2.1193</c:v>
                </c:pt>
                <c:pt idx="3497">
                  <c:v>2.1461999999999999</c:v>
                </c:pt>
                <c:pt idx="3498">
                  <c:v>2.0891999999999999</c:v>
                </c:pt>
                <c:pt idx="3499">
                  <c:v>2.0769000000000002</c:v>
                </c:pt>
                <c:pt idx="3500">
                  <c:v>2.1718000000000002</c:v>
                </c:pt>
                <c:pt idx="3501">
                  <c:v>2.2097000000000002</c:v>
                </c:pt>
                <c:pt idx="3502">
                  <c:v>2.1846000000000001</c:v>
                </c:pt>
                <c:pt idx="3503">
                  <c:v>2.2280000000000002</c:v>
                </c:pt>
                <c:pt idx="3504">
                  <c:v>2.1488999999999998</c:v>
                </c:pt>
                <c:pt idx="3505">
                  <c:v>2.1295000000000002</c:v>
                </c:pt>
                <c:pt idx="3506">
                  <c:v>2.1817000000000002</c:v>
                </c:pt>
                <c:pt idx="3507">
                  <c:v>2.1854</c:v>
                </c:pt>
                <c:pt idx="3508">
                  <c:v>2.3527</c:v>
                </c:pt>
                <c:pt idx="3509">
                  <c:v>2.4144000000000001</c:v>
                </c:pt>
                <c:pt idx="3510">
                  <c:v>2.5310000000000001</c:v>
                </c:pt>
                <c:pt idx="3511">
                  <c:v>2.5367999999999999</c:v>
                </c:pt>
                <c:pt idx="3512">
                  <c:v>2.6082000000000001</c:v>
                </c:pt>
                <c:pt idx="3513">
                  <c:v>2.5352999999999999</c:v>
                </c:pt>
                <c:pt idx="3514">
                  <c:v>2.4721000000000002</c:v>
                </c:pt>
                <c:pt idx="3515">
                  <c:v>2.4857</c:v>
                </c:pt>
                <c:pt idx="3516">
                  <c:v>2.4765000000000001</c:v>
                </c:pt>
                <c:pt idx="3517">
                  <c:v>2.4693000000000001</c:v>
                </c:pt>
                <c:pt idx="3518">
                  <c:v>2.5032000000000001</c:v>
                </c:pt>
                <c:pt idx="3519">
                  <c:v>2.5032000000000001</c:v>
                </c:pt>
                <c:pt idx="3520">
                  <c:v>2.7391000000000001</c:v>
                </c:pt>
                <c:pt idx="3521">
                  <c:v>2.6356000000000002</c:v>
                </c:pt>
                <c:pt idx="3522">
                  <c:v>2.6339999999999999</c:v>
                </c:pt>
                <c:pt idx="3523">
                  <c:v>2.6238000000000001</c:v>
                </c:pt>
                <c:pt idx="3524">
                  <c:v>2.5720999999999998</c:v>
                </c:pt>
                <c:pt idx="3525">
                  <c:v>2.5821000000000001</c:v>
                </c:pt>
                <c:pt idx="3526">
                  <c:v>2.5371999999999999</c:v>
                </c:pt>
                <c:pt idx="3527">
                  <c:v>2.5316999999999998</c:v>
                </c:pt>
                <c:pt idx="3528">
                  <c:v>2.4887999999999999</c:v>
                </c:pt>
                <c:pt idx="3529">
                  <c:v>2.5284</c:v>
                </c:pt>
                <c:pt idx="3530">
                  <c:v>2.4839000000000002</c:v>
                </c:pt>
                <c:pt idx="3531">
                  <c:v>2.4803999999999999</c:v>
                </c:pt>
                <c:pt idx="3532">
                  <c:v>2.5049000000000001</c:v>
                </c:pt>
                <c:pt idx="3533">
                  <c:v>2.5880000000000001</c:v>
                </c:pt>
                <c:pt idx="3534">
                  <c:v>2.5712000000000002</c:v>
                </c:pt>
                <c:pt idx="3535">
                  <c:v>2.5623999999999998</c:v>
                </c:pt>
                <c:pt idx="3536">
                  <c:v>2.6023000000000001</c:v>
                </c:pt>
                <c:pt idx="3537">
                  <c:v>2.6101000000000001</c:v>
                </c:pt>
                <c:pt idx="3538">
                  <c:v>2.5762</c:v>
                </c:pt>
                <c:pt idx="3539">
                  <c:v>2.706</c:v>
                </c:pt>
                <c:pt idx="3540">
                  <c:v>2.5960000000000001</c:v>
                </c:pt>
                <c:pt idx="3541">
                  <c:v>2.6333000000000002</c:v>
                </c:pt>
                <c:pt idx="3542">
                  <c:v>2.6421000000000001</c:v>
                </c:pt>
                <c:pt idx="3543">
                  <c:v>2.5985999999999998</c:v>
                </c:pt>
                <c:pt idx="3544">
                  <c:v>2.5891999999999999</c:v>
                </c:pt>
                <c:pt idx="3545">
                  <c:v>2.5783999999999998</c:v>
                </c:pt>
                <c:pt idx="3546">
                  <c:v>2.6206</c:v>
                </c:pt>
                <c:pt idx="3547">
                  <c:v>2.7189999999999999</c:v>
                </c:pt>
                <c:pt idx="3548">
                  <c:v>2.7136</c:v>
                </c:pt>
                <c:pt idx="3549">
                  <c:v>2.7664</c:v>
                </c:pt>
                <c:pt idx="3550">
                  <c:v>2.8250999999999999</c:v>
                </c:pt>
                <c:pt idx="3551">
                  <c:v>2.8803999999999998</c:v>
                </c:pt>
                <c:pt idx="3552">
                  <c:v>2.8142</c:v>
                </c:pt>
                <c:pt idx="3553">
                  <c:v>2.8935</c:v>
                </c:pt>
                <c:pt idx="3554">
                  <c:v>2.8843999999999999</c:v>
                </c:pt>
                <c:pt idx="3555">
                  <c:v>2.8146</c:v>
                </c:pt>
                <c:pt idx="3556">
                  <c:v>2.7852999999999999</c:v>
                </c:pt>
                <c:pt idx="3557">
                  <c:v>2.7086999999999999</c:v>
                </c:pt>
                <c:pt idx="3558">
                  <c:v>2.7652999999999999</c:v>
                </c:pt>
                <c:pt idx="3559">
                  <c:v>2.7616999999999998</c:v>
                </c:pt>
                <c:pt idx="3560">
                  <c:v>2.7839</c:v>
                </c:pt>
                <c:pt idx="3561">
                  <c:v>2.7839</c:v>
                </c:pt>
                <c:pt idx="3562">
                  <c:v>2.8576000000000001</c:v>
                </c:pt>
                <c:pt idx="3563">
                  <c:v>2.8965999999999998</c:v>
                </c:pt>
                <c:pt idx="3564">
                  <c:v>2.9937</c:v>
                </c:pt>
                <c:pt idx="3565">
                  <c:v>2.9342000000000001</c:v>
                </c:pt>
                <c:pt idx="3566">
                  <c:v>2.9119999999999999</c:v>
                </c:pt>
                <c:pt idx="3567">
                  <c:v>2.9643000000000002</c:v>
                </c:pt>
                <c:pt idx="3568">
                  <c:v>2.9121999999999999</c:v>
                </c:pt>
                <c:pt idx="3569">
                  <c:v>2.9095</c:v>
                </c:pt>
                <c:pt idx="3570">
                  <c:v>2.8845999999999998</c:v>
                </c:pt>
                <c:pt idx="3571">
                  <c:v>2.8643000000000001</c:v>
                </c:pt>
                <c:pt idx="3572">
                  <c:v>2.8468</c:v>
                </c:pt>
                <c:pt idx="3573">
                  <c:v>2.6878000000000002</c:v>
                </c:pt>
                <c:pt idx="3574">
                  <c:v>2.7519</c:v>
                </c:pt>
                <c:pt idx="3575">
                  <c:v>2.7336999999999998</c:v>
                </c:pt>
                <c:pt idx="3576">
                  <c:v>2.6999</c:v>
                </c:pt>
                <c:pt idx="3577">
                  <c:v>2.6551999999999998</c:v>
                </c:pt>
                <c:pt idx="3578">
                  <c:v>2.6280000000000001</c:v>
                </c:pt>
                <c:pt idx="3579">
                  <c:v>2.6497999999999999</c:v>
                </c:pt>
                <c:pt idx="3580">
                  <c:v>2.6244999999999998</c:v>
                </c:pt>
                <c:pt idx="3581">
                  <c:v>2.61</c:v>
                </c:pt>
                <c:pt idx="3582">
                  <c:v>2.65</c:v>
                </c:pt>
                <c:pt idx="3583">
                  <c:v>2.6173000000000002</c:v>
                </c:pt>
                <c:pt idx="3584">
                  <c:v>2.6046</c:v>
                </c:pt>
                <c:pt idx="3585">
                  <c:v>2.6446999999999998</c:v>
                </c:pt>
                <c:pt idx="3586">
                  <c:v>2.6265000000000001</c:v>
                </c:pt>
                <c:pt idx="3587">
                  <c:v>2.6320000000000001</c:v>
                </c:pt>
                <c:pt idx="3588">
                  <c:v>2.6631</c:v>
                </c:pt>
                <c:pt idx="3589">
                  <c:v>2.6814</c:v>
                </c:pt>
                <c:pt idx="3590">
                  <c:v>2.6871</c:v>
                </c:pt>
                <c:pt idx="3591">
                  <c:v>2.6871</c:v>
                </c:pt>
                <c:pt idx="3592">
                  <c:v>2.7275999999999998</c:v>
                </c:pt>
                <c:pt idx="3593">
                  <c:v>2.6633</c:v>
                </c:pt>
                <c:pt idx="3594">
                  <c:v>2.5893999999999999</c:v>
                </c:pt>
                <c:pt idx="3595">
                  <c:v>2.5777000000000001</c:v>
                </c:pt>
                <c:pt idx="3596">
                  <c:v>2.6013999999999999</c:v>
                </c:pt>
                <c:pt idx="3597">
                  <c:v>2.5124</c:v>
                </c:pt>
                <c:pt idx="3598">
                  <c:v>2.5015999999999998</c:v>
                </c:pt>
                <c:pt idx="3599">
                  <c:v>2.5196999999999998</c:v>
                </c:pt>
                <c:pt idx="3600">
                  <c:v>2.5087999999999999</c:v>
                </c:pt>
                <c:pt idx="3601">
                  <c:v>2.5232999999999999</c:v>
                </c:pt>
                <c:pt idx="3602">
                  <c:v>2.5034000000000001</c:v>
                </c:pt>
                <c:pt idx="3603">
                  <c:v>2.5377999999999998</c:v>
                </c:pt>
                <c:pt idx="3604">
                  <c:v>2.5541999999999998</c:v>
                </c:pt>
                <c:pt idx="3605">
                  <c:v>2.6217999999999999</c:v>
                </c:pt>
                <c:pt idx="3606">
                  <c:v>2.6034999999999999</c:v>
                </c:pt>
                <c:pt idx="3607">
                  <c:v>2.6696</c:v>
                </c:pt>
                <c:pt idx="3608">
                  <c:v>2.6421000000000001</c:v>
                </c:pt>
                <c:pt idx="3609">
                  <c:v>2.5998999999999999</c:v>
                </c:pt>
                <c:pt idx="3610">
                  <c:v>2.7477</c:v>
                </c:pt>
                <c:pt idx="3611">
                  <c:v>2.7477</c:v>
                </c:pt>
                <c:pt idx="3612">
                  <c:v>2.7728000000000002</c:v>
                </c:pt>
                <c:pt idx="3613">
                  <c:v>2.6996000000000002</c:v>
                </c:pt>
                <c:pt idx="3614">
                  <c:v>2.69</c:v>
                </c:pt>
                <c:pt idx="3615">
                  <c:v>2.7033</c:v>
                </c:pt>
                <c:pt idx="3616">
                  <c:v>2.6657999999999999</c:v>
                </c:pt>
                <c:pt idx="3617">
                  <c:v>2.7069000000000001</c:v>
                </c:pt>
                <c:pt idx="3618">
                  <c:v>2.7987000000000002</c:v>
                </c:pt>
                <c:pt idx="3619">
                  <c:v>2.7841999999999998</c:v>
                </c:pt>
                <c:pt idx="3620">
                  <c:v>2.7427000000000001</c:v>
                </c:pt>
                <c:pt idx="3621">
                  <c:v>2.7282999999999999</c:v>
                </c:pt>
                <c:pt idx="3622">
                  <c:v>2.7077</c:v>
                </c:pt>
                <c:pt idx="3623">
                  <c:v>2.7372999999999998</c:v>
                </c:pt>
                <c:pt idx="3624">
                  <c:v>2.7372999999999998</c:v>
                </c:pt>
                <c:pt idx="3625">
                  <c:v>2.7444999999999999</c:v>
                </c:pt>
                <c:pt idx="3626">
                  <c:v>2.7951000000000001</c:v>
                </c:pt>
                <c:pt idx="3627">
                  <c:v>2.7825000000000002</c:v>
                </c:pt>
                <c:pt idx="3628">
                  <c:v>2.8342000000000001</c:v>
                </c:pt>
                <c:pt idx="3629">
                  <c:v>2.8717000000000001</c:v>
                </c:pt>
                <c:pt idx="3630">
                  <c:v>2.8553000000000002</c:v>
                </c:pt>
                <c:pt idx="3631">
                  <c:v>2.8389000000000002</c:v>
                </c:pt>
                <c:pt idx="3632">
                  <c:v>2.8006000000000002</c:v>
                </c:pt>
                <c:pt idx="3633">
                  <c:v>2.8534999999999999</c:v>
                </c:pt>
                <c:pt idx="3634">
                  <c:v>2.8773</c:v>
                </c:pt>
                <c:pt idx="3635">
                  <c:v>2.8645999999999998</c:v>
                </c:pt>
                <c:pt idx="3636">
                  <c:v>2.8784000000000001</c:v>
                </c:pt>
                <c:pt idx="3637">
                  <c:v>2.8353999999999999</c:v>
                </c:pt>
                <c:pt idx="3638">
                  <c:v>2.8931</c:v>
                </c:pt>
                <c:pt idx="3639">
                  <c:v>2.9291</c:v>
                </c:pt>
                <c:pt idx="3640">
                  <c:v>2.8885999999999998</c:v>
                </c:pt>
                <c:pt idx="3641">
                  <c:v>2.9274</c:v>
                </c:pt>
                <c:pt idx="3642">
                  <c:v>2.9775</c:v>
                </c:pt>
                <c:pt idx="3643">
                  <c:v>2.9775</c:v>
                </c:pt>
                <c:pt idx="3644">
                  <c:v>2.9904999999999999</c:v>
                </c:pt>
                <c:pt idx="3645">
                  <c:v>3</c:v>
                </c:pt>
                <c:pt idx="3646">
                  <c:v>2.9702999999999999</c:v>
                </c:pt>
                <c:pt idx="3647">
                  <c:v>3.0282</c:v>
                </c:pt>
                <c:pt idx="3648">
                  <c:v>3.0282</c:v>
                </c:pt>
                <c:pt idx="3649">
                  <c:v>2.9889999999999999</c:v>
                </c:pt>
                <c:pt idx="3650">
                  <c:v>2.9948000000000001</c:v>
                </c:pt>
                <c:pt idx="3651">
                  <c:v>2.9575999999999998</c:v>
                </c:pt>
                <c:pt idx="3652">
                  <c:v>2.9390999999999998</c:v>
                </c:pt>
                <c:pt idx="3653">
                  <c:v>2.9893999999999998</c:v>
                </c:pt>
                <c:pt idx="3654">
                  <c:v>2.9651999999999998</c:v>
                </c:pt>
                <c:pt idx="3655">
                  <c:v>2.8578999999999999</c:v>
                </c:pt>
                <c:pt idx="3656">
                  <c:v>2.8256999999999999</c:v>
                </c:pt>
                <c:pt idx="3657">
                  <c:v>2.8708999999999998</c:v>
                </c:pt>
                <c:pt idx="3658">
                  <c:v>2.8912</c:v>
                </c:pt>
                <c:pt idx="3659">
                  <c:v>2.8414000000000001</c:v>
                </c:pt>
                <c:pt idx="3660">
                  <c:v>2.8193999999999999</c:v>
                </c:pt>
                <c:pt idx="3661">
                  <c:v>2.8193999999999999</c:v>
                </c:pt>
                <c:pt idx="3662">
                  <c:v>2.8285999999999998</c:v>
                </c:pt>
                <c:pt idx="3663">
                  <c:v>2.8656000000000001</c:v>
                </c:pt>
                <c:pt idx="3664">
                  <c:v>2.7772000000000001</c:v>
                </c:pt>
                <c:pt idx="3665">
                  <c:v>2.7149999999999999</c:v>
                </c:pt>
                <c:pt idx="3666">
                  <c:v>2.7479</c:v>
                </c:pt>
                <c:pt idx="3667">
                  <c:v>2.7488000000000001</c:v>
                </c:pt>
                <c:pt idx="3668">
                  <c:v>2.6766999999999999</c:v>
                </c:pt>
                <c:pt idx="3669">
                  <c:v>2.6949000000000001</c:v>
                </c:pt>
                <c:pt idx="3670">
                  <c:v>2.6440000000000001</c:v>
                </c:pt>
                <c:pt idx="3671">
                  <c:v>2.5760999999999998</c:v>
                </c:pt>
                <c:pt idx="3672">
                  <c:v>2.6294</c:v>
                </c:pt>
                <c:pt idx="3673">
                  <c:v>2.6675</c:v>
                </c:pt>
                <c:pt idx="3674">
                  <c:v>2.7002999999999999</c:v>
                </c:pt>
                <c:pt idx="3675">
                  <c:v>2.6829000000000001</c:v>
                </c:pt>
                <c:pt idx="3676">
                  <c:v>2.6674000000000002</c:v>
                </c:pt>
                <c:pt idx="3677">
                  <c:v>2.7250000000000001</c:v>
                </c:pt>
                <c:pt idx="3678">
                  <c:v>2.7608000000000001</c:v>
                </c:pt>
                <c:pt idx="3679">
                  <c:v>2.7320000000000002</c:v>
                </c:pt>
                <c:pt idx="3680">
                  <c:v>2.7427999999999999</c:v>
                </c:pt>
                <c:pt idx="3681">
                  <c:v>2.7427999999999999</c:v>
                </c:pt>
                <c:pt idx="3682">
                  <c:v>2.7069000000000001</c:v>
                </c:pt>
                <c:pt idx="3683">
                  <c:v>2.7391999999999999</c:v>
                </c:pt>
                <c:pt idx="3684">
                  <c:v>2.7509000000000001</c:v>
                </c:pt>
                <c:pt idx="3685">
                  <c:v>2.7309999999999999</c:v>
                </c:pt>
                <c:pt idx="3686">
                  <c:v>2.7382</c:v>
                </c:pt>
                <c:pt idx="3687">
                  <c:v>2.7023000000000001</c:v>
                </c:pt>
                <c:pt idx="3688">
                  <c:v>2.6655000000000002</c:v>
                </c:pt>
                <c:pt idx="3689">
                  <c:v>2.6387</c:v>
                </c:pt>
                <c:pt idx="3690">
                  <c:v>2.6476000000000002</c:v>
                </c:pt>
                <c:pt idx="3691">
                  <c:v>2.6012</c:v>
                </c:pt>
                <c:pt idx="3692">
                  <c:v>2.6977000000000002</c:v>
                </c:pt>
                <c:pt idx="3693">
                  <c:v>2.7048000000000001</c:v>
                </c:pt>
                <c:pt idx="3694">
                  <c:v>2.7372999999999998</c:v>
                </c:pt>
                <c:pt idx="3695">
                  <c:v>2.7879</c:v>
                </c:pt>
                <c:pt idx="3696">
                  <c:v>2.7770000000000001</c:v>
                </c:pt>
                <c:pt idx="3697">
                  <c:v>2.7679999999999998</c:v>
                </c:pt>
                <c:pt idx="3698">
                  <c:v>2.73</c:v>
                </c:pt>
                <c:pt idx="3699">
                  <c:v>2.6446000000000001</c:v>
                </c:pt>
                <c:pt idx="3700">
                  <c:v>2.6543000000000001</c:v>
                </c:pt>
                <c:pt idx="3701">
                  <c:v>2.6920999999999999</c:v>
                </c:pt>
                <c:pt idx="3702">
                  <c:v>2.6722000000000001</c:v>
                </c:pt>
                <c:pt idx="3703">
                  <c:v>2.7725</c:v>
                </c:pt>
                <c:pt idx="3704">
                  <c:v>2.7715999999999998</c:v>
                </c:pt>
                <c:pt idx="3705">
                  <c:v>2.7425999999999999</c:v>
                </c:pt>
                <c:pt idx="3706">
                  <c:v>2.7281</c:v>
                </c:pt>
                <c:pt idx="3707">
                  <c:v>2.7480000000000002</c:v>
                </c:pt>
                <c:pt idx="3708">
                  <c:v>2.6919</c:v>
                </c:pt>
                <c:pt idx="3709">
                  <c:v>2.681</c:v>
                </c:pt>
                <c:pt idx="3710">
                  <c:v>2.7208000000000001</c:v>
                </c:pt>
                <c:pt idx="3711">
                  <c:v>2.718</c:v>
                </c:pt>
                <c:pt idx="3712">
                  <c:v>2.7524999999999999</c:v>
                </c:pt>
                <c:pt idx="3713">
                  <c:v>2.8045</c:v>
                </c:pt>
                <c:pt idx="3714">
                  <c:v>2.7972000000000001</c:v>
                </c:pt>
                <c:pt idx="3715">
                  <c:v>2.7206999999999999</c:v>
                </c:pt>
                <c:pt idx="3716">
                  <c:v>2.6998000000000002</c:v>
                </c:pt>
                <c:pt idx="3717">
                  <c:v>2.6808000000000001</c:v>
                </c:pt>
                <c:pt idx="3718">
                  <c:v>2.6898</c:v>
                </c:pt>
                <c:pt idx="3719">
                  <c:v>2.6474000000000002</c:v>
                </c:pt>
                <c:pt idx="3720">
                  <c:v>2.6246999999999998</c:v>
                </c:pt>
                <c:pt idx="3721">
                  <c:v>2.6472000000000002</c:v>
                </c:pt>
                <c:pt idx="3722">
                  <c:v>2.6282999999999999</c:v>
                </c:pt>
                <c:pt idx="3723">
                  <c:v>2.6282000000000001</c:v>
                </c:pt>
                <c:pt idx="3724">
                  <c:v>2.7214999999999998</c:v>
                </c:pt>
                <c:pt idx="3725">
                  <c:v>2.7214999999999998</c:v>
                </c:pt>
                <c:pt idx="3726">
                  <c:v>2.7151000000000001</c:v>
                </c:pt>
                <c:pt idx="3727">
                  <c:v>2.7105000000000001</c:v>
                </c:pt>
                <c:pt idx="3728">
                  <c:v>2.6987000000000001</c:v>
                </c:pt>
                <c:pt idx="3729">
                  <c:v>2.6804999999999999</c:v>
                </c:pt>
                <c:pt idx="3730">
                  <c:v>2.6623000000000001</c:v>
                </c:pt>
                <c:pt idx="3731">
                  <c:v>2.7004999999999999</c:v>
                </c:pt>
                <c:pt idx="3732">
                  <c:v>2.6913</c:v>
                </c:pt>
                <c:pt idx="3733">
                  <c:v>2.6459000000000001</c:v>
                </c:pt>
                <c:pt idx="3734">
                  <c:v>2.6133000000000002</c:v>
                </c:pt>
                <c:pt idx="3735">
                  <c:v>2.5842999999999998</c:v>
                </c:pt>
                <c:pt idx="3736">
                  <c:v>2.6067999999999998</c:v>
                </c:pt>
                <c:pt idx="3737">
                  <c:v>2.5914000000000001</c:v>
                </c:pt>
                <c:pt idx="3738">
                  <c:v>2.5878000000000001</c:v>
                </c:pt>
                <c:pt idx="3739">
                  <c:v>2.6160999999999999</c:v>
                </c:pt>
                <c:pt idx="3740">
                  <c:v>2.6233</c:v>
                </c:pt>
                <c:pt idx="3741">
                  <c:v>2.6610999999999998</c:v>
                </c:pt>
                <c:pt idx="3742">
                  <c:v>2.6089000000000002</c:v>
                </c:pt>
                <c:pt idx="3743">
                  <c:v>2.5427</c:v>
                </c:pt>
                <c:pt idx="3744">
                  <c:v>2.4893000000000001</c:v>
                </c:pt>
                <c:pt idx="3745">
                  <c:v>2.5230999999999999</c:v>
                </c:pt>
                <c:pt idx="3746">
                  <c:v>2.5445000000000002</c:v>
                </c:pt>
                <c:pt idx="3747">
                  <c:v>2.5106000000000002</c:v>
                </c:pt>
                <c:pt idx="3748">
                  <c:v>2.532</c:v>
                </c:pt>
                <c:pt idx="3749">
                  <c:v>2.5499000000000001</c:v>
                </c:pt>
                <c:pt idx="3750">
                  <c:v>2.5320999999999998</c:v>
                </c:pt>
                <c:pt idx="3751">
                  <c:v>2.5320999999999998</c:v>
                </c:pt>
                <c:pt idx="3752">
                  <c:v>2.5142000000000002</c:v>
                </c:pt>
                <c:pt idx="3753">
                  <c:v>2.4430999999999998</c:v>
                </c:pt>
                <c:pt idx="3754">
                  <c:v>2.4643999999999999</c:v>
                </c:pt>
                <c:pt idx="3755">
                  <c:v>2.4759000000000002</c:v>
                </c:pt>
                <c:pt idx="3756">
                  <c:v>2.5266999999999999</c:v>
                </c:pt>
                <c:pt idx="3757">
                  <c:v>2.5985</c:v>
                </c:pt>
                <c:pt idx="3758">
                  <c:v>2.6021000000000001</c:v>
                </c:pt>
                <c:pt idx="3759">
                  <c:v>2.5823999999999998</c:v>
                </c:pt>
                <c:pt idx="3760">
                  <c:v>2.5869</c:v>
                </c:pt>
                <c:pt idx="3761">
                  <c:v>2.6032000000000002</c:v>
                </c:pt>
                <c:pt idx="3762">
                  <c:v>2.6438999999999999</c:v>
                </c:pt>
                <c:pt idx="3763">
                  <c:v>2.6394000000000002</c:v>
                </c:pt>
                <c:pt idx="3764">
                  <c:v>2.5951</c:v>
                </c:pt>
                <c:pt idx="3765">
                  <c:v>2.6032999999999999</c:v>
                </c:pt>
                <c:pt idx="3766">
                  <c:v>2.597</c:v>
                </c:pt>
                <c:pt idx="3767">
                  <c:v>2.6522999999999999</c:v>
                </c:pt>
                <c:pt idx="3768">
                  <c:v>2.5844</c:v>
                </c:pt>
                <c:pt idx="3769">
                  <c:v>2.6206</c:v>
                </c:pt>
                <c:pt idx="3770">
                  <c:v>2.6052</c:v>
                </c:pt>
                <c:pt idx="3771">
                  <c:v>2.6261000000000001</c:v>
                </c:pt>
                <c:pt idx="3772">
                  <c:v>2.5781000000000001</c:v>
                </c:pt>
                <c:pt idx="3773">
                  <c:v>2.5592000000000001</c:v>
                </c:pt>
                <c:pt idx="3774">
                  <c:v>2.5286</c:v>
                </c:pt>
                <c:pt idx="3775">
                  <c:v>2.5339999999999998</c:v>
                </c:pt>
                <c:pt idx="3776">
                  <c:v>2.5304000000000002</c:v>
                </c:pt>
                <c:pt idx="3777">
                  <c:v>2.5647000000000002</c:v>
                </c:pt>
                <c:pt idx="3778">
                  <c:v>2.6263999999999998</c:v>
                </c:pt>
                <c:pt idx="3779">
                  <c:v>2.6383000000000001</c:v>
                </c:pt>
                <c:pt idx="3780">
                  <c:v>2.6383000000000001</c:v>
                </c:pt>
                <c:pt idx="3781">
                  <c:v>2.6110000000000002</c:v>
                </c:pt>
                <c:pt idx="3782">
                  <c:v>2.5556999999999999</c:v>
                </c:pt>
                <c:pt idx="3783">
                  <c:v>2.5503</c:v>
                </c:pt>
                <c:pt idx="3784">
                  <c:v>2.5358999999999998</c:v>
                </c:pt>
                <c:pt idx="3785">
                  <c:v>2.516</c:v>
                </c:pt>
                <c:pt idx="3786">
                  <c:v>2.5468000000000002</c:v>
                </c:pt>
                <c:pt idx="3787">
                  <c:v>2.5468000000000002</c:v>
                </c:pt>
                <c:pt idx="3788">
                  <c:v>2.5259999999999998</c:v>
                </c:pt>
                <c:pt idx="3789">
                  <c:v>2.4458000000000002</c:v>
                </c:pt>
                <c:pt idx="3790">
                  <c:v>2.4809000000000001</c:v>
                </c:pt>
                <c:pt idx="3791">
                  <c:v>2.4674</c:v>
                </c:pt>
                <c:pt idx="3792">
                  <c:v>2.4601000000000002</c:v>
                </c:pt>
                <c:pt idx="3793">
                  <c:v>2.4655</c:v>
                </c:pt>
                <c:pt idx="3794">
                  <c:v>2.5024999999999999</c:v>
                </c:pt>
                <c:pt idx="3795">
                  <c:v>2.4655</c:v>
                </c:pt>
                <c:pt idx="3796">
                  <c:v>2.4853000000000001</c:v>
                </c:pt>
                <c:pt idx="3797">
                  <c:v>2.4601000000000002</c:v>
                </c:pt>
                <c:pt idx="3798">
                  <c:v>2.5569000000000002</c:v>
                </c:pt>
                <c:pt idx="3799">
                  <c:v>2.5577999999999999</c:v>
                </c:pt>
                <c:pt idx="3800">
                  <c:v>2.4925000000000002</c:v>
                </c:pt>
                <c:pt idx="3801">
                  <c:v>2.4817</c:v>
                </c:pt>
                <c:pt idx="3802">
                  <c:v>2.4843999999999999</c:v>
                </c:pt>
                <c:pt idx="3803">
                  <c:v>2.4708000000000001</c:v>
                </c:pt>
                <c:pt idx="3804">
                  <c:v>2.4114</c:v>
                </c:pt>
                <c:pt idx="3805">
                  <c:v>2.4203000000000001</c:v>
                </c:pt>
                <c:pt idx="3806">
                  <c:v>2.4275000000000002</c:v>
                </c:pt>
                <c:pt idx="3807">
                  <c:v>2.4491000000000001</c:v>
                </c:pt>
                <c:pt idx="3808">
                  <c:v>2.4165999999999999</c:v>
                </c:pt>
                <c:pt idx="3809">
                  <c:v>2.4015</c:v>
                </c:pt>
                <c:pt idx="3810">
                  <c:v>2.3397000000000001</c:v>
                </c:pt>
                <c:pt idx="3811">
                  <c:v>2.3927</c:v>
                </c:pt>
                <c:pt idx="3812">
                  <c:v>2.3997000000000002</c:v>
                </c:pt>
                <c:pt idx="3813">
                  <c:v>2.4264000000000001</c:v>
                </c:pt>
                <c:pt idx="3814">
                  <c:v>2.4068000000000001</c:v>
                </c:pt>
                <c:pt idx="3815">
                  <c:v>2.4024000000000001</c:v>
                </c:pt>
                <c:pt idx="3816">
                  <c:v>2.3820000000000001</c:v>
                </c:pt>
                <c:pt idx="3817">
                  <c:v>2.3961999999999999</c:v>
                </c:pt>
                <c:pt idx="3818">
                  <c:v>2.3573</c:v>
                </c:pt>
                <c:pt idx="3819">
                  <c:v>2.3361000000000001</c:v>
                </c:pt>
                <c:pt idx="3820">
                  <c:v>2.3431000000000002</c:v>
                </c:pt>
                <c:pt idx="3821">
                  <c:v>2.3431000000000002</c:v>
                </c:pt>
                <c:pt idx="3822">
                  <c:v>2.4211</c:v>
                </c:pt>
                <c:pt idx="3823">
                  <c:v>2.3961999999999999</c:v>
                </c:pt>
                <c:pt idx="3824">
                  <c:v>2.4497</c:v>
                </c:pt>
                <c:pt idx="3825">
                  <c:v>2.4586999999999999</c:v>
                </c:pt>
                <c:pt idx="3826">
                  <c:v>2.4712000000000001</c:v>
                </c:pt>
                <c:pt idx="3827">
                  <c:v>2.5036</c:v>
                </c:pt>
                <c:pt idx="3828">
                  <c:v>2.5413999999999999</c:v>
                </c:pt>
                <c:pt idx="3829">
                  <c:v>2.5495999999999999</c:v>
                </c:pt>
                <c:pt idx="3830">
                  <c:v>2.6105</c:v>
                </c:pt>
                <c:pt idx="3831">
                  <c:v>2.5886999999999998</c:v>
                </c:pt>
                <c:pt idx="3832">
                  <c:v>2.5924</c:v>
                </c:pt>
                <c:pt idx="3833">
                  <c:v>2.6198000000000001</c:v>
                </c:pt>
                <c:pt idx="3834">
                  <c:v>2.6143999999999998</c:v>
                </c:pt>
                <c:pt idx="3835">
                  <c:v>2.5745</c:v>
                </c:pt>
                <c:pt idx="3836">
                  <c:v>2.5636000000000001</c:v>
                </c:pt>
                <c:pt idx="3837">
                  <c:v>2.5274999999999999</c:v>
                </c:pt>
                <c:pt idx="3838">
                  <c:v>2.5636999999999999</c:v>
                </c:pt>
                <c:pt idx="3839">
                  <c:v>2.5022000000000002</c:v>
                </c:pt>
                <c:pt idx="3840">
                  <c:v>2.5276000000000001</c:v>
                </c:pt>
                <c:pt idx="3841">
                  <c:v>2.4771000000000001</c:v>
                </c:pt>
                <c:pt idx="3842">
                  <c:v>2.4887999999999999</c:v>
                </c:pt>
                <c:pt idx="3843">
                  <c:v>2.3856000000000002</c:v>
                </c:pt>
                <c:pt idx="3844">
                  <c:v>2.4249999999999998</c:v>
                </c:pt>
                <c:pt idx="3845">
                  <c:v>2.4340000000000002</c:v>
                </c:pt>
                <c:pt idx="3846">
                  <c:v>2.4196</c:v>
                </c:pt>
                <c:pt idx="3847">
                  <c:v>2.3391000000000002</c:v>
                </c:pt>
                <c:pt idx="3848">
                  <c:v>2.3212999999999999</c:v>
                </c:pt>
                <c:pt idx="3849">
                  <c:v>2.3132999999999999</c:v>
                </c:pt>
                <c:pt idx="3850">
                  <c:v>2.2804000000000002</c:v>
                </c:pt>
                <c:pt idx="3851">
                  <c:v>2.2804000000000002</c:v>
                </c:pt>
                <c:pt idx="3852">
                  <c:v>2.1972999999999998</c:v>
                </c:pt>
                <c:pt idx="3853">
                  <c:v>2.1358000000000001</c:v>
                </c:pt>
                <c:pt idx="3854">
                  <c:v>2.1558999999999999</c:v>
                </c:pt>
                <c:pt idx="3855">
                  <c:v>2.1936</c:v>
                </c:pt>
                <c:pt idx="3856">
                  <c:v>2.1909000000000001</c:v>
                </c:pt>
                <c:pt idx="3857">
                  <c:v>2.2216999999999998</c:v>
                </c:pt>
                <c:pt idx="3858">
                  <c:v>2.2164000000000001</c:v>
                </c:pt>
                <c:pt idx="3859">
                  <c:v>2.2711999999999999</c:v>
                </c:pt>
                <c:pt idx="3860">
                  <c:v>2.2685</c:v>
                </c:pt>
                <c:pt idx="3861">
                  <c:v>2.2605</c:v>
                </c:pt>
                <c:pt idx="3862">
                  <c:v>2.2959999999999998</c:v>
                </c:pt>
                <c:pt idx="3863">
                  <c:v>2.3174000000000001</c:v>
                </c:pt>
                <c:pt idx="3864">
                  <c:v>2.3058000000000001</c:v>
                </c:pt>
                <c:pt idx="3865">
                  <c:v>2.3353000000000002</c:v>
                </c:pt>
                <c:pt idx="3866">
                  <c:v>2.3424999999999998</c:v>
                </c:pt>
                <c:pt idx="3867">
                  <c:v>2.3334999999999999</c:v>
                </c:pt>
                <c:pt idx="3868">
                  <c:v>2.3424</c:v>
                </c:pt>
                <c:pt idx="3869">
                  <c:v>2.3856000000000002</c:v>
                </c:pt>
                <c:pt idx="3870">
                  <c:v>2.2976000000000001</c:v>
                </c:pt>
                <c:pt idx="3871">
                  <c:v>2.3603999999999998</c:v>
                </c:pt>
                <c:pt idx="3872">
                  <c:v>2.3603999999999998</c:v>
                </c:pt>
                <c:pt idx="3873">
                  <c:v>2.3712</c:v>
                </c:pt>
                <c:pt idx="3874">
                  <c:v>2.3399000000000001</c:v>
                </c:pt>
                <c:pt idx="3875">
                  <c:v>2.3203999999999998</c:v>
                </c:pt>
                <c:pt idx="3876">
                  <c:v>2.3399000000000001</c:v>
                </c:pt>
                <c:pt idx="3877">
                  <c:v>2.3151000000000002</c:v>
                </c:pt>
                <c:pt idx="3878">
                  <c:v>2.3593999999999999</c:v>
                </c:pt>
                <c:pt idx="3879">
                  <c:v>2.3372999999999999</c:v>
                </c:pt>
                <c:pt idx="3880">
                  <c:v>2.3098999999999998</c:v>
                </c:pt>
                <c:pt idx="3881">
                  <c:v>2.3064</c:v>
                </c:pt>
                <c:pt idx="3882">
                  <c:v>2.2570000000000001</c:v>
                </c:pt>
                <c:pt idx="3883">
                  <c:v>2.2446999999999999</c:v>
                </c:pt>
                <c:pt idx="3884">
                  <c:v>2.2446999999999999</c:v>
                </c:pt>
                <c:pt idx="3885">
                  <c:v>2.1640000000000001</c:v>
                </c:pt>
                <c:pt idx="3886">
                  <c:v>2.2349999999999999</c:v>
                </c:pt>
                <c:pt idx="3887">
                  <c:v>2.2923</c:v>
                </c:pt>
                <c:pt idx="3888">
                  <c:v>2.2799</c:v>
                </c:pt>
                <c:pt idx="3889">
                  <c:v>2.2341000000000002</c:v>
                </c:pt>
                <c:pt idx="3890">
                  <c:v>2.3065000000000002</c:v>
                </c:pt>
                <c:pt idx="3891">
                  <c:v>2.2570000000000001</c:v>
                </c:pt>
                <c:pt idx="3892">
                  <c:v>2.2128999999999999</c:v>
                </c:pt>
                <c:pt idx="3893">
                  <c:v>2.1638000000000002</c:v>
                </c:pt>
                <c:pt idx="3894">
                  <c:v>2.1619999999999999</c:v>
                </c:pt>
                <c:pt idx="3895">
                  <c:v>2.0817000000000001</c:v>
                </c:pt>
                <c:pt idx="3896">
                  <c:v>2.1181999999999999</c:v>
                </c:pt>
                <c:pt idx="3897">
                  <c:v>2.0590999999999999</c:v>
                </c:pt>
                <c:pt idx="3898">
                  <c:v>2.1356000000000002</c:v>
                </c:pt>
                <c:pt idx="3899">
                  <c:v>2.2075</c:v>
                </c:pt>
                <c:pt idx="3900">
                  <c:v>2.1617999999999999</c:v>
                </c:pt>
                <c:pt idx="3901">
                  <c:v>2.1583000000000001</c:v>
                </c:pt>
                <c:pt idx="3902">
                  <c:v>2.2614000000000001</c:v>
                </c:pt>
                <c:pt idx="3903">
                  <c:v>2.2631999999999999</c:v>
                </c:pt>
                <c:pt idx="3904">
                  <c:v>2.2631999999999999</c:v>
                </c:pt>
                <c:pt idx="3905">
                  <c:v>2.2498999999999998</c:v>
                </c:pt>
                <c:pt idx="3906">
                  <c:v>2.2021000000000002</c:v>
                </c:pt>
                <c:pt idx="3907">
                  <c:v>2.1871</c:v>
                </c:pt>
                <c:pt idx="3908">
                  <c:v>2.1711999999999998</c:v>
                </c:pt>
                <c:pt idx="3909">
                  <c:v>2.1711999999999998</c:v>
                </c:pt>
                <c:pt idx="3910">
                  <c:v>2.1105</c:v>
                </c:pt>
                <c:pt idx="3911">
                  <c:v>2.032</c:v>
                </c:pt>
                <c:pt idx="3912">
                  <c:v>1.9401999999999999</c:v>
                </c:pt>
                <c:pt idx="3913">
                  <c:v>1.9677</c:v>
                </c:pt>
                <c:pt idx="3914">
                  <c:v>2.0179</c:v>
                </c:pt>
                <c:pt idx="3915">
                  <c:v>1.9449000000000001</c:v>
                </c:pt>
                <c:pt idx="3916">
                  <c:v>1.907</c:v>
                </c:pt>
                <c:pt idx="3917">
                  <c:v>1.9</c:v>
                </c:pt>
                <c:pt idx="3918">
                  <c:v>1.8552999999999999</c:v>
                </c:pt>
                <c:pt idx="3919">
                  <c:v>1.7149000000000001</c:v>
                </c:pt>
                <c:pt idx="3920">
                  <c:v>1.8368</c:v>
                </c:pt>
                <c:pt idx="3921">
                  <c:v>1.8368</c:v>
                </c:pt>
                <c:pt idx="3922">
                  <c:v>1.788</c:v>
                </c:pt>
                <c:pt idx="3923">
                  <c:v>1.8716999999999999</c:v>
                </c:pt>
                <c:pt idx="3924">
                  <c:v>1.8631</c:v>
                </c:pt>
                <c:pt idx="3925">
                  <c:v>1.7968</c:v>
                </c:pt>
                <c:pt idx="3926">
                  <c:v>1.8241000000000001</c:v>
                </c:pt>
                <c:pt idx="3927">
                  <c:v>1.8230999999999999</c:v>
                </c:pt>
                <c:pt idx="3928">
                  <c:v>1.7206999999999999</c:v>
                </c:pt>
                <c:pt idx="3929">
                  <c:v>1.7512000000000001</c:v>
                </c:pt>
                <c:pt idx="3930">
                  <c:v>1.6407</c:v>
                </c:pt>
                <c:pt idx="3931">
                  <c:v>1.6641999999999999</c:v>
                </c:pt>
                <c:pt idx="3932">
                  <c:v>1.7915000000000001</c:v>
                </c:pt>
                <c:pt idx="3933">
                  <c:v>1.7513000000000001</c:v>
                </c:pt>
                <c:pt idx="3934">
                  <c:v>1.8204</c:v>
                </c:pt>
                <c:pt idx="3935">
                  <c:v>1.9567000000000001</c:v>
                </c:pt>
                <c:pt idx="3936">
                  <c:v>1.9775</c:v>
                </c:pt>
                <c:pt idx="3937">
                  <c:v>1.9966999999999999</c:v>
                </c:pt>
                <c:pt idx="3938">
                  <c:v>2.0175999999999998</c:v>
                </c:pt>
                <c:pt idx="3939">
                  <c:v>1.9843999999999999</c:v>
                </c:pt>
                <c:pt idx="3940">
                  <c:v>2.0503999999999998</c:v>
                </c:pt>
                <c:pt idx="3941">
                  <c:v>2.0503999999999998</c:v>
                </c:pt>
                <c:pt idx="3942">
                  <c:v>2.1379000000000001</c:v>
                </c:pt>
                <c:pt idx="3943">
                  <c:v>2.08</c:v>
                </c:pt>
                <c:pt idx="3944">
                  <c:v>2.1141999999999999</c:v>
                </c:pt>
                <c:pt idx="3945">
                  <c:v>2.1116999999999999</c:v>
                </c:pt>
                <c:pt idx="3946">
                  <c:v>2.0573999999999999</c:v>
                </c:pt>
                <c:pt idx="3947">
                  <c:v>1.98</c:v>
                </c:pt>
                <c:pt idx="3948">
                  <c:v>1.9688000000000001</c:v>
                </c:pt>
                <c:pt idx="3949">
                  <c:v>2.0295000000000001</c:v>
                </c:pt>
                <c:pt idx="3950">
                  <c:v>1.9930000000000001</c:v>
                </c:pt>
                <c:pt idx="3951">
                  <c:v>2.0819999999999999</c:v>
                </c:pt>
                <c:pt idx="3952">
                  <c:v>2.1189</c:v>
                </c:pt>
                <c:pt idx="3953">
                  <c:v>2.1172</c:v>
                </c:pt>
                <c:pt idx="3954">
                  <c:v>2.1154000000000002</c:v>
                </c:pt>
                <c:pt idx="3955">
                  <c:v>2.2414000000000001</c:v>
                </c:pt>
                <c:pt idx="3956">
                  <c:v>2.1907000000000001</c:v>
                </c:pt>
                <c:pt idx="3957">
                  <c:v>2.1297000000000001</c:v>
                </c:pt>
                <c:pt idx="3958">
                  <c:v>2.1086</c:v>
                </c:pt>
                <c:pt idx="3959">
                  <c:v>2.1156000000000001</c:v>
                </c:pt>
                <c:pt idx="3960">
                  <c:v>2.1139999999999999</c:v>
                </c:pt>
                <c:pt idx="3961">
                  <c:v>2.0716999999999999</c:v>
                </c:pt>
                <c:pt idx="3962">
                  <c:v>2.0507</c:v>
                </c:pt>
                <c:pt idx="3963">
                  <c:v>1.9198999999999999</c:v>
                </c:pt>
                <c:pt idx="3964">
                  <c:v>1.9684999999999999</c:v>
                </c:pt>
                <c:pt idx="3965">
                  <c:v>1.9302999999999999</c:v>
                </c:pt>
                <c:pt idx="3966">
                  <c:v>1.9119999999999999</c:v>
                </c:pt>
                <c:pt idx="3967">
                  <c:v>1.8731</c:v>
                </c:pt>
                <c:pt idx="3968">
                  <c:v>1.925</c:v>
                </c:pt>
                <c:pt idx="3969">
                  <c:v>1.9894000000000001</c:v>
                </c:pt>
                <c:pt idx="3970">
                  <c:v>1.9615</c:v>
                </c:pt>
                <c:pt idx="3971">
                  <c:v>1.9475</c:v>
                </c:pt>
                <c:pt idx="3972">
                  <c:v>1.9231</c:v>
                </c:pt>
                <c:pt idx="3973">
                  <c:v>1.8573</c:v>
                </c:pt>
                <c:pt idx="3974">
                  <c:v>1.9117</c:v>
                </c:pt>
                <c:pt idx="3975">
                  <c:v>1.8389</c:v>
                </c:pt>
                <c:pt idx="3976">
                  <c:v>1.8952</c:v>
                </c:pt>
                <c:pt idx="3977">
                  <c:v>1.8848</c:v>
                </c:pt>
                <c:pt idx="3978">
                  <c:v>1.9047000000000001</c:v>
                </c:pt>
                <c:pt idx="3979">
                  <c:v>1.9596</c:v>
                </c:pt>
                <c:pt idx="3980">
                  <c:v>1.9473</c:v>
                </c:pt>
                <c:pt idx="3981">
                  <c:v>1.9272</c:v>
                </c:pt>
                <c:pt idx="3982">
                  <c:v>1.8985000000000001</c:v>
                </c:pt>
                <c:pt idx="3983">
                  <c:v>1.8879999999999999</c:v>
                </c:pt>
                <c:pt idx="3984">
                  <c:v>1.8896999999999999</c:v>
                </c:pt>
                <c:pt idx="3985">
                  <c:v>1.8653</c:v>
                </c:pt>
                <c:pt idx="3986">
                  <c:v>1.8895999999999999</c:v>
                </c:pt>
                <c:pt idx="3987">
                  <c:v>1.9087000000000001</c:v>
                </c:pt>
                <c:pt idx="3988">
                  <c:v>1.9787999999999999</c:v>
                </c:pt>
                <c:pt idx="3989">
                  <c:v>1.9577</c:v>
                </c:pt>
                <c:pt idx="3990">
                  <c:v>1.9086000000000001</c:v>
                </c:pt>
                <c:pt idx="3991">
                  <c:v>1.9208000000000001</c:v>
                </c:pt>
                <c:pt idx="3992">
                  <c:v>2.0034000000000001</c:v>
                </c:pt>
                <c:pt idx="3993">
                  <c:v>2.0388000000000002</c:v>
                </c:pt>
                <c:pt idx="3994">
                  <c:v>2.0316999999999998</c:v>
                </c:pt>
                <c:pt idx="3995">
                  <c:v>2.1135000000000002</c:v>
                </c:pt>
                <c:pt idx="3996">
                  <c:v>2.1440000000000001</c:v>
                </c:pt>
                <c:pt idx="3997">
                  <c:v>2.1852999999999998</c:v>
                </c:pt>
                <c:pt idx="3998">
                  <c:v>2.2431000000000001</c:v>
                </c:pt>
                <c:pt idx="3999">
                  <c:v>2.1800000000000002</c:v>
                </c:pt>
                <c:pt idx="4000">
                  <c:v>2.1478000000000002</c:v>
                </c:pt>
                <c:pt idx="4001">
                  <c:v>2.2797000000000001</c:v>
                </c:pt>
                <c:pt idx="4002">
                  <c:v>2.2488999999999999</c:v>
                </c:pt>
                <c:pt idx="4003">
                  <c:v>2.2926000000000002</c:v>
                </c:pt>
                <c:pt idx="4004">
                  <c:v>2.2301000000000002</c:v>
                </c:pt>
                <c:pt idx="4005">
                  <c:v>2.1423999999999999</c:v>
                </c:pt>
                <c:pt idx="4006">
                  <c:v>2.2336999999999998</c:v>
                </c:pt>
                <c:pt idx="4007">
                  <c:v>2.2886000000000002</c:v>
                </c:pt>
                <c:pt idx="4008">
                  <c:v>2.2479</c:v>
                </c:pt>
                <c:pt idx="4009">
                  <c:v>2.1898</c:v>
                </c:pt>
                <c:pt idx="4010">
                  <c:v>2.2092000000000001</c:v>
                </c:pt>
                <c:pt idx="4011">
                  <c:v>2.2092000000000001</c:v>
                </c:pt>
                <c:pt idx="4012">
                  <c:v>2.1389999999999998</c:v>
                </c:pt>
                <c:pt idx="4013">
                  <c:v>2.1284999999999998</c:v>
                </c:pt>
                <c:pt idx="4014">
                  <c:v>2.1355</c:v>
                </c:pt>
                <c:pt idx="4015">
                  <c:v>2.1214</c:v>
                </c:pt>
                <c:pt idx="4016">
                  <c:v>2.1793999999999998</c:v>
                </c:pt>
                <c:pt idx="4017">
                  <c:v>2.2624</c:v>
                </c:pt>
                <c:pt idx="4018">
                  <c:v>2.3641999999999999</c:v>
                </c:pt>
                <c:pt idx="4019">
                  <c:v>2.3069999999999999</c:v>
                </c:pt>
                <c:pt idx="4020">
                  <c:v>2.4076</c:v>
                </c:pt>
                <c:pt idx="4021">
                  <c:v>2.3824000000000001</c:v>
                </c:pt>
                <c:pt idx="4022">
                  <c:v>2.4384000000000001</c:v>
                </c:pt>
                <c:pt idx="4023">
                  <c:v>2.4838</c:v>
                </c:pt>
                <c:pt idx="4024">
                  <c:v>2.3772000000000002</c:v>
                </c:pt>
                <c:pt idx="4025">
                  <c:v>2.3917999999999999</c:v>
                </c:pt>
                <c:pt idx="4026">
                  <c:v>2.3559000000000001</c:v>
                </c:pt>
                <c:pt idx="4027">
                  <c:v>2.3092999999999999</c:v>
                </c:pt>
                <c:pt idx="4028">
                  <c:v>2.3165</c:v>
                </c:pt>
                <c:pt idx="4029">
                  <c:v>2.3344999999999998</c:v>
                </c:pt>
                <c:pt idx="4030">
                  <c:v>2.2576999999999998</c:v>
                </c:pt>
                <c:pt idx="4031">
                  <c:v>2.3725000000000001</c:v>
                </c:pt>
                <c:pt idx="4032">
                  <c:v>2.4087000000000001</c:v>
                </c:pt>
                <c:pt idx="4033">
                  <c:v>2.3672</c:v>
                </c:pt>
                <c:pt idx="4034">
                  <c:v>2.4087999999999998</c:v>
                </c:pt>
                <c:pt idx="4035">
                  <c:v>2.4725999999999999</c:v>
                </c:pt>
                <c:pt idx="4036">
                  <c:v>2.3241999999999998</c:v>
                </c:pt>
                <c:pt idx="4037">
                  <c:v>2.3531</c:v>
                </c:pt>
                <c:pt idx="4038">
                  <c:v>2.4218999999999999</c:v>
                </c:pt>
                <c:pt idx="4039">
                  <c:v>2.3822999999999999</c:v>
                </c:pt>
                <c:pt idx="4040">
                  <c:v>2.3822999999999999</c:v>
                </c:pt>
                <c:pt idx="4041">
                  <c:v>2.2850000000000001</c:v>
                </c:pt>
                <c:pt idx="4042">
                  <c:v>2.2582</c:v>
                </c:pt>
                <c:pt idx="4043">
                  <c:v>2.1922000000000001</c:v>
                </c:pt>
                <c:pt idx="4044">
                  <c:v>2.3210999999999999</c:v>
                </c:pt>
                <c:pt idx="4045">
                  <c:v>2.3972000000000002</c:v>
                </c:pt>
                <c:pt idx="4046">
                  <c:v>2.4538000000000002</c:v>
                </c:pt>
                <c:pt idx="4047">
                  <c:v>2.4009999999999998</c:v>
                </c:pt>
                <c:pt idx="4048">
                  <c:v>2.3521000000000001</c:v>
                </c:pt>
                <c:pt idx="4049">
                  <c:v>2.3502999999999998</c:v>
                </c:pt>
                <c:pt idx="4050">
                  <c:v>2.3469000000000002</c:v>
                </c:pt>
                <c:pt idx="4051">
                  <c:v>2.3723000000000001</c:v>
                </c:pt>
                <c:pt idx="4052">
                  <c:v>2.3252999999999999</c:v>
                </c:pt>
                <c:pt idx="4053">
                  <c:v>2.3235000000000001</c:v>
                </c:pt>
                <c:pt idx="4054">
                  <c:v>2.2677</c:v>
                </c:pt>
                <c:pt idx="4055">
                  <c:v>2.2624</c:v>
                </c:pt>
                <c:pt idx="4056">
                  <c:v>2.2174999999999998</c:v>
                </c:pt>
                <c:pt idx="4057">
                  <c:v>2.2498999999999998</c:v>
                </c:pt>
                <c:pt idx="4058">
                  <c:v>2.2858999999999998</c:v>
                </c:pt>
                <c:pt idx="4059">
                  <c:v>2.2589000000000001</c:v>
                </c:pt>
                <c:pt idx="4060">
                  <c:v>2.1800999999999999</c:v>
                </c:pt>
                <c:pt idx="4061">
                  <c:v>2.1480000000000001</c:v>
                </c:pt>
                <c:pt idx="4062">
                  <c:v>2.2212999999999998</c:v>
                </c:pt>
                <c:pt idx="4063">
                  <c:v>2.2698999999999998</c:v>
                </c:pt>
                <c:pt idx="4064">
                  <c:v>2.2214</c:v>
                </c:pt>
                <c:pt idx="4065">
                  <c:v>2.1623000000000001</c:v>
                </c:pt>
                <c:pt idx="4066">
                  <c:v>2.2269000000000001</c:v>
                </c:pt>
                <c:pt idx="4067">
                  <c:v>2.1408999999999998</c:v>
                </c:pt>
                <c:pt idx="4068">
                  <c:v>2.1480000000000001</c:v>
                </c:pt>
                <c:pt idx="4069">
                  <c:v>2.1854</c:v>
                </c:pt>
                <c:pt idx="4070">
                  <c:v>2.1977000000000002</c:v>
                </c:pt>
                <c:pt idx="4071">
                  <c:v>2.1678000000000002</c:v>
                </c:pt>
                <c:pt idx="4072">
                  <c:v>2.1924999999999999</c:v>
                </c:pt>
                <c:pt idx="4073">
                  <c:v>2.1255999999999999</c:v>
                </c:pt>
                <c:pt idx="4074">
                  <c:v>2.0678999999999998</c:v>
                </c:pt>
                <c:pt idx="4075">
                  <c:v>2.0365000000000002</c:v>
                </c:pt>
                <c:pt idx="4076">
                  <c:v>2.0034000000000001</c:v>
                </c:pt>
                <c:pt idx="4077">
                  <c:v>2.0714000000000001</c:v>
                </c:pt>
                <c:pt idx="4078">
                  <c:v>2.1751999999999998</c:v>
                </c:pt>
                <c:pt idx="4079">
                  <c:v>2.1840999999999999</c:v>
                </c:pt>
                <c:pt idx="4080">
                  <c:v>2.1806999999999999</c:v>
                </c:pt>
                <c:pt idx="4081">
                  <c:v>2.2179000000000002</c:v>
                </c:pt>
                <c:pt idx="4082">
                  <c:v>2.1524000000000001</c:v>
                </c:pt>
                <c:pt idx="4083">
                  <c:v>2.1842999999999999</c:v>
                </c:pt>
                <c:pt idx="4084">
                  <c:v>2.1596000000000002</c:v>
                </c:pt>
                <c:pt idx="4085">
                  <c:v>2.1244000000000001</c:v>
                </c:pt>
                <c:pt idx="4086">
                  <c:v>2.1244000000000001</c:v>
                </c:pt>
                <c:pt idx="4087">
                  <c:v>2.1827999999999999</c:v>
                </c:pt>
                <c:pt idx="4088">
                  <c:v>2.2006000000000001</c:v>
                </c:pt>
                <c:pt idx="4089">
                  <c:v>2.222</c:v>
                </c:pt>
                <c:pt idx="4090">
                  <c:v>2.1882999999999999</c:v>
                </c:pt>
                <c:pt idx="4091">
                  <c:v>2.1831</c:v>
                </c:pt>
                <c:pt idx="4092">
                  <c:v>2.2867000000000002</c:v>
                </c:pt>
                <c:pt idx="4093">
                  <c:v>2.294</c:v>
                </c:pt>
                <c:pt idx="4094">
                  <c:v>2.1903000000000001</c:v>
                </c:pt>
                <c:pt idx="4095">
                  <c:v>2.1335999999999999</c:v>
                </c:pt>
                <c:pt idx="4096">
                  <c:v>2.2012</c:v>
                </c:pt>
                <c:pt idx="4097">
                  <c:v>2.1337000000000002</c:v>
                </c:pt>
                <c:pt idx="4098">
                  <c:v>2.1497000000000002</c:v>
                </c:pt>
                <c:pt idx="4099">
                  <c:v>2.1265999999999998</c:v>
                </c:pt>
                <c:pt idx="4100">
                  <c:v>2.1623000000000001</c:v>
                </c:pt>
                <c:pt idx="4101">
                  <c:v>2.0949</c:v>
                </c:pt>
                <c:pt idx="4102">
                  <c:v>2.0508000000000002</c:v>
                </c:pt>
                <c:pt idx="4103">
                  <c:v>2.0367999999999999</c:v>
                </c:pt>
                <c:pt idx="4104">
                  <c:v>2.0367999999999999</c:v>
                </c:pt>
                <c:pt idx="4105">
                  <c:v>1.9928999999999999</c:v>
                </c:pt>
                <c:pt idx="4106">
                  <c:v>2.0562</c:v>
                </c:pt>
                <c:pt idx="4107">
                  <c:v>2.0314999999999999</c:v>
                </c:pt>
                <c:pt idx="4108">
                  <c:v>2.0668000000000002</c:v>
                </c:pt>
                <c:pt idx="4109">
                  <c:v>2.1040000000000001</c:v>
                </c:pt>
                <c:pt idx="4110">
                  <c:v>2.0880999999999998</c:v>
                </c:pt>
                <c:pt idx="4111">
                  <c:v>2.0880999999999998</c:v>
                </c:pt>
                <c:pt idx="4112">
                  <c:v>2.0438999999999998</c:v>
                </c:pt>
                <c:pt idx="4113">
                  <c:v>1.9718</c:v>
                </c:pt>
                <c:pt idx="4114">
                  <c:v>2.0175000000000001</c:v>
                </c:pt>
                <c:pt idx="4115">
                  <c:v>2.0333999999999999</c:v>
                </c:pt>
                <c:pt idx="4116">
                  <c:v>2.0228000000000002</c:v>
                </c:pt>
                <c:pt idx="4117">
                  <c:v>2.0670000000000002</c:v>
                </c:pt>
                <c:pt idx="4118">
                  <c:v>2.0228000000000002</c:v>
                </c:pt>
                <c:pt idx="4119">
                  <c:v>2.0263</c:v>
                </c:pt>
                <c:pt idx="4120">
                  <c:v>2.0865999999999998</c:v>
                </c:pt>
                <c:pt idx="4121">
                  <c:v>2.0564</c:v>
                </c:pt>
                <c:pt idx="4122">
                  <c:v>2.0369999999999999</c:v>
                </c:pt>
                <c:pt idx="4123">
                  <c:v>2.1009000000000002</c:v>
                </c:pt>
                <c:pt idx="4124">
                  <c:v>2.1724999999999999</c:v>
                </c:pt>
                <c:pt idx="4125">
                  <c:v>2.1421000000000001</c:v>
                </c:pt>
                <c:pt idx="4126">
                  <c:v>2.1709000000000001</c:v>
                </c:pt>
                <c:pt idx="4127">
                  <c:v>2.2105000000000001</c:v>
                </c:pt>
                <c:pt idx="4128">
                  <c:v>2.2250000000000001</c:v>
                </c:pt>
                <c:pt idx="4129">
                  <c:v>2.2323</c:v>
                </c:pt>
                <c:pt idx="4130">
                  <c:v>2.3252000000000002</c:v>
                </c:pt>
                <c:pt idx="4131">
                  <c:v>2.3435999999999999</c:v>
                </c:pt>
                <c:pt idx="4132">
                  <c:v>2.3418999999999999</c:v>
                </c:pt>
                <c:pt idx="4133">
                  <c:v>2.3300999999999998</c:v>
                </c:pt>
                <c:pt idx="4134">
                  <c:v>2.3115999999999999</c:v>
                </c:pt>
                <c:pt idx="4135">
                  <c:v>2.2658</c:v>
                </c:pt>
                <c:pt idx="4136">
                  <c:v>2.2675999999999998</c:v>
                </c:pt>
                <c:pt idx="4137">
                  <c:v>2.2658</c:v>
                </c:pt>
                <c:pt idx="4138">
                  <c:v>2.2728000000000002</c:v>
                </c:pt>
                <c:pt idx="4139">
                  <c:v>2.2482000000000002</c:v>
                </c:pt>
                <c:pt idx="4140">
                  <c:v>2.2623000000000002</c:v>
                </c:pt>
                <c:pt idx="4141">
                  <c:v>2.2376999999999998</c:v>
                </c:pt>
                <c:pt idx="4142">
                  <c:v>2.2376999999999998</c:v>
                </c:pt>
                <c:pt idx="4143">
                  <c:v>2.2341000000000002</c:v>
                </c:pt>
                <c:pt idx="4144">
                  <c:v>2.2341000000000002</c:v>
                </c:pt>
                <c:pt idx="4145">
                  <c:v>2.2201</c:v>
                </c:pt>
                <c:pt idx="4146">
                  <c:v>2.206</c:v>
                </c:pt>
                <c:pt idx="4147">
                  <c:v>2.1431</c:v>
                </c:pt>
                <c:pt idx="4148">
                  <c:v>2.1797</c:v>
                </c:pt>
                <c:pt idx="4149">
                  <c:v>2.3136000000000001</c:v>
                </c:pt>
                <c:pt idx="4150">
                  <c:v>2.2692999999999999</c:v>
                </c:pt>
                <c:pt idx="4151">
                  <c:v>2.2288000000000001</c:v>
                </c:pt>
                <c:pt idx="4152">
                  <c:v>2.2181999999999999</c:v>
                </c:pt>
                <c:pt idx="4153">
                  <c:v>2.2164000000000001</c:v>
                </c:pt>
                <c:pt idx="4154">
                  <c:v>2.2305000000000001</c:v>
                </c:pt>
                <c:pt idx="4155">
                  <c:v>2.1269999999999998</c:v>
                </c:pt>
                <c:pt idx="4156">
                  <c:v>2.2216999999999998</c:v>
                </c:pt>
                <c:pt idx="4157">
                  <c:v>2.2658</c:v>
                </c:pt>
                <c:pt idx="4158">
                  <c:v>2.2959999999999998</c:v>
                </c:pt>
                <c:pt idx="4159">
                  <c:v>2.2233999999999998</c:v>
                </c:pt>
                <c:pt idx="4160">
                  <c:v>2.2040000000000002</c:v>
                </c:pt>
                <c:pt idx="4161">
                  <c:v>2.1917</c:v>
                </c:pt>
                <c:pt idx="4162">
                  <c:v>2.2357</c:v>
                </c:pt>
                <c:pt idx="4163">
                  <c:v>2.2534000000000001</c:v>
                </c:pt>
                <c:pt idx="4164">
                  <c:v>2.2410000000000001</c:v>
                </c:pt>
                <c:pt idx="4165">
                  <c:v>2.2410000000000001</c:v>
                </c:pt>
                <c:pt idx="4166">
                  <c:v>2.2303999999999999</c:v>
                </c:pt>
                <c:pt idx="4167">
                  <c:v>2.3050000000000002</c:v>
                </c:pt>
                <c:pt idx="4168">
                  <c:v>2.2942999999999998</c:v>
                </c:pt>
                <c:pt idx="4169">
                  <c:v>2.2694000000000001</c:v>
                </c:pt>
                <c:pt idx="4170">
                  <c:v>2.2694000000000001</c:v>
                </c:pt>
                <c:pt idx="4171">
                  <c:v>2.2427999999999999</c:v>
                </c:pt>
                <c:pt idx="4172">
                  <c:v>2.2357</c:v>
                </c:pt>
                <c:pt idx="4173">
                  <c:v>2.1701999999999999</c:v>
                </c:pt>
                <c:pt idx="4174">
                  <c:v>2.1455000000000002</c:v>
                </c:pt>
                <c:pt idx="4175">
                  <c:v>2.1156000000000001</c:v>
                </c:pt>
                <c:pt idx="4176">
                  <c:v>2.1753999999999998</c:v>
                </c:pt>
                <c:pt idx="4177">
                  <c:v>2.1032000000000002</c:v>
                </c:pt>
                <c:pt idx="4178">
                  <c:v>2.0926999999999998</c:v>
                </c:pt>
                <c:pt idx="4179">
                  <c:v>2.0874000000000001</c:v>
                </c:pt>
                <c:pt idx="4180">
                  <c:v>2.0347</c:v>
                </c:pt>
                <c:pt idx="4181">
                  <c:v>2.0347</c:v>
                </c:pt>
                <c:pt idx="4182">
                  <c:v>2.0556000000000001</c:v>
                </c:pt>
                <c:pt idx="4183">
                  <c:v>1.9823999999999999</c:v>
                </c:pt>
                <c:pt idx="4184">
                  <c:v>2.0310999999999999</c:v>
                </c:pt>
                <c:pt idx="4185">
                  <c:v>2.0518999999999998</c:v>
                </c:pt>
                <c:pt idx="4186">
                  <c:v>2.0011999999999999</c:v>
                </c:pt>
                <c:pt idx="4187">
                  <c:v>1.9942</c:v>
                </c:pt>
                <c:pt idx="4188">
                  <c:v>1.9993000000000001</c:v>
                </c:pt>
                <c:pt idx="4189">
                  <c:v>1.9783999999999999</c:v>
                </c:pt>
                <c:pt idx="4190">
                  <c:v>1.9209000000000001</c:v>
                </c:pt>
                <c:pt idx="4191">
                  <c:v>1.9486000000000001</c:v>
                </c:pt>
                <c:pt idx="4192">
                  <c:v>1.8448</c:v>
                </c:pt>
                <c:pt idx="4193">
                  <c:v>1.8861000000000001</c:v>
                </c:pt>
                <c:pt idx="4194">
                  <c:v>1.8394999999999999</c:v>
                </c:pt>
                <c:pt idx="4195">
                  <c:v>1.8357000000000001</c:v>
                </c:pt>
                <c:pt idx="4196">
                  <c:v>1.7483</c:v>
                </c:pt>
                <c:pt idx="4197">
                  <c:v>1.726</c:v>
                </c:pt>
                <c:pt idx="4198">
                  <c:v>1.6680999999999999</c:v>
                </c:pt>
                <c:pt idx="4199">
                  <c:v>1.6591</c:v>
                </c:pt>
                <c:pt idx="4200">
                  <c:v>1.7481</c:v>
                </c:pt>
                <c:pt idx="4201">
                  <c:v>1.7481</c:v>
                </c:pt>
                <c:pt idx="4202">
                  <c:v>1.7723</c:v>
                </c:pt>
                <c:pt idx="4203">
                  <c:v>1.819</c:v>
                </c:pt>
                <c:pt idx="4204">
                  <c:v>1.7396</c:v>
                </c:pt>
                <c:pt idx="4205">
                  <c:v>1.7448999999999999</c:v>
                </c:pt>
                <c:pt idx="4206">
                  <c:v>1.7518</c:v>
                </c:pt>
                <c:pt idx="4207">
                  <c:v>1.7224999999999999</c:v>
                </c:pt>
                <c:pt idx="4208">
                  <c:v>1.7484</c:v>
                </c:pt>
                <c:pt idx="4209">
                  <c:v>1.7157</c:v>
                </c:pt>
                <c:pt idx="4210">
                  <c:v>1.7623</c:v>
                </c:pt>
                <c:pt idx="4211">
                  <c:v>1.7346999999999999</c:v>
                </c:pt>
                <c:pt idx="4212">
                  <c:v>1.8249</c:v>
                </c:pt>
                <c:pt idx="4213">
                  <c:v>1.8406</c:v>
                </c:pt>
                <c:pt idx="4214">
                  <c:v>1.8337000000000001</c:v>
                </c:pt>
                <c:pt idx="4215">
                  <c:v>1.8741000000000001</c:v>
                </c:pt>
                <c:pt idx="4216">
                  <c:v>1.9056999999999999</c:v>
                </c:pt>
                <c:pt idx="4217">
                  <c:v>1.8287</c:v>
                </c:pt>
                <c:pt idx="4218">
                  <c:v>1.8759999999999999</c:v>
                </c:pt>
                <c:pt idx="4219">
                  <c:v>1.9322999999999999</c:v>
                </c:pt>
                <c:pt idx="4220">
                  <c:v>1.9839</c:v>
                </c:pt>
                <c:pt idx="4221">
                  <c:v>1.9592000000000001</c:v>
                </c:pt>
                <c:pt idx="4222">
                  <c:v>1.9699</c:v>
                </c:pt>
                <c:pt idx="4223">
                  <c:v>1.9080999999999999</c:v>
                </c:pt>
                <c:pt idx="4224">
                  <c:v>1.8957999999999999</c:v>
                </c:pt>
                <c:pt idx="4225">
                  <c:v>1.8732</c:v>
                </c:pt>
                <c:pt idx="4226">
                  <c:v>1.9155</c:v>
                </c:pt>
                <c:pt idx="4227">
                  <c:v>1.9402999999999999</c:v>
                </c:pt>
                <c:pt idx="4228">
                  <c:v>1.8786</c:v>
                </c:pt>
                <c:pt idx="4229">
                  <c:v>1.9</c:v>
                </c:pt>
                <c:pt idx="4230">
                  <c:v>1.9</c:v>
                </c:pt>
                <c:pt idx="4231">
                  <c:v>1.8859999999999999</c:v>
                </c:pt>
                <c:pt idx="4232">
                  <c:v>1.8035000000000001</c:v>
                </c:pt>
                <c:pt idx="4233">
                  <c:v>1.8228</c:v>
                </c:pt>
                <c:pt idx="4234">
                  <c:v>1.7686999999999999</c:v>
                </c:pt>
                <c:pt idx="4235">
                  <c:v>1.7705</c:v>
                </c:pt>
                <c:pt idx="4236">
                  <c:v>1.7618</c:v>
                </c:pt>
                <c:pt idx="4237">
                  <c:v>1.7201</c:v>
                </c:pt>
                <c:pt idx="4238">
                  <c:v>1.7548999999999999</c:v>
                </c:pt>
                <c:pt idx="4239">
                  <c:v>1.6889000000000001</c:v>
                </c:pt>
                <c:pt idx="4240">
                  <c:v>1.7166999999999999</c:v>
                </c:pt>
                <c:pt idx="4241">
                  <c:v>1.7254</c:v>
                </c:pt>
                <c:pt idx="4242">
                  <c:v>1.7761</c:v>
                </c:pt>
                <c:pt idx="4243">
                  <c:v>1.7639</c:v>
                </c:pt>
                <c:pt idx="4244">
                  <c:v>1.7919</c:v>
                </c:pt>
                <c:pt idx="4245">
                  <c:v>1.7518</c:v>
                </c:pt>
                <c:pt idx="4246">
                  <c:v>1.7710999999999999</c:v>
                </c:pt>
                <c:pt idx="4247">
                  <c:v>1.7850999999999999</c:v>
                </c:pt>
                <c:pt idx="4248">
                  <c:v>1.845</c:v>
                </c:pt>
                <c:pt idx="4249">
                  <c:v>1.861</c:v>
                </c:pt>
                <c:pt idx="4250">
                  <c:v>1.8877999999999999</c:v>
                </c:pt>
                <c:pt idx="4251">
                  <c:v>1.9128000000000001</c:v>
                </c:pt>
                <c:pt idx="4252">
                  <c:v>1.9271</c:v>
                </c:pt>
                <c:pt idx="4253">
                  <c:v>1.8508</c:v>
                </c:pt>
                <c:pt idx="4254">
                  <c:v>1.8243</c:v>
                </c:pt>
                <c:pt idx="4255">
                  <c:v>1.8332999999999999</c:v>
                </c:pt>
                <c:pt idx="4256">
                  <c:v>1.8723000000000001</c:v>
                </c:pt>
                <c:pt idx="4257">
                  <c:v>1.7963</c:v>
                </c:pt>
                <c:pt idx="4258">
                  <c:v>1.7751999999999999</c:v>
                </c:pt>
                <c:pt idx="4259">
                  <c:v>1.7453000000000001</c:v>
                </c:pt>
                <c:pt idx="4260">
                  <c:v>1.7788999999999999</c:v>
                </c:pt>
                <c:pt idx="4261">
                  <c:v>1.7506999999999999</c:v>
                </c:pt>
                <c:pt idx="4262">
                  <c:v>1.7613000000000001</c:v>
                </c:pt>
                <c:pt idx="4263">
                  <c:v>1.7366999999999999</c:v>
                </c:pt>
                <c:pt idx="4264">
                  <c:v>1.7516</c:v>
                </c:pt>
                <c:pt idx="4265">
                  <c:v>1.7000999999999999</c:v>
                </c:pt>
                <c:pt idx="4266">
                  <c:v>1.7533000000000001</c:v>
                </c:pt>
                <c:pt idx="4267">
                  <c:v>1.7723</c:v>
                </c:pt>
                <c:pt idx="4268">
                  <c:v>1.8537999999999999</c:v>
                </c:pt>
                <c:pt idx="4269">
                  <c:v>1.8487</c:v>
                </c:pt>
                <c:pt idx="4270">
                  <c:v>1.8384</c:v>
                </c:pt>
                <c:pt idx="4271">
                  <c:v>1.835</c:v>
                </c:pt>
                <c:pt idx="4272">
                  <c:v>1.8629</c:v>
                </c:pt>
                <c:pt idx="4273">
                  <c:v>1.8664000000000001</c:v>
                </c:pt>
                <c:pt idx="4274">
                  <c:v>1.8282</c:v>
                </c:pt>
                <c:pt idx="4275">
                  <c:v>1.851</c:v>
                </c:pt>
                <c:pt idx="4276">
                  <c:v>1.851</c:v>
                </c:pt>
                <c:pt idx="4277">
                  <c:v>1.8458000000000001</c:v>
                </c:pt>
                <c:pt idx="4278">
                  <c:v>1.8353999999999999</c:v>
                </c:pt>
                <c:pt idx="4279">
                  <c:v>1.7988999999999999</c:v>
                </c:pt>
                <c:pt idx="4280">
                  <c:v>1.7003999999999999</c:v>
                </c:pt>
                <c:pt idx="4281">
                  <c:v>1.7366999999999999</c:v>
                </c:pt>
                <c:pt idx="4282">
                  <c:v>1.7177</c:v>
                </c:pt>
                <c:pt idx="4283">
                  <c:v>1.7021999999999999</c:v>
                </c:pt>
                <c:pt idx="4284">
                  <c:v>1.6867000000000001</c:v>
                </c:pt>
                <c:pt idx="4285">
                  <c:v>1.6404000000000001</c:v>
                </c:pt>
                <c:pt idx="4286">
                  <c:v>1.6095999999999999</c:v>
                </c:pt>
                <c:pt idx="4287">
                  <c:v>1.613</c:v>
                </c:pt>
                <c:pt idx="4288">
                  <c:v>1.5720000000000001</c:v>
                </c:pt>
                <c:pt idx="4289">
                  <c:v>1.5788</c:v>
                </c:pt>
                <c:pt idx="4290">
                  <c:v>1.6077999999999999</c:v>
                </c:pt>
                <c:pt idx="4291">
                  <c:v>1.6886000000000001</c:v>
                </c:pt>
                <c:pt idx="4292">
                  <c:v>1.7059</c:v>
                </c:pt>
                <c:pt idx="4293">
                  <c:v>1.6852</c:v>
                </c:pt>
                <c:pt idx="4294">
                  <c:v>1.7458</c:v>
                </c:pt>
                <c:pt idx="4295">
                  <c:v>1.5599000000000001</c:v>
                </c:pt>
                <c:pt idx="4296">
                  <c:v>1.4377</c:v>
                </c:pt>
                <c:pt idx="4297">
                  <c:v>1.4663999999999999</c:v>
                </c:pt>
                <c:pt idx="4298">
                  <c:v>1.5155000000000001</c:v>
                </c:pt>
                <c:pt idx="4299">
                  <c:v>1.4697</c:v>
                </c:pt>
                <c:pt idx="4300">
                  <c:v>1.4440999999999999</c:v>
                </c:pt>
                <c:pt idx="4301">
                  <c:v>1.4440999999999999</c:v>
                </c:pt>
                <c:pt idx="4302">
                  <c:v>1.375</c:v>
                </c:pt>
                <c:pt idx="4303">
                  <c:v>1.3682000000000001</c:v>
                </c:pt>
                <c:pt idx="4304">
                  <c:v>1.385</c:v>
                </c:pt>
                <c:pt idx="4305">
                  <c:v>1.3579000000000001</c:v>
                </c:pt>
                <c:pt idx="4306">
                  <c:v>1.4302999999999999</c:v>
                </c:pt>
                <c:pt idx="4307">
                  <c:v>1.51</c:v>
                </c:pt>
                <c:pt idx="4308">
                  <c:v>1.4742999999999999</c:v>
                </c:pt>
                <c:pt idx="4309">
                  <c:v>1.5356000000000001</c:v>
                </c:pt>
                <c:pt idx="4310">
                  <c:v>1.5508999999999999</c:v>
                </c:pt>
                <c:pt idx="4311">
                  <c:v>1.5818000000000001</c:v>
                </c:pt>
                <c:pt idx="4312">
                  <c:v>1.5526</c:v>
                </c:pt>
                <c:pt idx="4313">
                  <c:v>1.5801000000000001</c:v>
                </c:pt>
                <c:pt idx="4314">
                  <c:v>1.556</c:v>
                </c:pt>
                <c:pt idx="4315">
                  <c:v>1.5663</c:v>
                </c:pt>
                <c:pt idx="4316">
                  <c:v>1.5730999999999999</c:v>
                </c:pt>
                <c:pt idx="4317">
                  <c:v>1.5610999999999999</c:v>
                </c:pt>
                <c:pt idx="4318">
                  <c:v>1.4976</c:v>
                </c:pt>
                <c:pt idx="4319">
                  <c:v>1.5044</c:v>
                </c:pt>
                <c:pt idx="4320">
                  <c:v>1.4531000000000001</c:v>
                </c:pt>
                <c:pt idx="4321">
                  <c:v>1.5214000000000001</c:v>
                </c:pt>
                <c:pt idx="4322">
                  <c:v>1.5558000000000001</c:v>
                </c:pt>
                <c:pt idx="4323">
                  <c:v>1.542</c:v>
                </c:pt>
                <c:pt idx="4324">
                  <c:v>1.5007999999999999</c:v>
                </c:pt>
                <c:pt idx="4325">
                  <c:v>1.5885</c:v>
                </c:pt>
                <c:pt idx="4326">
                  <c:v>1.5920000000000001</c:v>
                </c:pt>
                <c:pt idx="4327">
                  <c:v>1.5469999999999999</c:v>
                </c:pt>
                <c:pt idx="4328">
                  <c:v>1.5074000000000001</c:v>
                </c:pt>
                <c:pt idx="4329">
                  <c:v>1.5592999999999999</c:v>
                </c:pt>
                <c:pt idx="4330">
                  <c:v>1.5135000000000001</c:v>
                </c:pt>
                <c:pt idx="4331">
                  <c:v>1.5576000000000001</c:v>
                </c:pt>
                <c:pt idx="4332">
                  <c:v>1.5746</c:v>
                </c:pt>
                <c:pt idx="4333">
                  <c:v>1.5490999999999999</c:v>
                </c:pt>
                <c:pt idx="4334">
                  <c:v>1.5356000000000001</c:v>
                </c:pt>
                <c:pt idx="4335">
                  <c:v>1.5781000000000001</c:v>
                </c:pt>
                <c:pt idx="4336">
                  <c:v>1.5424</c:v>
                </c:pt>
                <c:pt idx="4337">
                  <c:v>1.5458000000000001</c:v>
                </c:pt>
                <c:pt idx="4338">
                  <c:v>1.5610999999999999</c:v>
                </c:pt>
                <c:pt idx="4339">
                  <c:v>1.5730999999999999</c:v>
                </c:pt>
                <c:pt idx="4340">
                  <c:v>1.6295999999999999</c:v>
                </c:pt>
                <c:pt idx="4341">
                  <c:v>1.5595000000000001</c:v>
                </c:pt>
                <c:pt idx="4342">
                  <c:v>1.5663</c:v>
                </c:pt>
                <c:pt idx="4343">
                  <c:v>1.58</c:v>
                </c:pt>
                <c:pt idx="4344">
                  <c:v>1.5681</c:v>
                </c:pt>
                <c:pt idx="4345">
                  <c:v>1.6024</c:v>
                </c:pt>
                <c:pt idx="4346">
                  <c:v>1.6024</c:v>
                </c:pt>
                <c:pt idx="4347">
                  <c:v>1.534</c:v>
                </c:pt>
                <c:pt idx="4348">
                  <c:v>1.5390999999999999</c:v>
                </c:pt>
                <c:pt idx="4349">
                  <c:v>1.599</c:v>
                </c:pt>
                <c:pt idx="4350">
                  <c:v>1.6749000000000001</c:v>
                </c:pt>
                <c:pt idx="4351">
                  <c:v>1.6629</c:v>
                </c:pt>
                <c:pt idx="4352">
                  <c:v>1.7271000000000001</c:v>
                </c:pt>
                <c:pt idx="4353">
                  <c:v>1.6976</c:v>
                </c:pt>
                <c:pt idx="4354">
                  <c:v>1.6907000000000001</c:v>
                </c:pt>
                <c:pt idx="4355">
                  <c:v>1.6926000000000001</c:v>
                </c:pt>
                <c:pt idx="4356">
                  <c:v>1.7118</c:v>
                </c:pt>
                <c:pt idx="4357">
                  <c:v>1.6892</c:v>
                </c:pt>
                <c:pt idx="4358">
                  <c:v>1.6511</c:v>
                </c:pt>
                <c:pt idx="4359">
                  <c:v>1.6183000000000001</c:v>
                </c:pt>
                <c:pt idx="4360">
                  <c:v>1.6184000000000001</c:v>
                </c:pt>
                <c:pt idx="4361">
                  <c:v>1.5839000000000001</c:v>
                </c:pt>
                <c:pt idx="4362">
                  <c:v>1.5564</c:v>
                </c:pt>
                <c:pt idx="4363">
                  <c:v>1.5719000000000001</c:v>
                </c:pt>
                <c:pt idx="4364">
                  <c:v>1.5599000000000001</c:v>
                </c:pt>
                <c:pt idx="4365">
                  <c:v>1.5944</c:v>
                </c:pt>
                <c:pt idx="4366">
                  <c:v>1.6221000000000001</c:v>
                </c:pt>
                <c:pt idx="4367">
                  <c:v>1.6863999999999999</c:v>
                </c:pt>
                <c:pt idx="4368">
                  <c:v>1.7020999999999999</c:v>
                </c:pt>
                <c:pt idx="4369">
                  <c:v>1.7372000000000001</c:v>
                </c:pt>
                <c:pt idx="4370">
                  <c:v>1.7181</c:v>
                </c:pt>
                <c:pt idx="4371">
                  <c:v>1.7181</c:v>
                </c:pt>
                <c:pt idx="4372">
                  <c:v>1.7638</c:v>
                </c:pt>
                <c:pt idx="4373">
                  <c:v>1.7692000000000001</c:v>
                </c:pt>
                <c:pt idx="4374">
                  <c:v>1.7411000000000001</c:v>
                </c:pt>
                <c:pt idx="4375">
                  <c:v>1.7977000000000001</c:v>
                </c:pt>
                <c:pt idx="4376">
                  <c:v>1.766</c:v>
                </c:pt>
                <c:pt idx="4377">
                  <c:v>1.7379</c:v>
                </c:pt>
                <c:pt idx="4378">
                  <c:v>1.7432000000000001</c:v>
                </c:pt>
                <c:pt idx="4379">
                  <c:v>1.7556</c:v>
                </c:pt>
                <c:pt idx="4380">
                  <c:v>1.7346999999999999</c:v>
                </c:pt>
                <c:pt idx="4381">
                  <c:v>1.7646999999999999</c:v>
                </c:pt>
                <c:pt idx="4382">
                  <c:v>1.756</c:v>
                </c:pt>
                <c:pt idx="4383">
                  <c:v>1.7930999999999999</c:v>
                </c:pt>
                <c:pt idx="4384">
                  <c:v>1.8535999999999999</c:v>
                </c:pt>
                <c:pt idx="4385">
                  <c:v>1.8468</c:v>
                </c:pt>
                <c:pt idx="4386">
                  <c:v>1.8254999999999999</c:v>
                </c:pt>
                <c:pt idx="4387">
                  <c:v>1.8273999999999999</c:v>
                </c:pt>
                <c:pt idx="4388">
                  <c:v>1.8025</c:v>
                </c:pt>
                <c:pt idx="4389">
                  <c:v>1.8115000000000001</c:v>
                </c:pt>
                <c:pt idx="4390">
                  <c:v>1.7762</c:v>
                </c:pt>
                <c:pt idx="4391">
                  <c:v>1.8261000000000001</c:v>
                </c:pt>
                <c:pt idx="4392">
                  <c:v>1.8547</c:v>
                </c:pt>
                <c:pt idx="4393">
                  <c:v>2.0571000000000002</c:v>
                </c:pt>
                <c:pt idx="4394">
                  <c:v>2.1501000000000001</c:v>
                </c:pt>
                <c:pt idx="4395">
                  <c:v>2.1501000000000001</c:v>
                </c:pt>
                <c:pt idx="4396">
                  <c:v>2.2614000000000001</c:v>
                </c:pt>
                <c:pt idx="4397">
                  <c:v>2.2189000000000001</c:v>
                </c:pt>
                <c:pt idx="4398">
                  <c:v>2.2225000000000001</c:v>
                </c:pt>
                <c:pt idx="4399">
                  <c:v>2.3026</c:v>
                </c:pt>
                <c:pt idx="4400">
                  <c:v>2.3548</c:v>
                </c:pt>
                <c:pt idx="4401">
                  <c:v>2.3153999999999999</c:v>
                </c:pt>
                <c:pt idx="4402">
                  <c:v>2.3119000000000001</c:v>
                </c:pt>
                <c:pt idx="4403">
                  <c:v>2.3498000000000001</c:v>
                </c:pt>
                <c:pt idx="4404">
                  <c:v>2.3498000000000001</c:v>
                </c:pt>
                <c:pt idx="4405">
                  <c:v>2.3572000000000002</c:v>
                </c:pt>
                <c:pt idx="4406">
                  <c:v>2.3123999999999998</c:v>
                </c:pt>
                <c:pt idx="4407">
                  <c:v>2.2909999999999999</c:v>
                </c:pt>
                <c:pt idx="4408">
                  <c:v>2.3809</c:v>
                </c:pt>
                <c:pt idx="4409">
                  <c:v>2.4481000000000002</c:v>
                </c:pt>
                <c:pt idx="4410">
                  <c:v>2.3831000000000002</c:v>
                </c:pt>
                <c:pt idx="4411">
                  <c:v>2.3940999999999999</c:v>
                </c:pt>
                <c:pt idx="4412">
                  <c:v>2.3887</c:v>
                </c:pt>
                <c:pt idx="4413">
                  <c:v>2.3401000000000001</c:v>
                </c:pt>
                <c:pt idx="4414">
                  <c:v>2.4070999999999998</c:v>
                </c:pt>
                <c:pt idx="4415">
                  <c:v>2.4674999999999998</c:v>
                </c:pt>
                <c:pt idx="4416">
                  <c:v>2.4712000000000001</c:v>
                </c:pt>
                <c:pt idx="4417">
                  <c:v>2.4712999999999998</c:v>
                </c:pt>
                <c:pt idx="4418">
                  <c:v>2.5707</c:v>
                </c:pt>
                <c:pt idx="4419">
                  <c:v>2.5966999999999998</c:v>
                </c:pt>
                <c:pt idx="4420">
                  <c:v>2.5916000000000001</c:v>
                </c:pt>
                <c:pt idx="4421">
                  <c:v>2.5381999999999998</c:v>
                </c:pt>
                <c:pt idx="4422">
                  <c:v>2.5586000000000002</c:v>
                </c:pt>
                <c:pt idx="4423">
                  <c:v>2.5348000000000002</c:v>
                </c:pt>
                <c:pt idx="4424">
                  <c:v>2.5514999999999999</c:v>
                </c:pt>
                <c:pt idx="4425">
                  <c:v>2.5373000000000001</c:v>
                </c:pt>
                <c:pt idx="4426">
                  <c:v>2.5373000000000001</c:v>
                </c:pt>
                <c:pt idx="4427">
                  <c:v>2.5596000000000001</c:v>
                </c:pt>
                <c:pt idx="4428">
                  <c:v>2.508</c:v>
                </c:pt>
                <c:pt idx="4429">
                  <c:v>2.4750000000000001</c:v>
                </c:pt>
                <c:pt idx="4430">
                  <c:v>2.4443000000000001</c:v>
                </c:pt>
                <c:pt idx="4431">
                  <c:v>2.4443000000000001</c:v>
                </c:pt>
                <c:pt idx="4432">
                  <c:v>2.4443999999999999</c:v>
                </c:pt>
                <c:pt idx="4433">
                  <c:v>2.4390000000000001</c:v>
                </c:pt>
                <c:pt idx="4434">
                  <c:v>2.3443000000000001</c:v>
                </c:pt>
                <c:pt idx="4435">
                  <c:v>2.4192999999999998</c:v>
                </c:pt>
                <c:pt idx="4436">
                  <c:v>2.3647</c:v>
                </c:pt>
                <c:pt idx="4437">
                  <c:v>2.3757000000000001</c:v>
                </c:pt>
                <c:pt idx="4438">
                  <c:v>2.3721000000000001</c:v>
                </c:pt>
                <c:pt idx="4439">
                  <c:v>2.3631000000000002</c:v>
                </c:pt>
                <c:pt idx="4440">
                  <c:v>2.3963999999999999</c:v>
                </c:pt>
                <c:pt idx="4441">
                  <c:v>2.3963999999999999</c:v>
                </c:pt>
                <c:pt idx="4442">
                  <c:v>2.3252999999999999</c:v>
                </c:pt>
                <c:pt idx="4443">
                  <c:v>2.4296000000000002</c:v>
                </c:pt>
                <c:pt idx="4444">
                  <c:v>2.4739</c:v>
                </c:pt>
                <c:pt idx="4445">
                  <c:v>2.4668000000000001</c:v>
                </c:pt>
                <c:pt idx="4446">
                  <c:v>2.3971</c:v>
                </c:pt>
                <c:pt idx="4447">
                  <c:v>2.4651999999999998</c:v>
                </c:pt>
                <c:pt idx="4448">
                  <c:v>2.5116000000000001</c:v>
                </c:pt>
                <c:pt idx="4449">
                  <c:v>2.5043000000000002</c:v>
                </c:pt>
                <c:pt idx="4450">
                  <c:v>2.4843000000000002</c:v>
                </c:pt>
                <c:pt idx="4451">
                  <c:v>2.4881000000000002</c:v>
                </c:pt>
                <c:pt idx="4452">
                  <c:v>2.4531000000000001</c:v>
                </c:pt>
                <c:pt idx="4453">
                  <c:v>2.4699</c:v>
                </c:pt>
                <c:pt idx="4454">
                  <c:v>2.4737</c:v>
                </c:pt>
                <c:pt idx="4455">
                  <c:v>2.4647999999999999</c:v>
                </c:pt>
                <c:pt idx="4456">
                  <c:v>2.4077000000000002</c:v>
                </c:pt>
                <c:pt idx="4457">
                  <c:v>2.3931</c:v>
                </c:pt>
                <c:pt idx="4458">
                  <c:v>2.3363</c:v>
                </c:pt>
                <c:pt idx="4459">
                  <c:v>2.3948</c:v>
                </c:pt>
                <c:pt idx="4460">
                  <c:v>2.4073000000000002</c:v>
                </c:pt>
                <c:pt idx="4461">
                  <c:v>2.4358</c:v>
                </c:pt>
                <c:pt idx="4462">
                  <c:v>2.4698000000000002</c:v>
                </c:pt>
                <c:pt idx="4463">
                  <c:v>2.4931999999999999</c:v>
                </c:pt>
                <c:pt idx="4464">
                  <c:v>2.4466999999999999</c:v>
                </c:pt>
                <c:pt idx="4465">
                  <c:v>2.4146999999999998</c:v>
                </c:pt>
                <c:pt idx="4466">
                  <c:v>2.4146999999999998</c:v>
                </c:pt>
                <c:pt idx="4467">
                  <c:v>2.4289999999999998</c:v>
                </c:pt>
                <c:pt idx="4468">
                  <c:v>2.4129</c:v>
                </c:pt>
                <c:pt idx="4469">
                  <c:v>2.3719999999999999</c:v>
                </c:pt>
                <c:pt idx="4470">
                  <c:v>2.3117000000000001</c:v>
                </c:pt>
                <c:pt idx="4471">
                  <c:v>2.3650000000000002</c:v>
                </c:pt>
                <c:pt idx="4472">
                  <c:v>2.3898999999999999</c:v>
                </c:pt>
                <c:pt idx="4473">
                  <c:v>2.4525999999999999</c:v>
                </c:pt>
                <c:pt idx="4474">
                  <c:v>2.4779</c:v>
                </c:pt>
                <c:pt idx="4475">
                  <c:v>2.4780000000000002</c:v>
                </c:pt>
                <c:pt idx="4476">
                  <c:v>2.4996999999999998</c:v>
                </c:pt>
                <c:pt idx="4477">
                  <c:v>2.5179</c:v>
                </c:pt>
                <c:pt idx="4478">
                  <c:v>2.5596999999999999</c:v>
                </c:pt>
                <c:pt idx="4479">
                  <c:v>2.6053000000000002</c:v>
                </c:pt>
                <c:pt idx="4480">
                  <c:v>2.5745</c:v>
                </c:pt>
                <c:pt idx="4481">
                  <c:v>2.6257999999999999</c:v>
                </c:pt>
                <c:pt idx="4482">
                  <c:v>2.6002000000000001</c:v>
                </c:pt>
                <c:pt idx="4483">
                  <c:v>2.4929999999999999</c:v>
                </c:pt>
                <c:pt idx="4484">
                  <c:v>2.5402</c:v>
                </c:pt>
                <c:pt idx="4485">
                  <c:v>2.5005000000000002</c:v>
                </c:pt>
                <c:pt idx="4486">
                  <c:v>2.4607000000000001</c:v>
                </c:pt>
                <c:pt idx="4487">
                  <c:v>2.4175</c:v>
                </c:pt>
                <c:pt idx="4488">
                  <c:v>2.4049999999999998</c:v>
                </c:pt>
                <c:pt idx="4489">
                  <c:v>2.4194</c:v>
                </c:pt>
                <c:pt idx="4490">
                  <c:v>2.4123000000000001</c:v>
                </c:pt>
                <c:pt idx="4491">
                  <c:v>2.3782000000000001</c:v>
                </c:pt>
                <c:pt idx="4492">
                  <c:v>2.4178000000000002</c:v>
                </c:pt>
                <c:pt idx="4493">
                  <c:v>2.3765000000000001</c:v>
                </c:pt>
                <c:pt idx="4494">
                  <c:v>2.4197000000000002</c:v>
                </c:pt>
                <c:pt idx="4495">
                  <c:v>2.3874</c:v>
                </c:pt>
                <c:pt idx="4496">
                  <c:v>2.3193000000000001</c:v>
                </c:pt>
                <c:pt idx="4497">
                  <c:v>2.3605</c:v>
                </c:pt>
                <c:pt idx="4498">
                  <c:v>2.3353999999999999</c:v>
                </c:pt>
                <c:pt idx="4499">
                  <c:v>2.3408000000000002</c:v>
                </c:pt>
                <c:pt idx="4500">
                  <c:v>2.3822000000000001</c:v>
                </c:pt>
                <c:pt idx="4501">
                  <c:v>2.3660999999999999</c:v>
                </c:pt>
                <c:pt idx="4502">
                  <c:v>2.2961999999999998</c:v>
                </c:pt>
                <c:pt idx="4503">
                  <c:v>2.2391999999999999</c:v>
                </c:pt>
                <c:pt idx="4504">
                  <c:v>2.2374000000000001</c:v>
                </c:pt>
                <c:pt idx="4505">
                  <c:v>2.2374000000000001</c:v>
                </c:pt>
                <c:pt idx="4506">
                  <c:v>2.2498</c:v>
                </c:pt>
                <c:pt idx="4507">
                  <c:v>2.1682000000000001</c:v>
                </c:pt>
                <c:pt idx="4508">
                  <c:v>2.2143000000000002</c:v>
                </c:pt>
                <c:pt idx="4509">
                  <c:v>2.2320000000000002</c:v>
                </c:pt>
                <c:pt idx="4510">
                  <c:v>2.2480000000000002</c:v>
                </c:pt>
                <c:pt idx="4511">
                  <c:v>2.2730000000000001</c:v>
                </c:pt>
                <c:pt idx="4512">
                  <c:v>2.3321999999999998</c:v>
                </c:pt>
                <c:pt idx="4513">
                  <c:v>2.3035000000000001</c:v>
                </c:pt>
                <c:pt idx="4514">
                  <c:v>2.2946</c:v>
                </c:pt>
                <c:pt idx="4515">
                  <c:v>2.2801999999999998</c:v>
                </c:pt>
                <c:pt idx="4516">
                  <c:v>2.3180000000000001</c:v>
                </c:pt>
                <c:pt idx="4517">
                  <c:v>2.2803</c:v>
                </c:pt>
                <c:pt idx="4518">
                  <c:v>2.3180000000000001</c:v>
                </c:pt>
                <c:pt idx="4519">
                  <c:v>2.3540999999999999</c:v>
                </c:pt>
                <c:pt idx="4520">
                  <c:v>2.3487</c:v>
                </c:pt>
                <c:pt idx="4521">
                  <c:v>2.3868</c:v>
                </c:pt>
                <c:pt idx="4522">
                  <c:v>2.3976999999999999</c:v>
                </c:pt>
                <c:pt idx="4523">
                  <c:v>2.4140999999999999</c:v>
                </c:pt>
                <c:pt idx="4524">
                  <c:v>2.3874</c:v>
                </c:pt>
                <c:pt idx="4525">
                  <c:v>2.3256999999999999</c:v>
                </c:pt>
                <c:pt idx="4526">
                  <c:v>2.3433000000000002</c:v>
                </c:pt>
                <c:pt idx="4527">
                  <c:v>2.3256999999999999</c:v>
                </c:pt>
                <c:pt idx="4528">
                  <c:v>2.2242999999999999</c:v>
                </c:pt>
                <c:pt idx="4529">
                  <c:v>2.2294</c:v>
                </c:pt>
                <c:pt idx="4530">
                  <c:v>2.2345999999999999</c:v>
                </c:pt>
                <c:pt idx="4531">
                  <c:v>2.2536999999999998</c:v>
                </c:pt>
                <c:pt idx="4532">
                  <c:v>2.2799</c:v>
                </c:pt>
                <c:pt idx="4533">
                  <c:v>2.2502</c:v>
                </c:pt>
                <c:pt idx="4534">
                  <c:v>2.2553999999999998</c:v>
                </c:pt>
                <c:pt idx="4535">
                  <c:v>2.2465000000000002</c:v>
                </c:pt>
                <c:pt idx="4536">
                  <c:v>2.2465000000000002</c:v>
                </c:pt>
                <c:pt idx="4537">
                  <c:v>2.2098</c:v>
                </c:pt>
                <c:pt idx="4538">
                  <c:v>2.2027999999999999</c:v>
                </c:pt>
                <c:pt idx="4539">
                  <c:v>2.2113999999999998</c:v>
                </c:pt>
                <c:pt idx="4540">
                  <c:v>2.1591</c:v>
                </c:pt>
                <c:pt idx="4541">
                  <c:v>2.1817000000000002</c:v>
                </c:pt>
                <c:pt idx="4542">
                  <c:v>2.1450999999999998</c:v>
                </c:pt>
                <c:pt idx="4543">
                  <c:v>2.1728999999999998</c:v>
                </c:pt>
                <c:pt idx="4544">
                  <c:v>2.1884999999999999</c:v>
                </c:pt>
                <c:pt idx="4545">
                  <c:v>2.2004999999999999</c:v>
                </c:pt>
                <c:pt idx="4546">
                  <c:v>2.2145000000000001</c:v>
                </c:pt>
                <c:pt idx="4547">
                  <c:v>2.2109000000000001</c:v>
                </c:pt>
                <c:pt idx="4548">
                  <c:v>2.1255999999999999</c:v>
                </c:pt>
                <c:pt idx="4549">
                  <c:v>2.1637</c:v>
                </c:pt>
                <c:pt idx="4550">
                  <c:v>2.1514000000000002</c:v>
                </c:pt>
                <c:pt idx="4551">
                  <c:v>2.1879</c:v>
                </c:pt>
                <c:pt idx="4552">
                  <c:v>2.1564999999999999</c:v>
                </c:pt>
                <c:pt idx="4553">
                  <c:v>2.1634000000000002</c:v>
                </c:pt>
                <c:pt idx="4554">
                  <c:v>2.1476999999999999</c:v>
                </c:pt>
                <c:pt idx="4555">
                  <c:v>2.1423000000000001</c:v>
                </c:pt>
                <c:pt idx="4556">
                  <c:v>2.137</c:v>
                </c:pt>
                <c:pt idx="4557">
                  <c:v>2.2050999999999998</c:v>
                </c:pt>
                <c:pt idx="4558">
                  <c:v>2.2279</c:v>
                </c:pt>
                <c:pt idx="4559">
                  <c:v>2.2665999999999999</c:v>
                </c:pt>
                <c:pt idx="4560">
                  <c:v>2.3037000000000001</c:v>
                </c:pt>
                <c:pt idx="4561">
                  <c:v>2.3498999999999999</c:v>
                </c:pt>
                <c:pt idx="4562">
                  <c:v>2.3498999999999999</c:v>
                </c:pt>
                <c:pt idx="4563">
                  <c:v>2.3231999999999999</c:v>
                </c:pt>
                <c:pt idx="4564">
                  <c:v>2.3658999999999999</c:v>
                </c:pt>
                <c:pt idx="4565">
                  <c:v>2.3856000000000002</c:v>
                </c:pt>
                <c:pt idx="4566">
                  <c:v>2.3730000000000002</c:v>
                </c:pt>
                <c:pt idx="4567">
                  <c:v>2.3605</c:v>
                </c:pt>
                <c:pt idx="4568">
                  <c:v>2.3176999999999999</c:v>
                </c:pt>
                <c:pt idx="4569">
                  <c:v>2.3443999999999998</c:v>
                </c:pt>
                <c:pt idx="4570">
                  <c:v>2.3319000000000001</c:v>
                </c:pt>
                <c:pt idx="4571">
                  <c:v>2.3140999999999998</c:v>
                </c:pt>
                <c:pt idx="4572">
                  <c:v>2.2589999999999999</c:v>
                </c:pt>
                <c:pt idx="4573">
                  <c:v>2.2696000000000001</c:v>
                </c:pt>
                <c:pt idx="4574">
                  <c:v>2.2589000000000001</c:v>
                </c:pt>
                <c:pt idx="4575">
                  <c:v>2.2374999999999998</c:v>
                </c:pt>
                <c:pt idx="4576">
                  <c:v>2.2551999999999999</c:v>
                </c:pt>
                <c:pt idx="4577">
                  <c:v>2.3353999999999999</c:v>
                </c:pt>
                <c:pt idx="4578">
                  <c:v>2.2871999999999999</c:v>
                </c:pt>
                <c:pt idx="4579">
                  <c:v>2.3102999999999998</c:v>
                </c:pt>
                <c:pt idx="4580">
                  <c:v>2.2888999999999999</c:v>
                </c:pt>
                <c:pt idx="4581">
                  <c:v>2.2942</c:v>
                </c:pt>
                <c:pt idx="4582">
                  <c:v>2.2532000000000001</c:v>
                </c:pt>
                <c:pt idx="4583">
                  <c:v>2.2709999999999999</c:v>
                </c:pt>
                <c:pt idx="4584">
                  <c:v>2.2212000000000001</c:v>
                </c:pt>
                <c:pt idx="4585">
                  <c:v>2.262</c:v>
                </c:pt>
                <c:pt idx="4586">
                  <c:v>2.2530000000000001</c:v>
                </c:pt>
                <c:pt idx="4587">
                  <c:v>2.2618999999999998</c:v>
                </c:pt>
                <c:pt idx="4588">
                  <c:v>2.2475999999999998</c:v>
                </c:pt>
                <c:pt idx="4589">
                  <c:v>2.1974999999999998</c:v>
                </c:pt>
                <c:pt idx="4590">
                  <c:v>2.1888000000000001</c:v>
                </c:pt>
                <c:pt idx="4591">
                  <c:v>2.2185000000000001</c:v>
                </c:pt>
                <c:pt idx="4592">
                  <c:v>2.2728000000000002</c:v>
                </c:pt>
                <c:pt idx="4593">
                  <c:v>2.222</c:v>
                </c:pt>
                <c:pt idx="4594">
                  <c:v>2.1852999999999998</c:v>
                </c:pt>
                <c:pt idx="4595">
                  <c:v>2.1939000000000002</c:v>
                </c:pt>
                <c:pt idx="4596">
                  <c:v>2.1817000000000002</c:v>
                </c:pt>
                <c:pt idx="4597">
                  <c:v>2.2130999999999998</c:v>
                </c:pt>
                <c:pt idx="4598">
                  <c:v>2.1659999999999999</c:v>
                </c:pt>
                <c:pt idx="4599">
                  <c:v>2.1939000000000002</c:v>
                </c:pt>
                <c:pt idx="4600">
                  <c:v>2.1659000000000002</c:v>
                </c:pt>
                <c:pt idx="4601">
                  <c:v>2.1570999999999998</c:v>
                </c:pt>
                <c:pt idx="4602">
                  <c:v>2.1292</c:v>
                </c:pt>
                <c:pt idx="4603">
                  <c:v>2.1309</c:v>
                </c:pt>
                <c:pt idx="4604">
                  <c:v>2.117</c:v>
                </c:pt>
                <c:pt idx="4605">
                  <c:v>2.1657000000000002</c:v>
                </c:pt>
                <c:pt idx="4606">
                  <c:v>2.1657000000000002</c:v>
                </c:pt>
                <c:pt idx="4607">
                  <c:v>2.0596000000000001</c:v>
                </c:pt>
                <c:pt idx="4608">
                  <c:v>2.1046</c:v>
                </c:pt>
                <c:pt idx="4609">
                  <c:v>2.0387</c:v>
                </c:pt>
                <c:pt idx="4610">
                  <c:v>2.0507</c:v>
                </c:pt>
                <c:pt idx="4611">
                  <c:v>2.1305999999999998</c:v>
                </c:pt>
                <c:pt idx="4612">
                  <c:v>2.1671999999999998</c:v>
                </c:pt>
                <c:pt idx="4613">
                  <c:v>2.1882999999999999</c:v>
                </c:pt>
                <c:pt idx="4614">
                  <c:v>2.1846999999999999</c:v>
                </c:pt>
                <c:pt idx="4615">
                  <c:v>2.2023000000000001</c:v>
                </c:pt>
                <c:pt idx="4616">
                  <c:v>2.2286999999999999</c:v>
                </c:pt>
                <c:pt idx="4617">
                  <c:v>2.2446000000000002</c:v>
                </c:pt>
                <c:pt idx="4618">
                  <c:v>2.2675999999999998</c:v>
                </c:pt>
                <c:pt idx="4619">
                  <c:v>2.2765</c:v>
                </c:pt>
                <c:pt idx="4620">
                  <c:v>2.2498999999999998</c:v>
                </c:pt>
                <c:pt idx="4621">
                  <c:v>2.2198000000000002</c:v>
                </c:pt>
                <c:pt idx="4622">
                  <c:v>2.2357</c:v>
                </c:pt>
                <c:pt idx="4623">
                  <c:v>2.3102999999999998</c:v>
                </c:pt>
                <c:pt idx="4624">
                  <c:v>2.3085</c:v>
                </c:pt>
                <c:pt idx="4625">
                  <c:v>2.3336000000000001</c:v>
                </c:pt>
                <c:pt idx="4626">
                  <c:v>2.3408000000000002</c:v>
                </c:pt>
                <c:pt idx="4627">
                  <c:v>2.3229000000000002</c:v>
                </c:pt>
                <c:pt idx="4628">
                  <c:v>2.3229000000000002</c:v>
                </c:pt>
                <c:pt idx="4629">
                  <c:v>2.3479999999999999</c:v>
                </c:pt>
                <c:pt idx="4630">
                  <c:v>2.3589000000000002</c:v>
                </c:pt>
                <c:pt idx="4631">
                  <c:v>2.3589000000000002</c:v>
                </c:pt>
                <c:pt idx="4632">
                  <c:v>2.3607</c:v>
                </c:pt>
                <c:pt idx="4633">
                  <c:v>2.3481000000000001</c:v>
                </c:pt>
                <c:pt idx="4634">
                  <c:v>2.3176999999999999</c:v>
                </c:pt>
                <c:pt idx="4635">
                  <c:v>2.2730000000000001</c:v>
                </c:pt>
                <c:pt idx="4636">
                  <c:v>2.3033999999999999</c:v>
                </c:pt>
                <c:pt idx="4637">
                  <c:v>2.2997999999999998</c:v>
                </c:pt>
                <c:pt idx="4638">
                  <c:v>2.3464999999999998</c:v>
                </c:pt>
                <c:pt idx="4639">
                  <c:v>2.3178000000000001</c:v>
                </c:pt>
                <c:pt idx="4640">
                  <c:v>2.3845000000000001</c:v>
                </c:pt>
                <c:pt idx="4641">
                  <c:v>2.3664000000000001</c:v>
                </c:pt>
                <c:pt idx="4642">
                  <c:v>2.4188999999999998</c:v>
                </c:pt>
                <c:pt idx="4643">
                  <c:v>2.4317000000000002</c:v>
                </c:pt>
                <c:pt idx="4644">
                  <c:v>2.4609000000000001</c:v>
                </c:pt>
                <c:pt idx="4645">
                  <c:v>2.4064000000000001</c:v>
                </c:pt>
                <c:pt idx="4646">
                  <c:v>2.3683999999999998</c:v>
                </c:pt>
                <c:pt idx="4647">
                  <c:v>2.3793000000000002</c:v>
                </c:pt>
                <c:pt idx="4648">
                  <c:v>2.3721000000000001</c:v>
                </c:pt>
                <c:pt idx="4649">
                  <c:v>2.3450000000000002</c:v>
                </c:pt>
                <c:pt idx="4650">
                  <c:v>2.3325</c:v>
                </c:pt>
                <c:pt idx="4651">
                  <c:v>2.3163</c:v>
                </c:pt>
                <c:pt idx="4652">
                  <c:v>2.3144999999999998</c:v>
                </c:pt>
                <c:pt idx="4653">
                  <c:v>2.3342999999999998</c:v>
                </c:pt>
                <c:pt idx="4654">
                  <c:v>2.3416000000000001</c:v>
                </c:pt>
                <c:pt idx="4655">
                  <c:v>2.3984000000000001</c:v>
                </c:pt>
                <c:pt idx="4656">
                  <c:v>2.4055</c:v>
                </c:pt>
                <c:pt idx="4657">
                  <c:v>2.3717000000000001</c:v>
                </c:pt>
                <c:pt idx="4658">
                  <c:v>2.3222</c:v>
                </c:pt>
                <c:pt idx="4659">
                  <c:v>2.3753000000000002</c:v>
                </c:pt>
                <c:pt idx="4660">
                  <c:v>2.3435000000000001</c:v>
                </c:pt>
                <c:pt idx="4661">
                  <c:v>2.3666</c:v>
                </c:pt>
                <c:pt idx="4662">
                  <c:v>2.3559000000000001</c:v>
                </c:pt>
                <c:pt idx="4663">
                  <c:v>2.3187000000000002</c:v>
                </c:pt>
                <c:pt idx="4664">
                  <c:v>2.3187000000000002</c:v>
                </c:pt>
                <c:pt idx="4665">
                  <c:v>2.3418000000000001</c:v>
                </c:pt>
                <c:pt idx="4666">
                  <c:v>2.3277000000000001</c:v>
                </c:pt>
                <c:pt idx="4667">
                  <c:v>2.3277000000000001</c:v>
                </c:pt>
                <c:pt idx="4668">
                  <c:v>2.3881999999999999</c:v>
                </c:pt>
                <c:pt idx="4669">
                  <c:v>2.4097</c:v>
                </c:pt>
                <c:pt idx="4670">
                  <c:v>2.3614999999999999</c:v>
                </c:pt>
                <c:pt idx="4671">
                  <c:v>2.3723000000000001</c:v>
                </c:pt>
                <c:pt idx="4672">
                  <c:v>2.3509000000000002</c:v>
                </c:pt>
                <c:pt idx="4673">
                  <c:v>2.3384999999999998</c:v>
                </c:pt>
                <c:pt idx="4674">
                  <c:v>2.3633999999999999</c:v>
                </c:pt>
                <c:pt idx="4675">
                  <c:v>2.3759999999999999</c:v>
                </c:pt>
                <c:pt idx="4676">
                  <c:v>2.3885999999999998</c:v>
                </c:pt>
                <c:pt idx="4677">
                  <c:v>2.4011</c:v>
                </c:pt>
                <c:pt idx="4678">
                  <c:v>2.3422000000000001</c:v>
                </c:pt>
                <c:pt idx="4679">
                  <c:v>2.3492999999999999</c:v>
                </c:pt>
                <c:pt idx="4680">
                  <c:v>2.3530000000000002</c:v>
                </c:pt>
                <c:pt idx="4681">
                  <c:v>2.3942000000000001</c:v>
                </c:pt>
                <c:pt idx="4682">
                  <c:v>2.4643999999999999</c:v>
                </c:pt>
                <c:pt idx="4683">
                  <c:v>2.4969999999999999</c:v>
                </c:pt>
                <c:pt idx="4684">
                  <c:v>2.4826000000000001</c:v>
                </c:pt>
                <c:pt idx="4685">
                  <c:v>2.4809999999999999</c:v>
                </c:pt>
                <c:pt idx="4686">
                  <c:v>2.4809999999999999</c:v>
                </c:pt>
                <c:pt idx="4687">
                  <c:v>2.4756</c:v>
                </c:pt>
                <c:pt idx="4688">
                  <c:v>2.4106999999999998</c:v>
                </c:pt>
                <c:pt idx="4689">
                  <c:v>2.4304999999999999</c:v>
                </c:pt>
                <c:pt idx="4690">
                  <c:v>2.4054000000000002</c:v>
                </c:pt>
                <c:pt idx="4691">
                  <c:v>2.4054000000000002</c:v>
                </c:pt>
                <c:pt idx="4692">
                  <c:v>2.4632999999999998</c:v>
                </c:pt>
                <c:pt idx="4693">
                  <c:v>2.4470999999999998</c:v>
                </c:pt>
                <c:pt idx="4694">
                  <c:v>2.4525000000000001</c:v>
                </c:pt>
                <c:pt idx="4695">
                  <c:v>2.4763000000000002</c:v>
                </c:pt>
                <c:pt idx="4696">
                  <c:v>2.48</c:v>
                </c:pt>
                <c:pt idx="4697">
                  <c:v>2.5529999999999999</c:v>
                </c:pt>
                <c:pt idx="4698">
                  <c:v>2.5568</c:v>
                </c:pt>
                <c:pt idx="4699">
                  <c:v>2.5367000000000002</c:v>
                </c:pt>
                <c:pt idx="4700">
                  <c:v>2.5461999999999998</c:v>
                </c:pt>
                <c:pt idx="4701">
                  <c:v>2.5461999999999998</c:v>
                </c:pt>
                <c:pt idx="4702">
                  <c:v>2.5371000000000001</c:v>
                </c:pt>
                <c:pt idx="4703">
                  <c:v>2.5903999999999998</c:v>
                </c:pt>
                <c:pt idx="4704">
                  <c:v>2.6255999999999999</c:v>
                </c:pt>
                <c:pt idx="4705">
                  <c:v>2.6591999999999998</c:v>
                </c:pt>
                <c:pt idx="4706">
                  <c:v>2.65</c:v>
                </c:pt>
                <c:pt idx="4707">
                  <c:v>2.6131000000000002</c:v>
                </c:pt>
                <c:pt idx="4708">
                  <c:v>2.6465000000000001</c:v>
                </c:pt>
                <c:pt idx="4709">
                  <c:v>2.617</c:v>
                </c:pt>
                <c:pt idx="4710">
                  <c:v>2.6598999999999999</c:v>
                </c:pt>
                <c:pt idx="4711">
                  <c:v>2.6936</c:v>
                </c:pt>
                <c:pt idx="4712">
                  <c:v>2.7199</c:v>
                </c:pt>
                <c:pt idx="4713">
                  <c:v>2.7050000000000001</c:v>
                </c:pt>
                <c:pt idx="4714">
                  <c:v>2.7896000000000001</c:v>
                </c:pt>
                <c:pt idx="4715">
                  <c:v>2.8411</c:v>
                </c:pt>
                <c:pt idx="4716">
                  <c:v>2.7056</c:v>
                </c:pt>
                <c:pt idx="4717">
                  <c:v>2.8016000000000001</c:v>
                </c:pt>
                <c:pt idx="4718">
                  <c:v>2.8359000000000001</c:v>
                </c:pt>
                <c:pt idx="4719">
                  <c:v>2.8239999999999998</c:v>
                </c:pt>
                <c:pt idx="4720">
                  <c:v>2.8512</c:v>
                </c:pt>
                <c:pt idx="4721">
                  <c:v>2.8584999999999998</c:v>
                </c:pt>
                <c:pt idx="4722">
                  <c:v>2.8294000000000001</c:v>
                </c:pt>
                <c:pt idx="4723">
                  <c:v>2.9022000000000001</c:v>
                </c:pt>
                <c:pt idx="4724">
                  <c:v>2.9095</c:v>
                </c:pt>
                <c:pt idx="4725">
                  <c:v>2.8748999999999998</c:v>
                </c:pt>
                <c:pt idx="4726">
                  <c:v>2.8748999999999998</c:v>
                </c:pt>
                <c:pt idx="4727">
                  <c:v>2.8896000000000002</c:v>
                </c:pt>
                <c:pt idx="4728">
                  <c:v>2.95</c:v>
                </c:pt>
                <c:pt idx="4729">
                  <c:v>2.9207000000000001</c:v>
                </c:pt>
                <c:pt idx="4730">
                  <c:v>2.8660000000000001</c:v>
                </c:pt>
                <c:pt idx="4731">
                  <c:v>2.8622999999999998</c:v>
                </c:pt>
                <c:pt idx="4732">
                  <c:v>2.8934000000000002</c:v>
                </c:pt>
                <c:pt idx="4733">
                  <c:v>2.8605999999999998</c:v>
                </c:pt>
                <c:pt idx="4734">
                  <c:v>2.8077999999999999</c:v>
                </c:pt>
                <c:pt idx="4735">
                  <c:v>2.8643000000000001</c:v>
                </c:pt>
                <c:pt idx="4736">
                  <c:v>2.8807999999999998</c:v>
                </c:pt>
                <c:pt idx="4737">
                  <c:v>2.8862999999999999</c:v>
                </c:pt>
                <c:pt idx="4738">
                  <c:v>2.8826999999999998</c:v>
                </c:pt>
                <c:pt idx="4739">
                  <c:v>2.8571</c:v>
                </c:pt>
                <c:pt idx="4740">
                  <c:v>2.8938000000000001</c:v>
                </c:pt>
                <c:pt idx="4741">
                  <c:v>2.8681000000000001</c:v>
                </c:pt>
                <c:pt idx="4742">
                  <c:v>2.8426</c:v>
                </c:pt>
                <c:pt idx="4743">
                  <c:v>2.8170000000000002</c:v>
                </c:pt>
                <c:pt idx="4744">
                  <c:v>2.8279999999999998</c:v>
                </c:pt>
                <c:pt idx="4745">
                  <c:v>2.8445</c:v>
                </c:pt>
                <c:pt idx="4746">
                  <c:v>2.8555000000000001</c:v>
                </c:pt>
                <c:pt idx="4747">
                  <c:v>2.8959000000000001</c:v>
                </c:pt>
                <c:pt idx="4748">
                  <c:v>2.883</c:v>
                </c:pt>
                <c:pt idx="4749">
                  <c:v>2.8243999999999998</c:v>
                </c:pt>
                <c:pt idx="4750">
                  <c:v>2.8134999999999999</c:v>
                </c:pt>
                <c:pt idx="4751">
                  <c:v>2.8519999999999999</c:v>
                </c:pt>
                <c:pt idx="4752">
                  <c:v>2.7753000000000001</c:v>
                </c:pt>
                <c:pt idx="4753">
                  <c:v>2.7806999999999999</c:v>
                </c:pt>
                <c:pt idx="4754">
                  <c:v>2.7389000000000001</c:v>
                </c:pt>
                <c:pt idx="4755">
                  <c:v>2.7389000000000001</c:v>
                </c:pt>
                <c:pt idx="4756">
                  <c:v>2.7298</c:v>
                </c:pt>
                <c:pt idx="4757">
                  <c:v>2.7753000000000001</c:v>
                </c:pt>
                <c:pt idx="4758">
                  <c:v>2.8027000000000002</c:v>
                </c:pt>
                <c:pt idx="4759">
                  <c:v>2.8319999999999999</c:v>
                </c:pt>
                <c:pt idx="4760">
                  <c:v>2.7734999999999999</c:v>
                </c:pt>
                <c:pt idx="4761">
                  <c:v>2.7789999999999999</c:v>
                </c:pt>
                <c:pt idx="4762">
                  <c:v>2.8008999999999999</c:v>
                </c:pt>
                <c:pt idx="4763">
                  <c:v>2.7808000000000002</c:v>
                </c:pt>
                <c:pt idx="4764">
                  <c:v>2.8357999999999999</c:v>
                </c:pt>
                <c:pt idx="4765">
                  <c:v>2.8267000000000002</c:v>
                </c:pt>
                <c:pt idx="4766">
                  <c:v>2.8267000000000002</c:v>
                </c:pt>
                <c:pt idx="4767">
                  <c:v>2.8285</c:v>
                </c:pt>
                <c:pt idx="4768">
                  <c:v>2.8727999999999998</c:v>
                </c:pt>
                <c:pt idx="4769">
                  <c:v>2.9098000000000002</c:v>
                </c:pt>
                <c:pt idx="4770">
                  <c:v>2.9601999999999999</c:v>
                </c:pt>
                <c:pt idx="4771">
                  <c:v>2.9752000000000001</c:v>
                </c:pt>
                <c:pt idx="4772">
                  <c:v>2.9994999999999998</c:v>
                </c:pt>
                <c:pt idx="4773">
                  <c:v>3.0259</c:v>
                </c:pt>
                <c:pt idx="4774">
                  <c:v>2.9809000000000001</c:v>
                </c:pt>
                <c:pt idx="4775">
                  <c:v>2.9567999999999999</c:v>
                </c:pt>
                <c:pt idx="4776">
                  <c:v>2.9531000000000001</c:v>
                </c:pt>
                <c:pt idx="4777">
                  <c:v>2.9643999999999999</c:v>
                </c:pt>
                <c:pt idx="4778">
                  <c:v>2.9662999999999999</c:v>
                </c:pt>
                <c:pt idx="4779">
                  <c:v>2.9458000000000002</c:v>
                </c:pt>
                <c:pt idx="4780">
                  <c:v>2.9497</c:v>
                </c:pt>
                <c:pt idx="4781">
                  <c:v>2.9497</c:v>
                </c:pt>
                <c:pt idx="4782">
                  <c:v>2.976</c:v>
                </c:pt>
                <c:pt idx="4783">
                  <c:v>3.0042</c:v>
                </c:pt>
                <c:pt idx="4784">
                  <c:v>2.9622000000000002</c:v>
                </c:pt>
                <c:pt idx="4785">
                  <c:v>2.9695</c:v>
                </c:pt>
                <c:pt idx="4786">
                  <c:v>3.0024000000000002</c:v>
                </c:pt>
                <c:pt idx="4787">
                  <c:v>3.0722999999999998</c:v>
                </c:pt>
                <c:pt idx="4788">
                  <c:v>3.0964</c:v>
                </c:pt>
                <c:pt idx="4789">
                  <c:v>3.1112000000000002</c:v>
                </c:pt>
                <c:pt idx="4790">
                  <c:v>3.0558999999999998</c:v>
                </c:pt>
                <c:pt idx="4791">
                  <c:v>3.0596000000000001</c:v>
                </c:pt>
                <c:pt idx="4792">
                  <c:v>3.0596999999999999</c:v>
                </c:pt>
                <c:pt idx="4793">
                  <c:v>2.9935</c:v>
                </c:pt>
                <c:pt idx="4794">
                  <c:v>2.9769999999999999</c:v>
                </c:pt>
                <c:pt idx="4795">
                  <c:v>2.9312999999999998</c:v>
                </c:pt>
                <c:pt idx="4796">
                  <c:v>2.9312999999999998</c:v>
                </c:pt>
                <c:pt idx="4797">
                  <c:v>2.7810000000000001</c:v>
                </c:pt>
                <c:pt idx="4798">
                  <c:v>2.855</c:v>
                </c:pt>
                <c:pt idx="4799">
                  <c:v>2.8586</c:v>
                </c:pt>
                <c:pt idx="4800">
                  <c:v>2.9022000000000001</c:v>
                </c:pt>
                <c:pt idx="4801">
                  <c:v>2.9424000000000001</c:v>
                </c:pt>
                <c:pt idx="4802">
                  <c:v>2.9277000000000002</c:v>
                </c:pt>
                <c:pt idx="4803">
                  <c:v>2.9716999999999998</c:v>
                </c:pt>
                <c:pt idx="4804">
                  <c:v>2.9203999999999999</c:v>
                </c:pt>
                <c:pt idx="4805">
                  <c:v>2.9460999999999999</c:v>
                </c:pt>
                <c:pt idx="4806">
                  <c:v>2.9516</c:v>
                </c:pt>
                <c:pt idx="4807">
                  <c:v>2.9607999999999999</c:v>
                </c:pt>
                <c:pt idx="4808">
                  <c:v>2.9662999999999999</c:v>
                </c:pt>
                <c:pt idx="4809">
                  <c:v>2.9350999999999998</c:v>
                </c:pt>
                <c:pt idx="4810">
                  <c:v>2.9205000000000001</c:v>
                </c:pt>
                <c:pt idx="4811">
                  <c:v>2.9169</c:v>
                </c:pt>
                <c:pt idx="4812">
                  <c:v>2.8967000000000001</c:v>
                </c:pt>
                <c:pt idx="4813">
                  <c:v>2.9388999999999998</c:v>
                </c:pt>
                <c:pt idx="4814">
                  <c:v>2.8967000000000001</c:v>
                </c:pt>
                <c:pt idx="4815">
                  <c:v>2.8948999999999998</c:v>
                </c:pt>
                <c:pt idx="4816">
                  <c:v>2.8803000000000001</c:v>
                </c:pt>
                <c:pt idx="4817">
                  <c:v>2.8765999999999998</c:v>
                </c:pt>
                <c:pt idx="4818">
                  <c:v>2.8256000000000001</c:v>
                </c:pt>
                <c:pt idx="4819">
                  <c:v>2.8365</c:v>
                </c:pt>
                <c:pt idx="4820">
                  <c:v>2.8601000000000001</c:v>
                </c:pt>
                <c:pt idx="4821">
                  <c:v>2.8711000000000002</c:v>
                </c:pt>
                <c:pt idx="4822">
                  <c:v>2.8309000000000002</c:v>
                </c:pt>
                <c:pt idx="4823">
                  <c:v>2.8309000000000002</c:v>
                </c:pt>
                <c:pt idx="4824">
                  <c:v>2.8290999999999999</c:v>
                </c:pt>
                <c:pt idx="4825">
                  <c:v>2.8216999999999999</c:v>
                </c:pt>
                <c:pt idx="4826">
                  <c:v>2.8563999999999998</c:v>
                </c:pt>
                <c:pt idx="4827">
                  <c:v>2.8491</c:v>
                </c:pt>
                <c:pt idx="4828">
                  <c:v>2.8491</c:v>
                </c:pt>
                <c:pt idx="4829">
                  <c:v>2.8454000000000002</c:v>
                </c:pt>
                <c:pt idx="4830">
                  <c:v>2.8271000000000002</c:v>
                </c:pt>
                <c:pt idx="4831">
                  <c:v>2.8582000000000001</c:v>
                </c:pt>
                <c:pt idx="4832">
                  <c:v>2.86</c:v>
                </c:pt>
                <c:pt idx="4833">
                  <c:v>2.8692000000000002</c:v>
                </c:pt>
                <c:pt idx="4834">
                  <c:v>2.8380000000000001</c:v>
                </c:pt>
                <c:pt idx="4835">
                  <c:v>2.8931</c:v>
                </c:pt>
                <c:pt idx="4836">
                  <c:v>2.9540999999999999</c:v>
                </c:pt>
                <c:pt idx="4837">
                  <c:v>2.9485999999999999</c:v>
                </c:pt>
                <c:pt idx="4838">
                  <c:v>2.9746000000000001</c:v>
                </c:pt>
                <c:pt idx="4839">
                  <c:v>2.9763999999999999</c:v>
                </c:pt>
                <c:pt idx="4840">
                  <c:v>2.9542000000000002</c:v>
                </c:pt>
                <c:pt idx="4841">
                  <c:v>2.9727999999999999</c:v>
                </c:pt>
                <c:pt idx="4842">
                  <c:v>2.9598</c:v>
                </c:pt>
                <c:pt idx="4843">
                  <c:v>3.0064000000000002</c:v>
                </c:pt>
                <c:pt idx="4844">
                  <c:v>2.9859</c:v>
                </c:pt>
                <c:pt idx="4845">
                  <c:v>2.9487999999999999</c:v>
                </c:pt>
                <c:pt idx="4846">
                  <c:v>2.9394999999999998</c:v>
                </c:pt>
                <c:pt idx="4847">
                  <c:v>2.9729999999999999</c:v>
                </c:pt>
                <c:pt idx="4848">
                  <c:v>2.96</c:v>
                </c:pt>
                <c:pt idx="4849">
                  <c:v>2.9258000000000002</c:v>
                </c:pt>
                <c:pt idx="4850">
                  <c:v>2.8732000000000002</c:v>
                </c:pt>
                <c:pt idx="4851">
                  <c:v>2.8786</c:v>
                </c:pt>
                <c:pt idx="4852">
                  <c:v>2.8984999999999999</c:v>
                </c:pt>
                <c:pt idx="4853">
                  <c:v>2.8622999999999998</c:v>
                </c:pt>
                <c:pt idx="4854">
                  <c:v>2.8658999999999999</c:v>
                </c:pt>
                <c:pt idx="4855">
                  <c:v>2.8605</c:v>
                </c:pt>
                <c:pt idx="4856">
                  <c:v>2.819</c:v>
                </c:pt>
                <c:pt idx="4857">
                  <c:v>2.8298000000000001</c:v>
                </c:pt>
                <c:pt idx="4858">
                  <c:v>2.8189000000000002</c:v>
                </c:pt>
                <c:pt idx="4859">
                  <c:v>2.8260999999999998</c:v>
                </c:pt>
                <c:pt idx="4860">
                  <c:v>2.8098000000000001</c:v>
                </c:pt>
                <c:pt idx="4861">
                  <c:v>2.8458999999999999</c:v>
                </c:pt>
                <c:pt idx="4862">
                  <c:v>2.8803999999999998</c:v>
                </c:pt>
                <c:pt idx="4863">
                  <c:v>2.8839999999999999</c:v>
                </c:pt>
                <c:pt idx="4864">
                  <c:v>2.855</c:v>
                </c:pt>
                <c:pt idx="4865">
                  <c:v>2.8603999999999998</c:v>
                </c:pt>
                <c:pt idx="4866">
                  <c:v>2.8603999999999998</c:v>
                </c:pt>
                <c:pt idx="4867">
                  <c:v>2.8984999999999999</c:v>
                </c:pt>
                <c:pt idx="4868">
                  <c:v>2.9022000000000001</c:v>
                </c:pt>
                <c:pt idx="4869">
                  <c:v>2.8731</c:v>
                </c:pt>
                <c:pt idx="4870">
                  <c:v>2.9388000000000001</c:v>
                </c:pt>
                <c:pt idx="4871">
                  <c:v>2.9314</c:v>
                </c:pt>
                <c:pt idx="4872">
                  <c:v>2.9754999999999998</c:v>
                </c:pt>
                <c:pt idx="4873">
                  <c:v>2.9626000000000001</c:v>
                </c:pt>
                <c:pt idx="4874">
                  <c:v>2.97</c:v>
                </c:pt>
                <c:pt idx="4875">
                  <c:v>2.9958999999999998</c:v>
                </c:pt>
                <c:pt idx="4876">
                  <c:v>2.9866999999999999</c:v>
                </c:pt>
                <c:pt idx="4877">
                  <c:v>3.0550999999999999</c:v>
                </c:pt>
                <c:pt idx="4878">
                  <c:v>3.0626000000000002</c:v>
                </c:pt>
                <c:pt idx="4879">
                  <c:v>3.0626000000000002</c:v>
                </c:pt>
                <c:pt idx="4880">
                  <c:v>3.0628000000000002</c:v>
                </c:pt>
                <c:pt idx="4881">
                  <c:v>3.0889000000000002</c:v>
                </c:pt>
                <c:pt idx="4882">
                  <c:v>3.0964</c:v>
                </c:pt>
                <c:pt idx="4883">
                  <c:v>3.048</c:v>
                </c:pt>
                <c:pt idx="4884">
                  <c:v>3.0518000000000001</c:v>
                </c:pt>
                <c:pt idx="4885">
                  <c:v>3.0611999999999999</c:v>
                </c:pt>
                <c:pt idx="4886">
                  <c:v>3.0836000000000001</c:v>
                </c:pt>
                <c:pt idx="4887">
                  <c:v>3.0630999999999999</c:v>
                </c:pt>
                <c:pt idx="4888">
                  <c:v>3.1812999999999998</c:v>
                </c:pt>
                <c:pt idx="4889">
                  <c:v>3.1869999999999998</c:v>
                </c:pt>
                <c:pt idx="4890">
                  <c:v>3.2328000000000001</c:v>
                </c:pt>
                <c:pt idx="4891">
                  <c:v>3.2328000000000001</c:v>
                </c:pt>
                <c:pt idx="4892">
                  <c:v>3.2063000000000001</c:v>
                </c:pt>
                <c:pt idx="4893">
                  <c:v>3.1629</c:v>
                </c:pt>
                <c:pt idx="4894">
                  <c:v>3.1497999999999999</c:v>
                </c:pt>
                <c:pt idx="4895">
                  <c:v>3.1613000000000002</c:v>
                </c:pt>
                <c:pt idx="4896">
                  <c:v>3.1556999999999999</c:v>
                </c:pt>
                <c:pt idx="4897">
                  <c:v>3.1633</c:v>
                </c:pt>
                <c:pt idx="4898">
                  <c:v>3.2050000000000001</c:v>
                </c:pt>
                <c:pt idx="4899">
                  <c:v>3.1785999999999999</c:v>
                </c:pt>
                <c:pt idx="4900">
                  <c:v>3.1920999999999999</c:v>
                </c:pt>
                <c:pt idx="4901">
                  <c:v>3.1978</c:v>
                </c:pt>
                <c:pt idx="4902">
                  <c:v>3.1676000000000002</c:v>
                </c:pt>
                <c:pt idx="4903">
                  <c:v>3.1034999999999999</c:v>
                </c:pt>
                <c:pt idx="4904">
                  <c:v>3.1166999999999998</c:v>
                </c:pt>
                <c:pt idx="4905">
                  <c:v>3.0754999999999999</c:v>
                </c:pt>
                <c:pt idx="4906">
                  <c:v>3.0849000000000002</c:v>
                </c:pt>
                <c:pt idx="4907">
                  <c:v>3.1227</c:v>
                </c:pt>
                <c:pt idx="4908">
                  <c:v>3.1435</c:v>
                </c:pt>
                <c:pt idx="4909">
                  <c:v>3.1303000000000001</c:v>
                </c:pt>
                <c:pt idx="4910">
                  <c:v>3.2121</c:v>
                </c:pt>
                <c:pt idx="4911">
                  <c:v>3.2008000000000001</c:v>
                </c:pt>
                <c:pt idx="4912">
                  <c:v>3.2275999999999998</c:v>
                </c:pt>
                <c:pt idx="4913">
                  <c:v>3.2355</c:v>
                </c:pt>
                <c:pt idx="4914">
                  <c:v>3.2372999999999998</c:v>
                </c:pt>
                <c:pt idx="4915">
                  <c:v>3.1819000000000002</c:v>
                </c:pt>
                <c:pt idx="4916">
                  <c:v>3.1819000000000002</c:v>
                </c:pt>
                <c:pt idx="4917">
                  <c:v>3.1396999999999999</c:v>
                </c:pt>
                <c:pt idx="4918">
                  <c:v>3.125</c:v>
                </c:pt>
                <c:pt idx="4919">
                  <c:v>3.1103000000000001</c:v>
                </c:pt>
                <c:pt idx="4920">
                  <c:v>3.0628000000000002</c:v>
                </c:pt>
                <c:pt idx="4921">
                  <c:v>3.0628000000000002</c:v>
                </c:pt>
                <c:pt idx="4922">
                  <c:v>3.0628000000000002</c:v>
                </c:pt>
                <c:pt idx="4923">
                  <c:v>3.0627</c:v>
                </c:pt>
                <c:pt idx="4924">
                  <c:v>3.0627</c:v>
                </c:pt>
                <c:pt idx="4925">
                  <c:v>3.0390000000000001</c:v>
                </c:pt>
                <c:pt idx="4926">
                  <c:v>3.0535000000000001</c:v>
                </c:pt>
                <c:pt idx="4927">
                  <c:v>3.0571999999999999</c:v>
                </c:pt>
                <c:pt idx="4928">
                  <c:v>3.0590000000000002</c:v>
                </c:pt>
                <c:pt idx="4929">
                  <c:v>3.0297999999999998</c:v>
                </c:pt>
                <c:pt idx="4930">
                  <c:v>2.9878999999999998</c:v>
                </c:pt>
                <c:pt idx="4931">
                  <c:v>2.9697</c:v>
                </c:pt>
                <c:pt idx="4932">
                  <c:v>2.9136000000000002</c:v>
                </c:pt>
                <c:pt idx="4933">
                  <c:v>2.9136000000000002</c:v>
                </c:pt>
                <c:pt idx="4934">
                  <c:v>2.8955000000000002</c:v>
                </c:pt>
                <c:pt idx="4935">
                  <c:v>2.8450000000000002</c:v>
                </c:pt>
                <c:pt idx="4936">
                  <c:v>2.8574999999999999</c:v>
                </c:pt>
                <c:pt idx="4937">
                  <c:v>2.879</c:v>
                </c:pt>
                <c:pt idx="4938">
                  <c:v>2.9096000000000002</c:v>
                </c:pt>
                <c:pt idx="4939">
                  <c:v>2.9131</c:v>
                </c:pt>
                <c:pt idx="4940">
                  <c:v>2.8895</c:v>
                </c:pt>
                <c:pt idx="4941">
                  <c:v>2.8570000000000002</c:v>
                </c:pt>
                <c:pt idx="4942">
                  <c:v>2.8174999999999999</c:v>
                </c:pt>
                <c:pt idx="4943">
                  <c:v>2.7547999999999999</c:v>
                </c:pt>
                <c:pt idx="4944">
                  <c:v>2.8065000000000002</c:v>
                </c:pt>
                <c:pt idx="4945">
                  <c:v>2.7902</c:v>
                </c:pt>
                <c:pt idx="4946">
                  <c:v>2.7383000000000002</c:v>
                </c:pt>
                <c:pt idx="4947">
                  <c:v>2.7383000000000002</c:v>
                </c:pt>
                <c:pt idx="4948">
                  <c:v>2.8079000000000001</c:v>
                </c:pt>
                <c:pt idx="4949">
                  <c:v>2.7665999999999999</c:v>
                </c:pt>
                <c:pt idx="4950">
                  <c:v>2.7181999999999999</c:v>
                </c:pt>
                <c:pt idx="4951">
                  <c:v>2.6842000000000001</c:v>
                </c:pt>
                <c:pt idx="4952">
                  <c:v>2.6842000000000001</c:v>
                </c:pt>
                <c:pt idx="4953">
                  <c:v>2.6204000000000001</c:v>
                </c:pt>
                <c:pt idx="4954">
                  <c:v>2.5535000000000001</c:v>
                </c:pt>
                <c:pt idx="4955">
                  <c:v>2.6677</c:v>
                </c:pt>
                <c:pt idx="4956">
                  <c:v>2.6960000000000002</c:v>
                </c:pt>
                <c:pt idx="4957">
                  <c:v>2.7280000000000002</c:v>
                </c:pt>
                <c:pt idx="4958">
                  <c:v>2.71</c:v>
                </c:pt>
                <c:pt idx="4959">
                  <c:v>2.7421000000000002</c:v>
                </c:pt>
                <c:pt idx="4960">
                  <c:v>2.7006999999999999</c:v>
                </c:pt>
                <c:pt idx="4961">
                  <c:v>2.7023999999999999</c:v>
                </c:pt>
                <c:pt idx="4962">
                  <c:v>2.7111999999999998</c:v>
                </c:pt>
                <c:pt idx="4963">
                  <c:v>2.7218</c:v>
                </c:pt>
                <c:pt idx="4964">
                  <c:v>2.7504</c:v>
                </c:pt>
                <c:pt idx="4965">
                  <c:v>2.7841999999999998</c:v>
                </c:pt>
                <c:pt idx="4966">
                  <c:v>2.7841999999999998</c:v>
                </c:pt>
                <c:pt idx="4967">
                  <c:v>2.7391999999999999</c:v>
                </c:pt>
                <c:pt idx="4968">
                  <c:v>2.7408999999999999</c:v>
                </c:pt>
                <c:pt idx="4969">
                  <c:v>2.7157</c:v>
                </c:pt>
                <c:pt idx="4970">
                  <c:v>2.7585000000000002</c:v>
                </c:pt>
                <c:pt idx="4971">
                  <c:v>2.7440000000000002</c:v>
                </c:pt>
                <c:pt idx="4972">
                  <c:v>2.7098</c:v>
                </c:pt>
                <c:pt idx="4973">
                  <c:v>2.6775000000000002</c:v>
                </c:pt>
                <c:pt idx="4974">
                  <c:v>2.6293000000000002</c:v>
                </c:pt>
                <c:pt idx="4975">
                  <c:v>2.6842000000000001</c:v>
                </c:pt>
                <c:pt idx="4976">
                  <c:v>2.7235</c:v>
                </c:pt>
                <c:pt idx="4977">
                  <c:v>2.6983000000000001</c:v>
                </c:pt>
                <c:pt idx="4978">
                  <c:v>2.6945999999999999</c:v>
                </c:pt>
                <c:pt idx="4979">
                  <c:v>2.6572</c:v>
                </c:pt>
                <c:pt idx="4980">
                  <c:v>2.6339000000000001</c:v>
                </c:pt>
                <c:pt idx="4981">
                  <c:v>2.6536</c:v>
                </c:pt>
                <c:pt idx="4982">
                  <c:v>2.6877</c:v>
                </c:pt>
                <c:pt idx="4983">
                  <c:v>2.7021000000000002</c:v>
                </c:pt>
                <c:pt idx="4984">
                  <c:v>2.6536</c:v>
                </c:pt>
                <c:pt idx="4985">
                  <c:v>2.6625999999999999</c:v>
                </c:pt>
                <c:pt idx="4986">
                  <c:v>2.6625999999999999</c:v>
                </c:pt>
                <c:pt idx="4987">
                  <c:v>2.6339000000000001</c:v>
                </c:pt>
                <c:pt idx="4988">
                  <c:v>2.6446999999999998</c:v>
                </c:pt>
                <c:pt idx="4989">
                  <c:v>2.6913999999999998</c:v>
                </c:pt>
                <c:pt idx="4990">
                  <c:v>2.6518000000000002</c:v>
                </c:pt>
                <c:pt idx="4991">
                  <c:v>2.6625999999999999</c:v>
                </c:pt>
                <c:pt idx="4992">
                  <c:v>2.6356999999999999</c:v>
                </c:pt>
                <c:pt idx="4993">
                  <c:v>2.6825000000000001</c:v>
                </c:pt>
                <c:pt idx="4994">
                  <c:v>2.7149999999999999</c:v>
                </c:pt>
                <c:pt idx="4995">
                  <c:v>2.7530999999999999</c:v>
                </c:pt>
                <c:pt idx="4996">
                  <c:v>2.7223000000000002</c:v>
                </c:pt>
                <c:pt idx="4997">
                  <c:v>2.7168999999999999</c:v>
                </c:pt>
                <c:pt idx="4998">
                  <c:v>2.6934</c:v>
                </c:pt>
                <c:pt idx="4999">
                  <c:v>2.6393</c:v>
                </c:pt>
                <c:pt idx="5000">
                  <c:v>2.6284999999999998</c:v>
                </c:pt>
                <c:pt idx="5001">
                  <c:v>2.6393</c:v>
                </c:pt>
                <c:pt idx="5002">
                  <c:v>2.6015000000000001</c:v>
                </c:pt>
                <c:pt idx="5003">
                  <c:v>2.6213000000000002</c:v>
                </c:pt>
                <c:pt idx="5004">
                  <c:v>2.6303000000000001</c:v>
                </c:pt>
                <c:pt idx="5005">
                  <c:v>2.5871</c:v>
                </c:pt>
                <c:pt idx="5006">
                  <c:v>2.6032999999999999</c:v>
                </c:pt>
                <c:pt idx="5007">
                  <c:v>2.6122999999999998</c:v>
                </c:pt>
                <c:pt idx="5008">
                  <c:v>2.5263</c:v>
                </c:pt>
                <c:pt idx="5009">
                  <c:v>2.5369000000000002</c:v>
                </c:pt>
                <c:pt idx="5010">
                  <c:v>2.4390000000000001</c:v>
                </c:pt>
                <c:pt idx="5011">
                  <c:v>2.3982999999999999</c:v>
                </c:pt>
                <c:pt idx="5012">
                  <c:v>2.423</c:v>
                </c:pt>
                <c:pt idx="5013">
                  <c:v>2.3664999999999998</c:v>
                </c:pt>
                <c:pt idx="5014">
                  <c:v>2.3946000000000001</c:v>
                </c:pt>
                <c:pt idx="5015">
                  <c:v>2.4049999999999998</c:v>
                </c:pt>
                <c:pt idx="5016">
                  <c:v>2.5009000000000001</c:v>
                </c:pt>
                <c:pt idx="5017">
                  <c:v>2.4741</c:v>
                </c:pt>
                <c:pt idx="5018">
                  <c:v>2.5240999999999998</c:v>
                </c:pt>
                <c:pt idx="5019">
                  <c:v>2.5150999999999999</c:v>
                </c:pt>
                <c:pt idx="5020">
                  <c:v>2.4954000000000001</c:v>
                </c:pt>
                <c:pt idx="5021">
                  <c:v>2.5222000000000002</c:v>
                </c:pt>
                <c:pt idx="5022">
                  <c:v>2.5005999999999999</c:v>
                </c:pt>
                <c:pt idx="5023">
                  <c:v>2.4649000000000001</c:v>
                </c:pt>
                <c:pt idx="5024">
                  <c:v>2.4969999999999999</c:v>
                </c:pt>
                <c:pt idx="5025">
                  <c:v>2.5651000000000002</c:v>
                </c:pt>
                <c:pt idx="5026">
                  <c:v>2.5543</c:v>
                </c:pt>
                <c:pt idx="5027">
                  <c:v>2.5903999999999998</c:v>
                </c:pt>
                <c:pt idx="5028">
                  <c:v>2.5939999999999999</c:v>
                </c:pt>
                <c:pt idx="5029">
                  <c:v>2.5596000000000001</c:v>
                </c:pt>
                <c:pt idx="5030">
                  <c:v>2.5596000000000001</c:v>
                </c:pt>
                <c:pt idx="5031">
                  <c:v>2.5884999999999998</c:v>
                </c:pt>
                <c:pt idx="5032">
                  <c:v>2.5649999999999999</c:v>
                </c:pt>
                <c:pt idx="5033">
                  <c:v>2.5181</c:v>
                </c:pt>
                <c:pt idx="5034">
                  <c:v>2.5325000000000002</c:v>
                </c:pt>
                <c:pt idx="5035">
                  <c:v>2.4982000000000002</c:v>
                </c:pt>
                <c:pt idx="5036">
                  <c:v>2.5251999999999999</c:v>
                </c:pt>
                <c:pt idx="5037">
                  <c:v>2.5017999999999998</c:v>
                </c:pt>
                <c:pt idx="5038">
                  <c:v>2.4998999999999998</c:v>
                </c:pt>
                <c:pt idx="5039">
                  <c:v>2.5413999999999999</c:v>
                </c:pt>
                <c:pt idx="5040">
                  <c:v>2.5249999999999999</c:v>
                </c:pt>
                <c:pt idx="5041">
                  <c:v>2.4691999999999998</c:v>
                </c:pt>
                <c:pt idx="5042">
                  <c:v>2.4565999999999999</c:v>
                </c:pt>
                <c:pt idx="5043">
                  <c:v>2.4834999999999998</c:v>
                </c:pt>
                <c:pt idx="5044">
                  <c:v>2.4422999999999999</c:v>
                </c:pt>
                <c:pt idx="5045">
                  <c:v>2.4672000000000001</c:v>
                </c:pt>
                <c:pt idx="5046">
                  <c:v>2.4015</c:v>
                </c:pt>
                <c:pt idx="5047">
                  <c:v>2.4104000000000001</c:v>
                </c:pt>
                <c:pt idx="5048">
                  <c:v>2.3732000000000002</c:v>
                </c:pt>
                <c:pt idx="5049">
                  <c:v>2.3944000000000001</c:v>
                </c:pt>
                <c:pt idx="5050">
                  <c:v>2.3908999999999998</c:v>
                </c:pt>
                <c:pt idx="5051">
                  <c:v>2.4157000000000002</c:v>
                </c:pt>
                <c:pt idx="5052">
                  <c:v>2.4264000000000001</c:v>
                </c:pt>
                <c:pt idx="5053">
                  <c:v>2.3820000000000001</c:v>
                </c:pt>
                <c:pt idx="5054">
                  <c:v>2.3184999999999998</c:v>
                </c:pt>
                <c:pt idx="5055">
                  <c:v>2.3201999999999998</c:v>
                </c:pt>
                <c:pt idx="5056">
                  <c:v>2.3201999999999998</c:v>
                </c:pt>
                <c:pt idx="5057">
                  <c:v>2.2658</c:v>
                </c:pt>
                <c:pt idx="5058">
                  <c:v>2.2605</c:v>
                </c:pt>
                <c:pt idx="5059">
                  <c:v>2.2132999999999998</c:v>
                </c:pt>
                <c:pt idx="5060">
                  <c:v>2.1246</c:v>
                </c:pt>
                <c:pt idx="5061">
                  <c:v>2.0710000000000002</c:v>
                </c:pt>
                <c:pt idx="5062">
                  <c:v>2.1295999999999999</c:v>
                </c:pt>
                <c:pt idx="5063">
                  <c:v>2.1347999999999998</c:v>
                </c:pt>
                <c:pt idx="5064">
                  <c:v>2.1173999999999999</c:v>
                </c:pt>
                <c:pt idx="5065">
                  <c:v>2.0809000000000002</c:v>
                </c:pt>
                <c:pt idx="5066">
                  <c:v>2.1484000000000001</c:v>
                </c:pt>
                <c:pt idx="5067">
                  <c:v>2.1431</c:v>
                </c:pt>
                <c:pt idx="5068">
                  <c:v>2.1204999999999998</c:v>
                </c:pt>
                <c:pt idx="5069">
                  <c:v>2.0945</c:v>
                </c:pt>
                <c:pt idx="5070">
                  <c:v>2.0804</c:v>
                </c:pt>
                <c:pt idx="5071">
                  <c:v>2.0941999999999998</c:v>
                </c:pt>
                <c:pt idx="5072">
                  <c:v>2.0594999999999999</c:v>
                </c:pt>
                <c:pt idx="5073">
                  <c:v>2.0232999999999999</c:v>
                </c:pt>
                <c:pt idx="5074">
                  <c:v>2.0284</c:v>
                </c:pt>
                <c:pt idx="5075">
                  <c:v>2.0539999999999998</c:v>
                </c:pt>
                <c:pt idx="5076">
                  <c:v>2.0143</c:v>
                </c:pt>
                <c:pt idx="5077">
                  <c:v>1.9850000000000001</c:v>
                </c:pt>
                <c:pt idx="5078">
                  <c:v>2.0468000000000002</c:v>
                </c:pt>
                <c:pt idx="5079">
                  <c:v>2.0139999999999998</c:v>
                </c:pt>
                <c:pt idx="5080">
                  <c:v>2.0051000000000001</c:v>
                </c:pt>
                <c:pt idx="5081">
                  <c:v>2.024</c:v>
                </c:pt>
                <c:pt idx="5082">
                  <c:v>1.974</c:v>
                </c:pt>
                <c:pt idx="5083">
                  <c:v>1.9498</c:v>
                </c:pt>
                <c:pt idx="5084">
                  <c:v>1.9498</c:v>
                </c:pt>
                <c:pt idx="5085">
                  <c:v>2.0337999999999998</c:v>
                </c:pt>
                <c:pt idx="5086">
                  <c:v>2.0476000000000001</c:v>
                </c:pt>
                <c:pt idx="5087">
                  <c:v>2.0648</c:v>
                </c:pt>
                <c:pt idx="5088">
                  <c:v>2.0613000000000001</c:v>
                </c:pt>
                <c:pt idx="5089">
                  <c:v>2.1377999999999999</c:v>
                </c:pt>
                <c:pt idx="5090">
                  <c:v>2.1219000000000001</c:v>
                </c:pt>
                <c:pt idx="5091">
                  <c:v>2.0886999999999998</c:v>
                </c:pt>
                <c:pt idx="5092">
                  <c:v>2.1025999999999998</c:v>
                </c:pt>
                <c:pt idx="5093">
                  <c:v>2.0451000000000001</c:v>
                </c:pt>
                <c:pt idx="5094">
                  <c:v>2.0242</c:v>
                </c:pt>
                <c:pt idx="5095">
                  <c:v>2.0552000000000001</c:v>
                </c:pt>
                <c:pt idx="5096">
                  <c:v>2.0464000000000002</c:v>
                </c:pt>
                <c:pt idx="5097">
                  <c:v>2.0811999999999999</c:v>
                </c:pt>
                <c:pt idx="5098">
                  <c:v>2.0428000000000002</c:v>
                </c:pt>
                <c:pt idx="5099">
                  <c:v>2.081</c:v>
                </c:pt>
                <c:pt idx="5100">
                  <c:v>2.0703</c:v>
                </c:pt>
                <c:pt idx="5101">
                  <c:v>2.0649999999999999</c:v>
                </c:pt>
                <c:pt idx="5102">
                  <c:v>2.0579999999999998</c:v>
                </c:pt>
                <c:pt idx="5103">
                  <c:v>2.0144000000000002</c:v>
                </c:pt>
                <c:pt idx="5104">
                  <c:v>1.8935</c:v>
                </c:pt>
                <c:pt idx="5105">
                  <c:v>1.8452</c:v>
                </c:pt>
                <c:pt idx="5106">
                  <c:v>1.7075</c:v>
                </c:pt>
                <c:pt idx="5107">
                  <c:v>1.7022999999999999</c:v>
                </c:pt>
                <c:pt idx="5108">
                  <c:v>1.7342</c:v>
                </c:pt>
                <c:pt idx="5109">
                  <c:v>1.7172000000000001</c:v>
                </c:pt>
                <c:pt idx="5110">
                  <c:v>1.7446999999999999</c:v>
                </c:pt>
                <c:pt idx="5111">
                  <c:v>1.6454</c:v>
                </c:pt>
                <c:pt idx="5112">
                  <c:v>1.7035</c:v>
                </c:pt>
                <c:pt idx="5113">
                  <c:v>1.5791999999999999</c:v>
                </c:pt>
                <c:pt idx="5114">
                  <c:v>1.5268999999999999</c:v>
                </c:pt>
                <c:pt idx="5115">
                  <c:v>1.5538000000000001</c:v>
                </c:pt>
                <c:pt idx="5116">
                  <c:v>1.6063000000000001</c:v>
                </c:pt>
                <c:pt idx="5117">
                  <c:v>1.5555000000000001</c:v>
                </c:pt>
                <c:pt idx="5118">
                  <c:v>1.5892999999999999</c:v>
                </c:pt>
                <c:pt idx="5119">
                  <c:v>1.6131</c:v>
                </c:pt>
                <c:pt idx="5120">
                  <c:v>1.5350999999999999</c:v>
                </c:pt>
                <c:pt idx="5121">
                  <c:v>1.5350999999999999</c:v>
                </c:pt>
                <c:pt idx="5122">
                  <c:v>1.4711000000000001</c:v>
                </c:pt>
                <c:pt idx="5123">
                  <c:v>1.4794</c:v>
                </c:pt>
                <c:pt idx="5124">
                  <c:v>1.4944999999999999</c:v>
                </c:pt>
                <c:pt idx="5125">
                  <c:v>1.4961</c:v>
                </c:pt>
                <c:pt idx="5126">
                  <c:v>1.4961</c:v>
                </c:pt>
                <c:pt idx="5127">
                  <c:v>1.4573</c:v>
                </c:pt>
                <c:pt idx="5128">
                  <c:v>1.4657</c:v>
                </c:pt>
                <c:pt idx="5129">
                  <c:v>1.5586</c:v>
                </c:pt>
                <c:pt idx="5130">
                  <c:v>1.5602</c:v>
                </c:pt>
                <c:pt idx="5131">
                  <c:v>1.6437999999999999</c:v>
                </c:pt>
                <c:pt idx="5132">
                  <c:v>1.7316</c:v>
                </c:pt>
                <c:pt idx="5133">
                  <c:v>1.7384999999999999</c:v>
                </c:pt>
                <c:pt idx="5134">
                  <c:v>1.7715000000000001</c:v>
                </c:pt>
                <c:pt idx="5135">
                  <c:v>1.8957999999999999</c:v>
                </c:pt>
                <c:pt idx="5136">
                  <c:v>1.8467</c:v>
                </c:pt>
                <c:pt idx="5137">
                  <c:v>1.8012999999999999</c:v>
                </c:pt>
                <c:pt idx="5138">
                  <c:v>1.7961</c:v>
                </c:pt>
                <c:pt idx="5139">
                  <c:v>1.784</c:v>
                </c:pt>
                <c:pt idx="5140">
                  <c:v>1.7215</c:v>
                </c:pt>
                <c:pt idx="5141">
                  <c:v>1.7266999999999999</c:v>
                </c:pt>
                <c:pt idx="5142">
                  <c:v>1.6456</c:v>
                </c:pt>
                <c:pt idx="5143">
                  <c:v>1.7372000000000001</c:v>
                </c:pt>
                <c:pt idx="5144">
                  <c:v>1.6920999999999999</c:v>
                </c:pt>
                <c:pt idx="5145">
                  <c:v>1.6800999999999999</c:v>
                </c:pt>
                <c:pt idx="5146">
                  <c:v>1.6646000000000001</c:v>
                </c:pt>
                <c:pt idx="5147">
                  <c:v>1.6353</c:v>
                </c:pt>
                <c:pt idx="5148">
                  <c:v>1.5992</c:v>
                </c:pt>
                <c:pt idx="5149">
                  <c:v>1.5341</c:v>
                </c:pt>
                <c:pt idx="5150">
                  <c:v>1.5289999999999999</c:v>
                </c:pt>
                <c:pt idx="5151">
                  <c:v>1.5580000000000001</c:v>
                </c:pt>
                <c:pt idx="5152">
                  <c:v>1.5288999999999999</c:v>
                </c:pt>
                <c:pt idx="5153">
                  <c:v>1.5835999999999999</c:v>
                </c:pt>
                <c:pt idx="5154">
                  <c:v>1.6680999999999999</c:v>
                </c:pt>
                <c:pt idx="5155">
                  <c:v>1.7290000000000001</c:v>
                </c:pt>
                <c:pt idx="5156">
                  <c:v>1.7290000000000001</c:v>
                </c:pt>
                <c:pt idx="5157">
                  <c:v>1.7709999999999999</c:v>
                </c:pt>
                <c:pt idx="5158">
                  <c:v>1.7395</c:v>
                </c:pt>
                <c:pt idx="5159">
                  <c:v>1.7518</c:v>
                </c:pt>
                <c:pt idx="5160">
                  <c:v>1.7536</c:v>
                </c:pt>
                <c:pt idx="5161">
                  <c:v>1.7992999999999999</c:v>
                </c:pt>
                <c:pt idx="5162">
                  <c:v>1.7606999999999999</c:v>
                </c:pt>
                <c:pt idx="5163">
                  <c:v>1.7642</c:v>
                </c:pt>
                <c:pt idx="5164">
                  <c:v>1.766</c:v>
                </c:pt>
                <c:pt idx="5165">
                  <c:v>1.7943</c:v>
                </c:pt>
                <c:pt idx="5166">
                  <c:v>1.8420000000000001</c:v>
                </c:pt>
                <c:pt idx="5167">
                  <c:v>1.8385</c:v>
                </c:pt>
                <c:pt idx="5168">
                  <c:v>1.7715000000000001</c:v>
                </c:pt>
                <c:pt idx="5169">
                  <c:v>1.6910000000000001</c:v>
                </c:pt>
                <c:pt idx="5170">
                  <c:v>1.7102999999999999</c:v>
                </c:pt>
                <c:pt idx="5171">
                  <c:v>1.7769999999999999</c:v>
                </c:pt>
                <c:pt idx="5172">
                  <c:v>1.8584000000000001</c:v>
                </c:pt>
                <c:pt idx="5173">
                  <c:v>1.8283</c:v>
                </c:pt>
                <c:pt idx="5174">
                  <c:v>1.9173</c:v>
                </c:pt>
                <c:pt idx="5175">
                  <c:v>1.9417</c:v>
                </c:pt>
                <c:pt idx="5176">
                  <c:v>1.9417</c:v>
                </c:pt>
                <c:pt idx="5177">
                  <c:v>1.9347000000000001</c:v>
                </c:pt>
                <c:pt idx="5178">
                  <c:v>1.8859999999999999</c:v>
                </c:pt>
                <c:pt idx="5179">
                  <c:v>1.8186</c:v>
                </c:pt>
                <c:pt idx="5180">
                  <c:v>1.8308</c:v>
                </c:pt>
                <c:pt idx="5181">
                  <c:v>1.8152999999999999</c:v>
                </c:pt>
                <c:pt idx="5182">
                  <c:v>1.7826</c:v>
                </c:pt>
                <c:pt idx="5183">
                  <c:v>1.7448999999999999</c:v>
                </c:pt>
                <c:pt idx="5184">
                  <c:v>1.7723</c:v>
                </c:pt>
                <c:pt idx="5185">
                  <c:v>1.7706</c:v>
                </c:pt>
                <c:pt idx="5186">
                  <c:v>1.7551000000000001</c:v>
                </c:pt>
                <c:pt idx="5187">
                  <c:v>1.7414000000000001</c:v>
                </c:pt>
                <c:pt idx="5188">
                  <c:v>1.7654000000000001</c:v>
                </c:pt>
                <c:pt idx="5189">
                  <c:v>1.7654000000000001</c:v>
                </c:pt>
                <c:pt idx="5190">
                  <c:v>1.7758</c:v>
                </c:pt>
                <c:pt idx="5191">
                  <c:v>1.8189</c:v>
                </c:pt>
                <c:pt idx="5192">
                  <c:v>1.7157</c:v>
                </c:pt>
                <c:pt idx="5193">
                  <c:v>1.774</c:v>
                </c:pt>
                <c:pt idx="5194">
                  <c:v>1.8103</c:v>
                </c:pt>
                <c:pt idx="5195">
                  <c:v>1.8363</c:v>
                </c:pt>
                <c:pt idx="5196">
                  <c:v>1.819</c:v>
                </c:pt>
                <c:pt idx="5197">
                  <c:v>1.8415999999999999</c:v>
                </c:pt>
                <c:pt idx="5198">
                  <c:v>1.7914000000000001</c:v>
                </c:pt>
                <c:pt idx="5199">
                  <c:v>1.8922000000000001</c:v>
                </c:pt>
                <c:pt idx="5200">
                  <c:v>1.8226</c:v>
                </c:pt>
                <c:pt idx="5201">
                  <c:v>1.8713</c:v>
                </c:pt>
                <c:pt idx="5202">
                  <c:v>1.8801000000000001</c:v>
                </c:pt>
                <c:pt idx="5203">
                  <c:v>1.9169</c:v>
                </c:pt>
                <c:pt idx="5204">
                  <c:v>1.9204000000000001</c:v>
                </c:pt>
                <c:pt idx="5205">
                  <c:v>1.9171</c:v>
                </c:pt>
                <c:pt idx="5206">
                  <c:v>1.9294</c:v>
                </c:pt>
                <c:pt idx="5207">
                  <c:v>1.8996</c:v>
                </c:pt>
                <c:pt idx="5208">
                  <c:v>1.8996</c:v>
                </c:pt>
                <c:pt idx="5209">
                  <c:v>1.8944000000000001</c:v>
                </c:pt>
                <c:pt idx="5210">
                  <c:v>1.8752</c:v>
                </c:pt>
                <c:pt idx="5211">
                  <c:v>1.8788</c:v>
                </c:pt>
                <c:pt idx="5212">
                  <c:v>1.9175</c:v>
                </c:pt>
                <c:pt idx="5213">
                  <c:v>1.9175</c:v>
                </c:pt>
                <c:pt idx="5214">
                  <c:v>1.8771</c:v>
                </c:pt>
                <c:pt idx="5215">
                  <c:v>1.7881</c:v>
                </c:pt>
                <c:pt idx="5216">
                  <c:v>1.8089999999999999</c:v>
                </c:pt>
                <c:pt idx="5217">
                  <c:v>1.8177000000000001</c:v>
                </c:pt>
                <c:pt idx="5218">
                  <c:v>1.8737999999999999</c:v>
                </c:pt>
                <c:pt idx="5219">
                  <c:v>1.8545</c:v>
                </c:pt>
                <c:pt idx="5220">
                  <c:v>1.8196000000000001</c:v>
                </c:pt>
                <c:pt idx="5221">
                  <c:v>1.8459000000000001</c:v>
                </c:pt>
                <c:pt idx="5222">
                  <c:v>1.8109</c:v>
                </c:pt>
                <c:pt idx="5223">
                  <c:v>1.7829999999999999</c:v>
                </c:pt>
                <c:pt idx="5224">
                  <c:v>1.8073999999999999</c:v>
                </c:pt>
                <c:pt idx="5225">
                  <c:v>1.8214999999999999</c:v>
                </c:pt>
                <c:pt idx="5226">
                  <c:v>1.8214999999999999</c:v>
                </c:pt>
                <c:pt idx="5227">
                  <c:v>1.7743</c:v>
                </c:pt>
                <c:pt idx="5228">
                  <c:v>1.7690999999999999</c:v>
                </c:pt>
                <c:pt idx="5229">
                  <c:v>1.7324999999999999</c:v>
                </c:pt>
                <c:pt idx="5230">
                  <c:v>1.6839</c:v>
                </c:pt>
                <c:pt idx="5231">
                  <c:v>1.6080000000000001</c:v>
                </c:pt>
                <c:pt idx="5232">
                  <c:v>1.6561999999999999</c:v>
                </c:pt>
                <c:pt idx="5233">
                  <c:v>1.5839000000000001</c:v>
                </c:pt>
                <c:pt idx="5234">
                  <c:v>1.5855999999999999</c:v>
                </c:pt>
                <c:pt idx="5235">
                  <c:v>1.5067999999999999</c:v>
                </c:pt>
                <c:pt idx="5236">
                  <c:v>1.5271999999999999</c:v>
                </c:pt>
                <c:pt idx="5237">
                  <c:v>1.5991</c:v>
                </c:pt>
                <c:pt idx="5238">
                  <c:v>1.6508</c:v>
                </c:pt>
                <c:pt idx="5239">
                  <c:v>1.6422000000000001</c:v>
                </c:pt>
                <c:pt idx="5240">
                  <c:v>1.5833999999999999</c:v>
                </c:pt>
                <c:pt idx="5241">
                  <c:v>1.5696000000000001</c:v>
                </c:pt>
                <c:pt idx="5242">
                  <c:v>1.6006</c:v>
                </c:pt>
                <c:pt idx="5243">
                  <c:v>1.6333</c:v>
                </c:pt>
                <c:pt idx="5244">
                  <c:v>1.6173</c:v>
                </c:pt>
                <c:pt idx="5245">
                  <c:v>1.5848</c:v>
                </c:pt>
                <c:pt idx="5246">
                  <c:v>1.5848</c:v>
                </c:pt>
                <c:pt idx="5247">
                  <c:v>1.5609999999999999</c:v>
                </c:pt>
                <c:pt idx="5248">
                  <c:v>1.5661</c:v>
                </c:pt>
                <c:pt idx="5249">
                  <c:v>1.5152000000000001</c:v>
                </c:pt>
                <c:pt idx="5250">
                  <c:v>1.4713000000000001</c:v>
                </c:pt>
                <c:pt idx="5251">
                  <c:v>1.3705000000000001</c:v>
                </c:pt>
                <c:pt idx="5252">
                  <c:v>1.3521000000000001</c:v>
                </c:pt>
                <c:pt idx="5253">
                  <c:v>1.3371</c:v>
                </c:pt>
                <c:pt idx="5254">
                  <c:v>1.2606999999999999</c:v>
                </c:pt>
                <c:pt idx="5255">
                  <c:v>1.1486000000000001</c:v>
                </c:pt>
                <c:pt idx="5256">
                  <c:v>1.1632</c:v>
                </c:pt>
                <c:pt idx="5257">
                  <c:v>0.999</c:v>
                </c:pt>
                <c:pt idx="5258">
                  <c:v>1.0522</c:v>
                </c:pt>
                <c:pt idx="5259">
                  <c:v>0.91200000000000003</c:v>
                </c:pt>
                <c:pt idx="5260">
                  <c:v>0.76229999999999998</c:v>
                </c:pt>
                <c:pt idx="5261">
                  <c:v>0.54069999999999996</c:v>
                </c:pt>
                <c:pt idx="5262">
                  <c:v>0.80300000000000005</c:v>
                </c:pt>
                <c:pt idx="5263">
                  <c:v>0.86950000000000005</c:v>
                </c:pt>
                <c:pt idx="5264">
                  <c:v>0.80420000000000003</c:v>
                </c:pt>
                <c:pt idx="5265">
                  <c:v>0.96030000000000004</c:v>
                </c:pt>
                <c:pt idx="5266">
                  <c:v>0.71819999999999995</c:v>
                </c:pt>
                <c:pt idx="5267">
                  <c:v>1.0784</c:v>
                </c:pt>
                <c:pt idx="5268">
                  <c:v>1.1915</c:v>
                </c:pt>
                <c:pt idx="5269">
                  <c:v>1.1404000000000001</c:v>
                </c:pt>
                <c:pt idx="5270">
                  <c:v>0.84540000000000004</c:v>
                </c:pt>
                <c:pt idx="5271">
                  <c:v>0.7863</c:v>
                </c:pt>
                <c:pt idx="5272">
                  <c:v>0.84660000000000002</c:v>
                </c:pt>
                <c:pt idx="5273">
                  <c:v>0.86729999999999996</c:v>
                </c:pt>
                <c:pt idx="5274">
                  <c:v>0.84470000000000001</c:v>
                </c:pt>
                <c:pt idx="5275">
                  <c:v>0.67459999999999998</c:v>
                </c:pt>
                <c:pt idx="5276">
                  <c:v>0.72640000000000005</c:v>
                </c:pt>
                <c:pt idx="5277">
                  <c:v>0.66949999999999998</c:v>
                </c:pt>
                <c:pt idx="5278">
                  <c:v>0.58320000000000005</c:v>
                </c:pt>
                <c:pt idx="5279">
                  <c:v>0.59699999999999998</c:v>
                </c:pt>
                <c:pt idx="5280">
                  <c:v>0.5948</c:v>
                </c:pt>
                <c:pt idx="5281">
                  <c:v>0.66979999999999995</c:v>
                </c:pt>
                <c:pt idx="5282">
                  <c:v>0.71220000000000006</c:v>
                </c:pt>
                <c:pt idx="5283">
                  <c:v>0.7722</c:v>
                </c:pt>
                <c:pt idx="5284">
                  <c:v>0.71909999999999996</c:v>
                </c:pt>
                <c:pt idx="5285">
                  <c:v>0.71909999999999996</c:v>
                </c:pt>
                <c:pt idx="5286">
                  <c:v>0.77129999999999999</c:v>
                </c:pt>
                <c:pt idx="5287">
                  <c:v>0.752</c:v>
                </c:pt>
                <c:pt idx="5288">
                  <c:v>0.63160000000000005</c:v>
                </c:pt>
                <c:pt idx="5289">
                  <c:v>0.62670000000000003</c:v>
                </c:pt>
                <c:pt idx="5290">
                  <c:v>0.64170000000000005</c:v>
                </c:pt>
                <c:pt idx="5291">
                  <c:v>0.60529999999999995</c:v>
                </c:pt>
                <c:pt idx="5292">
                  <c:v>0.56910000000000005</c:v>
                </c:pt>
                <c:pt idx="5293">
                  <c:v>0.61899999999999999</c:v>
                </c:pt>
                <c:pt idx="5294">
                  <c:v>0.60150000000000003</c:v>
                </c:pt>
                <c:pt idx="5295">
                  <c:v>0.6008</c:v>
                </c:pt>
                <c:pt idx="5296">
                  <c:v>0.66049999999999998</c:v>
                </c:pt>
                <c:pt idx="5297">
                  <c:v>0.6129</c:v>
                </c:pt>
                <c:pt idx="5298">
                  <c:v>0.62690000000000001</c:v>
                </c:pt>
                <c:pt idx="5299">
                  <c:v>0.63929999999999998</c:v>
                </c:pt>
                <c:pt idx="5300">
                  <c:v>0.61180000000000001</c:v>
                </c:pt>
                <c:pt idx="5301">
                  <c:v>0.63360000000000005</c:v>
                </c:pt>
                <c:pt idx="5302">
                  <c:v>0.66190000000000004</c:v>
                </c:pt>
                <c:pt idx="5303">
                  <c:v>0.70299999999999996</c:v>
                </c:pt>
                <c:pt idx="5304">
                  <c:v>0.64090000000000003</c:v>
                </c:pt>
                <c:pt idx="5305">
                  <c:v>0.68310000000000004</c:v>
                </c:pt>
                <c:pt idx="5306">
                  <c:v>0.70989999999999998</c:v>
                </c:pt>
                <c:pt idx="5307">
                  <c:v>0.66510000000000002</c:v>
                </c:pt>
                <c:pt idx="5308">
                  <c:v>0.65249999999999997</c:v>
                </c:pt>
                <c:pt idx="5309">
                  <c:v>0.62180000000000002</c:v>
                </c:pt>
                <c:pt idx="5310">
                  <c:v>0.64280000000000004</c:v>
                </c:pt>
                <c:pt idx="5311">
                  <c:v>0.72570000000000001</c:v>
                </c:pt>
                <c:pt idx="5312">
                  <c:v>0.68820000000000003</c:v>
                </c:pt>
                <c:pt idx="5313">
                  <c:v>0.68010000000000004</c:v>
                </c:pt>
                <c:pt idx="5314">
                  <c:v>0.67200000000000004</c:v>
                </c:pt>
                <c:pt idx="5315">
                  <c:v>0.65910000000000002</c:v>
                </c:pt>
                <c:pt idx="5316">
                  <c:v>0.65910000000000002</c:v>
                </c:pt>
                <c:pt idx="5317">
                  <c:v>0.69650000000000001</c:v>
                </c:pt>
                <c:pt idx="5318">
                  <c:v>0.68189999999999995</c:v>
                </c:pt>
                <c:pt idx="5319">
                  <c:v>0.69</c:v>
                </c:pt>
                <c:pt idx="5320">
                  <c:v>0.65259999999999996</c:v>
                </c:pt>
                <c:pt idx="5321">
                  <c:v>0.65910000000000002</c:v>
                </c:pt>
                <c:pt idx="5322">
                  <c:v>0.68520000000000003</c:v>
                </c:pt>
                <c:pt idx="5323">
                  <c:v>0.74580000000000002</c:v>
                </c:pt>
                <c:pt idx="5324">
                  <c:v>0.82340000000000002</c:v>
                </c:pt>
                <c:pt idx="5325">
                  <c:v>0.89510000000000001</c:v>
                </c:pt>
                <c:pt idx="5326">
                  <c:v>0.87519999999999998</c:v>
                </c:pt>
                <c:pt idx="5327">
                  <c:v>0.82530000000000003</c:v>
                </c:pt>
                <c:pt idx="5328">
                  <c:v>0.72629999999999995</c:v>
                </c:pt>
                <c:pt idx="5329">
                  <c:v>0.66900000000000004</c:v>
                </c:pt>
                <c:pt idx="5330">
                  <c:v>0.70340000000000003</c:v>
                </c:pt>
                <c:pt idx="5331">
                  <c:v>0.72150000000000003</c:v>
                </c:pt>
                <c:pt idx="5332">
                  <c:v>0.75280000000000002</c:v>
                </c:pt>
                <c:pt idx="5333">
                  <c:v>0.73799999999999999</c:v>
                </c:pt>
                <c:pt idx="5334">
                  <c:v>0.70840000000000003</c:v>
                </c:pt>
                <c:pt idx="5335">
                  <c:v>0.69369999999999998</c:v>
                </c:pt>
                <c:pt idx="5336">
                  <c:v>0.70850000000000002</c:v>
                </c:pt>
                <c:pt idx="5337">
                  <c:v>0.71179999999999999</c:v>
                </c:pt>
                <c:pt idx="5338">
                  <c:v>0.67900000000000005</c:v>
                </c:pt>
                <c:pt idx="5339">
                  <c:v>0.68559999999999999</c:v>
                </c:pt>
                <c:pt idx="5340">
                  <c:v>0.64129999999999998</c:v>
                </c:pt>
                <c:pt idx="5341">
                  <c:v>0.62339999999999995</c:v>
                </c:pt>
                <c:pt idx="5342">
                  <c:v>0.65610000000000002</c:v>
                </c:pt>
                <c:pt idx="5343">
                  <c:v>0.67579999999999996</c:v>
                </c:pt>
                <c:pt idx="5344">
                  <c:v>0.66930000000000001</c:v>
                </c:pt>
                <c:pt idx="5345">
                  <c:v>0.66930000000000001</c:v>
                </c:pt>
                <c:pt idx="5346">
                  <c:v>0.67589999999999995</c:v>
                </c:pt>
                <c:pt idx="5347">
                  <c:v>0.63970000000000005</c:v>
                </c:pt>
                <c:pt idx="5348">
                  <c:v>0.66439999999999999</c:v>
                </c:pt>
                <c:pt idx="5349">
                  <c:v>0.61350000000000005</c:v>
                </c:pt>
                <c:pt idx="5350">
                  <c:v>0.64470000000000005</c:v>
                </c:pt>
                <c:pt idx="5351">
                  <c:v>0.61839999999999995</c:v>
                </c:pt>
                <c:pt idx="5352">
                  <c:v>0.62329999999999997</c:v>
                </c:pt>
                <c:pt idx="5353">
                  <c:v>0.62990000000000002</c:v>
                </c:pt>
                <c:pt idx="5354">
                  <c:v>0.61680000000000001</c:v>
                </c:pt>
                <c:pt idx="5355">
                  <c:v>0.62660000000000005</c:v>
                </c:pt>
                <c:pt idx="5356">
                  <c:v>0.61019999999999996</c:v>
                </c:pt>
                <c:pt idx="5357">
                  <c:v>0.60040000000000004</c:v>
                </c:pt>
                <c:pt idx="5358">
                  <c:v>0.59709999999999996</c:v>
                </c:pt>
                <c:pt idx="5359">
                  <c:v>0.57740000000000002</c:v>
                </c:pt>
                <c:pt idx="5360">
                  <c:v>0.58879999999999999</c:v>
                </c:pt>
                <c:pt idx="5361">
                  <c:v>0.61509999999999998</c:v>
                </c:pt>
                <c:pt idx="5362">
                  <c:v>0.57899999999999996</c:v>
                </c:pt>
                <c:pt idx="5363">
                  <c:v>0.57410000000000005</c:v>
                </c:pt>
                <c:pt idx="5364">
                  <c:v>0.54620000000000002</c:v>
                </c:pt>
                <c:pt idx="5365">
                  <c:v>0.5282</c:v>
                </c:pt>
                <c:pt idx="5366">
                  <c:v>0.55430000000000001</c:v>
                </c:pt>
                <c:pt idx="5367">
                  <c:v>0.50690000000000002</c:v>
                </c:pt>
                <c:pt idx="5368">
                  <c:v>0.54769999999999996</c:v>
                </c:pt>
                <c:pt idx="5369">
                  <c:v>0.53620000000000001</c:v>
                </c:pt>
                <c:pt idx="5370">
                  <c:v>0.56399999999999995</c:v>
                </c:pt>
                <c:pt idx="5371">
                  <c:v>0.57550000000000001</c:v>
                </c:pt>
                <c:pt idx="5372">
                  <c:v>0.64149999999999996</c:v>
                </c:pt>
                <c:pt idx="5373">
                  <c:v>0.67469999999999997</c:v>
                </c:pt>
                <c:pt idx="5374">
                  <c:v>0.7208</c:v>
                </c:pt>
                <c:pt idx="5375">
                  <c:v>0.70940000000000003</c:v>
                </c:pt>
                <c:pt idx="5376">
                  <c:v>0.68820000000000003</c:v>
                </c:pt>
                <c:pt idx="5377">
                  <c:v>0.66869999999999996</c:v>
                </c:pt>
                <c:pt idx="5378">
                  <c:v>0.68010000000000004</c:v>
                </c:pt>
                <c:pt idx="5379">
                  <c:v>0.65090000000000003</c:v>
                </c:pt>
                <c:pt idx="5380">
                  <c:v>0.62819999999999998</c:v>
                </c:pt>
                <c:pt idx="5381">
                  <c:v>0.6542</c:v>
                </c:pt>
                <c:pt idx="5382">
                  <c:v>0.6835</c:v>
                </c:pt>
                <c:pt idx="5383">
                  <c:v>0.68840000000000001</c:v>
                </c:pt>
                <c:pt idx="5384">
                  <c:v>0.75219999999999998</c:v>
                </c:pt>
                <c:pt idx="5385">
                  <c:v>0.72109999999999996</c:v>
                </c:pt>
                <c:pt idx="5386">
                  <c:v>0.70479999999999998</c:v>
                </c:pt>
                <c:pt idx="5387">
                  <c:v>0.66890000000000005</c:v>
                </c:pt>
                <c:pt idx="5388">
                  <c:v>0.64770000000000005</c:v>
                </c:pt>
                <c:pt idx="5389">
                  <c:v>0.63470000000000004</c:v>
                </c:pt>
                <c:pt idx="5390">
                  <c:v>0.71799999999999997</c:v>
                </c:pt>
                <c:pt idx="5391">
                  <c:v>0.71799999999999997</c:v>
                </c:pt>
                <c:pt idx="5392">
                  <c:v>0.67879999999999996</c:v>
                </c:pt>
                <c:pt idx="5393">
                  <c:v>0.70009999999999994</c:v>
                </c:pt>
                <c:pt idx="5394">
                  <c:v>0.67720000000000002</c:v>
                </c:pt>
                <c:pt idx="5395">
                  <c:v>0.66579999999999995</c:v>
                </c:pt>
                <c:pt idx="5396">
                  <c:v>0.67230000000000001</c:v>
                </c:pt>
                <c:pt idx="5397">
                  <c:v>0.67889999999999995</c:v>
                </c:pt>
                <c:pt idx="5398">
                  <c:v>0.69689999999999996</c:v>
                </c:pt>
                <c:pt idx="5399">
                  <c:v>0.68869999999999998</c:v>
                </c:pt>
                <c:pt idx="5400">
                  <c:v>0.69369999999999998</c:v>
                </c:pt>
                <c:pt idx="5401">
                  <c:v>0.66579999999999995</c:v>
                </c:pt>
                <c:pt idx="5402">
                  <c:v>0.67079999999999995</c:v>
                </c:pt>
                <c:pt idx="5403">
                  <c:v>0.6724</c:v>
                </c:pt>
                <c:pt idx="5404">
                  <c:v>0.66590000000000005</c:v>
                </c:pt>
                <c:pt idx="5405">
                  <c:v>0.65439999999999998</c:v>
                </c:pt>
                <c:pt idx="5406">
                  <c:v>0.65280000000000005</c:v>
                </c:pt>
                <c:pt idx="5407">
                  <c:v>0.64949999999999997</c:v>
                </c:pt>
                <c:pt idx="5408">
                  <c:v>0.68400000000000005</c:v>
                </c:pt>
                <c:pt idx="5409">
                  <c:v>0.6774</c:v>
                </c:pt>
                <c:pt idx="5410">
                  <c:v>0.70050000000000001</c:v>
                </c:pt>
                <c:pt idx="5411">
                  <c:v>0.78169999999999995</c:v>
                </c:pt>
                <c:pt idx="5412">
                  <c:v>0.73529999999999995</c:v>
                </c:pt>
                <c:pt idx="5413">
                  <c:v>0.78680000000000005</c:v>
                </c:pt>
                <c:pt idx="5414">
                  <c:v>0.78520000000000001</c:v>
                </c:pt>
                <c:pt idx="5415">
                  <c:v>0.77370000000000005</c:v>
                </c:pt>
                <c:pt idx="5416">
                  <c:v>0.77370000000000005</c:v>
                </c:pt>
                <c:pt idx="5417">
                  <c:v>0.72719999999999996</c:v>
                </c:pt>
                <c:pt idx="5418">
                  <c:v>0.72560000000000002</c:v>
                </c:pt>
                <c:pt idx="5419">
                  <c:v>0.73219999999999996</c:v>
                </c:pt>
                <c:pt idx="5420">
                  <c:v>0.74560000000000004</c:v>
                </c:pt>
                <c:pt idx="5421">
                  <c:v>0.76900000000000002</c:v>
                </c:pt>
                <c:pt idx="5422">
                  <c:v>0.78569999999999995</c:v>
                </c:pt>
                <c:pt idx="5423">
                  <c:v>0.8226</c:v>
                </c:pt>
                <c:pt idx="5424">
                  <c:v>0.85619999999999996</c:v>
                </c:pt>
                <c:pt idx="5425">
                  <c:v>0.84289999999999998</c:v>
                </c:pt>
                <c:pt idx="5426">
                  <c:v>0.80100000000000005</c:v>
                </c:pt>
                <c:pt idx="5427">
                  <c:v>0.76759999999999995</c:v>
                </c:pt>
                <c:pt idx="5428">
                  <c:v>0.77100000000000002</c:v>
                </c:pt>
                <c:pt idx="5429">
                  <c:v>0.82299999999999995</c:v>
                </c:pt>
                <c:pt idx="5430">
                  <c:v>0.87370000000000003</c:v>
                </c:pt>
                <c:pt idx="5431">
                  <c:v>0.84340000000000004</c:v>
                </c:pt>
                <c:pt idx="5432">
                  <c:v>0.89929999999999999</c:v>
                </c:pt>
                <c:pt idx="5433">
                  <c:v>0.76290000000000002</c:v>
                </c:pt>
                <c:pt idx="5434">
                  <c:v>0.76290000000000002</c:v>
                </c:pt>
                <c:pt idx="5435">
                  <c:v>0.81850000000000001</c:v>
                </c:pt>
                <c:pt idx="5436">
                  <c:v>0.92349999999999999</c:v>
                </c:pt>
                <c:pt idx="5437">
                  <c:v>0.95950000000000002</c:v>
                </c:pt>
                <c:pt idx="5438">
                  <c:v>0.97529999999999994</c:v>
                </c:pt>
                <c:pt idx="5439">
                  <c:v>0.88149999999999995</c:v>
                </c:pt>
                <c:pt idx="5440">
                  <c:v>0.89629999999999999</c:v>
                </c:pt>
                <c:pt idx="5441">
                  <c:v>0.90610000000000002</c:v>
                </c:pt>
                <c:pt idx="5442">
                  <c:v>0.85699999999999998</c:v>
                </c:pt>
                <c:pt idx="5443">
                  <c:v>0.87009999999999998</c:v>
                </c:pt>
                <c:pt idx="5444">
                  <c:v>0.82930000000000004</c:v>
                </c:pt>
                <c:pt idx="5445">
                  <c:v>0.82430000000000003</c:v>
                </c:pt>
                <c:pt idx="5446">
                  <c:v>0.85370000000000001</c:v>
                </c:pt>
                <c:pt idx="5447">
                  <c:v>0.87990000000000002</c:v>
                </c:pt>
                <c:pt idx="5448">
                  <c:v>0.88160000000000005</c:v>
                </c:pt>
                <c:pt idx="5449">
                  <c:v>0.88160000000000005</c:v>
                </c:pt>
                <c:pt idx="5450">
                  <c:v>0.83730000000000004</c:v>
                </c:pt>
                <c:pt idx="5451">
                  <c:v>0.83889999999999998</c:v>
                </c:pt>
                <c:pt idx="5452">
                  <c:v>0.92600000000000005</c:v>
                </c:pt>
                <c:pt idx="5453">
                  <c:v>0.93600000000000005</c:v>
                </c:pt>
                <c:pt idx="5454">
                  <c:v>0.90629999999999999</c:v>
                </c:pt>
                <c:pt idx="5455">
                  <c:v>0.96589999999999998</c:v>
                </c:pt>
                <c:pt idx="5456">
                  <c:v>0.92279999999999995</c:v>
                </c:pt>
                <c:pt idx="5457">
                  <c:v>0.91790000000000005</c:v>
                </c:pt>
                <c:pt idx="5458">
                  <c:v>0.93610000000000004</c:v>
                </c:pt>
                <c:pt idx="5459">
                  <c:v>0.90629999999999999</c:v>
                </c:pt>
                <c:pt idx="5460">
                  <c:v>0.89639999999999997</c:v>
                </c:pt>
                <c:pt idx="5461">
                  <c:v>0.8931</c:v>
                </c:pt>
                <c:pt idx="5462">
                  <c:v>0.90800000000000003</c:v>
                </c:pt>
                <c:pt idx="5463">
                  <c:v>0.9163</c:v>
                </c:pt>
                <c:pt idx="5464">
                  <c:v>0.93289999999999995</c:v>
                </c:pt>
                <c:pt idx="5465">
                  <c:v>0.94620000000000004</c:v>
                </c:pt>
                <c:pt idx="5466">
                  <c:v>0.93459999999999999</c:v>
                </c:pt>
                <c:pt idx="5467">
                  <c:v>0.91639999999999999</c:v>
                </c:pt>
                <c:pt idx="5468">
                  <c:v>0.94299999999999995</c:v>
                </c:pt>
                <c:pt idx="5469">
                  <c:v>0.92310000000000003</c:v>
                </c:pt>
                <c:pt idx="5470">
                  <c:v>0.92310000000000003</c:v>
                </c:pt>
                <c:pt idx="5471">
                  <c:v>0.92310000000000003</c:v>
                </c:pt>
                <c:pt idx="5472">
                  <c:v>0.93640000000000001</c:v>
                </c:pt>
                <c:pt idx="5473">
                  <c:v>0.92310000000000003</c:v>
                </c:pt>
                <c:pt idx="5474">
                  <c:v>0.91320000000000001</c:v>
                </c:pt>
                <c:pt idx="5475">
                  <c:v>0.91320000000000001</c:v>
                </c:pt>
                <c:pt idx="5476">
                  <c:v>0.91320000000000001</c:v>
                </c:pt>
                <c:pt idx="5477">
                  <c:v>0.95489999999999997</c:v>
                </c:pt>
                <c:pt idx="5478">
                  <c:v>1.0355000000000001</c:v>
                </c:pt>
                <c:pt idx="5479">
                  <c:v>1.0794999999999999</c:v>
                </c:pt>
                <c:pt idx="5480">
                  <c:v>1.1153</c:v>
                </c:pt>
                <c:pt idx="5481">
                  <c:v>1.1459999999999999</c:v>
                </c:pt>
                <c:pt idx="5482">
                  <c:v>1.1291</c:v>
                </c:pt>
                <c:pt idx="5483">
                  <c:v>1.0831999999999999</c:v>
                </c:pt>
                <c:pt idx="5484">
                  <c:v>1.1292</c:v>
                </c:pt>
                <c:pt idx="5485">
                  <c:v>1.0834999999999999</c:v>
                </c:pt>
                <c:pt idx="5486">
                  <c:v>1.0834999999999999</c:v>
                </c:pt>
                <c:pt idx="5487">
                  <c:v>1.0886</c:v>
                </c:pt>
                <c:pt idx="5488">
                  <c:v>1.0802</c:v>
                </c:pt>
                <c:pt idx="5489">
                  <c:v>1.1057999999999999</c:v>
                </c:pt>
                <c:pt idx="5490">
                  <c:v>1.0854999999999999</c:v>
                </c:pt>
                <c:pt idx="5491">
                  <c:v>1.0295000000000001</c:v>
                </c:pt>
                <c:pt idx="5492">
                  <c:v>1.0347</c:v>
                </c:pt>
                <c:pt idx="5493">
                  <c:v>1.0161</c:v>
                </c:pt>
                <c:pt idx="5494">
                  <c:v>1.0448999999999999</c:v>
                </c:pt>
                <c:pt idx="5495">
                  <c:v>1.0654999999999999</c:v>
                </c:pt>
                <c:pt idx="5496">
                  <c:v>1.0791999999999999</c:v>
                </c:pt>
                <c:pt idx="5497">
                  <c:v>1.0963000000000001</c:v>
                </c:pt>
                <c:pt idx="5498">
                  <c:v>1.1374</c:v>
                </c:pt>
                <c:pt idx="5499">
                  <c:v>1.1392</c:v>
                </c:pt>
                <c:pt idx="5500">
                  <c:v>1.1635</c:v>
                </c:pt>
                <c:pt idx="5501">
                  <c:v>1.1705000000000001</c:v>
                </c:pt>
                <c:pt idx="5502">
                  <c:v>1.1568000000000001</c:v>
                </c:pt>
                <c:pt idx="5503">
                  <c:v>1.1225000000000001</c:v>
                </c:pt>
                <c:pt idx="5504">
                  <c:v>1.1632</c:v>
                </c:pt>
                <c:pt idx="5505">
                  <c:v>1.2081999999999999</c:v>
                </c:pt>
                <c:pt idx="5506">
                  <c:v>1.2081999999999999</c:v>
                </c:pt>
                <c:pt idx="5507">
                  <c:v>1.3141</c:v>
                </c:pt>
                <c:pt idx="5508">
                  <c:v>1.2703</c:v>
                </c:pt>
                <c:pt idx="5509">
                  <c:v>1.2956000000000001</c:v>
                </c:pt>
                <c:pt idx="5510">
                  <c:v>1.3364</c:v>
                </c:pt>
                <c:pt idx="5511">
                  <c:v>1.3653</c:v>
                </c:pt>
                <c:pt idx="5512">
                  <c:v>1.3415999999999999</c:v>
                </c:pt>
                <c:pt idx="5513">
                  <c:v>1.3755999999999999</c:v>
                </c:pt>
                <c:pt idx="5514">
                  <c:v>1.5199</c:v>
                </c:pt>
                <c:pt idx="5515">
                  <c:v>1.4049</c:v>
                </c:pt>
                <c:pt idx="5516">
                  <c:v>1.417</c:v>
                </c:pt>
                <c:pt idx="5517">
                  <c:v>1.3914</c:v>
                </c:pt>
                <c:pt idx="5518">
                  <c:v>1.4807999999999999</c:v>
                </c:pt>
                <c:pt idx="5519">
                  <c:v>1.5640000000000001</c:v>
                </c:pt>
                <c:pt idx="5520">
                  <c:v>1.5661</c:v>
                </c:pt>
                <c:pt idx="5521">
                  <c:v>1.5907</c:v>
                </c:pt>
                <c:pt idx="5522">
                  <c:v>1.5263</c:v>
                </c:pt>
                <c:pt idx="5523">
                  <c:v>1.5178</c:v>
                </c:pt>
                <c:pt idx="5524">
                  <c:v>1.5369999999999999</c:v>
                </c:pt>
                <c:pt idx="5525">
                  <c:v>1.6247</c:v>
                </c:pt>
                <c:pt idx="5526">
                  <c:v>1.6054999999999999</c:v>
                </c:pt>
                <c:pt idx="5527">
                  <c:v>1.6178999999999999</c:v>
                </c:pt>
                <c:pt idx="5528">
                  <c:v>1.6427</c:v>
                </c:pt>
                <c:pt idx="5529">
                  <c:v>1.7081999999999999</c:v>
                </c:pt>
                <c:pt idx="5530">
                  <c:v>1.7210000000000001</c:v>
                </c:pt>
                <c:pt idx="5531">
                  <c:v>1.6946000000000001</c:v>
                </c:pt>
                <c:pt idx="5532">
                  <c:v>1.6206</c:v>
                </c:pt>
                <c:pt idx="5533">
                  <c:v>1.6084000000000001</c:v>
                </c:pt>
                <c:pt idx="5534">
                  <c:v>1.6332</c:v>
                </c:pt>
                <c:pt idx="5535">
                  <c:v>1.6759999999999999</c:v>
                </c:pt>
                <c:pt idx="5536">
                  <c:v>1.7081</c:v>
                </c:pt>
                <c:pt idx="5537">
                  <c:v>1.7029000000000001</c:v>
                </c:pt>
                <c:pt idx="5538">
                  <c:v>1.7403999999999999</c:v>
                </c:pt>
                <c:pt idx="5539">
                  <c:v>1.6698999999999999</c:v>
                </c:pt>
                <c:pt idx="5540">
                  <c:v>1.7216</c:v>
                </c:pt>
                <c:pt idx="5541">
                  <c:v>1.7002999999999999</c:v>
                </c:pt>
                <c:pt idx="5542">
                  <c:v>1.6559999999999999</c:v>
                </c:pt>
                <c:pt idx="5543">
                  <c:v>1.6738999999999999</c:v>
                </c:pt>
                <c:pt idx="5544">
                  <c:v>1.6192</c:v>
                </c:pt>
                <c:pt idx="5545">
                  <c:v>1.6585000000000001</c:v>
                </c:pt>
                <c:pt idx="5546">
                  <c:v>1.6657</c:v>
                </c:pt>
                <c:pt idx="5547">
                  <c:v>1.6145</c:v>
                </c:pt>
                <c:pt idx="5548">
                  <c:v>1.6323000000000001</c:v>
                </c:pt>
                <c:pt idx="5549">
                  <c:v>1.5759000000000001</c:v>
                </c:pt>
                <c:pt idx="5550">
                  <c:v>1.5798000000000001</c:v>
                </c:pt>
                <c:pt idx="5551">
                  <c:v>1.6047</c:v>
                </c:pt>
                <c:pt idx="5552">
                  <c:v>1.5589</c:v>
                </c:pt>
                <c:pt idx="5553">
                  <c:v>1.5555000000000001</c:v>
                </c:pt>
                <c:pt idx="5554">
                  <c:v>1.538</c:v>
                </c:pt>
                <c:pt idx="5555">
                  <c:v>1.5577000000000001</c:v>
                </c:pt>
                <c:pt idx="5556">
                  <c:v>1.5667</c:v>
                </c:pt>
                <c:pt idx="5557">
                  <c:v>1.6215999999999999</c:v>
                </c:pt>
                <c:pt idx="5558">
                  <c:v>1.6093999999999999</c:v>
                </c:pt>
                <c:pt idx="5559">
                  <c:v>1.6343000000000001</c:v>
                </c:pt>
                <c:pt idx="5560">
                  <c:v>1.6258999999999999</c:v>
                </c:pt>
                <c:pt idx="5561">
                  <c:v>1.5975999999999999</c:v>
                </c:pt>
                <c:pt idx="5562">
                  <c:v>1.5924</c:v>
                </c:pt>
                <c:pt idx="5563">
                  <c:v>1.5660000000000001</c:v>
                </c:pt>
                <c:pt idx="5564">
                  <c:v>1.5696000000000001</c:v>
                </c:pt>
                <c:pt idx="5565">
                  <c:v>1.5770999999999999</c:v>
                </c:pt>
                <c:pt idx="5566">
                  <c:v>1.6020000000000001</c:v>
                </c:pt>
                <c:pt idx="5567">
                  <c:v>1.6216999999999999</c:v>
                </c:pt>
                <c:pt idx="5568">
                  <c:v>1.6916</c:v>
                </c:pt>
                <c:pt idx="5569">
                  <c:v>1.6574</c:v>
                </c:pt>
                <c:pt idx="5570">
                  <c:v>1.6284000000000001</c:v>
                </c:pt>
                <c:pt idx="5571">
                  <c:v>1.6488</c:v>
                </c:pt>
                <c:pt idx="5572">
                  <c:v>1.6369</c:v>
                </c:pt>
                <c:pt idx="5573">
                  <c:v>1.671</c:v>
                </c:pt>
                <c:pt idx="5574">
                  <c:v>1.625</c:v>
                </c:pt>
                <c:pt idx="5575">
                  <c:v>1.6215999999999999</c:v>
                </c:pt>
                <c:pt idx="5576">
                  <c:v>1.6012</c:v>
                </c:pt>
                <c:pt idx="5577">
                  <c:v>1.5588</c:v>
                </c:pt>
                <c:pt idx="5578">
                  <c:v>1.5757000000000001</c:v>
                </c:pt>
                <c:pt idx="5579">
                  <c:v>1.6062000000000001</c:v>
                </c:pt>
                <c:pt idx="5580">
                  <c:v>1.5943000000000001</c:v>
                </c:pt>
                <c:pt idx="5581">
                  <c:v>1.5943000000000001</c:v>
                </c:pt>
                <c:pt idx="5582">
                  <c:v>1.6062000000000001</c:v>
                </c:pt>
                <c:pt idx="5583">
                  <c:v>1.5874999999999999</c:v>
                </c:pt>
                <c:pt idx="5584">
                  <c:v>1.625</c:v>
                </c:pt>
                <c:pt idx="5585">
                  <c:v>1.5533999999999999</c:v>
                </c:pt>
                <c:pt idx="5586">
                  <c:v>1.5687</c:v>
                </c:pt>
                <c:pt idx="5587">
                  <c:v>1.5330999999999999</c:v>
                </c:pt>
                <c:pt idx="5588">
                  <c:v>1.4907999999999999</c:v>
                </c:pt>
                <c:pt idx="5589">
                  <c:v>1.4318</c:v>
                </c:pt>
                <c:pt idx="5590">
                  <c:v>1.4518</c:v>
                </c:pt>
                <c:pt idx="5591">
                  <c:v>1.494</c:v>
                </c:pt>
                <c:pt idx="5592">
                  <c:v>1.4922</c:v>
                </c:pt>
                <c:pt idx="5593">
                  <c:v>1.5753999999999999</c:v>
                </c:pt>
                <c:pt idx="5594">
                  <c:v>1.504</c:v>
                </c:pt>
                <c:pt idx="5595">
                  <c:v>1.4380999999999999</c:v>
                </c:pt>
                <c:pt idx="5596">
                  <c:v>1.4885999999999999</c:v>
                </c:pt>
                <c:pt idx="5597">
                  <c:v>1.4632000000000001</c:v>
                </c:pt>
                <c:pt idx="5598">
                  <c:v>1.4852000000000001</c:v>
                </c:pt>
                <c:pt idx="5599">
                  <c:v>1.4919</c:v>
                </c:pt>
                <c:pt idx="5600">
                  <c:v>1.5241</c:v>
                </c:pt>
                <c:pt idx="5601">
                  <c:v>1.4764999999999999</c:v>
                </c:pt>
                <c:pt idx="5602">
                  <c:v>1.4697</c:v>
                </c:pt>
                <c:pt idx="5603">
                  <c:v>1.468</c:v>
                </c:pt>
                <c:pt idx="5604">
                  <c:v>1.4578</c:v>
                </c:pt>
                <c:pt idx="5605">
                  <c:v>1.4238</c:v>
                </c:pt>
                <c:pt idx="5606">
                  <c:v>1.4238</c:v>
                </c:pt>
                <c:pt idx="5607">
                  <c:v>1.3481000000000001</c:v>
                </c:pt>
                <c:pt idx="5608">
                  <c:v>1.3163</c:v>
                </c:pt>
                <c:pt idx="5609">
                  <c:v>1.2927999999999999</c:v>
                </c:pt>
                <c:pt idx="5610">
                  <c:v>1.3594999999999999</c:v>
                </c:pt>
                <c:pt idx="5611">
                  <c:v>1.3645</c:v>
                </c:pt>
                <c:pt idx="5612">
                  <c:v>1.4166000000000001</c:v>
                </c:pt>
                <c:pt idx="5613">
                  <c:v>1.3459000000000001</c:v>
                </c:pt>
                <c:pt idx="5614">
                  <c:v>1.2988999999999999</c:v>
                </c:pt>
                <c:pt idx="5615">
                  <c:v>1.2903</c:v>
                </c:pt>
                <c:pt idx="5616">
                  <c:v>1.1888000000000001</c:v>
                </c:pt>
                <c:pt idx="5617">
                  <c:v>1.2218</c:v>
                </c:pt>
                <c:pt idx="5618">
                  <c:v>1.2884</c:v>
                </c:pt>
                <c:pt idx="5619">
                  <c:v>1.2783</c:v>
                </c:pt>
                <c:pt idx="5620">
                  <c:v>1.2763</c:v>
                </c:pt>
                <c:pt idx="5621">
                  <c:v>1.2896000000000001</c:v>
                </c:pt>
                <c:pt idx="5622">
                  <c:v>1.2411000000000001</c:v>
                </c:pt>
                <c:pt idx="5623">
                  <c:v>1.2326999999999999</c:v>
                </c:pt>
                <c:pt idx="5624">
                  <c:v>1.2693000000000001</c:v>
                </c:pt>
                <c:pt idx="5625">
                  <c:v>1.2222999999999999</c:v>
                </c:pt>
                <c:pt idx="5626">
                  <c:v>1.1773</c:v>
                </c:pt>
                <c:pt idx="5627">
                  <c:v>1.1721999999999999</c:v>
                </c:pt>
                <c:pt idx="5628">
                  <c:v>1.1819999999999999</c:v>
                </c:pt>
                <c:pt idx="5629">
                  <c:v>1.2235</c:v>
                </c:pt>
                <c:pt idx="5630">
                  <c:v>1.2968999999999999</c:v>
                </c:pt>
                <c:pt idx="5631">
                  <c:v>1.3237000000000001</c:v>
                </c:pt>
                <c:pt idx="5632">
                  <c:v>1.349</c:v>
                </c:pt>
                <c:pt idx="5633">
                  <c:v>1.3303</c:v>
                </c:pt>
                <c:pt idx="5634">
                  <c:v>1.359</c:v>
                </c:pt>
                <c:pt idx="5635">
                  <c:v>1.2766999999999999</c:v>
                </c:pt>
                <c:pt idx="5636">
                  <c:v>1.2649999999999999</c:v>
                </c:pt>
                <c:pt idx="5637">
                  <c:v>1.2617</c:v>
                </c:pt>
                <c:pt idx="5638">
                  <c:v>1.2583</c:v>
                </c:pt>
                <c:pt idx="5639">
                  <c:v>1.2433000000000001</c:v>
                </c:pt>
                <c:pt idx="5640">
                  <c:v>1.2549999999999999</c:v>
                </c:pt>
                <c:pt idx="5641">
                  <c:v>1.2517</c:v>
                </c:pt>
                <c:pt idx="5642">
                  <c:v>1.2935000000000001</c:v>
                </c:pt>
                <c:pt idx="5643">
                  <c:v>1.339</c:v>
                </c:pt>
                <c:pt idx="5644">
                  <c:v>1.3491</c:v>
                </c:pt>
                <c:pt idx="5645">
                  <c:v>1.3069999999999999</c:v>
                </c:pt>
                <c:pt idx="5646">
                  <c:v>1.2785</c:v>
                </c:pt>
                <c:pt idx="5647">
                  <c:v>1.3088</c:v>
                </c:pt>
                <c:pt idx="5648">
                  <c:v>1.2936000000000001</c:v>
                </c:pt>
                <c:pt idx="5649">
                  <c:v>1.2835000000000001</c:v>
                </c:pt>
                <c:pt idx="5650">
                  <c:v>1.3223</c:v>
                </c:pt>
                <c:pt idx="5651">
                  <c:v>1.3223</c:v>
                </c:pt>
                <c:pt idx="5652">
                  <c:v>1.3732</c:v>
                </c:pt>
                <c:pt idx="5653">
                  <c:v>1.3375999999999999</c:v>
                </c:pt>
                <c:pt idx="5654">
                  <c:v>1.2970999999999999</c:v>
                </c:pt>
                <c:pt idx="5655">
                  <c:v>1.3411</c:v>
                </c:pt>
                <c:pt idx="5656">
                  <c:v>1.3259000000000001</c:v>
                </c:pt>
                <c:pt idx="5657">
                  <c:v>1.2836000000000001</c:v>
                </c:pt>
                <c:pt idx="5658">
                  <c:v>1.2988</c:v>
                </c:pt>
                <c:pt idx="5659">
                  <c:v>1.3378000000000001</c:v>
                </c:pt>
                <c:pt idx="5660">
                  <c:v>1.3615999999999999</c:v>
                </c:pt>
                <c:pt idx="5661">
                  <c:v>1.3107</c:v>
                </c:pt>
                <c:pt idx="5662">
                  <c:v>1.3226</c:v>
                </c:pt>
                <c:pt idx="5663">
                  <c:v>1.3006</c:v>
                </c:pt>
                <c:pt idx="5664">
                  <c:v>1.4300999999999999</c:v>
                </c:pt>
                <c:pt idx="5665">
                  <c:v>1.4509000000000001</c:v>
                </c:pt>
                <c:pt idx="5666">
                  <c:v>1.4871000000000001</c:v>
                </c:pt>
                <c:pt idx="5667">
                  <c:v>1.5374000000000001</c:v>
                </c:pt>
                <c:pt idx="5668">
                  <c:v>1.5166999999999999</c:v>
                </c:pt>
                <c:pt idx="5669">
                  <c:v>1.4873000000000001</c:v>
                </c:pt>
                <c:pt idx="5670">
                  <c:v>1.4616</c:v>
                </c:pt>
                <c:pt idx="5671">
                  <c:v>1.4789000000000001</c:v>
                </c:pt>
                <c:pt idx="5672">
                  <c:v>1.5258</c:v>
                </c:pt>
                <c:pt idx="5673">
                  <c:v>1.5206</c:v>
                </c:pt>
                <c:pt idx="5674">
                  <c:v>1.5729</c:v>
                </c:pt>
                <c:pt idx="5675">
                  <c:v>1.6117999999999999</c:v>
                </c:pt>
                <c:pt idx="5676">
                  <c:v>1.6117999999999999</c:v>
                </c:pt>
                <c:pt idx="5677">
                  <c:v>1.5769</c:v>
                </c:pt>
                <c:pt idx="5678">
                  <c:v>1.5367999999999999</c:v>
                </c:pt>
                <c:pt idx="5679">
                  <c:v>1.5106999999999999</c:v>
                </c:pt>
                <c:pt idx="5680">
                  <c:v>1.5703</c:v>
                </c:pt>
                <c:pt idx="5681">
                  <c:v>1.6002000000000001</c:v>
                </c:pt>
                <c:pt idx="5682">
                  <c:v>1.6372</c:v>
                </c:pt>
                <c:pt idx="5683">
                  <c:v>1.6567000000000001</c:v>
                </c:pt>
                <c:pt idx="5684">
                  <c:v>1.7011000000000001</c:v>
                </c:pt>
                <c:pt idx="5685">
                  <c:v>1.6324000000000001</c:v>
                </c:pt>
                <c:pt idx="5686">
                  <c:v>1.6307</c:v>
                </c:pt>
                <c:pt idx="5687">
                  <c:v>1.6079000000000001</c:v>
                </c:pt>
                <c:pt idx="5688">
                  <c:v>1.5412999999999999</c:v>
                </c:pt>
                <c:pt idx="5689">
                  <c:v>1.58</c:v>
                </c:pt>
                <c:pt idx="5690">
                  <c:v>1.5521</c:v>
                </c:pt>
                <c:pt idx="5691">
                  <c:v>1.5557000000000001</c:v>
                </c:pt>
                <c:pt idx="5692">
                  <c:v>1.5488</c:v>
                </c:pt>
                <c:pt idx="5693">
                  <c:v>1.6033999999999999</c:v>
                </c:pt>
                <c:pt idx="5694">
                  <c:v>1.5262</c:v>
                </c:pt>
                <c:pt idx="5695">
                  <c:v>1.4513</c:v>
                </c:pt>
                <c:pt idx="5696">
                  <c:v>1.4897</c:v>
                </c:pt>
                <c:pt idx="5697">
                  <c:v>1.4358</c:v>
                </c:pt>
                <c:pt idx="5698">
                  <c:v>1.5492999999999999</c:v>
                </c:pt>
                <c:pt idx="5699">
                  <c:v>1.5492999999999999</c:v>
                </c:pt>
                <c:pt idx="5700">
                  <c:v>1.5612999999999999</c:v>
                </c:pt>
                <c:pt idx="5701">
                  <c:v>1.6145</c:v>
                </c:pt>
                <c:pt idx="5702">
                  <c:v>1.6335</c:v>
                </c:pt>
                <c:pt idx="5703">
                  <c:v>1.5889</c:v>
                </c:pt>
                <c:pt idx="5704">
                  <c:v>1.5854999999999999</c:v>
                </c:pt>
                <c:pt idx="5705">
                  <c:v>1.5462</c:v>
                </c:pt>
                <c:pt idx="5706">
                  <c:v>1.6235999999999999</c:v>
                </c:pt>
                <c:pt idx="5707">
                  <c:v>1.6651</c:v>
                </c:pt>
                <c:pt idx="5708">
                  <c:v>1.6341000000000001</c:v>
                </c:pt>
                <c:pt idx="5709">
                  <c:v>1.6341000000000001</c:v>
                </c:pt>
                <c:pt idx="5710">
                  <c:v>1.4731000000000001</c:v>
                </c:pt>
                <c:pt idx="5711">
                  <c:v>1.4986999999999999</c:v>
                </c:pt>
                <c:pt idx="5712">
                  <c:v>1.4442999999999999</c:v>
                </c:pt>
                <c:pt idx="5713">
                  <c:v>1.4036999999999999</c:v>
                </c:pt>
                <c:pt idx="5714">
                  <c:v>1.4442999999999999</c:v>
                </c:pt>
                <c:pt idx="5715">
                  <c:v>1.343</c:v>
                </c:pt>
                <c:pt idx="5716">
                  <c:v>1.4341999999999999</c:v>
                </c:pt>
                <c:pt idx="5717">
                  <c:v>1.4733000000000001</c:v>
                </c:pt>
                <c:pt idx="5718">
                  <c:v>1.5212000000000001</c:v>
                </c:pt>
                <c:pt idx="5719">
                  <c:v>1.4990000000000001</c:v>
                </c:pt>
                <c:pt idx="5720">
                  <c:v>1.4837</c:v>
                </c:pt>
                <c:pt idx="5721">
                  <c:v>1.4156</c:v>
                </c:pt>
                <c:pt idx="5722">
                  <c:v>1.4411</c:v>
                </c:pt>
                <c:pt idx="5723">
                  <c:v>1.4564999999999999</c:v>
                </c:pt>
                <c:pt idx="5724">
                  <c:v>1.4106000000000001</c:v>
                </c:pt>
                <c:pt idx="5725">
                  <c:v>1.4020999999999999</c:v>
                </c:pt>
                <c:pt idx="5726">
                  <c:v>1.4225000000000001</c:v>
                </c:pt>
                <c:pt idx="5727">
                  <c:v>1.4617</c:v>
                </c:pt>
                <c:pt idx="5728">
                  <c:v>1.4515</c:v>
                </c:pt>
                <c:pt idx="5729">
                  <c:v>1.4926999999999999</c:v>
                </c:pt>
                <c:pt idx="5730">
                  <c:v>1.4926999999999999</c:v>
                </c:pt>
                <c:pt idx="5731">
                  <c:v>1.4756</c:v>
                </c:pt>
                <c:pt idx="5732">
                  <c:v>1.4806999999999999</c:v>
                </c:pt>
                <c:pt idx="5733">
                  <c:v>1.5496000000000001</c:v>
                </c:pt>
                <c:pt idx="5734">
                  <c:v>1.5083</c:v>
                </c:pt>
                <c:pt idx="5735">
                  <c:v>1.5101</c:v>
                </c:pt>
                <c:pt idx="5736">
                  <c:v>1.6279999999999999</c:v>
                </c:pt>
                <c:pt idx="5737">
                  <c:v>1.6473</c:v>
                </c:pt>
                <c:pt idx="5738">
                  <c:v>1.7052</c:v>
                </c:pt>
                <c:pt idx="5739">
                  <c:v>1.7211000000000001</c:v>
                </c:pt>
                <c:pt idx="5740">
                  <c:v>1.762</c:v>
                </c:pt>
                <c:pt idx="5741">
                  <c:v>1.7603</c:v>
                </c:pt>
                <c:pt idx="5742">
                  <c:v>1.7357</c:v>
                </c:pt>
                <c:pt idx="5743">
                  <c:v>1.7427999999999999</c:v>
                </c:pt>
                <c:pt idx="5744">
                  <c:v>1.7040999999999999</c:v>
                </c:pt>
                <c:pt idx="5745">
                  <c:v>1.7841</c:v>
                </c:pt>
                <c:pt idx="5746">
                  <c:v>1.7841</c:v>
                </c:pt>
                <c:pt idx="5747">
                  <c:v>1.8734999999999999</c:v>
                </c:pt>
                <c:pt idx="5748">
                  <c:v>1.8646</c:v>
                </c:pt>
                <c:pt idx="5749">
                  <c:v>1.804</c:v>
                </c:pt>
                <c:pt idx="5750">
                  <c:v>1.7581</c:v>
                </c:pt>
                <c:pt idx="5751">
                  <c:v>1.7706</c:v>
                </c:pt>
                <c:pt idx="5752">
                  <c:v>1.7688999999999999</c:v>
                </c:pt>
                <c:pt idx="5753">
                  <c:v>1.8636999999999999</c:v>
                </c:pt>
                <c:pt idx="5754">
                  <c:v>1.7994000000000001</c:v>
                </c:pt>
                <c:pt idx="5755">
                  <c:v>1.7694000000000001</c:v>
                </c:pt>
                <c:pt idx="5756">
                  <c:v>1.7766999999999999</c:v>
                </c:pt>
                <c:pt idx="5757">
                  <c:v>1.7875000000000001</c:v>
                </c:pt>
                <c:pt idx="5758">
                  <c:v>1.7750999999999999</c:v>
                </c:pt>
                <c:pt idx="5759">
                  <c:v>1.8306</c:v>
                </c:pt>
                <c:pt idx="5760">
                  <c:v>1.9085000000000001</c:v>
                </c:pt>
                <c:pt idx="5761">
                  <c:v>1.9158999999999999</c:v>
                </c:pt>
                <c:pt idx="5762">
                  <c:v>1.9632000000000001</c:v>
                </c:pt>
                <c:pt idx="5763">
                  <c:v>1.9415</c:v>
                </c:pt>
                <c:pt idx="5764">
                  <c:v>2.0293999999999999</c:v>
                </c:pt>
                <c:pt idx="5765">
                  <c:v>1.9371</c:v>
                </c:pt>
                <c:pt idx="5766">
                  <c:v>1.9875</c:v>
                </c:pt>
                <c:pt idx="5767">
                  <c:v>2.0434000000000001</c:v>
                </c:pt>
                <c:pt idx="5768">
                  <c:v>2.0381999999999998</c:v>
                </c:pt>
                <c:pt idx="5769">
                  <c:v>1.9615</c:v>
                </c:pt>
                <c:pt idx="5770">
                  <c:v>1.9286000000000001</c:v>
                </c:pt>
                <c:pt idx="5771">
                  <c:v>1.9286000000000001</c:v>
                </c:pt>
                <c:pt idx="5772">
                  <c:v>1.9390000000000001</c:v>
                </c:pt>
                <c:pt idx="5773">
                  <c:v>1.9912000000000001</c:v>
                </c:pt>
                <c:pt idx="5774">
                  <c:v>1.9633</c:v>
                </c:pt>
                <c:pt idx="5775">
                  <c:v>1.9617</c:v>
                </c:pt>
                <c:pt idx="5776">
                  <c:v>1.825</c:v>
                </c:pt>
                <c:pt idx="5777">
                  <c:v>1.7275</c:v>
                </c:pt>
                <c:pt idx="5778">
                  <c:v>1.8767</c:v>
                </c:pt>
                <c:pt idx="5779">
                  <c:v>1.8405</c:v>
                </c:pt>
                <c:pt idx="5780">
                  <c:v>1.7306999999999999</c:v>
                </c:pt>
                <c:pt idx="5781">
                  <c:v>1.7734000000000001</c:v>
                </c:pt>
                <c:pt idx="5782">
                  <c:v>1.8455999999999999</c:v>
                </c:pt>
                <c:pt idx="5783">
                  <c:v>1.9531000000000001</c:v>
                </c:pt>
                <c:pt idx="5784">
                  <c:v>1.9863999999999999</c:v>
                </c:pt>
                <c:pt idx="5785">
                  <c:v>1.9917</c:v>
                </c:pt>
                <c:pt idx="5786">
                  <c:v>2.133</c:v>
                </c:pt>
                <c:pt idx="5787">
                  <c:v>2.1436999999999999</c:v>
                </c:pt>
                <c:pt idx="5788">
                  <c:v>2.1848999999999998</c:v>
                </c:pt>
                <c:pt idx="5789">
                  <c:v>2.1705999999999999</c:v>
                </c:pt>
                <c:pt idx="5790">
                  <c:v>2.1494</c:v>
                </c:pt>
                <c:pt idx="5791">
                  <c:v>2.2896000000000001</c:v>
                </c:pt>
                <c:pt idx="5792">
                  <c:v>2.3824999999999998</c:v>
                </c:pt>
                <c:pt idx="5793">
                  <c:v>2.2917000000000001</c:v>
                </c:pt>
                <c:pt idx="5794">
                  <c:v>2.3717999999999999</c:v>
                </c:pt>
                <c:pt idx="5795">
                  <c:v>2.4731000000000001</c:v>
                </c:pt>
                <c:pt idx="5796">
                  <c:v>2.4584999999999999</c:v>
                </c:pt>
                <c:pt idx="5797">
                  <c:v>2.3944000000000001</c:v>
                </c:pt>
                <c:pt idx="5798">
                  <c:v>2.3488000000000002</c:v>
                </c:pt>
                <c:pt idx="5799">
                  <c:v>2.3380000000000001</c:v>
                </c:pt>
                <c:pt idx="5800">
                  <c:v>2.3822000000000001</c:v>
                </c:pt>
                <c:pt idx="5801">
                  <c:v>2.3950999999999998</c:v>
                </c:pt>
                <c:pt idx="5802">
                  <c:v>2.5468999999999999</c:v>
                </c:pt>
                <c:pt idx="5803">
                  <c:v>2.5975000000000001</c:v>
                </c:pt>
                <c:pt idx="5804">
                  <c:v>2.6577999999999999</c:v>
                </c:pt>
                <c:pt idx="5805">
                  <c:v>2.7</c:v>
                </c:pt>
                <c:pt idx="5806">
                  <c:v>2.7801</c:v>
                </c:pt>
                <c:pt idx="5807">
                  <c:v>2.7212999999999998</c:v>
                </c:pt>
                <c:pt idx="5808">
                  <c:v>2.6987000000000001</c:v>
                </c:pt>
                <c:pt idx="5809">
                  <c:v>2.8275000000000001</c:v>
                </c:pt>
                <c:pt idx="5810">
                  <c:v>2.8275000000000001</c:v>
                </c:pt>
                <c:pt idx="5811">
                  <c:v>2.8527</c:v>
                </c:pt>
                <c:pt idx="5812">
                  <c:v>2.9361000000000002</c:v>
                </c:pt>
                <c:pt idx="5813">
                  <c:v>2.8319999999999999</c:v>
                </c:pt>
                <c:pt idx="5814">
                  <c:v>2.9095</c:v>
                </c:pt>
                <c:pt idx="5815">
                  <c:v>2.8986999999999998</c:v>
                </c:pt>
                <c:pt idx="5816">
                  <c:v>2.8197999999999999</c:v>
                </c:pt>
                <c:pt idx="5817">
                  <c:v>2.7204999999999999</c:v>
                </c:pt>
                <c:pt idx="5818">
                  <c:v>2.8317999999999999</c:v>
                </c:pt>
                <c:pt idx="5819">
                  <c:v>2.8224</c:v>
                </c:pt>
                <c:pt idx="5820">
                  <c:v>2.9336000000000002</c:v>
                </c:pt>
                <c:pt idx="5821">
                  <c:v>2.9807000000000001</c:v>
                </c:pt>
                <c:pt idx="5822">
                  <c:v>2.9712000000000001</c:v>
                </c:pt>
                <c:pt idx="5823">
                  <c:v>2.9344000000000001</c:v>
                </c:pt>
                <c:pt idx="5824">
                  <c:v>3.0365000000000002</c:v>
                </c:pt>
                <c:pt idx="5825">
                  <c:v>3.1265000000000001</c:v>
                </c:pt>
                <c:pt idx="5826">
                  <c:v>3.0337999999999998</c:v>
                </c:pt>
                <c:pt idx="5827">
                  <c:v>2.9908000000000001</c:v>
                </c:pt>
                <c:pt idx="5828">
                  <c:v>2.9207000000000001</c:v>
                </c:pt>
                <c:pt idx="5829">
                  <c:v>2.8479000000000001</c:v>
                </c:pt>
                <c:pt idx="5830">
                  <c:v>2.9184999999999999</c:v>
                </c:pt>
                <c:pt idx="5831">
                  <c:v>2.8822000000000001</c:v>
                </c:pt>
                <c:pt idx="5832">
                  <c:v>2.9860000000000002</c:v>
                </c:pt>
                <c:pt idx="5833">
                  <c:v>2.8839999999999999</c:v>
                </c:pt>
                <c:pt idx="5834">
                  <c:v>2.8370000000000002</c:v>
                </c:pt>
                <c:pt idx="5835">
                  <c:v>2.7810999999999999</c:v>
                </c:pt>
                <c:pt idx="5836">
                  <c:v>2.8513999999999999</c:v>
                </c:pt>
                <c:pt idx="5837">
                  <c:v>2.7505999999999999</c:v>
                </c:pt>
                <c:pt idx="5838">
                  <c:v>2.7452000000000001</c:v>
                </c:pt>
                <c:pt idx="5839">
                  <c:v>2.7469000000000001</c:v>
                </c:pt>
                <c:pt idx="5840">
                  <c:v>2.7378</c:v>
                </c:pt>
                <c:pt idx="5841">
                  <c:v>2.7378</c:v>
                </c:pt>
                <c:pt idx="5842">
                  <c:v>2.8441000000000001</c:v>
                </c:pt>
                <c:pt idx="5843">
                  <c:v>2.9058000000000002</c:v>
                </c:pt>
                <c:pt idx="5844">
                  <c:v>2.9076</c:v>
                </c:pt>
                <c:pt idx="5845">
                  <c:v>2.9331999999999998</c:v>
                </c:pt>
                <c:pt idx="5846">
                  <c:v>3.0398999999999998</c:v>
                </c:pt>
                <c:pt idx="5847">
                  <c:v>2.9735999999999998</c:v>
                </c:pt>
                <c:pt idx="5848">
                  <c:v>3.0215000000000001</c:v>
                </c:pt>
                <c:pt idx="5849">
                  <c:v>3.0417999999999998</c:v>
                </c:pt>
                <c:pt idx="5850">
                  <c:v>3.1555</c:v>
                </c:pt>
                <c:pt idx="5851">
                  <c:v>3.3597999999999999</c:v>
                </c:pt>
                <c:pt idx="5852">
                  <c:v>3.4733000000000001</c:v>
                </c:pt>
                <c:pt idx="5853">
                  <c:v>3.2839</c:v>
                </c:pt>
                <c:pt idx="5854">
                  <c:v>3.1951999999999998</c:v>
                </c:pt>
                <c:pt idx="5855">
                  <c:v>3.2256</c:v>
                </c:pt>
                <c:pt idx="5856">
                  <c:v>3.2256</c:v>
                </c:pt>
                <c:pt idx="5857">
                  <c:v>3.2749000000000001</c:v>
                </c:pt>
                <c:pt idx="5858">
                  <c:v>3.1560999999999999</c:v>
                </c:pt>
                <c:pt idx="5859">
                  <c:v>3.0870000000000002</c:v>
                </c:pt>
                <c:pt idx="5860">
                  <c:v>3.1301000000000001</c:v>
                </c:pt>
                <c:pt idx="5861">
                  <c:v>3.1997</c:v>
                </c:pt>
                <c:pt idx="5862">
                  <c:v>3.1715</c:v>
                </c:pt>
                <c:pt idx="5863">
                  <c:v>3.0891000000000002</c:v>
                </c:pt>
                <c:pt idx="5864">
                  <c:v>3.0129000000000001</c:v>
                </c:pt>
                <c:pt idx="5865">
                  <c:v>2.8803000000000001</c:v>
                </c:pt>
                <c:pt idx="5866">
                  <c:v>2.8803000000000001</c:v>
                </c:pt>
                <c:pt idx="5867">
                  <c:v>2.8054000000000001</c:v>
                </c:pt>
                <c:pt idx="5868">
                  <c:v>2.9279999999999999</c:v>
                </c:pt>
                <c:pt idx="5869">
                  <c:v>2.9944999999999999</c:v>
                </c:pt>
                <c:pt idx="5870">
                  <c:v>3.0802999999999998</c:v>
                </c:pt>
                <c:pt idx="5871">
                  <c:v>2.9927999999999999</c:v>
                </c:pt>
                <c:pt idx="5872">
                  <c:v>2.9687000000000001</c:v>
                </c:pt>
                <c:pt idx="5873">
                  <c:v>2.9336000000000002</c:v>
                </c:pt>
                <c:pt idx="5874">
                  <c:v>2.9594999999999998</c:v>
                </c:pt>
                <c:pt idx="5875">
                  <c:v>2.9152</c:v>
                </c:pt>
                <c:pt idx="5876">
                  <c:v>2.9855</c:v>
                </c:pt>
                <c:pt idx="5877">
                  <c:v>3.0209000000000001</c:v>
                </c:pt>
                <c:pt idx="5878">
                  <c:v>3.0265</c:v>
                </c:pt>
                <c:pt idx="5879">
                  <c:v>2.8746999999999998</c:v>
                </c:pt>
                <c:pt idx="5880">
                  <c:v>2.7504</c:v>
                </c:pt>
                <c:pt idx="5881">
                  <c:v>2.7959000000000001</c:v>
                </c:pt>
                <c:pt idx="5882">
                  <c:v>2.8068</c:v>
                </c:pt>
                <c:pt idx="5883">
                  <c:v>2.7848999999999999</c:v>
                </c:pt>
                <c:pt idx="5884">
                  <c:v>2.6758999999999999</c:v>
                </c:pt>
                <c:pt idx="5885">
                  <c:v>2.6486999999999998</c:v>
                </c:pt>
                <c:pt idx="5886">
                  <c:v>2.5731999999999999</c:v>
                </c:pt>
                <c:pt idx="5887">
                  <c:v>2.7483</c:v>
                </c:pt>
                <c:pt idx="5888">
                  <c:v>2.7046000000000001</c:v>
                </c:pt>
                <c:pt idx="5889">
                  <c:v>2.6882999999999999</c:v>
                </c:pt>
                <c:pt idx="5890">
                  <c:v>2.8268</c:v>
                </c:pt>
                <c:pt idx="5891">
                  <c:v>2.7572000000000001</c:v>
                </c:pt>
                <c:pt idx="5892">
                  <c:v>2.7772999999999999</c:v>
                </c:pt>
                <c:pt idx="5893">
                  <c:v>2.7808999999999999</c:v>
                </c:pt>
                <c:pt idx="5894">
                  <c:v>2.8875999999999999</c:v>
                </c:pt>
                <c:pt idx="5895">
                  <c:v>2.8311999999999999</c:v>
                </c:pt>
                <c:pt idx="5896">
                  <c:v>2.7877999999999998</c:v>
                </c:pt>
                <c:pt idx="5897">
                  <c:v>2.8041</c:v>
                </c:pt>
                <c:pt idx="5898">
                  <c:v>2.8967999999999998</c:v>
                </c:pt>
                <c:pt idx="5899">
                  <c:v>2.8822000000000001</c:v>
                </c:pt>
                <c:pt idx="5900">
                  <c:v>2.9721000000000002</c:v>
                </c:pt>
                <c:pt idx="5901">
                  <c:v>3.0146000000000002</c:v>
                </c:pt>
                <c:pt idx="5902">
                  <c:v>3.0461</c:v>
                </c:pt>
                <c:pt idx="5903">
                  <c:v>3.1038999999999999</c:v>
                </c:pt>
                <c:pt idx="5904">
                  <c:v>3.0257999999999998</c:v>
                </c:pt>
                <c:pt idx="5905">
                  <c:v>3.0409000000000002</c:v>
                </c:pt>
                <c:pt idx="5906">
                  <c:v>3.1023999999999998</c:v>
                </c:pt>
                <c:pt idx="5907">
                  <c:v>3.1025</c:v>
                </c:pt>
                <c:pt idx="5908">
                  <c:v>3.1926000000000001</c:v>
                </c:pt>
                <c:pt idx="5909">
                  <c:v>3.2532999999999999</c:v>
                </c:pt>
                <c:pt idx="5910">
                  <c:v>3.1894</c:v>
                </c:pt>
                <c:pt idx="5911">
                  <c:v>3.1894</c:v>
                </c:pt>
                <c:pt idx="5912">
                  <c:v>3.3492000000000002</c:v>
                </c:pt>
                <c:pt idx="5913">
                  <c:v>3.2635000000000001</c:v>
                </c:pt>
                <c:pt idx="5914">
                  <c:v>3.3170000000000002</c:v>
                </c:pt>
                <c:pt idx="5915">
                  <c:v>3.3096999999999999</c:v>
                </c:pt>
                <c:pt idx="5916">
                  <c:v>3.3578000000000001</c:v>
                </c:pt>
                <c:pt idx="5917">
                  <c:v>3.4079999999999999</c:v>
                </c:pt>
                <c:pt idx="5918">
                  <c:v>3.4043000000000001</c:v>
                </c:pt>
                <c:pt idx="5919">
                  <c:v>3.4489000000000001</c:v>
                </c:pt>
                <c:pt idx="5920">
                  <c:v>3.4493999999999998</c:v>
                </c:pt>
                <c:pt idx="5921">
                  <c:v>3.4904999999999999</c:v>
                </c:pt>
                <c:pt idx="5922">
                  <c:v>3.5630000000000002</c:v>
                </c:pt>
                <c:pt idx="5923">
                  <c:v>3.5299</c:v>
                </c:pt>
                <c:pt idx="5924">
                  <c:v>3.7138</c:v>
                </c:pt>
                <c:pt idx="5925">
                  <c:v>3.6846000000000001</c:v>
                </c:pt>
                <c:pt idx="5926">
                  <c:v>3.9243999999999999</c:v>
                </c:pt>
                <c:pt idx="5927">
                  <c:v>3.9451000000000001</c:v>
                </c:pt>
                <c:pt idx="5928">
                  <c:v>3.7311999999999999</c:v>
                </c:pt>
                <c:pt idx="5929">
                  <c:v>3.7856000000000001</c:v>
                </c:pt>
                <c:pt idx="5930">
                  <c:v>3.8285999999999998</c:v>
                </c:pt>
                <c:pt idx="5931">
                  <c:v>3.6387</c:v>
                </c:pt>
                <c:pt idx="5932">
                  <c:v>3.6328999999999998</c:v>
                </c:pt>
                <c:pt idx="5933">
                  <c:v>3.7528000000000001</c:v>
                </c:pt>
                <c:pt idx="5934">
                  <c:v>3.8235999999999999</c:v>
                </c:pt>
                <c:pt idx="5935">
                  <c:v>3.8814000000000002</c:v>
                </c:pt>
                <c:pt idx="5936">
                  <c:v>3.8814000000000002</c:v>
                </c:pt>
                <c:pt idx="5937">
                  <c:v>3.9470000000000001</c:v>
                </c:pt>
                <c:pt idx="5938">
                  <c:v>3.8961999999999999</c:v>
                </c:pt>
                <c:pt idx="5939">
                  <c:v>3.9434999999999998</c:v>
                </c:pt>
                <c:pt idx="5940">
                  <c:v>4.0183999999999997</c:v>
                </c:pt>
                <c:pt idx="5941">
                  <c:v>4.0103999999999997</c:v>
                </c:pt>
                <c:pt idx="5942">
                  <c:v>4.0065999999999997</c:v>
                </c:pt>
                <c:pt idx="5943">
                  <c:v>4.1334999999999997</c:v>
                </c:pt>
                <c:pt idx="5944">
                  <c:v>4.2282999999999999</c:v>
                </c:pt>
                <c:pt idx="5945">
                  <c:v>4.2167000000000003</c:v>
                </c:pt>
                <c:pt idx="5946">
                  <c:v>4.2423999999999999</c:v>
                </c:pt>
                <c:pt idx="5947">
                  <c:v>4.1021000000000001</c:v>
                </c:pt>
                <c:pt idx="5948">
                  <c:v>4.0027999999999997</c:v>
                </c:pt>
                <c:pt idx="5949">
                  <c:v>3.9186999999999999</c:v>
                </c:pt>
                <c:pt idx="5950">
                  <c:v>4.0122999999999998</c:v>
                </c:pt>
                <c:pt idx="5951">
                  <c:v>4.0477999999999996</c:v>
                </c:pt>
                <c:pt idx="5952">
                  <c:v>4.0419</c:v>
                </c:pt>
                <c:pt idx="5953">
                  <c:v>4.1005000000000003</c:v>
                </c:pt>
                <c:pt idx="5954">
                  <c:v>4.1468999999999996</c:v>
                </c:pt>
                <c:pt idx="5955">
                  <c:v>4.1584000000000003</c:v>
                </c:pt>
                <c:pt idx="5956">
                  <c:v>4.2134999999999998</c:v>
                </c:pt>
                <c:pt idx="5957">
                  <c:v>4.1234000000000002</c:v>
                </c:pt>
                <c:pt idx="5958">
                  <c:v>4.0922999999999998</c:v>
                </c:pt>
                <c:pt idx="5959">
                  <c:v>3.8125</c:v>
                </c:pt>
                <c:pt idx="5960">
                  <c:v>3.8125</c:v>
                </c:pt>
                <c:pt idx="5961">
                  <c:v>3.8536000000000001</c:v>
                </c:pt>
                <c:pt idx="5962">
                  <c:v>3.7696000000000001</c:v>
                </c:pt>
                <c:pt idx="5963">
                  <c:v>3.6899000000000002</c:v>
                </c:pt>
                <c:pt idx="5964">
                  <c:v>3.7656999999999998</c:v>
                </c:pt>
                <c:pt idx="5965">
                  <c:v>3.8288000000000002</c:v>
                </c:pt>
                <c:pt idx="5966">
                  <c:v>3.8269000000000002</c:v>
                </c:pt>
                <c:pt idx="5967">
                  <c:v>3.7559</c:v>
                </c:pt>
                <c:pt idx="5968">
                  <c:v>3.6926999999999999</c:v>
                </c:pt>
                <c:pt idx="5969">
                  <c:v>3.6926999999999999</c:v>
                </c:pt>
                <c:pt idx="5970">
                  <c:v>3.6776</c:v>
                </c:pt>
                <c:pt idx="5971">
                  <c:v>3.6812</c:v>
                </c:pt>
                <c:pt idx="5972">
                  <c:v>3.7441</c:v>
                </c:pt>
                <c:pt idx="5973">
                  <c:v>3.6053999999999999</c:v>
                </c:pt>
                <c:pt idx="5974">
                  <c:v>3.5047999999999999</c:v>
                </c:pt>
                <c:pt idx="5975">
                  <c:v>3.4862000000000002</c:v>
                </c:pt>
                <c:pt idx="5976">
                  <c:v>3.5735999999999999</c:v>
                </c:pt>
                <c:pt idx="5977">
                  <c:v>3.5314000000000001</c:v>
                </c:pt>
                <c:pt idx="5978">
                  <c:v>3.4169</c:v>
                </c:pt>
                <c:pt idx="5979">
                  <c:v>3.4819</c:v>
                </c:pt>
                <c:pt idx="5980">
                  <c:v>3.5783</c:v>
                </c:pt>
                <c:pt idx="5981">
                  <c:v>3.6113</c:v>
                </c:pt>
                <c:pt idx="5982">
                  <c:v>3.5011999999999999</c:v>
                </c:pt>
                <c:pt idx="5983">
                  <c:v>3.4773999999999998</c:v>
                </c:pt>
                <c:pt idx="5984">
                  <c:v>3.4462999999999999</c:v>
                </c:pt>
                <c:pt idx="5985">
                  <c:v>3.4822000000000002</c:v>
                </c:pt>
                <c:pt idx="5986">
                  <c:v>3.5846</c:v>
                </c:pt>
                <c:pt idx="5987">
                  <c:v>3.6825000000000001</c:v>
                </c:pt>
                <c:pt idx="5988">
                  <c:v>3.6619999999999999</c:v>
                </c:pt>
                <c:pt idx="5989">
                  <c:v>3.6785999999999999</c:v>
                </c:pt>
                <c:pt idx="5990">
                  <c:v>3.7471999999999999</c:v>
                </c:pt>
                <c:pt idx="5991">
                  <c:v>3.7471999999999999</c:v>
                </c:pt>
                <c:pt idx="5992">
                  <c:v>3.8411</c:v>
                </c:pt>
                <c:pt idx="5993">
                  <c:v>3.8826999999999998</c:v>
                </c:pt>
                <c:pt idx="5994">
                  <c:v>3.8144999999999998</c:v>
                </c:pt>
                <c:pt idx="5995">
                  <c:v>3.8748</c:v>
                </c:pt>
                <c:pt idx="5996">
                  <c:v>3.8748</c:v>
                </c:pt>
                <c:pt idx="5997">
                  <c:v>3.7389000000000001</c:v>
                </c:pt>
                <c:pt idx="5998">
                  <c:v>3.6827000000000001</c:v>
                </c:pt>
                <c:pt idx="5999">
                  <c:v>3.7181000000000002</c:v>
                </c:pt>
                <c:pt idx="6000">
                  <c:v>3.5579999999999998</c:v>
                </c:pt>
                <c:pt idx="6001">
                  <c:v>3.5320999999999998</c:v>
                </c:pt>
                <c:pt idx="6002">
                  <c:v>3.6187999999999998</c:v>
                </c:pt>
                <c:pt idx="6003">
                  <c:v>3.5392000000000001</c:v>
                </c:pt>
                <c:pt idx="6004">
                  <c:v>3.44</c:v>
                </c:pt>
                <c:pt idx="6005">
                  <c:v>3.5034999999999998</c:v>
                </c:pt>
                <c:pt idx="6006">
                  <c:v>3.5034999999999998</c:v>
                </c:pt>
                <c:pt idx="6007">
                  <c:v>3.5476000000000001</c:v>
                </c:pt>
                <c:pt idx="6008">
                  <c:v>3.3698000000000001</c:v>
                </c:pt>
                <c:pt idx="6009">
                  <c:v>3.3915000000000002</c:v>
                </c:pt>
                <c:pt idx="6010">
                  <c:v>3.4786999999999999</c:v>
                </c:pt>
                <c:pt idx="6011">
                  <c:v>3.5097999999999998</c:v>
                </c:pt>
                <c:pt idx="6012">
                  <c:v>3.4527000000000001</c:v>
                </c:pt>
                <c:pt idx="6013">
                  <c:v>3.4416000000000002</c:v>
                </c:pt>
                <c:pt idx="6014">
                  <c:v>3.4946999999999999</c:v>
                </c:pt>
                <c:pt idx="6015">
                  <c:v>3.5034999999999998</c:v>
                </c:pt>
                <c:pt idx="6016">
                  <c:v>3.5366</c:v>
                </c:pt>
                <c:pt idx="6017">
                  <c:v>3.5068999999999999</c:v>
                </c:pt>
                <c:pt idx="6018">
                  <c:v>3.4165999999999999</c:v>
                </c:pt>
                <c:pt idx="6019">
                  <c:v>3.3927</c:v>
                </c:pt>
                <c:pt idx="6020">
                  <c:v>3.5246</c:v>
                </c:pt>
                <c:pt idx="6021">
                  <c:v>3.6398999999999999</c:v>
                </c:pt>
                <c:pt idx="6022">
                  <c:v>3.6735000000000002</c:v>
                </c:pt>
                <c:pt idx="6023">
                  <c:v>3.6097999999999999</c:v>
                </c:pt>
                <c:pt idx="6024">
                  <c:v>3.6579000000000002</c:v>
                </c:pt>
                <c:pt idx="6025">
                  <c:v>3.7320000000000002</c:v>
                </c:pt>
                <c:pt idx="6026">
                  <c:v>3.7016</c:v>
                </c:pt>
                <c:pt idx="6027">
                  <c:v>3.7435</c:v>
                </c:pt>
                <c:pt idx="6028">
                  <c:v>3.8048999999999999</c:v>
                </c:pt>
                <c:pt idx="6029">
                  <c:v>3.8607999999999998</c:v>
                </c:pt>
                <c:pt idx="6030">
                  <c:v>3.8148</c:v>
                </c:pt>
                <c:pt idx="6031">
                  <c:v>3.8148</c:v>
                </c:pt>
                <c:pt idx="6032">
                  <c:v>3.9525000000000001</c:v>
                </c:pt>
                <c:pt idx="6033">
                  <c:v>3.9156</c:v>
                </c:pt>
                <c:pt idx="6034">
                  <c:v>3.8767999999999998</c:v>
                </c:pt>
                <c:pt idx="6035">
                  <c:v>3.9432</c:v>
                </c:pt>
                <c:pt idx="6036">
                  <c:v>3.9140999999999999</c:v>
                </c:pt>
                <c:pt idx="6037">
                  <c:v>3.92</c:v>
                </c:pt>
                <c:pt idx="6038">
                  <c:v>3.9925000000000002</c:v>
                </c:pt>
                <c:pt idx="6039">
                  <c:v>4.0556000000000001</c:v>
                </c:pt>
                <c:pt idx="6040">
                  <c:v>3.9517000000000002</c:v>
                </c:pt>
                <c:pt idx="6041">
                  <c:v>3.9577</c:v>
                </c:pt>
                <c:pt idx="6042">
                  <c:v>3.9636999999999998</c:v>
                </c:pt>
                <c:pt idx="6043">
                  <c:v>3.9912999999999998</c:v>
                </c:pt>
                <c:pt idx="6044">
                  <c:v>3.9032</c:v>
                </c:pt>
                <c:pt idx="6045">
                  <c:v>3.6987000000000001</c:v>
                </c:pt>
                <c:pt idx="6046">
                  <c:v>3.5731999999999999</c:v>
                </c:pt>
                <c:pt idx="6047">
                  <c:v>3.6892</c:v>
                </c:pt>
                <c:pt idx="6048">
                  <c:v>3.4548000000000001</c:v>
                </c:pt>
                <c:pt idx="6049">
                  <c:v>3.577</c:v>
                </c:pt>
                <c:pt idx="6050">
                  <c:v>3.4285999999999999</c:v>
                </c:pt>
                <c:pt idx="6051">
                  <c:v>3.4847000000000001</c:v>
                </c:pt>
                <c:pt idx="6052">
                  <c:v>3.6093999999999999</c:v>
                </c:pt>
                <c:pt idx="6053">
                  <c:v>3.4340999999999999</c:v>
                </c:pt>
                <c:pt idx="6054">
                  <c:v>3.4266000000000001</c:v>
                </c:pt>
                <c:pt idx="6055">
                  <c:v>3.3761999999999999</c:v>
                </c:pt>
                <c:pt idx="6056">
                  <c:v>3.5299</c:v>
                </c:pt>
                <c:pt idx="6057">
                  <c:v>3.5695999999999999</c:v>
                </c:pt>
                <c:pt idx="6058">
                  <c:v>3.5638999999999998</c:v>
                </c:pt>
                <c:pt idx="6059">
                  <c:v>3.5488</c:v>
                </c:pt>
                <c:pt idx="6060">
                  <c:v>3.4676</c:v>
                </c:pt>
                <c:pt idx="6061">
                  <c:v>3.4114</c:v>
                </c:pt>
                <c:pt idx="6062">
                  <c:v>3.3386999999999998</c:v>
                </c:pt>
                <c:pt idx="6063">
                  <c:v>3.3108</c:v>
                </c:pt>
                <c:pt idx="6064">
                  <c:v>3.3050000000000002</c:v>
                </c:pt>
                <c:pt idx="6065">
                  <c:v>3.3906000000000001</c:v>
                </c:pt>
                <c:pt idx="6066">
                  <c:v>3.4167999999999998</c:v>
                </c:pt>
                <c:pt idx="6067">
                  <c:v>3.4262000000000001</c:v>
                </c:pt>
                <c:pt idx="6068">
                  <c:v>3.3906000000000001</c:v>
                </c:pt>
                <c:pt idx="6069">
                  <c:v>3.4449000000000001</c:v>
                </c:pt>
                <c:pt idx="6070">
                  <c:v>3.5127999999999999</c:v>
                </c:pt>
                <c:pt idx="6071">
                  <c:v>3.6004</c:v>
                </c:pt>
                <c:pt idx="6072">
                  <c:v>3.5756000000000001</c:v>
                </c:pt>
                <c:pt idx="6073">
                  <c:v>3.5908000000000002</c:v>
                </c:pt>
                <c:pt idx="6074">
                  <c:v>3.5318000000000001</c:v>
                </c:pt>
                <c:pt idx="6075">
                  <c:v>3.5718000000000001</c:v>
                </c:pt>
                <c:pt idx="6076">
                  <c:v>3.4901</c:v>
                </c:pt>
                <c:pt idx="6077">
                  <c:v>3.3996</c:v>
                </c:pt>
                <c:pt idx="6078">
                  <c:v>3.4485000000000001</c:v>
                </c:pt>
                <c:pt idx="6079">
                  <c:v>3.5204</c:v>
                </c:pt>
                <c:pt idx="6080">
                  <c:v>3.4220000000000002</c:v>
                </c:pt>
                <c:pt idx="6081">
                  <c:v>3.5680999999999998</c:v>
                </c:pt>
                <c:pt idx="6082">
                  <c:v>3.4239000000000002</c:v>
                </c:pt>
                <c:pt idx="6083">
                  <c:v>3.3355999999999999</c:v>
                </c:pt>
                <c:pt idx="6084">
                  <c:v>3.3786999999999998</c:v>
                </c:pt>
                <c:pt idx="6085">
                  <c:v>3.4369999999999998</c:v>
                </c:pt>
                <c:pt idx="6086">
                  <c:v>3.5072000000000001</c:v>
                </c:pt>
                <c:pt idx="6087">
                  <c:v>3.5186000000000002</c:v>
                </c:pt>
                <c:pt idx="6088">
                  <c:v>3.4426000000000001</c:v>
                </c:pt>
                <c:pt idx="6089">
                  <c:v>3.3843000000000001</c:v>
                </c:pt>
                <c:pt idx="6090">
                  <c:v>3.4624999999999999</c:v>
                </c:pt>
                <c:pt idx="6091">
                  <c:v>3.5019</c:v>
                </c:pt>
                <c:pt idx="6092">
                  <c:v>3.5339</c:v>
                </c:pt>
                <c:pt idx="6093">
                  <c:v>3.5640999999999998</c:v>
                </c:pt>
                <c:pt idx="6094">
                  <c:v>3.6457000000000002</c:v>
                </c:pt>
                <c:pt idx="6095">
                  <c:v>3.6726000000000001</c:v>
                </c:pt>
                <c:pt idx="6096">
                  <c:v>3.7147999999999999</c:v>
                </c:pt>
                <c:pt idx="6097">
                  <c:v>3.6919</c:v>
                </c:pt>
                <c:pt idx="6098">
                  <c:v>3.7418999999999998</c:v>
                </c:pt>
                <c:pt idx="6099">
                  <c:v>3.8174000000000001</c:v>
                </c:pt>
                <c:pt idx="6100">
                  <c:v>3.7982999999999998</c:v>
                </c:pt>
                <c:pt idx="6101">
                  <c:v>3.7982999999999998</c:v>
                </c:pt>
                <c:pt idx="6102">
                  <c:v>3.6865999999999999</c:v>
                </c:pt>
                <c:pt idx="6103">
                  <c:v>3.6425999999999998</c:v>
                </c:pt>
                <c:pt idx="6104">
                  <c:v>3.5950000000000002</c:v>
                </c:pt>
                <c:pt idx="6105">
                  <c:v>3.6907000000000001</c:v>
                </c:pt>
                <c:pt idx="6106">
                  <c:v>3.6831</c:v>
                </c:pt>
                <c:pt idx="6107">
                  <c:v>3.6602000000000001</c:v>
                </c:pt>
                <c:pt idx="6108">
                  <c:v>3.7951999999999999</c:v>
                </c:pt>
                <c:pt idx="6109">
                  <c:v>3.7179000000000002</c:v>
                </c:pt>
                <c:pt idx="6110">
                  <c:v>3.7393999999999998</c:v>
                </c:pt>
                <c:pt idx="6111">
                  <c:v>3.7355999999999998</c:v>
                </c:pt>
                <c:pt idx="6112">
                  <c:v>3.8132999999999999</c:v>
                </c:pt>
                <c:pt idx="6113">
                  <c:v>3.7862</c:v>
                </c:pt>
                <c:pt idx="6114">
                  <c:v>3.7164999999999999</c:v>
                </c:pt>
                <c:pt idx="6115">
                  <c:v>3.7612999999999999</c:v>
                </c:pt>
                <c:pt idx="6116">
                  <c:v>3.7612999999999999</c:v>
                </c:pt>
                <c:pt idx="6117">
                  <c:v>3.7206999999999999</c:v>
                </c:pt>
                <c:pt idx="6118">
                  <c:v>3.7189000000000001</c:v>
                </c:pt>
                <c:pt idx="6119">
                  <c:v>3.7946</c:v>
                </c:pt>
                <c:pt idx="6120">
                  <c:v>3.7347000000000001</c:v>
                </c:pt>
                <c:pt idx="6121">
                  <c:v>3.7212000000000001</c:v>
                </c:pt>
                <c:pt idx="6122">
                  <c:v>3.7639</c:v>
                </c:pt>
                <c:pt idx="6123">
                  <c:v>3.7078000000000002</c:v>
                </c:pt>
                <c:pt idx="6124">
                  <c:v>3.8382999999999998</c:v>
                </c:pt>
                <c:pt idx="6125">
                  <c:v>3.8367</c:v>
                </c:pt>
                <c:pt idx="6126">
                  <c:v>3.8544999999999998</c:v>
                </c:pt>
                <c:pt idx="6127">
                  <c:v>3.8544999999999998</c:v>
                </c:pt>
                <c:pt idx="6128">
                  <c:v>3.9315000000000002</c:v>
                </c:pt>
                <c:pt idx="6129">
                  <c:v>4.0290999999999997</c:v>
                </c:pt>
                <c:pt idx="6130">
                  <c:v>4.0616000000000003</c:v>
                </c:pt>
                <c:pt idx="6131">
                  <c:v>3.9937999999999998</c:v>
                </c:pt>
                <c:pt idx="6132">
                  <c:v>3.97</c:v>
                </c:pt>
                <c:pt idx="6133">
                  <c:v>3.8573</c:v>
                </c:pt>
                <c:pt idx="6134">
                  <c:v>3.7633999999999999</c:v>
                </c:pt>
                <c:pt idx="6135">
                  <c:v>3.8321999999999998</c:v>
                </c:pt>
                <c:pt idx="6136">
                  <c:v>3.8068</c:v>
                </c:pt>
                <c:pt idx="6137">
                  <c:v>3.7852999999999999</c:v>
                </c:pt>
                <c:pt idx="6138">
                  <c:v>3.7483</c:v>
                </c:pt>
                <c:pt idx="6139">
                  <c:v>3.8502999999999998</c:v>
                </c:pt>
                <c:pt idx="6140">
                  <c:v>3.8349000000000002</c:v>
                </c:pt>
                <c:pt idx="6141">
                  <c:v>3.8725000000000001</c:v>
                </c:pt>
                <c:pt idx="6142">
                  <c:v>3.8845000000000001</c:v>
                </c:pt>
                <c:pt idx="6143">
                  <c:v>3.8668</c:v>
                </c:pt>
                <c:pt idx="6144">
                  <c:v>3.9982000000000002</c:v>
                </c:pt>
                <c:pt idx="6145">
                  <c:v>3.9506999999999999</c:v>
                </c:pt>
                <c:pt idx="6146">
                  <c:v>3.9588000000000001</c:v>
                </c:pt>
                <c:pt idx="6147">
                  <c:v>4.0229999999999997</c:v>
                </c:pt>
                <c:pt idx="6148">
                  <c:v>4.0774999999999997</c:v>
                </c:pt>
                <c:pt idx="6149">
                  <c:v>4.1750999999999996</c:v>
                </c:pt>
                <c:pt idx="6150">
                  <c:v>4.0338000000000003</c:v>
                </c:pt>
                <c:pt idx="6151">
                  <c:v>4.0884999999999998</c:v>
                </c:pt>
                <c:pt idx="6152">
                  <c:v>4.0220000000000002</c:v>
                </c:pt>
                <c:pt idx="6153">
                  <c:v>4.0080999999999998</c:v>
                </c:pt>
                <c:pt idx="6154">
                  <c:v>4.1055000000000001</c:v>
                </c:pt>
                <c:pt idx="6155">
                  <c:v>4.1521999999999997</c:v>
                </c:pt>
                <c:pt idx="6156">
                  <c:v>4.1913</c:v>
                </c:pt>
                <c:pt idx="6157">
                  <c:v>4.2110000000000003</c:v>
                </c:pt>
                <c:pt idx="6158">
                  <c:v>4.2504</c:v>
                </c:pt>
                <c:pt idx="6159">
                  <c:v>4.2740999999999998</c:v>
                </c:pt>
                <c:pt idx="6160">
                  <c:v>4.2545999999999999</c:v>
                </c:pt>
                <c:pt idx="6161">
                  <c:v>4.3379000000000003</c:v>
                </c:pt>
                <c:pt idx="6162">
                  <c:v>4.3240999999999996</c:v>
                </c:pt>
                <c:pt idx="6163">
                  <c:v>4.1917999999999997</c:v>
                </c:pt>
                <c:pt idx="6164">
                  <c:v>4.2371999999999996</c:v>
                </c:pt>
                <c:pt idx="6165">
                  <c:v>4.2354000000000003</c:v>
                </c:pt>
                <c:pt idx="6166">
                  <c:v>4.202</c:v>
                </c:pt>
                <c:pt idx="6167">
                  <c:v>4.1196999999999999</c:v>
                </c:pt>
                <c:pt idx="6168">
                  <c:v>4.1139000000000001</c:v>
                </c:pt>
                <c:pt idx="6169">
                  <c:v>4.1081000000000003</c:v>
                </c:pt>
                <c:pt idx="6170">
                  <c:v>4.1787999999999998</c:v>
                </c:pt>
                <c:pt idx="6171">
                  <c:v>4.1787999999999998</c:v>
                </c:pt>
                <c:pt idx="6172">
                  <c:v>4.2598000000000003</c:v>
                </c:pt>
                <c:pt idx="6173">
                  <c:v>4.2797000000000001</c:v>
                </c:pt>
                <c:pt idx="6174">
                  <c:v>4.2441000000000004</c:v>
                </c:pt>
                <c:pt idx="6175">
                  <c:v>4.2641</c:v>
                </c:pt>
                <c:pt idx="6176">
                  <c:v>4.2880000000000003</c:v>
                </c:pt>
                <c:pt idx="6177">
                  <c:v>4.2801</c:v>
                </c:pt>
                <c:pt idx="6178">
                  <c:v>4.2484999999999999</c:v>
                </c:pt>
                <c:pt idx="6179">
                  <c:v>4.2862999999999998</c:v>
                </c:pt>
                <c:pt idx="6180" formatCode="General">
                  <c:v>4.3323999999999998</c:v>
                </c:pt>
                <c:pt idx="6181" formatCode="General">
                  <c:v>4.3026</c:v>
                </c:pt>
                <c:pt idx="6182" formatCode="General">
                  <c:v>4.3586</c:v>
                </c:pt>
                <c:pt idx="6183" formatCode="General">
                  <c:v>4.407</c:v>
                </c:pt>
                <c:pt idx="6184" formatCode="General">
                  <c:v>4.4942000000000002</c:v>
                </c:pt>
                <c:pt idx="6185" formatCode="General">
                  <c:v>4.4337</c:v>
                </c:pt>
                <c:pt idx="6186" formatCode="General">
                  <c:v>4.5334000000000003</c:v>
                </c:pt>
                <c:pt idx="6187" formatCode="General">
                  <c:v>4.5355999999999996</c:v>
                </c:pt>
                <c:pt idx="6188" formatCode="General">
                  <c:v>4.6074999999999999</c:v>
                </c:pt>
                <c:pt idx="6189" formatCode="General">
                  <c:v>4.5747999999999998</c:v>
                </c:pt>
                <c:pt idx="6190" formatCode="General">
                  <c:v>4.5711000000000004</c:v>
                </c:pt>
                <c:pt idx="6191" formatCode="General">
                  <c:v>4.6784999999999997</c:v>
                </c:pt>
                <c:pt idx="6192" formatCode="General">
                  <c:v>4.7954999999999997</c:v>
                </c:pt>
                <c:pt idx="6193" formatCode="General">
                  <c:v>4.7328999999999999</c:v>
                </c:pt>
                <c:pt idx="6194" formatCode="General">
                  <c:v>4.7184999999999997</c:v>
                </c:pt>
                <c:pt idx="6195" formatCode="General">
                  <c:v>4.8009000000000004</c:v>
                </c:pt>
                <c:pt idx="6196" formatCode="General">
                  <c:v>4.8009000000000004</c:v>
                </c:pt>
                <c:pt idx="6197" formatCode="General">
                  <c:v>4.6529999999999996</c:v>
                </c:pt>
                <c:pt idx="6198" formatCode="General">
                  <c:v>4.5582000000000003</c:v>
                </c:pt>
                <c:pt idx="6199" formatCode="General">
                  <c:v>4.6969000000000003</c:v>
                </c:pt>
                <c:pt idx="6200" formatCode="General">
                  <c:v>4.6124000000000001</c:v>
                </c:pt>
                <c:pt idx="6201" formatCode="General">
                  <c:v>4.7060000000000004</c:v>
                </c:pt>
                <c:pt idx="6202" formatCode="General">
                  <c:v>4.8341000000000003</c:v>
                </c:pt>
                <c:pt idx="6203" formatCode="General">
                  <c:v>4.9149000000000003</c:v>
                </c:pt>
                <c:pt idx="6204" formatCode="General">
                  <c:v>4.9897999999999998</c:v>
                </c:pt>
                <c:pt idx="6205" formatCode="General">
                  <c:v>4.9137000000000004</c:v>
                </c:pt>
                <c:pt idx="6206" formatCode="General">
                  <c:v>4.8502000000000001</c:v>
                </c:pt>
                <c:pt idx="6207" formatCode="General">
                  <c:v>4.8228999999999997</c:v>
                </c:pt>
                <c:pt idx="6208" formatCode="General">
                  <c:v>4.9549000000000003</c:v>
                </c:pt>
                <c:pt idx="6209" formatCode="General">
                  <c:v>4.8445</c:v>
                </c:pt>
                <c:pt idx="6210" formatCode="General">
                  <c:v>4.8346</c:v>
                </c:pt>
                <c:pt idx="6211" formatCode="General">
                  <c:v>4.8941999999999997</c:v>
                </c:pt>
                <c:pt idx="6212" formatCode="General">
                  <c:v>4.9306999999999999</c:v>
                </c:pt>
                <c:pt idx="6213" formatCode="General">
                  <c:v>4.7340999999999998</c:v>
                </c:pt>
                <c:pt idx="6214" formatCode="General">
                  <c:v>4.6589999999999998</c:v>
                </c:pt>
                <c:pt idx="6215" formatCode="General">
                  <c:v>4.5724</c:v>
                </c:pt>
                <c:pt idx="6216" formatCode="General">
                  <c:v>4.6430999999999996</c:v>
                </c:pt>
                <c:pt idx="6217" formatCode="General">
                  <c:v>4.5664999999999996</c:v>
                </c:pt>
                <c:pt idx="6218" formatCode="General">
                  <c:v>4.4924999999999997</c:v>
                </c:pt>
                <c:pt idx="6219" formatCode="General">
                  <c:v>4.6241000000000003</c:v>
                </c:pt>
                <c:pt idx="6220" formatCode="General">
                  <c:v>4.6517999999999997</c:v>
                </c:pt>
                <c:pt idx="6221" formatCode="General">
                  <c:v>4.6398999999999999</c:v>
                </c:pt>
                <c:pt idx="6222" formatCode="General">
                  <c:v>4.4473000000000003</c:v>
                </c:pt>
                <c:pt idx="6223" formatCode="General">
                  <c:v>4.5313999999999997</c:v>
                </c:pt>
                <c:pt idx="6224" formatCode="General">
                  <c:v>4.4355000000000002</c:v>
                </c:pt>
                <c:pt idx="6225" formatCode="General">
                  <c:v>4.4353999999999996</c:v>
                </c:pt>
                <c:pt idx="6226" formatCode="General">
                  <c:v>4.4198000000000004</c:v>
                </c:pt>
                <c:pt idx="6227" formatCode="General">
                  <c:v>4.3925999999999998</c:v>
                </c:pt>
                <c:pt idx="6228" formatCode="General">
                  <c:v>4.4042000000000003</c:v>
                </c:pt>
                <c:pt idx="6229" formatCode="General">
                  <c:v>4.4042000000000003</c:v>
                </c:pt>
                <c:pt idx="6230" formatCode="General">
                  <c:v>4.4664999999999999</c:v>
                </c:pt>
                <c:pt idx="6231" formatCode="General">
                  <c:v>4.3865999999999996</c:v>
                </c:pt>
                <c:pt idx="6232" formatCode="General">
                  <c:v>4.3207000000000004</c:v>
                </c:pt>
                <c:pt idx="6233" formatCode="General">
                  <c:v>4.2552000000000003</c:v>
                </c:pt>
                <c:pt idx="6234" formatCode="General">
                  <c:v>4.3263999999999996</c:v>
                </c:pt>
                <c:pt idx="6235" formatCode="General">
                  <c:v>4.1955999999999998</c:v>
                </c:pt>
                <c:pt idx="6236" formatCode="General">
                  <c:v>4.2529000000000003</c:v>
                </c:pt>
                <c:pt idx="6237" formatCode="General">
                  <c:v>4.1649000000000003</c:v>
                </c:pt>
                <c:pt idx="6238" formatCode="General">
                  <c:v>4.1040000000000001</c:v>
                </c:pt>
                <c:pt idx="6239" formatCode="General">
                  <c:v>4.1494999999999997</c:v>
                </c:pt>
                <c:pt idx="6240" formatCode="General">
                  <c:v>4.2256</c:v>
                </c:pt>
                <c:pt idx="6241" formatCode="General">
                  <c:v>4.2332999999999998</c:v>
                </c:pt>
                <c:pt idx="6242" formatCode="General">
                  <c:v>4.2005999999999997</c:v>
                </c:pt>
                <c:pt idx="6243" formatCode="General">
                  <c:v>4.0164</c:v>
                </c:pt>
                <c:pt idx="6244" formatCode="General">
                  <c:v>3.9207999999999998</c:v>
                </c:pt>
                <c:pt idx="6245" formatCode="General">
                  <c:v>3.911</c:v>
                </c:pt>
                <c:pt idx="6246" formatCode="General">
                  <c:v>3.9314</c:v>
                </c:pt>
                <c:pt idx="6247" formatCode="General">
                  <c:v>3.9312999999999998</c:v>
                </c:pt>
                <c:pt idx="6248" formatCode="General">
                  <c:v>3.8473999999999999</c:v>
                </c:pt>
                <c:pt idx="6249" formatCode="General">
                  <c:v>3.8881000000000001</c:v>
                </c:pt>
                <c:pt idx="6250" formatCode="General">
                  <c:v>3.895</c:v>
                </c:pt>
                <c:pt idx="6251" formatCode="General">
                  <c:v>3.895</c:v>
                </c:pt>
                <c:pt idx="6252" formatCode="General">
                  <c:v>3.8967000000000001</c:v>
                </c:pt>
                <c:pt idx="6253" formatCode="General">
                  <c:v>3.7944</c:v>
                </c:pt>
                <c:pt idx="6254" formatCode="General">
                  <c:v>3.8443000000000001</c:v>
                </c:pt>
                <c:pt idx="6255" formatCode="General">
                  <c:v>3.8791000000000002</c:v>
                </c:pt>
                <c:pt idx="6256" formatCode="General">
                  <c:v>3.8791000000000002</c:v>
                </c:pt>
                <c:pt idx="6257" formatCode="General">
                  <c:v>3.9293999999999998</c:v>
                </c:pt>
                <c:pt idx="6258" formatCode="General">
                  <c:v>3.9161999999999999</c:v>
                </c:pt>
                <c:pt idx="6259" formatCode="General">
                  <c:v>3.9988000000000001</c:v>
                </c:pt>
                <c:pt idx="6260" formatCode="General">
                  <c:v>4.0457000000000001</c:v>
                </c:pt>
                <c:pt idx="6261" formatCode="General">
                  <c:v>4.0305</c:v>
                </c:pt>
                <c:pt idx="6262" formatCode="General">
                  <c:v>4.0133000000000001</c:v>
                </c:pt>
                <c:pt idx="6263" formatCode="General">
                  <c:v>4.0282999999999998</c:v>
                </c:pt>
                <c:pt idx="6264" formatCode="General">
                  <c:v>3.9658000000000002</c:v>
                </c:pt>
                <c:pt idx="6265" formatCode="General">
                  <c:v>3.9390000000000001</c:v>
                </c:pt>
                <c:pt idx="6266" formatCode="General">
                  <c:v>3.9390000000000001</c:v>
                </c:pt>
                <c:pt idx="6267" formatCode="General">
                  <c:v>4.0580999999999996</c:v>
                </c:pt>
                <c:pt idx="6268" formatCode="General">
                  <c:v>4.1018999999999997</c:v>
                </c:pt>
                <c:pt idx="6269" formatCode="General">
                  <c:v>4.1420000000000003</c:v>
                </c:pt>
                <c:pt idx="6270" formatCode="General">
                  <c:v>4.1226000000000003</c:v>
                </c:pt>
                <c:pt idx="6271" formatCode="General">
                  <c:v>4.1052</c:v>
                </c:pt>
                <c:pt idx="6272" formatCode="General">
                  <c:v>4.1281999999999996</c:v>
                </c:pt>
                <c:pt idx="6273" formatCode="General">
                  <c:v>4.1761999999999997</c:v>
                </c:pt>
                <c:pt idx="6274" formatCode="General">
                  <c:v>4.1184000000000003</c:v>
                </c:pt>
                <c:pt idx="6275" formatCode="General">
                  <c:v>4.1372999999999998</c:v>
                </c:pt>
                <c:pt idx="6276" formatCode="General">
                  <c:v>4.0739999999999998</c:v>
                </c:pt>
                <c:pt idx="6277" formatCode="General">
                  <c:v>4.0319000000000003</c:v>
                </c:pt>
                <c:pt idx="6278" formatCode="General">
                  <c:v>3.9123999999999999</c:v>
                </c:pt>
                <c:pt idx="6279" formatCode="General">
                  <c:v>3.8801999999999999</c:v>
                </c:pt>
                <c:pt idx="6280" formatCode="General">
                  <c:v>4.0198999999999998</c:v>
                </c:pt>
                <c:pt idx="6281" formatCode="General">
                  <c:v>4.1578999999999997</c:v>
                </c:pt>
                <c:pt idx="6282" formatCode="General">
                  <c:v>4.0999999999999996</c:v>
                </c:pt>
                <c:pt idx="6283" formatCode="General">
                  <c:v>4.1211000000000002</c:v>
                </c:pt>
                <c:pt idx="6284" formatCode="General">
                  <c:v>4.1539999999999999</c:v>
                </c:pt>
                <c:pt idx="6285" formatCode="General">
                  <c:v>4.1753999999999998</c:v>
                </c:pt>
                <c:pt idx="6286" formatCode="General">
                  <c:v>4.1792999999999996</c:v>
                </c:pt>
                <c:pt idx="6287" formatCode="General">
                  <c:v>4.3143000000000002</c:v>
                </c:pt>
                <c:pt idx="6288" formatCode="General">
                  <c:v>4.2553999999999998</c:v>
                </c:pt>
                <c:pt idx="6289" formatCode="General">
                  <c:v>4.2300000000000004</c:v>
                </c:pt>
                <c:pt idx="6290" formatCode="General">
                  <c:v>4.2792000000000003</c:v>
                </c:pt>
                <c:pt idx="6291" formatCode="General">
                  <c:v>4.2792000000000003</c:v>
                </c:pt>
                <c:pt idx="6292" formatCode="General">
                  <c:v>4.2752999999999997</c:v>
                </c:pt>
                <c:pt idx="6293" formatCode="General">
                  <c:v>4.3186999999999998</c:v>
                </c:pt>
                <c:pt idx="6294" formatCode="General">
                  <c:v>4.3207000000000004</c:v>
                </c:pt>
                <c:pt idx="6295" formatCode="General">
                  <c:v>4.2480000000000002</c:v>
                </c:pt>
                <c:pt idx="6296" formatCode="General">
                  <c:v>4.2794999999999996</c:v>
                </c:pt>
                <c:pt idx="6297" formatCode="General">
                  <c:v>4.3032000000000004</c:v>
                </c:pt>
                <c:pt idx="6298" formatCode="General">
                  <c:v>4.2638999999999996</c:v>
                </c:pt>
                <c:pt idx="6299" formatCode="General">
                  <c:v>4.2502000000000004</c:v>
                </c:pt>
                <c:pt idx="6300" formatCode="General">
                  <c:v>4.1798000000000002</c:v>
                </c:pt>
                <c:pt idx="6301" formatCode="General">
                  <c:v>4.2130999999999998</c:v>
                </c:pt>
                <c:pt idx="6302" formatCode="General">
                  <c:v>4.1524999999999999</c:v>
                </c:pt>
                <c:pt idx="6303" formatCode="General">
                  <c:v>4.1020000000000003</c:v>
                </c:pt>
                <c:pt idx="6304" formatCode="General">
                  <c:v>4.0827</c:v>
                </c:pt>
                <c:pt idx="6305" formatCode="General">
                  <c:v>4.0749000000000004</c:v>
                </c:pt>
                <c:pt idx="6306" formatCode="General">
                  <c:v>4.0982000000000003</c:v>
                </c:pt>
                <c:pt idx="6307" formatCode="General">
                  <c:v>4.1506999999999996</c:v>
                </c:pt>
                <c:pt idx="6308" formatCode="General">
                  <c:v>4.1898999999999997</c:v>
                </c:pt>
                <c:pt idx="6309" formatCode="General">
                  <c:v>4.2903000000000002</c:v>
                </c:pt>
                <c:pt idx="6310" formatCode="General">
                  <c:v>4.3063000000000002</c:v>
                </c:pt>
                <c:pt idx="6311" formatCode="General">
                  <c:v>4.3242000000000003</c:v>
                </c:pt>
                <c:pt idx="6312" formatCode="General">
                  <c:v>4.2925000000000004</c:v>
                </c:pt>
                <c:pt idx="6313" formatCode="General">
                  <c:v>4.2728000000000002</c:v>
                </c:pt>
                <c:pt idx="6314" formatCode="General">
                  <c:v>4.2668999999999997</c:v>
                </c:pt>
                <c:pt idx="6315" formatCode="General">
                  <c:v>4.1981000000000002</c:v>
                </c:pt>
                <c:pt idx="6316" formatCode="General">
                  <c:v>4.2454000000000001</c:v>
                </c:pt>
                <c:pt idx="6317" formatCode="General">
                  <c:v>4.2316000000000003</c:v>
                </c:pt>
                <c:pt idx="6318" formatCode="General">
                  <c:v>4.1902999999999997</c:v>
                </c:pt>
                <c:pt idx="6319" formatCode="General">
                  <c:v>4.2003000000000004</c:v>
                </c:pt>
                <c:pt idx="6320" formatCode="General">
                  <c:v>4.2003000000000004</c:v>
                </c:pt>
                <c:pt idx="6321" formatCode="General">
                  <c:v>4.3091999999999997</c:v>
                </c:pt>
                <c:pt idx="6322" formatCode="General">
                  <c:v>4.3491</c:v>
                </c:pt>
                <c:pt idx="6323" formatCode="General">
                  <c:v>4.3472</c:v>
                </c:pt>
                <c:pt idx="6324" formatCode="General">
                  <c:v>4.3094000000000001</c:v>
                </c:pt>
                <c:pt idx="6325" formatCode="General">
                  <c:v>4.4016000000000002</c:v>
                </c:pt>
                <c:pt idx="6326" formatCode="General">
                  <c:v>4.4198000000000004</c:v>
                </c:pt>
                <c:pt idx="6327" formatCode="General">
                  <c:v>4.3616000000000001</c:v>
                </c:pt>
                <c:pt idx="6328" formatCode="General">
                  <c:v>4.5434999999999999</c:v>
                </c:pt>
                <c:pt idx="6329" formatCode="General">
                  <c:v>4.5865</c:v>
                </c:pt>
                <c:pt idx="6330" formatCode="General">
                  <c:v>4.5216000000000003</c:v>
                </c:pt>
                <c:pt idx="6331" formatCode="General">
                  <c:v>4.6013999999999999</c:v>
                </c:pt>
                <c:pt idx="6332" formatCode="General">
                  <c:v>4.6673999999999998</c:v>
                </c:pt>
                <c:pt idx="6333" formatCode="General">
                  <c:v>4.5872999999999999</c:v>
                </c:pt>
                <c:pt idx="6334" formatCode="General">
                  <c:v>4.6326000000000001</c:v>
                </c:pt>
                <c:pt idx="6335" formatCode="General">
                  <c:v>4.6207000000000003</c:v>
                </c:pt>
                <c:pt idx="6336" formatCode="General">
                  <c:v>4.6085000000000003</c:v>
                </c:pt>
                <c:pt idx="6337" formatCode="General">
                  <c:v>4.6003999999999996</c:v>
                </c:pt>
                <c:pt idx="6338" formatCode="General">
                  <c:v>4.6417000000000002</c:v>
                </c:pt>
                <c:pt idx="6339" formatCode="General">
                  <c:v>4.7039</c:v>
                </c:pt>
                <c:pt idx="6340" formatCode="General">
                  <c:v>4.6630000000000003</c:v>
                </c:pt>
                <c:pt idx="6341" formatCode="General">
                  <c:v>4.6135999999999999</c:v>
                </c:pt>
                <c:pt idx="6342" formatCode="General">
                  <c:v>4.6798000000000002</c:v>
                </c:pt>
                <c:pt idx="6343" formatCode="General">
                  <c:v>4.6283000000000003</c:v>
                </c:pt>
                <c:pt idx="6344" formatCode="General">
                  <c:v>4.5811000000000002</c:v>
                </c:pt>
                <c:pt idx="6345" formatCode="General">
                  <c:v>4.5076999999999998</c:v>
                </c:pt>
                <c:pt idx="6346" formatCode="General">
                  <c:v>4.4874000000000001</c:v>
                </c:pt>
                <c:pt idx="6347" formatCode="General">
                  <c:v>4.4569999999999999</c:v>
                </c:pt>
                <c:pt idx="6348" formatCode="General">
                  <c:v>4.4936999999999996</c:v>
                </c:pt>
                <c:pt idx="6349" formatCode="General">
                  <c:v>4.4531000000000001</c:v>
                </c:pt>
                <c:pt idx="6350" formatCode="General">
                  <c:v>4.4962999999999997</c:v>
                </c:pt>
                <c:pt idx="6351" formatCode="General">
                  <c:v>4.4865000000000004</c:v>
                </c:pt>
                <c:pt idx="6352" formatCode="General">
                  <c:v>4.4394</c:v>
                </c:pt>
                <c:pt idx="6353" formatCode="General">
                  <c:v>4.34</c:v>
                </c:pt>
                <c:pt idx="6354" formatCode="General">
                  <c:v>4.375</c:v>
                </c:pt>
                <c:pt idx="6355" formatCode="General">
                  <c:v>4.4198000000000004</c:v>
                </c:pt>
                <c:pt idx="6356" formatCode="General">
                  <c:v>4.4432999999999998</c:v>
                </c:pt>
                <c:pt idx="6357" formatCode="General">
                  <c:v>4.4119999999999999</c:v>
                </c:pt>
                <c:pt idx="6358" formatCode="General">
                  <c:v>4.4218000000000002</c:v>
                </c:pt>
                <c:pt idx="6359" formatCode="General">
                  <c:v>4.4767000000000001</c:v>
                </c:pt>
                <c:pt idx="6360" formatCode="General">
                  <c:v>4.4649999999999999</c:v>
                </c:pt>
                <c:pt idx="6361" formatCode="General">
                  <c:v>4.55</c:v>
                </c:pt>
                <c:pt idx="6362" formatCode="General">
                  <c:v>4.6116999999999999</c:v>
                </c:pt>
                <c:pt idx="6363" formatCode="General">
                  <c:v>4.5460000000000003</c:v>
                </c:pt>
                <c:pt idx="6364" formatCode="General">
                  <c:v>4.4984999999999999</c:v>
                </c:pt>
                <c:pt idx="6365" formatCode="General">
                  <c:v>4.3883999999999999</c:v>
                </c:pt>
                <c:pt idx="6366" formatCode="General">
                  <c:v>4.3258999999999999</c:v>
                </c:pt>
                <c:pt idx="6367" formatCode="General">
                  <c:v>4.2755000000000001</c:v>
                </c:pt>
                <c:pt idx="6368" formatCode="General">
                  <c:v>4.2869999999999999</c:v>
                </c:pt>
                <c:pt idx="6369" formatCode="General">
                  <c:v>4.4335000000000004</c:v>
                </c:pt>
                <c:pt idx="6370" formatCode="General">
                  <c:v>4.4669999999999996</c:v>
                </c:pt>
                <c:pt idx="6371" formatCode="General">
                  <c:v>4.4039999999999999</c:v>
                </c:pt>
                <c:pt idx="6372" formatCode="General">
                  <c:v>4.3159999999999998</c:v>
                </c:pt>
                <c:pt idx="6373" formatCode="General">
                  <c:v>4.2442000000000002</c:v>
                </c:pt>
                <c:pt idx="6374" formatCode="General">
                  <c:v>4.2209000000000003</c:v>
                </c:pt>
                <c:pt idx="6375" formatCode="General">
                  <c:v>4.2808999999999999</c:v>
                </c:pt>
                <c:pt idx="6376" formatCode="General">
                  <c:v>4.2226999999999997</c:v>
                </c:pt>
                <c:pt idx="6377" formatCode="General">
                  <c:v>4.2226999999999997</c:v>
                </c:pt>
                <c:pt idx="6378" formatCode="General">
                  <c:v>4.2594000000000003</c:v>
                </c:pt>
                <c:pt idx="6379" formatCode="General">
                  <c:v>4.2553999999999998</c:v>
                </c:pt>
                <c:pt idx="6380" formatCode="General">
                  <c:v>4.2321</c:v>
                </c:pt>
                <c:pt idx="6381" formatCode="General">
                  <c:v>4.2476000000000003</c:v>
                </c:pt>
                <c:pt idx="6382" formatCode="General">
                  <c:v>4.3293999999999997</c:v>
                </c:pt>
                <c:pt idx="6383" formatCode="General">
                  <c:v>4.2864000000000004</c:v>
                </c:pt>
                <c:pt idx="6384" formatCode="General">
                  <c:v>4.3960999999999997</c:v>
                </c:pt>
                <c:pt idx="6385" formatCode="General">
                  <c:v>4.4612999999999996</c:v>
                </c:pt>
                <c:pt idx="6386" formatCode="General">
                  <c:v>4.4316000000000004</c:v>
                </c:pt>
                <c:pt idx="6387" formatCode="General">
                  <c:v>4.3586999999999998</c:v>
                </c:pt>
                <c:pt idx="6388" formatCode="General">
                  <c:v>4.3586999999999998</c:v>
                </c:pt>
                <c:pt idx="6389" formatCode="General">
                  <c:v>4.2784000000000004</c:v>
                </c:pt>
                <c:pt idx="6390" formatCode="General">
                  <c:v>4.2782999999999998</c:v>
                </c:pt>
                <c:pt idx="6391" formatCode="General">
                  <c:v>4.2958999999999996</c:v>
                </c:pt>
                <c:pt idx="6392" formatCode="General">
                  <c:v>4.2840999999999996</c:v>
                </c:pt>
                <c:pt idx="6393" formatCode="General">
                  <c:v>4.2100999999999997</c:v>
                </c:pt>
                <c:pt idx="6394" formatCode="General">
                  <c:v>4.1829000000000001</c:v>
                </c:pt>
                <c:pt idx="6395" formatCode="General">
                  <c:v>4.2294</c:v>
                </c:pt>
                <c:pt idx="6396" formatCode="General">
                  <c:v>4.1576000000000004</c:v>
                </c:pt>
                <c:pt idx="6397" formatCode="General">
                  <c:v>4.1576000000000004</c:v>
                </c:pt>
                <c:pt idx="6398" formatCode="General">
                  <c:v>4.2020999999999997</c:v>
                </c:pt>
                <c:pt idx="6399" formatCode="General">
                  <c:v>4.2389000000000001</c:v>
                </c:pt>
                <c:pt idx="6400" formatCode="General">
                  <c:v>4.2525000000000004</c:v>
                </c:pt>
                <c:pt idx="6401" formatCode="General">
                  <c:v>4.2506000000000004</c:v>
                </c:pt>
                <c:pt idx="6402" formatCode="General">
                  <c:v>4.2838000000000003</c:v>
                </c:pt>
                <c:pt idx="6403" formatCode="General">
                  <c:v>4.2407000000000004</c:v>
                </c:pt>
                <c:pt idx="6404" formatCode="General">
                  <c:v>4.1939000000000002</c:v>
                </c:pt>
                <c:pt idx="6405" formatCode="General">
                  <c:v>4.1744000000000003</c:v>
                </c:pt>
                <c:pt idx="6406" formatCode="General">
                  <c:v>4.1394000000000002</c:v>
                </c:pt>
                <c:pt idx="6407" formatCode="General">
                  <c:v>4.0296000000000003</c:v>
                </c:pt>
                <c:pt idx="6408" formatCode="General">
                  <c:v>3.976</c:v>
                </c:pt>
                <c:pt idx="6409" formatCode="General">
                  <c:v>3.7904</c:v>
                </c:pt>
                <c:pt idx="6410" formatCode="General">
                  <c:v>3.7884000000000002</c:v>
                </c:pt>
                <c:pt idx="6411" formatCode="General">
                  <c:v>3.8919000000000001</c:v>
                </c:pt>
                <c:pt idx="6412" formatCode="General">
                  <c:v>3.9430999999999998</c:v>
                </c:pt>
                <c:pt idx="6413" formatCode="General">
                  <c:v>3.9876999999999998</c:v>
                </c:pt>
                <c:pt idx="6414" formatCode="General">
                  <c:v>3.9398</c:v>
                </c:pt>
                <c:pt idx="6415" formatCode="General">
                  <c:v>3.9035000000000002</c:v>
                </c:pt>
                <c:pt idx="6416" formatCode="General">
                  <c:v>3.8428</c:v>
                </c:pt>
                <c:pt idx="6417" formatCode="General">
                  <c:v>3.8351999999999999</c:v>
                </c:pt>
                <c:pt idx="6418" formatCode="General">
                  <c:v>3.9131</c:v>
                </c:pt>
                <c:pt idx="6419" formatCode="General">
                  <c:v>3.8826000000000001</c:v>
                </c:pt>
                <c:pt idx="6420" formatCode="General">
                  <c:v>3.8711000000000002</c:v>
                </c:pt>
                <c:pt idx="6421" formatCode="General">
                  <c:v>3.8067000000000002</c:v>
                </c:pt>
                <c:pt idx="6422" formatCode="General">
                  <c:v>3.8010000000000002</c:v>
                </c:pt>
                <c:pt idx="6423" formatCode="General">
                  <c:v>3.8521000000000001</c:v>
                </c:pt>
                <c:pt idx="6424" formatCode="General">
                  <c:v>3.7989999999999999</c:v>
                </c:pt>
                <c:pt idx="6425" formatCode="General">
                  <c:v>3.8159999999999998</c:v>
                </c:pt>
                <c:pt idx="6426" formatCode="General">
                  <c:v>3.8216000000000001</c:v>
                </c:pt>
                <c:pt idx="6427" formatCode="General">
                  <c:v>3.8349000000000002</c:v>
                </c:pt>
                <c:pt idx="6428" formatCode="General">
                  <c:v>3.8614999999999999</c:v>
                </c:pt>
                <c:pt idx="6429" formatCode="General">
                  <c:v>3.9034</c:v>
                </c:pt>
                <c:pt idx="6430" formatCode="General">
                  <c:v>3.9034</c:v>
                </c:pt>
                <c:pt idx="6431" formatCode="General">
                  <c:v>3.831</c:v>
                </c:pt>
                <c:pt idx="6432" formatCode="General">
                  <c:v>3.7551999999999999</c:v>
                </c:pt>
                <c:pt idx="6433" formatCode="General">
                  <c:v>3.7269000000000001</c:v>
                </c:pt>
                <c:pt idx="6434" formatCode="General">
                  <c:v>3.7080000000000002</c:v>
                </c:pt>
                <c:pt idx="6435" formatCode="General">
                  <c:v>3.7004000000000001</c:v>
                </c:pt>
                <c:pt idx="6436" formatCode="General">
                  <c:v>3.6423000000000001</c:v>
                </c:pt>
                <c:pt idx="6437" formatCode="General">
                  <c:v>3.6534</c:v>
                </c:pt>
                <c:pt idx="6438" formatCode="General">
                  <c:v>3.6739999999999999</c:v>
                </c:pt>
                <c:pt idx="6439" formatCode="General">
                  <c:v>3.6513</c:v>
                </c:pt>
                <c:pt idx="6440" formatCode="General">
                  <c:v>3.6175999999999999</c:v>
                </c:pt>
                <c:pt idx="6441" formatCode="General">
                  <c:v>3.6456</c:v>
                </c:pt>
                <c:pt idx="6442" formatCode="General">
                  <c:v>3.7038000000000002</c:v>
                </c:pt>
                <c:pt idx="6443" formatCode="General">
                  <c:v>3.7130999999999998</c:v>
                </c:pt>
                <c:pt idx="6444" formatCode="General">
                  <c:v>3.7412999999999998</c:v>
                </c:pt>
                <c:pt idx="6445" formatCode="General">
                  <c:v>3.7488999999999999</c:v>
                </c:pt>
                <c:pt idx="6446" formatCode="General">
                  <c:v>3.7280000000000002</c:v>
                </c:pt>
                <c:pt idx="6447" formatCode="General">
                  <c:v>3.7848999999999999</c:v>
                </c:pt>
                <c:pt idx="6448" formatCode="General">
                  <c:v>3.7963</c:v>
                </c:pt>
                <c:pt idx="6449" formatCode="General">
                  <c:v>3.7505999999999999</c:v>
                </c:pt>
                <c:pt idx="6450" formatCode="General">
                  <c:v>3.7808999999999999</c:v>
                </c:pt>
                <c:pt idx="6451" formatCode="General">
                  <c:v>3.7315</c:v>
                </c:pt>
                <c:pt idx="6452" formatCode="General">
                  <c:v>3.7808999999999999</c:v>
                </c:pt>
                <c:pt idx="6453" formatCode="General">
                  <c:v>3.8458000000000001</c:v>
                </c:pt>
                <c:pt idx="6454" formatCode="General">
                  <c:v>3.9672000000000001</c:v>
                </c:pt>
                <c:pt idx="6455" formatCode="General">
                  <c:v>4.0255999999999998</c:v>
                </c:pt>
                <c:pt idx="6456" formatCode="General">
                  <c:v>4.0118999999999998</c:v>
                </c:pt>
                <c:pt idx="6457" formatCode="General">
                  <c:v>4.0726000000000004</c:v>
                </c:pt>
                <c:pt idx="6458" formatCode="General">
                  <c:v>4.0608000000000004</c:v>
                </c:pt>
                <c:pt idx="6459" formatCode="General">
                  <c:v>4.1002999999999998</c:v>
                </c:pt>
                <c:pt idx="6460" formatCode="General">
                  <c:v>4.1002999999999998</c:v>
                </c:pt>
                <c:pt idx="6461" formatCode="General">
                  <c:v>4.0316999999999998</c:v>
                </c:pt>
                <c:pt idx="6462" formatCode="General">
                  <c:v>4.0122</c:v>
                </c:pt>
                <c:pt idx="6463" formatCode="General">
                  <c:v>4.0906000000000002</c:v>
                </c:pt>
                <c:pt idx="6464" formatCode="General">
                  <c:v>4.0827999999999998</c:v>
                </c:pt>
                <c:pt idx="6465" formatCode="General">
                  <c:v>4.1955999999999998</c:v>
                </c:pt>
                <c:pt idx="6466" formatCode="General">
                  <c:v>4.2076000000000002</c:v>
                </c:pt>
                <c:pt idx="6467" formatCode="General">
                  <c:v>4.2455999999999996</c:v>
                </c:pt>
                <c:pt idx="6468" formatCode="General">
                  <c:v>4.2118000000000002</c:v>
                </c:pt>
                <c:pt idx="6469" formatCode="General">
                  <c:v>4.2398999999999996</c:v>
                </c:pt>
                <c:pt idx="6470" formatCode="General">
                  <c:v>4.2820999999999998</c:v>
                </c:pt>
                <c:pt idx="6471" formatCode="General">
                  <c:v>4.2541000000000002</c:v>
                </c:pt>
                <c:pt idx="6472" formatCode="General">
                  <c:v>4.3003999999999998</c:v>
                </c:pt>
                <c:pt idx="6473" formatCode="General">
                  <c:v>4.2843999999999998</c:v>
                </c:pt>
                <c:pt idx="6474" formatCode="General">
                  <c:v>4.3836000000000004</c:v>
                </c:pt>
                <c:pt idx="6475" formatCode="General">
                  <c:v>4.2847</c:v>
                </c:pt>
                <c:pt idx="6476" formatCode="General">
                  <c:v>4.2708000000000004</c:v>
                </c:pt>
                <c:pt idx="6477" formatCode="General">
                  <c:v>4.4314999999999998</c:v>
                </c:pt>
                <c:pt idx="6478" formatCode="General">
                  <c:v>4.3257000000000003</c:v>
                </c:pt>
                <c:pt idx="6479" formatCode="General">
                  <c:v>4.3042999999999996</c:v>
                </c:pt>
                <c:pt idx="6480" formatCode="General">
                  <c:v>4.3042999999999996</c:v>
                </c:pt>
                <c:pt idx="6481" formatCode="General">
                  <c:v>4.4275000000000002</c:v>
                </c:pt>
                <c:pt idx="6482" formatCode="General">
                  <c:v>4.4512</c:v>
                </c:pt>
                <c:pt idx="6483" formatCode="General">
                  <c:v>4.4353999999999996</c:v>
                </c:pt>
                <c:pt idx="6484" formatCode="General">
                  <c:v>4.4394</c:v>
                </c:pt>
                <c:pt idx="6485" formatCode="General">
                  <c:v>4.4138000000000002</c:v>
                </c:pt>
                <c:pt idx="6486" formatCode="General">
                  <c:v>4.3962000000000003</c:v>
                </c:pt>
                <c:pt idx="6487" formatCode="General">
                  <c:v>4.41</c:v>
                </c:pt>
                <c:pt idx="6488" formatCode="General">
                  <c:v>4.4218000000000002</c:v>
                </c:pt>
                <c:pt idx="6489" formatCode="General">
                  <c:v>4.4001999999999999</c:v>
                </c:pt>
                <c:pt idx="6490" formatCode="General">
                  <c:v>4.2731000000000003</c:v>
                </c:pt>
                <c:pt idx="6491" formatCode="General">
                  <c:v>4.3061999999999996</c:v>
                </c:pt>
                <c:pt idx="6492" formatCode="General">
                  <c:v>4.2633999999999999</c:v>
                </c:pt>
                <c:pt idx="6493" formatCode="General">
                  <c:v>4.2633999999999999</c:v>
                </c:pt>
                <c:pt idx="6494" formatCode="General">
                  <c:v>4.1684999999999999</c:v>
                </c:pt>
                <c:pt idx="6495" formatCode="General">
                  <c:v>4.1897000000000002</c:v>
                </c:pt>
                <c:pt idx="6496" formatCode="General">
                  <c:v>4.2244999999999999</c:v>
                </c:pt>
                <c:pt idx="6497" formatCode="General">
                  <c:v>4.18</c:v>
                </c:pt>
                <c:pt idx="6498" formatCode="General">
                  <c:v>4.1760999999999999</c:v>
                </c:pt>
                <c:pt idx="6499" formatCode="General">
                  <c:v>4.1528999999999998</c:v>
                </c:pt>
                <c:pt idx="6500" formatCode="General">
                  <c:v>4.1528999999999998</c:v>
                </c:pt>
                <c:pt idx="6501" formatCode="General">
                  <c:v>4.2012</c:v>
                </c:pt>
                <c:pt idx="6502" formatCode="General">
                  <c:v>4.2263000000000002</c:v>
                </c:pt>
                <c:pt idx="6503" formatCode="General">
                  <c:v>4.2710999999999997</c:v>
                </c:pt>
                <c:pt idx="6504" formatCode="General">
                  <c:v>4.3277999999999999</c:v>
                </c:pt>
                <c:pt idx="6505" formatCode="General">
                  <c:v>4.3967000000000001</c:v>
                </c:pt>
                <c:pt idx="6506" formatCode="General">
                  <c:v>4.3967000000000001</c:v>
                </c:pt>
                <c:pt idx="6507" formatCode="General">
                  <c:v>4.3986999999999998</c:v>
                </c:pt>
                <c:pt idx="6508" formatCode="General">
                  <c:v>4.5140000000000002</c:v>
                </c:pt>
                <c:pt idx="6509" formatCode="General">
                  <c:v>4.5621</c:v>
                </c:pt>
                <c:pt idx="6510" formatCode="General">
                  <c:v>4.5221999999999998</c:v>
                </c:pt>
                <c:pt idx="6511" formatCode="General">
                  <c:v>4.5865</c:v>
                </c:pt>
                <c:pt idx="6512" formatCode="General">
                  <c:v>4.5887000000000002</c:v>
                </c:pt>
                <c:pt idx="6513" formatCode="General">
                  <c:v>4.5887000000000002</c:v>
                </c:pt>
                <c:pt idx="6514" formatCode="General">
                  <c:v>4.5827</c:v>
                </c:pt>
                <c:pt idx="6515" formatCode="General">
                  <c:v>4.6253000000000002</c:v>
                </c:pt>
                <c:pt idx="6516" formatCode="General">
                  <c:v>4.5327000000000002</c:v>
                </c:pt>
                <c:pt idx="6517" formatCode="General">
                  <c:v>4.569</c:v>
                </c:pt>
                <c:pt idx="6518" formatCode="General">
                  <c:v>4.569</c:v>
                </c:pt>
                <c:pt idx="6519" formatCode="General">
                  <c:v>4.5590000000000002</c:v>
                </c:pt>
                <c:pt idx="6520" formatCode="General">
                  <c:v>4.5975000000000001</c:v>
                </c:pt>
                <c:pt idx="6521" formatCode="General">
                  <c:v>4.63</c:v>
                </c:pt>
                <c:pt idx="6522" formatCode="General">
                  <c:v>4.6849999999999996</c:v>
                </c:pt>
                <c:pt idx="6523" formatCode="General">
                  <c:v>4.6891999999999996</c:v>
                </c:pt>
                <c:pt idx="6524" formatCode="General">
                  <c:v>4.6893000000000002</c:v>
                </c:pt>
                <c:pt idx="6525" formatCode="General">
                  <c:v>4.7591999999999999</c:v>
                </c:pt>
                <c:pt idx="6526" formatCode="General">
                  <c:v>4.7778999999999998</c:v>
                </c:pt>
                <c:pt idx="6527" formatCode="General">
                  <c:v>4.7923999999999998</c:v>
                </c:pt>
                <c:pt idx="6528" formatCode="General">
                  <c:v>4.6531000000000002</c:v>
                </c:pt>
                <c:pt idx="6529" formatCode="General">
                  <c:v>4.6124999999999998</c:v>
                </c:pt>
                <c:pt idx="6530" formatCode="General">
                  <c:v>4.6269999999999998</c:v>
                </c:pt>
                <c:pt idx="6531" formatCode="General">
                  <c:v>4.6269999999999998</c:v>
                </c:pt>
                <c:pt idx="6532" formatCode="General">
                  <c:v>4.5763999999999996</c:v>
                </c:pt>
                <c:pt idx="6533" formatCode="General">
                  <c:v>4.6109</c:v>
                </c:pt>
                <c:pt idx="6534" formatCode="General">
                  <c:v>4.6436000000000002</c:v>
                </c:pt>
                <c:pt idx="6535" formatCode="General">
                  <c:v>4.6214000000000004</c:v>
                </c:pt>
                <c:pt idx="6536" formatCode="General">
                  <c:v>4.5343</c:v>
                </c:pt>
                <c:pt idx="6537" formatCode="General">
                  <c:v>4.5323000000000002</c:v>
                </c:pt>
                <c:pt idx="6538" formatCode="General">
                  <c:v>4.5284000000000004</c:v>
                </c:pt>
                <c:pt idx="6539" formatCode="General">
                  <c:v>4.5163000000000002</c:v>
                </c:pt>
                <c:pt idx="6540" formatCode="General">
                  <c:v>4.5387000000000004</c:v>
                </c:pt>
                <c:pt idx="6541" formatCode="General">
                  <c:v>4.5549999999999997</c:v>
                </c:pt>
                <c:pt idx="6542" formatCode="General">
                  <c:v>4.5105000000000004</c:v>
                </c:pt>
                <c:pt idx="6543" formatCode="General">
                  <c:v>4.4180999999999999</c:v>
                </c:pt>
                <c:pt idx="6544" formatCode="General">
                  <c:v>4.4341999999999997</c:v>
                </c:pt>
                <c:pt idx="6545" formatCode="General">
                  <c:v>4.4946999999999999</c:v>
                </c:pt>
                <c:pt idx="6546" formatCode="General">
                  <c:v>4.4968000000000004</c:v>
                </c:pt>
                <c:pt idx="6547" formatCode="General">
                  <c:v>4.5351999999999997</c:v>
                </c:pt>
                <c:pt idx="6548" formatCode="General">
                  <c:v>4.6208</c:v>
                </c:pt>
                <c:pt idx="6549" formatCode="General">
                  <c:v>4.5288000000000004</c:v>
                </c:pt>
                <c:pt idx="6550" formatCode="General">
                  <c:v>4.4762000000000004</c:v>
                </c:pt>
              </c:numCache>
            </c:numRef>
          </c:val>
          <c:smooth val="0"/>
          <c:extLst>
            <c:ext xmlns:c16="http://schemas.microsoft.com/office/drawing/2014/chart" uri="{C3380CC4-5D6E-409C-BE32-E72D297353CC}">
              <c16:uniqueId val="{00000002-02F4-47E7-A288-FFBB24220055}"/>
            </c:ext>
          </c:extLst>
        </c:ser>
        <c:dLbls>
          <c:showLegendKey val="0"/>
          <c:showVal val="0"/>
          <c:showCatName val="0"/>
          <c:showSerName val="0"/>
          <c:showPercent val="0"/>
          <c:showBubbleSize val="0"/>
        </c:dLbls>
        <c:marker val="1"/>
        <c:smooth val="0"/>
        <c:axId val="1220070976"/>
        <c:axId val="1220057056"/>
      </c:lineChart>
      <c:dateAx>
        <c:axId val="1220070976"/>
        <c:scaling>
          <c:orientation val="minMax"/>
        </c:scaling>
        <c:delete val="0"/>
        <c:axPos val="b"/>
        <c:numFmt formatCode="[$-409]mmm\-yy;@" sourceLinked="0"/>
        <c:majorTickMark val="out"/>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en-US"/>
          </a:p>
        </c:txPr>
        <c:crossAx val="1220057056"/>
        <c:crosses val="autoZero"/>
        <c:auto val="1"/>
        <c:lblOffset val="100"/>
        <c:baseTimeUnit val="days"/>
      </c:dateAx>
      <c:valAx>
        <c:axId val="1220057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Rate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220070976"/>
        <c:crosses val="autoZero"/>
        <c:crossBetween val="between"/>
      </c:valAx>
      <c:valAx>
        <c:axId val="1220065216"/>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Spread (bps)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220058976"/>
        <c:crosses val="max"/>
        <c:crossBetween val="between"/>
      </c:valAx>
      <c:dateAx>
        <c:axId val="1220058976"/>
        <c:scaling>
          <c:orientation val="minMax"/>
        </c:scaling>
        <c:delete val="1"/>
        <c:axPos val="b"/>
        <c:numFmt formatCode="m/d/yyyy" sourceLinked="1"/>
        <c:majorTickMark val="out"/>
        <c:minorTickMark val="none"/>
        <c:tickLblPos val="nextTo"/>
        <c:crossAx val="1220065216"/>
        <c:crosses val="autoZero"/>
        <c:auto val="1"/>
        <c:lblOffset val="100"/>
        <c:baseTimeUnit val="days"/>
      </c:dateAx>
      <c:spPr>
        <a:noFill/>
        <a:ln>
          <a:noFill/>
        </a:ln>
        <a:effectLst/>
      </c:spPr>
    </c:plotArea>
    <c:legend>
      <c:legendPos val="b"/>
      <c:layout>
        <c:manualLayout>
          <c:xMode val="edge"/>
          <c:yMode val="edge"/>
          <c:x val="0.3584270098521698"/>
          <c:y val="5.0343892655519841E-2"/>
          <c:w val="0.30315154089636287"/>
          <c:h val="4.647362307879311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chemeClr val="tx1"/>
          </a:solidFill>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98C09B-D4AB-44F9-8A6D-FA4F456EFF4D}"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3A18C1E5-90C4-4AF6-9055-B949DA633CD2}">
      <dgm:prSet phldrT="[Text]"/>
      <dgm:spPr/>
      <dgm:t>
        <a:bodyPr/>
        <a:lstStyle/>
        <a:p>
          <a:r>
            <a:rPr lang="en-US" dirty="0"/>
            <a:t>Geopolitical Environment</a:t>
          </a:r>
        </a:p>
      </dgm:t>
    </dgm:pt>
    <dgm:pt modelId="{CF376F0D-81B2-4FEC-B23D-E907741A07A7}" type="parTrans" cxnId="{D7C96E4A-7555-44E7-AE41-1AEEC3C581BD}">
      <dgm:prSet/>
      <dgm:spPr/>
      <dgm:t>
        <a:bodyPr/>
        <a:lstStyle/>
        <a:p>
          <a:endParaRPr lang="en-US"/>
        </a:p>
      </dgm:t>
    </dgm:pt>
    <dgm:pt modelId="{5D1A247B-D7DD-4B51-A534-ED620C36886C}" type="sibTrans" cxnId="{D7C96E4A-7555-44E7-AE41-1AEEC3C581BD}">
      <dgm:prSet/>
      <dgm:spPr/>
      <dgm:t>
        <a:bodyPr/>
        <a:lstStyle/>
        <a:p>
          <a:endParaRPr lang="en-US"/>
        </a:p>
      </dgm:t>
    </dgm:pt>
    <dgm:pt modelId="{0FB80AAB-C5DF-4EAA-9453-4DE37794702C}">
      <dgm:prSet phldrT="[Text]"/>
      <dgm:spPr/>
      <dgm:t>
        <a:bodyPr/>
        <a:lstStyle/>
        <a:p>
          <a:r>
            <a:rPr lang="en-US" dirty="0"/>
            <a:t>U.S. Debt Ceiling</a:t>
          </a:r>
        </a:p>
      </dgm:t>
    </dgm:pt>
    <dgm:pt modelId="{9B809E3C-9FA0-4360-A6DF-85D594AEB6B3}" type="parTrans" cxnId="{B5E05975-0AE1-4CE3-8B2B-9E9879195D82}">
      <dgm:prSet/>
      <dgm:spPr/>
      <dgm:t>
        <a:bodyPr/>
        <a:lstStyle/>
        <a:p>
          <a:endParaRPr lang="en-US"/>
        </a:p>
      </dgm:t>
    </dgm:pt>
    <dgm:pt modelId="{3BE25A9B-48DE-43A4-8747-9E54DC338CB8}" type="sibTrans" cxnId="{B5E05975-0AE1-4CE3-8B2B-9E9879195D82}">
      <dgm:prSet/>
      <dgm:spPr/>
      <dgm:t>
        <a:bodyPr/>
        <a:lstStyle/>
        <a:p>
          <a:endParaRPr lang="en-US"/>
        </a:p>
      </dgm:t>
    </dgm:pt>
    <dgm:pt modelId="{2B090156-EDB1-4C0A-8922-7F44DD5E8B7D}">
      <dgm:prSet phldrT="[Text]"/>
      <dgm:spPr/>
      <dgm:t>
        <a:bodyPr/>
        <a:lstStyle/>
        <a:p>
          <a:r>
            <a:rPr lang="en-US" dirty="0"/>
            <a:t>Economy</a:t>
          </a:r>
        </a:p>
      </dgm:t>
    </dgm:pt>
    <dgm:pt modelId="{6B03873F-B975-4DAF-83F6-66D6505C5BF7}" type="parTrans" cxnId="{3DEDFAA1-4D8B-4C38-9C4D-FBEEB0373649}">
      <dgm:prSet/>
      <dgm:spPr/>
      <dgm:t>
        <a:bodyPr/>
        <a:lstStyle/>
        <a:p>
          <a:endParaRPr lang="en-US"/>
        </a:p>
      </dgm:t>
    </dgm:pt>
    <dgm:pt modelId="{8F9F421E-1918-4F14-B806-242020CDA4F6}" type="sibTrans" cxnId="{3DEDFAA1-4D8B-4C38-9C4D-FBEEB0373649}">
      <dgm:prSet/>
      <dgm:spPr/>
      <dgm:t>
        <a:bodyPr/>
        <a:lstStyle/>
        <a:p>
          <a:endParaRPr lang="en-US"/>
        </a:p>
      </dgm:t>
    </dgm:pt>
    <dgm:pt modelId="{FE8642B7-265A-4EC3-9141-5BED25E34D1D}">
      <dgm:prSet phldrT="[Text]"/>
      <dgm:spPr/>
      <dgm:t>
        <a:bodyPr/>
        <a:lstStyle/>
        <a:p>
          <a:r>
            <a:rPr lang="en-US" dirty="0"/>
            <a:t>Internal Issues: cashflow management, talent management, etc. </a:t>
          </a:r>
        </a:p>
      </dgm:t>
    </dgm:pt>
    <dgm:pt modelId="{676F9ADF-C86C-4CCF-8CB4-8A6407BA2C36}" type="parTrans" cxnId="{0E8863DA-50A6-4CB4-A8EA-4454AF55DF7D}">
      <dgm:prSet/>
      <dgm:spPr/>
      <dgm:t>
        <a:bodyPr/>
        <a:lstStyle/>
        <a:p>
          <a:endParaRPr lang="en-US"/>
        </a:p>
      </dgm:t>
    </dgm:pt>
    <dgm:pt modelId="{392BAB33-283F-4413-A4A4-B945317555D0}" type="sibTrans" cxnId="{0E8863DA-50A6-4CB4-A8EA-4454AF55DF7D}">
      <dgm:prSet/>
      <dgm:spPr/>
      <dgm:t>
        <a:bodyPr/>
        <a:lstStyle/>
        <a:p>
          <a:endParaRPr lang="en-US"/>
        </a:p>
      </dgm:t>
    </dgm:pt>
    <dgm:pt modelId="{EB3D2F52-A8C8-4676-BB24-8977D319651D}">
      <dgm:prSet phldrT="[Text]"/>
      <dgm:spPr/>
      <dgm:t>
        <a:bodyPr/>
        <a:lstStyle/>
        <a:p>
          <a:r>
            <a:rPr lang="en-US" dirty="0"/>
            <a:t>Interest Rate Volatility</a:t>
          </a:r>
        </a:p>
      </dgm:t>
    </dgm:pt>
    <dgm:pt modelId="{640D943B-F1F0-4AC6-AAE3-0D29F888AC02}" type="parTrans" cxnId="{098DB23A-9C3A-4200-98DB-2C8E771BC85E}">
      <dgm:prSet/>
      <dgm:spPr/>
      <dgm:t>
        <a:bodyPr/>
        <a:lstStyle/>
        <a:p>
          <a:endParaRPr lang="en-US"/>
        </a:p>
      </dgm:t>
    </dgm:pt>
    <dgm:pt modelId="{EB704D12-72ED-461D-AD7E-4EDF712B7A00}" type="sibTrans" cxnId="{098DB23A-9C3A-4200-98DB-2C8E771BC85E}">
      <dgm:prSet/>
      <dgm:spPr/>
      <dgm:t>
        <a:bodyPr/>
        <a:lstStyle/>
        <a:p>
          <a:endParaRPr lang="en-US"/>
        </a:p>
      </dgm:t>
    </dgm:pt>
    <dgm:pt modelId="{862B3415-D281-497B-810A-DE8BF1E8F0EC}" type="pres">
      <dgm:prSet presAssocID="{8F98C09B-D4AB-44F9-8A6D-FA4F456EFF4D}" presName="Name0" presStyleCnt="0">
        <dgm:presLayoutVars>
          <dgm:dir/>
          <dgm:resizeHandles val="exact"/>
        </dgm:presLayoutVars>
      </dgm:prSet>
      <dgm:spPr/>
    </dgm:pt>
    <dgm:pt modelId="{A253A850-9D08-45A4-8F85-1594BF79A0D5}" type="pres">
      <dgm:prSet presAssocID="{8F98C09B-D4AB-44F9-8A6D-FA4F456EFF4D}" presName="cycle" presStyleCnt="0"/>
      <dgm:spPr/>
    </dgm:pt>
    <dgm:pt modelId="{7BF26BC3-BA80-4907-A218-838A5F48DE45}" type="pres">
      <dgm:prSet presAssocID="{3A18C1E5-90C4-4AF6-9055-B949DA633CD2}" presName="nodeFirstNode" presStyleLbl="node1" presStyleIdx="0" presStyleCnt="5">
        <dgm:presLayoutVars>
          <dgm:bulletEnabled val="1"/>
        </dgm:presLayoutVars>
      </dgm:prSet>
      <dgm:spPr/>
    </dgm:pt>
    <dgm:pt modelId="{675D50A0-E0F3-4404-9B78-AAE195228DC2}" type="pres">
      <dgm:prSet presAssocID="{5D1A247B-D7DD-4B51-A534-ED620C36886C}" presName="sibTransFirstNode" presStyleLbl="bgShp" presStyleIdx="0" presStyleCnt="1"/>
      <dgm:spPr/>
    </dgm:pt>
    <dgm:pt modelId="{FF1C3ED5-DFB3-46C3-B209-AB3DD54FB46C}" type="pres">
      <dgm:prSet presAssocID="{0FB80AAB-C5DF-4EAA-9453-4DE37794702C}" presName="nodeFollowingNodes" presStyleLbl="node1" presStyleIdx="1" presStyleCnt="5">
        <dgm:presLayoutVars>
          <dgm:bulletEnabled val="1"/>
        </dgm:presLayoutVars>
      </dgm:prSet>
      <dgm:spPr/>
    </dgm:pt>
    <dgm:pt modelId="{C4AF139F-A4FF-45BB-A4A2-EE1271A5D946}" type="pres">
      <dgm:prSet presAssocID="{2B090156-EDB1-4C0A-8922-7F44DD5E8B7D}" presName="nodeFollowingNodes" presStyleLbl="node1" presStyleIdx="2" presStyleCnt="5">
        <dgm:presLayoutVars>
          <dgm:bulletEnabled val="1"/>
        </dgm:presLayoutVars>
      </dgm:prSet>
      <dgm:spPr/>
    </dgm:pt>
    <dgm:pt modelId="{66C3C28B-F57A-4C9D-8E87-6E0F83AC80A5}" type="pres">
      <dgm:prSet presAssocID="{FE8642B7-265A-4EC3-9141-5BED25E34D1D}" presName="nodeFollowingNodes" presStyleLbl="node1" presStyleIdx="3" presStyleCnt="5">
        <dgm:presLayoutVars>
          <dgm:bulletEnabled val="1"/>
        </dgm:presLayoutVars>
      </dgm:prSet>
      <dgm:spPr/>
    </dgm:pt>
    <dgm:pt modelId="{1E66DBCF-8556-4B5C-9535-67F04F70DE67}" type="pres">
      <dgm:prSet presAssocID="{EB3D2F52-A8C8-4676-BB24-8977D319651D}" presName="nodeFollowingNodes" presStyleLbl="node1" presStyleIdx="4" presStyleCnt="5">
        <dgm:presLayoutVars>
          <dgm:bulletEnabled val="1"/>
        </dgm:presLayoutVars>
      </dgm:prSet>
      <dgm:spPr/>
    </dgm:pt>
  </dgm:ptLst>
  <dgm:cxnLst>
    <dgm:cxn modelId="{933E5F07-AB09-4A9A-B0ED-4D622982E18A}" type="presOf" srcId="{8F98C09B-D4AB-44F9-8A6D-FA4F456EFF4D}" destId="{862B3415-D281-497B-810A-DE8BF1E8F0EC}" srcOrd="0" destOrd="0" presId="urn:microsoft.com/office/officeart/2005/8/layout/cycle3"/>
    <dgm:cxn modelId="{098DB23A-9C3A-4200-98DB-2C8E771BC85E}" srcId="{8F98C09B-D4AB-44F9-8A6D-FA4F456EFF4D}" destId="{EB3D2F52-A8C8-4676-BB24-8977D319651D}" srcOrd="4" destOrd="0" parTransId="{640D943B-F1F0-4AC6-AAE3-0D29F888AC02}" sibTransId="{EB704D12-72ED-461D-AD7E-4EDF712B7A00}"/>
    <dgm:cxn modelId="{38747D3E-B1E5-42A6-BFEB-FD25B96AD99A}" type="presOf" srcId="{0FB80AAB-C5DF-4EAA-9453-4DE37794702C}" destId="{FF1C3ED5-DFB3-46C3-B209-AB3DD54FB46C}" srcOrd="0" destOrd="0" presId="urn:microsoft.com/office/officeart/2005/8/layout/cycle3"/>
    <dgm:cxn modelId="{D7C96E4A-7555-44E7-AE41-1AEEC3C581BD}" srcId="{8F98C09B-D4AB-44F9-8A6D-FA4F456EFF4D}" destId="{3A18C1E5-90C4-4AF6-9055-B949DA633CD2}" srcOrd="0" destOrd="0" parTransId="{CF376F0D-81B2-4FEC-B23D-E907741A07A7}" sibTransId="{5D1A247B-D7DD-4B51-A534-ED620C36886C}"/>
    <dgm:cxn modelId="{B5E05975-0AE1-4CE3-8B2B-9E9879195D82}" srcId="{8F98C09B-D4AB-44F9-8A6D-FA4F456EFF4D}" destId="{0FB80AAB-C5DF-4EAA-9453-4DE37794702C}" srcOrd="1" destOrd="0" parTransId="{9B809E3C-9FA0-4360-A6DF-85D594AEB6B3}" sibTransId="{3BE25A9B-48DE-43A4-8747-9E54DC338CB8}"/>
    <dgm:cxn modelId="{9E0BD37D-1874-48FD-BDBA-7257ED5708E3}" type="presOf" srcId="{3A18C1E5-90C4-4AF6-9055-B949DA633CD2}" destId="{7BF26BC3-BA80-4907-A218-838A5F48DE45}" srcOrd="0" destOrd="0" presId="urn:microsoft.com/office/officeart/2005/8/layout/cycle3"/>
    <dgm:cxn modelId="{5F2C578A-21D3-430B-BFD8-B549DB9B1A80}" type="presOf" srcId="{EB3D2F52-A8C8-4676-BB24-8977D319651D}" destId="{1E66DBCF-8556-4B5C-9535-67F04F70DE67}" srcOrd="0" destOrd="0" presId="urn:microsoft.com/office/officeart/2005/8/layout/cycle3"/>
    <dgm:cxn modelId="{6EC26C95-7443-469D-978B-167B85E792CF}" type="presOf" srcId="{FE8642B7-265A-4EC3-9141-5BED25E34D1D}" destId="{66C3C28B-F57A-4C9D-8E87-6E0F83AC80A5}" srcOrd="0" destOrd="0" presId="urn:microsoft.com/office/officeart/2005/8/layout/cycle3"/>
    <dgm:cxn modelId="{E052AA97-1709-4FBA-9AF2-E14AA43A27D3}" type="presOf" srcId="{5D1A247B-D7DD-4B51-A534-ED620C36886C}" destId="{675D50A0-E0F3-4404-9B78-AAE195228DC2}" srcOrd="0" destOrd="0" presId="urn:microsoft.com/office/officeart/2005/8/layout/cycle3"/>
    <dgm:cxn modelId="{86449B9A-C613-40E9-A9BB-4A0288AC98E6}" type="presOf" srcId="{2B090156-EDB1-4C0A-8922-7F44DD5E8B7D}" destId="{C4AF139F-A4FF-45BB-A4A2-EE1271A5D946}" srcOrd="0" destOrd="0" presId="urn:microsoft.com/office/officeart/2005/8/layout/cycle3"/>
    <dgm:cxn modelId="{3DEDFAA1-4D8B-4C38-9C4D-FBEEB0373649}" srcId="{8F98C09B-D4AB-44F9-8A6D-FA4F456EFF4D}" destId="{2B090156-EDB1-4C0A-8922-7F44DD5E8B7D}" srcOrd="2" destOrd="0" parTransId="{6B03873F-B975-4DAF-83F6-66D6505C5BF7}" sibTransId="{8F9F421E-1918-4F14-B806-242020CDA4F6}"/>
    <dgm:cxn modelId="{0E8863DA-50A6-4CB4-A8EA-4454AF55DF7D}" srcId="{8F98C09B-D4AB-44F9-8A6D-FA4F456EFF4D}" destId="{FE8642B7-265A-4EC3-9141-5BED25E34D1D}" srcOrd="3" destOrd="0" parTransId="{676F9ADF-C86C-4CCF-8CB4-8A6407BA2C36}" sibTransId="{392BAB33-283F-4413-A4A4-B945317555D0}"/>
    <dgm:cxn modelId="{6FFDF687-7017-40AD-80B0-CE1C8F3D70A3}" type="presParOf" srcId="{862B3415-D281-497B-810A-DE8BF1E8F0EC}" destId="{A253A850-9D08-45A4-8F85-1594BF79A0D5}" srcOrd="0" destOrd="0" presId="urn:microsoft.com/office/officeart/2005/8/layout/cycle3"/>
    <dgm:cxn modelId="{1CDAAF8D-9B3A-4CF3-9623-2B7F473399E9}" type="presParOf" srcId="{A253A850-9D08-45A4-8F85-1594BF79A0D5}" destId="{7BF26BC3-BA80-4907-A218-838A5F48DE45}" srcOrd="0" destOrd="0" presId="urn:microsoft.com/office/officeart/2005/8/layout/cycle3"/>
    <dgm:cxn modelId="{EDEE0CA0-C702-49E0-ABDC-0CAAEC1DF579}" type="presParOf" srcId="{A253A850-9D08-45A4-8F85-1594BF79A0D5}" destId="{675D50A0-E0F3-4404-9B78-AAE195228DC2}" srcOrd="1" destOrd="0" presId="urn:microsoft.com/office/officeart/2005/8/layout/cycle3"/>
    <dgm:cxn modelId="{BD99662B-F780-4ECB-A3A4-B43FC0F925EC}" type="presParOf" srcId="{A253A850-9D08-45A4-8F85-1594BF79A0D5}" destId="{FF1C3ED5-DFB3-46C3-B209-AB3DD54FB46C}" srcOrd="2" destOrd="0" presId="urn:microsoft.com/office/officeart/2005/8/layout/cycle3"/>
    <dgm:cxn modelId="{4EDB3D35-A799-4FDC-9B19-968EE69851A7}" type="presParOf" srcId="{A253A850-9D08-45A4-8F85-1594BF79A0D5}" destId="{C4AF139F-A4FF-45BB-A4A2-EE1271A5D946}" srcOrd="3" destOrd="0" presId="urn:microsoft.com/office/officeart/2005/8/layout/cycle3"/>
    <dgm:cxn modelId="{5680467C-EE18-4B02-8576-CA4FD9A94937}" type="presParOf" srcId="{A253A850-9D08-45A4-8F85-1594BF79A0D5}" destId="{66C3C28B-F57A-4C9D-8E87-6E0F83AC80A5}" srcOrd="4" destOrd="0" presId="urn:microsoft.com/office/officeart/2005/8/layout/cycle3"/>
    <dgm:cxn modelId="{671AC923-55EF-4177-A951-C65687FC4551}" type="presParOf" srcId="{A253A850-9D08-45A4-8F85-1594BF79A0D5}" destId="{1E66DBCF-8556-4B5C-9535-67F04F70DE67}"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5D50A0-E0F3-4404-9B78-AAE195228DC2}">
      <dsp:nvSpPr>
        <dsp:cNvPr id="0" name=""/>
        <dsp:cNvSpPr/>
      </dsp:nvSpPr>
      <dsp:spPr>
        <a:xfrm>
          <a:off x="1872708" y="-28765"/>
          <a:ext cx="4827875" cy="4827875"/>
        </a:xfrm>
        <a:prstGeom prst="circularArrow">
          <a:avLst>
            <a:gd name="adj1" fmla="val 5544"/>
            <a:gd name="adj2" fmla="val 330680"/>
            <a:gd name="adj3" fmla="val 13763219"/>
            <a:gd name="adj4" fmla="val 17393702"/>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F26BC3-BA80-4907-A218-838A5F48DE45}">
      <dsp:nvSpPr>
        <dsp:cNvPr id="0" name=""/>
        <dsp:cNvSpPr/>
      </dsp:nvSpPr>
      <dsp:spPr>
        <a:xfrm>
          <a:off x="3150099" y="2298"/>
          <a:ext cx="2273094" cy="1136547"/>
        </a:xfrm>
        <a:prstGeom prst="roundRect">
          <a:avLst/>
        </a:prstGeom>
        <a:solidFill>
          <a:schemeClr val="accent1">
            <a:hueOff val="0"/>
            <a:satOff val="0"/>
            <a:lumOff val="0"/>
            <a:alphaOff val="0"/>
          </a:schemeClr>
        </a:solidFill>
        <a:ln w="12700" cap="sq"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Geopolitical Environment</a:t>
          </a:r>
        </a:p>
      </dsp:txBody>
      <dsp:txXfrm>
        <a:off x="3205581" y="57780"/>
        <a:ext cx="2162130" cy="1025583"/>
      </dsp:txXfrm>
    </dsp:sp>
    <dsp:sp modelId="{FF1C3ED5-DFB3-46C3-B209-AB3DD54FB46C}">
      <dsp:nvSpPr>
        <dsp:cNvPr id="0" name=""/>
        <dsp:cNvSpPr/>
      </dsp:nvSpPr>
      <dsp:spPr>
        <a:xfrm>
          <a:off x="5108129" y="1424891"/>
          <a:ext cx="2273094" cy="1136547"/>
        </a:xfrm>
        <a:prstGeom prst="roundRect">
          <a:avLst/>
        </a:prstGeom>
        <a:solidFill>
          <a:schemeClr val="accent1">
            <a:hueOff val="0"/>
            <a:satOff val="0"/>
            <a:lumOff val="0"/>
            <a:alphaOff val="0"/>
          </a:schemeClr>
        </a:solidFill>
        <a:ln w="12700" cap="sq"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U.S. Debt Ceiling</a:t>
          </a:r>
        </a:p>
      </dsp:txBody>
      <dsp:txXfrm>
        <a:off x="5163611" y="1480373"/>
        <a:ext cx="2162130" cy="1025583"/>
      </dsp:txXfrm>
    </dsp:sp>
    <dsp:sp modelId="{C4AF139F-A4FF-45BB-A4A2-EE1271A5D946}">
      <dsp:nvSpPr>
        <dsp:cNvPr id="0" name=""/>
        <dsp:cNvSpPr/>
      </dsp:nvSpPr>
      <dsp:spPr>
        <a:xfrm>
          <a:off x="4360228" y="3726694"/>
          <a:ext cx="2273094" cy="1136547"/>
        </a:xfrm>
        <a:prstGeom prst="roundRect">
          <a:avLst/>
        </a:prstGeom>
        <a:solidFill>
          <a:schemeClr val="accent1">
            <a:hueOff val="0"/>
            <a:satOff val="0"/>
            <a:lumOff val="0"/>
            <a:alphaOff val="0"/>
          </a:schemeClr>
        </a:solidFill>
        <a:ln w="12700" cap="sq"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Economy</a:t>
          </a:r>
        </a:p>
      </dsp:txBody>
      <dsp:txXfrm>
        <a:off x="4415710" y="3782176"/>
        <a:ext cx="2162130" cy="1025583"/>
      </dsp:txXfrm>
    </dsp:sp>
    <dsp:sp modelId="{66C3C28B-F57A-4C9D-8E87-6E0F83AC80A5}">
      <dsp:nvSpPr>
        <dsp:cNvPr id="0" name=""/>
        <dsp:cNvSpPr/>
      </dsp:nvSpPr>
      <dsp:spPr>
        <a:xfrm>
          <a:off x="1939969" y="3726694"/>
          <a:ext cx="2273094" cy="1136547"/>
        </a:xfrm>
        <a:prstGeom prst="roundRect">
          <a:avLst/>
        </a:prstGeom>
        <a:solidFill>
          <a:schemeClr val="accent1">
            <a:hueOff val="0"/>
            <a:satOff val="0"/>
            <a:lumOff val="0"/>
            <a:alphaOff val="0"/>
          </a:schemeClr>
        </a:solidFill>
        <a:ln w="12700" cap="sq"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Internal Issues: cashflow management, talent management, etc. </a:t>
          </a:r>
        </a:p>
      </dsp:txBody>
      <dsp:txXfrm>
        <a:off x="1995451" y="3782176"/>
        <a:ext cx="2162130" cy="1025583"/>
      </dsp:txXfrm>
    </dsp:sp>
    <dsp:sp modelId="{1E66DBCF-8556-4B5C-9535-67F04F70DE67}">
      <dsp:nvSpPr>
        <dsp:cNvPr id="0" name=""/>
        <dsp:cNvSpPr/>
      </dsp:nvSpPr>
      <dsp:spPr>
        <a:xfrm>
          <a:off x="1192068" y="1424891"/>
          <a:ext cx="2273094" cy="1136547"/>
        </a:xfrm>
        <a:prstGeom prst="roundRect">
          <a:avLst/>
        </a:prstGeom>
        <a:solidFill>
          <a:schemeClr val="accent1">
            <a:hueOff val="0"/>
            <a:satOff val="0"/>
            <a:lumOff val="0"/>
            <a:alphaOff val="0"/>
          </a:schemeClr>
        </a:solidFill>
        <a:ln w="12700" cap="sq"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Interest Rate Volatility</a:t>
          </a:r>
        </a:p>
      </dsp:txBody>
      <dsp:txXfrm>
        <a:off x="1247550" y="1480373"/>
        <a:ext cx="2162130" cy="102558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0.19937</cdr:x>
      <cdr:y>0.87848</cdr:y>
    </cdr:from>
    <cdr:to>
      <cdr:x>0.35519</cdr:x>
      <cdr:y>0.91939</cdr:y>
    </cdr:to>
    <cdr:sp macro="" textlink="">
      <cdr:nvSpPr>
        <cdr:cNvPr id="4" name="TextBox 1"/>
        <cdr:cNvSpPr txBox="1"/>
      </cdr:nvSpPr>
      <cdr:spPr>
        <a:xfrm xmlns:a="http://schemas.openxmlformats.org/drawingml/2006/main">
          <a:off x="1093821" y="3549162"/>
          <a:ext cx="854891" cy="16528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800" dirty="0">
              <a:latin typeface="Wells Fargo Sans" panose="020B0503020203020204" pitchFamily="34" charset="0"/>
              <a:ea typeface="Verdana" panose="020B0604030504040204" pitchFamily="34" charset="0"/>
              <a:cs typeface="Verdana" panose="020B0604030504040204" pitchFamily="34" charset="0"/>
            </a:rPr>
            <a:t>2025</a:t>
          </a:r>
        </a:p>
      </cdr:txBody>
    </cdr:sp>
  </cdr:relSizeAnchor>
  <cdr:relSizeAnchor xmlns:cdr="http://schemas.openxmlformats.org/drawingml/2006/chartDrawing">
    <cdr:from>
      <cdr:x>0.78459</cdr:x>
      <cdr:y>0.88404</cdr:y>
    </cdr:from>
    <cdr:to>
      <cdr:x>0.95238</cdr:x>
      <cdr:y>0.95008</cdr:y>
    </cdr:to>
    <cdr:sp macro="" textlink="">
      <cdr:nvSpPr>
        <cdr:cNvPr id="5" name="TextBox 1"/>
        <cdr:cNvSpPr txBox="1"/>
      </cdr:nvSpPr>
      <cdr:spPr>
        <a:xfrm xmlns:a="http://schemas.openxmlformats.org/drawingml/2006/main">
          <a:off x="4304572" y="3571605"/>
          <a:ext cx="920563" cy="2668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800" dirty="0">
              <a:latin typeface="Wells Fargo Sans" panose="020B0503020203020204" pitchFamily="34" charset="0"/>
              <a:ea typeface="Verdana" panose="020B0604030504040204" pitchFamily="34" charset="0"/>
              <a:cs typeface="Verdana" panose="020B0604030504040204" pitchFamily="34" charset="0"/>
            </a:rPr>
            <a:t>Longer Run</a:t>
          </a:r>
        </a:p>
      </cdr:txBody>
    </cdr:sp>
  </cdr:relSizeAnchor>
  <cdr:relSizeAnchor xmlns:cdr="http://schemas.openxmlformats.org/drawingml/2006/chartDrawing">
    <cdr:from>
      <cdr:x>0.3915</cdr:x>
      <cdr:y>0.87848</cdr:y>
    </cdr:from>
    <cdr:to>
      <cdr:x>0.55383</cdr:x>
      <cdr:y>0.94452</cdr:y>
    </cdr:to>
    <cdr:sp macro="" textlink="">
      <cdr:nvSpPr>
        <cdr:cNvPr id="6" name="TextBox 1"/>
        <cdr:cNvSpPr txBox="1"/>
      </cdr:nvSpPr>
      <cdr:spPr>
        <a:xfrm xmlns:a="http://schemas.openxmlformats.org/drawingml/2006/main">
          <a:off x="2147943" y="3549162"/>
          <a:ext cx="890607" cy="26681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800" dirty="0">
              <a:latin typeface="Wells Fargo Sans" panose="020B0503020203020204" pitchFamily="34" charset="0"/>
              <a:ea typeface="Verdana" panose="020B0604030504040204" pitchFamily="34" charset="0"/>
              <a:cs typeface="Verdana" panose="020B0604030504040204" pitchFamily="34" charset="0"/>
            </a:rPr>
            <a:t>2026</a:t>
          </a:r>
        </a:p>
      </cdr:txBody>
    </cdr:sp>
  </cdr:relSizeAnchor>
  <cdr:relSizeAnchor xmlns:cdr="http://schemas.openxmlformats.org/drawingml/2006/chartDrawing">
    <cdr:from>
      <cdr:x>0.59186</cdr:x>
      <cdr:y>0.88404</cdr:y>
    </cdr:from>
    <cdr:to>
      <cdr:x>0.75419</cdr:x>
      <cdr:y>0.95008</cdr:y>
    </cdr:to>
    <cdr:sp macro="" textlink="">
      <cdr:nvSpPr>
        <cdr:cNvPr id="7" name="TextBox 1">
          <a:extLst xmlns:a="http://schemas.openxmlformats.org/drawingml/2006/main">
            <a:ext uri="{FF2B5EF4-FFF2-40B4-BE49-F238E27FC236}">
              <a16:creationId xmlns:a16="http://schemas.microsoft.com/office/drawing/2014/main" id="{2056F45C-6F17-4D7B-9553-67F4978F125F}"/>
            </a:ext>
          </a:extLst>
        </cdr:cNvPr>
        <cdr:cNvSpPr txBox="1"/>
      </cdr:nvSpPr>
      <cdr:spPr>
        <a:xfrm xmlns:a="http://schemas.openxmlformats.org/drawingml/2006/main">
          <a:off x="3247187" y="3571605"/>
          <a:ext cx="890607" cy="2668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800" dirty="0">
              <a:latin typeface="Wells Fargo Sans" panose="020B0503020203020204" pitchFamily="34" charset="0"/>
              <a:ea typeface="Verdana" panose="020B0604030504040204" pitchFamily="34" charset="0"/>
              <a:cs typeface="Verdana" panose="020B0604030504040204" pitchFamily="34" charset="0"/>
            </a:rPr>
            <a:t>2027</a:t>
          </a:r>
        </a:p>
      </cdr:txBody>
    </cdr:sp>
  </cdr:relSizeAnchor>
</c:userShapes>
</file>

<file path=ppt/drawings/drawing2.xml><?xml version="1.0" encoding="utf-8"?>
<c:userShapes xmlns:c="http://schemas.openxmlformats.org/drawingml/2006/chart">
  <cdr:relSizeAnchor xmlns:cdr="http://schemas.openxmlformats.org/drawingml/2006/chartDrawing">
    <cdr:from>
      <cdr:x>0.30171</cdr:x>
      <cdr:y>0.48824</cdr:y>
    </cdr:from>
    <cdr:to>
      <cdr:x>0.44539</cdr:x>
      <cdr:y>0.58113</cdr:y>
    </cdr:to>
    <cdr:sp macro="" textlink="">
      <cdr:nvSpPr>
        <cdr:cNvPr id="2" name="Oval 1">
          <a:extLst xmlns:a="http://schemas.openxmlformats.org/drawingml/2006/main">
            <a:ext uri="{FF2B5EF4-FFF2-40B4-BE49-F238E27FC236}">
              <a16:creationId xmlns:a16="http://schemas.microsoft.com/office/drawing/2014/main" id="{C86EA503-98C6-3EBE-9B54-A8280B806913}"/>
            </a:ext>
          </a:extLst>
        </cdr:cNvPr>
        <cdr:cNvSpPr/>
      </cdr:nvSpPr>
      <cdr:spPr>
        <a:xfrm xmlns:a="http://schemas.openxmlformats.org/drawingml/2006/main">
          <a:off x="1466872" y="1985489"/>
          <a:ext cx="698569" cy="377777"/>
        </a:xfrm>
        <a:prstGeom xmlns:a="http://schemas.openxmlformats.org/drawingml/2006/main" prst="ellipse">
          <a:avLst/>
        </a:prstGeom>
        <a:ln xmlns:a="http://schemas.openxmlformats.org/drawingml/2006/main">
          <a:noFill/>
        </a:ln>
      </cdr:spPr>
      <cdr:style>
        <a:lnRef xmlns:a="http://schemas.openxmlformats.org/drawingml/2006/main" idx="0">
          <a:srgbClr val="787070"/>
        </a:lnRef>
        <a:fillRef xmlns:a="http://schemas.openxmlformats.org/drawingml/2006/main" idx="1">
          <a:schemeClr val="accent1"/>
        </a:fillRef>
        <a:effectRef xmlns:a="http://schemas.openxmlformats.org/drawingml/2006/main" idx="0">
          <a:schemeClr val="dk1"/>
        </a:effectRef>
        <a:fontRef xmlns:a="http://schemas.openxmlformats.org/drawingml/2006/main" idx="minor">
          <a:schemeClr val="lt1"/>
        </a:fontRef>
      </cdr:style>
      <cdr:txBody>
        <a:bodyPr xmlns:a="http://schemas.openxmlformats.org/drawingml/2006/main" vertOverflow="clip" anchor="ctr"/>
        <a:lstStyle xmlns:a="http://schemas.openxmlformats.org/drawingml/2006/main"/>
        <a:p xmlns:a="http://schemas.openxmlformats.org/drawingml/2006/main">
          <a:pPr algn="ctr"/>
          <a:r>
            <a:rPr lang="en-US" sz="800" dirty="0"/>
            <a:t>1 cut</a:t>
          </a:r>
        </a:p>
      </cdr:txBody>
    </cdr:sp>
  </cdr:relSizeAnchor>
  <cdr:relSizeAnchor xmlns:cdr="http://schemas.openxmlformats.org/drawingml/2006/chartDrawing">
    <cdr:from>
      <cdr:x>0.72833</cdr:x>
      <cdr:y>0.63709</cdr:y>
    </cdr:from>
    <cdr:to>
      <cdr:x>0.87201</cdr:x>
      <cdr:y>0.72999</cdr:y>
    </cdr:to>
    <cdr:sp macro="" textlink="">
      <cdr:nvSpPr>
        <cdr:cNvPr id="3" name="Oval 2">
          <a:extLst xmlns:a="http://schemas.openxmlformats.org/drawingml/2006/main">
            <a:ext uri="{FF2B5EF4-FFF2-40B4-BE49-F238E27FC236}">
              <a16:creationId xmlns:a16="http://schemas.microsoft.com/office/drawing/2014/main" id="{A11203F8-D438-D472-1C89-ACAF3FFCB51C}"/>
            </a:ext>
          </a:extLst>
        </cdr:cNvPr>
        <cdr:cNvSpPr/>
      </cdr:nvSpPr>
      <cdr:spPr>
        <a:xfrm xmlns:a="http://schemas.openxmlformats.org/drawingml/2006/main">
          <a:off x="3541099" y="2590836"/>
          <a:ext cx="698569" cy="377777"/>
        </a:xfrm>
        <a:prstGeom xmlns:a="http://schemas.openxmlformats.org/drawingml/2006/main" prst="ellipse">
          <a:avLst/>
        </a:prstGeom>
        <a:ln xmlns:a="http://schemas.openxmlformats.org/drawingml/2006/main">
          <a:noFill/>
        </a:ln>
      </cdr:spPr>
      <cdr:style>
        <a:lnRef xmlns:a="http://schemas.openxmlformats.org/drawingml/2006/main" idx="0">
          <a:srgbClr val="787070"/>
        </a:lnRef>
        <a:fillRef xmlns:a="http://schemas.openxmlformats.org/drawingml/2006/main" idx="1">
          <a:schemeClr val="accent1"/>
        </a:fillRef>
        <a:effectRef xmlns:a="http://schemas.openxmlformats.org/drawingml/2006/main" idx="0">
          <a:schemeClr val="dk1"/>
        </a:effectRef>
        <a:fontRef xmlns:a="http://schemas.openxmlformats.org/drawingml/2006/main" idx="minor">
          <a:schemeClr val="lt1"/>
        </a:fontRef>
      </cdr:style>
      <cdr:txBody>
        <a:bodyPr xmlns:a="http://schemas.openxmlformats.org/drawingml/2006/main"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sz="800" dirty="0"/>
            <a:t>2 cuts</a:t>
          </a:r>
        </a:p>
      </cdr:txBody>
    </cdr:sp>
  </cdr:relSizeAnchor>
</c:userShapes>
</file>

<file path=ppt/drawings/drawing3.xml><?xml version="1.0" encoding="utf-8"?>
<c:userShapes xmlns:c="http://schemas.openxmlformats.org/drawingml/2006/chart">
  <cdr:relSizeAnchor xmlns:cdr="http://schemas.openxmlformats.org/drawingml/2006/chartDrawing">
    <cdr:from>
      <cdr:x>8.6849E-8</cdr:x>
      <cdr:y>0.09064</cdr:y>
    </cdr:from>
    <cdr:to>
      <cdr:x>0.13236</cdr:x>
      <cdr:y>0.17989</cdr:y>
    </cdr:to>
    <cdr:sp macro="" textlink="">
      <cdr:nvSpPr>
        <cdr:cNvPr id="2" name="TextBox 10">
          <a:extLst xmlns:a="http://schemas.openxmlformats.org/drawingml/2006/main">
            <a:ext uri="{FF2B5EF4-FFF2-40B4-BE49-F238E27FC236}">
              <a16:creationId xmlns:a16="http://schemas.microsoft.com/office/drawing/2014/main" id="{32A52807-3A09-03A4-6BAE-A5FFF1E8357E}"/>
            </a:ext>
          </a:extLst>
        </cdr:cNvPr>
        <cdr:cNvSpPr txBox="1"/>
      </cdr:nvSpPr>
      <cdr:spPr>
        <a:xfrm xmlns:a="http://schemas.openxmlformats.org/drawingml/2006/main">
          <a:off x="1" y="250050"/>
          <a:ext cx="1524000"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000" dirty="0">
              <a:solidFill>
                <a:srgbClr val="C00000"/>
              </a:solidFill>
            </a:rPr>
            <a:t>7.5 Months</a:t>
          </a:r>
        </a:p>
      </cdr:txBody>
    </cdr:sp>
  </cdr:relSizeAnchor>
  <cdr:relSizeAnchor xmlns:cdr="http://schemas.openxmlformats.org/drawingml/2006/chartDrawing">
    <cdr:from>
      <cdr:x>0.2395</cdr:x>
      <cdr:y>0.22055</cdr:y>
    </cdr:from>
    <cdr:to>
      <cdr:x>0.37186</cdr:x>
      <cdr:y>0.3098</cdr:y>
    </cdr:to>
    <cdr:sp macro="" textlink="">
      <cdr:nvSpPr>
        <cdr:cNvPr id="3" name="TextBox 11">
          <a:extLst xmlns:a="http://schemas.openxmlformats.org/drawingml/2006/main">
            <a:ext uri="{FF2B5EF4-FFF2-40B4-BE49-F238E27FC236}">
              <a16:creationId xmlns:a16="http://schemas.microsoft.com/office/drawing/2014/main" id="{B77FD2D0-5282-5740-17F4-D246A336996C}"/>
            </a:ext>
          </a:extLst>
        </cdr:cNvPr>
        <cdr:cNvSpPr txBox="1"/>
      </cdr:nvSpPr>
      <cdr:spPr>
        <a:xfrm xmlns:a="http://schemas.openxmlformats.org/drawingml/2006/main">
          <a:off x="2757673" y="608445"/>
          <a:ext cx="1524000"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000" dirty="0">
              <a:solidFill>
                <a:srgbClr val="C00000"/>
              </a:solidFill>
            </a:rPr>
            <a:t>15 Months</a:t>
          </a:r>
        </a:p>
      </cdr:txBody>
    </cdr:sp>
  </cdr:relSizeAnchor>
  <cdr:relSizeAnchor xmlns:cdr="http://schemas.openxmlformats.org/drawingml/2006/chartDrawing">
    <cdr:from>
      <cdr:x>0.69322</cdr:x>
      <cdr:y>0.45537</cdr:y>
    </cdr:from>
    <cdr:to>
      <cdr:x>0.82558</cdr:x>
      <cdr:y>0.54463</cdr:y>
    </cdr:to>
    <cdr:sp macro="" textlink="">
      <cdr:nvSpPr>
        <cdr:cNvPr id="4" name="TextBox 12">
          <a:extLst xmlns:a="http://schemas.openxmlformats.org/drawingml/2006/main">
            <a:ext uri="{FF2B5EF4-FFF2-40B4-BE49-F238E27FC236}">
              <a16:creationId xmlns:a16="http://schemas.microsoft.com/office/drawing/2014/main" id="{E9B6CC94-58BC-5744-B518-FE136DC80630}"/>
            </a:ext>
          </a:extLst>
        </cdr:cNvPr>
        <cdr:cNvSpPr txBox="1"/>
      </cdr:nvSpPr>
      <cdr:spPr>
        <a:xfrm xmlns:a="http://schemas.openxmlformats.org/drawingml/2006/main">
          <a:off x="7981951" y="1256260"/>
          <a:ext cx="1524000"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000" dirty="0">
              <a:solidFill>
                <a:srgbClr val="C00000"/>
              </a:solidFill>
            </a:rPr>
            <a:t>7 Months</a:t>
          </a:r>
        </a:p>
      </cdr:txBody>
    </cdr:sp>
  </cdr:relSizeAnchor>
  <cdr:relSizeAnchor xmlns:cdr="http://schemas.openxmlformats.org/drawingml/2006/chartDrawing">
    <cdr:from>
      <cdr:x>0.88464</cdr:x>
      <cdr:y>0.16676</cdr:y>
    </cdr:from>
    <cdr:to>
      <cdr:x>1</cdr:x>
      <cdr:y>0.25601</cdr:y>
    </cdr:to>
    <cdr:sp macro="" textlink="">
      <cdr:nvSpPr>
        <cdr:cNvPr id="5" name="TextBox 12">
          <a:extLst xmlns:a="http://schemas.openxmlformats.org/drawingml/2006/main">
            <a:ext uri="{FF2B5EF4-FFF2-40B4-BE49-F238E27FC236}">
              <a16:creationId xmlns:a16="http://schemas.microsoft.com/office/drawing/2014/main" id="{C1CC84DF-5A08-EE92-0A11-6D124D2A3E7F}"/>
            </a:ext>
          </a:extLst>
        </cdr:cNvPr>
        <cdr:cNvSpPr txBox="1"/>
      </cdr:nvSpPr>
      <cdr:spPr>
        <a:xfrm xmlns:a="http://schemas.openxmlformats.org/drawingml/2006/main">
          <a:off x="10185951" y="460037"/>
          <a:ext cx="1328285"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a:solidFill>
                <a:srgbClr val="C00000"/>
              </a:solidFill>
            </a:rPr>
            <a:t>14 Months</a:t>
          </a:r>
        </a:p>
      </cdr:txBody>
    </cdr:sp>
  </cdr:relSizeAnchor>
  <cdr:relSizeAnchor xmlns:cdr="http://schemas.openxmlformats.org/drawingml/2006/chartDrawing">
    <cdr:from>
      <cdr:x>0.76937</cdr:x>
      <cdr:y>0.69367</cdr:y>
    </cdr:from>
    <cdr:to>
      <cdr:x>0.90173</cdr:x>
      <cdr:y>0.78292</cdr:y>
    </cdr:to>
    <cdr:sp macro="" textlink="">
      <cdr:nvSpPr>
        <cdr:cNvPr id="6" name="TextBox 8">
          <a:extLst xmlns:a="http://schemas.openxmlformats.org/drawingml/2006/main">
            <a:ext uri="{FF2B5EF4-FFF2-40B4-BE49-F238E27FC236}">
              <a16:creationId xmlns:a16="http://schemas.microsoft.com/office/drawing/2014/main" id="{4079CF17-4DD9-A4B2-9349-82B00C1DB13B}"/>
            </a:ext>
          </a:extLst>
        </cdr:cNvPr>
        <cdr:cNvSpPr txBox="1"/>
      </cdr:nvSpPr>
      <cdr:spPr>
        <a:xfrm xmlns:a="http://schemas.openxmlformats.org/drawingml/2006/main">
          <a:off x="8858717" y="1913666"/>
          <a:ext cx="1524000"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000" dirty="0">
              <a:solidFill>
                <a:srgbClr val="178757"/>
              </a:solidFill>
            </a:rPr>
            <a:t>24 Months</a:t>
          </a:r>
        </a:p>
      </cdr:txBody>
    </cdr:sp>
  </cdr:relSizeAnchor>
  <cdr:relSizeAnchor xmlns:cdr="http://schemas.openxmlformats.org/drawingml/2006/chartDrawing">
    <cdr:from>
      <cdr:x>0.44617</cdr:x>
      <cdr:y>0.69367</cdr:y>
    </cdr:from>
    <cdr:to>
      <cdr:x>0.57852</cdr:x>
      <cdr:y>0.78292</cdr:y>
    </cdr:to>
    <cdr:sp macro="" textlink="">
      <cdr:nvSpPr>
        <cdr:cNvPr id="7" name="TextBox 7">
          <a:extLst xmlns:a="http://schemas.openxmlformats.org/drawingml/2006/main">
            <a:ext uri="{FF2B5EF4-FFF2-40B4-BE49-F238E27FC236}">
              <a16:creationId xmlns:a16="http://schemas.microsoft.com/office/drawing/2014/main" id="{8F51A699-B2E0-2E15-DAB8-76096F259B4A}"/>
            </a:ext>
          </a:extLst>
        </cdr:cNvPr>
        <cdr:cNvSpPr txBox="1"/>
      </cdr:nvSpPr>
      <cdr:spPr>
        <a:xfrm xmlns:a="http://schemas.openxmlformats.org/drawingml/2006/main">
          <a:off x="5137260" y="1913666"/>
          <a:ext cx="1524000"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000" dirty="0">
              <a:solidFill>
                <a:srgbClr val="178757"/>
              </a:solidFill>
            </a:rPr>
            <a:t>84 Months</a:t>
          </a:r>
        </a:p>
      </cdr:txBody>
    </cdr:sp>
  </cdr:relSizeAnchor>
  <cdr:relSizeAnchor xmlns:cdr="http://schemas.openxmlformats.org/drawingml/2006/chartDrawing">
    <cdr:from>
      <cdr:x>0.13048</cdr:x>
      <cdr:y>0.72558</cdr:y>
    </cdr:from>
    <cdr:to>
      <cdr:x>0.26284</cdr:x>
      <cdr:y>0.81483</cdr:y>
    </cdr:to>
    <cdr:sp macro="" textlink="">
      <cdr:nvSpPr>
        <cdr:cNvPr id="8" name="TextBox 9">
          <a:extLst xmlns:a="http://schemas.openxmlformats.org/drawingml/2006/main">
            <a:ext uri="{FF2B5EF4-FFF2-40B4-BE49-F238E27FC236}">
              <a16:creationId xmlns:a16="http://schemas.microsoft.com/office/drawing/2014/main" id="{3560A8FC-65B6-81C6-C622-7A7C55CFDA90}"/>
            </a:ext>
          </a:extLst>
        </cdr:cNvPr>
        <cdr:cNvSpPr txBox="1"/>
      </cdr:nvSpPr>
      <cdr:spPr>
        <a:xfrm xmlns:a="http://schemas.openxmlformats.org/drawingml/2006/main">
          <a:off x="1502432" y="2001679"/>
          <a:ext cx="1524000"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000" dirty="0">
              <a:solidFill>
                <a:srgbClr val="178757"/>
              </a:solidFill>
            </a:rPr>
            <a:t>12 Months</a:t>
          </a:r>
        </a:p>
      </cdr:txBody>
    </cdr:sp>
  </cdr:relSizeAnchor>
  <cdr:relSizeAnchor xmlns:cdr="http://schemas.openxmlformats.org/drawingml/2006/chartDrawing">
    <cdr:from>
      <cdr:x>0.75747</cdr:x>
      <cdr:y>0.53717</cdr:y>
    </cdr:from>
    <cdr:to>
      <cdr:x>0.88983</cdr:x>
      <cdr:y>0.62642</cdr:y>
    </cdr:to>
    <cdr:sp macro="" textlink="">
      <cdr:nvSpPr>
        <cdr:cNvPr id="9" name="TextBox 8">
          <a:extLst xmlns:a="http://schemas.openxmlformats.org/drawingml/2006/main">
            <a:ext uri="{FF2B5EF4-FFF2-40B4-BE49-F238E27FC236}">
              <a16:creationId xmlns:a16="http://schemas.microsoft.com/office/drawing/2014/main" id="{EBFE98FB-895A-7903-BB52-59AD7233E3CA}"/>
            </a:ext>
          </a:extLst>
        </cdr:cNvPr>
        <cdr:cNvSpPr txBox="1"/>
      </cdr:nvSpPr>
      <cdr:spPr>
        <a:xfrm xmlns:a="http://schemas.openxmlformats.org/drawingml/2006/main">
          <a:off x="8721726" y="1481902"/>
          <a:ext cx="1524000"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a:solidFill>
                <a:srgbClr val="178757"/>
              </a:solidFill>
            </a:rPr>
            <a:t>4 Months</a:t>
          </a:r>
        </a:p>
      </cdr:txBody>
    </cdr:sp>
  </cdr:relSizeAnchor>
  <cdr:relSizeAnchor xmlns:cdr="http://schemas.openxmlformats.org/drawingml/2006/chartDrawing">
    <cdr:from>
      <cdr:x>0.58872</cdr:x>
      <cdr:y>0.66365</cdr:y>
    </cdr:from>
    <cdr:to>
      <cdr:x>0.72107</cdr:x>
      <cdr:y>0.7529</cdr:y>
    </cdr:to>
    <cdr:sp macro="" textlink="">
      <cdr:nvSpPr>
        <cdr:cNvPr id="10" name="TextBox 12">
          <a:extLst xmlns:a="http://schemas.openxmlformats.org/drawingml/2006/main">
            <a:ext uri="{FF2B5EF4-FFF2-40B4-BE49-F238E27FC236}">
              <a16:creationId xmlns:a16="http://schemas.microsoft.com/office/drawing/2014/main" id="{DFB1ED49-D869-1B23-D242-1EA9B33580DB}"/>
            </a:ext>
          </a:extLst>
        </cdr:cNvPr>
        <cdr:cNvSpPr txBox="1"/>
      </cdr:nvSpPr>
      <cdr:spPr>
        <a:xfrm xmlns:a="http://schemas.openxmlformats.org/drawingml/2006/main">
          <a:off x="6778626" y="1830831"/>
          <a:ext cx="1524000"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a:solidFill>
                <a:srgbClr val="C00000"/>
              </a:solidFill>
            </a:rPr>
            <a:t>12 Months</a:t>
          </a:r>
        </a:p>
      </cdr:txBody>
    </cdr:sp>
  </cdr:relSizeAnchor>
  <cdr:relSizeAnchor xmlns:cdr="http://schemas.openxmlformats.org/drawingml/2006/chartDrawing">
    <cdr:from>
      <cdr:x>0.63065</cdr:x>
      <cdr:y>0.56944</cdr:y>
    </cdr:from>
    <cdr:to>
      <cdr:x>0.76301</cdr:x>
      <cdr:y>0.65869</cdr:y>
    </cdr:to>
    <cdr:sp macro="" textlink="">
      <cdr:nvSpPr>
        <cdr:cNvPr id="11" name="TextBox 12">
          <a:extLst xmlns:a="http://schemas.openxmlformats.org/drawingml/2006/main">
            <a:ext uri="{FF2B5EF4-FFF2-40B4-BE49-F238E27FC236}">
              <a16:creationId xmlns:a16="http://schemas.microsoft.com/office/drawing/2014/main" id="{859DF01E-92CE-CD46-410A-1392F5233539}"/>
            </a:ext>
          </a:extLst>
        </cdr:cNvPr>
        <cdr:cNvSpPr txBox="1"/>
      </cdr:nvSpPr>
      <cdr:spPr>
        <a:xfrm xmlns:a="http://schemas.openxmlformats.org/drawingml/2006/main">
          <a:off x="7261493" y="1570938"/>
          <a:ext cx="1524000"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a:solidFill>
                <a:srgbClr val="C00000"/>
              </a:solidFill>
            </a:rPr>
            <a:t>6 Months</a:t>
          </a:r>
        </a:p>
      </cdr:txBody>
    </cdr:sp>
  </cdr:relSizeAnchor>
  <cdr:relSizeAnchor xmlns:cdr="http://schemas.openxmlformats.org/drawingml/2006/chartDrawing">
    <cdr:from>
      <cdr:x>0.32348</cdr:x>
      <cdr:y>0.53717</cdr:y>
    </cdr:from>
    <cdr:to>
      <cdr:x>0.45583</cdr:x>
      <cdr:y>0.62642</cdr:y>
    </cdr:to>
    <cdr:sp macro="" textlink="">
      <cdr:nvSpPr>
        <cdr:cNvPr id="12" name="TextBox 1">
          <a:extLst xmlns:a="http://schemas.openxmlformats.org/drawingml/2006/main">
            <a:ext uri="{FF2B5EF4-FFF2-40B4-BE49-F238E27FC236}">
              <a16:creationId xmlns:a16="http://schemas.microsoft.com/office/drawing/2014/main" id="{BB2D5768-BCF1-754E-768E-2A8FDC3A3AE7}"/>
            </a:ext>
          </a:extLst>
        </cdr:cNvPr>
        <cdr:cNvSpPr txBox="1"/>
      </cdr:nvSpPr>
      <cdr:spPr>
        <a:xfrm xmlns:a="http://schemas.openxmlformats.org/drawingml/2006/main">
          <a:off x="3724585" y="1481902"/>
          <a:ext cx="1524000"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a:solidFill>
                <a:srgbClr val="178757"/>
              </a:solidFill>
            </a:rPr>
            <a:t>3 Months</a:t>
          </a:r>
        </a:p>
      </cdr:txBody>
    </cdr:sp>
  </cdr:relSizeAnchor>
  <cdr:relSizeAnchor xmlns:cdr="http://schemas.openxmlformats.org/drawingml/2006/chartDrawing">
    <cdr:from>
      <cdr:x>0.10921</cdr:x>
      <cdr:y>0.60695</cdr:y>
    </cdr:from>
    <cdr:to>
      <cdr:x>0.24157</cdr:x>
      <cdr:y>0.6962</cdr:y>
    </cdr:to>
    <cdr:sp macro="" textlink="">
      <cdr:nvSpPr>
        <cdr:cNvPr id="13" name="TextBox 1">
          <a:extLst xmlns:a="http://schemas.openxmlformats.org/drawingml/2006/main">
            <a:ext uri="{FF2B5EF4-FFF2-40B4-BE49-F238E27FC236}">
              <a16:creationId xmlns:a16="http://schemas.microsoft.com/office/drawing/2014/main" id="{4D626369-AE55-2732-D114-941CFC18FB87}"/>
            </a:ext>
          </a:extLst>
        </cdr:cNvPr>
        <cdr:cNvSpPr txBox="1"/>
      </cdr:nvSpPr>
      <cdr:spPr>
        <a:xfrm xmlns:a="http://schemas.openxmlformats.org/drawingml/2006/main">
          <a:off x="1257506" y="1674409"/>
          <a:ext cx="1524000"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a:solidFill>
                <a:srgbClr val="178757"/>
              </a:solidFill>
            </a:rPr>
            <a:t>7 Months</a:t>
          </a:r>
        </a:p>
      </cdr:txBody>
    </cdr:sp>
  </cdr:relSizeAnchor>
  <cdr:relSizeAnchor xmlns:cdr="http://schemas.openxmlformats.org/drawingml/2006/chartDrawing">
    <cdr:from>
      <cdr:x>0.07996</cdr:x>
      <cdr:y>0.54848</cdr:y>
    </cdr:from>
    <cdr:to>
      <cdr:x>0.21231</cdr:x>
      <cdr:y>0.63773</cdr:y>
    </cdr:to>
    <cdr:sp macro="" textlink="">
      <cdr:nvSpPr>
        <cdr:cNvPr id="14" name="TextBox 1">
          <a:extLst xmlns:a="http://schemas.openxmlformats.org/drawingml/2006/main">
            <a:ext uri="{FF2B5EF4-FFF2-40B4-BE49-F238E27FC236}">
              <a16:creationId xmlns:a16="http://schemas.microsoft.com/office/drawing/2014/main" id="{AFAC975B-BB5C-C324-8366-95D687E67191}"/>
            </a:ext>
          </a:extLst>
        </cdr:cNvPr>
        <cdr:cNvSpPr txBox="1"/>
      </cdr:nvSpPr>
      <cdr:spPr>
        <a:xfrm xmlns:a="http://schemas.openxmlformats.org/drawingml/2006/main">
          <a:off x="920622" y="1513118"/>
          <a:ext cx="1524000"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a:solidFill>
                <a:srgbClr val="178757"/>
              </a:solidFill>
            </a:rPr>
            <a:t>9 Months</a:t>
          </a:r>
        </a:p>
      </cdr:txBody>
    </cdr:sp>
  </cdr:relSizeAnchor>
</c:userShapes>
</file>

<file path=ppt/drawings/drawing4.xml><?xml version="1.0" encoding="utf-8"?>
<c:userShapes xmlns:c="http://schemas.openxmlformats.org/drawingml/2006/chart">
  <cdr:relSizeAnchor xmlns:cdr="http://schemas.openxmlformats.org/drawingml/2006/chartDrawing">
    <cdr:from>
      <cdr:x>0.05983</cdr:x>
      <cdr:y>0.58543</cdr:y>
    </cdr:from>
    <cdr:to>
      <cdr:x>0.09914</cdr:x>
      <cdr:y>0.7005</cdr:y>
    </cdr:to>
    <cdr:sp macro="" textlink="">
      <cdr:nvSpPr>
        <cdr:cNvPr id="2" name="Rectangle 1">
          <a:extLst xmlns:a="http://schemas.openxmlformats.org/drawingml/2006/main">
            <a:ext uri="{FF2B5EF4-FFF2-40B4-BE49-F238E27FC236}">
              <a16:creationId xmlns:a16="http://schemas.microsoft.com/office/drawing/2014/main" id="{8A3D1308-3585-6883-5180-81E67F092B99}"/>
            </a:ext>
          </a:extLst>
        </cdr:cNvPr>
        <cdr:cNvSpPr/>
      </cdr:nvSpPr>
      <cdr:spPr>
        <a:xfrm xmlns:a="http://schemas.openxmlformats.org/drawingml/2006/main">
          <a:off x="683634" y="2774157"/>
          <a:ext cx="449262" cy="545306"/>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0">
          <a:srgbClr val="787070"/>
        </a:lnRef>
        <a:fillRef xmlns:a="http://schemas.openxmlformats.org/drawingml/2006/main" idx="1">
          <a:schemeClr val="accent1"/>
        </a:fillRef>
        <a:effectRef xmlns:a="http://schemas.openxmlformats.org/drawingml/2006/main" idx="0">
          <a:schemeClr val="dk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en-US" sz="2000" b="1" dirty="0">
              <a:solidFill>
                <a:srgbClr val="C00000"/>
              </a:solidFill>
            </a:rPr>
            <a:t>R</a:t>
          </a:r>
        </a:p>
      </cdr:txBody>
    </cdr:sp>
  </cdr:relSizeAnchor>
  <cdr:relSizeAnchor xmlns:cdr="http://schemas.openxmlformats.org/drawingml/2006/chartDrawing">
    <cdr:from>
      <cdr:x>0.30114</cdr:x>
      <cdr:y>0.6005</cdr:y>
    </cdr:from>
    <cdr:to>
      <cdr:x>0.34046</cdr:x>
      <cdr:y>0.71558</cdr:y>
    </cdr:to>
    <cdr:sp macro="" textlink="">
      <cdr:nvSpPr>
        <cdr:cNvPr id="3" name="Rectangle 2">
          <a:extLst xmlns:a="http://schemas.openxmlformats.org/drawingml/2006/main">
            <a:ext uri="{FF2B5EF4-FFF2-40B4-BE49-F238E27FC236}">
              <a16:creationId xmlns:a16="http://schemas.microsoft.com/office/drawing/2014/main" id="{1221A4E8-C852-C1B6-629B-C6C5F385BA8E}"/>
            </a:ext>
          </a:extLst>
        </cdr:cNvPr>
        <cdr:cNvSpPr/>
      </cdr:nvSpPr>
      <cdr:spPr>
        <a:xfrm xmlns:a="http://schemas.openxmlformats.org/drawingml/2006/main">
          <a:off x="3441122" y="2845594"/>
          <a:ext cx="449262" cy="545306"/>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0">
          <a:srgbClr val="787070"/>
        </a:lnRef>
        <a:fillRef xmlns:a="http://schemas.openxmlformats.org/drawingml/2006/main" idx="1">
          <a:schemeClr val="accent1"/>
        </a:fillRef>
        <a:effectRef xmlns:a="http://schemas.openxmlformats.org/drawingml/2006/main" idx="0">
          <a:schemeClr val="dk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sz="2000" b="1" dirty="0">
              <a:solidFill>
                <a:srgbClr val="C00000"/>
              </a:solidFill>
            </a:rPr>
            <a:t>R</a:t>
          </a:r>
        </a:p>
      </cdr:txBody>
    </cdr:sp>
  </cdr:relSizeAnchor>
  <cdr:relSizeAnchor xmlns:cdr="http://schemas.openxmlformats.org/drawingml/2006/chartDrawing">
    <cdr:from>
      <cdr:x>0.72564</cdr:x>
      <cdr:y>0.6005</cdr:y>
    </cdr:from>
    <cdr:to>
      <cdr:x>0.76495</cdr:x>
      <cdr:y>0.71558</cdr:y>
    </cdr:to>
    <cdr:sp macro="" textlink="">
      <cdr:nvSpPr>
        <cdr:cNvPr id="4" name="Rectangle 3">
          <a:extLst xmlns:a="http://schemas.openxmlformats.org/drawingml/2006/main">
            <a:ext uri="{FF2B5EF4-FFF2-40B4-BE49-F238E27FC236}">
              <a16:creationId xmlns:a16="http://schemas.microsoft.com/office/drawing/2014/main" id="{26856827-E43A-F519-0ECF-ACE04BC0EB42}"/>
            </a:ext>
          </a:extLst>
        </cdr:cNvPr>
        <cdr:cNvSpPr/>
      </cdr:nvSpPr>
      <cdr:spPr>
        <a:xfrm xmlns:a="http://schemas.openxmlformats.org/drawingml/2006/main">
          <a:off x="8291728" y="2845594"/>
          <a:ext cx="449262" cy="545306"/>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0">
          <a:srgbClr val="787070"/>
        </a:lnRef>
        <a:fillRef xmlns:a="http://schemas.openxmlformats.org/drawingml/2006/main" idx="1">
          <a:schemeClr val="accent1"/>
        </a:fillRef>
        <a:effectRef xmlns:a="http://schemas.openxmlformats.org/drawingml/2006/main" idx="0">
          <a:schemeClr val="dk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sz="2000" b="1" dirty="0">
              <a:solidFill>
                <a:srgbClr val="C00000"/>
              </a:solidFill>
            </a:rPr>
            <a:t>R</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C1D9D6-625B-334E-B68D-E67AAFAA4E5A}" type="datetimeFigureOut">
              <a:rPr lang="en-US" smtClean="0"/>
              <a:t>2/17/2025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538D4E-55B2-874C-80D7-430D9F2E72F2}" type="slidenum">
              <a:rPr lang="en-US" smtClean="0"/>
              <a:t>‹#›</a:t>
            </a:fld>
            <a:endParaRPr lang="en-US"/>
          </a:p>
        </p:txBody>
      </p:sp>
    </p:spTree>
    <p:extLst>
      <p:ext uri="{BB962C8B-B14F-4D97-AF65-F5344CB8AC3E}">
        <p14:creationId xmlns:p14="http://schemas.microsoft.com/office/powerpoint/2010/main" val="2626122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audience about what is keeping them up at night? What do they view as their biggest risk right now or over next 12 months?</a:t>
            </a:r>
          </a:p>
          <a:p>
            <a:r>
              <a:rPr lang="en-US" dirty="0"/>
              <a:t>We can incorporate thoughts shared by audience into comments during the panel</a:t>
            </a:r>
          </a:p>
        </p:txBody>
      </p:sp>
      <p:sp>
        <p:nvSpPr>
          <p:cNvPr id="4" name="Slide Number Placeholder 3"/>
          <p:cNvSpPr>
            <a:spLocks noGrp="1"/>
          </p:cNvSpPr>
          <p:nvPr>
            <p:ph type="sldNum" sz="quarter" idx="5"/>
          </p:nvPr>
        </p:nvSpPr>
        <p:spPr/>
        <p:txBody>
          <a:bodyPr/>
          <a:lstStyle/>
          <a:p>
            <a:fld id="{50538D4E-55B2-874C-80D7-430D9F2E72F2}" type="slidenum">
              <a:rPr lang="en-US" smtClean="0"/>
              <a:t>3</a:t>
            </a:fld>
            <a:endParaRPr lang="en-US"/>
          </a:p>
        </p:txBody>
      </p:sp>
    </p:spTree>
    <p:extLst>
      <p:ext uri="{BB962C8B-B14F-4D97-AF65-F5344CB8AC3E}">
        <p14:creationId xmlns:p14="http://schemas.microsoft.com/office/powerpoint/2010/main" val="3593809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538D4E-55B2-874C-80D7-430D9F2E72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8682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538D4E-55B2-874C-80D7-430D9F2E72F2}" type="slidenum">
              <a:rPr lang="en-US" smtClean="0"/>
              <a:t>8</a:t>
            </a:fld>
            <a:endParaRPr lang="en-US"/>
          </a:p>
        </p:txBody>
      </p:sp>
    </p:spTree>
    <p:extLst>
      <p:ext uri="{BB962C8B-B14F-4D97-AF65-F5344CB8AC3E}">
        <p14:creationId xmlns:p14="http://schemas.microsoft.com/office/powerpoint/2010/main" val="3961441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538D4E-55B2-874C-80D7-430D9F2E72F2}" type="slidenum">
              <a:rPr lang="en-US" smtClean="0"/>
              <a:t>9</a:t>
            </a:fld>
            <a:endParaRPr lang="en-US"/>
          </a:p>
        </p:txBody>
      </p:sp>
    </p:spTree>
    <p:extLst>
      <p:ext uri="{BB962C8B-B14F-4D97-AF65-F5344CB8AC3E}">
        <p14:creationId xmlns:p14="http://schemas.microsoft.com/office/powerpoint/2010/main" val="549646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538D4E-55B2-874C-80D7-430D9F2E72F2}" type="slidenum">
              <a:rPr lang="en-US" smtClean="0"/>
              <a:t>10</a:t>
            </a:fld>
            <a:endParaRPr lang="en-US"/>
          </a:p>
        </p:txBody>
      </p:sp>
    </p:spTree>
    <p:extLst>
      <p:ext uri="{BB962C8B-B14F-4D97-AF65-F5344CB8AC3E}">
        <p14:creationId xmlns:p14="http://schemas.microsoft.com/office/powerpoint/2010/main" val="6638390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Graphite - Logo Right">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4876D975-3CE5-1AF8-E5EA-7902BCD20EAA}"/>
              </a:ext>
            </a:extLst>
          </p:cNvPr>
          <p:cNvGrpSpPr/>
          <p:nvPr/>
        </p:nvGrpSpPr>
        <p:grpSpPr>
          <a:xfrm>
            <a:off x="383022" y="2469735"/>
            <a:ext cx="5828867" cy="2225836"/>
            <a:chOff x="553836" y="1586198"/>
            <a:chExt cx="7771822" cy="4006270"/>
          </a:xfrm>
        </p:grpSpPr>
        <p:sp>
          <p:nvSpPr>
            <p:cNvPr id="28" name="Rectangle 27">
              <a:extLst>
                <a:ext uri="{FF2B5EF4-FFF2-40B4-BE49-F238E27FC236}">
                  <a16:creationId xmlns:a16="http://schemas.microsoft.com/office/drawing/2014/main" id="{C2F73427-F355-B709-8C51-6F2A7627D2C1}"/>
                </a:ext>
              </a:extLst>
            </p:cNvPr>
            <p:cNvSpPr/>
            <p:nvPr/>
          </p:nvSpPr>
          <p:spPr>
            <a:xfrm>
              <a:off x="553837" y="5468188"/>
              <a:ext cx="7771821" cy="124280"/>
            </a:xfrm>
            <a:prstGeom prst="rect">
              <a:avLst/>
            </a:prstGeom>
            <a:solidFill>
              <a:srgbClr val="FFD100"/>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29" name="Rectangle 28">
              <a:extLst>
                <a:ext uri="{FF2B5EF4-FFF2-40B4-BE49-F238E27FC236}">
                  <a16:creationId xmlns:a16="http://schemas.microsoft.com/office/drawing/2014/main" id="{2B347D9C-8DCD-5866-E8BE-5295C7480D66}"/>
                </a:ext>
              </a:extLst>
            </p:cNvPr>
            <p:cNvSpPr/>
            <p:nvPr/>
          </p:nvSpPr>
          <p:spPr>
            <a:xfrm>
              <a:off x="553836" y="1586198"/>
              <a:ext cx="7771821" cy="3881988"/>
            </a:xfrm>
            <a:prstGeom prst="rect">
              <a:avLst/>
            </a:prstGeom>
            <a:solidFill>
              <a:srgbClr val="403C3A"/>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grpSp>
      <p:sp>
        <p:nvSpPr>
          <p:cNvPr id="33" name="Text Placeholder 11">
            <a:extLst>
              <a:ext uri="{FF2B5EF4-FFF2-40B4-BE49-F238E27FC236}">
                <a16:creationId xmlns:a16="http://schemas.microsoft.com/office/drawing/2014/main" id="{3AF6CB64-A1CC-D25E-8C36-02DD795A2D0C}"/>
              </a:ext>
            </a:extLst>
          </p:cNvPr>
          <p:cNvSpPr>
            <a:spLocks noGrp="1"/>
          </p:cNvSpPr>
          <p:nvPr>
            <p:ph type="body" sz="quarter" idx="10" hasCustomPrompt="1"/>
          </p:nvPr>
        </p:nvSpPr>
        <p:spPr>
          <a:xfrm>
            <a:off x="658830" y="2469733"/>
            <a:ext cx="4349733" cy="1171597"/>
          </a:xfrm>
          <a:prstGeom prst="rect">
            <a:avLst/>
          </a:prstGeom>
        </p:spPr>
        <p:txBody>
          <a:bodyPr anchor="b"/>
          <a:lstStyle>
            <a:lvl1pPr marL="0" indent="0" algn="l" defTabSz="1828800" rtl="0" eaLnBrk="1" latinLnBrk="0" hangingPunct="1">
              <a:lnSpc>
                <a:spcPct val="90000"/>
              </a:lnSpc>
              <a:spcBef>
                <a:spcPct val="0"/>
              </a:spcBef>
              <a:buNone/>
              <a:defRPr lang="en-US" sz="3600" kern="1200" dirty="0" smtClean="0">
                <a:solidFill>
                  <a:schemeClr val="bg1"/>
                </a:solidFill>
                <a:latin typeface="+mj-lt"/>
                <a:ea typeface="+mj-ea"/>
                <a:cs typeface="+mj-cs"/>
              </a:defRPr>
            </a:lvl1pPr>
          </a:lstStyle>
          <a:p>
            <a:pPr algn="l"/>
            <a:r>
              <a:rPr lang="en-US" sz="3600" dirty="0">
                <a:solidFill>
                  <a:schemeClr val="bg1"/>
                </a:solidFill>
              </a:rPr>
              <a:t>Pitchbook Title Two Lines Max</a:t>
            </a:r>
            <a:endParaRPr lang="en-US" sz="4400" dirty="0">
              <a:solidFill>
                <a:schemeClr val="bg1"/>
              </a:solidFill>
            </a:endParaRPr>
          </a:p>
        </p:txBody>
      </p:sp>
      <p:sp>
        <p:nvSpPr>
          <p:cNvPr id="36" name="Text Placeholder 35">
            <a:extLst>
              <a:ext uri="{FF2B5EF4-FFF2-40B4-BE49-F238E27FC236}">
                <a16:creationId xmlns:a16="http://schemas.microsoft.com/office/drawing/2014/main" id="{0C5F710D-BFC3-166A-612F-4C6BE0EED893}"/>
              </a:ext>
            </a:extLst>
          </p:cNvPr>
          <p:cNvSpPr>
            <a:spLocks noGrp="1"/>
          </p:cNvSpPr>
          <p:nvPr>
            <p:ph type="body" sz="quarter" idx="11" hasCustomPrompt="1"/>
          </p:nvPr>
        </p:nvSpPr>
        <p:spPr>
          <a:xfrm>
            <a:off x="658813" y="3856719"/>
            <a:ext cx="4608131" cy="554413"/>
          </a:xfrm>
          <a:prstGeom prst="rect">
            <a:avLst/>
          </a:prstGeom>
        </p:spPr>
        <p:txBody>
          <a:bodyPr/>
          <a:lstStyle>
            <a:lvl1pPr marL="0" indent="0">
              <a:spcBef>
                <a:spcPts val="0"/>
              </a:spcBef>
              <a:buNone/>
              <a:defRPr sz="1500">
                <a:solidFill>
                  <a:schemeClr val="bg1"/>
                </a:solidFill>
              </a:defRPr>
            </a:lvl1pPr>
          </a:lstStyle>
          <a:p>
            <a:pPr lvl="0"/>
            <a:r>
              <a:rPr lang="en-US" dirty="0"/>
              <a:t>Pitchbook Subtitle Two Lines Max</a:t>
            </a:r>
          </a:p>
        </p:txBody>
      </p:sp>
      <p:grpSp>
        <p:nvGrpSpPr>
          <p:cNvPr id="3" name="Identifier">
            <a:extLst>
              <a:ext uri="{FF2B5EF4-FFF2-40B4-BE49-F238E27FC236}">
                <a16:creationId xmlns:a16="http://schemas.microsoft.com/office/drawing/2014/main" id="{C942D882-ACE0-4AD1-DB2C-C9F5526927F4}"/>
              </a:ext>
            </a:extLst>
          </p:cNvPr>
          <p:cNvGrpSpPr/>
          <p:nvPr userDrawn="1"/>
        </p:nvGrpSpPr>
        <p:grpSpPr>
          <a:xfrm>
            <a:off x="381433" y="572523"/>
            <a:ext cx="3548390" cy="617220"/>
            <a:chOff x="9441358" y="650056"/>
            <a:chExt cx="4731187" cy="822960"/>
          </a:xfrm>
        </p:grpSpPr>
        <p:sp>
          <p:nvSpPr>
            <p:cNvPr id="5" name="Group Name">
              <a:extLst>
                <a:ext uri="{FF2B5EF4-FFF2-40B4-BE49-F238E27FC236}">
                  <a16:creationId xmlns:a16="http://schemas.microsoft.com/office/drawing/2014/main" id="{97B92795-86CA-D969-A306-EF1722EC8615}"/>
                </a:ext>
              </a:extLst>
            </p:cNvPr>
            <p:cNvSpPr txBox="1"/>
            <p:nvPr/>
          </p:nvSpPr>
          <p:spPr>
            <a:xfrm>
              <a:off x="9857119" y="650056"/>
              <a:ext cx="4315426" cy="822960"/>
            </a:xfrm>
            <a:prstGeom prst="rect">
              <a:avLst/>
            </a:prstGeom>
            <a:noFill/>
          </p:spPr>
          <p:txBody>
            <a:bodyPr wrap="square" lIns="0" tIns="0" rIns="0" bIns="0" rtlCol="0" anchor="ctr" anchorCtr="0">
              <a:noAutofit/>
            </a:bodyPr>
            <a:lstStyle/>
            <a:p>
              <a:pPr>
                <a:lnSpc>
                  <a:spcPts val="2700"/>
                </a:lnSpc>
                <a:buSzPct val="100000"/>
              </a:pPr>
              <a:r>
                <a:rPr lang="en-US" sz="2500" dirty="0">
                  <a:solidFill>
                    <a:srgbClr val="403C3A"/>
                  </a:solidFill>
                  <a:latin typeface="Wells Fargo Serif Display" panose="02040403040405020204" pitchFamily="18" charset="0"/>
                </a:rPr>
                <a:t>Fixed Income Strategy</a:t>
              </a:r>
            </a:p>
          </p:txBody>
        </p:sp>
        <p:sp>
          <p:nvSpPr>
            <p:cNvPr id="20" name="Box">
              <a:extLst>
                <a:ext uri="{FF2B5EF4-FFF2-40B4-BE49-F238E27FC236}">
                  <a16:creationId xmlns:a16="http://schemas.microsoft.com/office/drawing/2014/main" id="{ECA34A38-07AA-3627-4FBD-7DDF8E1502F0}"/>
                </a:ext>
                <a:ext uri="{C183D7F6-B498-43B3-948B-1728B52AA6E4}">
                  <adec:decorative xmlns:adec="http://schemas.microsoft.com/office/drawing/2017/decorative" val="1"/>
                </a:ext>
              </a:extLst>
            </p:cNvPr>
            <p:cNvSpPr/>
            <p:nvPr userDrawn="1"/>
          </p:nvSpPr>
          <p:spPr bwMode="auto">
            <a:xfrm>
              <a:off x="9441358" y="653796"/>
              <a:ext cx="134112" cy="768096"/>
            </a:xfrm>
            <a:prstGeom prst="rect">
              <a:avLst/>
            </a:prstGeom>
            <a:solidFill>
              <a:srgbClr val="FFD100"/>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350">
                <a:solidFill>
                  <a:srgbClr val="403C3A"/>
                </a:solidFill>
              </a:endParaRPr>
            </a:p>
          </p:txBody>
        </p:sp>
      </p:grpSp>
      <p:sp>
        <p:nvSpPr>
          <p:cNvPr id="7" name="Title">
            <a:extLst>
              <a:ext uri="{FF2B5EF4-FFF2-40B4-BE49-F238E27FC236}">
                <a16:creationId xmlns:a16="http://schemas.microsoft.com/office/drawing/2014/main" id="{1EF0D3D4-D07B-BFB9-679D-639269290388}"/>
              </a:ext>
            </a:extLst>
          </p:cNvPr>
          <p:cNvSpPr txBox="1">
            <a:spLocks/>
          </p:cNvSpPr>
          <p:nvPr/>
        </p:nvSpPr>
        <p:spPr>
          <a:xfrm>
            <a:off x="382965" y="6606570"/>
            <a:ext cx="3223835" cy="171917"/>
          </a:xfrm>
          <a:prstGeom prst="rect">
            <a:avLst/>
          </a:prstGeom>
        </p:spPr>
        <p:txBody>
          <a:bodyPr vert="horz" lIns="0" tIns="0" rIns="0" bIns="0" rtlCol="0" anchor="t" anchorCtr="0">
            <a:noAutofit/>
          </a:bodyPr>
          <a:lstStyle>
            <a:lvl1pPr algn="ctr" defTabSz="1828800" rtl="0" eaLnBrk="1" latinLnBrk="0" hangingPunct="1">
              <a:lnSpc>
                <a:spcPct val="90000"/>
              </a:lnSpc>
              <a:spcBef>
                <a:spcPct val="0"/>
              </a:spcBef>
              <a:buNone/>
              <a:defRPr sz="12000" kern="1200">
                <a:solidFill>
                  <a:schemeClr val="tx1"/>
                </a:solidFill>
                <a:latin typeface="+mj-lt"/>
                <a:ea typeface="+mj-ea"/>
                <a:cs typeface="+mj-cs"/>
              </a:defRPr>
            </a:lvl1pPr>
          </a:lstStyle>
          <a:p>
            <a:pPr marL="0" marR="0" lvl="0" indent="0" algn="l" defTabSz="1485817" rtl="0" eaLnBrk="1" fontAlgn="auto" latinLnBrk="0" hangingPunct="1">
              <a:lnSpc>
                <a:spcPct val="90000"/>
              </a:lnSpc>
              <a:spcBef>
                <a:spcPct val="0"/>
              </a:spcBef>
              <a:spcAft>
                <a:spcPts val="0"/>
              </a:spcAft>
              <a:buClrTx/>
              <a:buSzTx/>
              <a:buFontTx/>
              <a:buNone/>
              <a:tabLst/>
              <a:defRPr/>
            </a:pPr>
            <a:r>
              <a:rPr lang="en-US" sz="800" dirty="0">
                <a:solidFill>
                  <a:schemeClr val="accent6"/>
                </a:solidFill>
                <a:latin typeface="Wells Fargo Sans" panose="020B0503020203020204" pitchFamily="34" charset="0"/>
              </a:rPr>
              <a:t>© 2025 Wells Fargo &amp; Company. Confidential. </a:t>
            </a:r>
          </a:p>
        </p:txBody>
      </p:sp>
      <p:sp>
        <p:nvSpPr>
          <p:cNvPr id="6" name="Picture Placeholder 39">
            <a:extLst>
              <a:ext uri="{FF2B5EF4-FFF2-40B4-BE49-F238E27FC236}">
                <a16:creationId xmlns:a16="http://schemas.microsoft.com/office/drawing/2014/main" id="{5BD0B8FA-657C-7B02-2D0D-A87B7F048231}"/>
              </a:ext>
            </a:extLst>
          </p:cNvPr>
          <p:cNvSpPr>
            <a:spLocks noGrp="1"/>
          </p:cNvSpPr>
          <p:nvPr>
            <p:ph type="pic" sz="quarter" idx="12" hasCustomPrompt="1"/>
          </p:nvPr>
        </p:nvSpPr>
        <p:spPr>
          <a:xfrm>
            <a:off x="10837863" y="5997575"/>
            <a:ext cx="971172" cy="650875"/>
          </a:xfrm>
          <a:prstGeom prst="rect">
            <a:avLst/>
          </a:prstGeom>
        </p:spPr>
        <p:txBody>
          <a:bodyPr anchor="ctr"/>
          <a:lstStyle>
            <a:lvl1pPr marL="0" indent="0" algn="ctr">
              <a:buNone/>
              <a:defRPr sz="1200"/>
            </a:lvl1pPr>
          </a:lstStyle>
          <a:p>
            <a:r>
              <a:rPr lang="en-US"/>
              <a:t>Client logo</a:t>
            </a:r>
          </a:p>
        </p:txBody>
      </p:sp>
      <p:sp>
        <p:nvSpPr>
          <p:cNvPr id="8" name="Subtitle">
            <a:extLst>
              <a:ext uri="{FF2B5EF4-FFF2-40B4-BE49-F238E27FC236}">
                <a16:creationId xmlns:a16="http://schemas.microsoft.com/office/drawing/2014/main" id="{4B5DDA4F-D023-DFEE-A17B-F64A7A26D9BD}"/>
              </a:ext>
            </a:extLst>
          </p:cNvPr>
          <p:cNvSpPr>
            <a:spLocks noGrp="1"/>
          </p:cNvSpPr>
          <p:nvPr>
            <p:ph type="subTitle" idx="1" hasCustomPrompt="1"/>
          </p:nvPr>
        </p:nvSpPr>
        <p:spPr>
          <a:xfrm>
            <a:off x="383022" y="5025423"/>
            <a:ext cx="5828866" cy="488778"/>
          </a:xfrm>
          <a:prstGeom prst="rect">
            <a:avLst/>
          </a:prstGeom>
        </p:spPr>
        <p:txBody>
          <a:bodyPr>
            <a:noAutofit/>
          </a:bodyPr>
          <a:lstStyle>
            <a:lvl1pPr marL="0" marR="0" indent="0" algn="l" defTabSz="914400" rtl="0" eaLnBrk="1" fontAlgn="auto" latinLnBrk="0" hangingPunct="1">
              <a:lnSpc>
                <a:spcPct val="100000"/>
              </a:lnSpc>
              <a:spcBef>
                <a:spcPts val="0"/>
              </a:spcBef>
              <a:spcAft>
                <a:spcPts val="0"/>
              </a:spcAft>
              <a:buClrTx/>
              <a:buSzTx/>
              <a:buFont typeface="Wells Fargo Sans" panose="020B0503020203020204" pitchFamily="34" charset="0"/>
              <a:buNone/>
              <a:tabLst/>
              <a:defRPr sz="1200"/>
            </a:lvl1pPr>
            <a:lvl2pPr marL="0" indent="0" algn="l">
              <a:spcBef>
                <a:spcPts val="0"/>
              </a:spcBef>
              <a:spcAft>
                <a:spcPts val="0"/>
              </a:spcAft>
              <a:buNone/>
              <a:defRPr sz="1400"/>
            </a:lvl2pPr>
            <a:lvl3pPr marL="0" indent="0" algn="l">
              <a:spcBef>
                <a:spcPts val="0"/>
              </a:spcBef>
              <a:spcAft>
                <a:spcPts val="0"/>
              </a:spcAft>
              <a:buNone/>
              <a:defRPr sz="1400"/>
            </a:lvl3pPr>
            <a:lvl4pPr marL="0" indent="0" algn="l">
              <a:spcBef>
                <a:spcPts val="0"/>
              </a:spcBef>
              <a:spcAft>
                <a:spcPts val="0"/>
              </a:spcAft>
              <a:buNone/>
              <a:defRPr sz="1400"/>
            </a:lvl4pPr>
            <a:lvl5pPr marL="0" indent="0" algn="l">
              <a:spcBef>
                <a:spcPts val="0"/>
              </a:spcBef>
              <a:spcAft>
                <a:spcPts val="0"/>
              </a:spcAft>
              <a:buNone/>
              <a:defRPr sz="1400"/>
            </a:lvl5pPr>
            <a:lvl6pPr marL="0" indent="0" algn="l">
              <a:spcBef>
                <a:spcPts val="0"/>
              </a:spcBef>
              <a:spcAft>
                <a:spcPts val="0"/>
              </a:spcAft>
              <a:buNone/>
              <a:defRPr sz="1400"/>
            </a:lvl6pPr>
            <a:lvl7pPr marL="0" indent="0" algn="l">
              <a:spcBef>
                <a:spcPts val="0"/>
              </a:spcBef>
              <a:spcAft>
                <a:spcPts val="0"/>
              </a:spcAft>
              <a:buNone/>
              <a:defRPr sz="1400"/>
            </a:lvl7pPr>
            <a:lvl8pPr marL="0" indent="0" algn="l">
              <a:spcBef>
                <a:spcPts val="0"/>
              </a:spcBef>
              <a:spcAft>
                <a:spcPts val="0"/>
              </a:spcAft>
              <a:buNone/>
              <a:defRPr sz="1400"/>
            </a:lvl8pPr>
            <a:lvl9pPr marL="0" indent="0" algn="l">
              <a:spcBef>
                <a:spcPts val="0"/>
              </a:spcBef>
              <a:spcAft>
                <a:spcPts val="0"/>
              </a:spcAft>
              <a:buNone/>
              <a:defRPr sz="1400"/>
            </a:lvl9pPr>
          </a:lstStyle>
          <a:p>
            <a:pPr marL="0" marR="0" lvl="0" indent="0" algn="l" defTabSz="914400" rtl="0" eaLnBrk="1" fontAlgn="auto" latinLnBrk="0" hangingPunct="1">
              <a:lnSpc>
                <a:spcPct val="100000"/>
              </a:lnSpc>
              <a:spcBef>
                <a:spcPts val="0"/>
              </a:spcBef>
              <a:spcAft>
                <a:spcPts val="0"/>
              </a:spcAft>
              <a:buClrTx/>
              <a:buSzTx/>
              <a:buFont typeface="Wells Fargo Sans" panose="020B0503020203020204" pitchFamily="34" charset="0"/>
              <a:buNone/>
              <a:tabLst/>
              <a:defRPr/>
            </a:pPr>
            <a:r>
              <a:rPr lang="en-US" dirty="0"/>
              <a:t>[Month XX, 20XX]</a:t>
            </a:r>
            <a:br>
              <a:rPr lang="en-US" dirty="0"/>
            </a:br>
            <a:r>
              <a:rPr lang="en-US" dirty="0"/>
              <a:t>[Line of Business]</a:t>
            </a:r>
          </a:p>
        </p:txBody>
      </p:sp>
      <p:sp>
        <p:nvSpPr>
          <p:cNvPr id="10" name="Text Placeholder 11">
            <a:extLst>
              <a:ext uri="{FF2B5EF4-FFF2-40B4-BE49-F238E27FC236}">
                <a16:creationId xmlns:a16="http://schemas.microsoft.com/office/drawing/2014/main" id="{21594DFC-2A6A-5B53-2E4A-49537E16AED4}"/>
              </a:ext>
            </a:extLst>
          </p:cNvPr>
          <p:cNvSpPr>
            <a:spLocks noGrp="1"/>
          </p:cNvSpPr>
          <p:nvPr>
            <p:ph type="body" sz="quarter" idx="105" hasCustomPrompt="1"/>
          </p:nvPr>
        </p:nvSpPr>
        <p:spPr>
          <a:xfrm>
            <a:off x="378406" y="6126480"/>
            <a:ext cx="5828866" cy="315321"/>
          </a:xfrm>
          <a:noFill/>
        </p:spPr>
        <p:txBody>
          <a:bodyPr lIns="0" anchor="b"/>
          <a:lstStyle>
            <a:lvl1pPr marL="0" indent="0">
              <a:spcBef>
                <a:spcPts val="0"/>
              </a:spcBef>
              <a:buNone/>
              <a:defRPr sz="800" b="0" i="0">
                <a:latin typeface="Wells Fargo Sans Condensed" panose="020B0506020203020204" pitchFamily="34" charset="0"/>
              </a:defRPr>
            </a:lvl1pPr>
          </a:lstStyle>
          <a:p>
            <a:pPr lvl="0"/>
            <a:r>
              <a:rPr lang="en-US" dirty="0"/>
              <a:t>Source/footnote goes here</a:t>
            </a:r>
          </a:p>
        </p:txBody>
      </p:sp>
      <p:pic>
        <p:nvPicPr>
          <p:cNvPr id="14" name="Picture 13" descr="A red sign with white text&#10;&#10;Description automatically generated">
            <a:extLst>
              <a:ext uri="{FF2B5EF4-FFF2-40B4-BE49-F238E27FC236}">
                <a16:creationId xmlns:a16="http://schemas.microsoft.com/office/drawing/2014/main" id="{C758BF81-B755-02B5-49B1-B9D01EC6F48F}"/>
              </a:ext>
            </a:extLst>
          </p:cNvPr>
          <p:cNvPicPr>
            <a:picLocks noChangeAspect="1"/>
          </p:cNvPicPr>
          <p:nvPr userDrawn="1"/>
        </p:nvPicPr>
        <p:blipFill>
          <a:blip r:embed="rId2"/>
          <a:stretch>
            <a:fillRect/>
          </a:stretch>
        </p:blipFill>
        <p:spPr>
          <a:xfrm>
            <a:off x="10849293" y="381000"/>
            <a:ext cx="960120" cy="960120"/>
          </a:xfrm>
          <a:prstGeom prst="rect">
            <a:avLst/>
          </a:prstGeom>
        </p:spPr>
      </p:pic>
    </p:spTree>
    <p:extLst>
      <p:ext uri="{BB962C8B-B14F-4D97-AF65-F5344CB8AC3E}">
        <p14:creationId xmlns:p14="http://schemas.microsoft.com/office/powerpoint/2010/main" val="310758741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ection Divider v2">
    <p:bg>
      <p:bgRef idx="1001">
        <a:schemeClr val="bg2"/>
      </p:bgRef>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AC1DB44-71F5-9D5B-7A20-F72B1AAE8209}"/>
              </a:ext>
            </a:extLst>
          </p:cNvPr>
          <p:cNvSpPr>
            <a:spLocks noGrp="1"/>
          </p:cNvSpPr>
          <p:nvPr>
            <p:ph type="body" sz="quarter" idx="13" hasCustomPrompt="1"/>
          </p:nvPr>
        </p:nvSpPr>
        <p:spPr>
          <a:xfrm>
            <a:off x="1122363" y="3522800"/>
            <a:ext cx="6919815" cy="290619"/>
          </a:xfrm>
          <a:prstGeom prst="rect">
            <a:avLst/>
          </a:prstGeom>
        </p:spPr>
        <p:txBody>
          <a:bodyPr anchor="t"/>
          <a:lstStyle>
            <a:lvl1pPr marL="0" indent="0">
              <a:buNone/>
              <a:defRPr sz="1500">
                <a:solidFill>
                  <a:schemeClr val="accent6"/>
                </a:solidFill>
              </a:defRPr>
            </a:lvl1pPr>
          </a:lstStyle>
          <a:p>
            <a:pPr lvl="0"/>
            <a:r>
              <a:rPr lang="en-US"/>
              <a:t>1 2 3 4 5 6</a:t>
            </a:r>
          </a:p>
        </p:txBody>
      </p:sp>
      <p:sp>
        <p:nvSpPr>
          <p:cNvPr id="8" name="TextBox 7">
            <a:extLst>
              <a:ext uri="{FF2B5EF4-FFF2-40B4-BE49-F238E27FC236}">
                <a16:creationId xmlns:a16="http://schemas.microsoft.com/office/drawing/2014/main" id="{E410D67D-7523-4F2E-3DED-E06DD0FC7511}"/>
              </a:ext>
            </a:extLst>
          </p:cNvPr>
          <p:cNvSpPr txBox="1"/>
          <p:nvPr/>
        </p:nvSpPr>
        <p:spPr>
          <a:xfrm>
            <a:off x="382588" y="3522800"/>
            <a:ext cx="739776" cy="290619"/>
          </a:xfrm>
          <a:prstGeom prst="rect">
            <a:avLst/>
          </a:prstGeom>
          <a:noFill/>
        </p:spPr>
        <p:txBody>
          <a:bodyPr wrap="square" lIns="0" tIns="0" rIns="0" bIns="0" rtlCol="0" anchor="t">
            <a:noAutofit/>
          </a:bodyPr>
          <a:lstStyle/>
          <a:p>
            <a:pPr marL="0" indent="0">
              <a:lnSpc>
                <a:spcPct val="100000"/>
              </a:lnSpc>
              <a:spcBef>
                <a:spcPts val="1200"/>
              </a:spcBef>
              <a:buSzPct val="100000"/>
              <a:buFont typeface="Wells Fargo Sans"/>
              <a:buNone/>
            </a:pPr>
            <a:r>
              <a:rPr lang="en-US" sz="1500" dirty="0">
                <a:solidFill>
                  <a:schemeClr val="accent6"/>
                </a:solidFill>
              </a:rPr>
              <a:t>Section</a:t>
            </a:r>
          </a:p>
        </p:txBody>
      </p:sp>
      <p:sp>
        <p:nvSpPr>
          <p:cNvPr id="9" name="Text Placeholder 12">
            <a:extLst>
              <a:ext uri="{FF2B5EF4-FFF2-40B4-BE49-F238E27FC236}">
                <a16:creationId xmlns:a16="http://schemas.microsoft.com/office/drawing/2014/main" id="{7DE191AE-4EF4-2C0E-4D0E-10CDC8782661}"/>
              </a:ext>
            </a:extLst>
          </p:cNvPr>
          <p:cNvSpPr>
            <a:spLocks noGrp="1"/>
          </p:cNvSpPr>
          <p:nvPr>
            <p:ph type="body" sz="quarter" idx="15" hasCustomPrompt="1"/>
          </p:nvPr>
        </p:nvSpPr>
        <p:spPr>
          <a:xfrm>
            <a:off x="382588" y="4622800"/>
            <a:ext cx="7772400" cy="1138238"/>
          </a:xfrm>
          <a:prstGeom prst="rect">
            <a:avLst/>
          </a:prstGeom>
        </p:spPr>
        <p:txBody>
          <a:bodyPr/>
          <a:lstStyle>
            <a:lvl1pPr marL="0" indent="0">
              <a:spcBef>
                <a:spcPts val="0"/>
              </a:spcBef>
              <a:buNone/>
              <a:defRPr sz="15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Subhead</a:t>
            </a:r>
          </a:p>
        </p:txBody>
      </p:sp>
      <p:sp>
        <p:nvSpPr>
          <p:cNvPr id="3" name="Picture Placeholder 39">
            <a:extLst>
              <a:ext uri="{FF2B5EF4-FFF2-40B4-BE49-F238E27FC236}">
                <a16:creationId xmlns:a16="http://schemas.microsoft.com/office/drawing/2014/main" id="{C8F70121-B1E8-663B-1E84-9163F1BD8755}"/>
              </a:ext>
            </a:extLst>
          </p:cNvPr>
          <p:cNvSpPr>
            <a:spLocks noGrp="1"/>
          </p:cNvSpPr>
          <p:nvPr>
            <p:ph type="pic" sz="quarter" idx="16" hasCustomPrompt="1"/>
          </p:nvPr>
        </p:nvSpPr>
        <p:spPr>
          <a:xfrm>
            <a:off x="10837863" y="5997575"/>
            <a:ext cx="971172" cy="650875"/>
          </a:xfrm>
          <a:prstGeom prst="rect">
            <a:avLst/>
          </a:prstGeom>
        </p:spPr>
        <p:txBody>
          <a:bodyPr anchor="ctr"/>
          <a:lstStyle>
            <a:lvl1pPr marL="0" indent="0" algn="ctr">
              <a:buNone/>
              <a:defRPr sz="1200">
                <a:solidFill>
                  <a:schemeClr val="bg1"/>
                </a:solidFill>
              </a:defRPr>
            </a:lvl1pPr>
          </a:lstStyle>
          <a:p>
            <a:r>
              <a:rPr lang="en-US"/>
              <a:t>Client logo</a:t>
            </a:r>
          </a:p>
        </p:txBody>
      </p:sp>
      <p:sp>
        <p:nvSpPr>
          <p:cNvPr id="4" name="Text Placeholder 11">
            <a:extLst>
              <a:ext uri="{FF2B5EF4-FFF2-40B4-BE49-F238E27FC236}">
                <a16:creationId xmlns:a16="http://schemas.microsoft.com/office/drawing/2014/main" id="{5E2753B6-5ECB-7101-BD0A-95D8FD95313D}"/>
              </a:ext>
            </a:extLst>
          </p:cNvPr>
          <p:cNvSpPr>
            <a:spLocks noGrp="1"/>
          </p:cNvSpPr>
          <p:nvPr>
            <p:ph type="body" sz="quarter" idx="12" hasCustomPrompt="1"/>
          </p:nvPr>
        </p:nvSpPr>
        <p:spPr>
          <a:xfrm>
            <a:off x="382588" y="1511352"/>
            <a:ext cx="7772400" cy="1981200"/>
          </a:xfrm>
          <a:prstGeom prst="rect">
            <a:avLst/>
          </a:prstGeom>
        </p:spPr>
        <p:txBody>
          <a:bodyPr anchor="b"/>
          <a:lstStyle>
            <a:lvl1pPr marL="0" indent="0" algn="l" defTabSz="1828800" rtl="0" eaLnBrk="1" latinLnBrk="0" hangingPunct="1">
              <a:lnSpc>
                <a:spcPct val="90000"/>
              </a:lnSpc>
              <a:spcBef>
                <a:spcPct val="0"/>
              </a:spcBef>
              <a:buNone/>
              <a:defRPr lang="en-US" sz="3600" kern="1200" dirty="0">
                <a:solidFill>
                  <a:schemeClr val="bg1"/>
                </a:solidFill>
                <a:latin typeface="+mj-lt"/>
                <a:ea typeface="+mj-ea"/>
                <a:cs typeface="+mj-cs"/>
              </a:defRPr>
            </a:lvl1pPr>
          </a:lstStyle>
          <a:p>
            <a:pPr algn="l"/>
            <a:r>
              <a:rPr lang="en-US" sz="3600" dirty="0">
                <a:solidFill>
                  <a:schemeClr val="bg1"/>
                </a:solidFill>
              </a:rPr>
              <a:t>Section Title</a:t>
            </a:r>
            <a:endParaRPr lang="en-US" sz="4400" dirty="0">
              <a:solidFill>
                <a:schemeClr val="bg1"/>
              </a:solidFill>
            </a:endParaRPr>
          </a:p>
        </p:txBody>
      </p:sp>
      <p:grpSp>
        <p:nvGrpSpPr>
          <p:cNvPr id="5" name="Identifier">
            <a:extLst>
              <a:ext uri="{FF2B5EF4-FFF2-40B4-BE49-F238E27FC236}">
                <a16:creationId xmlns:a16="http://schemas.microsoft.com/office/drawing/2014/main" id="{F2AC1790-04C7-C909-21DA-480847F7544D}"/>
              </a:ext>
            </a:extLst>
          </p:cNvPr>
          <p:cNvGrpSpPr/>
          <p:nvPr userDrawn="1"/>
        </p:nvGrpSpPr>
        <p:grpSpPr>
          <a:xfrm>
            <a:off x="381433" y="572523"/>
            <a:ext cx="3548390" cy="617220"/>
            <a:chOff x="9441358" y="650056"/>
            <a:chExt cx="4731187" cy="822960"/>
          </a:xfrm>
        </p:grpSpPr>
        <p:sp>
          <p:nvSpPr>
            <p:cNvPr id="11" name="Group Name">
              <a:extLst>
                <a:ext uri="{FF2B5EF4-FFF2-40B4-BE49-F238E27FC236}">
                  <a16:creationId xmlns:a16="http://schemas.microsoft.com/office/drawing/2014/main" id="{B32B4673-D1C2-3E99-A0C7-583F5E2A804D}"/>
                </a:ext>
              </a:extLst>
            </p:cNvPr>
            <p:cNvSpPr txBox="1"/>
            <p:nvPr/>
          </p:nvSpPr>
          <p:spPr>
            <a:xfrm>
              <a:off x="9857119" y="650056"/>
              <a:ext cx="4315426" cy="822960"/>
            </a:xfrm>
            <a:prstGeom prst="rect">
              <a:avLst/>
            </a:prstGeom>
            <a:noFill/>
          </p:spPr>
          <p:txBody>
            <a:bodyPr wrap="square" lIns="0" tIns="0" rIns="0" bIns="0" rtlCol="0" anchor="ctr" anchorCtr="0">
              <a:noAutofit/>
            </a:bodyPr>
            <a:lstStyle/>
            <a:p>
              <a:pPr>
                <a:lnSpc>
                  <a:spcPts val="2700"/>
                </a:lnSpc>
                <a:buSzPct val="100000"/>
              </a:pPr>
              <a:r>
                <a:rPr lang="en-US" sz="2500" dirty="0">
                  <a:solidFill>
                    <a:srgbClr val="403C3A"/>
                  </a:solidFill>
                  <a:latin typeface="Wells Fargo Serif Display" panose="02040403040405020204" pitchFamily="18" charset="0"/>
                </a:rPr>
                <a:t>Corporate &amp; </a:t>
              </a:r>
              <a:br>
                <a:rPr lang="en-US" sz="2500" dirty="0">
                  <a:solidFill>
                    <a:srgbClr val="403C3A"/>
                  </a:solidFill>
                  <a:latin typeface="Wells Fargo Serif Display" panose="02040403040405020204" pitchFamily="18" charset="0"/>
                </a:rPr>
              </a:br>
              <a:r>
                <a:rPr lang="en-US" sz="2500" dirty="0">
                  <a:solidFill>
                    <a:srgbClr val="403C3A"/>
                  </a:solidFill>
                  <a:latin typeface="Wells Fargo Serif Display" panose="02040403040405020204" pitchFamily="18" charset="0"/>
                </a:rPr>
                <a:t>Investment Banking</a:t>
              </a:r>
            </a:p>
          </p:txBody>
        </p:sp>
        <p:sp>
          <p:nvSpPr>
            <p:cNvPr id="12" name="Box">
              <a:extLst>
                <a:ext uri="{FF2B5EF4-FFF2-40B4-BE49-F238E27FC236}">
                  <a16:creationId xmlns:a16="http://schemas.microsoft.com/office/drawing/2014/main" id="{36EE5BEE-3513-B57E-F853-B03A3706D726}"/>
                </a:ext>
                <a:ext uri="{C183D7F6-B498-43B3-948B-1728B52AA6E4}">
                  <adec:decorative xmlns:adec="http://schemas.microsoft.com/office/drawing/2017/decorative" val="1"/>
                </a:ext>
              </a:extLst>
            </p:cNvPr>
            <p:cNvSpPr/>
            <p:nvPr userDrawn="1"/>
          </p:nvSpPr>
          <p:spPr bwMode="auto">
            <a:xfrm>
              <a:off x="9441358" y="653796"/>
              <a:ext cx="134112" cy="768096"/>
            </a:xfrm>
            <a:prstGeom prst="rect">
              <a:avLst/>
            </a:prstGeom>
            <a:solidFill>
              <a:srgbClr val="FFD100"/>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350">
                <a:solidFill>
                  <a:srgbClr val="403C3A"/>
                </a:solidFill>
              </a:endParaRPr>
            </a:p>
          </p:txBody>
        </p:sp>
      </p:grpSp>
    </p:spTree>
    <p:extLst>
      <p:ext uri="{BB962C8B-B14F-4D97-AF65-F5344CB8AC3E}">
        <p14:creationId xmlns:p14="http://schemas.microsoft.com/office/powerpoint/2010/main" val="4181469563"/>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ection Divider v2 _white">
    <p:bg>
      <p:bgPr>
        <a:solidFill>
          <a:schemeClr val="tx1"/>
        </a:solidFill>
        <a:effectLst/>
      </p:bgPr>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AC1DB44-71F5-9D5B-7A20-F72B1AAE8209}"/>
              </a:ext>
            </a:extLst>
          </p:cNvPr>
          <p:cNvSpPr>
            <a:spLocks noGrp="1"/>
          </p:cNvSpPr>
          <p:nvPr>
            <p:ph type="body" sz="quarter" idx="13" hasCustomPrompt="1"/>
          </p:nvPr>
        </p:nvSpPr>
        <p:spPr>
          <a:xfrm>
            <a:off x="1122363" y="3522800"/>
            <a:ext cx="6919815" cy="290619"/>
          </a:xfrm>
          <a:prstGeom prst="rect">
            <a:avLst/>
          </a:prstGeom>
        </p:spPr>
        <p:txBody>
          <a:bodyPr anchor="t"/>
          <a:lstStyle>
            <a:lvl1pPr marL="0" indent="0">
              <a:buNone/>
              <a:defRPr sz="1500">
                <a:solidFill>
                  <a:schemeClr val="accent6"/>
                </a:solidFill>
              </a:defRPr>
            </a:lvl1pPr>
          </a:lstStyle>
          <a:p>
            <a:pPr lvl="0"/>
            <a:r>
              <a:rPr lang="en-US" dirty="0"/>
              <a:t>1 2 3 4 5 6</a:t>
            </a:r>
          </a:p>
        </p:txBody>
      </p:sp>
      <p:sp>
        <p:nvSpPr>
          <p:cNvPr id="8" name="TextBox 7">
            <a:extLst>
              <a:ext uri="{FF2B5EF4-FFF2-40B4-BE49-F238E27FC236}">
                <a16:creationId xmlns:a16="http://schemas.microsoft.com/office/drawing/2014/main" id="{E410D67D-7523-4F2E-3DED-E06DD0FC7511}"/>
              </a:ext>
            </a:extLst>
          </p:cNvPr>
          <p:cNvSpPr txBox="1"/>
          <p:nvPr/>
        </p:nvSpPr>
        <p:spPr>
          <a:xfrm>
            <a:off x="382588" y="3522800"/>
            <a:ext cx="739776" cy="290619"/>
          </a:xfrm>
          <a:prstGeom prst="rect">
            <a:avLst/>
          </a:prstGeom>
          <a:noFill/>
        </p:spPr>
        <p:txBody>
          <a:bodyPr wrap="square" lIns="0" tIns="0" rIns="0" bIns="0" rtlCol="0" anchor="t">
            <a:noAutofit/>
          </a:bodyPr>
          <a:lstStyle/>
          <a:p>
            <a:pPr marL="0" indent="0">
              <a:lnSpc>
                <a:spcPct val="100000"/>
              </a:lnSpc>
              <a:spcBef>
                <a:spcPts val="1200"/>
              </a:spcBef>
              <a:buSzPct val="100000"/>
              <a:buFont typeface="Wells Fargo Sans"/>
              <a:buNone/>
            </a:pPr>
            <a:r>
              <a:rPr lang="en-US" sz="1500" dirty="0">
                <a:solidFill>
                  <a:schemeClr val="accent6"/>
                </a:solidFill>
              </a:rPr>
              <a:t>Section</a:t>
            </a:r>
          </a:p>
        </p:txBody>
      </p:sp>
      <p:sp>
        <p:nvSpPr>
          <p:cNvPr id="9" name="Text Placeholder 12">
            <a:extLst>
              <a:ext uri="{FF2B5EF4-FFF2-40B4-BE49-F238E27FC236}">
                <a16:creationId xmlns:a16="http://schemas.microsoft.com/office/drawing/2014/main" id="{7DE191AE-4EF4-2C0E-4D0E-10CDC8782661}"/>
              </a:ext>
            </a:extLst>
          </p:cNvPr>
          <p:cNvSpPr>
            <a:spLocks noGrp="1"/>
          </p:cNvSpPr>
          <p:nvPr>
            <p:ph type="body" sz="quarter" idx="15" hasCustomPrompt="1"/>
          </p:nvPr>
        </p:nvSpPr>
        <p:spPr>
          <a:xfrm>
            <a:off x="382588" y="4622800"/>
            <a:ext cx="7772400" cy="1138238"/>
          </a:xfrm>
          <a:prstGeom prst="rect">
            <a:avLst/>
          </a:prstGeom>
        </p:spPr>
        <p:txBody>
          <a:bodyPr/>
          <a:lstStyle>
            <a:lvl1pPr marL="0" indent="0">
              <a:spcBef>
                <a:spcPts val="0"/>
              </a:spcBef>
              <a:buNone/>
              <a:defRPr sz="15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Subhead</a:t>
            </a:r>
          </a:p>
        </p:txBody>
      </p:sp>
      <p:sp>
        <p:nvSpPr>
          <p:cNvPr id="3" name="Picture Placeholder 39">
            <a:extLst>
              <a:ext uri="{FF2B5EF4-FFF2-40B4-BE49-F238E27FC236}">
                <a16:creationId xmlns:a16="http://schemas.microsoft.com/office/drawing/2014/main" id="{C8F70121-B1E8-663B-1E84-9163F1BD8755}"/>
              </a:ext>
            </a:extLst>
          </p:cNvPr>
          <p:cNvSpPr>
            <a:spLocks noGrp="1"/>
          </p:cNvSpPr>
          <p:nvPr>
            <p:ph type="pic" sz="quarter" idx="16" hasCustomPrompt="1"/>
          </p:nvPr>
        </p:nvSpPr>
        <p:spPr>
          <a:xfrm>
            <a:off x="10837863" y="5997575"/>
            <a:ext cx="971172" cy="650875"/>
          </a:xfrm>
          <a:prstGeom prst="rect">
            <a:avLst/>
          </a:prstGeom>
        </p:spPr>
        <p:txBody>
          <a:bodyPr anchor="ctr"/>
          <a:lstStyle>
            <a:lvl1pPr marL="0" indent="0" algn="ctr">
              <a:buNone/>
              <a:defRPr sz="1200">
                <a:solidFill>
                  <a:schemeClr val="bg1"/>
                </a:solidFill>
              </a:defRPr>
            </a:lvl1pPr>
          </a:lstStyle>
          <a:p>
            <a:r>
              <a:rPr lang="en-US"/>
              <a:t>Client logo</a:t>
            </a:r>
          </a:p>
        </p:txBody>
      </p:sp>
      <p:sp>
        <p:nvSpPr>
          <p:cNvPr id="4" name="Text Placeholder 11">
            <a:extLst>
              <a:ext uri="{FF2B5EF4-FFF2-40B4-BE49-F238E27FC236}">
                <a16:creationId xmlns:a16="http://schemas.microsoft.com/office/drawing/2014/main" id="{062B68A8-387D-F022-D8AC-F0F7BD5B11C3}"/>
              </a:ext>
            </a:extLst>
          </p:cNvPr>
          <p:cNvSpPr>
            <a:spLocks noGrp="1"/>
          </p:cNvSpPr>
          <p:nvPr>
            <p:ph type="body" sz="quarter" idx="12" hasCustomPrompt="1"/>
          </p:nvPr>
        </p:nvSpPr>
        <p:spPr>
          <a:xfrm>
            <a:off x="382588" y="1511352"/>
            <a:ext cx="7772400" cy="1981200"/>
          </a:xfrm>
          <a:prstGeom prst="rect">
            <a:avLst/>
          </a:prstGeom>
        </p:spPr>
        <p:txBody>
          <a:bodyPr anchor="b"/>
          <a:lstStyle>
            <a:lvl1pPr marL="0" indent="0" algn="l" defTabSz="1828800" rtl="0" eaLnBrk="1" latinLnBrk="0" hangingPunct="1">
              <a:lnSpc>
                <a:spcPct val="90000"/>
              </a:lnSpc>
              <a:spcBef>
                <a:spcPct val="0"/>
              </a:spcBef>
              <a:buNone/>
              <a:defRPr lang="en-US" sz="3600" kern="1200" dirty="0">
                <a:solidFill>
                  <a:schemeClr val="bg1"/>
                </a:solidFill>
                <a:latin typeface="+mj-lt"/>
                <a:ea typeface="+mj-ea"/>
                <a:cs typeface="+mj-cs"/>
              </a:defRPr>
            </a:lvl1pPr>
          </a:lstStyle>
          <a:p>
            <a:pPr algn="l"/>
            <a:r>
              <a:rPr lang="en-US" sz="3600" dirty="0">
                <a:solidFill>
                  <a:schemeClr val="bg1"/>
                </a:solidFill>
              </a:rPr>
              <a:t>Section Title</a:t>
            </a:r>
            <a:endParaRPr lang="en-US" sz="4400" dirty="0">
              <a:solidFill>
                <a:schemeClr val="bg1"/>
              </a:solidFill>
            </a:endParaRPr>
          </a:p>
        </p:txBody>
      </p:sp>
      <p:grpSp>
        <p:nvGrpSpPr>
          <p:cNvPr id="5" name="Identifier">
            <a:extLst>
              <a:ext uri="{FF2B5EF4-FFF2-40B4-BE49-F238E27FC236}">
                <a16:creationId xmlns:a16="http://schemas.microsoft.com/office/drawing/2014/main" id="{3E951A7E-3C39-1F27-CF5D-14155C079358}"/>
              </a:ext>
            </a:extLst>
          </p:cNvPr>
          <p:cNvGrpSpPr/>
          <p:nvPr userDrawn="1"/>
        </p:nvGrpSpPr>
        <p:grpSpPr>
          <a:xfrm>
            <a:off x="381433" y="572523"/>
            <a:ext cx="3548390" cy="617220"/>
            <a:chOff x="9441358" y="650056"/>
            <a:chExt cx="4731187" cy="822960"/>
          </a:xfrm>
        </p:grpSpPr>
        <p:sp>
          <p:nvSpPr>
            <p:cNvPr id="11" name="Group Name">
              <a:extLst>
                <a:ext uri="{FF2B5EF4-FFF2-40B4-BE49-F238E27FC236}">
                  <a16:creationId xmlns:a16="http://schemas.microsoft.com/office/drawing/2014/main" id="{34534C5D-D161-FE79-6617-75DBBEECAD9B}"/>
                </a:ext>
              </a:extLst>
            </p:cNvPr>
            <p:cNvSpPr txBox="1"/>
            <p:nvPr/>
          </p:nvSpPr>
          <p:spPr>
            <a:xfrm>
              <a:off x="9857119" y="650056"/>
              <a:ext cx="4315426" cy="822960"/>
            </a:xfrm>
            <a:prstGeom prst="rect">
              <a:avLst/>
            </a:prstGeom>
            <a:noFill/>
          </p:spPr>
          <p:txBody>
            <a:bodyPr wrap="square" lIns="0" tIns="0" rIns="0" bIns="0" rtlCol="0" anchor="ctr" anchorCtr="0">
              <a:noAutofit/>
            </a:bodyPr>
            <a:lstStyle/>
            <a:p>
              <a:pPr>
                <a:lnSpc>
                  <a:spcPts val="2700"/>
                </a:lnSpc>
                <a:buSzPct val="100000"/>
              </a:pPr>
              <a:r>
                <a:rPr lang="en-US" sz="2500" dirty="0">
                  <a:solidFill>
                    <a:srgbClr val="403C3A"/>
                  </a:solidFill>
                  <a:latin typeface="Wells Fargo Serif Display" panose="02040403040405020204" pitchFamily="18" charset="0"/>
                </a:rPr>
                <a:t>Corporate &amp; </a:t>
              </a:r>
              <a:br>
                <a:rPr lang="en-US" sz="2500" dirty="0">
                  <a:solidFill>
                    <a:srgbClr val="403C3A"/>
                  </a:solidFill>
                  <a:latin typeface="Wells Fargo Serif Display" panose="02040403040405020204" pitchFamily="18" charset="0"/>
                </a:rPr>
              </a:br>
              <a:r>
                <a:rPr lang="en-US" sz="2500" dirty="0">
                  <a:solidFill>
                    <a:srgbClr val="403C3A"/>
                  </a:solidFill>
                  <a:latin typeface="Wells Fargo Serif Display" panose="02040403040405020204" pitchFamily="18" charset="0"/>
                </a:rPr>
                <a:t>Investment Banking</a:t>
              </a:r>
            </a:p>
          </p:txBody>
        </p:sp>
        <p:sp>
          <p:nvSpPr>
            <p:cNvPr id="12" name="Box">
              <a:extLst>
                <a:ext uri="{FF2B5EF4-FFF2-40B4-BE49-F238E27FC236}">
                  <a16:creationId xmlns:a16="http://schemas.microsoft.com/office/drawing/2014/main" id="{9F708A0B-031F-2311-0EE5-75635D1F670B}"/>
                </a:ext>
                <a:ext uri="{C183D7F6-B498-43B3-948B-1728B52AA6E4}">
                  <adec:decorative xmlns:adec="http://schemas.microsoft.com/office/drawing/2017/decorative" val="1"/>
                </a:ext>
              </a:extLst>
            </p:cNvPr>
            <p:cNvSpPr/>
            <p:nvPr userDrawn="1"/>
          </p:nvSpPr>
          <p:spPr bwMode="auto">
            <a:xfrm>
              <a:off x="9441358" y="653796"/>
              <a:ext cx="134112" cy="768096"/>
            </a:xfrm>
            <a:prstGeom prst="rect">
              <a:avLst/>
            </a:prstGeom>
            <a:solidFill>
              <a:srgbClr val="FFD100"/>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350">
                <a:solidFill>
                  <a:srgbClr val="403C3A"/>
                </a:solidFill>
              </a:endParaRPr>
            </a:p>
          </p:txBody>
        </p:sp>
      </p:grpSp>
    </p:spTree>
    <p:extLst>
      <p:ext uri="{BB962C8B-B14F-4D97-AF65-F5344CB8AC3E}">
        <p14:creationId xmlns:p14="http://schemas.microsoft.com/office/powerpoint/2010/main" val="624213944"/>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ection Divider v3">
    <p:bg>
      <p:bgRef idx="1001">
        <a:schemeClr val="bg2"/>
      </p:bgRef>
    </p:bg>
    <p:spTree>
      <p:nvGrpSpPr>
        <p:cNvPr id="1" name=""/>
        <p:cNvGrpSpPr/>
        <p:nvPr/>
      </p:nvGrpSpPr>
      <p:grpSpPr>
        <a:xfrm>
          <a:off x="0" y="0"/>
          <a:ext cx="0" cy="0"/>
          <a:chOff x="0" y="0"/>
          <a:chExt cx="0" cy="0"/>
        </a:xfrm>
      </p:grpSpPr>
      <p:sp>
        <p:nvSpPr>
          <p:cNvPr id="19" name="Text Placeholder 11">
            <a:extLst>
              <a:ext uri="{FF2B5EF4-FFF2-40B4-BE49-F238E27FC236}">
                <a16:creationId xmlns:a16="http://schemas.microsoft.com/office/drawing/2014/main" id="{E8391FF2-AA30-2CCF-9332-35D6BE1ECD19}"/>
              </a:ext>
            </a:extLst>
          </p:cNvPr>
          <p:cNvSpPr>
            <a:spLocks noGrp="1"/>
          </p:cNvSpPr>
          <p:nvPr>
            <p:ph type="body" sz="quarter" idx="12" hasCustomPrompt="1"/>
          </p:nvPr>
        </p:nvSpPr>
        <p:spPr>
          <a:xfrm>
            <a:off x="382588" y="1511352"/>
            <a:ext cx="7772400" cy="1981200"/>
          </a:xfrm>
          <a:prstGeom prst="rect">
            <a:avLst/>
          </a:prstGeom>
        </p:spPr>
        <p:txBody>
          <a:bodyPr anchor="b"/>
          <a:lstStyle>
            <a:lvl1pPr marL="0" indent="0" algn="l" defTabSz="1828800" rtl="0" eaLnBrk="1" latinLnBrk="0" hangingPunct="1">
              <a:lnSpc>
                <a:spcPct val="90000"/>
              </a:lnSpc>
              <a:spcBef>
                <a:spcPct val="0"/>
              </a:spcBef>
              <a:buNone/>
              <a:defRPr lang="en-US" sz="3600" kern="1200" dirty="0">
                <a:solidFill>
                  <a:schemeClr val="bg1"/>
                </a:solidFill>
                <a:latin typeface="+mj-lt"/>
                <a:ea typeface="+mj-ea"/>
                <a:cs typeface="+mj-cs"/>
              </a:defRPr>
            </a:lvl1pPr>
          </a:lstStyle>
          <a:p>
            <a:pPr algn="l"/>
            <a:r>
              <a:rPr lang="en-US" sz="3600" dirty="0">
                <a:solidFill>
                  <a:schemeClr val="bg1"/>
                </a:solidFill>
              </a:rPr>
              <a:t>Section Title</a:t>
            </a:r>
            <a:endParaRPr lang="en-US" sz="4400" dirty="0">
              <a:solidFill>
                <a:schemeClr val="bg1"/>
              </a:solidFill>
            </a:endParaRPr>
          </a:p>
        </p:txBody>
      </p:sp>
      <p:sp>
        <p:nvSpPr>
          <p:cNvPr id="12" name="Text Placeholder 16">
            <a:extLst>
              <a:ext uri="{FF2B5EF4-FFF2-40B4-BE49-F238E27FC236}">
                <a16:creationId xmlns:a16="http://schemas.microsoft.com/office/drawing/2014/main" id="{7A1E1E5A-7BE9-1080-57DD-11B7D5C90C5B}"/>
              </a:ext>
            </a:extLst>
          </p:cNvPr>
          <p:cNvSpPr>
            <a:spLocks noGrp="1"/>
          </p:cNvSpPr>
          <p:nvPr>
            <p:ph type="body" sz="quarter" idx="13" hasCustomPrompt="1"/>
          </p:nvPr>
        </p:nvSpPr>
        <p:spPr>
          <a:xfrm>
            <a:off x="382588" y="5714104"/>
            <a:ext cx="422778" cy="344746"/>
          </a:xfrm>
          <a:prstGeom prst="rect">
            <a:avLst/>
          </a:prstGeom>
        </p:spPr>
        <p:txBody>
          <a:bodyPr anchor="ctr"/>
          <a:lstStyle>
            <a:lvl1pPr marL="0" indent="0" algn="ctr">
              <a:buNone/>
              <a:defRPr sz="1200">
                <a:solidFill>
                  <a:schemeClr val="bg1"/>
                </a:solidFill>
              </a:defRPr>
            </a:lvl1pPr>
          </a:lstStyle>
          <a:p>
            <a:pPr lvl="0"/>
            <a:r>
              <a:rPr lang="en-US" dirty="0"/>
              <a:t>##</a:t>
            </a:r>
          </a:p>
        </p:txBody>
      </p:sp>
      <p:sp>
        <p:nvSpPr>
          <p:cNvPr id="13" name="Text Placeholder 16">
            <a:extLst>
              <a:ext uri="{FF2B5EF4-FFF2-40B4-BE49-F238E27FC236}">
                <a16:creationId xmlns:a16="http://schemas.microsoft.com/office/drawing/2014/main" id="{D8511152-0278-80EC-7253-AE1B49D03E51}"/>
              </a:ext>
            </a:extLst>
          </p:cNvPr>
          <p:cNvSpPr>
            <a:spLocks noGrp="1"/>
          </p:cNvSpPr>
          <p:nvPr>
            <p:ph type="body" sz="quarter" idx="14" hasCustomPrompt="1"/>
          </p:nvPr>
        </p:nvSpPr>
        <p:spPr>
          <a:xfrm>
            <a:off x="812893" y="5714104"/>
            <a:ext cx="2048641" cy="344746"/>
          </a:xfrm>
          <a:prstGeom prst="rect">
            <a:avLst/>
          </a:prstGeom>
        </p:spPr>
        <p:txBody>
          <a:bodyPr anchor="ctr"/>
          <a:lstStyle>
            <a:lvl1pPr marL="0" indent="0" algn="l">
              <a:buNone/>
              <a:defRPr sz="1200">
                <a:solidFill>
                  <a:schemeClr val="bg1"/>
                </a:solidFill>
              </a:defRPr>
            </a:lvl1pPr>
          </a:lstStyle>
          <a:p>
            <a:pPr lvl="0"/>
            <a:r>
              <a:rPr lang="en-US" dirty="0"/>
              <a:t>Section name goes here</a:t>
            </a:r>
          </a:p>
        </p:txBody>
      </p:sp>
      <p:sp>
        <p:nvSpPr>
          <p:cNvPr id="14" name="Text Placeholder 16">
            <a:extLst>
              <a:ext uri="{FF2B5EF4-FFF2-40B4-BE49-F238E27FC236}">
                <a16:creationId xmlns:a16="http://schemas.microsoft.com/office/drawing/2014/main" id="{E906ACEB-9294-46BE-7994-A65E3E2CBFCA}"/>
              </a:ext>
            </a:extLst>
          </p:cNvPr>
          <p:cNvSpPr>
            <a:spLocks noGrp="1"/>
          </p:cNvSpPr>
          <p:nvPr>
            <p:ph type="body" sz="quarter" idx="15" hasCustomPrompt="1"/>
          </p:nvPr>
        </p:nvSpPr>
        <p:spPr>
          <a:xfrm>
            <a:off x="2878362" y="5714104"/>
            <a:ext cx="422778" cy="344746"/>
          </a:xfrm>
          <a:prstGeom prst="rect">
            <a:avLst/>
          </a:prstGeom>
        </p:spPr>
        <p:txBody>
          <a:bodyPr anchor="ctr"/>
          <a:lstStyle>
            <a:lvl1pPr marL="0" indent="0" algn="ctr">
              <a:buNone/>
              <a:defRPr sz="1200">
                <a:solidFill>
                  <a:schemeClr val="accent6"/>
                </a:solidFill>
              </a:defRPr>
            </a:lvl1pPr>
          </a:lstStyle>
          <a:p>
            <a:pPr lvl="0"/>
            <a:r>
              <a:rPr lang="en-US"/>
              <a:t>##</a:t>
            </a:r>
          </a:p>
        </p:txBody>
      </p:sp>
      <p:sp>
        <p:nvSpPr>
          <p:cNvPr id="15" name="Text Placeholder 16">
            <a:extLst>
              <a:ext uri="{FF2B5EF4-FFF2-40B4-BE49-F238E27FC236}">
                <a16:creationId xmlns:a16="http://schemas.microsoft.com/office/drawing/2014/main" id="{6A8FCB62-D0D4-F917-ABC3-F55EDE846215}"/>
              </a:ext>
            </a:extLst>
          </p:cNvPr>
          <p:cNvSpPr>
            <a:spLocks noGrp="1"/>
          </p:cNvSpPr>
          <p:nvPr>
            <p:ph type="body" sz="quarter" idx="16" hasCustomPrompt="1"/>
          </p:nvPr>
        </p:nvSpPr>
        <p:spPr>
          <a:xfrm>
            <a:off x="3308667" y="5714104"/>
            <a:ext cx="2048641" cy="344746"/>
          </a:xfrm>
          <a:prstGeom prst="rect">
            <a:avLst/>
          </a:prstGeom>
        </p:spPr>
        <p:txBody>
          <a:bodyPr anchor="ctr"/>
          <a:lstStyle>
            <a:lvl1pPr marL="0" indent="0" algn="l">
              <a:buNone/>
              <a:defRPr sz="1200">
                <a:solidFill>
                  <a:schemeClr val="accent6"/>
                </a:solidFill>
              </a:defRPr>
            </a:lvl1pPr>
          </a:lstStyle>
          <a:p>
            <a:pPr lvl="0"/>
            <a:r>
              <a:rPr lang="en-US"/>
              <a:t>Section name goes here</a:t>
            </a:r>
          </a:p>
        </p:txBody>
      </p:sp>
      <p:sp>
        <p:nvSpPr>
          <p:cNvPr id="16" name="Text Placeholder 16">
            <a:extLst>
              <a:ext uri="{FF2B5EF4-FFF2-40B4-BE49-F238E27FC236}">
                <a16:creationId xmlns:a16="http://schemas.microsoft.com/office/drawing/2014/main" id="{C051E302-CC16-6C4C-D3B4-090B475AFEEA}"/>
              </a:ext>
            </a:extLst>
          </p:cNvPr>
          <p:cNvSpPr>
            <a:spLocks noGrp="1"/>
          </p:cNvSpPr>
          <p:nvPr>
            <p:ph type="body" sz="quarter" idx="17" hasCustomPrompt="1"/>
          </p:nvPr>
        </p:nvSpPr>
        <p:spPr>
          <a:xfrm>
            <a:off x="5363378" y="5714104"/>
            <a:ext cx="422778" cy="344746"/>
          </a:xfrm>
          <a:prstGeom prst="rect">
            <a:avLst/>
          </a:prstGeom>
        </p:spPr>
        <p:txBody>
          <a:bodyPr anchor="ctr"/>
          <a:lstStyle>
            <a:lvl1pPr marL="0" indent="0" algn="ctr">
              <a:buNone/>
              <a:defRPr sz="1200">
                <a:solidFill>
                  <a:schemeClr val="accent6"/>
                </a:solidFill>
              </a:defRPr>
            </a:lvl1pPr>
          </a:lstStyle>
          <a:p>
            <a:pPr lvl="0"/>
            <a:r>
              <a:rPr lang="en-US"/>
              <a:t>##</a:t>
            </a:r>
          </a:p>
        </p:txBody>
      </p:sp>
      <p:sp>
        <p:nvSpPr>
          <p:cNvPr id="17" name="Text Placeholder 16">
            <a:extLst>
              <a:ext uri="{FF2B5EF4-FFF2-40B4-BE49-F238E27FC236}">
                <a16:creationId xmlns:a16="http://schemas.microsoft.com/office/drawing/2014/main" id="{7562167A-0BE6-B184-487F-CDC82641F428}"/>
              </a:ext>
            </a:extLst>
          </p:cNvPr>
          <p:cNvSpPr>
            <a:spLocks noGrp="1"/>
          </p:cNvSpPr>
          <p:nvPr>
            <p:ph type="body" sz="quarter" idx="18" hasCustomPrompt="1"/>
          </p:nvPr>
        </p:nvSpPr>
        <p:spPr>
          <a:xfrm>
            <a:off x="5793683" y="5714104"/>
            <a:ext cx="2048641" cy="344746"/>
          </a:xfrm>
          <a:prstGeom prst="rect">
            <a:avLst/>
          </a:prstGeom>
        </p:spPr>
        <p:txBody>
          <a:bodyPr anchor="ctr"/>
          <a:lstStyle>
            <a:lvl1pPr marL="0" indent="0" algn="l">
              <a:buNone/>
              <a:defRPr sz="1200">
                <a:solidFill>
                  <a:schemeClr val="accent6"/>
                </a:solidFill>
              </a:defRPr>
            </a:lvl1pPr>
          </a:lstStyle>
          <a:p>
            <a:pPr lvl="0"/>
            <a:r>
              <a:rPr lang="en-US"/>
              <a:t>Section name goes here</a:t>
            </a:r>
          </a:p>
        </p:txBody>
      </p:sp>
      <p:sp>
        <p:nvSpPr>
          <p:cNvPr id="20" name="Text Placeholder 16">
            <a:extLst>
              <a:ext uri="{FF2B5EF4-FFF2-40B4-BE49-F238E27FC236}">
                <a16:creationId xmlns:a16="http://schemas.microsoft.com/office/drawing/2014/main" id="{52C22EEB-D2F3-90F2-C183-5D1EBEC3F0C6}"/>
              </a:ext>
            </a:extLst>
          </p:cNvPr>
          <p:cNvSpPr>
            <a:spLocks noGrp="1"/>
          </p:cNvSpPr>
          <p:nvPr>
            <p:ph type="body" sz="quarter" idx="19" hasCustomPrompt="1"/>
          </p:nvPr>
        </p:nvSpPr>
        <p:spPr>
          <a:xfrm>
            <a:off x="7859012" y="5714104"/>
            <a:ext cx="422778" cy="344746"/>
          </a:xfrm>
          <a:prstGeom prst="rect">
            <a:avLst/>
          </a:prstGeom>
        </p:spPr>
        <p:txBody>
          <a:bodyPr anchor="ctr"/>
          <a:lstStyle>
            <a:lvl1pPr marL="0" indent="0" algn="ctr">
              <a:buNone/>
              <a:defRPr sz="1200">
                <a:solidFill>
                  <a:schemeClr val="accent6"/>
                </a:solidFill>
              </a:defRPr>
            </a:lvl1pPr>
          </a:lstStyle>
          <a:p>
            <a:pPr lvl="0"/>
            <a:r>
              <a:rPr lang="en-US"/>
              <a:t>##</a:t>
            </a:r>
          </a:p>
        </p:txBody>
      </p:sp>
      <p:sp>
        <p:nvSpPr>
          <p:cNvPr id="21" name="Text Placeholder 16">
            <a:extLst>
              <a:ext uri="{FF2B5EF4-FFF2-40B4-BE49-F238E27FC236}">
                <a16:creationId xmlns:a16="http://schemas.microsoft.com/office/drawing/2014/main" id="{73BA8139-FAED-466C-B772-0D9963891A7D}"/>
              </a:ext>
            </a:extLst>
          </p:cNvPr>
          <p:cNvSpPr>
            <a:spLocks noGrp="1"/>
          </p:cNvSpPr>
          <p:nvPr>
            <p:ph type="body" sz="quarter" idx="20" hasCustomPrompt="1"/>
          </p:nvPr>
        </p:nvSpPr>
        <p:spPr>
          <a:xfrm>
            <a:off x="8289317" y="5714104"/>
            <a:ext cx="2048641" cy="344746"/>
          </a:xfrm>
          <a:prstGeom prst="rect">
            <a:avLst/>
          </a:prstGeom>
        </p:spPr>
        <p:txBody>
          <a:bodyPr anchor="ctr"/>
          <a:lstStyle>
            <a:lvl1pPr marL="0" indent="0" algn="l">
              <a:buNone/>
              <a:defRPr sz="1200">
                <a:solidFill>
                  <a:schemeClr val="accent6"/>
                </a:solidFill>
              </a:defRPr>
            </a:lvl1pPr>
          </a:lstStyle>
          <a:p>
            <a:pPr lvl="0"/>
            <a:r>
              <a:rPr lang="en-US"/>
              <a:t>Section name goes here</a:t>
            </a:r>
          </a:p>
        </p:txBody>
      </p:sp>
      <p:sp>
        <p:nvSpPr>
          <p:cNvPr id="7" name="Text Placeholder 12">
            <a:extLst>
              <a:ext uri="{FF2B5EF4-FFF2-40B4-BE49-F238E27FC236}">
                <a16:creationId xmlns:a16="http://schemas.microsoft.com/office/drawing/2014/main" id="{0EAC2C87-983F-FE01-18B6-D67AF6502939}"/>
              </a:ext>
            </a:extLst>
          </p:cNvPr>
          <p:cNvSpPr>
            <a:spLocks noGrp="1"/>
          </p:cNvSpPr>
          <p:nvPr>
            <p:ph type="body" sz="quarter" idx="24" hasCustomPrompt="1"/>
          </p:nvPr>
        </p:nvSpPr>
        <p:spPr>
          <a:xfrm>
            <a:off x="382588" y="3564468"/>
            <a:ext cx="7772400" cy="936412"/>
          </a:xfrm>
          <a:prstGeom prst="rect">
            <a:avLst/>
          </a:prstGeom>
        </p:spPr>
        <p:txBody>
          <a:bodyPr/>
          <a:lstStyle>
            <a:lvl1pPr marL="0" indent="0">
              <a:spcBef>
                <a:spcPts val="0"/>
              </a:spcBef>
              <a:buNone/>
              <a:defRPr sz="15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Subhead</a:t>
            </a:r>
          </a:p>
        </p:txBody>
      </p:sp>
      <p:sp>
        <p:nvSpPr>
          <p:cNvPr id="4" name="Picture Placeholder 39">
            <a:extLst>
              <a:ext uri="{FF2B5EF4-FFF2-40B4-BE49-F238E27FC236}">
                <a16:creationId xmlns:a16="http://schemas.microsoft.com/office/drawing/2014/main" id="{600105EE-A064-F8BD-A160-5C28F4D61211}"/>
              </a:ext>
            </a:extLst>
          </p:cNvPr>
          <p:cNvSpPr>
            <a:spLocks noGrp="1"/>
          </p:cNvSpPr>
          <p:nvPr>
            <p:ph type="pic" sz="quarter" idx="25" hasCustomPrompt="1"/>
          </p:nvPr>
        </p:nvSpPr>
        <p:spPr>
          <a:xfrm>
            <a:off x="10837863" y="540638"/>
            <a:ext cx="971172" cy="650875"/>
          </a:xfrm>
          <a:prstGeom prst="rect">
            <a:avLst/>
          </a:prstGeom>
        </p:spPr>
        <p:txBody>
          <a:bodyPr anchor="ctr"/>
          <a:lstStyle>
            <a:lvl1pPr marL="0" indent="0" algn="ctr">
              <a:buNone/>
              <a:defRPr sz="1200">
                <a:solidFill>
                  <a:schemeClr val="bg1"/>
                </a:solidFill>
              </a:defRPr>
            </a:lvl1pPr>
          </a:lstStyle>
          <a:p>
            <a:r>
              <a:rPr lang="en-US"/>
              <a:t>Client logo</a:t>
            </a:r>
          </a:p>
        </p:txBody>
      </p:sp>
      <p:grpSp>
        <p:nvGrpSpPr>
          <p:cNvPr id="3" name="Identifier">
            <a:extLst>
              <a:ext uri="{FF2B5EF4-FFF2-40B4-BE49-F238E27FC236}">
                <a16:creationId xmlns:a16="http://schemas.microsoft.com/office/drawing/2014/main" id="{E8B3600E-9D1C-FF2F-BD7B-D4EB3F832A9D}"/>
              </a:ext>
            </a:extLst>
          </p:cNvPr>
          <p:cNvGrpSpPr/>
          <p:nvPr userDrawn="1"/>
        </p:nvGrpSpPr>
        <p:grpSpPr>
          <a:xfrm>
            <a:off x="381433" y="572523"/>
            <a:ext cx="3548390" cy="617220"/>
            <a:chOff x="9441358" y="650056"/>
            <a:chExt cx="4731187" cy="822960"/>
          </a:xfrm>
        </p:grpSpPr>
        <p:sp>
          <p:nvSpPr>
            <p:cNvPr id="5" name="Group Name">
              <a:extLst>
                <a:ext uri="{FF2B5EF4-FFF2-40B4-BE49-F238E27FC236}">
                  <a16:creationId xmlns:a16="http://schemas.microsoft.com/office/drawing/2014/main" id="{36A0299D-36EB-56BB-AB11-4E6FCF029A57}"/>
                </a:ext>
              </a:extLst>
            </p:cNvPr>
            <p:cNvSpPr txBox="1"/>
            <p:nvPr/>
          </p:nvSpPr>
          <p:spPr>
            <a:xfrm>
              <a:off x="9857119" y="650056"/>
              <a:ext cx="4315426" cy="822960"/>
            </a:xfrm>
            <a:prstGeom prst="rect">
              <a:avLst/>
            </a:prstGeom>
            <a:noFill/>
          </p:spPr>
          <p:txBody>
            <a:bodyPr wrap="square" lIns="0" tIns="0" rIns="0" bIns="0" rtlCol="0" anchor="ctr" anchorCtr="0">
              <a:noAutofit/>
            </a:bodyPr>
            <a:lstStyle/>
            <a:p>
              <a:pPr>
                <a:lnSpc>
                  <a:spcPts val="2700"/>
                </a:lnSpc>
                <a:buSzPct val="100000"/>
              </a:pPr>
              <a:r>
                <a:rPr lang="en-US" sz="2500" dirty="0">
                  <a:solidFill>
                    <a:srgbClr val="403C3A"/>
                  </a:solidFill>
                  <a:latin typeface="Wells Fargo Serif Display" panose="02040403040405020204" pitchFamily="18" charset="0"/>
                </a:rPr>
                <a:t>Corporate &amp; </a:t>
              </a:r>
              <a:br>
                <a:rPr lang="en-US" sz="2500" dirty="0">
                  <a:solidFill>
                    <a:srgbClr val="403C3A"/>
                  </a:solidFill>
                  <a:latin typeface="Wells Fargo Serif Display" panose="02040403040405020204" pitchFamily="18" charset="0"/>
                </a:rPr>
              </a:br>
              <a:r>
                <a:rPr lang="en-US" sz="2500" dirty="0">
                  <a:solidFill>
                    <a:srgbClr val="403C3A"/>
                  </a:solidFill>
                  <a:latin typeface="Wells Fargo Serif Display" panose="02040403040405020204" pitchFamily="18" charset="0"/>
                </a:rPr>
                <a:t>Investment Banking</a:t>
              </a:r>
            </a:p>
          </p:txBody>
        </p:sp>
        <p:sp>
          <p:nvSpPr>
            <p:cNvPr id="9" name="Box">
              <a:extLst>
                <a:ext uri="{FF2B5EF4-FFF2-40B4-BE49-F238E27FC236}">
                  <a16:creationId xmlns:a16="http://schemas.microsoft.com/office/drawing/2014/main" id="{073CEA92-BE73-8C27-8F22-6D40353E0CA4}"/>
                </a:ext>
                <a:ext uri="{C183D7F6-B498-43B3-948B-1728B52AA6E4}">
                  <adec:decorative xmlns:adec="http://schemas.microsoft.com/office/drawing/2017/decorative" val="1"/>
                </a:ext>
              </a:extLst>
            </p:cNvPr>
            <p:cNvSpPr/>
            <p:nvPr userDrawn="1"/>
          </p:nvSpPr>
          <p:spPr bwMode="auto">
            <a:xfrm>
              <a:off x="9441358" y="653796"/>
              <a:ext cx="134112" cy="768096"/>
            </a:xfrm>
            <a:prstGeom prst="rect">
              <a:avLst/>
            </a:prstGeom>
            <a:solidFill>
              <a:srgbClr val="FFD100"/>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350">
                <a:solidFill>
                  <a:srgbClr val="403C3A"/>
                </a:solidFill>
              </a:endParaRPr>
            </a:p>
          </p:txBody>
        </p:sp>
      </p:grpSp>
    </p:spTree>
    <p:extLst>
      <p:ext uri="{BB962C8B-B14F-4D97-AF65-F5344CB8AC3E}">
        <p14:creationId xmlns:p14="http://schemas.microsoft.com/office/powerpoint/2010/main" val="5172229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ection Divider v3_white">
    <p:bg>
      <p:bgPr>
        <a:solidFill>
          <a:schemeClr val="tx1"/>
        </a:solidFill>
        <a:effectLst/>
      </p:bgPr>
    </p:bg>
    <p:spTree>
      <p:nvGrpSpPr>
        <p:cNvPr id="1" name=""/>
        <p:cNvGrpSpPr/>
        <p:nvPr/>
      </p:nvGrpSpPr>
      <p:grpSpPr>
        <a:xfrm>
          <a:off x="0" y="0"/>
          <a:ext cx="0" cy="0"/>
          <a:chOff x="0" y="0"/>
          <a:chExt cx="0" cy="0"/>
        </a:xfrm>
      </p:grpSpPr>
      <p:sp>
        <p:nvSpPr>
          <p:cNvPr id="19" name="Text Placeholder 11">
            <a:extLst>
              <a:ext uri="{FF2B5EF4-FFF2-40B4-BE49-F238E27FC236}">
                <a16:creationId xmlns:a16="http://schemas.microsoft.com/office/drawing/2014/main" id="{E8391FF2-AA30-2CCF-9332-35D6BE1ECD19}"/>
              </a:ext>
            </a:extLst>
          </p:cNvPr>
          <p:cNvSpPr>
            <a:spLocks noGrp="1"/>
          </p:cNvSpPr>
          <p:nvPr>
            <p:ph type="body" sz="quarter" idx="12" hasCustomPrompt="1"/>
          </p:nvPr>
        </p:nvSpPr>
        <p:spPr>
          <a:xfrm>
            <a:off x="382588" y="1511352"/>
            <a:ext cx="7772400" cy="1981200"/>
          </a:xfrm>
          <a:prstGeom prst="rect">
            <a:avLst/>
          </a:prstGeom>
        </p:spPr>
        <p:txBody>
          <a:bodyPr anchor="b"/>
          <a:lstStyle>
            <a:lvl1pPr marL="0" indent="0" algn="l" defTabSz="1828800" rtl="0" eaLnBrk="1" latinLnBrk="0" hangingPunct="1">
              <a:lnSpc>
                <a:spcPct val="90000"/>
              </a:lnSpc>
              <a:spcBef>
                <a:spcPct val="0"/>
              </a:spcBef>
              <a:buNone/>
              <a:defRPr lang="en-US" sz="3600" kern="1200" dirty="0">
                <a:solidFill>
                  <a:schemeClr val="bg1"/>
                </a:solidFill>
                <a:latin typeface="+mj-lt"/>
                <a:ea typeface="+mj-ea"/>
                <a:cs typeface="+mj-cs"/>
              </a:defRPr>
            </a:lvl1pPr>
          </a:lstStyle>
          <a:p>
            <a:pPr algn="l"/>
            <a:r>
              <a:rPr lang="en-US" sz="3600" dirty="0">
                <a:solidFill>
                  <a:schemeClr val="bg1"/>
                </a:solidFill>
              </a:rPr>
              <a:t>Section Title</a:t>
            </a:r>
            <a:endParaRPr lang="en-US" sz="4400" dirty="0">
              <a:solidFill>
                <a:schemeClr val="bg1"/>
              </a:solidFill>
            </a:endParaRPr>
          </a:p>
        </p:txBody>
      </p:sp>
      <p:sp>
        <p:nvSpPr>
          <p:cNvPr id="12" name="Text Placeholder 16">
            <a:extLst>
              <a:ext uri="{FF2B5EF4-FFF2-40B4-BE49-F238E27FC236}">
                <a16:creationId xmlns:a16="http://schemas.microsoft.com/office/drawing/2014/main" id="{7A1E1E5A-7BE9-1080-57DD-11B7D5C90C5B}"/>
              </a:ext>
            </a:extLst>
          </p:cNvPr>
          <p:cNvSpPr>
            <a:spLocks noGrp="1"/>
          </p:cNvSpPr>
          <p:nvPr>
            <p:ph type="body" sz="quarter" idx="13" hasCustomPrompt="1"/>
          </p:nvPr>
        </p:nvSpPr>
        <p:spPr>
          <a:xfrm>
            <a:off x="382588" y="5714104"/>
            <a:ext cx="422778" cy="344746"/>
          </a:xfrm>
          <a:prstGeom prst="rect">
            <a:avLst/>
          </a:prstGeom>
        </p:spPr>
        <p:txBody>
          <a:bodyPr anchor="ctr"/>
          <a:lstStyle>
            <a:lvl1pPr marL="0" indent="0" algn="ctr">
              <a:buNone/>
              <a:defRPr sz="1200">
                <a:solidFill>
                  <a:schemeClr val="bg1"/>
                </a:solidFill>
              </a:defRPr>
            </a:lvl1pPr>
          </a:lstStyle>
          <a:p>
            <a:pPr lvl="0"/>
            <a:r>
              <a:rPr lang="en-US"/>
              <a:t>##</a:t>
            </a:r>
          </a:p>
        </p:txBody>
      </p:sp>
      <p:sp>
        <p:nvSpPr>
          <p:cNvPr id="13" name="Text Placeholder 16">
            <a:extLst>
              <a:ext uri="{FF2B5EF4-FFF2-40B4-BE49-F238E27FC236}">
                <a16:creationId xmlns:a16="http://schemas.microsoft.com/office/drawing/2014/main" id="{D8511152-0278-80EC-7253-AE1B49D03E51}"/>
              </a:ext>
            </a:extLst>
          </p:cNvPr>
          <p:cNvSpPr>
            <a:spLocks noGrp="1"/>
          </p:cNvSpPr>
          <p:nvPr>
            <p:ph type="body" sz="quarter" idx="14" hasCustomPrompt="1"/>
          </p:nvPr>
        </p:nvSpPr>
        <p:spPr>
          <a:xfrm>
            <a:off x="812893" y="5714104"/>
            <a:ext cx="2048641" cy="344746"/>
          </a:xfrm>
          <a:prstGeom prst="rect">
            <a:avLst/>
          </a:prstGeom>
        </p:spPr>
        <p:txBody>
          <a:bodyPr anchor="ctr"/>
          <a:lstStyle>
            <a:lvl1pPr marL="0" indent="0" algn="l">
              <a:buNone/>
              <a:defRPr sz="1200">
                <a:solidFill>
                  <a:schemeClr val="bg1"/>
                </a:solidFill>
              </a:defRPr>
            </a:lvl1pPr>
          </a:lstStyle>
          <a:p>
            <a:pPr lvl="0"/>
            <a:r>
              <a:rPr lang="en-US"/>
              <a:t>Section name goes here</a:t>
            </a:r>
          </a:p>
        </p:txBody>
      </p:sp>
      <p:sp>
        <p:nvSpPr>
          <p:cNvPr id="14" name="Text Placeholder 16">
            <a:extLst>
              <a:ext uri="{FF2B5EF4-FFF2-40B4-BE49-F238E27FC236}">
                <a16:creationId xmlns:a16="http://schemas.microsoft.com/office/drawing/2014/main" id="{E906ACEB-9294-46BE-7994-A65E3E2CBFCA}"/>
              </a:ext>
            </a:extLst>
          </p:cNvPr>
          <p:cNvSpPr>
            <a:spLocks noGrp="1"/>
          </p:cNvSpPr>
          <p:nvPr>
            <p:ph type="body" sz="quarter" idx="15" hasCustomPrompt="1"/>
          </p:nvPr>
        </p:nvSpPr>
        <p:spPr>
          <a:xfrm>
            <a:off x="2878362" y="5714104"/>
            <a:ext cx="422778" cy="344746"/>
          </a:xfrm>
          <a:prstGeom prst="rect">
            <a:avLst/>
          </a:prstGeom>
        </p:spPr>
        <p:txBody>
          <a:bodyPr anchor="ctr"/>
          <a:lstStyle>
            <a:lvl1pPr marL="0" indent="0" algn="ctr">
              <a:buNone/>
              <a:defRPr sz="1200">
                <a:solidFill>
                  <a:schemeClr val="accent6"/>
                </a:solidFill>
              </a:defRPr>
            </a:lvl1pPr>
          </a:lstStyle>
          <a:p>
            <a:pPr lvl="0"/>
            <a:r>
              <a:rPr lang="en-US"/>
              <a:t>##</a:t>
            </a:r>
          </a:p>
        </p:txBody>
      </p:sp>
      <p:sp>
        <p:nvSpPr>
          <p:cNvPr id="15" name="Text Placeholder 16">
            <a:extLst>
              <a:ext uri="{FF2B5EF4-FFF2-40B4-BE49-F238E27FC236}">
                <a16:creationId xmlns:a16="http://schemas.microsoft.com/office/drawing/2014/main" id="{6A8FCB62-D0D4-F917-ABC3-F55EDE846215}"/>
              </a:ext>
            </a:extLst>
          </p:cNvPr>
          <p:cNvSpPr>
            <a:spLocks noGrp="1"/>
          </p:cNvSpPr>
          <p:nvPr>
            <p:ph type="body" sz="quarter" idx="16" hasCustomPrompt="1"/>
          </p:nvPr>
        </p:nvSpPr>
        <p:spPr>
          <a:xfrm>
            <a:off x="3308667" y="5714104"/>
            <a:ext cx="2048641" cy="344746"/>
          </a:xfrm>
          <a:prstGeom prst="rect">
            <a:avLst/>
          </a:prstGeom>
        </p:spPr>
        <p:txBody>
          <a:bodyPr anchor="ctr"/>
          <a:lstStyle>
            <a:lvl1pPr marL="0" indent="0" algn="l">
              <a:buNone/>
              <a:defRPr sz="1200">
                <a:solidFill>
                  <a:schemeClr val="accent6"/>
                </a:solidFill>
              </a:defRPr>
            </a:lvl1pPr>
          </a:lstStyle>
          <a:p>
            <a:pPr lvl="0"/>
            <a:r>
              <a:rPr lang="en-US"/>
              <a:t>Section name goes here</a:t>
            </a:r>
          </a:p>
        </p:txBody>
      </p:sp>
      <p:sp>
        <p:nvSpPr>
          <p:cNvPr id="16" name="Text Placeholder 16">
            <a:extLst>
              <a:ext uri="{FF2B5EF4-FFF2-40B4-BE49-F238E27FC236}">
                <a16:creationId xmlns:a16="http://schemas.microsoft.com/office/drawing/2014/main" id="{C051E302-CC16-6C4C-D3B4-090B475AFEEA}"/>
              </a:ext>
            </a:extLst>
          </p:cNvPr>
          <p:cNvSpPr>
            <a:spLocks noGrp="1"/>
          </p:cNvSpPr>
          <p:nvPr>
            <p:ph type="body" sz="quarter" idx="17" hasCustomPrompt="1"/>
          </p:nvPr>
        </p:nvSpPr>
        <p:spPr>
          <a:xfrm>
            <a:off x="5363378" y="5714104"/>
            <a:ext cx="422778" cy="344746"/>
          </a:xfrm>
          <a:prstGeom prst="rect">
            <a:avLst/>
          </a:prstGeom>
        </p:spPr>
        <p:txBody>
          <a:bodyPr anchor="ctr"/>
          <a:lstStyle>
            <a:lvl1pPr marL="0" indent="0" algn="ctr">
              <a:buNone/>
              <a:defRPr sz="1200">
                <a:solidFill>
                  <a:schemeClr val="accent6"/>
                </a:solidFill>
              </a:defRPr>
            </a:lvl1pPr>
          </a:lstStyle>
          <a:p>
            <a:pPr lvl="0"/>
            <a:r>
              <a:rPr lang="en-US"/>
              <a:t>##</a:t>
            </a:r>
          </a:p>
        </p:txBody>
      </p:sp>
      <p:sp>
        <p:nvSpPr>
          <p:cNvPr id="17" name="Text Placeholder 16">
            <a:extLst>
              <a:ext uri="{FF2B5EF4-FFF2-40B4-BE49-F238E27FC236}">
                <a16:creationId xmlns:a16="http://schemas.microsoft.com/office/drawing/2014/main" id="{7562167A-0BE6-B184-487F-CDC82641F428}"/>
              </a:ext>
            </a:extLst>
          </p:cNvPr>
          <p:cNvSpPr>
            <a:spLocks noGrp="1"/>
          </p:cNvSpPr>
          <p:nvPr>
            <p:ph type="body" sz="quarter" idx="18" hasCustomPrompt="1"/>
          </p:nvPr>
        </p:nvSpPr>
        <p:spPr>
          <a:xfrm>
            <a:off x="5793683" y="5714104"/>
            <a:ext cx="2048641" cy="344746"/>
          </a:xfrm>
          <a:prstGeom prst="rect">
            <a:avLst/>
          </a:prstGeom>
        </p:spPr>
        <p:txBody>
          <a:bodyPr anchor="ctr"/>
          <a:lstStyle>
            <a:lvl1pPr marL="0" indent="0" algn="l">
              <a:buNone/>
              <a:defRPr sz="1200">
                <a:solidFill>
                  <a:schemeClr val="accent6"/>
                </a:solidFill>
              </a:defRPr>
            </a:lvl1pPr>
          </a:lstStyle>
          <a:p>
            <a:pPr lvl="0"/>
            <a:r>
              <a:rPr lang="en-US"/>
              <a:t>Section name goes here</a:t>
            </a:r>
          </a:p>
        </p:txBody>
      </p:sp>
      <p:sp>
        <p:nvSpPr>
          <p:cNvPr id="20" name="Text Placeholder 16">
            <a:extLst>
              <a:ext uri="{FF2B5EF4-FFF2-40B4-BE49-F238E27FC236}">
                <a16:creationId xmlns:a16="http://schemas.microsoft.com/office/drawing/2014/main" id="{52C22EEB-D2F3-90F2-C183-5D1EBEC3F0C6}"/>
              </a:ext>
            </a:extLst>
          </p:cNvPr>
          <p:cNvSpPr>
            <a:spLocks noGrp="1"/>
          </p:cNvSpPr>
          <p:nvPr>
            <p:ph type="body" sz="quarter" idx="19" hasCustomPrompt="1"/>
          </p:nvPr>
        </p:nvSpPr>
        <p:spPr>
          <a:xfrm>
            <a:off x="7859012" y="5714104"/>
            <a:ext cx="422778" cy="344746"/>
          </a:xfrm>
          <a:prstGeom prst="rect">
            <a:avLst/>
          </a:prstGeom>
        </p:spPr>
        <p:txBody>
          <a:bodyPr anchor="ctr"/>
          <a:lstStyle>
            <a:lvl1pPr marL="0" indent="0" algn="ctr">
              <a:buNone/>
              <a:defRPr sz="1200">
                <a:solidFill>
                  <a:schemeClr val="accent6"/>
                </a:solidFill>
              </a:defRPr>
            </a:lvl1pPr>
          </a:lstStyle>
          <a:p>
            <a:pPr lvl="0"/>
            <a:r>
              <a:rPr lang="en-US"/>
              <a:t>##</a:t>
            </a:r>
          </a:p>
        </p:txBody>
      </p:sp>
      <p:sp>
        <p:nvSpPr>
          <p:cNvPr id="21" name="Text Placeholder 16">
            <a:extLst>
              <a:ext uri="{FF2B5EF4-FFF2-40B4-BE49-F238E27FC236}">
                <a16:creationId xmlns:a16="http://schemas.microsoft.com/office/drawing/2014/main" id="{73BA8139-FAED-466C-B772-0D9963891A7D}"/>
              </a:ext>
            </a:extLst>
          </p:cNvPr>
          <p:cNvSpPr>
            <a:spLocks noGrp="1"/>
          </p:cNvSpPr>
          <p:nvPr>
            <p:ph type="body" sz="quarter" idx="20" hasCustomPrompt="1"/>
          </p:nvPr>
        </p:nvSpPr>
        <p:spPr>
          <a:xfrm>
            <a:off x="8289317" y="5714104"/>
            <a:ext cx="2048641" cy="344746"/>
          </a:xfrm>
          <a:prstGeom prst="rect">
            <a:avLst/>
          </a:prstGeom>
        </p:spPr>
        <p:txBody>
          <a:bodyPr anchor="ctr"/>
          <a:lstStyle>
            <a:lvl1pPr marL="0" indent="0" algn="l">
              <a:buNone/>
              <a:defRPr sz="1200">
                <a:solidFill>
                  <a:schemeClr val="accent6"/>
                </a:solidFill>
              </a:defRPr>
            </a:lvl1pPr>
          </a:lstStyle>
          <a:p>
            <a:pPr lvl="0"/>
            <a:r>
              <a:rPr lang="en-US"/>
              <a:t>Section name goes here</a:t>
            </a:r>
          </a:p>
        </p:txBody>
      </p:sp>
      <p:sp>
        <p:nvSpPr>
          <p:cNvPr id="7" name="Text Placeholder 12">
            <a:extLst>
              <a:ext uri="{FF2B5EF4-FFF2-40B4-BE49-F238E27FC236}">
                <a16:creationId xmlns:a16="http://schemas.microsoft.com/office/drawing/2014/main" id="{0EAC2C87-983F-FE01-18B6-D67AF6502939}"/>
              </a:ext>
            </a:extLst>
          </p:cNvPr>
          <p:cNvSpPr>
            <a:spLocks noGrp="1"/>
          </p:cNvSpPr>
          <p:nvPr>
            <p:ph type="body" sz="quarter" idx="24" hasCustomPrompt="1"/>
          </p:nvPr>
        </p:nvSpPr>
        <p:spPr>
          <a:xfrm>
            <a:off x="382588" y="3564468"/>
            <a:ext cx="7772400" cy="936412"/>
          </a:xfrm>
          <a:prstGeom prst="rect">
            <a:avLst/>
          </a:prstGeom>
        </p:spPr>
        <p:txBody>
          <a:bodyPr/>
          <a:lstStyle>
            <a:lvl1pPr marL="0" indent="0">
              <a:spcBef>
                <a:spcPts val="0"/>
              </a:spcBef>
              <a:buNone/>
              <a:defRPr sz="15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Subhead</a:t>
            </a:r>
          </a:p>
        </p:txBody>
      </p:sp>
      <p:sp>
        <p:nvSpPr>
          <p:cNvPr id="4" name="Picture Placeholder 39">
            <a:extLst>
              <a:ext uri="{FF2B5EF4-FFF2-40B4-BE49-F238E27FC236}">
                <a16:creationId xmlns:a16="http://schemas.microsoft.com/office/drawing/2014/main" id="{600105EE-A064-F8BD-A160-5C28F4D61211}"/>
              </a:ext>
            </a:extLst>
          </p:cNvPr>
          <p:cNvSpPr>
            <a:spLocks noGrp="1"/>
          </p:cNvSpPr>
          <p:nvPr>
            <p:ph type="pic" sz="quarter" idx="25" hasCustomPrompt="1"/>
          </p:nvPr>
        </p:nvSpPr>
        <p:spPr>
          <a:xfrm>
            <a:off x="10837863" y="540638"/>
            <a:ext cx="971172" cy="650875"/>
          </a:xfrm>
          <a:prstGeom prst="rect">
            <a:avLst/>
          </a:prstGeom>
        </p:spPr>
        <p:txBody>
          <a:bodyPr anchor="ctr"/>
          <a:lstStyle>
            <a:lvl1pPr marL="0" indent="0" algn="ctr">
              <a:buNone/>
              <a:defRPr sz="1200">
                <a:solidFill>
                  <a:schemeClr val="bg1"/>
                </a:solidFill>
              </a:defRPr>
            </a:lvl1pPr>
          </a:lstStyle>
          <a:p>
            <a:r>
              <a:rPr lang="en-US"/>
              <a:t>Client logo</a:t>
            </a:r>
          </a:p>
        </p:txBody>
      </p:sp>
      <p:grpSp>
        <p:nvGrpSpPr>
          <p:cNvPr id="3" name="Identifier">
            <a:extLst>
              <a:ext uri="{FF2B5EF4-FFF2-40B4-BE49-F238E27FC236}">
                <a16:creationId xmlns:a16="http://schemas.microsoft.com/office/drawing/2014/main" id="{04BC4FBD-1039-AE9F-493A-5FE74B768294}"/>
              </a:ext>
            </a:extLst>
          </p:cNvPr>
          <p:cNvGrpSpPr/>
          <p:nvPr userDrawn="1"/>
        </p:nvGrpSpPr>
        <p:grpSpPr>
          <a:xfrm>
            <a:off x="381433" y="572523"/>
            <a:ext cx="3548390" cy="617220"/>
            <a:chOff x="9441358" y="650056"/>
            <a:chExt cx="4731187" cy="822960"/>
          </a:xfrm>
        </p:grpSpPr>
        <p:sp>
          <p:nvSpPr>
            <p:cNvPr id="5" name="Group Name">
              <a:extLst>
                <a:ext uri="{FF2B5EF4-FFF2-40B4-BE49-F238E27FC236}">
                  <a16:creationId xmlns:a16="http://schemas.microsoft.com/office/drawing/2014/main" id="{13F793F3-989E-7FEF-0C0F-A145E448AF5C}"/>
                </a:ext>
              </a:extLst>
            </p:cNvPr>
            <p:cNvSpPr txBox="1"/>
            <p:nvPr/>
          </p:nvSpPr>
          <p:spPr>
            <a:xfrm>
              <a:off x="9857119" y="650056"/>
              <a:ext cx="4315426" cy="822960"/>
            </a:xfrm>
            <a:prstGeom prst="rect">
              <a:avLst/>
            </a:prstGeom>
            <a:noFill/>
          </p:spPr>
          <p:txBody>
            <a:bodyPr wrap="square" lIns="0" tIns="0" rIns="0" bIns="0" rtlCol="0" anchor="ctr" anchorCtr="0">
              <a:noAutofit/>
            </a:bodyPr>
            <a:lstStyle/>
            <a:p>
              <a:pPr>
                <a:lnSpc>
                  <a:spcPts val="2700"/>
                </a:lnSpc>
                <a:buSzPct val="100000"/>
              </a:pPr>
              <a:r>
                <a:rPr lang="en-US" sz="2500" dirty="0">
                  <a:solidFill>
                    <a:srgbClr val="403C3A"/>
                  </a:solidFill>
                  <a:latin typeface="Wells Fargo Serif Display" panose="02040403040405020204" pitchFamily="18" charset="0"/>
                </a:rPr>
                <a:t>Corporate &amp; </a:t>
              </a:r>
              <a:br>
                <a:rPr lang="en-US" sz="2500" dirty="0">
                  <a:solidFill>
                    <a:srgbClr val="403C3A"/>
                  </a:solidFill>
                  <a:latin typeface="Wells Fargo Serif Display" panose="02040403040405020204" pitchFamily="18" charset="0"/>
                </a:rPr>
              </a:br>
              <a:r>
                <a:rPr lang="en-US" sz="2500" dirty="0">
                  <a:solidFill>
                    <a:srgbClr val="403C3A"/>
                  </a:solidFill>
                  <a:latin typeface="Wells Fargo Serif Display" panose="02040403040405020204" pitchFamily="18" charset="0"/>
                </a:rPr>
                <a:t>Investment Banking</a:t>
              </a:r>
            </a:p>
          </p:txBody>
        </p:sp>
        <p:sp>
          <p:nvSpPr>
            <p:cNvPr id="9" name="Box">
              <a:extLst>
                <a:ext uri="{FF2B5EF4-FFF2-40B4-BE49-F238E27FC236}">
                  <a16:creationId xmlns:a16="http://schemas.microsoft.com/office/drawing/2014/main" id="{B94C1F8B-C826-EB14-2910-0F4550E99FFF}"/>
                </a:ext>
                <a:ext uri="{C183D7F6-B498-43B3-948B-1728B52AA6E4}">
                  <adec:decorative xmlns:adec="http://schemas.microsoft.com/office/drawing/2017/decorative" val="1"/>
                </a:ext>
              </a:extLst>
            </p:cNvPr>
            <p:cNvSpPr/>
            <p:nvPr userDrawn="1"/>
          </p:nvSpPr>
          <p:spPr bwMode="auto">
            <a:xfrm>
              <a:off x="9441358" y="653796"/>
              <a:ext cx="134112" cy="768096"/>
            </a:xfrm>
            <a:prstGeom prst="rect">
              <a:avLst/>
            </a:prstGeom>
            <a:solidFill>
              <a:srgbClr val="FFD100"/>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350">
                <a:solidFill>
                  <a:srgbClr val="403C3A"/>
                </a:solidFill>
              </a:endParaRPr>
            </a:p>
          </p:txBody>
        </p:sp>
      </p:grpSp>
    </p:spTree>
    <p:extLst>
      <p:ext uri="{BB962C8B-B14F-4D97-AF65-F5344CB8AC3E}">
        <p14:creationId xmlns:p14="http://schemas.microsoft.com/office/powerpoint/2010/main" val="275998040"/>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Divider v4">
    <p:bg>
      <p:bgPr>
        <a:solidFill>
          <a:schemeClr val="tx2"/>
        </a:solidFill>
        <a:effectLst/>
      </p:bgPr>
    </p:bg>
    <p:spTree>
      <p:nvGrpSpPr>
        <p:cNvPr id="1" name=""/>
        <p:cNvGrpSpPr/>
        <p:nvPr/>
      </p:nvGrpSpPr>
      <p:grpSpPr>
        <a:xfrm>
          <a:off x="0" y="0"/>
          <a:ext cx="0" cy="0"/>
          <a:chOff x="0" y="0"/>
          <a:chExt cx="0" cy="0"/>
        </a:xfrm>
      </p:grpSpPr>
      <p:sp>
        <p:nvSpPr>
          <p:cNvPr id="13" name="Text Placeholder 16">
            <a:extLst>
              <a:ext uri="{FF2B5EF4-FFF2-40B4-BE49-F238E27FC236}">
                <a16:creationId xmlns:a16="http://schemas.microsoft.com/office/drawing/2014/main" id="{D8511152-0278-80EC-7253-AE1B49D03E51}"/>
              </a:ext>
            </a:extLst>
          </p:cNvPr>
          <p:cNvSpPr>
            <a:spLocks noGrp="1"/>
          </p:cNvSpPr>
          <p:nvPr>
            <p:ph type="body" sz="quarter" idx="14" hasCustomPrompt="1"/>
          </p:nvPr>
        </p:nvSpPr>
        <p:spPr>
          <a:xfrm>
            <a:off x="382588" y="6132254"/>
            <a:ext cx="2048641" cy="344746"/>
          </a:xfrm>
          <a:prstGeom prst="rect">
            <a:avLst/>
          </a:prstGeom>
          <a:solidFill>
            <a:schemeClr val="tx1"/>
          </a:solidFill>
        </p:spPr>
        <p:txBody>
          <a:bodyPr lIns="91440" anchor="ctr"/>
          <a:lstStyle>
            <a:lvl1pPr marL="0" indent="0" algn="l">
              <a:buNone/>
              <a:defRPr sz="1200">
                <a:solidFill>
                  <a:schemeClr val="bg1"/>
                </a:solidFill>
              </a:defRPr>
            </a:lvl1pPr>
          </a:lstStyle>
          <a:p>
            <a:pPr lvl="0"/>
            <a:r>
              <a:rPr lang="en-US" dirty="0"/>
              <a:t>1. Section name goes here</a:t>
            </a:r>
          </a:p>
        </p:txBody>
      </p:sp>
      <p:sp>
        <p:nvSpPr>
          <p:cNvPr id="8" name="Text Placeholder 16">
            <a:extLst>
              <a:ext uri="{FF2B5EF4-FFF2-40B4-BE49-F238E27FC236}">
                <a16:creationId xmlns:a16="http://schemas.microsoft.com/office/drawing/2014/main" id="{2EFD1F73-A3C8-EAD9-5F42-F8D89E3CC1DE}"/>
              </a:ext>
            </a:extLst>
          </p:cNvPr>
          <p:cNvSpPr>
            <a:spLocks noGrp="1"/>
          </p:cNvSpPr>
          <p:nvPr>
            <p:ph type="body" sz="quarter" idx="15" hasCustomPrompt="1"/>
          </p:nvPr>
        </p:nvSpPr>
        <p:spPr>
          <a:xfrm>
            <a:off x="2469571" y="6132254"/>
            <a:ext cx="2048641" cy="344746"/>
          </a:xfrm>
          <a:prstGeom prst="rect">
            <a:avLst/>
          </a:prstGeom>
          <a:solidFill>
            <a:srgbClr val="706D6B"/>
          </a:solidFill>
        </p:spPr>
        <p:txBody>
          <a:bodyPr lIns="91440" anchor="ctr"/>
          <a:lstStyle>
            <a:lvl1pPr marL="0" indent="0" algn="l">
              <a:buNone/>
              <a:defRPr sz="1200">
                <a:solidFill>
                  <a:schemeClr val="bg1"/>
                </a:solidFill>
              </a:defRPr>
            </a:lvl1pPr>
          </a:lstStyle>
          <a:p>
            <a:pPr lvl="0"/>
            <a:r>
              <a:rPr lang="en-US"/>
              <a:t>2. Section name goes here</a:t>
            </a:r>
          </a:p>
        </p:txBody>
      </p:sp>
      <p:sp>
        <p:nvSpPr>
          <p:cNvPr id="9" name="Text Placeholder 16">
            <a:extLst>
              <a:ext uri="{FF2B5EF4-FFF2-40B4-BE49-F238E27FC236}">
                <a16:creationId xmlns:a16="http://schemas.microsoft.com/office/drawing/2014/main" id="{18E9CA16-607A-EF25-A9BC-B7B4D61CFF8C}"/>
              </a:ext>
            </a:extLst>
          </p:cNvPr>
          <p:cNvSpPr>
            <a:spLocks noGrp="1"/>
          </p:cNvSpPr>
          <p:nvPr>
            <p:ph type="body" sz="quarter" idx="16" hasCustomPrompt="1"/>
          </p:nvPr>
        </p:nvSpPr>
        <p:spPr>
          <a:xfrm>
            <a:off x="4556554" y="6132254"/>
            <a:ext cx="2048641" cy="344746"/>
          </a:xfrm>
          <a:prstGeom prst="rect">
            <a:avLst/>
          </a:prstGeom>
          <a:solidFill>
            <a:srgbClr val="706D6B"/>
          </a:solidFill>
        </p:spPr>
        <p:txBody>
          <a:bodyPr lIns="91440" anchor="ctr"/>
          <a:lstStyle>
            <a:lvl1pPr marL="0" indent="0" algn="l">
              <a:buNone/>
              <a:defRPr sz="1200">
                <a:solidFill>
                  <a:schemeClr val="bg1"/>
                </a:solidFill>
              </a:defRPr>
            </a:lvl1pPr>
          </a:lstStyle>
          <a:p>
            <a:pPr lvl="0"/>
            <a:r>
              <a:rPr lang="en-US" dirty="0"/>
              <a:t>2. Section name goes here</a:t>
            </a:r>
          </a:p>
        </p:txBody>
      </p:sp>
      <p:sp>
        <p:nvSpPr>
          <p:cNvPr id="10" name="Text Placeholder 16">
            <a:extLst>
              <a:ext uri="{FF2B5EF4-FFF2-40B4-BE49-F238E27FC236}">
                <a16:creationId xmlns:a16="http://schemas.microsoft.com/office/drawing/2014/main" id="{72A99FEB-F24A-9998-7E84-C261E37F9ED0}"/>
              </a:ext>
            </a:extLst>
          </p:cNvPr>
          <p:cNvSpPr>
            <a:spLocks noGrp="1"/>
          </p:cNvSpPr>
          <p:nvPr>
            <p:ph type="body" sz="quarter" idx="17" hasCustomPrompt="1"/>
          </p:nvPr>
        </p:nvSpPr>
        <p:spPr>
          <a:xfrm>
            <a:off x="6643537" y="6132254"/>
            <a:ext cx="2048641" cy="344746"/>
          </a:xfrm>
          <a:prstGeom prst="rect">
            <a:avLst/>
          </a:prstGeom>
          <a:solidFill>
            <a:srgbClr val="706D6B"/>
          </a:solidFill>
        </p:spPr>
        <p:txBody>
          <a:bodyPr lIns="91440" anchor="ctr"/>
          <a:lstStyle>
            <a:lvl1pPr marL="0" indent="0" algn="l">
              <a:buNone/>
              <a:defRPr sz="1200">
                <a:solidFill>
                  <a:schemeClr val="bg1"/>
                </a:solidFill>
              </a:defRPr>
            </a:lvl1pPr>
          </a:lstStyle>
          <a:p>
            <a:pPr lvl="0"/>
            <a:r>
              <a:rPr lang="en-US" dirty="0"/>
              <a:t>3. Section name goes here</a:t>
            </a:r>
          </a:p>
        </p:txBody>
      </p:sp>
      <p:sp>
        <p:nvSpPr>
          <p:cNvPr id="11" name="Text Placeholder 16">
            <a:extLst>
              <a:ext uri="{FF2B5EF4-FFF2-40B4-BE49-F238E27FC236}">
                <a16:creationId xmlns:a16="http://schemas.microsoft.com/office/drawing/2014/main" id="{64165325-D31E-5559-4E88-DD88E08D4106}"/>
              </a:ext>
            </a:extLst>
          </p:cNvPr>
          <p:cNvSpPr>
            <a:spLocks noGrp="1"/>
          </p:cNvSpPr>
          <p:nvPr>
            <p:ph type="body" sz="quarter" idx="18" hasCustomPrompt="1"/>
          </p:nvPr>
        </p:nvSpPr>
        <p:spPr>
          <a:xfrm>
            <a:off x="8730520" y="6132254"/>
            <a:ext cx="2048641" cy="344746"/>
          </a:xfrm>
          <a:prstGeom prst="rect">
            <a:avLst/>
          </a:prstGeom>
          <a:solidFill>
            <a:srgbClr val="706D6B"/>
          </a:solidFill>
        </p:spPr>
        <p:txBody>
          <a:bodyPr lIns="91440" anchor="ctr"/>
          <a:lstStyle>
            <a:lvl1pPr marL="0" indent="0" algn="l">
              <a:buNone/>
              <a:defRPr sz="1200">
                <a:solidFill>
                  <a:schemeClr val="bg1"/>
                </a:solidFill>
              </a:defRPr>
            </a:lvl1pPr>
          </a:lstStyle>
          <a:p>
            <a:pPr lvl="0"/>
            <a:r>
              <a:rPr lang="en-US" dirty="0"/>
              <a:t>4. Section name goes here</a:t>
            </a:r>
          </a:p>
        </p:txBody>
      </p:sp>
      <p:sp>
        <p:nvSpPr>
          <p:cNvPr id="7" name="Title">
            <a:extLst>
              <a:ext uri="{FF2B5EF4-FFF2-40B4-BE49-F238E27FC236}">
                <a16:creationId xmlns:a16="http://schemas.microsoft.com/office/drawing/2014/main" id="{B39997CF-FC48-A8A3-3C2F-FCACFC69DD1B}"/>
              </a:ext>
            </a:extLst>
          </p:cNvPr>
          <p:cNvSpPr>
            <a:spLocks noGrp="1"/>
          </p:cNvSpPr>
          <p:nvPr>
            <p:ph type="ctrTitle" hasCustomPrompt="1"/>
          </p:nvPr>
        </p:nvSpPr>
        <p:spPr>
          <a:xfrm>
            <a:off x="391519" y="1219200"/>
            <a:ext cx="7772400" cy="2265739"/>
          </a:xfrm>
          <a:prstGeom prst="rect">
            <a:avLst/>
          </a:prstGeom>
        </p:spPr>
        <p:txBody>
          <a:bodyPr anchor="b" anchorCtr="0"/>
          <a:lstStyle>
            <a:lvl1pPr algn="l">
              <a:defRPr sz="3600">
                <a:solidFill>
                  <a:schemeClr val="bg2"/>
                </a:solidFill>
              </a:defRPr>
            </a:lvl1pPr>
          </a:lstStyle>
          <a:p>
            <a:r>
              <a:rPr lang="en-US" sz="3600" dirty="0"/>
              <a:t>Section Title</a:t>
            </a:r>
            <a:endParaRPr lang="en-US" dirty="0"/>
          </a:p>
        </p:txBody>
      </p:sp>
      <p:sp>
        <p:nvSpPr>
          <p:cNvPr id="6" name="Text Placeholder 5">
            <a:extLst>
              <a:ext uri="{FF2B5EF4-FFF2-40B4-BE49-F238E27FC236}">
                <a16:creationId xmlns:a16="http://schemas.microsoft.com/office/drawing/2014/main" id="{228FA235-891A-DEF9-4F80-B5182B951083}"/>
              </a:ext>
            </a:extLst>
          </p:cNvPr>
          <p:cNvSpPr>
            <a:spLocks noGrp="1"/>
          </p:cNvSpPr>
          <p:nvPr>
            <p:ph type="body" sz="quarter" idx="22" hasCustomPrompt="1"/>
          </p:nvPr>
        </p:nvSpPr>
        <p:spPr>
          <a:xfrm>
            <a:off x="392113" y="3544888"/>
            <a:ext cx="7772400" cy="1255712"/>
          </a:xfrm>
        </p:spPr>
        <p:txBody>
          <a:bodyPr/>
          <a:lstStyle>
            <a:lvl1pPr marL="0" indent="0">
              <a:buNone/>
              <a:defRPr sz="1500"/>
            </a:lvl1pPr>
          </a:lstStyle>
          <a:p>
            <a:pPr lvl="0"/>
            <a:r>
              <a:rPr lang="en-US"/>
              <a:t>Subhead</a:t>
            </a:r>
          </a:p>
        </p:txBody>
      </p:sp>
      <p:sp>
        <p:nvSpPr>
          <p:cNvPr id="3" name="Picture Placeholder 39">
            <a:extLst>
              <a:ext uri="{FF2B5EF4-FFF2-40B4-BE49-F238E27FC236}">
                <a16:creationId xmlns:a16="http://schemas.microsoft.com/office/drawing/2014/main" id="{675CA676-1D70-90D0-8001-74D1E52F8279}"/>
              </a:ext>
            </a:extLst>
          </p:cNvPr>
          <p:cNvSpPr>
            <a:spLocks noGrp="1"/>
          </p:cNvSpPr>
          <p:nvPr>
            <p:ph type="pic" sz="quarter" idx="25" hasCustomPrompt="1"/>
          </p:nvPr>
        </p:nvSpPr>
        <p:spPr>
          <a:xfrm>
            <a:off x="10837863" y="540638"/>
            <a:ext cx="971172" cy="650875"/>
          </a:xfrm>
          <a:prstGeom prst="rect">
            <a:avLst/>
          </a:prstGeom>
        </p:spPr>
        <p:txBody>
          <a:bodyPr anchor="ctr"/>
          <a:lstStyle>
            <a:lvl1pPr marL="0" indent="0" algn="ctr">
              <a:buNone/>
              <a:defRPr sz="1200">
                <a:solidFill>
                  <a:schemeClr val="tx1"/>
                </a:solidFill>
              </a:defRPr>
            </a:lvl1pPr>
          </a:lstStyle>
          <a:p>
            <a:r>
              <a:rPr lang="en-US" dirty="0"/>
              <a:t>Client logo</a:t>
            </a:r>
          </a:p>
        </p:txBody>
      </p:sp>
      <p:grpSp>
        <p:nvGrpSpPr>
          <p:cNvPr id="4" name="Identifier">
            <a:extLst>
              <a:ext uri="{FF2B5EF4-FFF2-40B4-BE49-F238E27FC236}">
                <a16:creationId xmlns:a16="http://schemas.microsoft.com/office/drawing/2014/main" id="{CB0F8428-5BBC-ED65-5D97-34A2DAE30A25}"/>
              </a:ext>
            </a:extLst>
          </p:cNvPr>
          <p:cNvGrpSpPr/>
          <p:nvPr userDrawn="1"/>
        </p:nvGrpSpPr>
        <p:grpSpPr>
          <a:xfrm>
            <a:off x="381433" y="572523"/>
            <a:ext cx="3548390" cy="617220"/>
            <a:chOff x="9441358" y="650056"/>
            <a:chExt cx="4731187" cy="822960"/>
          </a:xfrm>
        </p:grpSpPr>
        <p:sp>
          <p:nvSpPr>
            <p:cNvPr id="5" name="Group Name">
              <a:extLst>
                <a:ext uri="{FF2B5EF4-FFF2-40B4-BE49-F238E27FC236}">
                  <a16:creationId xmlns:a16="http://schemas.microsoft.com/office/drawing/2014/main" id="{F76E96CD-8BC5-75DB-2EB0-2ED41BA0E762}"/>
                </a:ext>
              </a:extLst>
            </p:cNvPr>
            <p:cNvSpPr txBox="1"/>
            <p:nvPr/>
          </p:nvSpPr>
          <p:spPr>
            <a:xfrm>
              <a:off x="9857119" y="650056"/>
              <a:ext cx="4315426" cy="822960"/>
            </a:xfrm>
            <a:prstGeom prst="rect">
              <a:avLst/>
            </a:prstGeom>
            <a:noFill/>
          </p:spPr>
          <p:txBody>
            <a:bodyPr wrap="square" lIns="0" tIns="0" rIns="0" bIns="0" rtlCol="0" anchor="ctr" anchorCtr="0">
              <a:noAutofit/>
            </a:bodyPr>
            <a:lstStyle/>
            <a:p>
              <a:pPr>
                <a:lnSpc>
                  <a:spcPts val="2700"/>
                </a:lnSpc>
                <a:buSzPct val="100000"/>
              </a:pPr>
              <a:r>
                <a:rPr lang="en-US" sz="2500" dirty="0">
                  <a:solidFill>
                    <a:srgbClr val="403C3A"/>
                  </a:solidFill>
                  <a:latin typeface="Wells Fargo Serif Display" panose="02040403040405020204" pitchFamily="18" charset="0"/>
                </a:rPr>
                <a:t>Corporate &amp; </a:t>
              </a:r>
              <a:br>
                <a:rPr lang="en-US" sz="2500" dirty="0">
                  <a:solidFill>
                    <a:srgbClr val="403C3A"/>
                  </a:solidFill>
                  <a:latin typeface="Wells Fargo Serif Display" panose="02040403040405020204" pitchFamily="18" charset="0"/>
                </a:rPr>
              </a:br>
              <a:r>
                <a:rPr lang="en-US" sz="2500" dirty="0">
                  <a:solidFill>
                    <a:srgbClr val="403C3A"/>
                  </a:solidFill>
                  <a:latin typeface="Wells Fargo Serif Display" panose="02040403040405020204" pitchFamily="18" charset="0"/>
                </a:rPr>
                <a:t>Investment Banking</a:t>
              </a:r>
            </a:p>
          </p:txBody>
        </p:sp>
        <p:sp>
          <p:nvSpPr>
            <p:cNvPr id="12" name="Box">
              <a:extLst>
                <a:ext uri="{FF2B5EF4-FFF2-40B4-BE49-F238E27FC236}">
                  <a16:creationId xmlns:a16="http://schemas.microsoft.com/office/drawing/2014/main" id="{1C41BAC1-ADEA-BB68-792A-F429BCA8F976}"/>
                </a:ext>
                <a:ext uri="{C183D7F6-B498-43B3-948B-1728B52AA6E4}">
                  <adec:decorative xmlns:adec="http://schemas.microsoft.com/office/drawing/2017/decorative" val="1"/>
                </a:ext>
              </a:extLst>
            </p:cNvPr>
            <p:cNvSpPr/>
            <p:nvPr userDrawn="1"/>
          </p:nvSpPr>
          <p:spPr bwMode="auto">
            <a:xfrm>
              <a:off x="9441358" y="653796"/>
              <a:ext cx="134112" cy="768096"/>
            </a:xfrm>
            <a:prstGeom prst="rect">
              <a:avLst/>
            </a:prstGeom>
            <a:solidFill>
              <a:srgbClr val="FFD100"/>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350">
                <a:solidFill>
                  <a:srgbClr val="403C3A"/>
                </a:solidFill>
              </a:endParaRPr>
            </a:p>
          </p:txBody>
        </p:sp>
      </p:grpSp>
    </p:spTree>
    <p:extLst>
      <p:ext uri="{BB962C8B-B14F-4D97-AF65-F5344CB8AC3E}">
        <p14:creationId xmlns:p14="http://schemas.microsoft.com/office/powerpoint/2010/main" val="3446535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ction Divider v4_white">
    <p:bg>
      <p:bgPr>
        <a:solidFill>
          <a:schemeClr val="bg1"/>
        </a:solidFill>
        <a:effectLst/>
      </p:bgPr>
    </p:bg>
    <p:spTree>
      <p:nvGrpSpPr>
        <p:cNvPr id="1" name=""/>
        <p:cNvGrpSpPr/>
        <p:nvPr/>
      </p:nvGrpSpPr>
      <p:grpSpPr>
        <a:xfrm>
          <a:off x="0" y="0"/>
          <a:ext cx="0" cy="0"/>
          <a:chOff x="0" y="0"/>
          <a:chExt cx="0" cy="0"/>
        </a:xfrm>
      </p:grpSpPr>
      <p:sp>
        <p:nvSpPr>
          <p:cNvPr id="13" name="Text Placeholder 16">
            <a:extLst>
              <a:ext uri="{FF2B5EF4-FFF2-40B4-BE49-F238E27FC236}">
                <a16:creationId xmlns:a16="http://schemas.microsoft.com/office/drawing/2014/main" id="{D8511152-0278-80EC-7253-AE1B49D03E51}"/>
              </a:ext>
            </a:extLst>
          </p:cNvPr>
          <p:cNvSpPr>
            <a:spLocks noGrp="1"/>
          </p:cNvSpPr>
          <p:nvPr>
            <p:ph type="body" sz="quarter" idx="14" hasCustomPrompt="1"/>
          </p:nvPr>
        </p:nvSpPr>
        <p:spPr>
          <a:xfrm>
            <a:off x="382588" y="6132254"/>
            <a:ext cx="2048641" cy="344746"/>
          </a:xfrm>
          <a:prstGeom prst="rect">
            <a:avLst/>
          </a:prstGeom>
          <a:solidFill>
            <a:srgbClr val="706D6B"/>
          </a:solidFill>
        </p:spPr>
        <p:txBody>
          <a:bodyPr lIns="91440" anchor="ctr"/>
          <a:lstStyle>
            <a:lvl1pPr marL="0" indent="0" algn="l">
              <a:buNone/>
              <a:defRPr sz="1200">
                <a:solidFill>
                  <a:schemeClr val="bg1"/>
                </a:solidFill>
              </a:defRPr>
            </a:lvl1pPr>
          </a:lstStyle>
          <a:p>
            <a:pPr lvl="0"/>
            <a:r>
              <a:rPr lang="en-US"/>
              <a:t>1. Section name goes here</a:t>
            </a:r>
          </a:p>
        </p:txBody>
      </p:sp>
      <p:sp>
        <p:nvSpPr>
          <p:cNvPr id="8" name="Text Placeholder 16">
            <a:extLst>
              <a:ext uri="{FF2B5EF4-FFF2-40B4-BE49-F238E27FC236}">
                <a16:creationId xmlns:a16="http://schemas.microsoft.com/office/drawing/2014/main" id="{2EFD1F73-A3C8-EAD9-5F42-F8D89E3CC1DE}"/>
              </a:ext>
            </a:extLst>
          </p:cNvPr>
          <p:cNvSpPr>
            <a:spLocks noGrp="1"/>
          </p:cNvSpPr>
          <p:nvPr>
            <p:ph type="body" sz="quarter" idx="15" hasCustomPrompt="1"/>
          </p:nvPr>
        </p:nvSpPr>
        <p:spPr>
          <a:xfrm>
            <a:off x="2469571" y="6132254"/>
            <a:ext cx="2048641" cy="344746"/>
          </a:xfrm>
          <a:prstGeom prst="rect">
            <a:avLst/>
          </a:prstGeom>
          <a:solidFill>
            <a:srgbClr val="E1E1E1"/>
          </a:solidFill>
        </p:spPr>
        <p:txBody>
          <a:bodyPr lIns="91440" anchor="ctr"/>
          <a:lstStyle>
            <a:lvl1pPr marL="0" indent="0" algn="l">
              <a:buNone/>
              <a:defRPr sz="1200">
                <a:solidFill>
                  <a:schemeClr val="bg2"/>
                </a:solidFill>
              </a:defRPr>
            </a:lvl1pPr>
          </a:lstStyle>
          <a:p>
            <a:pPr lvl="0"/>
            <a:r>
              <a:rPr lang="en-US"/>
              <a:t>2. Section name goes here</a:t>
            </a:r>
          </a:p>
        </p:txBody>
      </p:sp>
      <p:sp>
        <p:nvSpPr>
          <p:cNvPr id="9" name="Text Placeholder 16">
            <a:extLst>
              <a:ext uri="{FF2B5EF4-FFF2-40B4-BE49-F238E27FC236}">
                <a16:creationId xmlns:a16="http://schemas.microsoft.com/office/drawing/2014/main" id="{18E9CA16-607A-EF25-A9BC-B7B4D61CFF8C}"/>
              </a:ext>
            </a:extLst>
          </p:cNvPr>
          <p:cNvSpPr>
            <a:spLocks noGrp="1"/>
          </p:cNvSpPr>
          <p:nvPr>
            <p:ph type="body" sz="quarter" idx="16" hasCustomPrompt="1"/>
          </p:nvPr>
        </p:nvSpPr>
        <p:spPr>
          <a:xfrm>
            <a:off x="4556554" y="6132254"/>
            <a:ext cx="2048641" cy="344746"/>
          </a:xfrm>
          <a:prstGeom prst="rect">
            <a:avLst/>
          </a:prstGeom>
          <a:solidFill>
            <a:srgbClr val="E1E1E1"/>
          </a:solidFill>
        </p:spPr>
        <p:txBody>
          <a:bodyPr lIns="91440" anchor="ctr"/>
          <a:lstStyle>
            <a:lvl1pPr marL="0" indent="0" algn="l">
              <a:buNone/>
              <a:defRPr sz="1200">
                <a:solidFill>
                  <a:schemeClr val="bg2"/>
                </a:solidFill>
              </a:defRPr>
            </a:lvl1pPr>
          </a:lstStyle>
          <a:p>
            <a:pPr lvl="0"/>
            <a:r>
              <a:rPr lang="en-US"/>
              <a:t>2. Section name goes here</a:t>
            </a:r>
          </a:p>
        </p:txBody>
      </p:sp>
      <p:sp>
        <p:nvSpPr>
          <p:cNvPr id="10" name="Text Placeholder 16">
            <a:extLst>
              <a:ext uri="{FF2B5EF4-FFF2-40B4-BE49-F238E27FC236}">
                <a16:creationId xmlns:a16="http://schemas.microsoft.com/office/drawing/2014/main" id="{72A99FEB-F24A-9998-7E84-C261E37F9ED0}"/>
              </a:ext>
            </a:extLst>
          </p:cNvPr>
          <p:cNvSpPr>
            <a:spLocks noGrp="1"/>
          </p:cNvSpPr>
          <p:nvPr>
            <p:ph type="body" sz="quarter" idx="17" hasCustomPrompt="1"/>
          </p:nvPr>
        </p:nvSpPr>
        <p:spPr>
          <a:xfrm>
            <a:off x="6643537" y="6132254"/>
            <a:ext cx="2048641" cy="344746"/>
          </a:xfrm>
          <a:prstGeom prst="rect">
            <a:avLst/>
          </a:prstGeom>
          <a:solidFill>
            <a:srgbClr val="E1E1E1"/>
          </a:solidFill>
        </p:spPr>
        <p:txBody>
          <a:bodyPr lIns="91440" anchor="ctr"/>
          <a:lstStyle>
            <a:lvl1pPr marL="0" indent="0" algn="l">
              <a:buNone/>
              <a:defRPr sz="1200">
                <a:solidFill>
                  <a:schemeClr val="bg2"/>
                </a:solidFill>
              </a:defRPr>
            </a:lvl1pPr>
          </a:lstStyle>
          <a:p>
            <a:pPr lvl="0"/>
            <a:r>
              <a:rPr lang="en-US"/>
              <a:t>3. Section name goes here</a:t>
            </a:r>
          </a:p>
        </p:txBody>
      </p:sp>
      <p:sp>
        <p:nvSpPr>
          <p:cNvPr id="11" name="Text Placeholder 16">
            <a:extLst>
              <a:ext uri="{FF2B5EF4-FFF2-40B4-BE49-F238E27FC236}">
                <a16:creationId xmlns:a16="http://schemas.microsoft.com/office/drawing/2014/main" id="{64165325-D31E-5559-4E88-DD88E08D4106}"/>
              </a:ext>
            </a:extLst>
          </p:cNvPr>
          <p:cNvSpPr>
            <a:spLocks noGrp="1"/>
          </p:cNvSpPr>
          <p:nvPr>
            <p:ph type="body" sz="quarter" idx="18" hasCustomPrompt="1"/>
          </p:nvPr>
        </p:nvSpPr>
        <p:spPr>
          <a:xfrm>
            <a:off x="8730520" y="6132254"/>
            <a:ext cx="2048641" cy="344746"/>
          </a:xfrm>
          <a:prstGeom prst="rect">
            <a:avLst/>
          </a:prstGeom>
          <a:solidFill>
            <a:srgbClr val="E1E1E1"/>
          </a:solidFill>
        </p:spPr>
        <p:txBody>
          <a:bodyPr lIns="91440" anchor="ctr"/>
          <a:lstStyle>
            <a:lvl1pPr marL="0" indent="0" algn="l">
              <a:buNone/>
              <a:defRPr sz="1200">
                <a:solidFill>
                  <a:schemeClr val="bg2"/>
                </a:solidFill>
              </a:defRPr>
            </a:lvl1pPr>
          </a:lstStyle>
          <a:p>
            <a:pPr lvl="0"/>
            <a:r>
              <a:rPr lang="en-US"/>
              <a:t>4. Section name goes here</a:t>
            </a:r>
          </a:p>
        </p:txBody>
      </p:sp>
      <p:sp>
        <p:nvSpPr>
          <p:cNvPr id="7" name="Title">
            <a:extLst>
              <a:ext uri="{FF2B5EF4-FFF2-40B4-BE49-F238E27FC236}">
                <a16:creationId xmlns:a16="http://schemas.microsoft.com/office/drawing/2014/main" id="{B39997CF-FC48-A8A3-3C2F-FCACFC69DD1B}"/>
              </a:ext>
            </a:extLst>
          </p:cNvPr>
          <p:cNvSpPr>
            <a:spLocks noGrp="1"/>
          </p:cNvSpPr>
          <p:nvPr>
            <p:ph type="ctrTitle" hasCustomPrompt="1"/>
          </p:nvPr>
        </p:nvSpPr>
        <p:spPr>
          <a:xfrm>
            <a:off x="391519" y="1219200"/>
            <a:ext cx="7772400" cy="2265739"/>
          </a:xfrm>
          <a:prstGeom prst="rect">
            <a:avLst/>
          </a:prstGeom>
        </p:spPr>
        <p:txBody>
          <a:bodyPr anchor="b" anchorCtr="0"/>
          <a:lstStyle>
            <a:lvl1pPr algn="l">
              <a:defRPr sz="3600">
                <a:solidFill>
                  <a:schemeClr val="bg2"/>
                </a:solidFill>
              </a:defRPr>
            </a:lvl1pPr>
          </a:lstStyle>
          <a:p>
            <a:r>
              <a:rPr lang="en-US" sz="3600" dirty="0"/>
              <a:t>Section Title</a:t>
            </a:r>
            <a:endParaRPr lang="en-US" dirty="0"/>
          </a:p>
        </p:txBody>
      </p:sp>
      <p:sp>
        <p:nvSpPr>
          <p:cNvPr id="6" name="Text Placeholder 5">
            <a:extLst>
              <a:ext uri="{FF2B5EF4-FFF2-40B4-BE49-F238E27FC236}">
                <a16:creationId xmlns:a16="http://schemas.microsoft.com/office/drawing/2014/main" id="{228FA235-891A-DEF9-4F80-B5182B951083}"/>
              </a:ext>
            </a:extLst>
          </p:cNvPr>
          <p:cNvSpPr>
            <a:spLocks noGrp="1"/>
          </p:cNvSpPr>
          <p:nvPr>
            <p:ph type="body" sz="quarter" idx="22" hasCustomPrompt="1"/>
          </p:nvPr>
        </p:nvSpPr>
        <p:spPr>
          <a:xfrm>
            <a:off x="392113" y="3544888"/>
            <a:ext cx="7772400" cy="1255712"/>
          </a:xfrm>
        </p:spPr>
        <p:txBody>
          <a:bodyPr/>
          <a:lstStyle>
            <a:lvl1pPr marL="0" indent="0">
              <a:buNone/>
              <a:defRPr sz="1500"/>
            </a:lvl1pPr>
          </a:lstStyle>
          <a:p>
            <a:pPr lvl="0"/>
            <a:r>
              <a:rPr lang="en-US"/>
              <a:t>Subhead</a:t>
            </a:r>
          </a:p>
        </p:txBody>
      </p:sp>
      <p:sp>
        <p:nvSpPr>
          <p:cNvPr id="3" name="Picture Placeholder 39">
            <a:extLst>
              <a:ext uri="{FF2B5EF4-FFF2-40B4-BE49-F238E27FC236}">
                <a16:creationId xmlns:a16="http://schemas.microsoft.com/office/drawing/2014/main" id="{2EAC76EB-6FCF-5B4F-A7A6-68CE644DE973}"/>
              </a:ext>
            </a:extLst>
          </p:cNvPr>
          <p:cNvSpPr>
            <a:spLocks noGrp="1"/>
          </p:cNvSpPr>
          <p:nvPr>
            <p:ph type="pic" sz="quarter" idx="25" hasCustomPrompt="1"/>
          </p:nvPr>
        </p:nvSpPr>
        <p:spPr>
          <a:xfrm>
            <a:off x="10837863" y="540638"/>
            <a:ext cx="971172" cy="650875"/>
          </a:xfrm>
          <a:prstGeom prst="rect">
            <a:avLst/>
          </a:prstGeom>
        </p:spPr>
        <p:txBody>
          <a:bodyPr anchor="ctr"/>
          <a:lstStyle>
            <a:lvl1pPr marL="0" indent="0" algn="ctr">
              <a:buNone/>
              <a:defRPr sz="1200">
                <a:solidFill>
                  <a:schemeClr val="tx1"/>
                </a:solidFill>
              </a:defRPr>
            </a:lvl1pPr>
          </a:lstStyle>
          <a:p>
            <a:r>
              <a:rPr lang="en-US" dirty="0"/>
              <a:t>Client logo</a:t>
            </a:r>
          </a:p>
        </p:txBody>
      </p:sp>
      <p:grpSp>
        <p:nvGrpSpPr>
          <p:cNvPr id="4" name="Identifier">
            <a:extLst>
              <a:ext uri="{FF2B5EF4-FFF2-40B4-BE49-F238E27FC236}">
                <a16:creationId xmlns:a16="http://schemas.microsoft.com/office/drawing/2014/main" id="{F9D54E77-AD7F-F205-4F54-4F3EB38A94A5}"/>
              </a:ext>
            </a:extLst>
          </p:cNvPr>
          <p:cNvGrpSpPr/>
          <p:nvPr userDrawn="1"/>
        </p:nvGrpSpPr>
        <p:grpSpPr>
          <a:xfrm>
            <a:off x="381433" y="572523"/>
            <a:ext cx="3548390" cy="617220"/>
            <a:chOff x="9441358" y="650056"/>
            <a:chExt cx="4731187" cy="822960"/>
          </a:xfrm>
        </p:grpSpPr>
        <p:sp>
          <p:nvSpPr>
            <p:cNvPr id="5" name="Group Name">
              <a:extLst>
                <a:ext uri="{FF2B5EF4-FFF2-40B4-BE49-F238E27FC236}">
                  <a16:creationId xmlns:a16="http://schemas.microsoft.com/office/drawing/2014/main" id="{AF62AED9-6A01-D57A-D88C-2E65E2E8F990}"/>
                </a:ext>
              </a:extLst>
            </p:cNvPr>
            <p:cNvSpPr txBox="1"/>
            <p:nvPr/>
          </p:nvSpPr>
          <p:spPr>
            <a:xfrm>
              <a:off x="9857119" y="650056"/>
              <a:ext cx="4315426" cy="822960"/>
            </a:xfrm>
            <a:prstGeom prst="rect">
              <a:avLst/>
            </a:prstGeom>
            <a:noFill/>
          </p:spPr>
          <p:txBody>
            <a:bodyPr wrap="square" lIns="0" tIns="0" rIns="0" bIns="0" rtlCol="0" anchor="ctr" anchorCtr="0">
              <a:noAutofit/>
            </a:bodyPr>
            <a:lstStyle/>
            <a:p>
              <a:pPr>
                <a:lnSpc>
                  <a:spcPts val="2700"/>
                </a:lnSpc>
                <a:buSzPct val="100000"/>
              </a:pPr>
              <a:r>
                <a:rPr lang="en-US" sz="2500" dirty="0">
                  <a:solidFill>
                    <a:srgbClr val="403C3A"/>
                  </a:solidFill>
                  <a:latin typeface="Wells Fargo Serif Display" panose="02040403040405020204" pitchFamily="18" charset="0"/>
                </a:rPr>
                <a:t>Corporate &amp; </a:t>
              </a:r>
              <a:br>
                <a:rPr lang="en-US" sz="2500" dirty="0">
                  <a:solidFill>
                    <a:srgbClr val="403C3A"/>
                  </a:solidFill>
                  <a:latin typeface="Wells Fargo Serif Display" panose="02040403040405020204" pitchFamily="18" charset="0"/>
                </a:rPr>
              </a:br>
              <a:r>
                <a:rPr lang="en-US" sz="2500" dirty="0">
                  <a:solidFill>
                    <a:srgbClr val="403C3A"/>
                  </a:solidFill>
                  <a:latin typeface="Wells Fargo Serif Display" panose="02040403040405020204" pitchFamily="18" charset="0"/>
                </a:rPr>
                <a:t>Investment Banking</a:t>
              </a:r>
            </a:p>
          </p:txBody>
        </p:sp>
        <p:sp>
          <p:nvSpPr>
            <p:cNvPr id="12" name="Box">
              <a:extLst>
                <a:ext uri="{FF2B5EF4-FFF2-40B4-BE49-F238E27FC236}">
                  <a16:creationId xmlns:a16="http://schemas.microsoft.com/office/drawing/2014/main" id="{E95E75BD-C6E5-2DA4-E132-214A8D7BDE88}"/>
                </a:ext>
                <a:ext uri="{C183D7F6-B498-43B3-948B-1728B52AA6E4}">
                  <adec:decorative xmlns:adec="http://schemas.microsoft.com/office/drawing/2017/decorative" val="1"/>
                </a:ext>
              </a:extLst>
            </p:cNvPr>
            <p:cNvSpPr/>
            <p:nvPr userDrawn="1"/>
          </p:nvSpPr>
          <p:spPr bwMode="auto">
            <a:xfrm>
              <a:off x="9441358" y="653796"/>
              <a:ext cx="134112" cy="768096"/>
            </a:xfrm>
            <a:prstGeom prst="rect">
              <a:avLst/>
            </a:prstGeom>
            <a:solidFill>
              <a:srgbClr val="FFD100"/>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350">
                <a:solidFill>
                  <a:srgbClr val="403C3A"/>
                </a:solidFill>
              </a:endParaRPr>
            </a:p>
          </p:txBody>
        </p:sp>
      </p:grpSp>
    </p:spTree>
    <p:extLst>
      <p:ext uri="{BB962C8B-B14F-4D97-AF65-F5344CB8AC3E}">
        <p14:creationId xmlns:p14="http://schemas.microsoft.com/office/powerpoint/2010/main" val="201796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3444767"/>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6C070-6959-4EE8-08F2-CFB172C917FF}"/>
              </a:ext>
            </a:extLst>
          </p:cNvPr>
          <p:cNvSpPr>
            <a:spLocks noGrp="1"/>
          </p:cNvSpPr>
          <p:nvPr>
            <p:ph type="title"/>
          </p:nvPr>
        </p:nvSpPr>
        <p:spPr/>
        <p:txBody>
          <a:bodyPr/>
          <a:lstStyle/>
          <a:p>
            <a:r>
              <a:rPr lang="en-US"/>
              <a:t>Click to edit Master title style</a:t>
            </a:r>
          </a:p>
        </p:txBody>
      </p:sp>
      <p:cxnSp>
        <p:nvCxnSpPr>
          <p:cNvPr id="3" name="Straight Connector 2">
            <a:extLst>
              <a:ext uri="{FF2B5EF4-FFF2-40B4-BE49-F238E27FC236}">
                <a16:creationId xmlns:a16="http://schemas.microsoft.com/office/drawing/2014/main" id="{9EEC896F-4FAA-3E53-3E59-DEF6847BF4E4}"/>
              </a:ext>
            </a:extLst>
          </p:cNvPr>
          <p:cNvCxnSpPr>
            <a:cxnSpLocks/>
          </p:cNvCxnSpPr>
          <p:nvPr userDrawn="1"/>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Tree>
    <p:extLst>
      <p:ext uri="{BB962C8B-B14F-4D97-AF65-F5344CB8AC3E}">
        <p14:creationId xmlns:p14="http://schemas.microsoft.com/office/powerpoint/2010/main" val="26818911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 Subheader">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sp>
        <p:nvSpPr>
          <p:cNvPr id="7" name="Text Placeholder 72">
            <a:extLst>
              <a:ext uri="{FF2B5EF4-FFF2-40B4-BE49-F238E27FC236}">
                <a16:creationId xmlns:a16="http://schemas.microsoft.com/office/drawing/2014/main" id="{868A0EFF-7D02-CAEB-38B1-6F66476B78F7}"/>
              </a:ext>
            </a:extLst>
          </p:cNvPr>
          <p:cNvSpPr>
            <a:spLocks noGrp="1"/>
          </p:cNvSpPr>
          <p:nvPr>
            <p:ph type="body" sz="quarter" idx="36" hasCustomPrompt="1"/>
          </p:nvPr>
        </p:nvSpPr>
        <p:spPr>
          <a:xfrm>
            <a:off x="382587" y="1219201"/>
            <a:ext cx="11426825" cy="228599"/>
          </a:xfrm>
        </p:spPr>
        <p:txBody>
          <a:bodyPr/>
          <a:lstStyle>
            <a:lvl1pPr marL="0" indent="0">
              <a:spcBef>
                <a:spcPts val="0"/>
              </a:spcBef>
              <a:buNone/>
              <a:defRPr sz="1500" b="0" i="0">
                <a:latin typeface="Wells Fargo Sans SemiBold" panose="020B0503020203020204" pitchFamily="34" charset="0"/>
              </a:defRPr>
            </a:lvl1pPr>
          </a:lstStyle>
          <a:p>
            <a:pPr lvl="0"/>
            <a:r>
              <a:rPr lang="en-US"/>
              <a:t>Subhead</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12" name="Text Placeholder 11">
            <a:extLst>
              <a:ext uri="{FF2B5EF4-FFF2-40B4-BE49-F238E27FC236}">
                <a16:creationId xmlns:a16="http://schemas.microsoft.com/office/drawing/2014/main" id="{7837D60F-B8DB-B867-A66F-9F0E04E52AFA}"/>
              </a:ext>
            </a:extLst>
          </p:cNvPr>
          <p:cNvSpPr>
            <a:spLocks noGrp="1"/>
          </p:cNvSpPr>
          <p:nvPr>
            <p:ph type="body" sz="quarter" idx="56" hasCustomPrompt="1"/>
          </p:nvPr>
        </p:nvSpPr>
        <p:spPr>
          <a:xfrm>
            <a:off x="378404" y="6197332"/>
            <a:ext cx="11426823" cy="244469"/>
          </a:xfrm>
          <a:noFill/>
        </p:spPr>
        <p:txBody>
          <a:bodyPr lIns="0" anchor="b"/>
          <a:lstStyle>
            <a:lvl1pPr marL="0" indent="0">
              <a:buFontTx/>
              <a:buNone/>
              <a:defRPr sz="800" b="0" i="0">
                <a:latin typeface="Wells Fargo Sans Condensed" panose="020B0506020203020204" pitchFamily="34" charset="0"/>
              </a:defRPr>
            </a:lvl1pPr>
          </a:lstStyle>
          <a:p>
            <a:pPr lvl="0"/>
            <a:r>
              <a:rPr lang="en-US"/>
              <a:t>Source/footnote goes here</a:t>
            </a:r>
          </a:p>
        </p:txBody>
      </p:sp>
    </p:spTree>
    <p:extLst>
      <p:ext uri="{BB962C8B-B14F-4D97-AF65-F5344CB8AC3E}">
        <p14:creationId xmlns:p14="http://schemas.microsoft.com/office/powerpoint/2010/main" val="38850873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Executive summary">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4" name="Text Placeholder 3">
            <a:extLst>
              <a:ext uri="{FF2B5EF4-FFF2-40B4-BE49-F238E27FC236}">
                <a16:creationId xmlns:a16="http://schemas.microsoft.com/office/drawing/2014/main" id="{2B4634C5-19C6-D6E5-3BAF-868DD5380E2F}"/>
              </a:ext>
            </a:extLst>
          </p:cNvPr>
          <p:cNvSpPr>
            <a:spLocks noGrp="1"/>
          </p:cNvSpPr>
          <p:nvPr>
            <p:ph type="body" sz="quarter" idx="113"/>
          </p:nvPr>
        </p:nvSpPr>
        <p:spPr>
          <a:xfrm>
            <a:off x="5237340" y="1219199"/>
            <a:ext cx="6567310" cy="4876161"/>
          </a:xfrm>
        </p:spPr>
        <p:txBody>
          <a:bodyPr/>
          <a:lstStyle>
            <a:lvl1pPr>
              <a:defRPr baseline="0"/>
            </a:lvl1pPr>
            <a:lvl2pPr marL="341313" indent="-171450">
              <a:defRPr baseline="0"/>
            </a:lvl2pPr>
            <a:lvl3pPr marL="511175" indent="-171450">
              <a:defRPr baseline="0"/>
            </a:lvl3pPr>
          </a:lstStyle>
          <a:p>
            <a:pPr lvl="0"/>
            <a:r>
              <a:rPr lang="en-US"/>
              <a:t>Click to edit Master text styles</a:t>
            </a:r>
          </a:p>
          <a:p>
            <a:pPr lvl="1"/>
            <a:r>
              <a:rPr lang="en-US"/>
              <a:t>Second level</a:t>
            </a:r>
          </a:p>
          <a:p>
            <a:pPr lvl="2"/>
            <a:r>
              <a:rPr lang="en-US"/>
              <a:t>Third level</a:t>
            </a:r>
          </a:p>
        </p:txBody>
      </p:sp>
      <p:sp>
        <p:nvSpPr>
          <p:cNvPr id="7" name="Text Placeholder 6">
            <a:extLst>
              <a:ext uri="{FF2B5EF4-FFF2-40B4-BE49-F238E27FC236}">
                <a16:creationId xmlns:a16="http://schemas.microsoft.com/office/drawing/2014/main" id="{96FB1FEB-86A0-A4F3-2010-466B04832372}"/>
              </a:ext>
            </a:extLst>
          </p:cNvPr>
          <p:cNvSpPr>
            <a:spLocks noGrp="1"/>
          </p:cNvSpPr>
          <p:nvPr>
            <p:ph type="body" sz="quarter" idx="114"/>
          </p:nvPr>
        </p:nvSpPr>
        <p:spPr>
          <a:xfrm>
            <a:off x="382588" y="1219200"/>
            <a:ext cx="3881438" cy="1859274"/>
          </a:xfrm>
        </p:spPr>
        <p:txBody>
          <a:bodyPr/>
          <a:lstStyle>
            <a:lvl1pPr>
              <a:buClr>
                <a:schemeClr val="tx1"/>
              </a:buClr>
              <a:defRPr sz="1200"/>
            </a:lvl1pPr>
            <a:lvl2pPr marL="341313" indent="-171450">
              <a:buClr>
                <a:schemeClr val="tx1"/>
              </a:buClr>
              <a:defRPr sz="1200"/>
            </a:lvl2pPr>
            <a:lvl3pPr marL="511175" indent="-171450">
              <a:buClr>
                <a:schemeClr val="tx1"/>
              </a:buClr>
              <a:defRPr sz="1200"/>
            </a:lvl3pPr>
          </a:lstStyle>
          <a:p>
            <a:pPr lvl="0"/>
            <a:r>
              <a:rPr lang="en-US"/>
              <a:t>Click to edit Master text styles</a:t>
            </a:r>
          </a:p>
          <a:p>
            <a:pPr lvl="1"/>
            <a:r>
              <a:rPr lang="en-US"/>
              <a:t>Second level</a:t>
            </a:r>
          </a:p>
          <a:p>
            <a:pPr lvl="2"/>
            <a:r>
              <a:rPr lang="en-US"/>
              <a:t>Third level</a:t>
            </a:r>
          </a:p>
        </p:txBody>
      </p:sp>
      <p:sp>
        <p:nvSpPr>
          <p:cNvPr id="10" name="Text Placeholder 9">
            <a:extLst>
              <a:ext uri="{FF2B5EF4-FFF2-40B4-BE49-F238E27FC236}">
                <a16:creationId xmlns:a16="http://schemas.microsoft.com/office/drawing/2014/main" id="{DA715AF1-EA11-7BC4-D6AE-D3BB17BB5E6A}"/>
              </a:ext>
            </a:extLst>
          </p:cNvPr>
          <p:cNvSpPr>
            <a:spLocks noGrp="1"/>
          </p:cNvSpPr>
          <p:nvPr>
            <p:ph type="body" sz="quarter" idx="115"/>
          </p:nvPr>
        </p:nvSpPr>
        <p:spPr>
          <a:xfrm>
            <a:off x="382588" y="3292475"/>
            <a:ext cx="3881438" cy="2802885"/>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
        <p:nvSpPr>
          <p:cNvPr id="5" name="Text Placeholder 8">
            <a:extLst>
              <a:ext uri="{FF2B5EF4-FFF2-40B4-BE49-F238E27FC236}">
                <a16:creationId xmlns:a16="http://schemas.microsoft.com/office/drawing/2014/main" id="{BB255D42-8145-24A6-33A2-BC8EAC4F69B2}"/>
              </a:ext>
            </a:extLst>
          </p:cNvPr>
          <p:cNvSpPr>
            <a:spLocks noGrp="1"/>
          </p:cNvSpPr>
          <p:nvPr>
            <p:ph type="body" sz="quarter" idx="10" hasCustomPrompt="1"/>
          </p:nvPr>
        </p:nvSpPr>
        <p:spPr>
          <a:xfrm>
            <a:off x="382587" y="166194"/>
            <a:ext cx="1944688" cy="228600"/>
          </a:xfrm>
        </p:spPr>
        <p:txBody>
          <a:bodyPr/>
          <a:lstStyle>
            <a:lvl1pPr marL="0" indent="0">
              <a:buNone/>
              <a:defRPr lang="en-US" sz="1000" kern="1200" dirty="0" smtClean="0">
                <a:solidFill>
                  <a:schemeClr val="bg2"/>
                </a:solidFill>
                <a:latin typeface="+mn-lt"/>
                <a:ea typeface="+mn-ea"/>
                <a:cs typeface="+mn-cs"/>
              </a:defRPr>
            </a:lvl1pPr>
            <a:lvl2pPr marL="91440" indent="0">
              <a:buNone/>
              <a:defRPr/>
            </a:lvl2pPr>
            <a:lvl3pPr marL="181928" indent="0">
              <a:buNone/>
              <a:defRPr/>
            </a:lvl3pPr>
            <a:lvl4pPr marL="685800" indent="0">
              <a:buFont typeface="Arial" panose="020B0604020202020204" pitchFamily="34" charset="0"/>
              <a:buNone/>
              <a:defRPr/>
            </a:lvl4pPr>
            <a:lvl5pPr marL="914400" indent="0">
              <a:buNone/>
              <a:defRPr/>
            </a:lvl5pPr>
          </a:lstStyle>
          <a:p>
            <a:pPr lvl="0"/>
            <a:r>
              <a:rPr lang="en-US" dirty="0"/>
              <a:t>Executive Summary</a:t>
            </a:r>
          </a:p>
        </p:txBody>
      </p:sp>
      <p:sp>
        <p:nvSpPr>
          <p:cNvPr id="2" name="Text Placeholder 11">
            <a:extLst>
              <a:ext uri="{FF2B5EF4-FFF2-40B4-BE49-F238E27FC236}">
                <a16:creationId xmlns:a16="http://schemas.microsoft.com/office/drawing/2014/main" id="{C6801350-6780-C7C3-CFF7-3B1E9C355447}"/>
              </a:ext>
            </a:extLst>
          </p:cNvPr>
          <p:cNvSpPr>
            <a:spLocks noGrp="1"/>
          </p:cNvSpPr>
          <p:nvPr>
            <p:ph type="body" sz="quarter" idx="56" hasCustomPrompt="1"/>
          </p:nvPr>
        </p:nvSpPr>
        <p:spPr>
          <a:xfrm>
            <a:off x="378405" y="6197332"/>
            <a:ext cx="11426825" cy="244469"/>
          </a:xfrm>
          <a:noFill/>
        </p:spPr>
        <p:txBody>
          <a:bodyPr lIns="0" anchor="b"/>
          <a:lstStyle>
            <a:lvl1pPr marL="0" indent="0">
              <a:spcBef>
                <a:spcPts val="0"/>
              </a:spcBef>
              <a:buNone/>
              <a:defRPr sz="800" b="0" i="0">
                <a:latin typeface="Wells Fargo Sans Condensed" panose="020B0506020203020204" pitchFamily="34" charset="0"/>
              </a:defRPr>
            </a:lvl1pPr>
          </a:lstStyle>
          <a:p>
            <a:pPr lvl="0"/>
            <a:r>
              <a:rPr lang="en-US" dirty="0"/>
              <a:t>Source/footnote goes here</a:t>
            </a:r>
          </a:p>
        </p:txBody>
      </p:sp>
    </p:spTree>
    <p:extLst>
      <p:ext uri="{BB962C8B-B14F-4D97-AF65-F5344CB8AC3E}">
        <p14:creationId xmlns:p14="http://schemas.microsoft.com/office/powerpoint/2010/main" val="3379597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 No Sub-title">
    <p:spTree>
      <p:nvGrpSpPr>
        <p:cNvPr id="1" name=""/>
        <p:cNvGrpSpPr/>
        <p:nvPr/>
      </p:nvGrpSpPr>
      <p:grpSpPr>
        <a:xfrm>
          <a:off x="0" y="0"/>
          <a:ext cx="0" cy="0"/>
          <a:chOff x="0" y="0"/>
          <a:chExt cx="0" cy="0"/>
        </a:xfrm>
      </p:grpSpPr>
      <p:sp>
        <p:nvSpPr>
          <p:cNvPr id="3" name="Subtitle">
            <a:extLst>
              <a:ext uri="{FF2B5EF4-FFF2-40B4-BE49-F238E27FC236}">
                <a16:creationId xmlns:a16="http://schemas.microsoft.com/office/drawing/2014/main" id="{DCD36CB7-C5B7-427E-B007-04E7C37DC940}"/>
              </a:ext>
            </a:extLst>
          </p:cNvPr>
          <p:cNvSpPr>
            <a:spLocks noGrp="1"/>
          </p:cNvSpPr>
          <p:nvPr>
            <p:ph type="subTitle" idx="1" hasCustomPrompt="1"/>
          </p:nvPr>
        </p:nvSpPr>
        <p:spPr>
          <a:xfrm>
            <a:off x="391520" y="4937759"/>
            <a:ext cx="4848818" cy="510541"/>
          </a:xfrm>
          <a:prstGeom prst="rect">
            <a:avLst/>
          </a:prstGeom>
        </p:spPr>
        <p:txBody>
          <a:bodyPr>
            <a:noAutofit/>
          </a:bodyPr>
          <a:lstStyle>
            <a:lvl1pPr marL="0" marR="0" indent="0" algn="l" defTabSz="914400" rtl="0" eaLnBrk="1" fontAlgn="auto" latinLnBrk="0" hangingPunct="1">
              <a:lnSpc>
                <a:spcPct val="100000"/>
              </a:lnSpc>
              <a:spcBef>
                <a:spcPts val="0"/>
              </a:spcBef>
              <a:spcAft>
                <a:spcPts val="0"/>
              </a:spcAft>
              <a:buClrTx/>
              <a:buSzTx/>
              <a:buFont typeface="Wells Fargo Sans" panose="020B0503020203020204" pitchFamily="34" charset="0"/>
              <a:buNone/>
              <a:tabLst/>
              <a:defRPr sz="1200">
                <a:solidFill>
                  <a:schemeClr val="bg2"/>
                </a:solidFill>
              </a:defRPr>
            </a:lvl1pPr>
            <a:lvl2pPr marL="0" indent="0" algn="l">
              <a:spcBef>
                <a:spcPts val="0"/>
              </a:spcBef>
              <a:spcAft>
                <a:spcPts val="0"/>
              </a:spcAft>
              <a:buNone/>
              <a:defRPr sz="1400"/>
            </a:lvl2pPr>
            <a:lvl3pPr marL="0" indent="0" algn="l">
              <a:spcBef>
                <a:spcPts val="0"/>
              </a:spcBef>
              <a:spcAft>
                <a:spcPts val="0"/>
              </a:spcAft>
              <a:buNone/>
              <a:defRPr sz="1400"/>
            </a:lvl3pPr>
            <a:lvl4pPr marL="0" indent="0" algn="l">
              <a:spcBef>
                <a:spcPts val="0"/>
              </a:spcBef>
              <a:spcAft>
                <a:spcPts val="0"/>
              </a:spcAft>
              <a:buNone/>
              <a:defRPr sz="1400"/>
            </a:lvl4pPr>
            <a:lvl5pPr marL="0" indent="0" algn="l">
              <a:spcBef>
                <a:spcPts val="0"/>
              </a:spcBef>
              <a:spcAft>
                <a:spcPts val="0"/>
              </a:spcAft>
              <a:buNone/>
              <a:defRPr sz="1400"/>
            </a:lvl5pPr>
            <a:lvl6pPr marL="0" indent="0" algn="l">
              <a:spcBef>
                <a:spcPts val="0"/>
              </a:spcBef>
              <a:spcAft>
                <a:spcPts val="0"/>
              </a:spcAft>
              <a:buNone/>
              <a:defRPr sz="1400"/>
            </a:lvl6pPr>
            <a:lvl7pPr marL="0" indent="0" algn="l">
              <a:spcBef>
                <a:spcPts val="0"/>
              </a:spcBef>
              <a:spcAft>
                <a:spcPts val="0"/>
              </a:spcAft>
              <a:buNone/>
              <a:defRPr sz="1400"/>
            </a:lvl7pPr>
            <a:lvl8pPr marL="0" indent="0" algn="l">
              <a:spcBef>
                <a:spcPts val="0"/>
              </a:spcBef>
              <a:spcAft>
                <a:spcPts val="0"/>
              </a:spcAft>
              <a:buNone/>
              <a:defRPr sz="1400"/>
            </a:lvl8pPr>
            <a:lvl9pPr marL="0" indent="0" algn="l">
              <a:spcBef>
                <a:spcPts val="0"/>
              </a:spcBef>
              <a:spcAft>
                <a:spcPts val="0"/>
              </a:spcAft>
              <a:buNone/>
              <a:defRPr sz="1400"/>
            </a:lvl9pPr>
          </a:lstStyle>
          <a:p>
            <a:pPr marL="0" marR="0" lvl="0" indent="0" algn="l" defTabSz="914400" rtl="0" eaLnBrk="1" fontAlgn="auto" latinLnBrk="0" hangingPunct="1">
              <a:lnSpc>
                <a:spcPct val="100000"/>
              </a:lnSpc>
              <a:spcBef>
                <a:spcPts val="0"/>
              </a:spcBef>
              <a:spcAft>
                <a:spcPts val="0"/>
              </a:spcAft>
              <a:buClrTx/>
              <a:buSzTx/>
              <a:buFont typeface="Wells Fargo Sans" panose="020B0503020203020204" pitchFamily="34" charset="0"/>
              <a:buNone/>
              <a:tabLst/>
              <a:defRPr/>
            </a:pPr>
            <a:r>
              <a:rPr lang="en-US" dirty="0"/>
              <a:t>[Month XX, 20XX]</a:t>
            </a:r>
            <a:br>
              <a:rPr lang="en-US" dirty="0"/>
            </a:br>
            <a:r>
              <a:rPr lang="en-US" dirty="0"/>
              <a:t>[Line of Business]</a:t>
            </a:r>
          </a:p>
        </p:txBody>
      </p:sp>
      <p:sp>
        <p:nvSpPr>
          <p:cNvPr id="14" name="Rectangle 13">
            <a:extLst>
              <a:ext uri="{FF2B5EF4-FFF2-40B4-BE49-F238E27FC236}">
                <a16:creationId xmlns:a16="http://schemas.microsoft.com/office/drawing/2014/main" id="{61568558-84B3-811C-2344-6C52CD6C79B2}"/>
              </a:ext>
            </a:extLst>
          </p:cNvPr>
          <p:cNvSpPr/>
          <p:nvPr/>
        </p:nvSpPr>
        <p:spPr>
          <a:xfrm>
            <a:off x="391520" y="4720571"/>
            <a:ext cx="2203691" cy="34286"/>
          </a:xfrm>
          <a:prstGeom prst="rect">
            <a:avLst/>
          </a:prstGeom>
          <a:solidFill>
            <a:srgbClr val="FFD100"/>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4" name="Title">
            <a:extLst>
              <a:ext uri="{FF2B5EF4-FFF2-40B4-BE49-F238E27FC236}">
                <a16:creationId xmlns:a16="http://schemas.microsoft.com/office/drawing/2014/main" id="{EDD8F270-4ED4-0DD6-2C55-7584D4DE8041}"/>
              </a:ext>
            </a:extLst>
          </p:cNvPr>
          <p:cNvSpPr>
            <a:spLocks noGrp="1"/>
          </p:cNvSpPr>
          <p:nvPr>
            <p:ph type="ctrTitle" hasCustomPrompt="1"/>
          </p:nvPr>
        </p:nvSpPr>
        <p:spPr>
          <a:xfrm>
            <a:off x="391520" y="2688346"/>
            <a:ext cx="4848818" cy="1554459"/>
          </a:xfrm>
          <a:prstGeom prst="rect">
            <a:avLst/>
          </a:prstGeom>
        </p:spPr>
        <p:txBody>
          <a:bodyPr anchor="t" anchorCtr="0"/>
          <a:lstStyle>
            <a:lvl1pPr algn="l">
              <a:defRPr sz="3600">
                <a:solidFill>
                  <a:schemeClr val="bg2"/>
                </a:solidFill>
              </a:defRPr>
            </a:lvl1pPr>
          </a:lstStyle>
          <a:p>
            <a:r>
              <a:rPr lang="en-US" dirty="0"/>
              <a:t>Pitchbook Title</a:t>
            </a:r>
            <a:br>
              <a:rPr lang="en-US" dirty="0"/>
            </a:br>
            <a:r>
              <a:rPr lang="en-US" dirty="0"/>
              <a:t>Three Lines Max</a:t>
            </a:r>
          </a:p>
        </p:txBody>
      </p:sp>
      <p:sp>
        <p:nvSpPr>
          <p:cNvPr id="2" name="Picture Placeholder 39">
            <a:extLst>
              <a:ext uri="{FF2B5EF4-FFF2-40B4-BE49-F238E27FC236}">
                <a16:creationId xmlns:a16="http://schemas.microsoft.com/office/drawing/2014/main" id="{D28555DD-4211-D22F-D9C8-53678561180C}"/>
              </a:ext>
            </a:extLst>
          </p:cNvPr>
          <p:cNvSpPr>
            <a:spLocks noGrp="1"/>
          </p:cNvSpPr>
          <p:nvPr>
            <p:ph type="pic" sz="quarter" idx="12" hasCustomPrompt="1"/>
          </p:nvPr>
        </p:nvSpPr>
        <p:spPr>
          <a:xfrm>
            <a:off x="10837863" y="5997575"/>
            <a:ext cx="971172" cy="650875"/>
          </a:xfrm>
          <a:prstGeom prst="rect">
            <a:avLst/>
          </a:prstGeom>
        </p:spPr>
        <p:txBody>
          <a:bodyPr anchor="ctr"/>
          <a:lstStyle>
            <a:lvl1pPr marL="0" indent="0" algn="ctr">
              <a:buNone/>
              <a:defRPr sz="1200"/>
            </a:lvl1pPr>
          </a:lstStyle>
          <a:p>
            <a:r>
              <a:rPr lang="en-US"/>
              <a:t>Client logo</a:t>
            </a:r>
          </a:p>
        </p:txBody>
      </p:sp>
      <p:sp>
        <p:nvSpPr>
          <p:cNvPr id="6" name="Text Placeholder 11">
            <a:extLst>
              <a:ext uri="{FF2B5EF4-FFF2-40B4-BE49-F238E27FC236}">
                <a16:creationId xmlns:a16="http://schemas.microsoft.com/office/drawing/2014/main" id="{4047D419-5FF9-F9DE-C22B-ABF26485DFC8}"/>
              </a:ext>
            </a:extLst>
          </p:cNvPr>
          <p:cNvSpPr>
            <a:spLocks noGrp="1"/>
          </p:cNvSpPr>
          <p:nvPr>
            <p:ph type="body" sz="quarter" idx="105" hasCustomPrompt="1"/>
          </p:nvPr>
        </p:nvSpPr>
        <p:spPr>
          <a:xfrm>
            <a:off x="378406" y="6126480"/>
            <a:ext cx="5828866" cy="315321"/>
          </a:xfrm>
          <a:noFill/>
        </p:spPr>
        <p:txBody>
          <a:bodyPr lIns="0" anchor="b"/>
          <a:lstStyle>
            <a:lvl1pPr marL="0" indent="0">
              <a:spcBef>
                <a:spcPts val="0"/>
              </a:spcBef>
              <a:buNone/>
              <a:defRPr sz="800" b="0" i="0">
                <a:latin typeface="Wells Fargo Sans Condensed" panose="020B0506020203020204" pitchFamily="34" charset="0"/>
              </a:defRPr>
            </a:lvl1pPr>
          </a:lstStyle>
          <a:p>
            <a:pPr lvl="0"/>
            <a:r>
              <a:rPr lang="en-US"/>
              <a:t>Source/footnote goes here</a:t>
            </a:r>
          </a:p>
        </p:txBody>
      </p:sp>
      <p:pic>
        <p:nvPicPr>
          <p:cNvPr id="13" name="Picture 12" descr="A red sign with white text&#10;&#10;Description automatically generated">
            <a:extLst>
              <a:ext uri="{FF2B5EF4-FFF2-40B4-BE49-F238E27FC236}">
                <a16:creationId xmlns:a16="http://schemas.microsoft.com/office/drawing/2014/main" id="{2C9F1BBE-755F-F2F5-20B2-735A707BA19E}"/>
              </a:ext>
            </a:extLst>
          </p:cNvPr>
          <p:cNvPicPr>
            <a:picLocks noChangeAspect="1"/>
          </p:cNvPicPr>
          <p:nvPr userDrawn="1"/>
        </p:nvPicPr>
        <p:blipFill>
          <a:blip r:embed="rId2"/>
          <a:stretch>
            <a:fillRect/>
          </a:stretch>
        </p:blipFill>
        <p:spPr>
          <a:xfrm>
            <a:off x="10849293" y="381000"/>
            <a:ext cx="960120" cy="960120"/>
          </a:xfrm>
          <a:prstGeom prst="rect">
            <a:avLst/>
          </a:prstGeom>
        </p:spPr>
      </p:pic>
      <p:grpSp>
        <p:nvGrpSpPr>
          <p:cNvPr id="16" name="Identifier">
            <a:extLst>
              <a:ext uri="{FF2B5EF4-FFF2-40B4-BE49-F238E27FC236}">
                <a16:creationId xmlns:a16="http://schemas.microsoft.com/office/drawing/2014/main" id="{87B3DC6F-FA3D-4FE5-AC54-4585A1812E74}"/>
              </a:ext>
            </a:extLst>
          </p:cNvPr>
          <p:cNvGrpSpPr/>
          <p:nvPr userDrawn="1"/>
        </p:nvGrpSpPr>
        <p:grpSpPr>
          <a:xfrm>
            <a:off x="381433" y="572523"/>
            <a:ext cx="3548390" cy="617220"/>
            <a:chOff x="9441358" y="650056"/>
            <a:chExt cx="4731187" cy="822960"/>
          </a:xfrm>
        </p:grpSpPr>
        <p:sp>
          <p:nvSpPr>
            <p:cNvPr id="17" name="Group Name">
              <a:extLst>
                <a:ext uri="{FF2B5EF4-FFF2-40B4-BE49-F238E27FC236}">
                  <a16:creationId xmlns:a16="http://schemas.microsoft.com/office/drawing/2014/main" id="{03A0EEE2-4973-B2E2-546D-F6BF2869B902}"/>
                </a:ext>
              </a:extLst>
            </p:cNvPr>
            <p:cNvSpPr txBox="1"/>
            <p:nvPr/>
          </p:nvSpPr>
          <p:spPr>
            <a:xfrm>
              <a:off x="9857119" y="650056"/>
              <a:ext cx="4315426" cy="822960"/>
            </a:xfrm>
            <a:prstGeom prst="rect">
              <a:avLst/>
            </a:prstGeom>
            <a:noFill/>
          </p:spPr>
          <p:txBody>
            <a:bodyPr wrap="square" lIns="0" tIns="0" rIns="0" bIns="0" rtlCol="0" anchor="ctr" anchorCtr="0">
              <a:noAutofit/>
            </a:bodyPr>
            <a:lstStyle/>
            <a:p>
              <a:pPr>
                <a:lnSpc>
                  <a:spcPts val="2700"/>
                </a:lnSpc>
                <a:buSzPct val="100000"/>
              </a:pPr>
              <a:r>
                <a:rPr lang="en-US" sz="2500" dirty="0">
                  <a:solidFill>
                    <a:srgbClr val="403C3A"/>
                  </a:solidFill>
                  <a:latin typeface="Wells Fargo Serif Display" panose="02040403040405020204" pitchFamily="18" charset="0"/>
                </a:rPr>
                <a:t>Fixed Income Strategy</a:t>
              </a:r>
            </a:p>
          </p:txBody>
        </p:sp>
        <p:sp>
          <p:nvSpPr>
            <p:cNvPr id="18" name="Box">
              <a:extLst>
                <a:ext uri="{FF2B5EF4-FFF2-40B4-BE49-F238E27FC236}">
                  <a16:creationId xmlns:a16="http://schemas.microsoft.com/office/drawing/2014/main" id="{A2F85096-20A9-0E0E-A941-AADF30BB0381}"/>
                </a:ext>
                <a:ext uri="{C183D7F6-B498-43B3-948B-1728B52AA6E4}">
                  <adec:decorative xmlns:adec="http://schemas.microsoft.com/office/drawing/2017/decorative" val="1"/>
                </a:ext>
              </a:extLst>
            </p:cNvPr>
            <p:cNvSpPr/>
            <p:nvPr userDrawn="1"/>
          </p:nvSpPr>
          <p:spPr bwMode="auto">
            <a:xfrm>
              <a:off x="9441358" y="653796"/>
              <a:ext cx="134112" cy="768096"/>
            </a:xfrm>
            <a:prstGeom prst="rect">
              <a:avLst/>
            </a:prstGeom>
            <a:solidFill>
              <a:srgbClr val="FFD100"/>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350">
                <a:solidFill>
                  <a:srgbClr val="403C3A"/>
                </a:solidFill>
              </a:endParaRPr>
            </a:p>
          </p:txBody>
        </p:sp>
      </p:grpSp>
      <p:sp>
        <p:nvSpPr>
          <p:cNvPr id="5" name="Title">
            <a:extLst>
              <a:ext uri="{FF2B5EF4-FFF2-40B4-BE49-F238E27FC236}">
                <a16:creationId xmlns:a16="http://schemas.microsoft.com/office/drawing/2014/main" id="{D1052FC7-2348-7196-E3C2-332BB667350F}"/>
              </a:ext>
            </a:extLst>
          </p:cNvPr>
          <p:cNvSpPr txBox="1">
            <a:spLocks/>
          </p:cNvSpPr>
          <p:nvPr userDrawn="1"/>
        </p:nvSpPr>
        <p:spPr>
          <a:xfrm>
            <a:off x="382965" y="6606570"/>
            <a:ext cx="3223835" cy="171917"/>
          </a:xfrm>
          <a:prstGeom prst="rect">
            <a:avLst/>
          </a:prstGeom>
        </p:spPr>
        <p:txBody>
          <a:bodyPr vert="horz" lIns="0" tIns="0" rIns="0" bIns="0" rtlCol="0" anchor="t" anchorCtr="0">
            <a:noAutofit/>
          </a:bodyPr>
          <a:lstStyle>
            <a:lvl1pPr algn="ctr" defTabSz="1828800" rtl="0" eaLnBrk="1" latinLnBrk="0" hangingPunct="1">
              <a:lnSpc>
                <a:spcPct val="90000"/>
              </a:lnSpc>
              <a:spcBef>
                <a:spcPct val="0"/>
              </a:spcBef>
              <a:buNone/>
              <a:defRPr sz="12000" kern="1200">
                <a:solidFill>
                  <a:schemeClr val="tx1"/>
                </a:solidFill>
                <a:latin typeface="+mj-lt"/>
                <a:ea typeface="+mj-ea"/>
                <a:cs typeface="+mj-cs"/>
              </a:defRPr>
            </a:lvl1pPr>
          </a:lstStyle>
          <a:p>
            <a:pPr marL="0" marR="0" lvl="0" indent="0" algn="l" defTabSz="1485817" rtl="0" eaLnBrk="1" fontAlgn="auto" latinLnBrk="0" hangingPunct="1">
              <a:lnSpc>
                <a:spcPct val="90000"/>
              </a:lnSpc>
              <a:spcBef>
                <a:spcPct val="0"/>
              </a:spcBef>
              <a:spcAft>
                <a:spcPts val="0"/>
              </a:spcAft>
              <a:buClrTx/>
              <a:buSzTx/>
              <a:buFontTx/>
              <a:buNone/>
              <a:tabLst/>
              <a:defRPr/>
            </a:pPr>
            <a:r>
              <a:rPr lang="en-US" sz="800" dirty="0">
                <a:solidFill>
                  <a:schemeClr val="accent6"/>
                </a:solidFill>
                <a:latin typeface="Wells Fargo Sans" panose="020B0503020203020204" pitchFamily="34" charset="0"/>
              </a:rPr>
              <a:t>© 2025 Wells Fargo &amp; Company. Confidential. </a:t>
            </a:r>
          </a:p>
        </p:txBody>
      </p:sp>
    </p:spTree>
    <p:extLst>
      <p:ext uri="{BB962C8B-B14F-4D97-AF65-F5344CB8AC3E}">
        <p14:creationId xmlns:p14="http://schemas.microsoft.com/office/powerpoint/2010/main" val="3638226554"/>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xecutive summary with chart">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4" name="Text Placeholder 3">
            <a:extLst>
              <a:ext uri="{FF2B5EF4-FFF2-40B4-BE49-F238E27FC236}">
                <a16:creationId xmlns:a16="http://schemas.microsoft.com/office/drawing/2014/main" id="{2B4634C5-19C6-D6E5-3BAF-868DD5380E2F}"/>
              </a:ext>
            </a:extLst>
          </p:cNvPr>
          <p:cNvSpPr>
            <a:spLocks noGrp="1"/>
          </p:cNvSpPr>
          <p:nvPr>
            <p:ph type="body" sz="quarter" idx="113"/>
          </p:nvPr>
        </p:nvSpPr>
        <p:spPr>
          <a:xfrm>
            <a:off x="5237340" y="1219200"/>
            <a:ext cx="6567310" cy="1859274"/>
          </a:xfrm>
        </p:spPr>
        <p:txBody>
          <a:bodyPr/>
          <a:lstStyle>
            <a:lvl1pPr>
              <a:defRPr sz="1200"/>
            </a:lvl1pPr>
            <a:lvl2pPr marL="341313" indent="-171450">
              <a:defRPr sz="1200"/>
            </a:lvl2pPr>
            <a:lvl3pPr marL="511175" indent="-171450">
              <a:defRPr sz="1200"/>
            </a:lvl3pPr>
          </a:lstStyle>
          <a:p>
            <a:pPr lvl="0"/>
            <a:r>
              <a:rPr lang="en-US"/>
              <a:t>Click to edit Master text styles</a:t>
            </a:r>
          </a:p>
          <a:p>
            <a:pPr lvl="1"/>
            <a:r>
              <a:rPr lang="en-US"/>
              <a:t>Second level</a:t>
            </a:r>
          </a:p>
          <a:p>
            <a:pPr lvl="2"/>
            <a:r>
              <a:rPr lang="en-US"/>
              <a:t>Third level</a:t>
            </a:r>
          </a:p>
        </p:txBody>
      </p:sp>
      <p:sp>
        <p:nvSpPr>
          <p:cNvPr id="7" name="Text Placeholder 6">
            <a:extLst>
              <a:ext uri="{FF2B5EF4-FFF2-40B4-BE49-F238E27FC236}">
                <a16:creationId xmlns:a16="http://schemas.microsoft.com/office/drawing/2014/main" id="{96FB1FEB-86A0-A4F3-2010-466B04832372}"/>
              </a:ext>
            </a:extLst>
          </p:cNvPr>
          <p:cNvSpPr>
            <a:spLocks noGrp="1"/>
          </p:cNvSpPr>
          <p:nvPr>
            <p:ph type="body" sz="quarter" idx="114"/>
          </p:nvPr>
        </p:nvSpPr>
        <p:spPr>
          <a:xfrm>
            <a:off x="382588" y="1219200"/>
            <a:ext cx="3881438" cy="1859274"/>
          </a:xfrm>
        </p:spPr>
        <p:txBody>
          <a:bodyPr/>
          <a:lstStyle>
            <a:lvl1pPr>
              <a:defRPr sz="1200"/>
            </a:lvl1pPr>
            <a:lvl2pPr marL="341313" indent="-171450">
              <a:defRPr sz="1200"/>
            </a:lvl2pPr>
            <a:lvl3pPr marL="511175" indent="-171450">
              <a:defRPr sz="1200"/>
            </a:lvl3pPr>
          </a:lstStyle>
          <a:p>
            <a:pPr lvl="0"/>
            <a:r>
              <a:rPr lang="en-US"/>
              <a:t>Click to edit Master text styles</a:t>
            </a:r>
          </a:p>
          <a:p>
            <a:pPr lvl="1"/>
            <a:r>
              <a:rPr lang="en-US"/>
              <a:t>Second level</a:t>
            </a:r>
          </a:p>
          <a:p>
            <a:pPr lvl="2"/>
            <a:r>
              <a:rPr lang="en-US"/>
              <a:t>Third level</a:t>
            </a:r>
          </a:p>
        </p:txBody>
      </p:sp>
      <p:sp>
        <p:nvSpPr>
          <p:cNvPr id="10" name="Text Placeholder 9">
            <a:extLst>
              <a:ext uri="{FF2B5EF4-FFF2-40B4-BE49-F238E27FC236}">
                <a16:creationId xmlns:a16="http://schemas.microsoft.com/office/drawing/2014/main" id="{DA715AF1-EA11-7BC4-D6AE-D3BB17BB5E6A}"/>
              </a:ext>
            </a:extLst>
          </p:cNvPr>
          <p:cNvSpPr>
            <a:spLocks noGrp="1"/>
          </p:cNvSpPr>
          <p:nvPr>
            <p:ph type="body" sz="quarter" idx="115"/>
          </p:nvPr>
        </p:nvSpPr>
        <p:spPr>
          <a:xfrm>
            <a:off x="382588" y="3292475"/>
            <a:ext cx="3881438" cy="2802885"/>
          </a:xfrm>
        </p:spPr>
        <p:txBody>
          <a:bodyPr/>
          <a:lstStyle>
            <a:lvl1pPr>
              <a:defRPr sz="1200"/>
            </a:lvl1pPr>
            <a:lvl2pPr marL="341313" indent="-171450">
              <a:defRPr sz="1200"/>
            </a:lvl2pPr>
            <a:lvl3pPr marL="511175" indent="-171450">
              <a:defRPr sz="1200"/>
            </a:lvl3pPr>
          </a:lstStyle>
          <a:p>
            <a:pPr lvl="0"/>
            <a:r>
              <a:rPr lang="en-US"/>
              <a:t>Click to edit Master text styles</a:t>
            </a:r>
          </a:p>
          <a:p>
            <a:pPr lvl="1"/>
            <a:r>
              <a:rPr lang="en-US"/>
              <a:t>Second level</a:t>
            </a:r>
          </a:p>
          <a:p>
            <a:pPr lvl="2"/>
            <a:r>
              <a:rPr lang="en-US"/>
              <a:t>Third level</a:t>
            </a:r>
          </a:p>
        </p:txBody>
      </p:sp>
      <p:sp>
        <p:nvSpPr>
          <p:cNvPr id="9" name="Content Placeholder 4">
            <a:extLst>
              <a:ext uri="{FF2B5EF4-FFF2-40B4-BE49-F238E27FC236}">
                <a16:creationId xmlns:a16="http://schemas.microsoft.com/office/drawing/2014/main" id="{3211444E-488A-CD2D-C526-FF2D51F32E9F}"/>
              </a:ext>
            </a:extLst>
          </p:cNvPr>
          <p:cNvSpPr>
            <a:spLocks noGrp="1"/>
          </p:cNvSpPr>
          <p:nvPr>
            <p:ph sz="quarter" idx="107"/>
          </p:nvPr>
        </p:nvSpPr>
        <p:spPr>
          <a:xfrm>
            <a:off x="5240338" y="3658235"/>
            <a:ext cx="6567310" cy="2437125"/>
          </a:xfrm>
          <a:solidFill>
            <a:schemeClr val="tx2"/>
          </a:solidFill>
        </p:spPr>
        <p:txBody>
          <a:bodyPr/>
          <a:lstStyle>
            <a:lvl1pPr marL="34290" indent="0" algn="l" defTabSz="914400" rtl="0" eaLnBrk="1" latinLnBrk="0" hangingPunct="1">
              <a:lnSpc>
                <a:spcPct val="100000"/>
              </a:lnSpc>
              <a:spcBef>
                <a:spcPts val="600"/>
              </a:spcBef>
              <a:spcAft>
                <a:spcPts val="0"/>
              </a:spcAft>
              <a:buNone/>
              <a:defRPr lang="en-US" sz="1200" kern="1200" dirty="0">
                <a:solidFill>
                  <a:srgbClr val="403C3A"/>
                </a:solidFill>
                <a:latin typeface="+mn-lt"/>
                <a:ea typeface="+mn-ea"/>
                <a:cs typeface="+mn-cs"/>
              </a:defRPr>
            </a:lvl1pPr>
            <a:lvl2pPr marL="125730" indent="0" algn="l" defTabSz="914400" rtl="0" eaLnBrk="1" latinLnBrk="0" hangingPunct="1">
              <a:lnSpc>
                <a:spcPct val="100000"/>
              </a:lnSpc>
              <a:spcBef>
                <a:spcPts val="600"/>
              </a:spcBef>
              <a:spcAft>
                <a:spcPts val="0"/>
              </a:spcAft>
              <a:buNone/>
              <a:defRPr lang="en-US" sz="1200" kern="1200" dirty="0">
                <a:solidFill>
                  <a:srgbClr val="403C3A"/>
                </a:solidFill>
                <a:latin typeface="+mn-lt"/>
                <a:ea typeface="+mn-ea"/>
                <a:cs typeface="+mn-cs"/>
              </a:defRPr>
            </a:lvl2pPr>
            <a:lvl3pPr marL="216218" indent="0" algn="l" defTabSz="914400" rtl="0" eaLnBrk="1" latinLnBrk="0" hangingPunct="1">
              <a:lnSpc>
                <a:spcPct val="100000"/>
              </a:lnSpc>
              <a:spcBef>
                <a:spcPts val="600"/>
              </a:spcBef>
              <a:spcAft>
                <a:spcPts val="0"/>
              </a:spcAft>
              <a:buNone/>
              <a:defRPr lang="en-US" sz="1200" kern="1200" dirty="0">
                <a:solidFill>
                  <a:srgbClr val="403C3A"/>
                </a:solidFill>
                <a:latin typeface="+mn-lt"/>
                <a:ea typeface="+mn-ea"/>
                <a:cs typeface="+mn-cs"/>
              </a:defRPr>
            </a:lvl3pPr>
            <a:lvl4pPr indent="-137160" algn="l" defTabSz="914400" rtl="0" eaLnBrk="1" latinLnBrk="0" hangingPunct="1">
              <a:lnSpc>
                <a:spcPct val="100000"/>
              </a:lnSpc>
              <a:spcBef>
                <a:spcPts val="600"/>
              </a:spcBef>
              <a:spcAft>
                <a:spcPts val="0"/>
              </a:spcAft>
              <a:defRPr lang="en-US" sz="1200" kern="1200" dirty="0">
                <a:solidFill>
                  <a:srgbClr val="403C3A"/>
                </a:solidFill>
                <a:latin typeface="+mn-lt"/>
                <a:ea typeface="+mn-ea"/>
                <a:cs typeface="+mn-cs"/>
              </a:defRPr>
            </a:lvl4pPr>
            <a:lvl5pPr indent="-137160" algn="l" defTabSz="914400" rtl="0" eaLnBrk="1" latinLnBrk="0" hangingPunct="1">
              <a:lnSpc>
                <a:spcPct val="100000"/>
              </a:lnSpc>
              <a:spcBef>
                <a:spcPts val="600"/>
              </a:spcBef>
              <a:spcAft>
                <a:spcPts val="0"/>
              </a:spcAft>
              <a:defRPr lang="en-US" sz="1200" kern="1200" dirty="0">
                <a:solidFill>
                  <a:srgbClr val="403C3A"/>
                </a:solidFill>
                <a:latin typeface="+mn-lt"/>
                <a:ea typeface="+mn-ea"/>
                <a:cs typeface="+mn-cs"/>
              </a:defRPr>
            </a:lvl5pPr>
          </a:lstStyle>
          <a:p>
            <a:pPr lvl="0"/>
            <a:r>
              <a:rPr lang="en-US"/>
              <a:t>Click to edit Master text styles</a:t>
            </a:r>
          </a:p>
        </p:txBody>
      </p:sp>
      <p:sp>
        <p:nvSpPr>
          <p:cNvPr id="13" name="Text Placeholder 8">
            <a:extLst>
              <a:ext uri="{FF2B5EF4-FFF2-40B4-BE49-F238E27FC236}">
                <a16:creationId xmlns:a16="http://schemas.microsoft.com/office/drawing/2014/main" id="{5FC5059F-AEF7-0D39-A5CF-D8F713EE314D}"/>
              </a:ext>
            </a:extLst>
          </p:cNvPr>
          <p:cNvSpPr>
            <a:spLocks noGrp="1"/>
          </p:cNvSpPr>
          <p:nvPr>
            <p:ph type="body" sz="quarter" idx="10" hasCustomPrompt="1"/>
          </p:nvPr>
        </p:nvSpPr>
        <p:spPr>
          <a:xfrm>
            <a:off x="382587" y="166194"/>
            <a:ext cx="1944688" cy="228600"/>
          </a:xfrm>
        </p:spPr>
        <p:txBody>
          <a:bodyPr/>
          <a:lstStyle>
            <a:lvl1pPr marL="0" indent="0">
              <a:buNone/>
              <a:defRPr lang="en-US" sz="1000" kern="1200" dirty="0" smtClean="0">
                <a:solidFill>
                  <a:schemeClr val="bg2"/>
                </a:solidFill>
                <a:latin typeface="+mn-lt"/>
                <a:ea typeface="+mn-ea"/>
                <a:cs typeface="+mn-cs"/>
              </a:defRPr>
            </a:lvl1pPr>
            <a:lvl2pPr marL="91440" indent="0">
              <a:buNone/>
              <a:defRPr/>
            </a:lvl2pPr>
            <a:lvl3pPr marL="181928" indent="0">
              <a:buNone/>
              <a:defRPr/>
            </a:lvl3pPr>
            <a:lvl4pPr marL="685800" indent="0">
              <a:buFont typeface="Arial" panose="020B0604020202020204" pitchFamily="34" charset="0"/>
              <a:buNone/>
              <a:defRPr/>
            </a:lvl4pPr>
            <a:lvl5pPr marL="914400" indent="0">
              <a:buNone/>
              <a:defRPr/>
            </a:lvl5pPr>
          </a:lstStyle>
          <a:p>
            <a:pPr lvl="0"/>
            <a:r>
              <a:rPr lang="en-US" dirty="0"/>
              <a:t>Executive Summary</a:t>
            </a:r>
          </a:p>
        </p:txBody>
      </p:sp>
      <p:sp>
        <p:nvSpPr>
          <p:cNvPr id="2" name="Text Placeholder 11">
            <a:extLst>
              <a:ext uri="{FF2B5EF4-FFF2-40B4-BE49-F238E27FC236}">
                <a16:creationId xmlns:a16="http://schemas.microsoft.com/office/drawing/2014/main" id="{3612B13C-6373-7C91-A70E-DBBC052BA721}"/>
              </a:ext>
            </a:extLst>
          </p:cNvPr>
          <p:cNvSpPr>
            <a:spLocks noGrp="1"/>
          </p:cNvSpPr>
          <p:nvPr>
            <p:ph type="body" sz="quarter" idx="56" hasCustomPrompt="1"/>
          </p:nvPr>
        </p:nvSpPr>
        <p:spPr>
          <a:xfrm>
            <a:off x="378405" y="6197332"/>
            <a:ext cx="11426825" cy="244469"/>
          </a:xfrm>
          <a:noFill/>
        </p:spPr>
        <p:txBody>
          <a:bodyPr lIns="0" anchor="b"/>
          <a:lstStyle>
            <a:lvl1pPr marL="0" indent="0">
              <a:spcBef>
                <a:spcPts val="0"/>
              </a:spcBef>
              <a:buNone/>
              <a:defRPr sz="800" b="0" i="0">
                <a:latin typeface="Wells Fargo Sans Condensed" panose="020B0506020203020204" pitchFamily="34" charset="0"/>
              </a:defRPr>
            </a:lvl1pPr>
          </a:lstStyle>
          <a:p>
            <a:pPr lvl="0"/>
            <a:r>
              <a:rPr lang="en-US" dirty="0"/>
              <a:t>Source/footnote goes here</a:t>
            </a:r>
          </a:p>
        </p:txBody>
      </p:sp>
      <p:sp>
        <p:nvSpPr>
          <p:cNvPr id="3" name="Title 2">
            <a:extLst>
              <a:ext uri="{FF2B5EF4-FFF2-40B4-BE49-F238E27FC236}">
                <a16:creationId xmlns:a16="http://schemas.microsoft.com/office/drawing/2014/main" id="{1AAF13CA-2E2D-F254-3EFD-748F3FE1E6AF}"/>
              </a:ext>
            </a:extLst>
          </p:cNvPr>
          <p:cNvSpPr>
            <a:spLocks noGrp="1"/>
          </p:cNvSpPr>
          <p:nvPr>
            <p:ph type="title"/>
          </p:nvPr>
        </p:nvSpPr>
        <p:spPr/>
        <p:txBody>
          <a:bodyPr/>
          <a:lstStyle/>
          <a:p>
            <a:r>
              <a:rPr lang="en-US"/>
              <a:t>Click to edit Master title style</a:t>
            </a:r>
          </a:p>
        </p:txBody>
      </p:sp>
      <p:sp>
        <p:nvSpPr>
          <p:cNvPr id="14" name="Text Placeholder 4">
            <a:extLst>
              <a:ext uri="{FF2B5EF4-FFF2-40B4-BE49-F238E27FC236}">
                <a16:creationId xmlns:a16="http://schemas.microsoft.com/office/drawing/2014/main" id="{D07E780A-6566-6597-95D3-DBD9CB673DCB}"/>
              </a:ext>
            </a:extLst>
          </p:cNvPr>
          <p:cNvSpPr>
            <a:spLocks noGrp="1"/>
          </p:cNvSpPr>
          <p:nvPr>
            <p:ph type="body" sz="quarter" idx="3" hasCustomPrompt="1"/>
          </p:nvPr>
        </p:nvSpPr>
        <p:spPr>
          <a:xfrm>
            <a:off x="5240338" y="3292475"/>
            <a:ext cx="6565392"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Tree>
    <p:extLst>
      <p:ext uri="{BB962C8B-B14F-4D97-AF65-F5344CB8AC3E}">
        <p14:creationId xmlns:p14="http://schemas.microsoft.com/office/powerpoint/2010/main" val="5787058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slide v1">
    <p:spTree>
      <p:nvGrpSpPr>
        <p:cNvPr id="1" name=""/>
        <p:cNvGrpSpPr/>
        <p:nvPr/>
      </p:nvGrpSpPr>
      <p:grpSpPr>
        <a:xfrm>
          <a:off x="0" y="0"/>
          <a:ext cx="0" cy="0"/>
          <a:chOff x="0" y="0"/>
          <a:chExt cx="0" cy="0"/>
        </a:xfrm>
      </p:grpSpPr>
      <p:sp>
        <p:nvSpPr>
          <p:cNvPr id="19" name="Text Placeholder 15">
            <a:extLst>
              <a:ext uri="{FF2B5EF4-FFF2-40B4-BE49-F238E27FC236}">
                <a16:creationId xmlns:a16="http://schemas.microsoft.com/office/drawing/2014/main" id="{4700B191-D1E7-6AFC-80EE-F0FBC45107E6}"/>
              </a:ext>
            </a:extLst>
          </p:cNvPr>
          <p:cNvSpPr>
            <a:spLocks noGrp="1"/>
          </p:cNvSpPr>
          <p:nvPr>
            <p:ph type="body" sz="quarter" idx="13" hasCustomPrompt="1"/>
          </p:nvPr>
        </p:nvSpPr>
        <p:spPr>
          <a:xfrm>
            <a:off x="1354139" y="2247899"/>
            <a:ext cx="1711324"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2" name="Straight Connector 1">
            <a:extLst>
              <a:ext uri="{FF2B5EF4-FFF2-40B4-BE49-F238E27FC236}">
                <a16:creationId xmlns:a16="http://schemas.microsoft.com/office/drawing/2014/main" id="{00DFBD33-E64F-5F59-E62D-2E0F564186D8}"/>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17" name="Picture Placeholder 11">
            <a:extLst>
              <a:ext uri="{FF2B5EF4-FFF2-40B4-BE49-F238E27FC236}">
                <a16:creationId xmlns:a16="http://schemas.microsoft.com/office/drawing/2014/main" id="{A20BDF0C-C8A7-34A2-5B57-87FD2AEE991C}"/>
              </a:ext>
            </a:extLst>
          </p:cNvPr>
          <p:cNvSpPr>
            <a:spLocks noGrp="1"/>
          </p:cNvSpPr>
          <p:nvPr>
            <p:ph type="pic" sz="quarter" idx="12" hasCustomPrompt="1"/>
          </p:nvPr>
        </p:nvSpPr>
        <p:spPr>
          <a:xfrm>
            <a:off x="382589" y="2247899"/>
            <a:ext cx="971550" cy="841248"/>
          </a:xfrm>
        </p:spPr>
        <p:txBody>
          <a:bodyPr anchor="ctr"/>
          <a:lstStyle>
            <a:lvl1pPr marL="0" indent="0" algn="ctr">
              <a:buNone/>
              <a:defRPr sz="1400"/>
            </a:lvl1pPr>
          </a:lstStyle>
          <a:p>
            <a:r>
              <a:rPr lang="en-US"/>
              <a:t>Headshot</a:t>
            </a:r>
          </a:p>
        </p:txBody>
      </p:sp>
      <p:sp>
        <p:nvSpPr>
          <p:cNvPr id="50" name="Text Placeholder 15">
            <a:extLst>
              <a:ext uri="{FF2B5EF4-FFF2-40B4-BE49-F238E27FC236}">
                <a16:creationId xmlns:a16="http://schemas.microsoft.com/office/drawing/2014/main" id="{4E4951DA-23EC-5204-BA54-575384388595}"/>
              </a:ext>
            </a:extLst>
          </p:cNvPr>
          <p:cNvSpPr>
            <a:spLocks noGrp="1"/>
          </p:cNvSpPr>
          <p:nvPr>
            <p:ph type="body" sz="quarter" idx="14" hasCustomPrompt="1"/>
          </p:nvPr>
        </p:nvSpPr>
        <p:spPr>
          <a:xfrm>
            <a:off x="4268788" y="2247899"/>
            <a:ext cx="1711324"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51" name="Picture Placeholder 11">
            <a:extLst>
              <a:ext uri="{FF2B5EF4-FFF2-40B4-BE49-F238E27FC236}">
                <a16:creationId xmlns:a16="http://schemas.microsoft.com/office/drawing/2014/main" id="{D1B8C1CD-E96F-4336-DADE-1F83D27A1DAC}"/>
              </a:ext>
            </a:extLst>
          </p:cNvPr>
          <p:cNvSpPr>
            <a:spLocks noGrp="1"/>
          </p:cNvSpPr>
          <p:nvPr>
            <p:ph type="pic" sz="quarter" idx="15" hasCustomPrompt="1"/>
          </p:nvPr>
        </p:nvSpPr>
        <p:spPr>
          <a:xfrm>
            <a:off x="3297238" y="2247899"/>
            <a:ext cx="971550" cy="841248"/>
          </a:xfrm>
        </p:spPr>
        <p:txBody>
          <a:bodyPr anchor="ctr"/>
          <a:lstStyle>
            <a:lvl1pPr marL="0" indent="0" algn="ctr">
              <a:buNone/>
              <a:defRPr sz="1400"/>
            </a:lvl1pPr>
          </a:lstStyle>
          <a:p>
            <a:r>
              <a:rPr lang="en-US"/>
              <a:t>Headshot</a:t>
            </a:r>
          </a:p>
        </p:txBody>
      </p:sp>
      <p:sp>
        <p:nvSpPr>
          <p:cNvPr id="52" name="Text Placeholder 15">
            <a:extLst>
              <a:ext uri="{FF2B5EF4-FFF2-40B4-BE49-F238E27FC236}">
                <a16:creationId xmlns:a16="http://schemas.microsoft.com/office/drawing/2014/main" id="{286C5DCF-C819-75F9-6688-2DBB21ABC83C}"/>
              </a:ext>
            </a:extLst>
          </p:cNvPr>
          <p:cNvSpPr>
            <a:spLocks noGrp="1"/>
          </p:cNvSpPr>
          <p:nvPr>
            <p:ph type="body" sz="quarter" idx="16" hasCustomPrompt="1"/>
          </p:nvPr>
        </p:nvSpPr>
        <p:spPr>
          <a:xfrm>
            <a:off x="7183439" y="2247899"/>
            <a:ext cx="1711324"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53" name="Picture Placeholder 11">
            <a:extLst>
              <a:ext uri="{FF2B5EF4-FFF2-40B4-BE49-F238E27FC236}">
                <a16:creationId xmlns:a16="http://schemas.microsoft.com/office/drawing/2014/main" id="{0DA2C9BE-16AD-8C55-DD2B-9541470B58FB}"/>
              </a:ext>
            </a:extLst>
          </p:cNvPr>
          <p:cNvSpPr>
            <a:spLocks noGrp="1"/>
          </p:cNvSpPr>
          <p:nvPr>
            <p:ph type="pic" sz="quarter" idx="17" hasCustomPrompt="1"/>
          </p:nvPr>
        </p:nvSpPr>
        <p:spPr>
          <a:xfrm>
            <a:off x="6211889" y="2247899"/>
            <a:ext cx="971550" cy="841248"/>
          </a:xfrm>
        </p:spPr>
        <p:txBody>
          <a:bodyPr anchor="ctr"/>
          <a:lstStyle>
            <a:lvl1pPr marL="0" indent="0" algn="ctr">
              <a:buNone/>
              <a:defRPr sz="1400"/>
            </a:lvl1pPr>
          </a:lstStyle>
          <a:p>
            <a:r>
              <a:rPr lang="en-US"/>
              <a:t>Headshot</a:t>
            </a:r>
          </a:p>
        </p:txBody>
      </p:sp>
      <p:sp>
        <p:nvSpPr>
          <p:cNvPr id="54" name="Text Placeholder 15">
            <a:extLst>
              <a:ext uri="{FF2B5EF4-FFF2-40B4-BE49-F238E27FC236}">
                <a16:creationId xmlns:a16="http://schemas.microsoft.com/office/drawing/2014/main" id="{DCF62342-770C-F8C1-5A28-0C24A9FBAF2C}"/>
              </a:ext>
            </a:extLst>
          </p:cNvPr>
          <p:cNvSpPr>
            <a:spLocks noGrp="1"/>
          </p:cNvSpPr>
          <p:nvPr>
            <p:ph type="body" sz="quarter" idx="18" hasCustomPrompt="1"/>
          </p:nvPr>
        </p:nvSpPr>
        <p:spPr>
          <a:xfrm>
            <a:off x="10098089" y="2247899"/>
            <a:ext cx="1711324"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55" name="Picture Placeholder 11">
            <a:extLst>
              <a:ext uri="{FF2B5EF4-FFF2-40B4-BE49-F238E27FC236}">
                <a16:creationId xmlns:a16="http://schemas.microsoft.com/office/drawing/2014/main" id="{E841F1A5-398F-E44E-7176-328A03028E83}"/>
              </a:ext>
            </a:extLst>
          </p:cNvPr>
          <p:cNvSpPr>
            <a:spLocks noGrp="1"/>
          </p:cNvSpPr>
          <p:nvPr>
            <p:ph type="pic" sz="quarter" idx="19" hasCustomPrompt="1"/>
          </p:nvPr>
        </p:nvSpPr>
        <p:spPr>
          <a:xfrm>
            <a:off x="9126539" y="2247899"/>
            <a:ext cx="971550" cy="841248"/>
          </a:xfrm>
        </p:spPr>
        <p:txBody>
          <a:bodyPr anchor="ctr"/>
          <a:lstStyle>
            <a:lvl1pPr marL="0" indent="0" algn="ctr">
              <a:buNone/>
              <a:defRPr sz="1400"/>
            </a:lvl1pPr>
          </a:lstStyle>
          <a:p>
            <a:r>
              <a:rPr lang="en-US"/>
              <a:t>Headshot</a:t>
            </a:r>
          </a:p>
        </p:txBody>
      </p:sp>
      <p:sp>
        <p:nvSpPr>
          <p:cNvPr id="56" name="Text Placeholder 15">
            <a:extLst>
              <a:ext uri="{FF2B5EF4-FFF2-40B4-BE49-F238E27FC236}">
                <a16:creationId xmlns:a16="http://schemas.microsoft.com/office/drawing/2014/main" id="{0AB280AB-71B8-9142-1E95-50F74328423B}"/>
              </a:ext>
            </a:extLst>
          </p:cNvPr>
          <p:cNvSpPr>
            <a:spLocks noGrp="1"/>
          </p:cNvSpPr>
          <p:nvPr>
            <p:ph type="body" sz="quarter" idx="20" hasCustomPrompt="1"/>
          </p:nvPr>
        </p:nvSpPr>
        <p:spPr>
          <a:xfrm>
            <a:off x="1354139" y="3314700"/>
            <a:ext cx="1711324"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57" name="Picture Placeholder 11">
            <a:extLst>
              <a:ext uri="{FF2B5EF4-FFF2-40B4-BE49-F238E27FC236}">
                <a16:creationId xmlns:a16="http://schemas.microsoft.com/office/drawing/2014/main" id="{638EEB0C-662F-55A3-C52E-1861CC212549}"/>
              </a:ext>
            </a:extLst>
          </p:cNvPr>
          <p:cNvSpPr>
            <a:spLocks noGrp="1"/>
          </p:cNvSpPr>
          <p:nvPr>
            <p:ph type="pic" sz="quarter" idx="21" hasCustomPrompt="1"/>
          </p:nvPr>
        </p:nvSpPr>
        <p:spPr>
          <a:xfrm>
            <a:off x="382589" y="3314700"/>
            <a:ext cx="971550" cy="841248"/>
          </a:xfrm>
        </p:spPr>
        <p:txBody>
          <a:bodyPr anchor="ctr"/>
          <a:lstStyle>
            <a:lvl1pPr marL="0" indent="0" algn="ctr">
              <a:buNone/>
              <a:defRPr sz="1400"/>
            </a:lvl1pPr>
          </a:lstStyle>
          <a:p>
            <a:r>
              <a:rPr lang="en-US"/>
              <a:t>Headshot</a:t>
            </a:r>
          </a:p>
        </p:txBody>
      </p:sp>
      <p:sp>
        <p:nvSpPr>
          <p:cNvPr id="58" name="Text Placeholder 15">
            <a:extLst>
              <a:ext uri="{FF2B5EF4-FFF2-40B4-BE49-F238E27FC236}">
                <a16:creationId xmlns:a16="http://schemas.microsoft.com/office/drawing/2014/main" id="{7A5FE529-87F1-B230-1336-3A0F16E754AB}"/>
              </a:ext>
            </a:extLst>
          </p:cNvPr>
          <p:cNvSpPr>
            <a:spLocks noGrp="1"/>
          </p:cNvSpPr>
          <p:nvPr>
            <p:ph type="body" sz="quarter" idx="22" hasCustomPrompt="1"/>
          </p:nvPr>
        </p:nvSpPr>
        <p:spPr>
          <a:xfrm>
            <a:off x="4268786" y="3314700"/>
            <a:ext cx="1711324"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59" name="Picture Placeholder 11">
            <a:extLst>
              <a:ext uri="{FF2B5EF4-FFF2-40B4-BE49-F238E27FC236}">
                <a16:creationId xmlns:a16="http://schemas.microsoft.com/office/drawing/2014/main" id="{07C2E00C-70C8-4D81-88CF-97B39EBEED56}"/>
              </a:ext>
            </a:extLst>
          </p:cNvPr>
          <p:cNvSpPr>
            <a:spLocks noGrp="1"/>
          </p:cNvSpPr>
          <p:nvPr>
            <p:ph type="pic" sz="quarter" idx="23" hasCustomPrompt="1"/>
          </p:nvPr>
        </p:nvSpPr>
        <p:spPr>
          <a:xfrm>
            <a:off x="3297238" y="3314700"/>
            <a:ext cx="971550" cy="841248"/>
          </a:xfrm>
        </p:spPr>
        <p:txBody>
          <a:bodyPr anchor="ctr"/>
          <a:lstStyle>
            <a:lvl1pPr marL="0" indent="0" algn="ctr">
              <a:buNone/>
              <a:defRPr sz="1400"/>
            </a:lvl1pPr>
          </a:lstStyle>
          <a:p>
            <a:r>
              <a:rPr lang="en-US"/>
              <a:t>Headshot</a:t>
            </a:r>
          </a:p>
        </p:txBody>
      </p:sp>
      <p:sp>
        <p:nvSpPr>
          <p:cNvPr id="60" name="Text Placeholder 15">
            <a:extLst>
              <a:ext uri="{FF2B5EF4-FFF2-40B4-BE49-F238E27FC236}">
                <a16:creationId xmlns:a16="http://schemas.microsoft.com/office/drawing/2014/main" id="{6E4A2C50-CDE8-CDF3-BB88-AEA3C5E1158E}"/>
              </a:ext>
            </a:extLst>
          </p:cNvPr>
          <p:cNvSpPr>
            <a:spLocks noGrp="1"/>
          </p:cNvSpPr>
          <p:nvPr>
            <p:ph type="body" sz="quarter" idx="24" hasCustomPrompt="1"/>
          </p:nvPr>
        </p:nvSpPr>
        <p:spPr>
          <a:xfrm>
            <a:off x="7183437" y="3314700"/>
            <a:ext cx="1711324"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1" name="Picture Placeholder 11">
            <a:extLst>
              <a:ext uri="{FF2B5EF4-FFF2-40B4-BE49-F238E27FC236}">
                <a16:creationId xmlns:a16="http://schemas.microsoft.com/office/drawing/2014/main" id="{83716958-BFF8-0443-06E4-52B9715467CD}"/>
              </a:ext>
            </a:extLst>
          </p:cNvPr>
          <p:cNvSpPr>
            <a:spLocks noGrp="1"/>
          </p:cNvSpPr>
          <p:nvPr>
            <p:ph type="pic" sz="quarter" idx="25" hasCustomPrompt="1"/>
          </p:nvPr>
        </p:nvSpPr>
        <p:spPr>
          <a:xfrm>
            <a:off x="6211887" y="3314700"/>
            <a:ext cx="971550" cy="841248"/>
          </a:xfrm>
        </p:spPr>
        <p:txBody>
          <a:bodyPr anchor="ctr"/>
          <a:lstStyle>
            <a:lvl1pPr marL="0" indent="0" algn="ctr">
              <a:buNone/>
              <a:defRPr sz="1400"/>
            </a:lvl1pPr>
          </a:lstStyle>
          <a:p>
            <a:r>
              <a:rPr lang="en-US"/>
              <a:t>Headshot</a:t>
            </a:r>
          </a:p>
        </p:txBody>
      </p:sp>
      <p:sp>
        <p:nvSpPr>
          <p:cNvPr id="62" name="Text Placeholder 15">
            <a:extLst>
              <a:ext uri="{FF2B5EF4-FFF2-40B4-BE49-F238E27FC236}">
                <a16:creationId xmlns:a16="http://schemas.microsoft.com/office/drawing/2014/main" id="{BFBEFE32-C1D4-281B-5E1F-98A3612F8C1C}"/>
              </a:ext>
            </a:extLst>
          </p:cNvPr>
          <p:cNvSpPr>
            <a:spLocks noGrp="1"/>
          </p:cNvSpPr>
          <p:nvPr>
            <p:ph type="body" sz="quarter" idx="26" hasCustomPrompt="1"/>
          </p:nvPr>
        </p:nvSpPr>
        <p:spPr>
          <a:xfrm>
            <a:off x="10098087" y="3314700"/>
            <a:ext cx="1711324"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3" name="Picture Placeholder 11">
            <a:extLst>
              <a:ext uri="{FF2B5EF4-FFF2-40B4-BE49-F238E27FC236}">
                <a16:creationId xmlns:a16="http://schemas.microsoft.com/office/drawing/2014/main" id="{E1A99D94-7765-29FA-666C-5EF390671BB8}"/>
              </a:ext>
            </a:extLst>
          </p:cNvPr>
          <p:cNvSpPr>
            <a:spLocks noGrp="1"/>
          </p:cNvSpPr>
          <p:nvPr>
            <p:ph type="pic" sz="quarter" idx="27" hasCustomPrompt="1"/>
          </p:nvPr>
        </p:nvSpPr>
        <p:spPr>
          <a:xfrm>
            <a:off x="9126537" y="3314700"/>
            <a:ext cx="971550" cy="841248"/>
          </a:xfrm>
        </p:spPr>
        <p:txBody>
          <a:bodyPr anchor="ctr"/>
          <a:lstStyle>
            <a:lvl1pPr marL="0" indent="0" algn="ctr">
              <a:buNone/>
              <a:defRPr sz="1400"/>
            </a:lvl1pPr>
          </a:lstStyle>
          <a:p>
            <a:r>
              <a:rPr lang="en-US"/>
              <a:t>Headshot</a:t>
            </a:r>
          </a:p>
        </p:txBody>
      </p:sp>
      <p:sp>
        <p:nvSpPr>
          <p:cNvPr id="64" name="Text Placeholder 15">
            <a:extLst>
              <a:ext uri="{FF2B5EF4-FFF2-40B4-BE49-F238E27FC236}">
                <a16:creationId xmlns:a16="http://schemas.microsoft.com/office/drawing/2014/main" id="{DB32C6F5-600D-FCF1-B327-8D1182ADE718}"/>
              </a:ext>
            </a:extLst>
          </p:cNvPr>
          <p:cNvSpPr>
            <a:spLocks noGrp="1"/>
          </p:cNvSpPr>
          <p:nvPr>
            <p:ph type="body" sz="quarter" idx="28" hasCustomPrompt="1"/>
          </p:nvPr>
        </p:nvSpPr>
        <p:spPr>
          <a:xfrm>
            <a:off x="1354139" y="4381500"/>
            <a:ext cx="1711324"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5" name="Picture Placeholder 11">
            <a:extLst>
              <a:ext uri="{FF2B5EF4-FFF2-40B4-BE49-F238E27FC236}">
                <a16:creationId xmlns:a16="http://schemas.microsoft.com/office/drawing/2014/main" id="{90BACBAC-5D76-A52A-BDFE-55A08942E793}"/>
              </a:ext>
            </a:extLst>
          </p:cNvPr>
          <p:cNvSpPr>
            <a:spLocks noGrp="1"/>
          </p:cNvSpPr>
          <p:nvPr>
            <p:ph type="pic" sz="quarter" idx="29" hasCustomPrompt="1"/>
          </p:nvPr>
        </p:nvSpPr>
        <p:spPr>
          <a:xfrm>
            <a:off x="382589" y="4381500"/>
            <a:ext cx="971550" cy="841248"/>
          </a:xfrm>
        </p:spPr>
        <p:txBody>
          <a:bodyPr anchor="ctr"/>
          <a:lstStyle>
            <a:lvl1pPr marL="0" indent="0" algn="ctr">
              <a:buNone/>
              <a:defRPr sz="1400"/>
            </a:lvl1pPr>
          </a:lstStyle>
          <a:p>
            <a:r>
              <a:rPr lang="en-US"/>
              <a:t>Headshot</a:t>
            </a:r>
          </a:p>
        </p:txBody>
      </p:sp>
      <p:sp>
        <p:nvSpPr>
          <p:cNvPr id="66" name="Text Placeholder 15">
            <a:extLst>
              <a:ext uri="{FF2B5EF4-FFF2-40B4-BE49-F238E27FC236}">
                <a16:creationId xmlns:a16="http://schemas.microsoft.com/office/drawing/2014/main" id="{A4B7BCB4-F702-8BDB-5358-9FF572483DFA}"/>
              </a:ext>
            </a:extLst>
          </p:cNvPr>
          <p:cNvSpPr>
            <a:spLocks noGrp="1"/>
          </p:cNvSpPr>
          <p:nvPr>
            <p:ph type="body" sz="quarter" idx="30" hasCustomPrompt="1"/>
          </p:nvPr>
        </p:nvSpPr>
        <p:spPr>
          <a:xfrm>
            <a:off x="4268788" y="4381500"/>
            <a:ext cx="1711324"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7" name="Picture Placeholder 11">
            <a:extLst>
              <a:ext uri="{FF2B5EF4-FFF2-40B4-BE49-F238E27FC236}">
                <a16:creationId xmlns:a16="http://schemas.microsoft.com/office/drawing/2014/main" id="{5C088D20-A554-3FB5-2E5F-252E00B2DD8A}"/>
              </a:ext>
            </a:extLst>
          </p:cNvPr>
          <p:cNvSpPr>
            <a:spLocks noGrp="1"/>
          </p:cNvSpPr>
          <p:nvPr>
            <p:ph type="pic" sz="quarter" idx="31" hasCustomPrompt="1"/>
          </p:nvPr>
        </p:nvSpPr>
        <p:spPr>
          <a:xfrm>
            <a:off x="3297238" y="4381500"/>
            <a:ext cx="971550" cy="841248"/>
          </a:xfrm>
        </p:spPr>
        <p:txBody>
          <a:bodyPr anchor="ctr"/>
          <a:lstStyle>
            <a:lvl1pPr marL="0" indent="0" algn="ctr">
              <a:buNone/>
              <a:defRPr sz="1400"/>
            </a:lvl1pPr>
          </a:lstStyle>
          <a:p>
            <a:r>
              <a:rPr lang="en-US"/>
              <a:t>Headshot</a:t>
            </a:r>
          </a:p>
        </p:txBody>
      </p:sp>
      <p:sp>
        <p:nvSpPr>
          <p:cNvPr id="68" name="Text Placeholder 15">
            <a:extLst>
              <a:ext uri="{FF2B5EF4-FFF2-40B4-BE49-F238E27FC236}">
                <a16:creationId xmlns:a16="http://schemas.microsoft.com/office/drawing/2014/main" id="{D89D68D5-C533-08D4-BF5E-9DBC25725668}"/>
              </a:ext>
            </a:extLst>
          </p:cNvPr>
          <p:cNvSpPr>
            <a:spLocks noGrp="1"/>
          </p:cNvSpPr>
          <p:nvPr>
            <p:ph type="body" sz="quarter" idx="32" hasCustomPrompt="1"/>
          </p:nvPr>
        </p:nvSpPr>
        <p:spPr>
          <a:xfrm>
            <a:off x="7183439" y="4381500"/>
            <a:ext cx="1711324"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9" name="Picture Placeholder 11">
            <a:extLst>
              <a:ext uri="{FF2B5EF4-FFF2-40B4-BE49-F238E27FC236}">
                <a16:creationId xmlns:a16="http://schemas.microsoft.com/office/drawing/2014/main" id="{43FB61DE-A24E-C493-ABF3-C61C762FBD9A}"/>
              </a:ext>
            </a:extLst>
          </p:cNvPr>
          <p:cNvSpPr>
            <a:spLocks noGrp="1"/>
          </p:cNvSpPr>
          <p:nvPr>
            <p:ph type="pic" sz="quarter" idx="33" hasCustomPrompt="1"/>
          </p:nvPr>
        </p:nvSpPr>
        <p:spPr>
          <a:xfrm>
            <a:off x="6211889" y="4381500"/>
            <a:ext cx="971550" cy="841248"/>
          </a:xfrm>
        </p:spPr>
        <p:txBody>
          <a:bodyPr anchor="ctr"/>
          <a:lstStyle>
            <a:lvl1pPr marL="0" indent="0" algn="ctr">
              <a:buNone/>
              <a:defRPr sz="1400"/>
            </a:lvl1pPr>
          </a:lstStyle>
          <a:p>
            <a:r>
              <a:rPr lang="en-US"/>
              <a:t>Headshot</a:t>
            </a:r>
          </a:p>
        </p:txBody>
      </p:sp>
      <p:sp>
        <p:nvSpPr>
          <p:cNvPr id="70" name="Text Placeholder 15">
            <a:extLst>
              <a:ext uri="{FF2B5EF4-FFF2-40B4-BE49-F238E27FC236}">
                <a16:creationId xmlns:a16="http://schemas.microsoft.com/office/drawing/2014/main" id="{4B368E93-54AB-DD09-FDD6-71DDA1163ADA}"/>
              </a:ext>
            </a:extLst>
          </p:cNvPr>
          <p:cNvSpPr>
            <a:spLocks noGrp="1"/>
          </p:cNvSpPr>
          <p:nvPr>
            <p:ph type="body" sz="quarter" idx="34" hasCustomPrompt="1"/>
          </p:nvPr>
        </p:nvSpPr>
        <p:spPr>
          <a:xfrm>
            <a:off x="10098089" y="4381500"/>
            <a:ext cx="1711324"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71" name="Picture Placeholder 11">
            <a:extLst>
              <a:ext uri="{FF2B5EF4-FFF2-40B4-BE49-F238E27FC236}">
                <a16:creationId xmlns:a16="http://schemas.microsoft.com/office/drawing/2014/main" id="{61CBE20D-6F95-3FC4-9142-AB1992C6E302}"/>
              </a:ext>
            </a:extLst>
          </p:cNvPr>
          <p:cNvSpPr>
            <a:spLocks noGrp="1"/>
          </p:cNvSpPr>
          <p:nvPr>
            <p:ph type="pic" sz="quarter" idx="35" hasCustomPrompt="1"/>
          </p:nvPr>
        </p:nvSpPr>
        <p:spPr>
          <a:xfrm>
            <a:off x="9126539" y="4381500"/>
            <a:ext cx="971550" cy="841248"/>
          </a:xfrm>
        </p:spPr>
        <p:txBody>
          <a:bodyPr anchor="ctr"/>
          <a:lstStyle>
            <a:lvl1pPr marL="0" indent="0" algn="ctr">
              <a:buNone/>
              <a:defRPr sz="1400"/>
            </a:lvl1pPr>
          </a:lstStyle>
          <a:p>
            <a:r>
              <a:rPr lang="en-US"/>
              <a:t>Headshot</a:t>
            </a:r>
          </a:p>
        </p:txBody>
      </p:sp>
      <p:sp>
        <p:nvSpPr>
          <p:cNvPr id="73" name="Text Placeholder 72">
            <a:extLst>
              <a:ext uri="{FF2B5EF4-FFF2-40B4-BE49-F238E27FC236}">
                <a16:creationId xmlns:a16="http://schemas.microsoft.com/office/drawing/2014/main" id="{4E59EF59-F243-7E37-AD6F-ED62A3B610FC}"/>
              </a:ext>
            </a:extLst>
          </p:cNvPr>
          <p:cNvSpPr>
            <a:spLocks noGrp="1"/>
          </p:cNvSpPr>
          <p:nvPr>
            <p:ph type="body" sz="quarter" idx="36" hasCustomPrompt="1"/>
          </p:nvPr>
        </p:nvSpPr>
        <p:spPr>
          <a:xfrm>
            <a:off x="382588" y="1219201"/>
            <a:ext cx="11430000" cy="228599"/>
          </a:xfrm>
        </p:spPr>
        <p:txBody>
          <a:bodyPr/>
          <a:lstStyle>
            <a:lvl1pPr marL="0" indent="0">
              <a:spcBef>
                <a:spcPts val="0"/>
              </a:spcBef>
              <a:buNone/>
              <a:defRPr sz="1500" b="0" i="0">
                <a:latin typeface="Wells Fargo Sans SemiBold" panose="020B0503020203020204" pitchFamily="34" charset="0"/>
              </a:defRPr>
            </a:lvl1pPr>
          </a:lstStyle>
          <a:p>
            <a:pPr lvl="0"/>
            <a:r>
              <a:rPr lang="en-US" dirty="0"/>
              <a:t>Subhead</a:t>
            </a:r>
          </a:p>
        </p:txBody>
      </p:sp>
      <p:sp>
        <p:nvSpPr>
          <p:cNvPr id="12" name="Text Placeholder 72">
            <a:extLst>
              <a:ext uri="{FF2B5EF4-FFF2-40B4-BE49-F238E27FC236}">
                <a16:creationId xmlns:a16="http://schemas.microsoft.com/office/drawing/2014/main" id="{4E42D8BA-BED2-50A5-48D2-FEF85E9C30D1}"/>
              </a:ext>
            </a:extLst>
          </p:cNvPr>
          <p:cNvSpPr>
            <a:spLocks noGrp="1"/>
          </p:cNvSpPr>
          <p:nvPr>
            <p:ph type="body" sz="quarter" idx="45" hasCustomPrompt="1"/>
          </p:nvPr>
        </p:nvSpPr>
        <p:spPr>
          <a:xfrm>
            <a:off x="382588" y="1895854"/>
            <a:ext cx="2682875" cy="228599"/>
          </a:xfrm>
        </p:spPr>
        <p:txBody>
          <a:bodyPr anchor="b"/>
          <a:lstStyle>
            <a:lvl1pPr marL="0" indent="0">
              <a:spcBef>
                <a:spcPts val="0"/>
              </a:spcBef>
              <a:buNone/>
              <a:defRPr sz="1200" b="0" i="0">
                <a:latin typeface="Wells Fargo Sans SemiBold" panose="020B0503020203020204" pitchFamily="34" charset="0"/>
              </a:defRPr>
            </a:lvl1pPr>
          </a:lstStyle>
          <a:p>
            <a:pPr lvl="0"/>
            <a:r>
              <a:rPr lang="en-US"/>
              <a:t>Team title</a:t>
            </a:r>
          </a:p>
        </p:txBody>
      </p:sp>
      <p:sp>
        <p:nvSpPr>
          <p:cNvPr id="13" name="Text Placeholder 72">
            <a:extLst>
              <a:ext uri="{FF2B5EF4-FFF2-40B4-BE49-F238E27FC236}">
                <a16:creationId xmlns:a16="http://schemas.microsoft.com/office/drawing/2014/main" id="{9EB539B7-EE3A-EECA-B559-C81A09A12EBF}"/>
              </a:ext>
            </a:extLst>
          </p:cNvPr>
          <p:cNvSpPr>
            <a:spLocks noGrp="1"/>
          </p:cNvSpPr>
          <p:nvPr>
            <p:ph type="body" sz="quarter" idx="46" hasCustomPrompt="1"/>
          </p:nvPr>
        </p:nvSpPr>
        <p:spPr>
          <a:xfrm>
            <a:off x="3297238" y="1895854"/>
            <a:ext cx="2682875" cy="228599"/>
          </a:xfrm>
        </p:spPr>
        <p:txBody>
          <a:bodyPr anchor="b"/>
          <a:lstStyle>
            <a:lvl1pPr marL="0" indent="0">
              <a:spcBef>
                <a:spcPts val="0"/>
              </a:spcBef>
              <a:buNone/>
              <a:defRPr sz="1200" b="0" i="0">
                <a:latin typeface="Wells Fargo Sans SemiBold" panose="020B0503020203020204" pitchFamily="34" charset="0"/>
              </a:defRPr>
            </a:lvl1pPr>
          </a:lstStyle>
          <a:p>
            <a:pPr lvl="0"/>
            <a:r>
              <a:rPr lang="en-US"/>
              <a:t>Team title</a:t>
            </a:r>
          </a:p>
        </p:txBody>
      </p:sp>
      <p:sp>
        <p:nvSpPr>
          <p:cNvPr id="14" name="Text Placeholder 72">
            <a:extLst>
              <a:ext uri="{FF2B5EF4-FFF2-40B4-BE49-F238E27FC236}">
                <a16:creationId xmlns:a16="http://schemas.microsoft.com/office/drawing/2014/main" id="{B5A0AA9C-2AE4-A858-CE64-46EDBC71E1DD}"/>
              </a:ext>
            </a:extLst>
          </p:cNvPr>
          <p:cNvSpPr>
            <a:spLocks noGrp="1"/>
          </p:cNvSpPr>
          <p:nvPr>
            <p:ph type="body" sz="quarter" idx="47" hasCustomPrompt="1"/>
          </p:nvPr>
        </p:nvSpPr>
        <p:spPr>
          <a:xfrm>
            <a:off x="6211887" y="1895854"/>
            <a:ext cx="2682875" cy="228599"/>
          </a:xfrm>
        </p:spPr>
        <p:txBody>
          <a:bodyPr anchor="b"/>
          <a:lstStyle>
            <a:lvl1pPr marL="0" indent="0">
              <a:spcBef>
                <a:spcPts val="0"/>
              </a:spcBef>
              <a:buNone/>
              <a:defRPr sz="1200" b="0" i="0">
                <a:latin typeface="Wells Fargo Sans SemiBold" panose="020B0503020203020204" pitchFamily="34" charset="0"/>
              </a:defRPr>
            </a:lvl1pPr>
          </a:lstStyle>
          <a:p>
            <a:pPr lvl="0"/>
            <a:r>
              <a:rPr lang="en-US"/>
              <a:t>Team title</a:t>
            </a:r>
          </a:p>
        </p:txBody>
      </p:sp>
      <p:sp>
        <p:nvSpPr>
          <p:cNvPr id="15" name="Text Placeholder 72">
            <a:extLst>
              <a:ext uri="{FF2B5EF4-FFF2-40B4-BE49-F238E27FC236}">
                <a16:creationId xmlns:a16="http://schemas.microsoft.com/office/drawing/2014/main" id="{B365969F-9E15-38E3-5636-C3E641713EB6}"/>
              </a:ext>
            </a:extLst>
          </p:cNvPr>
          <p:cNvSpPr>
            <a:spLocks noGrp="1"/>
          </p:cNvSpPr>
          <p:nvPr>
            <p:ph type="body" sz="quarter" idx="48" hasCustomPrompt="1"/>
          </p:nvPr>
        </p:nvSpPr>
        <p:spPr>
          <a:xfrm>
            <a:off x="9126537" y="1895854"/>
            <a:ext cx="2682875" cy="228599"/>
          </a:xfrm>
        </p:spPr>
        <p:txBody>
          <a:bodyPr anchor="b"/>
          <a:lstStyle>
            <a:lvl1pPr marL="0" indent="0">
              <a:spcBef>
                <a:spcPts val="0"/>
              </a:spcBef>
              <a:buNone/>
              <a:defRPr sz="1200" b="0" i="0">
                <a:latin typeface="Wells Fargo Sans SemiBold" panose="020B0503020203020204" pitchFamily="34" charset="0"/>
              </a:defRPr>
            </a:lvl1pPr>
          </a:lstStyle>
          <a:p>
            <a:pPr lvl="0"/>
            <a:r>
              <a:rPr lang="en-US" dirty="0"/>
              <a:t>Team title</a:t>
            </a:r>
          </a:p>
        </p:txBody>
      </p:sp>
    </p:spTree>
    <p:extLst>
      <p:ext uri="{BB962C8B-B14F-4D97-AF65-F5344CB8AC3E}">
        <p14:creationId xmlns:p14="http://schemas.microsoft.com/office/powerpoint/2010/main" val="1428332088"/>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slide v1 - no headshot">
    <p:spTree>
      <p:nvGrpSpPr>
        <p:cNvPr id="1" name=""/>
        <p:cNvGrpSpPr/>
        <p:nvPr/>
      </p:nvGrpSpPr>
      <p:grpSpPr>
        <a:xfrm>
          <a:off x="0" y="0"/>
          <a:ext cx="0" cy="0"/>
          <a:chOff x="0" y="0"/>
          <a:chExt cx="0" cy="0"/>
        </a:xfrm>
      </p:grpSpPr>
      <p:sp>
        <p:nvSpPr>
          <p:cNvPr id="19" name="Text Placeholder 15">
            <a:extLst>
              <a:ext uri="{FF2B5EF4-FFF2-40B4-BE49-F238E27FC236}">
                <a16:creationId xmlns:a16="http://schemas.microsoft.com/office/drawing/2014/main" id="{4700B191-D1E7-6AFC-80EE-F0FBC45107E6}"/>
              </a:ext>
            </a:extLst>
          </p:cNvPr>
          <p:cNvSpPr>
            <a:spLocks noGrp="1"/>
          </p:cNvSpPr>
          <p:nvPr>
            <p:ph type="body" sz="quarter" idx="13" hasCustomPrompt="1"/>
          </p:nvPr>
        </p:nvSpPr>
        <p:spPr>
          <a:xfrm>
            <a:off x="382587" y="2247899"/>
            <a:ext cx="2682876"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2" name="Straight Connector 1">
            <a:extLst>
              <a:ext uri="{FF2B5EF4-FFF2-40B4-BE49-F238E27FC236}">
                <a16:creationId xmlns:a16="http://schemas.microsoft.com/office/drawing/2014/main" id="{00DFBD33-E64F-5F59-E62D-2E0F564186D8}"/>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50" name="Text Placeholder 15">
            <a:extLst>
              <a:ext uri="{FF2B5EF4-FFF2-40B4-BE49-F238E27FC236}">
                <a16:creationId xmlns:a16="http://schemas.microsoft.com/office/drawing/2014/main" id="{4E4951DA-23EC-5204-BA54-575384388595}"/>
              </a:ext>
            </a:extLst>
          </p:cNvPr>
          <p:cNvSpPr>
            <a:spLocks noGrp="1"/>
          </p:cNvSpPr>
          <p:nvPr>
            <p:ph type="body" sz="quarter" idx="14" hasCustomPrompt="1"/>
          </p:nvPr>
        </p:nvSpPr>
        <p:spPr>
          <a:xfrm>
            <a:off x="3297236" y="2247899"/>
            <a:ext cx="2682876"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52" name="Text Placeholder 15">
            <a:extLst>
              <a:ext uri="{FF2B5EF4-FFF2-40B4-BE49-F238E27FC236}">
                <a16:creationId xmlns:a16="http://schemas.microsoft.com/office/drawing/2014/main" id="{286C5DCF-C819-75F9-6688-2DBB21ABC83C}"/>
              </a:ext>
            </a:extLst>
          </p:cNvPr>
          <p:cNvSpPr>
            <a:spLocks noGrp="1"/>
          </p:cNvSpPr>
          <p:nvPr>
            <p:ph type="body" sz="quarter" idx="16" hasCustomPrompt="1"/>
          </p:nvPr>
        </p:nvSpPr>
        <p:spPr>
          <a:xfrm>
            <a:off x="6211887" y="2247899"/>
            <a:ext cx="2682876"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54" name="Text Placeholder 15">
            <a:extLst>
              <a:ext uri="{FF2B5EF4-FFF2-40B4-BE49-F238E27FC236}">
                <a16:creationId xmlns:a16="http://schemas.microsoft.com/office/drawing/2014/main" id="{DCF62342-770C-F8C1-5A28-0C24A9FBAF2C}"/>
              </a:ext>
            </a:extLst>
          </p:cNvPr>
          <p:cNvSpPr>
            <a:spLocks noGrp="1"/>
          </p:cNvSpPr>
          <p:nvPr>
            <p:ph type="body" sz="quarter" idx="18" hasCustomPrompt="1"/>
          </p:nvPr>
        </p:nvSpPr>
        <p:spPr>
          <a:xfrm>
            <a:off x="9126537" y="2247899"/>
            <a:ext cx="2682876"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56" name="Text Placeholder 15">
            <a:extLst>
              <a:ext uri="{FF2B5EF4-FFF2-40B4-BE49-F238E27FC236}">
                <a16:creationId xmlns:a16="http://schemas.microsoft.com/office/drawing/2014/main" id="{0AB280AB-71B8-9142-1E95-50F74328423B}"/>
              </a:ext>
            </a:extLst>
          </p:cNvPr>
          <p:cNvSpPr>
            <a:spLocks noGrp="1"/>
          </p:cNvSpPr>
          <p:nvPr>
            <p:ph type="body" sz="quarter" idx="20" hasCustomPrompt="1"/>
          </p:nvPr>
        </p:nvSpPr>
        <p:spPr>
          <a:xfrm>
            <a:off x="382587" y="3314700"/>
            <a:ext cx="2682876"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58" name="Text Placeholder 15">
            <a:extLst>
              <a:ext uri="{FF2B5EF4-FFF2-40B4-BE49-F238E27FC236}">
                <a16:creationId xmlns:a16="http://schemas.microsoft.com/office/drawing/2014/main" id="{7A5FE529-87F1-B230-1336-3A0F16E754AB}"/>
              </a:ext>
            </a:extLst>
          </p:cNvPr>
          <p:cNvSpPr>
            <a:spLocks noGrp="1"/>
          </p:cNvSpPr>
          <p:nvPr>
            <p:ph type="body" sz="quarter" idx="22" hasCustomPrompt="1"/>
          </p:nvPr>
        </p:nvSpPr>
        <p:spPr>
          <a:xfrm>
            <a:off x="3297234" y="3314700"/>
            <a:ext cx="2682876"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0" name="Text Placeholder 15">
            <a:extLst>
              <a:ext uri="{FF2B5EF4-FFF2-40B4-BE49-F238E27FC236}">
                <a16:creationId xmlns:a16="http://schemas.microsoft.com/office/drawing/2014/main" id="{6E4A2C50-CDE8-CDF3-BB88-AEA3C5E1158E}"/>
              </a:ext>
            </a:extLst>
          </p:cNvPr>
          <p:cNvSpPr>
            <a:spLocks noGrp="1"/>
          </p:cNvSpPr>
          <p:nvPr>
            <p:ph type="body" sz="quarter" idx="24" hasCustomPrompt="1"/>
          </p:nvPr>
        </p:nvSpPr>
        <p:spPr>
          <a:xfrm>
            <a:off x="6211885" y="3314700"/>
            <a:ext cx="2682876"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2" name="Text Placeholder 15">
            <a:extLst>
              <a:ext uri="{FF2B5EF4-FFF2-40B4-BE49-F238E27FC236}">
                <a16:creationId xmlns:a16="http://schemas.microsoft.com/office/drawing/2014/main" id="{BFBEFE32-C1D4-281B-5E1F-98A3612F8C1C}"/>
              </a:ext>
            </a:extLst>
          </p:cNvPr>
          <p:cNvSpPr>
            <a:spLocks noGrp="1"/>
          </p:cNvSpPr>
          <p:nvPr>
            <p:ph type="body" sz="quarter" idx="26" hasCustomPrompt="1"/>
          </p:nvPr>
        </p:nvSpPr>
        <p:spPr>
          <a:xfrm>
            <a:off x="9126535" y="3314700"/>
            <a:ext cx="2682876"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4" name="Text Placeholder 15">
            <a:extLst>
              <a:ext uri="{FF2B5EF4-FFF2-40B4-BE49-F238E27FC236}">
                <a16:creationId xmlns:a16="http://schemas.microsoft.com/office/drawing/2014/main" id="{DB32C6F5-600D-FCF1-B327-8D1182ADE718}"/>
              </a:ext>
            </a:extLst>
          </p:cNvPr>
          <p:cNvSpPr>
            <a:spLocks noGrp="1"/>
          </p:cNvSpPr>
          <p:nvPr>
            <p:ph type="body" sz="quarter" idx="28" hasCustomPrompt="1"/>
          </p:nvPr>
        </p:nvSpPr>
        <p:spPr>
          <a:xfrm>
            <a:off x="382587" y="4381500"/>
            <a:ext cx="2682876"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6" name="Text Placeholder 15">
            <a:extLst>
              <a:ext uri="{FF2B5EF4-FFF2-40B4-BE49-F238E27FC236}">
                <a16:creationId xmlns:a16="http://schemas.microsoft.com/office/drawing/2014/main" id="{A4B7BCB4-F702-8BDB-5358-9FF572483DFA}"/>
              </a:ext>
            </a:extLst>
          </p:cNvPr>
          <p:cNvSpPr>
            <a:spLocks noGrp="1"/>
          </p:cNvSpPr>
          <p:nvPr>
            <p:ph type="body" sz="quarter" idx="30" hasCustomPrompt="1"/>
          </p:nvPr>
        </p:nvSpPr>
        <p:spPr>
          <a:xfrm>
            <a:off x="3297236" y="4381500"/>
            <a:ext cx="2682876"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8" name="Text Placeholder 15">
            <a:extLst>
              <a:ext uri="{FF2B5EF4-FFF2-40B4-BE49-F238E27FC236}">
                <a16:creationId xmlns:a16="http://schemas.microsoft.com/office/drawing/2014/main" id="{D89D68D5-C533-08D4-BF5E-9DBC25725668}"/>
              </a:ext>
            </a:extLst>
          </p:cNvPr>
          <p:cNvSpPr>
            <a:spLocks noGrp="1"/>
          </p:cNvSpPr>
          <p:nvPr>
            <p:ph type="body" sz="quarter" idx="32" hasCustomPrompt="1"/>
          </p:nvPr>
        </p:nvSpPr>
        <p:spPr>
          <a:xfrm>
            <a:off x="6211887" y="4381500"/>
            <a:ext cx="2682876"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70" name="Text Placeholder 15">
            <a:extLst>
              <a:ext uri="{FF2B5EF4-FFF2-40B4-BE49-F238E27FC236}">
                <a16:creationId xmlns:a16="http://schemas.microsoft.com/office/drawing/2014/main" id="{4B368E93-54AB-DD09-FDD6-71DDA1163ADA}"/>
              </a:ext>
            </a:extLst>
          </p:cNvPr>
          <p:cNvSpPr>
            <a:spLocks noGrp="1"/>
          </p:cNvSpPr>
          <p:nvPr>
            <p:ph type="body" sz="quarter" idx="34" hasCustomPrompt="1"/>
          </p:nvPr>
        </p:nvSpPr>
        <p:spPr>
          <a:xfrm>
            <a:off x="9126537" y="4381500"/>
            <a:ext cx="2682876" cy="841248"/>
          </a:xfrm>
          <a:solidFill>
            <a:schemeClr val="bg2"/>
          </a:solidFill>
        </p:spPr>
        <p:txBody>
          <a:bodyPr lIns="91440" tIns="91440"/>
          <a:lstStyle>
            <a:lvl1pPr marL="0" indent="0">
              <a:spcBef>
                <a:spcPts val="0"/>
              </a:spcBef>
              <a:buNone/>
              <a:defRPr sz="10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73" name="Text Placeholder 72">
            <a:extLst>
              <a:ext uri="{FF2B5EF4-FFF2-40B4-BE49-F238E27FC236}">
                <a16:creationId xmlns:a16="http://schemas.microsoft.com/office/drawing/2014/main" id="{4E59EF59-F243-7E37-AD6F-ED62A3B610FC}"/>
              </a:ext>
            </a:extLst>
          </p:cNvPr>
          <p:cNvSpPr>
            <a:spLocks noGrp="1"/>
          </p:cNvSpPr>
          <p:nvPr>
            <p:ph type="body" sz="quarter" idx="36" hasCustomPrompt="1"/>
          </p:nvPr>
        </p:nvSpPr>
        <p:spPr>
          <a:xfrm>
            <a:off x="382588" y="1219201"/>
            <a:ext cx="11430000" cy="228599"/>
          </a:xfrm>
        </p:spPr>
        <p:txBody>
          <a:bodyPr/>
          <a:lstStyle>
            <a:lvl1pPr marL="0" indent="0">
              <a:spcBef>
                <a:spcPts val="0"/>
              </a:spcBef>
              <a:buNone/>
              <a:defRPr sz="1500" b="0" i="0">
                <a:latin typeface="Wells Fargo Sans SemiBold" panose="020B0503020203020204" pitchFamily="34" charset="0"/>
              </a:defRPr>
            </a:lvl1pPr>
          </a:lstStyle>
          <a:p>
            <a:pPr lvl="0"/>
            <a:r>
              <a:rPr lang="en-US" dirty="0"/>
              <a:t>Subhead</a:t>
            </a:r>
          </a:p>
        </p:txBody>
      </p:sp>
      <p:sp>
        <p:nvSpPr>
          <p:cNvPr id="12" name="Text Placeholder 72">
            <a:extLst>
              <a:ext uri="{FF2B5EF4-FFF2-40B4-BE49-F238E27FC236}">
                <a16:creationId xmlns:a16="http://schemas.microsoft.com/office/drawing/2014/main" id="{4E42D8BA-BED2-50A5-48D2-FEF85E9C30D1}"/>
              </a:ext>
            </a:extLst>
          </p:cNvPr>
          <p:cNvSpPr>
            <a:spLocks noGrp="1"/>
          </p:cNvSpPr>
          <p:nvPr>
            <p:ph type="body" sz="quarter" idx="45" hasCustomPrompt="1"/>
          </p:nvPr>
        </p:nvSpPr>
        <p:spPr>
          <a:xfrm>
            <a:off x="382588" y="1895854"/>
            <a:ext cx="2682875" cy="228599"/>
          </a:xfrm>
        </p:spPr>
        <p:txBody>
          <a:bodyPr anchor="b"/>
          <a:lstStyle>
            <a:lvl1pPr marL="0" indent="0">
              <a:spcBef>
                <a:spcPts val="0"/>
              </a:spcBef>
              <a:buNone/>
              <a:defRPr sz="1200" b="0" i="0">
                <a:latin typeface="Wells Fargo Sans SemiBold" panose="020B0503020203020204" pitchFamily="34" charset="0"/>
              </a:defRPr>
            </a:lvl1pPr>
          </a:lstStyle>
          <a:p>
            <a:pPr lvl="0"/>
            <a:r>
              <a:rPr lang="en-US"/>
              <a:t>Team title</a:t>
            </a:r>
          </a:p>
        </p:txBody>
      </p:sp>
      <p:sp>
        <p:nvSpPr>
          <p:cNvPr id="13" name="Text Placeholder 72">
            <a:extLst>
              <a:ext uri="{FF2B5EF4-FFF2-40B4-BE49-F238E27FC236}">
                <a16:creationId xmlns:a16="http://schemas.microsoft.com/office/drawing/2014/main" id="{9EB539B7-EE3A-EECA-B559-C81A09A12EBF}"/>
              </a:ext>
            </a:extLst>
          </p:cNvPr>
          <p:cNvSpPr>
            <a:spLocks noGrp="1"/>
          </p:cNvSpPr>
          <p:nvPr>
            <p:ph type="body" sz="quarter" idx="46" hasCustomPrompt="1"/>
          </p:nvPr>
        </p:nvSpPr>
        <p:spPr>
          <a:xfrm>
            <a:off x="3297238" y="1895854"/>
            <a:ext cx="2682875" cy="228599"/>
          </a:xfrm>
        </p:spPr>
        <p:txBody>
          <a:bodyPr anchor="b"/>
          <a:lstStyle>
            <a:lvl1pPr marL="0" indent="0">
              <a:spcBef>
                <a:spcPts val="0"/>
              </a:spcBef>
              <a:buNone/>
              <a:defRPr sz="1200" b="0" i="0">
                <a:latin typeface="Wells Fargo Sans SemiBold" panose="020B0503020203020204" pitchFamily="34" charset="0"/>
              </a:defRPr>
            </a:lvl1pPr>
          </a:lstStyle>
          <a:p>
            <a:pPr lvl="0"/>
            <a:r>
              <a:rPr lang="en-US"/>
              <a:t>Team title</a:t>
            </a:r>
          </a:p>
        </p:txBody>
      </p:sp>
      <p:sp>
        <p:nvSpPr>
          <p:cNvPr id="14" name="Text Placeholder 72">
            <a:extLst>
              <a:ext uri="{FF2B5EF4-FFF2-40B4-BE49-F238E27FC236}">
                <a16:creationId xmlns:a16="http://schemas.microsoft.com/office/drawing/2014/main" id="{B5A0AA9C-2AE4-A858-CE64-46EDBC71E1DD}"/>
              </a:ext>
            </a:extLst>
          </p:cNvPr>
          <p:cNvSpPr>
            <a:spLocks noGrp="1"/>
          </p:cNvSpPr>
          <p:nvPr>
            <p:ph type="body" sz="quarter" idx="47" hasCustomPrompt="1"/>
          </p:nvPr>
        </p:nvSpPr>
        <p:spPr>
          <a:xfrm>
            <a:off x="6211887" y="1895854"/>
            <a:ext cx="2682875" cy="228599"/>
          </a:xfrm>
        </p:spPr>
        <p:txBody>
          <a:bodyPr anchor="b"/>
          <a:lstStyle>
            <a:lvl1pPr marL="0" indent="0">
              <a:spcBef>
                <a:spcPts val="0"/>
              </a:spcBef>
              <a:buNone/>
              <a:defRPr sz="1200" b="0" i="0">
                <a:latin typeface="Wells Fargo Sans SemiBold" panose="020B0503020203020204" pitchFamily="34" charset="0"/>
              </a:defRPr>
            </a:lvl1pPr>
          </a:lstStyle>
          <a:p>
            <a:pPr lvl="0"/>
            <a:r>
              <a:rPr lang="en-US"/>
              <a:t>Team title</a:t>
            </a:r>
          </a:p>
        </p:txBody>
      </p:sp>
      <p:sp>
        <p:nvSpPr>
          <p:cNvPr id="15" name="Text Placeholder 72">
            <a:extLst>
              <a:ext uri="{FF2B5EF4-FFF2-40B4-BE49-F238E27FC236}">
                <a16:creationId xmlns:a16="http://schemas.microsoft.com/office/drawing/2014/main" id="{B365969F-9E15-38E3-5636-C3E641713EB6}"/>
              </a:ext>
            </a:extLst>
          </p:cNvPr>
          <p:cNvSpPr>
            <a:spLocks noGrp="1"/>
          </p:cNvSpPr>
          <p:nvPr>
            <p:ph type="body" sz="quarter" idx="48" hasCustomPrompt="1"/>
          </p:nvPr>
        </p:nvSpPr>
        <p:spPr>
          <a:xfrm>
            <a:off x="9126537" y="1895854"/>
            <a:ext cx="2682875" cy="228599"/>
          </a:xfrm>
        </p:spPr>
        <p:txBody>
          <a:bodyPr anchor="b"/>
          <a:lstStyle>
            <a:lvl1pPr marL="0" indent="0">
              <a:spcBef>
                <a:spcPts val="0"/>
              </a:spcBef>
              <a:buNone/>
              <a:defRPr sz="1200" b="0" i="0">
                <a:latin typeface="Wells Fargo Sans SemiBold" panose="020B0503020203020204" pitchFamily="34" charset="0"/>
              </a:defRPr>
            </a:lvl1pPr>
          </a:lstStyle>
          <a:p>
            <a:pPr lvl="0"/>
            <a:r>
              <a:rPr lang="en-US" dirty="0"/>
              <a:t>Team title</a:t>
            </a:r>
          </a:p>
        </p:txBody>
      </p:sp>
    </p:spTree>
    <p:extLst>
      <p:ext uri="{BB962C8B-B14F-4D97-AF65-F5344CB8AC3E}">
        <p14:creationId xmlns:p14="http://schemas.microsoft.com/office/powerpoint/2010/main" val="2663031803"/>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slide v2">
    <p:spTree>
      <p:nvGrpSpPr>
        <p:cNvPr id="1" name=""/>
        <p:cNvGrpSpPr/>
        <p:nvPr/>
      </p:nvGrpSpPr>
      <p:grpSpPr>
        <a:xfrm>
          <a:off x="0" y="0"/>
          <a:ext cx="0" cy="0"/>
          <a:chOff x="0" y="0"/>
          <a:chExt cx="0" cy="0"/>
        </a:xfrm>
      </p:grpSpPr>
      <p:sp>
        <p:nvSpPr>
          <p:cNvPr id="19" name="Text Placeholder 15">
            <a:extLst>
              <a:ext uri="{FF2B5EF4-FFF2-40B4-BE49-F238E27FC236}">
                <a16:creationId xmlns:a16="http://schemas.microsoft.com/office/drawing/2014/main" id="{4700B191-D1E7-6AFC-80EE-F0FBC45107E6}"/>
              </a:ext>
            </a:extLst>
          </p:cNvPr>
          <p:cNvSpPr>
            <a:spLocks noGrp="1"/>
          </p:cNvSpPr>
          <p:nvPr>
            <p:ph type="body" sz="quarter" idx="13" hasCustomPrompt="1"/>
          </p:nvPr>
        </p:nvSpPr>
        <p:spPr>
          <a:xfrm>
            <a:off x="1354139" y="2247900"/>
            <a:ext cx="1711324"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2" name="Straight Connector 1">
            <a:extLst>
              <a:ext uri="{FF2B5EF4-FFF2-40B4-BE49-F238E27FC236}">
                <a16:creationId xmlns:a16="http://schemas.microsoft.com/office/drawing/2014/main" id="{00DFBD33-E64F-5F59-E62D-2E0F564186D8}"/>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17" name="Picture Placeholder 11">
            <a:extLst>
              <a:ext uri="{FF2B5EF4-FFF2-40B4-BE49-F238E27FC236}">
                <a16:creationId xmlns:a16="http://schemas.microsoft.com/office/drawing/2014/main" id="{A20BDF0C-C8A7-34A2-5B57-87FD2AEE991C}"/>
              </a:ext>
            </a:extLst>
          </p:cNvPr>
          <p:cNvSpPr>
            <a:spLocks noGrp="1"/>
          </p:cNvSpPr>
          <p:nvPr>
            <p:ph type="pic" sz="quarter" idx="12" hasCustomPrompt="1"/>
          </p:nvPr>
        </p:nvSpPr>
        <p:spPr>
          <a:xfrm>
            <a:off x="382589" y="2247901"/>
            <a:ext cx="971550" cy="838200"/>
          </a:xfrm>
        </p:spPr>
        <p:txBody>
          <a:bodyPr anchor="ctr"/>
          <a:lstStyle>
            <a:lvl1pPr marL="0" indent="0" algn="ctr">
              <a:buNone/>
              <a:defRPr sz="1400"/>
            </a:lvl1pPr>
          </a:lstStyle>
          <a:p>
            <a:r>
              <a:rPr lang="en-US"/>
              <a:t>Headshot</a:t>
            </a:r>
          </a:p>
        </p:txBody>
      </p:sp>
      <p:sp>
        <p:nvSpPr>
          <p:cNvPr id="50" name="Text Placeholder 15">
            <a:extLst>
              <a:ext uri="{FF2B5EF4-FFF2-40B4-BE49-F238E27FC236}">
                <a16:creationId xmlns:a16="http://schemas.microsoft.com/office/drawing/2014/main" id="{4E4951DA-23EC-5204-BA54-575384388595}"/>
              </a:ext>
            </a:extLst>
          </p:cNvPr>
          <p:cNvSpPr>
            <a:spLocks noGrp="1"/>
          </p:cNvSpPr>
          <p:nvPr>
            <p:ph type="body" sz="quarter" idx="14" hasCustomPrompt="1"/>
          </p:nvPr>
        </p:nvSpPr>
        <p:spPr>
          <a:xfrm>
            <a:off x="4268788" y="2247900"/>
            <a:ext cx="1711324"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51" name="Picture Placeholder 11">
            <a:extLst>
              <a:ext uri="{FF2B5EF4-FFF2-40B4-BE49-F238E27FC236}">
                <a16:creationId xmlns:a16="http://schemas.microsoft.com/office/drawing/2014/main" id="{D1B8C1CD-E96F-4336-DADE-1F83D27A1DAC}"/>
              </a:ext>
            </a:extLst>
          </p:cNvPr>
          <p:cNvSpPr>
            <a:spLocks noGrp="1"/>
          </p:cNvSpPr>
          <p:nvPr>
            <p:ph type="pic" sz="quarter" idx="15" hasCustomPrompt="1"/>
          </p:nvPr>
        </p:nvSpPr>
        <p:spPr>
          <a:xfrm>
            <a:off x="3297238" y="2247901"/>
            <a:ext cx="971550" cy="838200"/>
          </a:xfrm>
        </p:spPr>
        <p:txBody>
          <a:bodyPr anchor="ctr"/>
          <a:lstStyle>
            <a:lvl1pPr marL="0" indent="0" algn="ctr">
              <a:buNone/>
              <a:defRPr sz="1400"/>
            </a:lvl1pPr>
          </a:lstStyle>
          <a:p>
            <a:r>
              <a:rPr lang="en-US"/>
              <a:t>Headshot</a:t>
            </a:r>
          </a:p>
        </p:txBody>
      </p:sp>
      <p:sp>
        <p:nvSpPr>
          <p:cNvPr id="52" name="Text Placeholder 15">
            <a:extLst>
              <a:ext uri="{FF2B5EF4-FFF2-40B4-BE49-F238E27FC236}">
                <a16:creationId xmlns:a16="http://schemas.microsoft.com/office/drawing/2014/main" id="{286C5DCF-C819-75F9-6688-2DBB21ABC83C}"/>
              </a:ext>
            </a:extLst>
          </p:cNvPr>
          <p:cNvSpPr>
            <a:spLocks noGrp="1"/>
          </p:cNvSpPr>
          <p:nvPr>
            <p:ph type="body" sz="quarter" idx="16" hasCustomPrompt="1"/>
          </p:nvPr>
        </p:nvSpPr>
        <p:spPr>
          <a:xfrm>
            <a:off x="7183439" y="2247900"/>
            <a:ext cx="1711324"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53" name="Picture Placeholder 11">
            <a:extLst>
              <a:ext uri="{FF2B5EF4-FFF2-40B4-BE49-F238E27FC236}">
                <a16:creationId xmlns:a16="http://schemas.microsoft.com/office/drawing/2014/main" id="{0DA2C9BE-16AD-8C55-DD2B-9541470B58FB}"/>
              </a:ext>
            </a:extLst>
          </p:cNvPr>
          <p:cNvSpPr>
            <a:spLocks noGrp="1"/>
          </p:cNvSpPr>
          <p:nvPr>
            <p:ph type="pic" sz="quarter" idx="17" hasCustomPrompt="1"/>
          </p:nvPr>
        </p:nvSpPr>
        <p:spPr>
          <a:xfrm>
            <a:off x="6211889" y="2247901"/>
            <a:ext cx="971550" cy="838200"/>
          </a:xfrm>
        </p:spPr>
        <p:txBody>
          <a:bodyPr anchor="ctr"/>
          <a:lstStyle>
            <a:lvl1pPr marL="0" indent="0" algn="ctr">
              <a:buNone/>
              <a:defRPr sz="1400"/>
            </a:lvl1pPr>
          </a:lstStyle>
          <a:p>
            <a:r>
              <a:rPr lang="en-US"/>
              <a:t>Headshot</a:t>
            </a:r>
          </a:p>
        </p:txBody>
      </p:sp>
      <p:sp>
        <p:nvSpPr>
          <p:cNvPr id="54" name="Text Placeholder 15">
            <a:extLst>
              <a:ext uri="{FF2B5EF4-FFF2-40B4-BE49-F238E27FC236}">
                <a16:creationId xmlns:a16="http://schemas.microsoft.com/office/drawing/2014/main" id="{DCF62342-770C-F8C1-5A28-0C24A9FBAF2C}"/>
              </a:ext>
            </a:extLst>
          </p:cNvPr>
          <p:cNvSpPr>
            <a:spLocks noGrp="1"/>
          </p:cNvSpPr>
          <p:nvPr>
            <p:ph type="body" sz="quarter" idx="18" hasCustomPrompt="1"/>
          </p:nvPr>
        </p:nvSpPr>
        <p:spPr>
          <a:xfrm>
            <a:off x="10098089" y="2247900"/>
            <a:ext cx="1711324"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55" name="Picture Placeholder 11">
            <a:extLst>
              <a:ext uri="{FF2B5EF4-FFF2-40B4-BE49-F238E27FC236}">
                <a16:creationId xmlns:a16="http://schemas.microsoft.com/office/drawing/2014/main" id="{E841F1A5-398F-E44E-7176-328A03028E83}"/>
              </a:ext>
            </a:extLst>
          </p:cNvPr>
          <p:cNvSpPr>
            <a:spLocks noGrp="1"/>
          </p:cNvSpPr>
          <p:nvPr>
            <p:ph type="pic" sz="quarter" idx="19" hasCustomPrompt="1"/>
          </p:nvPr>
        </p:nvSpPr>
        <p:spPr>
          <a:xfrm>
            <a:off x="9126539" y="2247901"/>
            <a:ext cx="971550" cy="838200"/>
          </a:xfrm>
        </p:spPr>
        <p:txBody>
          <a:bodyPr anchor="ctr"/>
          <a:lstStyle>
            <a:lvl1pPr marL="0" indent="0" algn="ctr">
              <a:buNone/>
              <a:defRPr sz="1400"/>
            </a:lvl1pPr>
          </a:lstStyle>
          <a:p>
            <a:r>
              <a:rPr lang="en-US"/>
              <a:t>Headshot</a:t>
            </a:r>
          </a:p>
        </p:txBody>
      </p:sp>
      <p:sp>
        <p:nvSpPr>
          <p:cNvPr id="56" name="Text Placeholder 15">
            <a:extLst>
              <a:ext uri="{FF2B5EF4-FFF2-40B4-BE49-F238E27FC236}">
                <a16:creationId xmlns:a16="http://schemas.microsoft.com/office/drawing/2014/main" id="{0AB280AB-71B8-9142-1E95-50F74328423B}"/>
              </a:ext>
            </a:extLst>
          </p:cNvPr>
          <p:cNvSpPr>
            <a:spLocks noGrp="1"/>
          </p:cNvSpPr>
          <p:nvPr>
            <p:ph type="body" sz="quarter" idx="20" hasCustomPrompt="1"/>
          </p:nvPr>
        </p:nvSpPr>
        <p:spPr>
          <a:xfrm>
            <a:off x="1354139" y="3314701"/>
            <a:ext cx="1711324"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57" name="Picture Placeholder 11">
            <a:extLst>
              <a:ext uri="{FF2B5EF4-FFF2-40B4-BE49-F238E27FC236}">
                <a16:creationId xmlns:a16="http://schemas.microsoft.com/office/drawing/2014/main" id="{638EEB0C-662F-55A3-C52E-1861CC212549}"/>
              </a:ext>
            </a:extLst>
          </p:cNvPr>
          <p:cNvSpPr>
            <a:spLocks noGrp="1"/>
          </p:cNvSpPr>
          <p:nvPr>
            <p:ph type="pic" sz="quarter" idx="21" hasCustomPrompt="1"/>
          </p:nvPr>
        </p:nvSpPr>
        <p:spPr>
          <a:xfrm>
            <a:off x="382589" y="3314702"/>
            <a:ext cx="971550" cy="838200"/>
          </a:xfrm>
        </p:spPr>
        <p:txBody>
          <a:bodyPr anchor="ctr"/>
          <a:lstStyle>
            <a:lvl1pPr marL="0" indent="0" algn="ctr">
              <a:buNone/>
              <a:defRPr sz="1400"/>
            </a:lvl1pPr>
          </a:lstStyle>
          <a:p>
            <a:r>
              <a:rPr lang="en-US"/>
              <a:t>Headshot</a:t>
            </a:r>
          </a:p>
        </p:txBody>
      </p:sp>
      <p:sp>
        <p:nvSpPr>
          <p:cNvPr id="58" name="Text Placeholder 15">
            <a:extLst>
              <a:ext uri="{FF2B5EF4-FFF2-40B4-BE49-F238E27FC236}">
                <a16:creationId xmlns:a16="http://schemas.microsoft.com/office/drawing/2014/main" id="{7A5FE529-87F1-B230-1336-3A0F16E754AB}"/>
              </a:ext>
            </a:extLst>
          </p:cNvPr>
          <p:cNvSpPr>
            <a:spLocks noGrp="1"/>
          </p:cNvSpPr>
          <p:nvPr>
            <p:ph type="body" sz="quarter" idx="22" hasCustomPrompt="1"/>
          </p:nvPr>
        </p:nvSpPr>
        <p:spPr>
          <a:xfrm>
            <a:off x="4268788" y="3314701"/>
            <a:ext cx="1711324"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59" name="Picture Placeholder 11">
            <a:extLst>
              <a:ext uri="{FF2B5EF4-FFF2-40B4-BE49-F238E27FC236}">
                <a16:creationId xmlns:a16="http://schemas.microsoft.com/office/drawing/2014/main" id="{07C2E00C-70C8-4D81-88CF-97B39EBEED56}"/>
              </a:ext>
            </a:extLst>
          </p:cNvPr>
          <p:cNvSpPr>
            <a:spLocks noGrp="1"/>
          </p:cNvSpPr>
          <p:nvPr>
            <p:ph type="pic" sz="quarter" idx="23" hasCustomPrompt="1"/>
          </p:nvPr>
        </p:nvSpPr>
        <p:spPr>
          <a:xfrm>
            <a:off x="3297238" y="3314702"/>
            <a:ext cx="971550" cy="838200"/>
          </a:xfrm>
        </p:spPr>
        <p:txBody>
          <a:bodyPr anchor="ctr"/>
          <a:lstStyle>
            <a:lvl1pPr marL="0" indent="0" algn="ctr">
              <a:buNone/>
              <a:defRPr sz="1400"/>
            </a:lvl1pPr>
          </a:lstStyle>
          <a:p>
            <a:r>
              <a:rPr lang="en-US"/>
              <a:t>Headshot</a:t>
            </a:r>
          </a:p>
        </p:txBody>
      </p:sp>
      <p:sp>
        <p:nvSpPr>
          <p:cNvPr id="60" name="Text Placeholder 15">
            <a:extLst>
              <a:ext uri="{FF2B5EF4-FFF2-40B4-BE49-F238E27FC236}">
                <a16:creationId xmlns:a16="http://schemas.microsoft.com/office/drawing/2014/main" id="{6E4A2C50-CDE8-CDF3-BB88-AEA3C5E1158E}"/>
              </a:ext>
            </a:extLst>
          </p:cNvPr>
          <p:cNvSpPr>
            <a:spLocks noGrp="1"/>
          </p:cNvSpPr>
          <p:nvPr>
            <p:ph type="body" sz="quarter" idx="24" hasCustomPrompt="1"/>
          </p:nvPr>
        </p:nvSpPr>
        <p:spPr>
          <a:xfrm>
            <a:off x="7183439" y="3314701"/>
            <a:ext cx="1711324"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1" name="Picture Placeholder 11">
            <a:extLst>
              <a:ext uri="{FF2B5EF4-FFF2-40B4-BE49-F238E27FC236}">
                <a16:creationId xmlns:a16="http://schemas.microsoft.com/office/drawing/2014/main" id="{83716958-BFF8-0443-06E4-52B9715467CD}"/>
              </a:ext>
            </a:extLst>
          </p:cNvPr>
          <p:cNvSpPr>
            <a:spLocks noGrp="1"/>
          </p:cNvSpPr>
          <p:nvPr>
            <p:ph type="pic" sz="quarter" idx="25" hasCustomPrompt="1"/>
          </p:nvPr>
        </p:nvSpPr>
        <p:spPr>
          <a:xfrm>
            <a:off x="6211889" y="3314702"/>
            <a:ext cx="971550" cy="838200"/>
          </a:xfrm>
        </p:spPr>
        <p:txBody>
          <a:bodyPr anchor="ctr"/>
          <a:lstStyle>
            <a:lvl1pPr marL="0" indent="0" algn="ctr">
              <a:buNone/>
              <a:defRPr sz="1400"/>
            </a:lvl1pPr>
          </a:lstStyle>
          <a:p>
            <a:r>
              <a:rPr lang="en-US"/>
              <a:t>Headshot</a:t>
            </a:r>
          </a:p>
        </p:txBody>
      </p:sp>
      <p:sp>
        <p:nvSpPr>
          <p:cNvPr id="62" name="Text Placeholder 15">
            <a:extLst>
              <a:ext uri="{FF2B5EF4-FFF2-40B4-BE49-F238E27FC236}">
                <a16:creationId xmlns:a16="http://schemas.microsoft.com/office/drawing/2014/main" id="{BFBEFE32-C1D4-281B-5E1F-98A3612F8C1C}"/>
              </a:ext>
            </a:extLst>
          </p:cNvPr>
          <p:cNvSpPr>
            <a:spLocks noGrp="1"/>
          </p:cNvSpPr>
          <p:nvPr>
            <p:ph type="body" sz="quarter" idx="26" hasCustomPrompt="1"/>
          </p:nvPr>
        </p:nvSpPr>
        <p:spPr>
          <a:xfrm>
            <a:off x="10098089" y="3314701"/>
            <a:ext cx="1711324"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3" name="Picture Placeholder 11">
            <a:extLst>
              <a:ext uri="{FF2B5EF4-FFF2-40B4-BE49-F238E27FC236}">
                <a16:creationId xmlns:a16="http://schemas.microsoft.com/office/drawing/2014/main" id="{E1A99D94-7765-29FA-666C-5EF390671BB8}"/>
              </a:ext>
            </a:extLst>
          </p:cNvPr>
          <p:cNvSpPr>
            <a:spLocks noGrp="1"/>
          </p:cNvSpPr>
          <p:nvPr>
            <p:ph type="pic" sz="quarter" idx="27" hasCustomPrompt="1"/>
          </p:nvPr>
        </p:nvSpPr>
        <p:spPr>
          <a:xfrm>
            <a:off x="9126539" y="3314702"/>
            <a:ext cx="971550" cy="838200"/>
          </a:xfrm>
        </p:spPr>
        <p:txBody>
          <a:bodyPr anchor="ctr"/>
          <a:lstStyle>
            <a:lvl1pPr marL="0" indent="0" algn="ctr">
              <a:buNone/>
              <a:defRPr sz="1400"/>
            </a:lvl1pPr>
          </a:lstStyle>
          <a:p>
            <a:r>
              <a:rPr lang="en-US"/>
              <a:t>Headshot</a:t>
            </a:r>
          </a:p>
        </p:txBody>
      </p:sp>
      <p:sp>
        <p:nvSpPr>
          <p:cNvPr id="64" name="Text Placeholder 15">
            <a:extLst>
              <a:ext uri="{FF2B5EF4-FFF2-40B4-BE49-F238E27FC236}">
                <a16:creationId xmlns:a16="http://schemas.microsoft.com/office/drawing/2014/main" id="{DB32C6F5-600D-FCF1-B327-8D1182ADE718}"/>
              </a:ext>
            </a:extLst>
          </p:cNvPr>
          <p:cNvSpPr>
            <a:spLocks noGrp="1"/>
          </p:cNvSpPr>
          <p:nvPr>
            <p:ph type="body" sz="quarter" idx="28" hasCustomPrompt="1"/>
          </p:nvPr>
        </p:nvSpPr>
        <p:spPr>
          <a:xfrm>
            <a:off x="1354139" y="4381501"/>
            <a:ext cx="1711324"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5" name="Picture Placeholder 11">
            <a:extLst>
              <a:ext uri="{FF2B5EF4-FFF2-40B4-BE49-F238E27FC236}">
                <a16:creationId xmlns:a16="http://schemas.microsoft.com/office/drawing/2014/main" id="{90BACBAC-5D76-A52A-BDFE-55A08942E793}"/>
              </a:ext>
            </a:extLst>
          </p:cNvPr>
          <p:cNvSpPr>
            <a:spLocks noGrp="1"/>
          </p:cNvSpPr>
          <p:nvPr>
            <p:ph type="pic" sz="quarter" idx="29" hasCustomPrompt="1"/>
          </p:nvPr>
        </p:nvSpPr>
        <p:spPr>
          <a:xfrm>
            <a:off x="382589" y="4381502"/>
            <a:ext cx="971550" cy="838200"/>
          </a:xfrm>
        </p:spPr>
        <p:txBody>
          <a:bodyPr anchor="ctr"/>
          <a:lstStyle>
            <a:lvl1pPr marL="0" indent="0" algn="ctr">
              <a:buNone/>
              <a:defRPr sz="1400"/>
            </a:lvl1pPr>
          </a:lstStyle>
          <a:p>
            <a:r>
              <a:rPr lang="en-US"/>
              <a:t>Headshot</a:t>
            </a:r>
          </a:p>
        </p:txBody>
      </p:sp>
      <p:sp>
        <p:nvSpPr>
          <p:cNvPr id="66" name="Text Placeholder 15">
            <a:extLst>
              <a:ext uri="{FF2B5EF4-FFF2-40B4-BE49-F238E27FC236}">
                <a16:creationId xmlns:a16="http://schemas.microsoft.com/office/drawing/2014/main" id="{A4B7BCB4-F702-8BDB-5358-9FF572483DFA}"/>
              </a:ext>
            </a:extLst>
          </p:cNvPr>
          <p:cNvSpPr>
            <a:spLocks noGrp="1"/>
          </p:cNvSpPr>
          <p:nvPr>
            <p:ph type="body" sz="quarter" idx="30" hasCustomPrompt="1"/>
          </p:nvPr>
        </p:nvSpPr>
        <p:spPr>
          <a:xfrm>
            <a:off x="4268788" y="4381501"/>
            <a:ext cx="1711324"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7" name="Picture Placeholder 11">
            <a:extLst>
              <a:ext uri="{FF2B5EF4-FFF2-40B4-BE49-F238E27FC236}">
                <a16:creationId xmlns:a16="http://schemas.microsoft.com/office/drawing/2014/main" id="{5C088D20-A554-3FB5-2E5F-252E00B2DD8A}"/>
              </a:ext>
            </a:extLst>
          </p:cNvPr>
          <p:cNvSpPr>
            <a:spLocks noGrp="1"/>
          </p:cNvSpPr>
          <p:nvPr>
            <p:ph type="pic" sz="quarter" idx="31" hasCustomPrompt="1"/>
          </p:nvPr>
        </p:nvSpPr>
        <p:spPr>
          <a:xfrm>
            <a:off x="3297238" y="4381502"/>
            <a:ext cx="971550" cy="838200"/>
          </a:xfrm>
        </p:spPr>
        <p:txBody>
          <a:bodyPr anchor="ctr"/>
          <a:lstStyle>
            <a:lvl1pPr marL="0" indent="0" algn="ctr">
              <a:buNone/>
              <a:defRPr sz="1400"/>
            </a:lvl1pPr>
          </a:lstStyle>
          <a:p>
            <a:r>
              <a:rPr lang="en-US"/>
              <a:t>Headshot</a:t>
            </a:r>
          </a:p>
        </p:txBody>
      </p:sp>
      <p:sp>
        <p:nvSpPr>
          <p:cNvPr id="68" name="Text Placeholder 15">
            <a:extLst>
              <a:ext uri="{FF2B5EF4-FFF2-40B4-BE49-F238E27FC236}">
                <a16:creationId xmlns:a16="http://schemas.microsoft.com/office/drawing/2014/main" id="{D89D68D5-C533-08D4-BF5E-9DBC25725668}"/>
              </a:ext>
            </a:extLst>
          </p:cNvPr>
          <p:cNvSpPr>
            <a:spLocks noGrp="1"/>
          </p:cNvSpPr>
          <p:nvPr>
            <p:ph type="body" sz="quarter" idx="32" hasCustomPrompt="1"/>
          </p:nvPr>
        </p:nvSpPr>
        <p:spPr>
          <a:xfrm>
            <a:off x="7183439" y="4381501"/>
            <a:ext cx="1711324"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9" name="Picture Placeholder 11">
            <a:extLst>
              <a:ext uri="{FF2B5EF4-FFF2-40B4-BE49-F238E27FC236}">
                <a16:creationId xmlns:a16="http://schemas.microsoft.com/office/drawing/2014/main" id="{43FB61DE-A24E-C493-ABF3-C61C762FBD9A}"/>
              </a:ext>
            </a:extLst>
          </p:cNvPr>
          <p:cNvSpPr>
            <a:spLocks noGrp="1"/>
          </p:cNvSpPr>
          <p:nvPr>
            <p:ph type="pic" sz="quarter" idx="33" hasCustomPrompt="1"/>
          </p:nvPr>
        </p:nvSpPr>
        <p:spPr>
          <a:xfrm>
            <a:off x="6211889" y="4381502"/>
            <a:ext cx="971550" cy="838200"/>
          </a:xfrm>
        </p:spPr>
        <p:txBody>
          <a:bodyPr anchor="ctr"/>
          <a:lstStyle>
            <a:lvl1pPr marL="0" indent="0" algn="ctr">
              <a:buNone/>
              <a:defRPr sz="1400"/>
            </a:lvl1pPr>
          </a:lstStyle>
          <a:p>
            <a:r>
              <a:rPr lang="en-US"/>
              <a:t>Headshot</a:t>
            </a:r>
          </a:p>
        </p:txBody>
      </p:sp>
      <p:sp>
        <p:nvSpPr>
          <p:cNvPr id="70" name="Text Placeholder 15">
            <a:extLst>
              <a:ext uri="{FF2B5EF4-FFF2-40B4-BE49-F238E27FC236}">
                <a16:creationId xmlns:a16="http://schemas.microsoft.com/office/drawing/2014/main" id="{4B368E93-54AB-DD09-FDD6-71DDA1163ADA}"/>
              </a:ext>
            </a:extLst>
          </p:cNvPr>
          <p:cNvSpPr>
            <a:spLocks noGrp="1"/>
          </p:cNvSpPr>
          <p:nvPr>
            <p:ph type="body" sz="quarter" idx="34" hasCustomPrompt="1"/>
          </p:nvPr>
        </p:nvSpPr>
        <p:spPr>
          <a:xfrm>
            <a:off x="10098089" y="4381501"/>
            <a:ext cx="1711324"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71" name="Picture Placeholder 11">
            <a:extLst>
              <a:ext uri="{FF2B5EF4-FFF2-40B4-BE49-F238E27FC236}">
                <a16:creationId xmlns:a16="http://schemas.microsoft.com/office/drawing/2014/main" id="{61CBE20D-6F95-3FC4-9142-AB1992C6E302}"/>
              </a:ext>
            </a:extLst>
          </p:cNvPr>
          <p:cNvSpPr>
            <a:spLocks noGrp="1"/>
          </p:cNvSpPr>
          <p:nvPr>
            <p:ph type="pic" sz="quarter" idx="35" hasCustomPrompt="1"/>
          </p:nvPr>
        </p:nvSpPr>
        <p:spPr>
          <a:xfrm>
            <a:off x="9126539" y="4381502"/>
            <a:ext cx="971550" cy="838200"/>
          </a:xfrm>
        </p:spPr>
        <p:txBody>
          <a:bodyPr anchor="ctr"/>
          <a:lstStyle>
            <a:lvl1pPr marL="0" indent="0" algn="ctr">
              <a:buNone/>
              <a:defRPr sz="1400"/>
            </a:lvl1pPr>
          </a:lstStyle>
          <a:p>
            <a:r>
              <a:rPr lang="en-US"/>
              <a:t>Headshot</a:t>
            </a:r>
          </a:p>
        </p:txBody>
      </p:sp>
      <p:sp>
        <p:nvSpPr>
          <p:cNvPr id="73" name="Text Placeholder 72">
            <a:extLst>
              <a:ext uri="{FF2B5EF4-FFF2-40B4-BE49-F238E27FC236}">
                <a16:creationId xmlns:a16="http://schemas.microsoft.com/office/drawing/2014/main" id="{4E59EF59-F243-7E37-AD6F-ED62A3B610FC}"/>
              </a:ext>
            </a:extLst>
          </p:cNvPr>
          <p:cNvSpPr>
            <a:spLocks noGrp="1"/>
          </p:cNvSpPr>
          <p:nvPr>
            <p:ph type="body" sz="quarter" idx="36" hasCustomPrompt="1"/>
          </p:nvPr>
        </p:nvSpPr>
        <p:spPr>
          <a:xfrm>
            <a:off x="382588" y="1219201"/>
            <a:ext cx="11430000" cy="228599"/>
          </a:xfrm>
        </p:spPr>
        <p:txBody>
          <a:bodyPr/>
          <a:lstStyle>
            <a:lvl1pPr marL="0" indent="0">
              <a:spcBef>
                <a:spcPts val="0"/>
              </a:spcBef>
              <a:buNone/>
              <a:defRPr sz="1500" b="0" i="0">
                <a:latin typeface="Wells Fargo Sans SemiBold" panose="020B0503020203020204" pitchFamily="34" charset="0"/>
              </a:defRPr>
            </a:lvl1pPr>
          </a:lstStyle>
          <a:p>
            <a:pPr lvl="0"/>
            <a:r>
              <a:rPr lang="en-US"/>
              <a:t>Subhead</a:t>
            </a:r>
          </a:p>
        </p:txBody>
      </p:sp>
      <p:sp>
        <p:nvSpPr>
          <p:cNvPr id="3" name="Text Placeholder 15">
            <a:extLst>
              <a:ext uri="{FF2B5EF4-FFF2-40B4-BE49-F238E27FC236}">
                <a16:creationId xmlns:a16="http://schemas.microsoft.com/office/drawing/2014/main" id="{E7FFE9C1-5259-46F4-F0B2-A51F308B17A6}"/>
              </a:ext>
            </a:extLst>
          </p:cNvPr>
          <p:cNvSpPr>
            <a:spLocks noGrp="1"/>
          </p:cNvSpPr>
          <p:nvPr>
            <p:ph type="body" sz="quarter" idx="37" hasCustomPrompt="1"/>
          </p:nvPr>
        </p:nvSpPr>
        <p:spPr>
          <a:xfrm>
            <a:off x="1354139" y="5448299"/>
            <a:ext cx="1711324"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4" name="Picture Placeholder 11">
            <a:extLst>
              <a:ext uri="{FF2B5EF4-FFF2-40B4-BE49-F238E27FC236}">
                <a16:creationId xmlns:a16="http://schemas.microsoft.com/office/drawing/2014/main" id="{C0E5B760-4EEE-33E6-EF52-071C2D732BBB}"/>
              </a:ext>
            </a:extLst>
          </p:cNvPr>
          <p:cNvSpPr>
            <a:spLocks noGrp="1"/>
          </p:cNvSpPr>
          <p:nvPr>
            <p:ph type="pic" sz="quarter" idx="38" hasCustomPrompt="1"/>
          </p:nvPr>
        </p:nvSpPr>
        <p:spPr>
          <a:xfrm>
            <a:off x="382589" y="5448300"/>
            <a:ext cx="971550" cy="838200"/>
          </a:xfrm>
        </p:spPr>
        <p:txBody>
          <a:bodyPr anchor="ctr"/>
          <a:lstStyle>
            <a:lvl1pPr marL="0" indent="0" algn="ctr">
              <a:buNone/>
              <a:defRPr sz="1400"/>
            </a:lvl1pPr>
          </a:lstStyle>
          <a:p>
            <a:r>
              <a:rPr lang="en-US"/>
              <a:t>Headshot</a:t>
            </a:r>
          </a:p>
        </p:txBody>
      </p:sp>
      <p:sp>
        <p:nvSpPr>
          <p:cNvPr id="5" name="Text Placeholder 15">
            <a:extLst>
              <a:ext uri="{FF2B5EF4-FFF2-40B4-BE49-F238E27FC236}">
                <a16:creationId xmlns:a16="http://schemas.microsoft.com/office/drawing/2014/main" id="{04134118-EE07-D349-F5AC-A348004A45CD}"/>
              </a:ext>
            </a:extLst>
          </p:cNvPr>
          <p:cNvSpPr>
            <a:spLocks noGrp="1"/>
          </p:cNvSpPr>
          <p:nvPr>
            <p:ph type="body" sz="quarter" idx="39" hasCustomPrompt="1"/>
          </p:nvPr>
        </p:nvSpPr>
        <p:spPr>
          <a:xfrm>
            <a:off x="4268788" y="5448299"/>
            <a:ext cx="1711324"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 name="Picture Placeholder 11">
            <a:extLst>
              <a:ext uri="{FF2B5EF4-FFF2-40B4-BE49-F238E27FC236}">
                <a16:creationId xmlns:a16="http://schemas.microsoft.com/office/drawing/2014/main" id="{419AB001-F519-F4BA-7484-DABB5BEA12A2}"/>
              </a:ext>
            </a:extLst>
          </p:cNvPr>
          <p:cNvSpPr>
            <a:spLocks noGrp="1"/>
          </p:cNvSpPr>
          <p:nvPr>
            <p:ph type="pic" sz="quarter" idx="40" hasCustomPrompt="1"/>
          </p:nvPr>
        </p:nvSpPr>
        <p:spPr>
          <a:xfrm>
            <a:off x="3297238" y="5448300"/>
            <a:ext cx="971550" cy="838200"/>
          </a:xfrm>
        </p:spPr>
        <p:txBody>
          <a:bodyPr anchor="ctr"/>
          <a:lstStyle>
            <a:lvl1pPr marL="0" indent="0" algn="ctr">
              <a:buNone/>
              <a:defRPr sz="1400"/>
            </a:lvl1pPr>
          </a:lstStyle>
          <a:p>
            <a:r>
              <a:rPr lang="en-US"/>
              <a:t>Headshot</a:t>
            </a:r>
          </a:p>
        </p:txBody>
      </p:sp>
      <p:sp>
        <p:nvSpPr>
          <p:cNvPr id="7" name="Text Placeholder 15">
            <a:extLst>
              <a:ext uri="{FF2B5EF4-FFF2-40B4-BE49-F238E27FC236}">
                <a16:creationId xmlns:a16="http://schemas.microsoft.com/office/drawing/2014/main" id="{BEDD6164-C1D1-CE5B-4F1E-2488EF656432}"/>
              </a:ext>
            </a:extLst>
          </p:cNvPr>
          <p:cNvSpPr>
            <a:spLocks noGrp="1"/>
          </p:cNvSpPr>
          <p:nvPr>
            <p:ph type="body" sz="quarter" idx="41" hasCustomPrompt="1"/>
          </p:nvPr>
        </p:nvSpPr>
        <p:spPr>
          <a:xfrm>
            <a:off x="7183439" y="5448299"/>
            <a:ext cx="1711324"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8" name="Picture Placeholder 11">
            <a:extLst>
              <a:ext uri="{FF2B5EF4-FFF2-40B4-BE49-F238E27FC236}">
                <a16:creationId xmlns:a16="http://schemas.microsoft.com/office/drawing/2014/main" id="{3507D5FD-E7B8-3F19-57B0-CB0657FB1001}"/>
              </a:ext>
            </a:extLst>
          </p:cNvPr>
          <p:cNvSpPr>
            <a:spLocks noGrp="1"/>
          </p:cNvSpPr>
          <p:nvPr>
            <p:ph type="pic" sz="quarter" idx="42" hasCustomPrompt="1"/>
          </p:nvPr>
        </p:nvSpPr>
        <p:spPr>
          <a:xfrm>
            <a:off x="6211889" y="5448300"/>
            <a:ext cx="971550" cy="838200"/>
          </a:xfrm>
        </p:spPr>
        <p:txBody>
          <a:bodyPr anchor="ctr"/>
          <a:lstStyle>
            <a:lvl1pPr marL="0" indent="0" algn="ctr">
              <a:buNone/>
              <a:defRPr sz="1400"/>
            </a:lvl1pPr>
          </a:lstStyle>
          <a:p>
            <a:r>
              <a:rPr lang="en-US"/>
              <a:t>Headshot</a:t>
            </a:r>
          </a:p>
        </p:txBody>
      </p:sp>
      <p:sp>
        <p:nvSpPr>
          <p:cNvPr id="9" name="Text Placeholder 15">
            <a:extLst>
              <a:ext uri="{FF2B5EF4-FFF2-40B4-BE49-F238E27FC236}">
                <a16:creationId xmlns:a16="http://schemas.microsoft.com/office/drawing/2014/main" id="{C9353646-0076-95D7-F8CB-448FFE27DFC7}"/>
              </a:ext>
            </a:extLst>
          </p:cNvPr>
          <p:cNvSpPr>
            <a:spLocks noGrp="1"/>
          </p:cNvSpPr>
          <p:nvPr>
            <p:ph type="body" sz="quarter" idx="43" hasCustomPrompt="1"/>
          </p:nvPr>
        </p:nvSpPr>
        <p:spPr>
          <a:xfrm>
            <a:off x="10098089" y="5448299"/>
            <a:ext cx="1711324"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10" name="Picture Placeholder 11">
            <a:extLst>
              <a:ext uri="{FF2B5EF4-FFF2-40B4-BE49-F238E27FC236}">
                <a16:creationId xmlns:a16="http://schemas.microsoft.com/office/drawing/2014/main" id="{1BD5DD54-2D52-1FF7-AD25-A3284CD5F568}"/>
              </a:ext>
            </a:extLst>
          </p:cNvPr>
          <p:cNvSpPr>
            <a:spLocks noGrp="1"/>
          </p:cNvSpPr>
          <p:nvPr>
            <p:ph type="pic" sz="quarter" idx="44" hasCustomPrompt="1"/>
          </p:nvPr>
        </p:nvSpPr>
        <p:spPr>
          <a:xfrm>
            <a:off x="9126539" y="5448300"/>
            <a:ext cx="971550" cy="838200"/>
          </a:xfrm>
        </p:spPr>
        <p:txBody>
          <a:bodyPr anchor="ctr"/>
          <a:lstStyle>
            <a:lvl1pPr marL="0" indent="0" algn="ctr">
              <a:buNone/>
              <a:defRPr sz="1400"/>
            </a:lvl1pPr>
          </a:lstStyle>
          <a:p>
            <a:r>
              <a:rPr lang="en-US"/>
              <a:t>Headshot</a:t>
            </a:r>
          </a:p>
        </p:txBody>
      </p:sp>
      <p:sp>
        <p:nvSpPr>
          <p:cNvPr id="12" name="Text Placeholder 72">
            <a:extLst>
              <a:ext uri="{FF2B5EF4-FFF2-40B4-BE49-F238E27FC236}">
                <a16:creationId xmlns:a16="http://schemas.microsoft.com/office/drawing/2014/main" id="{4E42D8BA-BED2-50A5-48D2-FEF85E9C30D1}"/>
              </a:ext>
            </a:extLst>
          </p:cNvPr>
          <p:cNvSpPr>
            <a:spLocks noGrp="1"/>
          </p:cNvSpPr>
          <p:nvPr>
            <p:ph type="body" sz="quarter" idx="45" hasCustomPrompt="1"/>
          </p:nvPr>
        </p:nvSpPr>
        <p:spPr>
          <a:xfrm>
            <a:off x="382588" y="1895854"/>
            <a:ext cx="2682875" cy="228599"/>
          </a:xfrm>
        </p:spPr>
        <p:txBody>
          <a:bodyPr anchor="b"/>
          <a:lstStyle>
            <a:lvl1pPr marL="0" indent="0">
              <a:spcBef>
                <a:spcPts val="0"/>
              </a:spcBef>
              <a:buNone/>
              <a:defRPr sz="1200" b="0" i="0">
                <a:latin typeface="Wells Fargo Sans SemiBold" panose="020B0503020203020204" pitchFamily="34" charset="0"/>
              </a:defRPr>
            </a:lvl1pPr>
          </a:lstStyle>
          <a:p>
            <a:pPr lvl="0"/>
            <a:r>
              <a:rPr lang="en-US"/>
              <a:t>Team title</a:t>
            </a:r>
          </a:p>
        </p:txBody>
      </p:sp>
      <p:sp>
        <p:nvSpPr>
          <p:cNvPr id="13" name="Text Placeholder 72">
            <a:extLst>
              <a:ext uri="{FF2B5EF4-FFF2-40B4-BE49-F238E27FC236}">
                <a16:creationId xmlns:a16="http://schemas.microsoft.com/office/drawing/2014/main" id="{9EB539B7-EE3A-EECA-B559-C81A09A12EBF}"/>
              </a:ext>
            </a:extLst>
          </p:cNvPr>
          <p:cNvSpPr>
            <a:spLocks noGrp="1"/>
          </p:cNvSpPr>
          <p:nvPr>
            <p:ph type="body" sz="quarter" idx="46" hasCustomPrompt="1"/>
          </p:nvPr>
        </p:nvSpPr>
        <p:spPr>
          <a:xfrm>
            <a:off x="3297238" y="1895854"/>
            <a:ext cx="2682875" cy="228599"/>
          </a:xfrm>
        </p:spPr>
        <p:txBody>
          <a:bodyPr anchor="b"/>
          <a:lstStyle>
            <a:lvl1pPr marL="0" indent="0">
              <a:spcBef>
                <a:spcPts val="0"/>
              </a:spcBef>
              <a:buNone/>
              <a:defRPr sz="1200" b="0" i="0">
                <a:latin typeface="Wells Fargo Sans SemiBold" panose="020B0503020203020204" pitchFamily="34" charset="0"/>
              </a:defRPr>
            </a:lvl1pPr>
          </a:lstStyle>
          <a:p>
            <a:pPr lvl="0"/>
            <a:r>
              <a:rPr lang="en-US"/>
              <a:t>Team title</a:t>
            </a:r>
          </a:p>
        </p:txBody>
      </p:sp>
      <p:sp>
        <p:nvSpPr>
          <p:cNvPr id="14" name="Text Placeholder 72">
            <a:extLst>
              <a:ext uri="{FF2B5EF4-FFF2-40B4-BE49-F238E27FC236}">
                <a16:creationId xmlns:a16="http://schemas.microsoft.com/office/drawing/2014/main" id="{B5A0AA9C-2AE4-A858-CE64-46EDBC71E1DD}"/>
              </a:ext>
            </a:extLst>
          </p:cNvPr>
          <p:cNvSpPr>
            <a:spLocks noGrp="1"/>
          </p:cNvSpPr>
          <p:nvPr>
            <p:ph type="body" sz="quarter" idx="47" hasCustomPrompt="1"/>
          </p:nvPr>
        </p:nvSpPr>
        <p:spPr>
          <a:xfrm>
            <a:off x="6211887" y="1895854"/>
            <a:ext cx="2682875" cy="228599"/>
          </a:xfrm>
        </p:spPr>
        <p:txBody>
          <a:bodyPr anchor="b"/>
          <a:lstStyle>
            <a:lvl1pPr marL="0" indent="0">
              <a:spcBef>
                <a:spcPts val="0"/>
              </a:spcBef>
              <a:buNone/>
              <a:defRPr sz="1200" b="0" i="0">
                <a:latin typeface="Wells Fargo Sans SemiBold" panose="020B0503020203020204" pitchFamily="34" charset="0"/>
              </a:defRPr>
            </a:lvl1pPr>
          </a:lstStyle>
          <a:p>
            <a:pPr lvl="0"/>
            <a:r>
              <a:rPr lang="en-US"/>
              <a:t>Team title</a:t>
            </a:r>
          </a:p>
        </p:txBody>
      </p:sp>
      <p:sp>
        <p:nvSpPr>
          <p:cNvPr id="15" name="Text Placeholder 72">
            <a:extLst>
              <a:ext uri="{FF2B5EF4-FFF2-40B4-BE49-F238E27FC236}">
                <a16:creationId xmlns:a16="http://schemas.microsoft.com/office/drawing/2014/main" id="{B365969F-9E15-38E3-5636-C3E641713EB6}"/>
              </a:ext>
            </a:extLst>
          </p:cNvPr>
          <p:cNvSpPr>
            <a:spLocks noGrp="1"/>
          </p:cNvSpPr>
          <p:nvPr>
            <p:ph type="body" sz="quarter" idx="48" hasCustomPrompt="1"/>
          </p:nvPr>
        </p:nvSpPr>
        <p:spPr>
          <a:xfrm>
            <a:off x="9126537" y="1895854"/>
            <a:ext cx="2682875" cy="228599"/>
          </a:xfrm>
        </p:spPr>
        <p:txBody>
          <a:bodyPr anchor="b"/>
          <a:lstStyle>
            <a:lvl1pPr marL="0" indent="0">
              <a:spcBef>
                <a:spcPts val="0"/>
              </a:spcBef>
              <a:buNone/>
              <a:defRPr sz="1200" b="0" i="0">
                <a:latin typeface="Wells Fargo Sans SemiBold" panose="020B0503020203020204" pitchFamily="34" charset="0"/>
              </a:defRPr>
            </a:lvl1pPr>
          </a:lstStyle>
          <a:p>
            <a:pPr lvl="0"/>
            <a:r>
              <a:rPr lang="en-US"/>
              <a:t>Team title</a:t>
            </a:r>
          </a:p>
        </p:txBody>
      </p:sp>
    </p:spTree>
    <p:extLst>
      <p:ext uri="{BB962C8B-B14F-4D97-AF65-F5344CB8AC3E}">
        <p14:creationId xmlns:p14="http://schemas.microsoft.com/office/powerpoint/2010/main" val="2366156747"/>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slide v2_no headshot">
    <p:spTree>
      <p:nvGrpSpPr>
        <p:cNvPr id="1" name=""/>
        <p:cNvGrpSpPr/>
        <p:nvPr/>
      </p:nvGrpSpPr>
      <p:grpSpPr>
        <a:xfrm>
          <a:off x="0" y="0"/>
          <a:ext cx="0" cy="0"/>
          <a:chOff x="0" y="0"/>
          <a:chExt cx="0" cy="0"/>
        </a:xfrm>
      </p:grpSpPr>
      <p:sp>
        <p:nvSpPr>
          <p:cNvPr id="19" name="Text Placeholder 15">
            <a:extLst>
              <a:ext uri="{FF2B5EF4-FFF2-40B4-BE49-F238E27FC236}">
                <a16:creationId xmlns:a16="http://schemas.microsoft.com/office/drawing/2014/main" id="{4700B191-D1E7-6AFC-80EE-F0FBC45107E6}"/>
              </a:ext>
            </a:extLst>
          </p:cNvPr>
          <p:cNvSpPr>
            <a:spLocks noGrp="1"/>
          </p:cNvSpPr>
          <p:nvPr>
            <p:ph type="body" sz="quarter" idx="13" hasCustomPrompt="1"/>
          </p:nvPr>
        </p:nvSpPr>
        <p:spPr>
          <a:xfrm>
            <a:off x="382587" y="2247900"/>
            <a:ext cx="2682876"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2" name="Straight Connector 1">
            <a:extLst>
              <a:ext uri="{FF2B5EF4-FFF2-40B4-BE49-F238E27FC236}">
                <a16:creationId xmlns:a16="http://schemas.microsoft.com/office/drawing/2014/main" id="{00DFBD33-E64F-5F59-E62D-2E0F564186D8}"/>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50" name="Text Placeholder 15">
            <a:extLst>
              <a:ext uri="{FF2B5EF4-FFF2-40B4-BE49-F238E27FC236}">
                <a16:creationId xmlns:a16="http://schemas.microsoft.com/office/drawing/2014/main" id="{4E4951DA-23EC-5204-BA54-575384388595}"/>
              </a:ext>
            </a:extLst>
          </p:cNvPr>
          <p:cNvSpPr>
            <a:spLocks noGrp="1"/>
          </p:cNvSpPr>
          <p:nvPr>
            <p:ph type="body" sz="quarter" idx="14" hasCustomPrompt="1"/>
          </p:nvPr>
        </p:nvSpPr>
        <p:spPr>
          <a:xfrm>
            <a:off x="3297236" y="2247900"/>
            <a:ext cx="2682876"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52" name="Text Placeholder 15">
            <a:extLst>
              <a:ext uri="{FF2B5EF4-FFF2-40B4-BE49-F238E27FC236}">
                <a16:creationId xmlns:a16="http://schemas.microsoft.com/office/drawing/2014/main" id="{286C5DCF-C819-75F9-6688-2DBB21ABC83C}"/>
              </a:ext>
            </a:extLst>
          </p:cNvPr>
          <p:cNvSpPr>
            <a:spLocks noGrp="1"/>
          </p:cNvSpPr>
          <p:nvPr>
            <p:ph type="body" sz="quarter" idx="16" hasCustomPrompt="1"/>
          </p:nvPr>
        </p:nvSpPr>
        <p:spPr>
          <a:xfrm>
            <a:off x="6211887" y="2247900"/>
            <a:ext cx="2682876"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54" name="Text Placeholder 15">
            <a:extLst>
              <a:ext uri="{FF2B5EF4-FFF2-40B4-BE49-F238E27FC236}">
                <a16:creationId xmlns:a16="http://schemas.microsoft.com/office/drawing/2014/main" id="{DCF62342-770C-F8C1-5A28-0C24A9FBAF2C}"/>
              </a:ext>
            </a:extLst>
          </p:cNvPr>
          <p:cNvSpPr>
            <a:spLocks noGrp="1"/>
          </p:cNvSpPr>
          <p:nvPr>
            <p:ph type="body" sz="quarter" idx="18" hasCustomPrompt="1"/>
          </p:nvPr>
        </p:nvSpPr>
        <p:spPr>
          <a:xfrm>
            <a:off x="9126537" y="2247900"/>
            <a:ext cx="2682876"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56" name="Text Placeholder 15">
            <a:extLst>
              <a:ext uri="{FF2B5EF4-FFF2-40B4-BE49-F238E27FC236}">
                <a16:creationId xmlns:a16="http://schemas.microsoft.com/office/drawing/2014/main" id="{0AB280AB-71B8-9142-1E95-50F74328423B}"/>
              </a:ext>
            </a:extLst>
          </p:cNvPr>
          <p:cNvSpPr>
            <a:spLocks noGrp="1"/>
          </p:cNvSpPr>
          <p:nvPr>
            <p:ph type="body" sz="quarter" idx="20" hasCustomPrompt="1"/>
          </p:nvPr>
        </p:nvSpPr>
        <p:spPr>
          <a:xfrm>
            <a:off x="382587" y="3314701"/>
            <a:ext cx="2682876"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58" name="Text Placeholder 15">
            <a:extLst>
              <a:ext uri="{FF2B5EF4-FFF2-40B4-BE49-F238E27FC236}">
                <a16:creationId xmlns:a16="http://schemas.microsoft.com/office/drawing/2014/main" id="{7A5FE529-87F1-B230-1336-3A0F16E754AB}"/>
              </a:ext>
            </a:extLst>
          </p:cNvPr>
          <p:cNvSpPr>
            <a:spLocks noGrp="1"/>
          </p:cNvSpPr>
          <p:nvPr>
            <p:ph type="body" sz="quarter" idx="22" hasCustomPrompt="1"/>
          </p:nvPr>
        </p:nvSpPr>
        <p:spPr>
          <a:xfrm>
            <a:off x="3297236" y="3314701"/>
            <a:ext cx="2682876"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0" name="Text Placeholder 15">
            <a:extLst>
              <a:ext uri="{FF2B5EF4-FFF2-40B4-BE49-F238E27FC236}">
                <a16:creationId xmlns:a16="http://schemas.microsoft.com/office/drawing/2014/main" id="{6E4A2C50-CDE8-CDF3-BB88-AEA3C5E1158E}"/>
              </a:ext>
            </a:extLst>
          </p:cNvPr>
          <p:cNvSpPr>
            <a:spLocks noGrp="1"/>
          </p:cNvSpPr>
          <p:nvPr>
            <p:ph type="body" sz="quarter" idx="24" hasCustomPrompt="1"/>
          </p:nvPr>
        </p:nvSpPr>
        <p:spPr>
          <a:xfrm>
            <a:off x="6211887" y="3314701"/>
            <a:ext cx="2682876"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2" name="Text Placeholder 15">
            <a:extLst>
              <a:ext uri="{FF2B5EF4-FFF2-40B4-BE49-F238E27FC236}">
                <a16:creationId xmlns:a16="http://schemas.microsoft.com/office/drawing/2014/main" id="{BFBEFE32-C1D4-281B-5E1F-98A3612F8C1C}"/>
              </a:ext>
            </a:extLst>
          </p:cNvPr>
          <p:cNvSpPr>
            <a:spLocks noGrp="1"/>
          </p:cNvSpPr>
          <p:nvPr>
            <p:ph type="body" sz="quarter" idx="26" hasCustomPrompt="1"/>
          </p:nvPr>
        </p:nvSpPr>
        <p:spPr>
          <a:xfrm>
            <a:off x="9126537" y="3314701"/>
            <a:ext cx="2682876"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4" name="Text Placeholder 15">
            <a:extLst>
              <a:ext uri="{FF2B5EF4-FFF2-40B4-BE49-F238E27FC236}">
                <a16:creationId xmlns:a16="http://schemas.microsoft.com/office/drawing/2014/main" id="{DB32C6F5-600D-FCF1-B327-8D1182ADE718}"/>
              </a:ext>
            </a:extLst>
          </p:cNvPr>
          <p:cNvSpPr>
            <a:spLocks noGrp="1"/>
          </p:cNvSpPr>
          <p:nvPr>
            <p:ph type="body" sz="quarter" idx="28" hasCustomPrompt="1"/>
          </p:nvPr>
        </p:nvSpPr>
        <p:spPr>
          <a:xfrm>
            <a:off x="382587" y="4381501"/>
            <a:ext cx="2682876"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6" name="Text Placeholder 15">
            <a:extLst>
              <a:ext uri="{FF2B5EF4-FFF2-40B4-BE49-F238E27FC236}">
                <a16:creationId xmlns:a16="http://schemas.microsoft.com/office/drawing/2014/main" id="{A4B7BCB4-F702-8BDB-5358-9FF572483DFA}"/>
              </a:ext>
            </a:extLst>
          </p:cNvPr>
          <p:cNvSpPr>
            <a:spLocks noGrp="1"/>
          </p:cNvSpPr>
          <p:nvPr>
            <p:ph type="body" sz="quarter" idx="30" hasCustomPrompt="1"/>
          </p:nvPr>
        </p:nvSpPr>
        <p:spPr>
          <a:xfrm>
            <a:off x="3297236" y="4381501"/>
            <a:ext cx="2682876"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8" name="Text Placeholder 15">
            <a:extLst>
              <a:ext uri="{FF2B5EF4-FFF2-40B4-BE49-F238E27FC236}">
                <a16:creationId xmlns:a16="http://schemas.microsoft.com/office/drawing/2014/main" id="{D89D68D5-C533-08D4-BF5E-9DBC25725668}"/>
              </a:ext>
            </a:extLst>
          </p:cNvPr>
          <p:cNvSpPr>
            <a:spLocks noGrp="1"/>
          </p:cNvSpPr>
          <p:nvPr>
            <p:ph type="body" sz="quarter" idx="32" hasCustomPrompt="1"/>
          </p:nvPr>
        </p:nvSpPr>
        <p:spPr>
          <a:xfrm>
            <a:off x="6211887" y="4381501"/>
            <a:ext cx="2682876"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70" name="Text Placeholder 15">
            <a:extLst>
              <a:ext uri="{FF2B5EF4-FFF2-40B4-BE49-F238E27FC236}">
                <a16:creationId xmlns:a16="http://schemas.microsoft.com/office/drawing/2014/main" id="{4B368E93-54AB-DD09-FDD6-71DDA1163ADA}"/>
              </a:ext>
            </a:extLst>
          </p:cNvPr>
          <p:cNvSpPr>
            <a:spLocks noGrp="1"/>
          </p:cNvSpPr>
          <p:nvPr>
            <p:ph type="body" sz="quarter" idx="34" hasCustomPrompt="1"/>
          </p:nvPr>
        </p:nvSpPr>
        <p:spPr>
          <a:xfrm>
            <a:off x="9126537" y="4381501"/>
            <a:ext cx="2682876"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73" name="Text Placeholder 72">
            <a:extLst>
              <a:ext uri="{FF2B5EF4-FFF2-40B4-BE49-F238E27FC236}">
                <a16:creationId xmlns:a16="http://schemas.microsoft.com/office/drawing/2014/main" id="{4E59EF59-F243-7E37-AD6F-ED62A3B610FC}"/>
              </a:ext>
            </a:extLst>
          </p:cNvPr>
          <p:cNvSpPr>
            <a:spLocks noGrp="1"/>
          </p:cNvSpPr>
          <p:nvPr>
            <p:ph type="body" sz="quarter" idx="36" hasCustomPrompt="1"/>
          </p:nvPr>
        </p:nvSpPr>
        <p:spPr>
          <a:xfrm>
            <a:off x="382588" y="1219201"/>
            <a:ext cx="11430000" cy="228599"/>
          </a:xfrm>
        </p:spPr>
        <p:txBody>
          <a:bodyPr/>
          <a:lstStyle>
            <a:lvl1pPr marL="0" indent="0">
              <a:spcBef>
                <a:spcPts val="0"/>
              </a:spcBef>
              <a:buNone/>
              <a:defRPr sz="1500" b="0" i="0">
                <a:latin typeface="Wells Fargo Sans SemiBold" panose="020B0503020203020204" pitchFamily="34" charset="0"/>
              </a:defRPr>
            </a:lvl1pPr>
          </a:lstStyle>
          <a:p>
            <a:pPr lvl="0"/>
            <a:r>
              <a:rPr lang="en-US"/>
              <a:t>Subhead</a:t>
            </a:r>
          </a:p>
        </p:txBody>
      </p:sp>
      <p:sp>
        <p:nvSpPr>
          <p:cNvPr id="3" name="Text Placeholder 15">
            <a:extLst>
              <a:ext uri="{FF2B5EF4-FFF2-40B4-BE49-F238E27FC236}">
                <a16:creationId xmlns:a16="http://schemas.microsoft.com/office/drawing/2014/main" id="{E7FFE9C1-5259-46F4-F0B2-A51F308B17A6}"/>
              </a:ext>
            </a:extLst>
          </p:cNvPr>
          <p:cNvSpPr>
            <a:spLocks noGrp="1"/>
          </p:cNvSpPr>
          <p:nvPr>
            <p:ph type="body" sz="quarter" idx="37" hasCustomPrompt="1"/>
          </p:nvPr>
        </p:nvSpPr>
        <p:spPr>
          <a:xfrm>
            <a:off x="382587" y="5448299"/>
            <a:ext cx="2682876"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5" name="Text Placeholder 15">
            <a:extLst>
              <a:ext uri="{FF2B5EF4-FFF2-40B4-BE49-F238E27FC236}">
                <a16:creationId xmlns:a16="http://schemas.microsoft.com/office/drawing/2014/main" id="{04134118-EE07-D349-F5AC-A348004A45CD}"/>
              </a:ext>
            </a:extLst>
          </p:cNvPr>
          <p:cNvSpPr>
            <a:spLocks noGrp="1"/>
          </p:cNvSpPr>
          <p:nvPr>
            <p:ph type="body" sz="quarter" idx="39" hasCustomPrompt="1"/>
          </p:nvPr>
        </p:nvSpPr>
        <p:spPr>
          <a:xfrm>
            <a:off x="3297236" y="5448299"/>
            <a:ext cx="2682876"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7" name="Text Placeholder 15">
            <a:extLst>
              <a:ext uri="{FF2B5EF4-FFF2-40B4-BE49-F238E27FC236}">
                <a16:creationId xmlns:a16="http://schemas.microsoft.com/office/drawing/2014/main" id="{BEDD6164-C1D1-CE5B-4F1E-2488EF656432}"/>
              </a:ext>
            </a:extLst>
          </p:cNvPr>
          <p:cNvSpPr>
            <a:spLocks noGrp="1"/>
          </p:cNvSpPr>
          <p:nvPr>
            <p:ph type="body" sz="quarter" idx="41" hasCustomPrompt="1"/>
          </p:nvPr>
        </p:nvSpPr>
        <p:spPr>
          <a:xfrm>
            <a:off x="6211887" y="5448299"/>
            <a:ext cx="2682876"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9" name="Text Placeholder 15">
            <a:extLst>
              <a:ext uri="{FF2B5EF4-FFF2-40B4-BE49-F238E27FC236}">
                <a16:creationId xmlns:a16="http://schemas.microsoft.com/office/drawing/2014/main" id="{C9353646-0076-95D7-F8CB-448FFE27DFC7}"/>
              </a:ext>
            </a:extLst>
          </p:cNvPr>
          <p:cNvSpPr>
            <a:spLocks noGrp="1"/>
          </p:cNvSpPr>
          <p:nvPr>
            <p:ph type="body" sz="quarter" idx="43" hasCustomPrompt="1"/>
          </p:nvPr>
        </p:nvSpPr>
        <p:spPr>
          <a:xfrm>
            <a:off x="9126537" y="5448299"/>
            <a:ext cx="2682876" cy="838199"/>
          </a:xfrm>
          <a:solidFill>
            <a:srgbClr val="E1E1E1"/>
          </a:solidFill>
        </p:spPr>
        <p:txBody>
          <a:bodyPr lIns="91440" tIns="91440"/>
          <a:lstStyle>
            <a:lvl1pPr marL="0" indent="0">
              <a:spcBef>
                <a:spcPts val="0"/>
              </a:spcBef>
              <a:buNone/>
              <a:defRPr sz="1000" b="0" i="0">
                <a:solidFill>
                  <a:schemeClr val="bg2"/>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12" name="Text Placeholder 72">
            <a:extLst>
              <a:ext uri="{FF2B5EF4-FFF2-40B4-BE49-F238E27FC236}">
                <a16:creationId xmlns:a16="http://schemas.microsoft.com/office/drawing/2014/main" id="{4E42D8BA-BED2-50A5-48D2-FEF85E9C30D1}"/>
              </a:ext>
            </a:extLst>
          </p:cNvPr>
          <p:cNvSpPr>
            <a:spLocks noGrp="1"/>
          </p:cNvSpPr>
          <p:nvPr>
            <p:ph type="body" sz="quarter" idx="45" hasCustomPrompt="1"/>
          </p:nvPr>
        </p:nvSpPr>
        <p:spPr>
          <a:xfrm>
            <a:off x="382588" y="1895854"/>
            <a:ext cx="2682875" cy="228599"/>
          </a:xfrm>
        </p:spPr>
        <p:txBody>
          <a:bodyPr anchor="b"/>
          <a:lstStyle>
            <a:lvl1pPr marL="0" indent="0">
              <a:spcBef>
                <a:spcPts val="0"/>
              </a:spcBef>
              <a:buNone/>
              <a:defRPr sz="1200" b="0" i="0">
                <a:latin typeface="Wells Fargo Sans SemiBold" panose="020B0503020203020204" pitchFamily="34" charset="0"/>
              </a:defRPr>
            </a:lvl1pPr>
          </a:lstStyle>
          <a:p>
            <a:pPr lvl="0"/>
            <a:r>
              <a:rPr lang="en-US"/>
              <a:t>Team title</a:t>
            </a:r>
          </a:p>
        </p:txBody>
      </p:sp>
      <p:sp>
        <p:nvSpPr>
          <p:cNvPr id="13" name="Text Placeholder 72">
            <a:extLst>
              <a:ext uri="{FF2B5EF4-FFF2-40B4-BE49-F238E27FC236}">
                <a16:creationId xmlns:a16="http://schemas.microsoft.com/office/drawing/2014/main" id="{9EB539B7-EE3A-EECA-B559-C81A09A12EBF}"/>
              </a:ext>
            </a:extLst>
          </p:cNvPr>
          <p:cNvSpPr>
            <a:spLocks noGrp="1"/>
          </p:cNvSpPr>
          <p:nvPr>
            <p:ph type="body" sz="quarter" idx="46" hasCustomPrompt="1"/>
          </p:nvPr>
        </p:nvSpPr>
        <p:spPr>
          <a:xfrm>
            <a:off x="3297238" y="1895854"/>
            <a:ext cx="2682875" cy="228599"/>
          </a:xfrm>
        </p:spPr>
        <p:txBody>
          <a:bodyPr anchor="b"/>
          <a:lstStyle>
            <a:lvl1pPr marL="0" indent="0">
              <a:spcBef>
                <a:spcPts val="0"/>
              </a:spcBef>
              <a:buNone/>
              <a:defRPr sz="1200" b="0" i="0">
                <a:latin typeface="Wells Fargo Sans SemiBold" panose="020B0503020203020204" pitchFamily="34" charset="0"/>
              </a:defRPr>
            </a:lvl1pPr>
          </a:lstStyle>
          <a:p>
            <a:pPr lvl="0"/>
            <a:r>
              <a:rPr lang="en-US"/>
              <a:t>Team title</a:t>
            </a:r>
          </a:p>
        </p:txBody>
      </p:sp>
      <p:sp>
        <p:nvSpPr>
          <p:cNvPr id="14" name="Text Placeholder 72">
            <a:extLst>
              <a:ext uri="{FF2B5EF4-FFF2-40B4-BE49-F238E27FC236}">
                <a16:creationId xmlns:a16="http://schemas.microsoft.com/office/drawing/2014/main" id="{B5A0AA9C-2AE4-A858-CE64-46EDBC71E1DD}"/>
              </a:ext>
            </a:extLst>
          </p:cNvPr>
          <p:cNvSpPr>
            <a:spLocks noGrp="1"/>
          </p:cNvSpPr>
          <p:nvPr>
            <p:ph type="body" sz="quarter" idx="47" hasCustomPrompt="1"/>
          </p:nvPr>
        </p:nvSpPr>
        <p:spPr>
          <a:xfrm>
            <a:off x="6211887" y="1895854"/>
            <a:ext cx="2682875" cy="228599"/>
          </a:xfrm>
        </p:spPr>
        <p:txBody>
          <a:bodyPr anchor="b"/>
          <a:lstStyle>
            <a:lvl1pPr marL="0" indent="0">
              <a:spcBef>
                <a:spcPts val="0"/>
              </a:spcBef>
              <a:buNone/>
              <a:defRPr sz="1200" b="0" i="0">
                <a:latin typeface="Wells Fargo Sans SemiBold" panose="020B0503020203020204" pitchFamily="34" charset="0"/>
              </a:defRPr>
            </a:lvl1pPr>
          </a:lstStyle>
          <a:p>
            <a:pPr lvl="0"/>
            <a:r>
              <a:rPr lang="en-US"/>
              <a:t>Team title</a:t>
            </a:r>
          </a:p>
        </p:txBody>
      </p:sp>
      <p:sp>
        <p:nvSpPr>
          <p:cNvPr id="15" name="Text Placeholder 72">
            <a:extLst>
              <a:ext uri="{FF2B5EF4-FFF2-40B4-BE49-F238E27FC236}">
                <a16:creationId xmlns:a16="http://schemas.microsoft.com/office/drawing/2014/main" id="{B365969F-9E15-38E3-5636-C3E641713EB6}"/>
              </a:ext>
            </a:extLst>
          </p:cNvPr>
          <p:cNvSpPr>
            <a:spLocks noGrp="1"/>
          </p:cNvSpPr>
          <p:nvPr>
            <p:ph type="body" sz="quarter" idx="48" hasCustomPrompt="1"/>
          </p:nvPr>
        </p:nvSpPr>
        <p:spPr>
          <a:xfrm>
            <a:off x="9126537" y="1895854"/>
            <a:ext cx="2682875" cy="228599"/>
          </a:xfrm>
        </p:spPr>
        <p:txBody>
          <a:bodyPr anchor="b"/>
          <a:lstStyle>
            <a:lvl1pPr marL="0" indent="0">
              <a:spcBef>
                <a:spcPts val="0"/>
              </a:spcBef>
              <a:buNone/>
              <a:defRPr sz="1200" b="0" i="0">
                <a:latin typeface="Wells Fargo Sans SemiBold" panose="020B0503020203020204" pitchFamily="34" charset="0"/>
              </a:defRPr>
            </a:lvl1pPr>
          </a:lstStyle>
          <a:p>
            <a:pPr lvl="0"/>
            <a:r>
              <a:rPr lang="en-US"/>
              <a:t>Team title</a:t>
            </a:r>
          </a:p>
        </p:txBody>
      </p:sp>
    </p:spTree>
    <p:extLst>
      <p:ext uri="{BB962C8B-B14F-4D97-AF65-F5344CB8AC3E}">
        <p14:creationId xmlns:p14="http://schemas.microsoft.com/office/powerpoint/2010/main" val="1828040841"/>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slide - 6 headshots">
    <p:spTree>
      <p:nvGrpSpPr>
        <p:cNvPr id="1" name=""/>
        <p:cNvGrpSpPr/>
        <p:nvPr/>
      </p:nvGrpSpPr>
      <p:grpSpPr>
        <a:xfrm>
          <a:off x="0" y="0"/>
          <a:ext cx="0" cy="0"/>
          <a:chOff x="0" y="0"/>
          <a:chExt cx="0" cy="0"/>
        </a:xfrm>
      </p:grpSpPr>
      <p:sp>
        <p:nvSpPr>
          <p:cNvPr id="19" name="Text Placeholder 15">
            <a:extLst>
              <a:ext uri="{FF2B5EF4-FFF2-40B4-BE49-F238E27FC236}">
                <a16:creationId xmlns:a16="http://schemas.microsoft.com/office/drawing/2014/main" id="{4700B191-D1E7-6AFC-80EE-F0FBC45107E6}"/>
              </a:ext>
            </a:extLst>
          </p:cNvPr>
          <p:cNvSpPr>
            <a:spLocks noGrp="1"/>
          </p:cNvSpPr>
          <p:nvPr>
            <p:ph type="body" sz="quarter" idx="13" hasCustomPrompt="1"/>
          </p:nvPr>
        </p:nvSpPr>
        <p:spPr>
          <a:xfrm>
            <a:off x="382589" y="3771901"/>
            <a:ext cx="1711324" cy="838199"/>
          </a:xfrm>
          <a:solidFill>
            <a:schemeClr val="bg2"/>
          </a:solidFill>
        </p:spPr>
        <p:txBody>
          <a:bodyPr lIns="91440" tIns="91440"/>
          <a:lstStyle>
            <a:lvl1pPr marL="0" indent="0">
              <a:spcBef>
                <a:spcPts val="0"/>
              </a:spcBef>
              <a:buNone/>
              <a:defRPr sz="11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2" name="Straight Connector 1">
            <a:extLst>
              <a:ext uri="{FF2B5EF4-FFF2-40B4-BE49-F238E27FC236}">
                <a16:creationId xmlns:a16="http://schemas.microsoft.com/office/drawing/2014/main" id="{00DFBD33-E64F-5F59-E62D-2E0F564186D8}"/>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17" name="Picture Placeholder 11">
            <a:extLst>
              <a:ext uri="{FF2B5EF4-FFF2-40B4-BE49-F238E27FC236}">
                <a16:creationId xmlns:a16="http://schemas.microsoft.com/office/drawing/2014/main" id="{A20BDF0C-C8A7-34A2-5B57-87FD2AEE991C}"/>
              </a:ext>
            </a:extLst>
          </p:cNvPr>
          <p:cNvSpPr>
            <a:spLocks noGrp="1"/>
          </p:cNvSpPr>
          <p:nvPr>
            <p:ph type="pic" sz="quarter" idx="12" hasCustomPrompt="1"/>
          </p:nvPr>
        </p:nvSpPr>
        <p:spPr>
          <a:xfrm>
            <a:off x="382588" y="2247899"/>
            <a:ext cx="1711324" cy="1524002"/>
          </a:xfrm>
        </p:spPr>
        <p:txBody>
          <a:bodyPr anchor="ctr"/>
          <a:lstStyle>
            <a:lvl1pPr marL="0" indent="0" algn="ctr">
              <a:spcBef>
                <a:spcPts val="400"/>
              </a:spcBef>
              <a:buNone/>
              <a:defRPr sz="1400"/>
            </a:lvl1pPr>
          </a:lstStyle>
          <a:p>
            <a:r>
              <a:rPr lang="en-US"/>
              <a:t>Click to add</a:t>
            </a:r>
          </a:p>
          <a:p>
            <a:r>
              <a:rPr lang="en-US"/>
              <a:t>Headshot</a:t>
            </a:r>
          </a:p>
        </p:txBody>
      </p:sp>
      <p:sp>
        <p:nvSpPr>
          <p:cNvPr id="73" name="Text Placeholder 72">
            <a:extLst>
              <a:ext uri="{FF2B5EF4-FFF2-40B4-BE49-F238E27FC236}">
                <a16:creationId xmlns:a16="http://schemas.microsoft.com/office/drawing/2014/main" id="{4E59EF59-F243-7E37-AD6F-ED62A3B610FC}"/>
              </a:ext>
            </a:extLst>
          </p:cNvPr>
          <p:cNvSpPr>
            <a:spLocks noGrp="1"/>
          </p:cNvSpPr>
          <p:nvPr>
            <p:ph type="body" sz="quarter" idx="36" hasCustomPrompt="1"/>
          </p:nvPr>
        </p:nvSpPr>
        <p:spPr>
          <a:xfrm>
            <a:off x="382588" y="1219201"/>
            <a:ext cx="11430000" cy="228599"/>
          </a:xfrm>
        </p:spPr>
        <p:txBody>
          <a:bodyPr/>
          <a:lstStyle>
            <a:lvl1pPr marL="0" indent="0">
              <a:spcBef>
                <a:spcPts val="0"/>
              </a:spcBef>
              <a:buNone/>
              <a:defRPr sz="1500" b="0" i="0">
                <a:latin typeface="Wells Fargo Sans SemiBold" panose="020B0503020203020204" pitchFamily="34" charset="0"/>
              </a:defRPr>
            </a:lvl1pPr>
          </a:lstStyle>
          <a:p>
            <a:pPr lvl="0"/>
            <a:r>
              <a:rPr lang="en-US" dirty="0"/>
              <a:t>Subhead</a:t>
            </a:r>
          </a:p>
        </p:txBody>
      </p:sp>
      <p:sp>
        <p:nvSpPr>
          <p:cNvPr id="3" name="Text Placeholder 15">
            <a:extLst>
              <a:ext uri="{FF2B5EF4-FFF2-40B4-BE49-F238E27FC236}">
                <a16:creationId xmlns:a16="http://schemas.microsoft.com/office/drawing/2014/main" id="{518C4473-30E3-BC0F-4421-38F279CDDA60}"/>
              </a:ext>
            </a:extLst>
          </p:cNvPr>
          <p:cNvSpPr>
            <a:spLocks noGrp="1"/>
          </p:cNvSpPr>
          <p:nvPr>
            <p:ph type="body" sz="quarter" idx="37" hasCustomPrompt="1"/>
          </p:nvPr>
        </p:nvSpPr>
        <p:spPr>
          <a:xfrm>
            <a:off x="2321861" y="3771901"/>
            <a:ext cx="1711324" cy="838199"/>
          </a:xfrm>
          <a:solidFill>
            <a:schemeClr val="bg2"/>
          </a:solidFill>
        </p:spPr>
        <p:txBody>
          <a:bodyPr lIns="91440" tIns="91440"/>
          <a:lstStyle>
            <a:lvl1pPr marL="0" indent="0">
              <a:spcBef>
                <a:spcPts val="0"/>
              </a:spcBef>
              <a:buNone/>
              <a:defRPr sz="11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4" name="Picture Placeholder 11">
            <a:extLst>
              <a:ext uri="{FF2B5EF4-FFF2-40B4-BE49-F238E27FC236}">
                <a16:creationId xmlns:a16="http://schemas.microsoft.com/office/drawing/2014/main" id="{94507C11-2EAF-6406-AF13-EAF058D71887}"/>
              </a:ext>
            </a:extLst>
          </p:cNvPr>
          <p:cNvSpPr>
            <a:spLocks noGrp="1"/>
          </p:cNvSpPr>
          <p:nvPr>
            <p:ph type="pic" sz="quarter" idx="38" hasCustomPrompt="1"/>
          </p:nvPr>
        </p:nvSpPr>
        <p:spPr>
          <a:xfrm>
            <a:off x="2321860" y="2247899"/>
            <a:ext cx="1711324" cy="1524002"/>
          </a:xfrm>
        </p:spPr>
        <p:txBody>
          <a:bodyPr anchor="ctr"/>
          <a:lstStyle>
            <a:lvl1pPr marL="0" indent="0" algn="ctr" defTabSz="914400" rtl="0" eaLnBrk="1" latinLnBrk="0" hangingPunct="1">
              <a:lnSpc>
                <a:spcPct val="100000"/>
              </a:lnSpc>
              <a:spcBef>
                <a:spcPts val="400"/>
              </a:spcBef>
              <a:spcAft>
                <a:spcPts val="0"/>
              </a:spcAft>
              <a:buFont typeface="Wells Fargo Sans" panose="020B0503020203020204" pitchFamily="34" charset="0"/>
              <a:buNone/>
              <a:defRPr lang="en-US" sz="1400" kern="1200" dirty="0">
                <a:solidFill>
                  <a:schemeClr val="bg2"/>
                </a:solidFill>
                <a:latin typeface="+mn-lt"/>
                <a:ea typeface="+mn-ea"/>
                <a:cs typeface="+mn-cs"/>
              </a:defRPr>
            </a:lvl1pPr>
          </a:lstStyle>
          <a:p>
            <a:r>
              <a:rPr lang="en-US"/>
              <a:t>Click to add</a:t>
            </a:r>
          </a:p>
          <a:p>
            <a:r>
              <a:rPr lang="en-US"/>
              <a:t>Headshot</a:t>
            </a:r>
          </a:p>
        </p:txBody>
      </p:sp>
      <p:sp>
        <p:nvSpPr>
          <p:cNvPr id="5" name="Text Placeholder 15">
            <a:extLst>
              <a:ext uri="{FF2B5EF4-FFF2-40B4-BE49-F238E27FC236}">
                <a16:creationId xmlns:a16="http://schemas.microsoft.com/office/drawing/2014/main" id="{63276B8B-A974-B578-69A3-3B36C7D5FAFA}"/>
              </a:ext>
            </a:extLst>
          </p:cNvPr>
          <p:cNvSpPr>
            <a:spLocks noGrp="1"/>
          </p:cNvSpPr>
          <p:nvPr>
            <p:ph type="body" sz="quarter" idx="39" hasCustomPrompt="1"/>
          </p:nvPr>
        </p:nvSpPr>
        <p:spPr>
          <a:xfrm>
            <a:off x="4262720" y="3771901"/>
            <a:ext cx="1711324" cy="838199"/>
          </a:xfrm>
          <a:solidFill>
            <a:schemeClr val="bg2"/>
          </a:solidFill>
        </p:spPr>
        <p:txBody>
          <a:bodyPr lIns="91440" tIns="91440"/>
          <a:lstStyle>
            <a:lvl1pPr marL="0" indent="0">
              <a:spcBef>
                <a:spcPts val="0"/>
              </a:spcBef>
              <a:buNone/>
              <a:defRPr sz="11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 name="Picture Placeholder 11">
            <a:extLst>
              <a:ext uri="{FF2B5EF4-FFF2-40B4-BE49-F238E27FC236}">
                <a16:creationId xmlns:a16="http://schemas.microsoft.com/office/drawing/2014/main" id="{F72E6965-571B-A3F8-9869-6CF3A3426183}"/>
              </a:ext>
            </a:extLst>
          </p:cNvPr>
          <p:cNvSpPr>
            <a:spLocks noGrp="1"/>
          </p:cNvSpPr>
          <p:nvPr>
            <p:ph type="pic" sz="quarter" idx="40" hasCustomPrompt="1"/>
          </p:nvPr>
        </p:nvSpPr>
        <p:spPr>
          <a:xfrm>
            <a:off x="4262719" y="2247899"/>
            <a:ext cx="1711324" cy="1524002"/>
          </a:xfrm>
        </p:spPr>
        <p:txBody>
          <a:bodyPr anchor="ctr"/>
          <a:lstStyle>
            <a:lvl1pPr marL="0" indent="0" algn="ctr" defTabSz="914400" rtl="0" eaLnBrk="1" latinLnBrk="0" hangingPunct="1">
              <a:lnSpc>
                <a:spcPct val="100000"/>
              </a:lnSpc>
              <a:spcBef>
                <a:spcPts val="400"/>
              </a:spcBef>
              <a:spcAft>
                <a:spcPts val="0"/>
              </a:spcAft>
              <a:buFont typeface="Wells Fargo Sans" panose="020B0503020203020204" pitchFamily="34" charset="0"/>
              <a:buNone/>
              <a:defRPr lang="en-US" sz="1400" kern="1200" dirty="0">
                <a:solidFill>
                  <a:schemeClr val="bg2"/>
                </a:solidFill>
                <a:latin typeface="+mn-lt"/>
                <a:ea typeface="+mn-ea"/>
                <a:cs typeface="+mn-cs"/>
              </a:defRPr>
            </a:lvl1pPr>
          </a:lstStyle>
          <a:p>
            <a:r>
              <a:rPr lang="en-US"/>
              <a:t>Click to add</a:t>
            </a:r>
          </a:p>
          <a:p>
            <a:r>
              <a:rPr lang="en-US"/>
              <a:t>Headshot</a:t>
            </a:r>
          </a:p>
        </p:txBody>
      </p:sp>
      <p:sp>
        <p:nvSpPr>
          <p:cNvPr id="7" name="Text Placeholder 15">
            <a:extLst>
              <a:ext uri="{FF2B5EF4-FFF2-40B4-BE49-F238E27FC236}">
                <a16:creationId xmlns:a16="http://schemas.microsoft.com/office/drawing/2014/main" id="{DD85B43A-7B71-421D-EC4E-28960BED733F}"/>
              </a:ext>
            </a:extLst>
          </p:cNvPr>
          <p:cNvSpPr>
            <a:spLocks noGrp="1"/>
          </p:cNvSpPr>
          <p:nvPr>
            <p:ph type="body" sz="quarter" idx="41" hasCustomPrompt="1"/>
          </p:nvPr>
        </p:nvSpPr>
        <p:spPr>
          <a:xfrm>
            <a:off x="6212543" y="3771901"/>
            <a:ext cx="1711324" cy="838199"/>
          </a:xfrm>
          <a:solidFill>
            <a:schemeClr val="bg2"/>
          </a:solidFill>
        </p:spPr>
        <p:txBody>
          <a:bodyPr lIns="91440" tIns="91440"/>
          <a:lstStyle>
            <a:lvl1pPr marL="0" indent="0">
              <a:spcBef>
                <a:spcPts val="0"/>
              </a:spcBef>
              <a:buNone/>
              <a:defRPr sz="11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8" name="Picture Placeholder 11">
            <a:extLst>
              <a:ext uri="{FF2B5EF4-FFF2-40B4-BE49-F238E27FC236}">
                <a16:creationId xmlns:a16="http://schemas.microsoft.com/office/drawing/2014/main" id="{1519B7C5-13E9-1AB5-D073-2D3D0B4DF6C8}"/>
              </a:ext>
            </a:extLst>
          </p:cNvPr>
          <p:cNvSpPr>
            <a:spLocks noGrp="1"/>
          </p:cNvSpPr>
          <p:nvPr>
            <p:ph type="pic" sz="quarter" idx="42" hasCustomPrompt="1"/>
          </p:nvPr>
        </p:nvSpPr>
        <p:spPr>
          <a:xfrm>
            <a:off x="6212542" y="2247899"/>
            <a:ext cx="1711324" cy="1524002"/>
          </a:xfrm>
        </p:spPr>
        <p:txBody>
          <a:bodyPr anchor="ctr"/>
          <a:lstStyle>
            <a:lvl1pPr marL="0" indent="0" algn="ctr" defTabSz="914400" rtl="0" eaLnBrk="1" latinLnBrk="0" hangingPunct="1">
              <a:lnSpc>
                <a:spcPct val="100000"/>
              </a:lnSpc>
              <a:spcBef>
                <a:spcPts val="400"/>
              </a:spcBef>
              <a:spcAft>
                <a:spcPts val="0"/>
              </a:spcAft>
              <a:buFont typeface="Wells Fargo Sans" panose="020B0503020203020204" pitchFamily="34" charset="0"/>
              <a:buNone/>
              <a:defRPr lang="en-US" sz="1400" kern="1200" dirty="0">
                <a:solidFill>
                  <a:schemeClr val="bg2"/>
                </a:solidFill>
                <a:latin typeface="+mn-lt"/>
                <a:ea typeface="+mn-ea"/>
                <a:cs typeface="+mn-cs"/>
              </a:defRPr>
            </a:lvl1pPr>
          </a:lstStyle>
          <a:p>
            <a:r>
              <a:rPr lang="en-US"/>
              <a:t>Click to add</a:t>
            </a:r>
          </a:p>
          <a:p>
            <a:r>
              <a:rPr lang="en-US"/>
              <a:t>Headshot</a:t>
            </a:r>
          </a:p>
        </p:txBody>
      </p:sp>
      <p:sp>
        <p:nvSpPr>
          <p:cNvPr id="9" name="Text Placeholder 15">
            <a:extLst>
              <a:ext uri="{FF2B5EF4-FFF2-40B4-BE49-F238E27FC236}">
                <a16:creationId xmlns:a16="http://schemas.microsoft.com/office/drawing/2014/main" id="{9BC9426D-DB87-DF0D-FCD5-812A4014BBF0}"/>
              </a:ext>
            </a:extLst>
          </p:cNvPr>
          <p:cNvSpPr>
            <a:spLocks noGrp="1"/>
          </p:cNvSpPr>
          <p:nvPr>
            <p:ph type="body" sz="quarter" idx="43" hasCustomPrompt="1"/>
          </p:nvPr>
        </p:nvSpPr>
        <p:spPr>
          <a:xfrm>
            <a:off x="8154989" y="3771901"/>
            <a:ext cx="1711324" cy="838199"/>
          </a:xfrm>
          <a:solidFill>
            <a:schemeClr val="bg2"/>
          </a:solidFill>
        </p:spPr>
        <p:txBody>
          <a:bodyPr lIns="91440" tIns="91440"/>
          <a:lstStyle>
            <a:lvl1pPr marL="0" indent="0">
              <a:spcBef>
                <a:spcPts val="0"/>
              </a:spcBef>
              <a:buNone/>
              <a:defRPr sz="11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10" name="Picture Placeholder 11">
            <a:extLst>
              <a:ext uri="{FF2B5EF4-FFF2-40B4-BE49-F238E27FC236}">
                <a16:creationId xmlns:a16="http://schemas.microsoft.com/office/drawing/2014/main" id="{9FE5294E-AEE8-CE67-646E-CECC65AE5AD9}"/>
              </a:ext>
            </a:extLst>
          </p:cNvPr>
          <p:cNvSpPr>
            <a:spLocks noGrp="1"/>
          </p:cNvSpPr>
          <p:nvPr>
            <p:ph type="pic" sz="quarter" idx="44" hasCustomPrompt="1"/>
          </p:nvPr>
        </p:nvSpPr>
        <p:spPr>
          <a:xfrm>
            <a:off x="8154988" y="2247899"/>
            <a:ext cx="1711324" cy="1524002"/>
          </a:xfrm>
        </p:spPr>
        <p:txBody>
          <a:bodyPr anchor="ctr"/>
          <a:lstStyle>
            <a:lvl1pPr marL="0" indent="0" algn="ctr" defTabSz="914400" rtl="0" eaLnBrk="1" latinLnBrk="0" hangingPunct="1">
              <a:lnSpc>
                <a:spcPct val="100000"/>
              </a:lnSpc>
              <a:spcBef>
                <a:spcPts val="400"/>
              </a:spcBef>
              <a:spcAft>
                <a:spcPts val="0"/>
              </a:spcAft>
              <a:buFont typeface="Wells Fargo Sans" panose="020B0503020203020204" pitchFamily="34" charset="0"/>
              <a:buNone/>
              <a:defRPr lang="en-US" sz="1400" kern="1200" dirty="0">
                <a:solidFill>
                  <a:schemeClr val="bg2"/>
                </a:solidFill>
                <a:latin typeface="+mn-lt"/>
                <a:ea typeface="+mn-ea"/>
                <a:cs typeface="+mn-cs"/>
              </a:defRPr>
            </a:lvl1pPr>
          </a:lstStyle>
          <a:p>
            <a:r>
              <a:rPr lang="en-US"/>
              <a:t>Click to add</a:t>
            </a:r>
          </a:p>
          <a:p>
            <a:r>
              <a:rPr lang="en-US"/>
              <a:t>Headshot</a:t>
            </a:r>
          </a:p>
        </p:txBody>
      </p:sp>
      <p:sp>
        <p:nvSpPr>
          <p:cNvPr id="12" name="Text Placeholder 15">
            <a:extLst>
              <a:ext uri="{FF2B5EF4-FFF2-40B4-BE49-F238E27FC236}">
                <a16:creationId xmlns:a16="http://schemas.microsoft.com/office/drawing/2014/main" id="{FD0EA6B9-4204-AF22-487E-17E727FE63CC}"/>
              </a:ext>
            </a:extLst>
          </p:cNvPr>
          <p:cNvSpPr>
            <a:spLocks noGrp="1"/>
          </p:cNvSpPr>
          <p:nvPr>
            <p:ph type="body" sz="quarter" idx="45" hasCustomPrompt="1"/>
          </p:nvPr>
        </p:nvSpPr>
        <p:spPr>
          <a:xfrm>
            <a:off x="10098085" y="3771901"/>
            <a:ext cx="1711324" cy="838199"/>
          </a:xfrm>
          <a:solidFill>
            <a:schemeClr val="bg2"/>
          </a:solidFill>
        </p:spPr>
        <p:txBody>
          <a:bodyPr lIns="91440" tIns="91440"/>
          <a:lstStyle>
            <a:lvl1pPr marL="0" indent="0">
              <a:spcBef>
                <a:spcPts val="0"/>
              </a:spcBef>
              <a:buNone/>
              <a:defRPr sz="11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13" name="Picture Placeholder 11">
            <a:extLst>
              <a:ext uri="{FF2B5EF4-FFF2-40B4-BE49-F238E27FC236}">
                <a16:creationId xmlns:a16="http://schemas.microsoft.com/office/drawing/2014/main" id="{49FBFA2C-B5E6-1C8F-C1BE-8514AD4D6180}"/>
              </a:ext>
            </a:extLst>
          </p:cNvPr>
          <p:cNvSpPr>
            <a:spLocks noGrp="1"/>
          </p:cNvSpPr>
          <p:nvPr>
            <p:ph type="pic" sz="quarter" idx="46" hasCustomPrompt="1"/>
          </p:nvPr>
        </p:nvSpPr>
        <p:spPr>
          <a:xfrm>
            <a:off x="10098084" y="2247899"/>
            <a:ext cx="1711324" cy="1524002"/>
          </a:xfrm>
        </p:spPr>
        <p:txBody>
          <a:bodyPr anchor="ctr"/>
          <a:lstStyle>
            <a:lvl1pPr marL="0" indent="0" algn="ctr" defTabSz="914400" rtl="0" eaLnBrk="1" latinLnBrk="0" hangingPunct="1">
              <a:lnSpc>
                <a:spcPct val="100000"/>
              </a:lnSpc>
              <a:spcBef>
                <a:spcPts val="400"/>
              </a:spcBef>
              <a:spcAft>
                <a:spcPts val="0"/>
              </a:spcAft>
              <a:buFont typeface="Wells Fargo Sans" panose="020B0503020203020204" pitchFamily="34" charset="0"/>
              <a:buNone/>
              <a:defRPr lang="en-US" sz="1400" kern="1200" dirty="0">
                <a:solidFill>
                  <a:schemeClr val="bg2"/>
                </a:solidFill>
                <a:latin typeface="+mn-lt"/>
                <a:ea typeface="+mn-ea"/>
                <a:cs typeface="+mn-cs"/>
              </a:defRPr>
            </a:lvl1pPr>
          </a:lstStyle>
          <a:p>
            <a:r>
              <a:rPr lang="en-US"/>
              <a:t>Click to add</a:t>
            </a:r>
          </a:p>
          <a:p>
            <a:r>
              <a:rPr lang="en-US"/>
              <a:t>Headshot</a:t>
            </a:r>
          </a:p>
        </p:txBody>
      </p:sp>
      <p:sp>
        <p:nvSpPr>
          <p:cNvPr id="14" name="Text Placeholder 11">
            <a:extLst>
              <a:ext uri="{FF2B5EF4-FFF2-40B4-BE49-F238E27FC236}">
                <a16:creationId xmlns:a16="http://schemas.microsoft.com/office/drawing/2014/main" id="{C9E910AC-159A-EB60-9874-2E75BDB78988}"/>
              </a:ext>
            </a:extLst>
          </p:cNvPr>
          <p:cNvSpPr>
            <a:spLocks noGrp="1"/>
          </p:cNvSpPr>
          <p:nvPr>
            <p:ph type="body" sz="quarter" idx="56" hasCustomPrompt="1"/>
          </p:nvPr>
        </p:nvSpPr>
        <p:spPr>
          <a:xfrm>
            <a:off x="378405" y="6197332"/>
            <a:ext cx="11426825" cy="244469"/>
          </a:xfrm>
          <a:noFill/>
        </p:spPr>
        <p:txBody>
          <a:bodyPr lIns="0" anchor="b"/>
          <a:lstStyle>
            <a:lvl1pPr marL="0" indent="0">
              <a:spcBef>
                <a:spcPts val="0"/>
              </a:spcBef>
              <a:buNone/>
              <a:defRPr sz="800" b="0" i="0">
                <a:latin typeface="Wells Fargo Sans Condensed" panose="020B0506020203020204" pitchFamily="34" charset="0"/>
              </a:defRPr>
            </a:lvl1pPr>
          </a:lstStyle>
          <a:p>
            <a:pPr lvl="0"/>
            <a:r>
              <a:rPr lang="en-US" dirty="0"/>
              <a:t>Source/footnote goes here</a:t>
            </a:r>
          </a:p>
        </p:txBody>
      </p:sp>
    </p:spTree>
    <p:extLst>
      <p:ext uri="{BB962C8B-B14F-4D97-AF65-F5344CB8AC3E}">
        <p14:creationId xmlns:p14="http://schemas.microsoft.com/office/powerpoint/2010/main" val="432143687"/>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am slide - 5 headshots">
    <p:spTree>
      <p:nvGrpSpPr>
        <p:cNvPr id="1" name=""/>
        <p:cNvGrpSpPr/>
        <p:nvPr/>
      </p:nvGrpSpPr>
      <p:grpSpPr>
        <a:xfrm>
          <a:off x="0" y="0"/>
          <a:ext cx="0" cy="0"/>
          <a:chOff x="0" y="0"/>
          <a:chExt cx="0" cy="0"/>
        </a:xfrm>
      </p:grpSpPr>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2" name="Straight Connector 1">
            <a:extLst>
              <a:ext uri="{FF2B5EF4-FFF2-40B4-BE49-F238E27FC236}">
                <a16:creationId xmlns:a16="http://schemas.microsoft.com/office/drawing/2014/main" id="{00DFBD33-E64F-5F59-E62D-2E0F564186D8}"/>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73" name="Text Placeholder 72">
            <a:extLst>
              <a:ext uri="{FF2B5EF4-FFF2-40B4-BE49-F238E27FC236}">
                <a16:creationId xmlns:a16="http://schemas.microsoft.com/office/drawing/2014/main" id="{4E59EF59-F243-7E37-AD6F-ED62A3B610FC}"/>
              </a:ext>
            </a:extLst>
          </p:cNvPr>
          <p:cNvSpPr>
            <a:spLocks noGrp="1"/>
          </p:cNvSpPr>
          <p:nvPr>
            <p:ph type="body" sz="quarter" idx="36" hasCustomPrompt="1"/>
          </p:nvPr>
        </p:nvSpPr>
        <p:spPr>
          <a:xfrm>
            <a:off x="382588" y="1219201"/>
            <a:ext cx="11430000" cy="228599"/>
          </a:xfrm>
        </p:spPr>
        <p:txBody>
          <a:bodyPr/>
          <a:lstStyle>
            <a:lvl1pPr marL="0" indent="0">
              <a:spcBef>
                <a:spcPts val="0"/>
              </a:spcBef>
              <a:buNone/>
              <a:defRPr sz="1500" b="0" i="0">
                <a:latin typeface="Wells Fargo Sans SemiBold" panose="020B0503020203020204" pitchFamily="34" charset="0"/>
              </a:defRPr>
            </a:lvl1pPr>
          </a:lstStyle>
          <a:p>
            <a:pPr lvl="0"/>
            <a:r>
              <a:rPr lang="en-US" dirty="0"/>
              <a:t>Subhead</a:t>
            </a:r>
          </a:p>
        </p:txBody>
      </p:sp>
      <p:sp>
        <p:nvSpPr>
          <p:cNvPr id="3" name="Text Placeholder 15">
            <a:extLst>
              <a:ext uri="{FF2B5EF4-FFF2-40B4-BE49-F238E27FC236}">
                <a16:creationId xmlns:a16="http://schemas.microsoft.com/office/drawing/2014/main" id="{518C4473-30E3-BC0F-4421-38F279CDDA60}"/>
              </a:ext>
            </a:extLst>
          </p:cNvPr>
          <p:cNvSpPr>
            <a:spLocks noGrp="1"/>
          </p:cNvSpPr>
          <p:nvPr>
            <p:ph type="body" sz="quarter" idx="37" hasCustomPrompt="1"/>
          </p:nvPr>
        </p:nvSpPr>
        <p:spPr>
          <a:xfrm>
            <a:off x="1351898" y="3771901"/>
            <a:ext cx="1711324" cy="838199"/>
          </a:xfrm>
          <a:solidFill>
            <a:schemeClr val="bg2"/>
          </a:solidFill>
        </p:spPr>
        <p:txBody>
          <a:bodyPr lIns="91440" tIns="91440"/>
          <a:lstStyle>
            <a:lvl1pPr marL="0" indent="0">
              <a:spcBef>
                <a:spcPts val="0"/>
              </a:spcBef>
              <a:buNone/>
              <a:defRPr sz="11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4" name="Picture Placeholder 11">
            <a:extLst>
              <a:ext uri="{FF2B5EF4-FFF2-40B4-BE49-F238E27FC236}">
                <a16:creationId xmlns:a16="http://schemas.microsoft.com/office/drawing/2014/main" id="{94507C11-2EAF-6406-AF13-EAF058D71887}"/>
              </a:ext>
            </a:extLst>
          </p:cNvPr>
          <p:cNvSpPr>
            <a:spLocks noGrp="1"/>
          </p:cNvSpPr>
          <p:nvPr>
            <p:ph type="pic" sz="quarter" idx="38" hasCustomPrompt="1"/>
          </p:nvPr>
        </p:nvSpPr>
        <p:spPr>
          <a:xfrm>
            <a:off x="1351897" y="2247899"/>
            <a:ext cx="1711324" cy="1524002"/>
          </a:xfrm>
        </p:spPr>
        <p:txBody>
          <a:bodyPr anchor="ctr"/>
          <a:lstStyle>
            <a:lvl1pPr marL="0" indent="0" algn="ctr" defTabSz="914400" rtl="0" eaLnBrk="1" latinLnBrk="0" hangingPunct="1">
              <a:lnSpc>
                <a:spcPct val="100000"/>
              </a:lnSpc>
              <a:spcBef>
                <a:spcPts val="400"/>
              </a:spcBef>
              <a:spcAft>
                <a:spcPts val="0"/>
              </a:spcAft>
              <a:buFont typeface="Wells Fargo Sans" panose="020B0503020203020204" pitchFamily="34" charset="0"/>
              <a:buNone/>
              <a:defRPr lang="en-US" sz="1400" kern="1200" dirty="0">
                <a:solidFill>
                  <a:schemeClr val="bg2"/>
                </a:solidFill>
                <a:latin typeface="+mn-lt"/>
                <a:ea typeface="+mn-ea"/>
                <a:cs typeface="+mn-cs"/>
              </a:defRPr>
            </a:lvl1pPr>
          </a:lstStyle>
          <a:p>
            <a:r>
              <a:rPr lang="en-US"/>
              <a:t>Click to add</a:t>
            </a:r>
          </a:p>
          <a:p>
            <a:r>
              <a:rPr lang="en-US"/>
              <a:t>Headshot</a:t>
            </a:r>
          </a:p>
        </p:txBody>
      </p:sp>
      <p:sp>
        <p:nvSpPr>
          <p:cNvPr id="5" name="Text Placeholder 15">
            <a:extLst>
              <a:ext uri="{FF2B5EF4-FFF2-40B4-BE49-F238E27FC236}">
                <a16:creationId xmlns:a16="http://schemas.microsoft.com/office/drawing/2014/main" id="{63276B8B-A974-B578-69A3-3B36C7D5FAFA}"/>
              </a:ext>
            </a:extLst>
          </p:cNvPr>
          <p:cNvSpPr>
            <a:spLocks noGrp="1"/>
          </p:cNvSpPr>
          <p:nvPr>
            <p:ph type="body" sz="quarter" idx="39" hasCustomPrompt="1"/>
          </p:nvPr>
        </p:nvSpPr>
        <p:spPr>
          <a:xfrm>
            <a:off x="3292757" y="3771901"/>
            <a:ext cx="1711324" cy="838199"/>
          </a:xfrm>
          <a:solidFill>
            <a:schemeClr val="bg2"/>
          </a:solidFill>
        </p:spPr>
        <p:txBody>
          <a:bodyPr lIns="91440" tIns="91440"/>
          <a:lstStyle>
            <a:lvl1pPr marL="0" indent="0">
              <a:spcBef>
                <a:spcPts val="0"/>
              </a:spcBef>
              <a:buNone/>
              <a:defRPr sz="11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6" name="Picture Placeholder 11">
            <a:extLst>
              <a:ext uri="{FF2B5EF4-FFF2-40B4-BE49-F238E27FC236}">
                <a16:creationId xmlns:a16="http://schemas.microsoft.com/office/drawing/2014/main" id="{F72E6965-571B-A3F8-9869-6CF3A3426183}"/>
              </a:ext>
            </a:extLst>
          </p:cNvPr>
          <p:cNvSpPr>
            <a:spLocks noGrp="1"/>
          </p:cNvSpPr>
          <p:nvPr>
            <p:ph type="pic" sz="quarter" idx="40" hasCustomPrompt="1"/>
          </p:nvPr>
        </p:nvSpPr>
        <p:spPr>
          <a:xfrm>
            <a:off x="3292756" y="2247899"/>
            <a:ext cx="1711324" cy="1524002"/>
          </a:xfrm>
        </p:spPr>
        <p:txBody>
          <a:bodyPr anchor="ctr"/>
          <a:lstStyle>
            <a:lvl1pPr marL="0" indent="0" algn="ctr" defTabSz="914400" rtl="0" eaLnBrk="1" latinLnBrk="0" hangingPunct="1">
              <a:lnSpc>
                <a:spcPct val="100000"/>
              </a:lnSpc>
              <a:spcBef>
                <a:spcPts val="400"/>
              </a:spcBef>
              <a:spcAft>
                <a:spcPts val="0"/>
              </a:spcAft>
              <a:buFont typeface="Wells Fargo Sans" panose="020B0503020203020204" pitchFamily="34" charset="0"/>
              <a:buNone/>
              <a:defRPr lang="en-US" sz="1400" kern="1200" dirty="0">
                <a:solidFill>
                  <a:schemeClr val="bg2"/>
                </a:solidFill>
                <a:latin typeface="+mn-lt"/>
                <a:ea typeface="+mn-ea"/>
                <a:cs typeface="+mn-cs"/>
              </a:defRPr>
            </a:lvl1pPr>
          </a:lstStyle>
          <a:p>
            <a:r>
              <a:rPr lang="en-US"/>
              <a:t>Click to add</a:t>
            </a:r>
          </a:p>
          <a:p>
            <a:r>
              <a:rPr lang="en-US"/>
              <a:t>Headshot</a:t>
            </a:r>
          </a:p>
        </p:txBody>
      </p:sp>
      <p:sp>
        <p:nvSpPr>
          <p:cNvPr id="7" name="Text Placeholder 15">
            <a:extLst>
              <a:ext uri="{FF2B5EF4-FFF2-40B4-BE49-F238E27FC236}">
                <a16:creationId xmlns:a16="http://schemas.microsoft.com/office/drawing/2014/main" id="{DD85B43A-7B71-421D-EC4E-28960BED733F}"/>
              </a:ext>
            </a:extLst>
          </p:cNvPr>
          <p:cNvSpPr>
            <a:spLocks noGrp="1"/>
          </p:cNvSpPr>
          <p:nvPr>
            <p:ph type="body" sz="quarter" idx="41" hasCustomPrompt="1"/>
          </p:nvPr>
        </p:nvSpPr>
        <p:spPr>
          <a:xfrm>
            <a:off x="5242580" y="3771901"/>
            <a:ext cx="1711324" cy="838199"/>
          </a:xfrm>
          <a:solidFill>
            <a:schemeClr val="bg2"/>
          </a:solidFill>
        </p:spPr>
        <p:txBody>
          <a:bodyPr lIns="91440" tIns="91440"/>
          <a:lstStyle>
            <a:lvl1pPr marL="0" indent="0">
              <a:spcBef>
                <a:spcPts val="0"/>
              </a:spcBef>
              <a:buNone/>
              <a:defRPr sz="11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8" name="Picture Placeholder 11">
            <a:extLst>
              <a:ext uri="{FF2B5EF4-FFF2-40B4-BE49-F238E27FC236}">
                <a16:creationId xmlns:a16="http://schemas.microsoft.com/office/drawing/2014/main" id="{1519B7C5-13E9-1AB5-D073-2D3D0B4DF6C8}"/>
              </a:ext>
            </a:extLst>
          </p:cNvPr>
          <p:cNvSpPr>
            <a:spLocks noGrp="1"/>
          </p:cNvSpPr>
          <p:nvPr>
            <p:ph type="pic" sz="quarter" idx="42" hasCustomPrompt="1"/>
          </p:nvPr>
        </p:nvSpPr>
        <p:spPr>
          <a:xfrm>
            <a:off x="5242579" y="2247899"/>
            <a:ext cx="1711324" cy="1524002"/>
          </a:xfrm>
        </p:spPr>
        <p:txBody>
          <a:bodyPr anchor="ctr"/>
          <a:lstStyle>
            <a:lvl1pPr marL="0" indent="0" algn="ctr" defTabSz="914400" rtl="0" eaLnBrk="1" latinLnBrk="0" hangingPunct="1">
              <a:lnSpc>
                <a:spcPct val="100000"/>
              </a:lnSpc>
              <a:spcBef>
                <a:spcPts val="400"/>
              </a:spcBef>
              <a:spcAft>
                <a:spcPts val="0"/>
              </a:spcAft>
              <a:buFont typeface="Wells Fargo Sans" panose="020B0503020203020204" pitchFamily="34" charset="0"/>
              <a:buNone/>
              <a:defRPr lang="en-US" sz="1400" kern="1200" dirty="0">
                <a:solidFill>
                  <a:schemeClr val="bg2"/>
                </a:solidFill>
                <a:latin typeface="+mn-lt"/>
                <a:ea typeface="+mn-ea"/>
                <a:cs typeface="+mn-cs"/>
              </a:defRPr>
            </a:lvl1pPr>
          </a:lstStyle>
          <a:p>
            <a:r>
              <a:rPr lang="en-US"/>
              <a:t>Click to add</a:t>
            </a:r>
          </a:p>
          <a:p>
            <a:r>
              <a:rPr lang="en-US"/>
              <a:t>Headshot</a:t>
            </a:r>
          </a:p>
        </p:txBody>
      </p:sp>
      <p:sp>
        <p:nvSpPr>
          <p:cNvPr id="9" name="Text Placeholder 15">
            <a:extLst>
              <a:ext uri="{FF2B5EF4-FFF2-40B4-BE49-F238E27FC236}">
                <a16:creationId xmlns:a16="http://schemas.microsoft.com/office/drawing/2014/main" id="{9BC9426D-DB87-DF0D-FCD5-812A4014BBF0}"/>
              </a:ext>
            </a:extLst>
          </p:cNvPr>
          <p:cNvSpPr>
            <a:spLocks noGrp="1"/>
          </p:cNvSpPr>
          <p:nvPr>
            <p:ph type="body" sz="quarter" idx="43" hasCustomPrompt="1"/>
          </p:nvPr>
        </p:nvSpPr>
        <p:spPr>
          <a:xfrm>
            <a:off x="7185026" y="3771901"/>
            <a:ext cx="1711324" cy="838199"/>
          </a:xfrm>
          <a:solidFill>
            <a:schemeClr val="bg2"/>
          </a:solidFill>
        </p:spPr>
        <p:txBody>
          <a:bodyPr lIns="91440" tIns="91440"/>
          <a:lstStyle>
            <a:lvl1pPr marL="0" indent="0">
              <a:spcBef>
                <a:spcPts val="0"/>
              </a:spcBef>
              <a:buNone/>
              <a:defRPr sz="11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10" name="Picture Placeholder 11">
            <a:extLst>
              <a:ext uri="{FF2B5EF4-FFF2-40B4-BE49-F238E27FC236}">
                <a16:creationId xmlns:a16="http://schemas.microsoft.com/office/drawing/2014/main" id="{9FE5294E-AEE8-CE67-646E-CECC65AE5AD9}"/>
              </a:ext>
            </a:extLst>
          </p:cNvPr>
          <p:cNvSpPr>
            <a:spLocks noGrp="1"/>
          </p:cNvSpPr>
          <p:nvPr>
            <p:ph type="pic" sz="quarter" idx="44" hasCustomPrompt="1"/>
          </p:nvPr>
        </p:nvSpPr>
        <p:spPr>
          <a:xfrm>
            <a:off x="7185025" y="2247899"/>
            <a:ext cx="1711324" cy="1524002"/>
          </a:xfrm>
        </p:spPr>
        <p:txBody>
          <a:bodyPr anchor="ctr"/>
          <a:lstStyle>
            <a:lvl1pPr marL="0" indent="0" algn="ctr" defTabSz="914400" rtl="0" eaLnBrk="1" latinLnBrk="0" hangingPunct="1">
              <a:lnSpc>
                <a:spcPct val="100000"/>
              </a:lnSpc>
              <a:spcBef>
                <a:spcPts val="400"/>
              </a:spcBef>
              <a:spcAft>
                <a:spcPts val="0"/>
              </a:spcAft>
              <a:buFont typeface="Wells Fargo Sans" panose="020B0503020203020204" pitchFamily="34" charset="0"/>
              <a:buNone/>
              <a:defRPr lang="en-US" sz="1400" kern="1200" dirty="0">
                <a:solidFill>
                  <a:schemeClr val="bg2"/>
                </a:solidFill>
                <a:latin typeface="+mn-lt"/>
                <a:ea typeface="+mn-ea"/>
                <a:cs typeface="+mn-cs"/>
              </a:defRPr>
            </a:lvl1pPr>
          </a:lstStyle>
          <a:p>
            <a:r>
              <a:rPr lang="en-US"/>
              <a:t>Click to add</a:t>
            </a:r>
          </a:p>
          <a:p>
            <a:r>
              <a:rPr lang="en-US"/>
              <a:t>Headshot</a:t>
            </a:r>
          </a:p>
        </p:txBody>
      </p:sp>
      <p:sp>
        <p:nvSpPr>
          <p:cNvPr id="12" name="Text Placeholder 15">
            <a:extLst>
              <a:ext uri="{FF2B5EF4-FFF2-40B4-BE49-F238E27FC236}">
                <a16:creationId xmlns:a16="http://schemas.microsoft.com/office/drawing/2014/main" id="{FD0EA6B9-4204-AF22-487E-17E727FE63CC}"/>
              </a:ext>
            </a:extLst>
          </p:cNvPr>
          <p:cNvSpPr>
            <a:spLocks noGrp="1"/>
          </p:cNvSpPr>
          <p:nvPr>
            <p:ph type="body" sz="quarter" idx="45" hasCustomPrompt="1"/>
          </p:nvPr>
        </p:nvSpPr>
        <p:spPr>
          <a:xfrm>
            <a:off x="9128122" y="3771901"/>
            <a:ext cx="1711324" cy="838199"/>
          </a:xfrm>
          <a:solidFill>
            <a:schemeClr val="bg2"/>
          </a:solidFill>
        </p:spPr>
        <p:txBody>
          <a:bodyPr lIns="91440" tIns="91440"/>
          <a:lstStyle>
            <a:lvl1pPr marL="0" indent="0">
              <a:spcBef>
                <a:spcPts val="0"/>
              </a:spcBef>
              <a:buNone/>
              <a:defRPr sz="11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13" name="Picture Placeholder 11">
            <a:extLst>
              <a:ext uri="{FF2B5EF4-FFF2-40B4-BE49-F238E27FC236}">
                <a16:creationId xmlns:a16="http://schemas.microsoft.com/office/drawing/2014/main" id="{49FBFA2C-B5E6-1C8F-C1BE-8514AD4D6180}"/>
              </a:ext>
            </a:extLst>
          </p:cNvPr>
          <p:cNvSpPr>
            <a:spLocks noGrp="1"/>
          </p:cNvSpPr>
          <p:nvPr>
            <p:ph type="pic" sz="quarter" idx="46" hasCustomPrompt="1"/>
          </p:nvPr>
        </p:nvSpPr>
        <p:spPr>
          <a:xfrm>
            <a:off x="9128121" y="2247899"/>
            <a:ext cx="1711324" cy="1524002"/>
          </a:xfrm>
        </p:spPr>
        <p:txBody>
          <a:bodyPr anchor="ctr"/>
          <a:lstStyle>
            <a:lvl1pPr marL="0" indent="0" algn="ctr" defTabSz="914400" rtl="0" eaLnBrk="1" latinLnBrk="0" hangingPunct="1">
              <a:lnSpc>
                <a:spcPct val="100000"/>
              </a:lnSpc>
              <a:spcBef>
                <a:spcPts val="400"/>
              </a:spcBef>
              <a:spcAft>
                <a:spcPts val="0"/>
              </a:spcAft>
              <a:buFont typeface="Wells Fargo Sans" panose="020B0503020203020204" pitchFamily="34" charset="0"/>
              <a:buNone/>
              <a:defRPr lang="en-US" sz="1400" kern="1200" dirty="0">
                <a:solidFill>
                  <a:schemeClr val="bg2"/>
                </a:solidFill>
                <a:latin typeface="+mn-lt"/>
                <a:ea typeface="+mn-ea"/>
                <a:cs typeface="+mn-cs"/>
              </a:defRPr>
            </a:lvl1pPr>
          </a:lstStyle>
          <a:p>
            <a:r>
              <a:rPr lang="en-US"/>
              <a:t>Click to add</a:t>
            </a:r>
          </a:p>
          <a:p>
            <a:r>
              <a:rPr lang="en-US"/>
              <a:t>Headshot</a:t>
            </a:r>
          </a:p>
        </p:txBody>
      </p:sp>
      <p:sp>
        <p:nvSpPr>
          <p:cNvPr id="14" name="Text Placeholder 11">
            <a:extLst>
              <a:ext uri="{FF2B5EF4-FFF2-40B4-BE49-F238E27FC236}">
                <a16:creationId xmlns:a16="http://schemas.microsoft.com/office/drawing/2014/main" id="{4AD8729D-6EA4-7DA2-4452-96E4C64A2889}"/>
              </a:ext>
            </a:extLst>
          </p:cNvPr>
          <p:cNvSpPr>
            <a:spLocks noGrp="1"/>
          </p:cNvSpPr>
          <p:nvPr>
            <p:ph type="body" sz="quarter" idx="56" hasCustomPrompt="1"/>
          </p:nvPr>
        </p:nvSpPr>
        <p:spPr>
          <a:xfrm>
            <a:off x="378405" y="6197332"/>
            <a:ext cx="11426825" cy="244469"/>
          </a:xfrm>
          <a:noFill/>
        </p:spPr>
        <p:txBody>
          <a:bodyPr lIns="0" anchor="b"/>
          <a:lstStyle>
            <a:lvl1pPr marL="0" indent="0">
              <a:spcBef>
                <a:spcPts val="0"/>
              </a:spcBef>
              <a:buNone/>
              <a:defRPr sz="800" b="0" i="0">
                <a:latin typeface="Wells Fargo Sans Condensed" panose="020B0506020203020204" pitchFamily="34" charset="0"/>
              </a:defRPr>
            </a:lvl1pPr>
          </a:lstStyle>
          <a:p>
            <a:pPr lvl="0"/>
            <a:r>
              <a:rPr lang="en-US" dirty="0"/>
              <a:t>Source/footnote goes here</a:t>
            </a:r>
          </a:p>
        </p:txBody>
      </p:sp>
    </p:spTree>
    <p:extLst>
      <p:ext uri="{BB962C8B-B14F-4D97-AF65-F5344CB8AC3E}">
        <p14:creationId xmlns:p14="http://schemas.microsoft.com/office/powerpoint/2010/main" val="3348883581"/>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am slide - 3 headshots">
    <p:spTree>
      <p:nvGrpSpPr>
        <p:cNvPr id="1" name=""/>
        <p:cNvGrpSpPr/>
        <p:nvPr/>
      </p:nvGrpSpPr>
      <p:grpSpPr>
        <a:xfrm>
          <a:off x="0" y="0"/>
          <a:ext cx="0" cy="0"/>
          <a:chOff x="0" y="0"/>
          <a:chExt cx="0" cy="0"/>
        </a:xfrm>
      </p:grpSpPr>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2" name="Straight Connector 1">
            <a:extLst>
              <a:ext uri="{FF2B5EF4-FFF2-40B4-BE49-F238E27FC236}">
                <a16:creationId xmlns:a16="http://schemas.microsoft.com/office/drawing/2014/main" id="{00DFBD33-E64F-5F59-E62D-2E0F564186D8}"/>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73" name="Text Placeholder 72">
            <a:extLst>
              <a:ext uri="{FF2B5EF4-FFF2-40B4-BE49-F238E27FC236}">
                <a16:creationId xmlns:a16="http://schemas.microsoft.com/office/drawing/2014/main" id="{4E59EF59-F243-7E37-AD6F-ED62A3B610FC}"/>
              </a:ext>
            </a:extLst>
          </p:cNvPr>
          <p:cNvSpPr>
            <a:spLocks noGrp="1"/>
          </p:cNvSpPr>
          <p:nvPr>
            <p:ph type="body" sz="quarter" idx="36" hasCustomPrompt="1"/>
          </p:nvPr>
        </p:nvSpPr>
        <p:spPr>
          <a:xfrm>
            <a:off x="382588" y="1219201"/>
            <a:ext cx="11430000" cy="228599"/>
          </a:xfrm>
        </p:spPr>
        <p:txBody>
          <a:bodyPr/>
          <a:lstStyle>
            <a:lvl1pPr marL="0" indent="0">
              <a:spcBef>
                <a:spcPts val="0"/>
              </a:spcBef>
              <a:buNone/>
              <a:defRPr sz="1500" b="0" i="0">
                <a:latin typeface="Wells Fargo Sans SemiBold" panose="020B0503020203020204" pitchFamily="34" charset="0"/>
              </a:defRPr>
            </a:lvl1pPr>
          </a:lstStyle>
          <a:p>
            <a:pPr lvl="0"/>
            <a:r>
              <a:rPr lang="en-US"/>
              <a:t>Subhead</a:t>
            </a:r>
          </a:p>
        </p:txBody>
      </p:sp>
      <p:sp>
        <p:nvSpPr>
          <p:cNvPr id="7" name="Text Placeholder 15">
            <a:extLst>
              <a:ext uri="{FF2B5EF4-FFF2-40B4-BE49-F238E27FC236}">
                <a16:creationId xmlns:a16="http://schemas.microsoft.com/office/drawing/2014/main" id="{DD85B43A-7B71-421D-EC4E-28960BED733F}"/>
              </a:ext>
            </a:extLst>
          </p:cNvPr>
          <p:cNvSpPr>
            <a:spLocks noGrp="1"/>
          </p:cNvSpPr>
          <p:nvPr>
            <p:ph type="body" sz="quarter" idx="41" hasCustomPrompt="1"/>
          </p:nvPr>
        </p:nvSpPr>
        <p:spPr>
          <a:xfrm>
            <a:off x="3305177" y="3771901"/>
            <a:ext cx="1711324" cy="838199"/>
          </a:xfrm>
          <a:solidFill>
            <a:schemeClr val="bg2"/>
          </a:solidFill>
        </p:spPr>
        <p:txBody>
          <a:bodyPr lIns="91440" tIns="91440"/>
          <a:lstStyle>
            <a:lvl1pPr marL="0" indent="0">
              <a:spcBef>
                <a:spcPts val="0"/>
              </a:spcBef>
              <a:buNone/>
              <a:defRPr sz="11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8" name="Picture Placeholder 11">
            <a:extLst>
              <a:ext uri="{FF2B5EF4-FFF2-40B4-BE49-F238E27FC236}">
                <a16:creationId xmlns:a16="http://schemas.microsoft.com/office/drawing/2014/main" id="{1519B7C5-13E9-1AB5-D073-2D3D0B4DF6C8}"/>
              </a:ext>
            </a:extLst>
          </p:cNvPr>
          <p:cNvSpPr>
            <a:spLocks noGrp="1"/>
          </p:cNvSpPr>
          <p:nvPr>
            <p:ph type="pic" sz="quarter" idx="42" hasCustomPrompt="1"/>
          </p:nvPr>
        </p:nvSpPr>
        <p:spPr>
          <a:xfrm>
            <a:off x="3305176" y="2247899"/>
            <a:ext cx="1711324" cy="1524002"/>
          </a:xfrm>
        </p:spPr>
        <p:txBody>
          <a:bodyPr anchor="ctr"/>
          <a:lstStyle>
            <a:lvl1pPr marL="0" indent="0" algn="ctr" defTabSz="914400" rtl="0" eaLnBrk="1" latinLnBrk="0" hangingPunct="1">
              <a:lnSpc>
                <a:spcPct val="100000"/>
              </a:lnSpc>
              <a:spcBef>
                <a:spcPts val="400"/>
              </a:spcBef>
              <a:spcAft>
                <a:spcPts val="0"/>
              </a:spcAft>
              <a:buFont typeface="Wells Fargo Sans" panose="020B0503020203020204" pitchFamily="34" charset="0"/>
              <a:buNone/>
              <a:defRPr lang="en-US" sz="1400" kern="1200" dirty="0">
                <a:solidFill>
                  <a:schemeClr val="bg2"/>
                </a:solidFill>
                <a:latin typeface="+mn-lt"/>
                <a:ea typeface="+mn-ea"/>
                <a:cs typeface="+mn-cs"/>
              </a:defRPr>
            </a:lvl1pPr>
          </a:lstStyle>
          <a:p>
            <a:r>
              <a:rPr lang="en-US"/>
              <a:t>Click to add</a:t>
            </a:r>
          </a:p>
          <a:p>
            <a:r>
              <a:rPr lang="en-US"/>
              <a:t>Headshot</a:t>
            </a:r>
          </a:p>
        </p:txBody>
      </p:sp>
      <p:sp>
        <p:nvSpPr>
          <p:cNvPr id="9" name="Text Placeholder 15">
            <a:extLst>
              <a:ext uri="{FF2B5EF4-FFF2-40B4-BE49-F238E27FC236}">
                <a16:creationId xmlns:a16="http://schemas.microsoft.com/office/drawing/2014/main" id="{9BC9426D-DB87-DF0D-FCD5-812A4014BBF0}"/>
              </a:ext>
            </a:extLst>
          </p:cNvPr>
          <p:cNvSpPr>
            <a:spLocks noGrp="1"/>
          </p:cNvSpPr>
          <p:nvPr>
            <p:ph type="body" sz="quarter" idx="43" hasCustomPrompt="1"/>
          </p:nvPr>
        </p:nvSpPr>
        <p:spPr>
          <a:xfrm>
            <a:off x="5247623" y="3771901"/>
            <a:ext cx="1711324" cy="838199"/>
          </a:xfrm>
          <a:solidFill>
            <a:schemeClr val="bg2"/>
          </a:solidFill>
        </p:spPr>
        <p:txBody>
          <a:bodyPr lIns="91440" tIns="91440"/>
          <a:lstStyle>
            <a:lvl1pPr marL="0" indent="0">
              <a:spcBef>
                <a:spcPts val="0"/>
              </a:spcBef>
              <a:buNone/>
              <a:defRPr sz="11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10" name="Picture Placeholder 11">
            <a:extLst>
              <a:ext uri="{FF2B5EF4-FFF2-40B4-BE49-F238E27FC236}">
                <a16:creationId xmlns:a16="http://schemas.microsoft.com/office/drawing/2014/main" id="{9FE5294E-AEE8-CE67-646E-CECC65AE5AD9}"/>
              </a:ext>
            </a:extLst>
          </p:cNvPr>
          <p:cNvSpPr>
            <a:spLocks noGrp="1"/>
          </p:cNvSpPr>
          <p:nvPr>
            <p:ph type="pic" sz="quarter" idx="44" hasCustomPrompt="1"/>
          </p:nvPr>
        </p:nvSpPr>
        <p:spPr>
          <a:xfrm>
            <a:off x="5247622" y="2247899"/>
            <a:ext cx="1711324" cy="1524002"/>
          </a:xfrm>
        </p:spPr>
        <p:txBody>
          <a:bodyPr anchor="ctr"/>
          <a:lstStyle>
            <a:lvl1pPr marL="0" indent="0" algn="ctr" defTabSz="914400" rtl="0" eaLnBrk="1" latinLnBrk="0" hangingPunct="1">
              <a:lnSpc>
                <a:spcPct val="100000"/>
              </a:lnSpc>
              <a:spcBef>
                <a:spcPts val="400"/>
              </a:spcBef>
              <a:spcAft>
                <a:spcPts val="0"/>
              </a:spcAft>
              <a:buFont typeface="Wells Fargo Sans" panose="020B0503020203020204" pitchFamily="34" charset="0"/>
              <a:buNone/>
              <a:defRPr lang="en-US" sz="1400" kern="1200" dirty="0">
                <a:solidFill>
                  <a:schemeClr val="bg2"/>
                </a:solidFill>
                <a:latin typeface="+mn-lt"/>
                <a:ea typeface="+mn-ea"/>
                <a:cs typeface="+mn-cs"/>
              </a:defRPr>
            </a:lvl1pPr>
          </a:lstStyle>
          <a:p>
            <a:r>
              <a:rPr lang="en-US"/>
              <a:t>Click to add</a:t>
            </a:r>
          </a:p>
          <a:p>
            <a:r>
              <a:rPr lang="en-US"/>
              <a:t>Headshot</a:t>
            </a:r>
          </a:p>
        </p:txBody>
      </p:sp>
      <p:sp>
        <p:nvSpPr>
          <p:cNvPr id="12" name="Text Placeholder 15">
            <a:extLst>
              <a:ext uri="{FF2B5EF4-FFF2-40B4-BE49-F238E27FC236}">
                <a16:creationId xmlns:a16="http://schemas.microsoft.com/office/drawing/2014/main" id="{FD0EA6B9-4204-AF22-487E-17E727FE63CC}"/>
              </a:ext>
            </a:extLst>
          </p:cNvPr>
          <p:cNvSpPr>
            <a:spLocks noGrp="1"/>
          </p:cNvSpPr>
          <p:nvPr>
            <p:ph type="body" sz="quarter" idx="45" hasCustomPrompt="1"/>
          </p:nvPr>
        </p:nvSpPr>
        <p:spPr>
          <a:xfrm>
            <a:off x="7190719" y="3771901"/>
            <a:ext cx="1711324" cy="838199"/>
          </a:xfrm>
          <a:solidFill>
            <a:schemeClr val="bg2"/>
          </a:solidFill>
        </p:spPr>
        <p:txBody>
          <a:bodyPr lIns="91440" tIns="91440"/>
          <a:lstStyle>
            <a:lvl1pPr marL="0" indent="0">
              <a:spcBef>
                <a:spcPts val="0"/>
              </a:spcBef>
              <a:buNone/>
              <a:defRPr sz="1100" b="0" i="0">
                <a:solidFill>
                  <a:schemeClr val="bg1"/>
                </a:solidFill>
                <a:latin typeface="Wells Fargo Sans" panose="020B0503020203020204" pitchFamily="34" charset="0"/>
              </a:defRPr>
            </a:lvl1pPr>
          </a:lstStyle>
          <a:p>
            <a:pPr lvl="0"/>
            <a:r>
              <a:rPr lang="en-US" dirty="0"/>
              <a:t>First &amp; last name</a:t>
            </a:r>
          </a:p>
          <a:p>
            <a:pPr lvl="0"/>
            <a:r>
              <a:rPr lang="en-US" dirty="0"/>
              <a:t>Title</a:t>
            </a:r>
          </a:p>
          <a:p>
            <a:pPr lvl="0"/>
            <a:r>
              <a:rPr lang="en-US" dirty="0"/>
              <a:t>Email</a:t>
            </a:r>
          </a:p>
          <a:p>
            <a:pPr lvl="0"/>
            <a:r>
              <a:rPr lang="en-US" dirty="0"/>
              <a:t>Phone</a:t>
            </a:r>
          </a:p>
        </p:txBody>
      </p:sp>
      <p:sp>
        <p:nvSpPr>
          <p:cNvPr id="13" name="Picture Placeholder 11">
            <a:extLst>
              <a:ext uri="{FF2B5EF4-FFF2-40B4-BE49-F238E27FC236}">
                <a16:creationId xmlns:a16="http://schemas.microsoft.com/office/drawing/2014/main" id="{49FBFA2C-B5E6-1C8F-C1BE-8514AD4D6180}"/>
              </a:ext>
            </a:extLst>
          </p:cNvPr>
          <p:cNvSpPr>
            <a:spLocks noGrp="1"/>
          </p:cNvSpPr>
          <p:nvPr>
            <p:ph type="pic" sz="quarter" idx="46" hasCustomPrompt="1"/>
          </p:nvPr>
        </p:nvSpPr>
        <p:spPr>
          <a:xfrm>
            <a:off x="7190718" y="2247899"/>
            <a:ext cx="1711324" cy="1524002"/>
          </a:xfrm>
        </p:spPr>
        <p:txBody>
          <a:bodyPr anchor="ctr"/>
          <a:lstStyle>
            <a:lvl1pPr marL="0" indent="0" algn="ctr" defTabSz="914400" rtl="0" eaLnBrk="1" latinLnBrk="0" hangingPunct="1">
              <a:lnSpc>
                <a:spcPct val="100000"/>
              </a:lnSpc>
              <a:spcBef>
                <a:spcPts val="400"/>
              </a:spcBef>
              <a:spcAft>
                <a:spcPts val="0"/>
              </a:spcAft>
              <a:buFont typeface="Wells Fargo Sans" panose="020B0503020203020204" pitchFamily="34" charset="0"/>
              <a:buNone/>
              <a:defRPr lang="en-US" sz="1400" kern="1200" dirty="0">
                <a:solidFill>
                  <a:schemeClr val="bg2"/>
                </a:solidFill>
                <a:latin typeface="+mn-lt"/>
                <a:ea typeface="+mn-ea"/>
                <a:cs typeface="+mn-cs"/>
              </a:defRPr>
            </a:lvl1pPr>
          </a:lstStyle>
          <a:p>
            <a:r>
              <a:rPr lang="en-US"/>
              <a:t>Click to add</a:t>
            </a:r>
          </a:p>
          <a:p>
            <a:r>
              <a:rPr lang="en-US"/>
              <a:t>Headshot</a:t>
            </a:r>
          </a:p>
        </p:txBody>
      </p:sp>
      <p:sp>
        <p:nvSpPr>
          <p:cNvPr id="3" name="Text Placeholder 11">
            <a:extLst>
              <a:ext uri="{FF2B5EF4-FFF2-40B4-BE49-F238E27FC236}">
                <a16:creationId xmlns:a16="http://schemas.microsoft.com/office/drawing/2014/main" id="{66B0541E-FF73-49D3-410A-59064C4596A0}"/>
              </a:ext>
            </a:extLst>
          </p:cNvPr>
          <p:cNvSpPr>
            <a:spLocks noGrp="1"/>
          </p:cNvSpPr>
          <p:nvPr>
            <p:ph type="body" sz="quarter" idx="56" hasCustomPrompt="1"/>
          </p:nvPr>
        </p:nvSpPr>
        <p:spPr>
          <a:xfrm>
            <a:off x="378405" y="6197332"/>
            <a:ext cx="11426825" cy="244469"/>
          </a:xfrm>
          <a:noFill/>
        </p:spPr>
        <p:txBody>
          <a:bodyPr lIns="0" anchor="b"/>
          <a:lstStyle>
            <a:lvl1pPr marL="0" indent="0">
              <a:spcBef>
                <a:spcPts val="0"/>
              </a:spcBef>
              <a:buNone/>
              <a:defRPr sz="800" b="0" i="0">
                <a:latin typeface="Wells Fargo Sans Condensed" panose="020B0506020203020204" pitchFamily="34" charset="0"/>
              </a:defRPr>
            </a:lvl1pPr>
          </a:lstStyle>
          <a:p>
            <a:pPr lvl="0"/>
            <a:r>
              <a:rPr lang="en-US" dirty="0"/>
              <a:t>Source/footnote goes here</a:t>
            </a:r>
          </a:p>
        </p:txBody>
      </p:sp>
    </p:spTree>
    <p:extLst>
      <p:ext uri="{BB962C8B-B14F-4D97-AF65-F5344CB8AC3E}">
        <p14:creationId xmlns:p14="http://schemas.microsoft.com/office/powerpoint/2010/main" val="4092380123"/>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am slide v2 - About us">
    <p:spTree>
      <p:nvGrpSpPr>
        <p:cNvPr id="1" name=""/>
        <p:cNvGrpSpPr/>
        <p:nvPr/>
      </p:nvGrpSpPr>
      <p:grpSpPr>
        <a:xfrm>
          <a:off x="0" y="0"/>
          <a:ext cx="0" cy="0"/>
          <a:chOff x="0" y="0"/>
          <a:chExt cx="0" cy="0"/>
        </a:xfrm>
      </p:grpSpPr>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2" name="Straight Connector 1">
            <a:extLst>
              <a:ext uri="{FF2B5EF4-FFF2-40B4-BE49-F238E27FC236}">
                <a16:creationId xmlns:a16="http://schemas.microsoft.com/office/drawing/2014/main" id="{00DFBD33-E64F-5F59-E62D-2E0F564186D8}"/>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3" name="Rectangle 2">
            <a:extLst>
              <a:ext uri="{FF2B5EF4-FFF2-40B4-BE49-F238E27FC236}">
                <a16:creationId xmlns:a16="http://schemas.microsoft.com/office/drawing/2014/main" id="{7CCB9556-3395-7BD5-D347-BBE0EE8B686F}"/>
              </a:ext>
            </a:extLst>
          </p:cNvPr>
          <p:cNvSpPr/>
          <p:nvPr/>
        </p:nvSpPr>
        <p:spPr>
          <a:xfrm>
            <a:off x="378764" y="3777672"/>
            <a:ext cx="7544449" cy="2503055"/>
          </a:xfrm>
          <a:prstGeom prst="rect">
            <a:avLst/>
          </a:prstGeom>
          <a:solidFill>
            <a:srgbClr val="5A469B"/>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800" b="0"/>
          </a:p>
        </p:txBody>
      </p:sp>
      <p:sp>
        <p:nvSpPr>
          <p:cNvPr id="4" name="Rectangle 3">
            <a:extLst>
              <a:ext uri="{FF2B5EF4-FFF2-40B4-BE49-F238E27FC236}">
                <a16:creationId xmlns:a16="http://schemas.microsoft.com/office/drawing/2014/main" id="{781375AD-F90E-478E-BB2F-1291FB5BB910}"/>
              </a:ext>
            </a:extLst>
          </p:cNvPr>
          <p:cNvSpPr/>
          <p:nvPr/>
        </p:nvSpPr>
        <p:spPr>
          <a:xfrm>
            <a:off x="378764" y="1219201"/>
            <a:ext cx="7544449" cy="2558929"/>
          </a:xfrm>
          <a:prstGeom prst="rect">
            <a:avLst/>
          </a:prstGeom>
          <a:solidFill>
            <a:srgbClr val="E1E1E1"/>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800" b="0"/>
          </a:p>
        </p:txBody>
      </p:sp>
      <p:sp>
        <p:nvSpPr>
          <p:cNvPr id="35" name="Text Placeholder 34">
            <a:extLst>
              <a:ext uri="{FF2B5EF4-FFF2-40B4-BE49-F238E27FC236}">
                <a16:creationId xmlns:a16="http://schemas.microsoft.com/office/drawing/2014/main" id="{243E410F-9A08-761E-4830-0947858D4630}"/>
              </a:ext>
            </a:extLst>
          </p:cNvPr>
          <p:cNvSpPr>
            <a:spLocks noGrp="1"/>
          </p:cNvSpPr>
          <p:nvPr>
            <p:ph type="body" sz="quarter" idx="39" hasCustomPrompt="1"/>
          </p:nvPr>
        </p:nvSpPr>
        <p:spPr>
          <a:xfrm>
            <a:off x="564122" y="4381501"/>
            <a:ext cx="2174874" cy="450646"/>
          </a:xfrm>
        </p:spPr>
        <p:txBody>
          <a:bodyPr/>
          <a:lstStyle>
            <a:lvl1pPr marL="0" indent="0">
              <a:buNone/>
              <a:defRPr sz="3600" b="0">
                <a:solidFill>
                  <a:schemeClr val="bg1"/>
                </a:solidFill>
                <a:latin typeface="+mj-lt"/>
              </a:defRPr>
            </a:lvl1pPr>
          </a:lstStyle>
          <a:p>
            <a:pPr lvl="0"/>
            <a:r>
              <a:rPr lang="en-US" dirty="0">
                <a:latin typeface="+mj-lt"/>
              </a:rPr>
              <a:t>##</a:t>
            </a:r>
            <a:endParaRPr lang="en-US" dirty="0"/>
          </a:p>
        </p:txBody>
      </p:sp>
      <p:sp>
        <p:nvSpPr>
          <p:cNvPr id="36" name="Text Placeholder 34">
            <a:extLst>
              <a:ext uri="{FF2B5EF4-FFF2-40B4-BE49-F238E27FC236}">
                <a16:creationId xmlns:a16="http://schemas.microsoft.com/office/drawing/2014/main" id="{37700331-9E66-CCF5-D3A6-FD11D97CA957}"/>
              </a:ext>
            </a:extLst>
          </p:cNvPr>
          <p:cNvSpPr>
            <a:spLocks noGrp="1"/>
          </p:cNvSpPr>
          <p:nvPr>
            <p:ph type="body" sz="quarter" idx="40" hasCustomPrompt="1"/>
          </p:nvPr>
        </p:nvSpPr>
        <p:spPr>
          <a:xfrm>
            <a:off x="564121" y="4844244"/>
            <a:ext cx="2174875" cy="312737"/>
          </a:xfrm>
        </p:spPr>
        <p:txBody>
          <a:bodyPr/>
          <a:lstStyle>
            <a:lvl1pPr marL="0" indent="0">
              <a:spcBef>
                <a:spcPts val="0"/>
              </a:spcBef>
              <a:buNone/>
              <a:defRPr sz="1100" b="0">
                <a:solidFill>
                  <a:schemeClr val="bg1"/>
                </a:solidFill>
                <a:latin typeface="+mn-lt"/>
              </a:defRPr>
            </a:lvl1pPr>
          </a:lstStyle>
          <a:p>
            <a:pPr lvl="0"/>
            <a:r>
              <a:rPr lang="en-US" dirty="0">
                <a:latin typeface="+mn-lt"/>
              </a:rPr>
              <a:t>Supporting text</a:t>
            </a:r>
            <a:endParaRPr lang="en-US" dirty="0"/>
          </a:p>
        </p:txBody>
      </p:sp>
      <p:sp>
        <p:nvSpPr>
          <p:cNvPr id="37" name="Text Placeholder 34">
            <a:extLst>
              <a:ext uri="{FF2B5EF4-FFF2-40B4-BE49-F238E27FC236}">
                <a16:creationId xmlns:a16="http://schemas.microsoft.com/office/drawing/2014/main" id="{5AF2F408-2B54-E766-22D4-2805E27683BB}"/>
              </a:ext>
            </a:extLst>
          </p:cNvPr>
          <p:cNvSpPr>
            <a:spLocks noGrp="1"/>
          </p:cNvSpPr>
          <p:nvPr>
            <p:ph type="body" sz="quarter" idx="41" hasCustomPrompt="1"/>
          </p:nvPr>
        </p:nvSpPr>
        <p:spPr>
          <a:xfrm>
            <a:off x="3302002" y="4381501"/>
            <a:ext cx="2174874" cy="450646"/>
          </a:xfrm>
        </p:spPr>
        <p:txBody>
          <a:bodyPr/>
          <a:lstStyle>
            <a:lvl1pPr marL="0" indent="0">
              <a:buFontTx/>
              <a:buNone/>
              <a:defRPr sz="3600" b="0">
                <a:solidFill>
                  <a:schemeClr val="bg1"/>
                </a:solidFill>
                <a:latin typeface="+mj-lt"/>
              </a:defRPr>
            </a:lvl1pPr>
          </a:lstStyle>
          <a:p>
            <a:pPr lvl="0"/>
            <a:r>
              <a:rPr lang="en-US">
                <a:latin typeface="+mj-lt"/>
              </a:rPr>
              <a:t>##</a:t>
            </a:r>
            <a:endParaRPr lang="en-US"/>
          </a:p>
        </p:txBody>
      </p:sp>
      <p:sp>
        <p:nvSpPr>
          <p:cNvPr id="38" name="Text Placeholder 34">
            <a:extLst>
              <a:ext uri="{FF2B5EF4-FFF2-40B4-BE49-F238E27FC236}">
                <a16:creationId xmlns:a16="http://schemas.microsoft.com/office/drawing/2014/main" id="{A2A92FDE-7A46-3928-7C8F-B9303570439F}"/>
              </a:ext>
            </a:extLst>
          </p:cNvPr>
          <p:cNvSpPr>
            <a:spLocks noGrp="1"/>
          </p:cNvSpPr>
          <p:nvPr>
            <p:ph type="body" sz="quarter" idx="42" hasCustomPrompt="1"/>
          </p:nvPr>
        </p:nvSpPr>
        <p:spPr>
          <a:xfrm>
            <a:off x="3302001" y="4844244"/>
            <a:ext cx="2174875" cy="312737"/>
          </a:xfrm>
        </p:spPr>
        <p:txBody>
          <a:bodyPr/>
          <a:lstStyle>
            <a:lvl1pPr marL="0" indent="0">
              <a:spcBef>
                <a:spcPts val="0"/>
              </a:spcBef>
              <a:buNone/>
              <a:defRPr sz="1100" b="0">
                <a:solidFill>
                  <a:schemeClr val="bg1"/>
                </a:solidFill>
                <a:latin typeface="+mn-lt"/>
              </a:defRPr>
            </a:lvl1pPr>
          </a:lstStyle>
          <a:p>
            <a:pPr lvl="0"/>
            <a:r>
              <a:rPr lang="en-US" dirty="0">
                <a:latin typeface="+mn-lt"/>
              </a:rPr>
              <a:t>Supporting text</a:t>
            </a:r>
            <a:endParaRPr lang="en-US" dirty="0"/>
          </a:p>
        </p:txBody>
      </p:sp>
      <p:sp>
        <p:nvSpPr>
          <p:cNvPr id="39" name="Text Placeholder 34">
            <a:extLst>
              <a:ext uri="{FF2B5EF4-FFF2-40B4-BE49-F238E27FC236}">
                <a16:creationId xmlns:a16="http://schemas.microsoft.com/office/drawing/2014/main" id="{BE9EE589-A626-519B-BDEE-0E143C46C488}"/>
              </a:ext>
            </a:extLst>
          </p:cNvPr>
          <p:cNvSpPr>
            <a:spLocks noGrp="1"/>
          </p:cNvSpPr>
          <p:nvPr>
            <p:ph type="body" sz="quarter" idx="43" hasCustomPrompt="1"/>
          </p:nvPr>
        </p:nvSpPr>
        <p:spPr>
          <a:xfrm>
            <a:off x="564122" y="5358086"/>
            <a:ext cx="2174874" cy="450646"/>
          </a:xfrm>
        </p:spPr>
        <p:txBody>
          <a:bodyPr/>
          <a:lstStyle>
            <a:lvl1pPr marL="0" indent="0">
              <a:buNone/>
              <a:defRPr sz="3600" b="0">
                <a:solidFill>
                  <a:schemeClr val="bg1"/>
                </a:solidFill>
                <a:latin typeface="+mj-lt"/>
              </a:defRPr>
            </a:lvl1pPr>
          </a:lstStyle>
          <a:p>
            <a:pPr lvl="0"/>
            <a:r>
              <a:rPr lang="en-US" dirty="0">
                <a:latin typeface="+mj-lt"/>
              </a:rPr>
              <a:t>##</a:t>
            </a:r>
            <a:endParaRPr lang="en-US" dirty="0"/>
          </a:p>
        </p:txBody>
      </p:sp>
      <p:sp>
        <p:nvSpPr>
          <p:cNvPr id="40" name="Text Placeholder 34">
            <a:extLst>
              <a:ext uri="{FF2B5EF4-FFF2-40B4-BE49-F238E27FC236}">
                <a16:creationId xmlns:a16="http://schemas.microsoft.com/office/drawing/2014/main" id="{34B6C583-C97F-E99F-DBF9-6A8DC934162B}"/>
              </a:ext>
            </a:extLst>
          </p:cNvPr>
          <p:cNvSpPr>
            <a:spLocks noGrp="1"/>
          </p:cNvSpPr>
          <p:nvPr>
            <p:ph type="body" sz="quarter" idx="44" hasCustomPrompt="1"/>
          </p:nvPr>
        </p:nvSpPr>
        <p:spPr>
          <a:xfrm>
            <a:off x="564121" y="5820829"/>
            <a:ext cx="2174875" cy="312737"/>
          </a:xfrm>
        </p:spPr>
        <p:txBody>
          <a:bodyPr/>
          <a:lstStyle>
            <a:lvl1pPr marL="0" indent="0">
              <a:spcBef>
                <a:spcPts val="0"/>
              </a:spcBef>
              <a:buNone/>
              <a:defRPr sz="1100" b="0">
                <a:solidFill>
                  <a:schemeClr val="bg1"/>
                </a:solidFill>
                <a:latin typeface="+mn-lt"/>
              </a:defRPr>
            </a:lvl1pPr>
          </a:lstStyle>
          <a:p>
            <a:pPr lvl="0"/>
            <a:r>
              <a:rPr lang="en-US" dirty="0">
                <a:latin typeface="+mn-lt"/>
              </a:rPr>
              <a:t>Supporting text</a:t>
            </a:r>
            <a:endParaRPr lang="en-US" dirty="0"/>
          </a:p>
        </p:txBody>
      </p:sp>
      <p:sp>
        <p:nvSpPr>
          <p:cNvPr id="41" name="Text Placeholder 34">
            <a:extLst>
              <a:ext uri="{FF2B5EF4-FFF2-40B4-BE49-F238E27FC236}">
                <a16:creationId xmlns:a16="http://schemas.microsoft.com/office/drawing/2014/main" id="{D1B32A7D-3122-4DC0-29DD-A59AB1C59BD2}"/>
              </a:ext>
            </a:extLst>
          </p:cNvPr>
          <p:cNvSpPr>
            <a:spLocks noGrp="1"/>
          </p:cNvSpPr>
          <p:nvPr>
            <p:ph type="body" sz="quarter" idx="45" hasCustomPrompt="1"/>
          </p:nvPr>
        </p:nvSpPr>
        <p:spPr>
          <a:xfrm>
            <a:off x="3302002" y="5358086"/>
            <a:ext cx="2174874" cy="450646"/>
          </a:xfrm>
        </p:spPr>
        <p:txBody>
          <a:bodyPr/>
          <a:lstStyle>
            <a:lvl1pPr marL="0" indent="0">
              <a:buNone/>
              <a:defRPr sz="3600" b="0">
                <a:solidFill>
                  <a:schemeClr val="bg1"/>
                </a:solidFill>
                <a:latin typeface="+mj-lt"/>
              </a:defRPr>
            </a:lvl1pPr>
          </a:lstStyle>
          <a:p>
            <a:pPr lvl="0"/>
            <a:r>
              <a:rPr lang="en-US" dirty="0">
                <a:latin typeface="+mj-lt"/>
              </a:rPr>
              <a:t>##</a:t>
            </a:r>
            <a:endParaRPr lang="en-US" dirty="0"/>
          </a:p>
        </p:txBody>
      </p:sp>
      <p:sp>
        <p:nvSpPr>
          <p:cNvPr id="42" name="Text Placeholder 34">
            <a:extLst>
              <a:ext uri="{FF2B5EF4-FFF2-40B4-BE49-F238E27FC236}">
                <a16:creationId xmlns:a16="http://schemas.microsoft.com/office/drawing/2014/main" id="{1E3FB933-3AC0-1DEA-787D-0010ADC9DF4C}"/>
              </a:ext>
            </a:extLst>
          </p:cNvPr>
          <p:cNvSpPr>
            <a:spLocks noGrp="1"/>
          </p:cNvSpPr>
          <p:nvPr>
            <p:ph type="body" sz="quarter" idx="46" hasCustomPrompt="1"/>
          </p:nvPr>
        </p:nvSpPr>
        <p:spPr>
          <a:xfrm>
            <a:off x="3302001" y="5820829"/>
            <a:ext cx="2174875" cy="312737"/>
          </a:xfrm>
        </p:spPr>
        <p:txBody>
          <a:bodyPr/>
          <a:lstStyle>
            <a:lvl1pPr marL="0" indent="0">
              <a:spcBef>
                <a:spcPts val="0"/>
              </a:spcBef>
              <a:buNone/>
              <a:defRPr sz="1100" b="0">
                <a:solidFill>
                  <a:schemeClr val="bg1"/>
                </a:solidFill>
                <a:latin typeface="+mn-lt"/>
              </a:defRPr>
            </a:lvl1pPr>
          </a:lstStyle>
          <a:p>
            <a:pPr lvl="0"/>
            <a:r>
              <a:rPr lang="en-US" dirty="0">
                <a:latin typeface="+mn-lt"/>
              </a:rPr>
              <a:t>Supporting text</a:t>
            </a:r>
            <a:endParaRPr lang="en-US" dirty="0"/>
          </a:p>
        </p:txBody>
      </p:sp>
      <p:sp>
        <p:nvSpPr>
          <p:cNvPr id="100" name="Text Placeholder 34">
            <a:extLst>
              <a:ext uri="{FF2B5EF4-FFF2-40B4-BE49-F238E27FC236}">
                <a16:creationId xmlns:a16="http://schemas.microsoft.com/office/drawing/2014/main" id="{88665240-7B3A-B6BE-5551-DD7EBB4E274D}"/>
              </a:ext>
            </a:extLst>
          </p:cNvPr>
          <p:cNvSpPr>
            <a:spLocks noGrp="1"/>
          </p:cNvSpPr>
          <p:nvPr>
            <p:ph type="body" sz="quarter" idx="79" hasCustomPrompt="1"/>
          </p:nvPr>
        </p:nvSpPr>
        <p:spPr>
          <a:xfrm>
            <a:off x="8158163" y="2267981"/>
            <a:ext cx="1350654" cy="199480"/>
          </a:xfrm>
        </p:spPr>
        <p:txBody>
          <a:bodyPr/>
          <a:lstStyle>
            <a:lvl1pPr marL="0" indent="0">
              <a:buFontTx/>
              <a:buNone/>
              <a:defRPr sz="1200" b="0">
                <a:solidFill>
                  <a:schemeClr val="bg2"/>
                </a:solidFill>
                <a:latin typeface="+mn-lt"/>
              </a:defRPr>
            </a:lvl1pPr>
          </a:lstStyle>
          <a:p>
            <a:pPr lvl="0"/>
            <a:r>
              <a:rPr lang="en-US" dirty="0">
                <a:latin typeface="+mn-lt"/>
              </a:rPr>
              <a:t>Title</a:t>
            </a:r>
            <a:endParaRPr lang="en-US" dirty="0"/>
          </a:p>
        </p:txBody>
      </p:sp>
      <p:sp>
        <p:nvSpPr>
          <p:cNvPr id="101" name="Text Placeholder 34">
            <a:extLst>
              <a:ext uri="{FF2B5EF4-FFF2-40B4-BE49-F238E27FC236}">
                <a16:creationId xmlns:a16="http://schemas.microsoft.com/office/drawing/2014/main" id="{39923002-EDE9-0396-7A46-42333D2AD4B6}"/>
              </a:ext>
            </a:extLst>
          </p:cNvPr>
          <p:cNvSpPr>
            <a:spLocks noGrp="1"/>
          </p:cNvSpPr>
          <p:nvPr>
            <p:ph type="body" sz="quarter" idx="80" hasCustomPrompt="1"/>
          </p:nvPr>
        </p:nvSpPr>
        <p:spPr>
          <a:xfrm>
            <a:off x="8158163" y="2479334"/>
            <a:ext cx="1350654" cy="199480"/>
          </a:xfrm>
        </p:spPr>
        <p:txBody>
          <a:bodyPr/>
          <a:lstStyle>
            <a:lvl1pPr marL="0" indent="0">
              <a:spcBef>
                <a:spcPts val="0"/>
              </a:spcBef>
              <a:buFontTx/>
              <a:buNone/>
              <a:defRPr sz="1050" b="0">
                <a:solidFill>
                  <a:schemeClr val="bg2"/>
                </a:solidFill>
                <a:latin typeface="+mn-lt"/>
              </a:defRPr>
            </a:lvl1pPr>
          </a:lstStyle>
          <a:p>
            <a:pPr lvl="0"/>
            <a:r>
              <a:rPr lang="en-US" dirty="0">
                <a:latin typeface="+mn-lt"/>
              </a:rPr>
              <a:t>Email/Phone</a:t>
            </a:r>
            <a:endParaRPr lang="en-US" dirty="0"/>
          </a:p>
        </p:txBody>
      </p:sp>
      <p:sp>
        <p:nvSpPr>
          <p:cNvPr id="104" name="Text Placeholder 34">
            <a:extLst>
              <a:ext uri="{FF2B5EF4-FFF2-40B4-BE49-F238E27FC236}">
                <a16:creationId xmlns:a16="http://schemas.microsoft.com/office/drawing/2014/main" id="{948E9B1F-36AB-4270-0D6E-BD9D2223CB03}"/>
              </a:ext>
            </a:extLst>
          </p:cNvPr>
          <p:cNvSpPr>
            <a:spLocks noGrp="1"/>
          </p:cNvSpPr>
          <p:nvPr>
            <p:ph type="body" sz="quarter" idx="82" hasCustomPrompt="1"/>
          </p:nvPr>
        </p:nvSpPr>
        <p:spPr>
          <a:xfrm>
            <a:off x="8158163" y="2048420"/>
            <a:ext cx="1350654" cy="199480"/>
          </a:xfrm>
        </p:spPr>
        <p:txBody>
          <a:bodyPr/>
          <a:lstStyle>
            <a:lvl1pPr marL="0" indent="0">
              <a:buFontTx/>
              <a:buNone/>
              <a:defRPr sz="1200" b="0" i="0">
                <a:solidFill>
                  <a:schemeClr val="bg2"/>
                </a:solidFill>
                <a:latin typeface="Wells Fargo Sans SemiBold" panose="020B0503020203020204" pitchFamily="34" charset="0"/>
              </a:defRPr>
            </a:lvl1pPr>
          </a:lstStyle>
          <a:p>
            <a:pPr lvl="0"/>
            <a:r>
              <a:rPr lang="en-US" dirty="0">
                <a:latin typeface="+mn-lt"/>
              </a:rPr>
              <a:t>First, last name</a:t>
            </a:r>
            <a:endParaRPr lang="en-US" dirty="0"/>
          </a:p>
        </p:txBody>
      </p:sp>
      <p:sp>
        <p:nvSpPr>
          <p:cNvPr id="105" name="Text Placeholder 34">
            <a:extLst>
              <a:ext uri="{FF2B5EF4-FFF2-40B4-BE49-F238E27FC236}">
                <a16:creationId xmlns:a16="http://schemas.microsoft.com/office/drawing/2014/main" id="{A8E4FD80-4998-CB90-DE9F-BA2A3850BE7D}"/>
              </a:ext>
            </a:extLst>
          </p:cNvPr>
          <p:cNvSpPr>
            <a:spLocks noGrp="1"/>
          </p:cNvSpPr>
          <p:nvPr>
            <p:ph type="body" sz="quarter" idx="83" hasCustomPrompt="1"/>
          </p:nvPr>
        </p:nvSpPr>
        <p:spPr>
          <a:xfrm>
            <a:off x="10098088" y="2267981"/>
            <a:ext cx="1350654" cy="199480"/>
          </a:xfrm>
        </p:spPr>
        <p:txBody>
          <a:bodyPr/>
          <a:lstStyle>
            <a:lvl1pPr marL="0" indent="0">
              <a:buFontTx/>
              <a:buNone/>
              <a:defRPr sz="1200" b="0">
                <a:solidFill>
                  <a:schemeClr val="bg2"/>
                </a:solidFill>
                <a:latin typeface="+mn-lt"/>
              </a:defRPr>
            </a:lvl1pPr>
          </a:lstStyle>
          <a:p>
            <a:pPr lvl="0"/>
            <a:r>
              <a:rPr lang="en-US">
                <a:latin typeface="+mn-lt"/>
              </a:rPr>
              <a:t>Title</a:t>
            </a:r>
            <a:endParaRPr lang="en-US"/>
          </a:p>
        </p:txBody>
      </p:sp>
      <p:sp>
        <p:nvSpPr>
          <p:cNvPr id="106" name="Text Placeholder 34">
            <a:extLst>
              <a:ext uri="{FF2B5EF4-FFF2-40B4-BE49-F238E27FC236}">
                <a16:creationId xmlns:a16="http://schemas.microsoft.com/office/drawing/2014/main" id="{EB33EF00-7D45-A586-C70C-258371402FA6}"/>
              </a:ext>
            </a:extLst>
          </p:cNvPr>
          <p:cNvSpPr>
            <a:spLocks noGrp="1"/>
          </p:cNvSpPr>
          <p:nvPr>
            <p:ph type="body" sz="quarter" idx="84" hasCustomPrompt="1"/>
          </p:nvPr>
        </p:nvSpPr>
        <p:spPr>
          <a:xfrm>
            <a:off x="10098088" y="2479334"/>
            <a:ext cx="1350654" cy="199480"/>
          </a:xfrm>
        </p:spPr>
        <p:txBody>
          <a:bodyPr/>
          <a:lstStyle>
            <a:lvl1pPr marL="0" indent="0">
              <a:spcBef>
                <a:spcPts val="0"/>
              </a:spcBef>
              <a:buFontTx/>
              <a:buNone/>
              <a:defRPr sz="1050" b="0">
                <a:solidFill>
                  <a:schemeClr val="bg2"/>
                </a:solidFill>
                <a:latin typeface="+mn-lt"/>
              </a:defRPr>
            </a:lvl1pPr>
          </a:lstStyle>
          <a:p>
            <a:pPr lvl="0"/>
            <a:r>
              <a:rPr lang="en-US">
                <a:latin typeface="+mn-lt"/>
              </a:rPr>
              <a:t>Email/Phone</a:t>
            </a:r>
            <a:endParaRPr lang="en-US"/>
          </a:p>
        </p:txBody>
      </p:sp>
      <p:sp>
        <p:nvSpPr>
          <p:cNvPr id="107" name="Text Placeholder 34">
            <a:extLst>
              <a:ext uri="{FF2B5EF4-FFF2-40B4-BE49-F238E27FC236}">
                <a16:creationId xmlns:a16="http://schemas.microsoft.com/office/drawing/2014/main" id="{559F21FE-8A8E-D9BA-24D0-F6D3C0860D43}"/>
              </a:ext>
            </a:extLst>
          </p:cNvPr>
          <p:cNvSpPr>
            <a:spLocks noGrp="1"/>
          </p:cNvSpPr>
          <p:nvPr>
            <p:ph type="body" sz="quarter" idx="85" hasCustomPrompt="1"/>
          </p:nvPr>
        </p:nvSpPr>
        <p:spPr>
          <a:xfrm>
            <a:off x="10098088" y="2048420"/>
            <a:ext cx="1350654" cy="199480"/>
          </a:xfrm>
        </p:spPr>
        <p:txBody>
          <a:bodyPr/>
          <a:lstStyle>
            <a:lvl1pPr marL="0" indent="0">
              <a:buFontTx/>
              <a:buNone/>
              <a:defRPr sz="1200" b="0" i="0">
                <a:solidFill>
                  <a:schemeClr val="bg2"/>
                </a:solidFill>
                <a:latin typeface="Wells Fargo Sans SemiBold" panose="020B0503020203020204" pitchFamily="34" charset="0"/>
              </a:defRPr>
            </a:lvl1pPr>
          </a:lstStyle>
          <a:p>
            <a:pPr lvl="0"/>
            <a:r>
              <a:rPr lang="en-US">
                <a:latin typeface="+mn-lt"/>
              </a:rPr>
              <a:t>First, last name</a:t>
            </a:r>
            <a:endParaRPr lang="en-US"/>
          </a:p>
        </p:txBody>
      </p:sp>
      <p:sp>
        <p:nvSpPr>
          <p:cNvPr id="108" name="Text Placeholder 34">
            <a:extLst>
              <a:ext uri="{FF2B5EF4-FFF2-40B4-BE49-F238E27FC236}">
                <a16:creationId xmlns:a16="http://schemas.microsoft.com/office/drawing/2014/main" id="{32041E10-25F1-C915-1714-5811A7A1E755}"/>
              </a:ext>
            </a:extLst>
          </p:cNvPr>
          <p:cNvSpPr>
            <a:spLocks noGrp="1"/>
          </p:cNvSpPr>
          <p:nvPr>
            <p:ph type="body" sz="quarter" idx="86" hasCustomPrompt="1"/>
          </p:nvPr>
        </p:nvSpPr>
        <p:spPr>
          <a:xfrm>
            <a:off x="8158163" y="3334781"/>
            <a:ext cx="1350654" cy="199480"/>
          </a:xfrm>
        </p:spPr>
        <p:txBody>
          <a:bodyPr/>
          <a:lstStyle>
            <a:lvl1pPr marL="0" indent="0">
              <a:buFontTx/>
              <a:buNone/>
              <a:defRPr sz="1200" b="0">
                <a:solidFill>
                  <a:schemeClr val="bg2"/>
                </a:solidFill>
                <a:latin typeface="+mn-lt"/>
              </a:defRPr>
            </a:lvl1pPr>
          </a:lstStyle>
          <a:p>
            <a:pPr lvl="0"/>
            <a:r>
              <a:rPr lang="en-US">
                <a:latin typeface="+mn-lt"/>
              </a:rPr>
              <a:t>Title</a:t>
            </a:r>
            <a:endParaRPr lang="en-US"/>
          </a:p>
        </p:txBody>
      </p:sp>
      <p:sp>
        <p:nvSpPr>
          <p:cNvPr id="109" name="Text Placeholder 34">
            <a:extLst>
              <a:ext uri="{FF2B5EF4-FFF2-40B4-BE49-F238E27FC236}">
                <a16:creationId xmlns:a16="http://schemas.microsoft.com/office/drawing/2014/main" id="{0432B57F-A5D1-C360-E3CC-6FB5612DAEC5}"/>
              </a:ext>
            </a:extLst>
          </p:cNvPr>
          <p:cNvSpPr>
            <a:spLocks noGrp="1"/>
          </p:cNvSpPr>
          <p:nvPr>
            <p:ph type="body" sz="quarter" idx="87" hasCustomPrompt="1"/>
          </p:nvPr>
        </p:nvSpPr>
        <p:spPr>
          <a:xfrm>
            <a:off x="8158163" y="3546134"/>
            <a:ext cx="1350654" cy="199480"/>
          </a:xfrm>
        </p:spPr>
        <p:txBody>
          <a:bodyPr/>
          <a:lstStyle>
            <a:lvl1pPr marL="0" indent="0">
              <a:spcBef>
                <a:spcPts val="0"/>
              </a:spcBef>
              <a:buFontTx/>
              <a:buNone/>
              <a:defRPr sz="1050" b="0">
                <a:solidFill>
                  <a:schemeClr val="bg2"/>
                </a:solidFill>
                <a:latin typeface="+mn-lt"/>
              </a:defRPr>
            </a:lvl1pPr>
          </a:lstStyle>
          <a:p>
            <a:pPr lvl="0"/>
            <a:r>
              <a:rPr lang="en-US">
                <a:latin typeface="+mn-lt"/>
              </a:rPr>
              <a:t>Email/Phone</a:t>
            </a:r>
            <a:endParaRPr lang="en-US"/>
          </a:p>
        </p:txBody>
      </p:sp>
      <p:sp>
        <p:nvSpPr>
          <p:cNvPr id="110" name="Text Placeholder 34">
            <a:extLst>
              <a:ext uri="{FF2B5EF4-FFF2-40B4-BE49-F238E27FC236}">
                <a16:creationId xmlns:a16="http://schemas.microsoft.com/office/drawing/2014/main" id="{321884C6-A223-1EC2-5EAC-E57E8A2120DC}"/>
              </a:ext>
            </a:extLst>
          </p:cNvPr>
          <p:cNvSpPr>
            <a:spLocks noGrp="1"/>
          </p:cNvSpPr>
          <p:nvPr>
            <p:ph type="body" sz="quarter" idx="88" hasCustomPrompt="1"/>
          </p:nvPr>
        </p:nvSpPr>
        <p:spPr>
          <a:xfrm>
            <a:off x="8158163" y="3115220"/>
            <a:ext cx="1350654" cy="199480"/>
          </a:xfrm>
        </p:spPr>
        <p:txBody>
          <a:bodyPr/>
          <a:lstStyle>
            <a:lvl1pPr marL="0" indent="0">
              <a:buFontTx/>
              <a:buNone/>
              <a:defRPr sz="1200" b="0" i="0">
                <a:solidFill>
                  <a:schemeClr val="bg2"/>
                </a:solidFill>
                <a:latin typeface="Wells Fargo Sans SemiBold" panose="020B0503020203020204" pitchFamily="34" charset="0"/>
              </a:defRPr>
            </a:lvl1pPr>
          </a:lstStyle>
          <a:p>
            <a:pPr lvl="0"/>
            <a:r>
              <a:rPr lang="en-US">
                <a:latin typeface="+mn-lt"/>
              </a:rPr>
              <a:t>First, last name</a:t>
            </a:r>
            <a:endParaRPr lang="en-US"/>
          </a:p>
        </p:txBody>
      </p:sp>
      <p:sp>
        <p:nvSpPr>
          <p:cNvPr id="111" name="Text Placeholder 34">
            <a:extLst>
              <a:ext uri="{FF2B5EF4-FFF2-40B4-BE49-F238E27FC236}">
                <a16:creationId xmlns:a16="http://schemas.microsoft.com/office/drawing/2014/main" id="{89B86D28-A36C-2F13-82B0-786036D87FA8}"/>
              </a:ext>
            </a:extLst>
          </p:cNvPr>
          <p:cNvSpPr>
            <a:spLocks noGrp="1"/>
          </p:cNvSpPr>
          <p:nvPr>
            <p:ph type="body" sz="quarter" idx="89" hasCustomPrompt="1"/>
          </p:nvPr>
        </p:nvSpPr>
        <p:spPr>
          <a:xfrm>
            <a:off x="10098088" y="3334781"/>
            <a:ext cx="1350654" cy="199480"/>
          </a:xfrm>
        </p:spPr>
        <p:txBody>
          <a:bodyPr/>
          <a:lstStyle>
            <a:lvl1pPr marL="0" indent="0">
              <a:buFontTx/>
              <a:buNone/>
              <a:defRPr sz="1200" b="0">
                <a:solidFill>
                  <a:schemeClr val="bg2"/>
                </a:solidFill>
                <a:latin typeface="+mn-lt"/>
              </a:defRPr>
            </a:lvl1pPr>
          </a:lstStyle>
          <a:p>
            <a:pPr lvl="0"/>
            <a:r>
              <a:rPr lang="en-US">
                <a:latin typeface="+mn-lt"/>
              </a:rPr>
              <a:t>Title</a:t>
            </a:r>
            <a:endParaRPr lang="en-US"/>
          </a:p>
        </p:txBody>
      </p:sp>
      <p:sp>
        <p:nvSpPr>
          <p:cNvPr id="112" name="Text Placeholder 34">
            <a:extLst>
              <a:ext uri="{FF2B5EF4-FFF2-40B4-BE49-F238E27FC236}">
                <a16:creationId xmlns:a16="http://schemas.microsoft.com/office/drawing/2014/main" id="{DDA0E951-66DC-9967-6D80-698A27CA44ED}"/>
              </a:ext>
            </a:extLst>
          </p:cNvPr>
          <p:cNvSpPr>
            <a:spLocks noGrp="1"/>
          </p:cNvSpPr>
          <p:nvPr>
            <p:ph type="body" sz="quarter" idx="90" hasCustomPrompt="1"/>
          </p:nvPr>
        </p:nvSpPr>
        <p:spPr>
          <a:xfrm>
            <a:off x="10098088" y="3546134"/>
            <a:ext cx="1350654" cy="199480"/>
          </a:xfrm>
        </p:spPr>
        <p:txBody>
          <a:bodyPr/>
          <a:lstStyle>
            <a:lvl1pPr marL="0" indent="0">
              <a:spcBef>
                <a:spcPts val="0"/>
              </a:spcBef>
              <a:buFontTx/>
              <a:buNone/>
              <a:defRPr sz="1050" b="0">
                <a:solidFill>
                  <a:schemeClr val="bg2"/>
                </a:solidFill>
                <a:latin typeface="+mn-lt"/>
              </a:defRPr>
            </a:lvl1pPr>
          </a:lstStyle>
          <a:p>
            <a:pPr lvl="0"/>
            <a:r>
              <a:rPr lang="en-US">
                <a:latin typeface="+mn-lt"/>
              </a:rPr>
              <a:t>Email/Phone</a:t>
            </a:r>
            <a:endParaRPr lang="en-US"/>
          </a:p>
        </p:txBody>
      </p:sp>
      <p:sp>
        <p:nvSpPr>
          <p:cNvPr id="113" name="Text Placeholder 34">
            <a:extLst>
              <a:ext uri="{FF2B5EF4-FFF2-40B4-BE49-F238E27FC236}">
                <a16:creationId xmlns:a16="http://schemas.microsoft.com/office/drawing/2014/main" id="{28BEF6ED-9192-7518-1E17-5A27AA583B59}"/>
              </a:ext>
            </a:extLst>
          </p:cNvPr>
          <p:cNvSpPr>
            <a:spLocks noGrp="1"/>
          </p:cNvSpPr>
          <p:nvPr>
            <p:ph type="body" sz="quarter" idx="91" hasCustomPrompt="1"/>
          </p:nvPr>
        </p:nvSpPr>
        <p:spPr>
          <a:xfrm>
            <a:off x="10098088" y="3115220"/>
            <a:ext cx="1350654" cy="199480"/>
          </a:xfrm>
        </p:spPr>
        <p:txBody>
          <a:bodyPr/>
          <a:lstStyle>
            <a:lvl1pPr marL="0" indent="0">
              <a:buFontTx/>
              <a:buNone/>
              <a:defRPr sz="1200" b="0" i="0">
                <a:solidFill>
                  <a:schemeClr val="bg2"/>
                </a:solidFill>
                <a:latin typeface="Wells Fargo Sans SemiBold" panose="020B0503020203020204" pitchFamily="34" charset="0"/>
              </a:defRPr>
            </a:lvl1pPr>
          </a:lstStyle>
          <a:p>
            <a:pPr lvl="0"/>
            <a:r>
              <a:rPr lang="en-US">
                <a:latin typeface="+mn-lt"/>
              </a:rPr>
              <a:t>First, last name</a:t>
            </a:r>
            <a:endParaRPr lang="en-US"/>
          </a:p>
        </p:txBody>
      </p:sp>
      <p:sp>
        <p:nvSpPr>
          <p:cNvPr id="114" name="Text Placeholder 34">
            <a:extLst>
              <a:ext uri="{FF2B5EF4-FFF2-40B4-BE49-F238E27FC236}">
                <a16:creationId xmlns:a16="http://schemas.microsoft.com/office/drawing/2014/main" id="{4877FC28-A77C-0C29-3786-29883EC8DC0C}"/>
              </a:ext>
            </a:extLst>
          </p:cNvPr>
          <p:cNvSpPr>
            <a:spLocks noGrp="1"/>
          </p:cNvSpPr>
          <p:nvPr>
            <p:ph type="body" sz="quarter" idx="92" hasCustomPrompt="1"/>
          </p:nvPr>
        </p:nvSpPr>
        <p:spPr>
          <a:xfrm>
            <a:off x="8158163" y="4398748"/>
            <a:ext cx="1350654" cy="199480"/>
          </a:xfrm>
        </p:spPr>
        <p:txBody>
          <a:bodyPr/>
          <a:lstStyle>
            <a:lvl1pPr marL="0" indent="0">
              <a:buFontTx/>
              <a:buNone/>
              <a:defRPr sz="1200" b="0">
                <a:solidFill>
                  <a:schemeClr val="bg2"/>
                </a:solidFill>
                <a:latin typeface="+mn-lt"/>
              </a:defRPr>
            </a:lvl1pPr>
          </a:lstStyle>
          <a:p>
            <a:pPr lvl="0"/>
            <a:r>
              <a:rPr lang="en-US">
                <a:latin typeface="+mn-lt"/>
              </a:rPr>
              <a:t>Title</a:t>
            </a:r>
            <a:endParaRPr lang="en-US"/>
          </a:p>
        </p:txBody>
      </p:sp>
      <p:sp>
        <p:nvSpPr>
          <p:cNvPr id="115" name="Text Placeholder 34">
            <a:extLst>
              <a:ext uri="{FF2B5EF4-FFF2-40B4-BE49-F238E27FC236}">
                <a16:creationId xmlns:a16="http://schemas.microsoft.com/office/drawing/2014/main" id="{5941B18A-78E7-BA68-7FD1-DF64C202A152}"/>
              </a:ext>
            </a:extLst>
          </p:cNvPr>
          <p:cNvSpPr>
            <a:spLocks noGrp="1"/>
          </p:cNvSpPr>
          <p:nvPr>
            <p:ph type="body" sz="quarter" idx="93" hasCustomPrompt="1"/>
          </p:nvPr>
        </p:nvSpPr>
        <p:spPr>
          <a:xfrm>
            <a:off x="8158163" y="4610101"/>
            <a:ext cx="1350654" cy="199480"/>
          </a:xfrm>
        </p:spPr>
        <p:txBody>
          <a:bodyPr/>
          <a:lstStyle>
            <a:lvl1pPr marL="0" indent="0">
              <a:spcBef>
                <a:spcPts val="0"/>
              </a:spcBef>
              <a:buFontTx/>
              <a:buNone/>
              <a:defRPr sz="1050" b="0">
                <a:solidFill>
                  <a:schemeClr val="bg2"/>
                </a:solidFill>
                <a:latin typeface="+mn-lt"/>
              </a:defRPr>
            </a:lvl1pPr>
          </a:lstStyle>
          <a:p>
            <a:pPr lvl="0"/>
            <a:r>
              <a:rPr lang="en-US">
                <a:latin typeface="+mn-lt"/>
              </a:rPr>
              <a:t>Email/Phone</a:t>
            </a:r>
            <a:endParaRPr lang="en-US"/>
          </a:p>
        </p:txBody>
      </p:sp>
      <p:sp>
        <p:nvSpPr>
          <p:cNvPr id="116" name="Text Placeholder 34">
            <a:extLst>
              <a:ext uri="{FF2B5EF4-FFF2-40B4-BE49-F238E27FC236}">
                <a16:creationId xmlns:a16="http://schemas.microsoft.com/office/drawing/2014/main" id="{367E5D14-04DB-B232-B221-0B85E2726493}"/>
              </a:ext>
            </a:extLst>
          </p:cNvPr>
          <p:cNvSpPr>
            <a:spLocks noGrp="1"/>
          </p:cNvSpPr>
          <p:nvPr>
            <p:ph type="body" sz="quarter" idx="94" hasCustomPrompt="1"/>
          </p:nvPr>
        </p:nvSpPr>
        <p:spPr>
          <a:xfrm>
            <a:off x="8158163" y="4179187"/>
            <a:ext cx="1350654" cy="199480"/>
          </a:xfrm>
        </p:spPr>
        <p:txBody>
          <a:bodyPr/>
          <a:lstStyle>
            <a:lvl1pPr marL="0" indent="0">
              <a:buFontTx/>
              <a:buNone/>
              <a:defRPr sz="1200" b="0" i="0">
                <a:solidFill>
                  <a:schemeClr val="bg2"/>
                </a:solidFill>
                <a:latin typeface="Wells Fargo Sans SemiBold" panose="020B0503020203020204" pitchFamily="34" charset="0"/>
              </a:defRPr>
            </a:lvl1pPr>
          </a:lstStyle>
          <a:p>
            <a:pPr lvl="0"/>
            <a:r>
              <a:rPr lang="en-US">
                <a:latin typeface="+mn-lt"/>
              </a:rPr>
              <a:t>First, last name</a:t>
            </a:r>
            <a:endParaRPr lang="en-US"/>
          </a:p>
        </p:txBody>
      </p:sp>
      <p:sp>
        <p:nvSpPr>
          <p:cNvPr id="117" name="Text Placeholder 34">
            <a:extLst>
              <a:ext uri="{FF2B5EF4-FFF2-40B4-BE49-F238E27FC236}">
                <a16:creationId xmlns:a16="http://schemas.microsoft.com/office/drawing/2014/main" id="{FD485414-A99F-100A-D64D-859C990B09FC}"/>
              </a:ext>
            </a:extLst>
          </p:cNvPr>
          <p:cNvSpPr>
            <a:spLocks noGrp="1"/>
          </p:cNvSpPr>
          <p:nvPr>
            <p:ph type="body" sz="quarter" idx="95" hasCustomPrompt="1"/>
          </p:nvPr>
        </p:nvSpPr>
        <p:spPr>
          <a:xfrm>
            <a:off x="10098088" y="4398748"/>
            <a:ext cx="1350654" cy="199480"/>
          </a:xfrm>
        </p:spPr>
        <p:txBody>
          <a:bodyPr/>
          <a:lstStyle>
            <a:lvl1pPr marL="0" indent="0">
              <a:buFontTx/>
              <a:buNone/>
              <a:defRPr sz="1200" b="0">
                <a:solidFill>
                  <a:schemeClr val="bg2"/>
                </a:solidFill>
                <a:latin typeface="+mn-lt"/>
              </a:defRPr>
            </a:lvl1pPr>
          </a:lstStyle>
          <a:p>
            <a:pPr lvl="0"/>
            <a:r>
              <a:rPr lang="en-US">
                <a:latin typeface="+mn-lt"/>
              </a:rPr>
              <a:t>Title</a:t>
            </a:r>
            <a:endParaRPr lang="en-US"/>
          </a:p>
        </p:txBody>
      </p:sp>
      <p:sp>
        <p:nvSpPr>
          <p:cNvPr id="118" name="Text Placeholder 34">
            <a:extLst>
              <a:ext uri="{FF2B5EF4-FFF2-40B4-BE49-F238E27FC236}">
                <a16:creationId xmlns:a16="http://schemas.microsoft.com/office/drawing/2014/main" id="{21871F27-F362-7D91-C1C1-3E9A94A9D96F}"/>
              </a:ext>
            </a:extLst>
          </p:cNvPr>
          <p:cNvSpPr>
            <a:spLocks noGrp="1"/>
          </p:cNvSpPr>
          <p:nvPr>
            <p:ph type="body" sz="quarter" idx="96" hasCustomPrompt="1"/>
          </p:nvPr>
        </p:nvSpPr>
        <p:spPr>
          <a:xfrm>
            <a:off x="10098088" y="4610101"/>
            <a:ext cx="1350654" cy="199480"/>
          </a:xfrm>
        </p:spPr>
        <p:txBody>
          <a:bodyPr/>
          <a:lstStyle>
            <a:lvl1pPr marL="0" indent="0">
              <a:spcBef>
                <a:spcPts val="0"/>
              </a:spcBef>
              <a:buFontTx/>
              <a:buNone/>
              <a:defRPr sz="1050" b="0">
                <a:solidFill>
                  <a:schemeClr val="bg2"/>
                </a:solidFill>
                <a:latin typeface="+mn-lt"/>
              </a:defRPr>
            </a:lvl1pPr>
          </a:lstStyle>
          <a:p>
            <a:pPr lvl="0"/>
            <a:r>
              <a:rPr lang="en-US">
                <a:latin typeface="+mn-lt"/>
              </a:rPr>
              <a:t>Email/Phone</a:t>
            </a:r>
            <a:endParaRPr lang="en-US"/>
          </a:p>
        </p:txBody>
      </p:sp>
      <p:sp>
        <p:nvSpPr>
          <p:cNvPr id="119" name="Text Placeholder 34">
            <a:extLst>
              <a:ext uri="{FF2B5EF4-FFF2-40B4-BE49-F238E27FC236}">
                <a16:creationId xmlns:a16="http://schemas.microsoft.com/office/drawing/2014/main" id="{29F31567-0B33-24DB-F767-207FC27A9C2B}"/>
              </a:ext>
            </a:extLst>
          </p:cNvPr>
          <p:cNvSpPr>
            <a:spLocks noGrp="1"/>
          </p:cNvSpPr>
          <p:nvPr>
            <p:ph type="body" sz="quarter" idx="97" hasCustomPrompt="1"/>
          </p:nvPr>
        </p:nvSpPr>
        <p:spPr>
          <a:xfrm>
            <a:off x="10098088" y="4179187"/>
            <a:ext cx="1350654" cy="199480"/>
          </a:xfrm>
        </p:spPr>
        <p:txBody>
          <a:bodyPr/>
          <a:lstStyle>
            <a:lvl1pPr marL="0" indent="0">
              <a:buFontTx/>
              <a:buNone/>
              <a:defRPr sz="1200" b="0" i="0">
                <a:solidFill>
                  <a:schemeClr val="bg2"/>
                </a:solidFill>
                <a:latin typeface="Wells Fargo Sans SemiBold" panose="020B0503020203020204" pitchFamily="34" charset="0"/>
              </a:defRPr>
            </a:lvl1pPr>
          </a:lstStyle>
          <a:p>
            <a:pPr lvl="0"/>
            <a:r>
              <a:rPr lang="en-US">
                <a:latin typeface="+mn-lt"/>
              </a:rPr>
              <a:t>First, last name</a:t>
            </a:r>
            <a:endParaRPr lang="en-US"/>
          </a:p>
        </p:txBody>
      </p:sp>
      <p:sp>
        <p:nvSpPr>
          <p:cNvPr id="120" name="Text Placeholder 34">
            <a:extLst>
              <a:ext uri="{FF2B5EF4-FFF2-40B4-BE49-F238E27FC236}">
                <a16:creationId xmlns:a16="http://schemas.microsoft.com/office/drawing/2014/main" id="{299E4782-8C90-2464-74B7-CCD3ADE308F1}"/>
              </a:ext>
            </a:extLst>
          </p:cNvPr>
          <p:cNvSpPr>
            <a:spLocks noGrp="1"/>
          </p:cNvSpPr>
          <p:nvPr>
            <p:ph type="body" sz="quarter" idx="98" hasCustomPrompt="1"/>
          </p:nvPr>
        </p:nvSpPr>
        <p:spPr>
          <a:xfrm>
            <a:off x="8158163" y="5468381"/>
            <a:ext cx="1350654" cy="199480"/>
          </a:xfrm>
        </p:spPr>
        <p:txBody>
          <a:bodyPr/>
          <a:lstStyle>
            <a:lvl1pPr marL="0" indent="0">
              <a:buFontTx/>
              <a:buNone/>
              <a:defRPr sz="1200" b="0">
                <a:solidFill>
                  <a:schemeClr val="bg2"/>
                </a:solidFill>
                <a:latin typeface="+mn-lt"/>
              </a:defRPr>
            </a:lvl1pPr>
          </a:lstStyle>
          <a:p>
            <a:pPr lvl="0"/>
            <a:r>
              <a:rPr lang="en-US">
                <a:latin typeface="+mn-lt"/>
              </a:rPr>
              <a:t>Title</a:t>
            </a:r>
            <a:endParaRPr lang="en-US"/>
          </a:p>
        </p:txBody>
      </p:sp>
      <p:sp>
        <p:nvSpPr>
          <p:cNvPr id="121" name="Text Placeholder 34">
            <a:extLst>
              <a:ext uri="{FF2B5EF4-FFF2-40B4-BE49-F238E27FC236}">
                <a16:creationId xmlns:a16="http://schemas.microsoft.com/office/drawing/2014/main" id="{EE5A0E97-8F72-4500-0AE3-773DB818A82F}"/>
              </a:ext>
            </a:extLst>
          </p:cNvPr>
          <p:cNvSpPr>
            <a:spLocks noGrp="1"/>
          </p:cNvSpPr>
          <p:nvPr>
            <p:ph type="body" sz="quarter" idx="99" hasCustomPrompt="1"/>
          </p:nvPr>
        </p:nvSpPr>
        <p:spPr>
          <a:xfrm>
            <a:off x="8158163" y="5679734"/>
            <a:ext cx="1350654" cy="199480"/>
          </a:xfrm>
        </p:spPr>
        <p:txBody>
          <a:bodyPr/>
          <a:lstStyle>
            <a:lvl1pPr marL="0" indent="0">
              <a:spcBef>
                <a:spcPts val="0"/>
              </a:spcBef>
              <a:buFontTx/>
              <a:buNone/>
              <a:defRPr sz="1050" b="0">
                <a:solidFill>
                  <a:schemeClr val="bg2"/>
                </a:solidFill>
                <a:latin typeface="+mn-lt"/>
              </a:defRPr>
            </a:lvl1pPr>
          </a:lstStyle>
          <a:p>
            <a:pPr lvl="0"/>
            <a:r>
              <a:rPr lang="en-US">
                <a:latin typeface="+mn-lt"/>
              </a:rPr>
              <a:t>Email/Phone</a:t>
            </a:r>
            <a:endParaRPr lang="en-US"/>
          </a:p>
        </p:txBody>
      </p:sp>
      <p:sp>
        <p:nvSpPr>
          <p:cNvPr id="122" name="Text Placeholder 34">
            <a:extLst>
              <a:ext uri="{FF2B5EF4-FFF2-40B4-BE49-F238E27FC236}">
                <a16:creationId xmlns:a16="http://schemas.microsoft.com/office/drawing/2014/main" id="{FE050FBC-1E4A-7507-BD65-F28442F6A947}"/>
              </a:ext>
            </a:extLst>
          </p:cNvPr>
          <p:cNvSpPr>
            <a:spLocks noGrp="1"/>
          </p:cNvSpPr>
          <p:nvPr>
            <p:ph type="body" sz="quarter" idx="100" hasCustomPrompt="1"/>
          </p:nvPr>
        </p:nvSpPr>
        <p:spPr>
          <a:xfrm>
            <a:off x="8158163" y="5248820"/>
            <a:ext cx="1350654" cy="199480"/>
          </a:xfrm>
        </p:spPr>
        <p:txBody>
          <a:bodyPr/>
          <a:lstStyle>
            <a:lvl1pPr marL="0" indent="0">
              <a:buFontTx/>
              <a:buNone/>
              <a:defRPr sz="1200" b="0" i="0">
                <a:solidFill>
                  <a:schemeClr val="bg2"/>
                </a:solidFill>
                <a:latin typeface="Wells Fargo Sans SemiBold" panose="020B0503020203020204" pitchFamily="34" charset="0"/>
              </a:defRPr>
            </a:lvl1pPr>
          </a:lstStyle>
          <a:p>
            <a:pPr lvl="0"/>
            <a:r>
              <a:rPr lang="en-US">
                <a:latin typeface="+mn-lt"/>
              </a:rPr>
              <a:t>First, last name</a:t>
            </a:r>
            <a:endParaRPr lang="en-US"/>
          </a:p>
        </p:txBody>
      </p:sp>
      <p:sp>
        <p:nvSpPr>
          <p:cNvPr id="123" name="Text Placeholder 34">
            <a:extLst>
              <a:ext uri="{FF2B5EF4-FFF2-40B4-BE49-F238E27FC236}">
                <a16:creationId xmlns:a16="http://schemas.microsoft.com/office/drawing/2014/main" id="{44BDA162-EFFE-FD4A-1C3F-25C99361280C}"/>
              </a:ext>
            </a:extLst>
          </p:cNvPr>
          <p:cNvSpPr>
            <a:spLocks noGrp="1"/>
          </p:cNvSpPr>
          <p:nvPr>
            <p:ph type="body" sz="quarter" idx="101" hasCustomPrompt="1"/>
          </p:nvPr>
        </p:nvSpPr>
        <p:spPr>
          <a:xfrm>
            <a:off x="10098088" y="5468381"/>
            <a:ext cx="1350654" cy="199480"/>
          </a:xfrm>
        </p:spPr>
        <p:txBody>
          <a:bodyPr/>
          <a:lstStyle>
            <a:lvl1pPr marL="0" indent="0">
              <a:buFontTx/>
              <a:buNone/>
              <a:defRPr sz="1200" b="0">
                <a:solidFill>
                  <a:schemeClr val="bg2"/>
                </a:solidFill>
                <a:latin typeface="+mn-lt"/>
              </a:defRPr>
            </a:lvl1pPr>
          </a:lstStyle>
          <a:p>
            <a:pPr lvl="0"/>
            <a:r>
              <a:rPr lang="en-US">
                <a:latin typeface="+mn-lt"/>
              </a:rPr>
              <a:t>Title</a:t>
            </a:r>
            <a:endParaRPr lang="en-US"/>
          </a:p>
        </p:txBody>
      </p:sp>
      <p:sp>
        <p:nvSpPr>
          <p:cNvPr id="124" name="Text Placeholder 34">
            <a:extLst>
              <a:ext uri="{FF2B5EF4-FFF2-40B4-BE49-F238E27FC236}">
                <a16:creationId xmlns:a16="http://schemas.microsoft.com/office/drawing/2014/main" id="{A977CF33-DA85-BFC2-D760-FBE04179647C}"/>
              </a:ext>
            </a:extLst>
          </p:cNvPr>
          <p:cNvSpPr>
            <a:spLocks noGrp="1"/>
          </p:cNvSpPr>
          <p:nvPr>
            <p:ph type="body" sz="quarter" idx="102" hasCustomPrompt="1"/>
          </p:nvPr>
        </p:nvSpPr>
        <p:spPr>
          <a:xfrm>
            <a:off x="10098088" y="5679734"/>
            <a:ext cx="1350654" cy="199480"/>
          </a:xfrm>
        </p:spPr>
        <p:txBody>
          <a:bodyPr/>
          <a:lstStyle>
            <a:lvl1pPr marL="0" indent="0">
              <a:spcBef>
                <a:spcPts val="0"/>
              </a:spcBef>
              <a:buFontTx/>
              <a:buNone/>
              <a:defRPr sz="1050" b="0">
                <a:solidFill>
                  <a:schemeClr val="bg2"/>
                </a:solidFill>
                <a:latin typeface="+mn-lt"/>
              </a:defRPr>
            </a:lvl1pPr>
          </a:lstStyle>
          <a:p>
            <a:pPr lvl="0"/>
            <a:r>
              <a:rPr lang="en-US">
                <a:latin typeface="+mn-lt"/>
              </a:rPr>
              <a:t>Email/Phone</a:t>
            </a:r>
            <a:endParaRPr lang="en-US"/>
          </a:p>
        </p:txBody>
      </p:sp>
      <p:sp>
        <p:nvSpPr>
          <p:cNvPr id="125" name="Text Placeholder 34">
            <a:extLst>
              <a:ext uri="{FF2B5EF4-FFF2-40B4-BE49-F238E27FC236}">
                <a16:creationId xmlns:a16="http://schemas.microsoft.com/office/drawing/2014/main" id="{0A2C604E-4BA1-1B28-29CD-6144BC53B15A}"/>
              </a:ext>
            </a:extLst>
          </p:cNvPr>
          <p:cNvSpPr>
            <a:spLocks noGrp="1"/>
          </p:cNvSpPr>
          <p:nvPr>
            <p:ph type="body" sz="quarter" idx="103" hasCustomPrompt="1"/>
          </p:nvPr>
        </p:nvSpPr>
        <p:spPr>
          <a:xfrm>
            <a:off x="10098088" y="5248820"/>
            <a:ext cx="1350654" cy="199480"/>
          </a:xfrm>
        </p:spPr>
        <p:txBody>
          <a:bodyPr/>
          <a:lstStyle>
            <a:lvl1pPr marL="0" indent="0">
              <a:buFontTx/>
              <a:buNone/>
              <a:defRPr sz="1200" b="0" i="0">
                <a:solidFill>
                  <a:schemeClr val="bg2"/>
                </a:solidFill>
                <a:latin typeface="Wells Fargo Sans SemiBold" panose="020B0503020203020204" pitchFamily="34" charset="0"/>
              </a:defRPr>
            </a:lvl1pPr>
          </a:lstStyle>
          <a:p>
            <a:pPr lvl="0"/>
            <a:r>
              <a:rPr lang="en-US">
                <a:latin typeface="+mn-lt"/>
              </a:rPr>
              <a:t>First, last name</a:t>
            </a:r>
            <a:endParaRPr lang="en-US"/>
          </a:p>
        </p:txBody>
      </p:sp>
      <p:sp>
        <p:nvSpPr>
          <p:cNvPr id="7" name="Text Placeholder 6">
            <a:extLst>
              <a:ext uri="{FF2B5EF4-FFF2-40B4-BE49-F238E27FC236}">
                <a16:creationId xmlns:a16="http://schemas.microsoft.com/office/drawing/2014/main" id="{F656FCBE-88D3-60B7-5F48-430B42E4D0EB}"/>
              </a:ext>
            </a:extLst>
          </p:cNvPr>
          <p:cNvSpPr>
            <a:spLocks noGrp="1"/>
          </p:cNvSpPr>
          <p:nvPr>
            <p:ph type="body" sz="quarter" idx="109" hasCustomPrompt="1"/>
          </p:nvPr>
        </p:nvSpPr>
        <p:spPr>
          <a:xfrm>
            <a:off x="564121" y="1443038"/>
            <a:ext cx="3704667" cy="319563"/>
          </a:xfrm>
        </p:spPr>
        <p:txBody>
          <a:bodyPr/>
          <a:lstStyle>
            <a:lvl1pPr marL="0" indent="0">
              <a:buNone/>
              <a:defRPr sz="1500" b="0" i="0">
                <a:solidFill>
                  <a:schemeClr val="accent3"/>
                </a:solidFill>
                <a:latin typeface="Wells Fargo Sans SemiBold" panose="020B0503020203020204" pitchFamily="34" charset="0"/>
              </a:defRPr>
            </a:lvl1pPr>
            <a:lvl2pPr marL="0" indent="0">
              <a:buNone/>
              <a:defRPr/>
            </a:lvl2pPr>
          </a:lstStyle>
          <a:p>
            <a:pPr lvl="0"/>
            <a:r>
              <a:rPr lang="en-US" dirty="0"/>
              <a:t>Subhead</a:t>
            </a:r>
          </a:p>
        </p:txBody>
      </p:sp>
      <p:sp>
        <p:nvSpPr>
          <p:cNvPr id="9" name="Text Placeholder 6">
            <a:extLst>
              <a:ext uri="{FF2B5EF4-FFF2-40B4-BE49-F238E27FC236}">
                <a16:creationId xmlns:a16="http://schemas.microsoft.com/office/drawing/2014/main" id="{6CF50141-3A74-35BF-B0AF-2AF7250061F8}"/>
              </a:ext>
            </a:extLst>
          </p:cNvPr>
          <p:cNvSpPr>
            <a:spLocks noGrp="1"/>
          </p:cNvSpPr>
          <p:nvPr>
            <p:ph type="body" sz="quarter" idx="110" hasCustomPrompt="1"/>
          </p:nvPr>
        </p:nvSpPr>
        <p:spPr>
          <a:xfrm>
            <a:off x="8158163" y="1443038"/>
            <a:ext cx="3704667" cy="319563"/>
          </a:xfrm>
        </p:spPr>
        <p:txBody>
          <a:bodyPr/>
          <a:lstStyle>
            <a:lvl1pPr marL="0" indent="0">
              <a:buFontTx/>
              <a:buNone/>
              <a:defRPr sz="1500" b="0" i="0">
                <a:solidFill>
                  <a:schemeClr val="accent3"/>
                </a:solidFill>
                <a:latin typeface="Wells Fargo Sans SemiBold" panose="020B0503020203020204" pitchFamily="34" charset="0"/>
              </a:defRPr>
            </a:lvl1pPr>
            <a:lvl2pPr marL="0" indent="0">
              <a:buNone/>
              <a:defRPr/>
            </a:lvl2pPr>
          </a:lstStyle>
          <a:p>
            <a:pPr lvl="0"/>
            <a:r>
              <a:rPr lang="en-US"/>
              <a:t>Subhead</a:t>
            </a:r>
          </a:p>
        </p:txBody>
      </p:sp>
      <p:sp>
        <p:nvSpPr>
          <p:cNvPr id="12" name="Text Placeholder 11">
            <a:extLst>
              <a:ext uri="{FF2B5EF4-FFF2-40B4-BE49-F238E27FC236}">
                <a16:creationId xmlns:a16="http://schemas.microsoft.com/office/drawing/2014/main" id="{25D8E112-EFE1-3C1C-6926-9E5605724026}"/>
              </a:ext>
            </a:extLst>
          </p:cNvPr>
          <p:cNvSpPr>
            <a:spLocks noGrp="1"/>
          </p:cNvSpPr>
          <p:nvPr>
            <p:ph type="body" sz="quarter" idx="111" hasCustomPrompt="1"/>
          </p:nvPr>
        </p:nvSpPr>
        <p:spPr>
          <a:xfrm>
            <a:off x="555615" y="3886201"/>
            <a:ext cx="4921261" cy="348140"/>
          </a:xfrm>
        </p:spPr>
        <p:txBody>
          <a:bodyPr/>
          <a:lstStyle>
            <a:lvl1pPr marL="0" indent="0">
              <a:buNone/>
              <a:defRPr sz="1500" b="0" i="0">
                <a:solidFill>
                  <a:schemeClr val="bg1"/>
                </a:solidFill>
                <a:latin typeface="Wells Fargo Sans SemiBold" panose="020B0503020203020204" pitchFamily="34" charset="0"/>
              </a:defRPr>
            </a:lvl1pPr>
            <a:lvl2pPr marL="0" indent="0">
              <a:buNone/>
              <a:defRPr/>
            </a:lvl2pPr>
          </a:lstStyle>
          <a:p>
            <a:pPr lvl="0"/>
            <a:r>
              <a:rPr lang="en-US" dirty="0"/>
              <a:t>Subhead</a:t>
            </a:r>
          </a:p>
        </p:txBody>
      </p:sp>
      <p:sp>
        <p:nvSpPr>
          <p:cNvPr id="8" name="Text Placeholder 7">
            <a:extLst>
              <a:ext uri="{FF2B5EF4-FFF2-40B4-BE49-F238E27FC236}">
                <a16:creationId xmlns:a16="http://schemas.microsoft.com/office/drawing/2014/main" id="{C9AD5EDF-93D4-36AF-1144-7F9305E1E600}"/>
              </a:ext>
            </a:extLst>
          </p:cNvPr>
          <p:cNvSpPr>
            <a:spLocks noGrp="1"/>
          </p:cNvSpPr>
          <p:nvPr>
            <p:ph type="body" sz="quarter" idx="112"/>
          </p:nvPr>
        </p:nvSpPr>
        <p:spPr>
          <a:xfrm>
            <a:off x="563562" y="1900238"/>
            <a:ext cx="7005329" cy="1646237"/>
          </a:xfrm>
        </p:spPr>
        <p:txBody>
          <a:bodyPr/>
          <a:lstStyle>
            <a:lvl1pPr>
              <a:defRPr b="0">
                <a:solidFill>
                  <a:schemeClr val="accent3"/>
                </a:solidFill>
              </a:defRPr>
            </a:lvl1pPr>
            <a:lvl2pPr marL="341313" indent="-171450">
              <a:defRPr b="0">
                <a:solidFill>
                  <a:schemeClr val="accent3"/>
                </a:solidFill>
              </a:defRPr>
            </a:lvl2pPr>
            <a:lvl3pPr marL="511175" indent="-171450">
              <a:defRPr b="0">
                <a:solidFill>
                  <a:schemeClr val="accent3"/>
                </a:solidFill>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155669085"/>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About LOB">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577FC4E7-6B12-78B9-0AEF-66351DDD8ADA}"/>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5" name="Rectangle 4">
            <a:extLst>
              <a:ext uri="{FF2B5EF4-FFF2-40B4-BE49-F238E27FC236}">
                <a16:creationId xmlns:a16="http://schemas.microsoft.com/office/drawing/2014/main" id="{2842B852-822A-3767-1183-81166F8D4A62}"/>
              </a:ext>
            </a:extLst>
          </p:cNvPr>
          <p:cNvSpPr/>
          <p:nvPr/>
        </p:nvSpPr>
        <p:spPr>
          <a:xfrm>
            <a:off x="382587" y="5448304"/>
            <a:ext cx="11426825" cy="974442"/>
          </a:xfrm>
          <a:prstGeom prst="rect">
            <a:avLst/>
          </a:prstGeom>
          <a:solidFill>
            <a:schemeClr val="tx2"/>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800" b="0"/>
          </a:p>
        </p:txBody>
      </p:sp>
      <p:sp>
        <p:nvSpPr>
          <p:cNvPr id="6" name="Text Placeholder 72">
            <a:extLst>
              <a:ext uri="{FF2B5EF4-FFF2-40B4-BE49-F238E27FC236}">
                <a16:creationId xmlns:a16="http://schemas.microsoft.com/office/drawing/2014/main" id="{A1911124-C18E-92D1-7F0F-73B0FD863686}"/>
              </a:ext>
            </a:extLst>
          </p:cNvPr>
          <p:cNvSpPr>
            <a:spLocks noGrp="1"/>
          </p:cNvSpPr>
          <p:nvPr>
            <p:ph type="body" sz="quarter" idx="36" hasCustomPrompt="1"/>
          </p:nvPr>
        </p:nvSpPr>
        <p:spPr>
          <a:xfrm>
            <a:off x="382587" y="1219203"/>
            <a:ext cx="11412537" cy="454897"/>
          </a:xfrm>
        </p:spPr>
        <p:txBody>
          <a:bodyPr/>
          <a:lstStyle>
            <a:lvl1pPr marL="0" indent="0">
              <a:spcBef>
                <a:spcPts val="0"/>
              </a:spcBef>
              <a:buNone/>
              <a:defRPr sz="1500" b="0" i="0">
                <a:latin typeface="Wells Fargo Sans" panose="020B0503020203020204" pitchFamily="34" charset="0"/>
              </a:defRPr>
            </a:lvl1pPr>
          </a:lstStyle>
          <a:p>
            <a:pPr lvl="0"/>
            <a:r>
              <a:rPr lang="en-US"/>
              <a:t>Intro text</a:t>
            </a:r>
          </a:p>
        </p:txBody>
      </p:sp>
      <p:sp>
        <p:nvSpPr>
          <p:cNvPr id="9" name="Text Placeholder 72">
            <a:extLst>
              <a:ext uri="{FF2B5EF4-FFF2-40B4-BE49-F238E27FC236}">
                <a16:creationId xmlns:a16="http://schemas.microsoft.com/office/drawing/2014/main" id="{E58B6C7B-7AAF-C2EC-F2FA-A8B9BA2CB820}"/>
              </a:ext>
            </a:extLst>
          </p:cNvPr>
          <p:cNvSpPr>
            <a:spLocks noGrp="1"/>
          </p:cNvSpPr>
          <p:nvPr>
            <p:ph type="body" sz="quarter" idx="37" hasCustomPrompt="1"/>
          </p:nvPr>
        </p:nvSpPr>
        <p:spPr>
          <a:xfrm>
            <a:off x="382587" y="1918209"/>
            <a:ext cx="3654425" cy="228597"/>
          </a:xfrm>
        </p:spPr>
        <p:txBody>
          <a:bodyPr/>
          <a:lstStyle>
            <a:lvl1pPr marL="0" indent="0">
              <a:spcBef>
                <a:spcPts val="0"/>
              </a:spcBef>
              <a:buNone/>
              <a:defRPr sz="1500" b="0" i="0">
                <a:latin typeface="Wells Fargo Sans SemiBold" panose="020B0503020203020204" pitchFamily="34" charset="0"/>
              </a:defRPr>
            </a:lvl1pPr>
          </a:lstStyle>
          <a:p>
            <a:pPr lvl="0"/>
            <a:r>
              <a:rPr lang="en-US" dirty="0"/>
              <a:t>Subhead</a:t>
            </a:r>
          </a:p>
        </p:txBody>
      </p:sp>
      <p:sp>
        <p:nvSpPr>
          <p:cNvPr id="10" name="Text Placeholder 72">
            <a:extLst>
              <a:ext uri="{FF2B5EF4-FFF2-40B4-BE49-F238E27FC236}">
                <a16:creationId xmlns:a16="http://schemas.microsoft.com/office/drawing/2014/main" id="{3E1FA178-EED4-07A9-5FA4-CDBF1B4D557A}"/>
              </a:ext>
            </a:extLst>
          </p:cNvPr>
          <p:cNvSpPr>
            <a:spLocks noGrp="1"/>
          </p:cNvSpPr>
          <p:nvPr>
            <p:ph type="body" sz="quarter" idx="38" hasCustomPrompt="1"/>
          </p:nvPr>
        </p:nvSpPr>
        <p:spPr>
          <a:xfrm>
            <a:off x="4283075" y="1918209"/>
            <a:ext cx="3640138" cy="228597"/>
          </a:xfrm>
        </p:spPr>
        <p:txBody>
          <a:bodyPr/>
          <a:lstStyle>
            <a:lvl1pPr marL="0" indent="0">
              <a:spcBef>
                <a:spcPts val="0"/>
              </a:spcBef>
              <a:buNone/>
              <a:defRPr sz="1500" b="0" i="0">
                <a:latin typeface="Wells Fargo Sans SemiBold" panose="020B0503020203020204" pitchFamily="34" charset="0"/>
              </a:defRPr>
            </a:lvl1pPr>
          </a:lstStyle>
          <a:p>
            <a:pPr lvl="0"/>
            <a:r>
              <a:rPr lang="en-US"/>
              <a:t>Subhead</a:t>
            </a:r>
          </a:p>
        </p:txBody>
      </p:sp>
      <p:sp>
        <p:nvSpPr>
          <p:cNvPr id="11" name="Text Placeholder 72">
            <a:extLst>
              <a:ext uri="{FF2B5EF4-FFF2-40B4-BE49-F238E27FC236}">
                <a16:creationId xmlns:a16="http://schemas.microsoft.com/office/drawing/2014/main" id="{F3996235-F229-3348-7819-780DCAFEECFF}"/>
              </a:ext>
            </a:extLst>
          </p:cNvPr>
          <p:cNvSpPr>
            <a:spLocks noGrp="1"/>
          </p:cNvSpPr>
          <p:nvPr>
            <p:ph type="body" sz="quarter" idx="39" hasCustomPrompt="1"/>
          </p:nvPr>
        </p:nvSpPr>
        <p:spPr>
          <a:xfrm>
            <a:off x="8140701" y="1918209"/>
            <a:ext cx="3654424" cy="228597"/>
          </a:xfrm>
        </p:spPr>
        <p:txBody>
          <a:bodyPr/>
          <a:lstStyle>
            <a:lvl1pPr marL="0" indent="0">
              <a:spcBef>
                <a:spcPts val="0"/>
              </a:spcBef>
              <a:buNone/>
              <a:defRPr sz="1500" b="0" i="0">
                <a:latin typeface="Wells Fargo Sans SemiBold" panose="020B0503020203020204" pitchFamily="34" charset="0"/>
              </a:defRPr>
            </a:lvl1pPr>
          </a:lstStyle>
          <a:p>
            <a:pPr lvl="0"/>
            <a:r>
              <a:rPr lang="en-US"/>
              <a:t>Subhead</a:t>
            </a:r>
          </a:p>
        </p:txBody>
      </p:sp>
      <p:sp>
        <p:nvSpPr>
          <p:cNvPr id="19" name="Text Placeholder 18">
            <a:extLst>
              <a:ext uri="{FF2B5EF4-FFF2-40B4-BE49-F238E27FC236}">
                <a16:creationId xmlns:a16="http://schemas.microsoft.com/office/drawing/2014/main" id="{ECF3FB0B-11A3-237C-128F-F36162D4EC42}"/>
              </a:ext>
            </a:extLst>
          </p:cNvPr>
          <p:cNvSpPr>
            <a:spLocks noGrp="1"/>
          </p:cNvSpPr>
          <p:nvPr>
            <p:ph type="body" sz="quarter" idx="40"/>
          </p:nvPr>
        </p:nvSpPr>
        <p:spPr>
          <a:xfrm>
            <a:off x="382587" y="2247900"/>
            <a:ext cx="3654425" cy="2489200"/>
          </a:xfrm>
        </p:spPr>
        <p:txBody>
          <a:bodyPr/>
          <a:lstStyle>
            <a:lvl1pPr>
              <a:defRPr b="0"/>
            </a:lvl1pPr>
            <a:lvl2pPr marL="341313" indent="-171450">
              <a:defRPr b="0"/>
            </a:lvl2pPr>
            <a:lvl3pPr marL="511175" indent="-171450">
              <a:defRPr b="0"/>
            </a:lvl3pPr>
          </a:lstStyle>
          <a:p>
            <a:pPr lvl="0"/>
            <a:r>
              <a:rPr lang="en-US"/>
              <a:t>Click to edit Master text styles</a:t>
            </a:r>
          </a:p>
          <a:p>
            <a:pPr lvl="1"/>
            <a:r>
              <a:rPr lang="en-US"/>
              <a:t>Second level</a:t>
            </a:r>
          </a:p>
          <a:p>
            <a:pPr lvl="2"/>
            <a:r>
              <a:rPr lang="en-US"/>
              <a:t>Third level</a:t>
            </a:r>
          </a:p>
        </p:txBody>
      </p:sp>
      <p:sp>
        <p:nvSpPr>
          <p:cNvPr id="20" name="Text Placeholder 18">
            <a:extLst>
              <a:ext uri="{FF2B5EF4-FFF2-40B4-BE49-F238E27FC236}">
                <a16:creationId xmlns:a16="http://schemas.microsoft.com/office/drawing/2014/main" id="{BEA60336-B327-624E-EA95-5F04EB42DA1D}"/>
              </a:ext>
            </a:extLst>
          </p:cNvPr>
          <p:cNvSpPr>
            <a:spLocks noGrp="1"/>
          </p:cNvSpPr>
          <p:nvPr>
            <p:ph type="body" sz="quarter" idx="41"/>
          </p:nvPr>
        </p:nvSpPr>
        <p:spPr>
          <a:xfrm>
            <a:off x="4283075" y="2247900"/>
            <a:ext cx="3640138" cy="2489200"/>
          </a:xfrm>
        </p:spPr>
        <p:txBody>
          <a:bodyPr/>
          <a:lstStyle>
            <a:lvl1pPr>
              <a:defRPr b="0"/>
            </a:lvl1pPr>
            <a:lvl2pPr marL="341313" indent="-171450">
              <a:defRPr b="0"/>
            </a:lvl2pPr>
            <a:lvl3pPr marL="511175" indent="-171450">
              <a:defRPr b="0"/>
            </a:lvl3pPr>
          </a:lstStyle>
          <a:p>
            <a:pPr lvl="0"/>
            <a:r>
              <a:rPr lang="en-US"/>
              <a:t>Click to edit Master text styles</a:t>
            </a:r>
          </a:p>
          <a:p>
            <a:pPr lvl="1"/>
            <a:r>
              <a:rPr lang="en-US"/>
              <a:t>Second level</a:t>
            </a:r>
          </a:p>
          <a:p>
            <a:pPr lvl="2"/>
            <a:r>
              <a:rPr lang="en-US"/>
              <a:t>Third level</a:t>
            </a:r>
          </a:p>
        </p:txBody>
      </p:sp>
      <p:sp>
        <p:nvSpPr>
          <p:cNvPr id="21" name="Text Placeholder 18">
            <a:extLst>
              <a:ext uri="{FF2B5EF4-FFF2-40B4-BE49-F238E27FC236}">
                <a16:creationId xmlns:a16="http://schemas.microsoft.com/office/drawing/2014/main" id="{27E87966-ED95-743D-C13B-FF15A2514CAA}"/>
              </a:ext>
            </a:extLst>
          </p:cNvPr>
          <p:cNvSpPr>
            <a:spLocks noGrp="1"/>
          </p:cNvSpPr>
          <p:nvPr>
            <p:ph type="body" sz="quarter" idx="42"/>
          </p:nvPr>
        </p:nvSpPr>
        <p:spPr>
          <a:xfrm>
            <a:off x="8154988" y="2247900"/>
            <a:ext cx="3654424" cy="2489200"/>
          </a:xfrm>
        </p:spPr>
        <p:txBody>
          <a:bodyPr/>
          <a:lstStyle>
            <a:lvl1pPr>
              <a:defRPr b="0"/>
            </a:lvl1pPr>
            <a:lvl2pPr marL="341313" indent="-171450">
              <a:defRPr b="0"/>
            </a:lvl2pPr>
            <a:lvl3pPr marL="511175" indent="-171450">
              <a:defRPr b="0"/>
            </a:lvl3pPr>
          </a:lstStyle>
          <a:p>
            <a:pPr lvl="0"/>
            <a:r>
              <a:rPr lang="en-US"/>
              <a:t>Click to edit Master text styles</a:t>
            </a:r>
          </a:p>
          <a:p>
            <a:pPr lvl="1"/>
            <a:r>
              <a:rPr lang="en-US"/>
              <a:t>Second level</a:t>
            </a:r>
          </a:p>
          <a:p>
            <a:pPr lvl="2"/>
            <a:r>
              <a:rPr lang="en-US"/>
              <a:t>Third level</a:t>
            </a:r>
          </a:p>
        </p:txBody>
      </p:sp>
      <p:sp>
        <p:nvSpPr>
          <p:cNvPr id="28" name="Text Placeholder 72">
            <a:extLst>
              <a:ext uri="{FF2B5EF4-FFF2-40B4-BE49-F238E27FC236}">
                <a16:creationId xmlns:a16="http://schemas.microsoft.com/office/drawing/2014/main" id="{1BD5C4C8-69D4-9E17-C39A-D991CAF808AA}"/>
              </a:ext>
            </a:extLst>
          </p:cNvPr>
          <p:cNvSpPr>
            <a:spLocks noGrp="1"/>
          </p:cNvSpPr>
          <p:nvPr>
            <p:ph type="body" sz="quarter" idx="44" hasCustomPrompt="1"/>
          </p:nvPr>
        </p:nvSpPr>
        <p:spPr>
          <a:xfrm>
            <a:off x="382588" y="5188202"/>
            <a:ext cx="5307012" cy="228597"/>
          </a:xfrm>
        </p:spPr>
        <p:txBody>
          <a:bodyPr/>
          <a:lstStyle>
            <a:lvl1pPr marL="0" indent="0">
              <a:spcBef>
                <a:spcPts val="0"/>
              </a:spcBef>
              <a:buNone/>
              <a:defRPr sz="1500" b="0" i="0">
                <a:latin typeface="Wells Fargo Sans SemiBold" panose="020B0503020203020204" pitchFamily="34" charset="0"/>
              </a:defRPr>
            </a:lvl1pPr>
          </a:lstStyle>
          <a:p>
            <a:pPr lvl="0"/>
            <a:r>
              <a:rPr lang="en-US" dirty="0"/>
              <a:t>Recent success</a:t>
            </a:r>
          </a:p>
        </p:txBody>
      </p:sp>
      <p:sp>
        <p:nvSpPr>
          <p:cNvPr id="29" name="Text Placeholder 18">
            <a:extLst>
              <a:ext uri="{FF2B5EF4-FFF2-40B4-BE49-F238E27FC236}">
                <a16:creationId xmlns:a16="http://schemas.microsoft.com/office/drawing/2014/main" id="{F172ACA0-8CAB-10A9-8435-CD067BD664F2}"/>
              </a:ext>
            </a:extLst>
          </p:cNvPr>
          <p:cNvSpPr>
            <a:spLocks noGrp="1"/>
          </p:cNvSpPr>
          <p:nvPr>
            <p:ph type="body" sz="quarter" idx="45"/>
          </p:nvPr>
        </p:nvSpPr>
        <p:spPr>
          <a:xfrm>
            <a:off x="460862" y="6050120"/>
            <a:ext cx="2377440" cy="325761"/>
          </a:xfrm>
        </p:spPr>
        <p:txBody>
          <a:bodyPr/>
          <a:lstStyle>
            <a:lvl1pPr marL="0" indent="0">
              <a:buFontTx/>
              <a:buNone/>
              <a:defRPr b="0"/>
            </a:lvl1pPr>
          </a:lstStyle>
          <a:p>
            <a:pPr lvl="0"/>
            <a:r>
              <a:rPr lang="en-US"/>
              <a:t>Click to edit Master text styles</a:t>
            </a:r>
          </a:p>
        </p:txBody>
      </p:sp>
      <p:sp>
        <p:nvSpPr>
          <p:cNvPr id="32" name="Text Placeholder 18">
            <a:extLst>
              <a:ext uri="{FF2B5EF4-FFF2-40B4-BE49-F238E27FC236}">
                <a16:creationId xmlns:a16="http://schemas.microsoft.com/office/drawing/2014/main" id="{ECB14A26-D01F-F447-FB02-40A6253FF49A}"/>
              </a:ext>
            </a:extLst>
          </p:cNvPr>
          <p:cNvSpPr>
            <a:spLocks noGrp="1"/>
          </p:cNvSpPr>
          <p:nvPr>
            <p:ph type="body" sz="quarter" idx="47"/>
          </p:nvPr>
        </p:nvSpPr>
        <p:spPr>
          <a:xfrm>
            <a:off x="3403220" y="6050120"/>
            <a:ext cx="2377440" cy="325761"/>
          </a:xfrm>
        </p:spPr>
        <p:txBody>
          <a:bodyPr/>
          <a:lstStyle>
            <a:lvl1pPr marL="0" indent="0">
              <a:buFontTx/>
              <a:buNone/>
              <a:defRPr b="0"/>
            </a:lvl1pPr>
          </a:lstStyle>
          <a:p>
            <a:pPr lvl="0"/>
            <a:r>
              <a:rPr lang="en-US"/>
              <a:t>Click to edit Master text styles</a:t>
            </a:r>
          </a:p>
        </p:txBody>
      </p:sp>
      <p:sp>
        <p:nvSpPr>
          <p:cNvPr id="34" name="Text Placeholder 18">
            <a:extLst>
              <a:ext uri="{FF2B5EF4-FFF2-40B4-BE49-F238E27FC236}">
                <a16:creationId xmlns:a16="http://schemas.microsoft.com/office/drawing/2014/main" id="{F2F022C4-606C-16E6-DED2-691CCCE2FBED}"/>
              </a:ext>
            </a:extLst>
          </p:cNvPr>
          <p:cNvSpPr>
            <a:spLocks noGrp="1"/>
          </p:cNvSpPr>
          <p:nvPr>
            <p:ph type="body" sz="quarter" idx="49"/>
          </p:nvPr>
        </p:nvSpPr>
        <p:spPr>
          <a:xfrm>
            <a:off x="6345578" y="6050120"/>
            <a:ext cx="2377440" cy="325761"/>
          </a:xfrm>
        </p:spPr>
        <p:txBody>
          <a:bodyPr/>
          <a:lstStyle>
            <a:lvl1pPr marL="0" indent="0">
              <a:buFontTx/>
              <a:buNone/>
              <a:defRPr b="0"/>
            </a:lvl1pPr>
          </a:lstStyle>
          <a:p>
            <a:pPr lvl="0"/>
            <a:r>
              <a:rPr lang="en-US"/>
              <a:t>Click to edit Master text styles</a:t>
            </a:r>
          </a:p>
        </p:txBody>
      </p:sp>
      <p:sp>
        <p:nvSpPr>
          <p:cNvPr id="36" name="Text Placeholder 18">
            <a:extLst>
              <a:ext uri="{FF2B5EF4-FFF2-40B4-BE49-F238E27FC236}">
                <a16:creationId xmlns:a16="http://schemas.microsoft.com/office/drawing/2014/main" id="{6955F62B-1A3B-2EB7-D5B9-97966C5FE281}"/>
              </a:ext>
            </a:extLst>
          </p:cNvPr>
          <p:cNvSpPr>
            <a:spLocks noGrp="1"/>
          </p:cNvSpPr>
          <p:nvPr>
            <p:ph type="body" sz="quarter" idx="51"/>
          </p:nvPr>
        </p:nvSpPr>
        <p:spPr>
          <a:xfrm>
            <a:off x="9287935" y="6050120"/>
            <a:ext cx="2377440" cy="325761"/>
          </a:xfrm>
        </p:spPr>
        <p:txBody>
          <a:bodyPr/>
          <a:lstStyle>
            <a:lvl1pPr marL="0" indent="0">
              <a:buFontTx/>
              <a:buNone/>
              <a:defRPr b="0"/>
            </a:lvl1pPr>
          </a:lstStyle>
          <a:p>
            <a:pPr lvl="0"/>
            <a:r>
              <a:rPr lang="en-US"/>
              <a:t>Click to edit Master text styles</a:t>
            </a:r>
          </a:p>
        </p:txBody>
      </p:sp>
      <p:sp>
        <p:nvSpPr>
          <p:cNvPr id="4" name="Title 3">
            <a:extLst>
              <a:ext uri="{FF2B5EF4-FFF2-40B4-BE49-F238E27FC236}">
                <a16:creationId xmlns:a16="http://schemas.microsoft.com/office/drawing/2014/main" id="{73AE17EC-A5A8-E9C4-FD9F-F927536825C5}"/>
              </a:ext>
            </a:extLst>
          </p:cNvPr>
          <p:cNvSpPr>
            <a:spLocks noGrp="1"/>
          </p:cNvSpPr>
          <p:nvPr>
            <p:ph type="title"/>
          </p:nvPr>
        </p:nvSpPr>
        <p:spPr/>
        <p:txBody>
          <a:bodyPr/>
          <a:lstStyle/>
          <a:p>
            <a:r>
              <a:rPr lang="en-US"/>
              <a:t>Click to edit Master title style</a:t>
            </a:r>
          </a:p>
        </p:txBody>
      </p:sp>
      <p:sp>
        <p:nvSpPr>
          <p:cNvPr id="7" name="Text Placeholder 4">
            <a:extLst>
              <a:ext uri="{FF2B5EF4-FFF2-40B4-BE49-F238E27FC236}">
                <a16:creationId xmlns:a16="http://schemas.microsoft.com/office/drawing/2014/main" id="{171C41FF-5005-E42A-CDF6-39F2E5A44C97}"/>
              </a:ext>
            </a:extLst>
          </p:cNvPr>
          <p:cNvSpPr>
            <a:spLocks noGrp="1"/>
          </p:cNvSpPr>
          <p:nvPr>
            <p:ph type="body" sz="quarter" idx="3" hasCustomPrompt="1"/>
          </p:nvPr>
        </p:nvSpPr>
        <p:spPr>
          <a:xfrm>
            <a:off x="460862" y="5535919"/>
            <a:ext cx="2377440" cy="401019"/>
          </a:xfrm>
          <a:prstGeom prst="rect">
            <a:avLst/>
          </a:prstGeom>
          <a:noFill/>
        </p:spPr>
        <p:txBody>
          <a:bodyPr lIns="91440" anchor="ctr"/>
          <a:lstStyle>
            <a:lvl1pPr marL="0" indent="0" algn="l">
              <a:buNone/>
              <a:defRPr lang="en-US" sz="3600" b="0" kern="1200" dirty="0" smtClean="0">
                <a:solidFill>
                  <a:schemeClr val="bg2"/>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a:t>
            </a:r>
          </a:p>
        </p:txBody>
      </p:sp>
      <p:sp>
        <p:nvSpPr>
          <p:cNvPr id="8" name="Text Placeholder 4">
            <a:extLst>
              <a:ext uri="{FF2B5EF4-FFF2-40B4-BE49-F238E27FC236}">
                <a16:creationId xmlns:a16="http://schemas.microsoft.com/office/drawing/2014/main" id="{5DCBA661-CE82-C169-CD57-910CC51F1899}"/>
              </a:ext>
            </a:extLst>
          </p:cNvPr>
          <p:cNvSpPr>
            <a:spLocks noGrp="1"/>
          </p:cNvSpPr>
          <p:nvPr>
            <p:ph type="body" sz="quarter" idx="52" hasCustomPrompt="1"/>
          </p:nvPr>
        </p:nvSpPr>
        <p:spPr>
          <a:xfrm>
            <a:off x="9287935" y="5535919"/>
            <a:ext cx="2377440" cy="401019"/>
          </a:xfrm>
          <a:prstGeom prst="rect">
            <a:avLst/>
          </a:prstGeom>
          <a:noFill/>
        </p:spPr>
        <p:txBody>
          <a:bodyPr lIns="91440" anchor="ctr"/>
          <a:lstStyle>
            <a:lvl1pPr marL="0" indent="0" algn="l">
              <a:buNone/>
              <a:defRPr lang="en-US" sz="3600" b="0" kern="1200" dirty="0" smtClean="0">
                <a:solidFill>
                  <a:schemeClr val="bg2"/>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a:t>
            </a:r>
          </a:p>
        </p:txBody>
      </p:sp>
      <p:sp>
        <p:nvSpPr>
          <p:cNvPr id="12" name="Text Placeholder 4">
            <a:extLst>
              <a:ext uri="{FF2B5EF4-FFF2-40B4-BE49-F238E27FC236}">
                <a16:creationId xmlns:a16="http://schemas.microsoft.com/office/drawing/2014/main" id="{C723DCF1-2695-861D-9193-1A9487891CC6}"/>
              </a:ext>
            </a:extLst>
          </p:cNvPr>
          <p:cNvSpPr>
            <a:spLocks noGrp="1"/>
          </p:cNvSpPr>
          <p:nvPr>
            <p:ph type="body" sz="quarter" idx="53" hasCustomPrompt="1"/>
          </p:nvPr>
        </p:nvSpPr>
        <p:spPr>
          <a:xfrm>
            <a:off x="3403220" y="5535919"/>
            <a:ext cx="2377440" cy="401019"/>
          </a:xfrm>
          <a:prstGeom prst="rect">
            <a:avLst/>
          </a:prstGeom>
          <a:noFill/>
        </p:spPr>
        <p:txBody>
          <a:bodyPr lIns="91440" anchor="ctr"/>
          <a:lstStyle>
            <a:lvl1pPr marL="0" indent="0" algn="l">
              <a:buNone/>
              <a:defRPr lang="en-US" sz="3600" b="0" kern="1200" dirty="0" smtClean="0">
                <a:solidFill>
                  <a:schemeClr val="bg2"/>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a:t>
            </a:r>
          </a:p>
        </p:txBody>
      </p:sp>
      <p:sp>
        <p:nvSpPr>
          <p:cNvPr id="13" name="Text Placeholder 4">
            <a:extLst>
              <a:ext uri="{FF2B5EF4-FFF2-40B4-BE49-F238E27FC236}">
                <a16:creationId xmlns:a16="http://schemas.microsoft.com/office/drawing/2014/main" id="{043EC0A5-0D10-08B0-DB9E-E72F4EF14E2A}"/>
              </a:ext>
            </a:extLst>
          </p:cNvPr>
          <p:cNvSpPr>
            <a:spLocks noGrp="1"/>
          </p:cNvSpPr>
          <p:nvPr>
            <p:ph type="body" sz="quarter" idx="54" hasCustomPrompt="1"/>
          </p:nvPr>
        </p:nvSpPr>
        <p:spPr>
          <a:xfrm>
            <a:off x="6345578" y="5535919"/>
            <a:ext cx="2377440" cy="401019"/>
          </a:xfrm>
          <a:prstGeom prst="rect">
            <a:avLst/>
          </a:prstGeom>
          <a:noFill/>
        </p:spPr>
        <p:txBody>
          <a:bodyPr lIns="91440" anchor="ctr"/>
          <a:lstStyle>
            <a:lvl1pPr marL="0" indent="0" algn="l">
              <a:buNone/>
              <a:defRPr lang="en-US" sz="3600" b="0" kern="1200" dirty="0" smtClean="0">
                <a:solidFill>
                  <a:schemeClr val="bg2"/>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a:t>
            </a:r>
          </a:p>
        </p:txBody>
      </p:sp>
    </p:spTree>
    <p:extLst>
      <p:ext uri="{BB962C8B-B14F-4D97-AF65-F5344CB8AC3E}">
        <p14:creationId xmlns:p14="http://schemas.microsoft.com/office/powerpoint/2010/main" val="1974968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Sub-titl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5BF1F789-5F18-4A39-AD7A-F27D50655E13}"/>
              </a:ext>
            </a:extLst>
          </p:cNvPr>
          <p:cNvSpPr>
            <a:spLocks noGrp="1"/>
          </p:cNvSpPr>
          <p:nvPr>
            <p:ph type="ctrTitle" hasCustomPrompt="1"/>
          </p:nvPr>
        </p:nvSpPr>
        <p:spPr>
          <a:xfrm>
            <a:off x="391519" y="2131788"/>
            <a:ext cx="4848819" cy="1554459"/>
          </a:xfrm>
          <a:prstGeom prst="rect">
            <a:avLst/>
          </a:prstGeom>
        </p:spPr>
        <p:txBody>
          <a:bodyPr anchor="b" anchorCtr="0"/>
          <a:lstStyle>
            <a:lvl1pPr algn="l">
              <a:defRPr sz="3600">
                <a:solidFill>
                  <a:schemeClr val="bg2"/>
                </a:solidFill>
              </a:defRPr>
            </a:lvl1pPr>
          </a:lstStyle>
          <a:p>
            <a:r>
              <a:rPr lang="en-US" dirty="0"/>
              <a:t>Pitchbook Title</a:t>
            </a:r>
            <a:br>
              <a:rPr lang="en-US" dirty="0"/>
            </a:br>
            <a:r>
              <a:rPr lang="en-US" dirty="0"/>
              <a:t>Three Lines Max</a:t>
            </a:r>
          </a:p>
        </p:txBody>
      </p:sp>
      <p:sp>
        <p:nvSpPr>
          <p:cNvPr id="3" name="Subtitle">
            <a:extLst>
              <a:ext uri="{FF2B5EF4-FFF2-40B4-BE49-F238E27FC236}">
                <a16:creationId xmlns:a16="http://schemas.microsoft.com/office/drawing/2014/main" id="{DCD36CB7-C5B7-427E-B007-04E7C37DC940}"/>
              </a:ext>
            </a:extLst>
          </p:cNvPr>
          <p:cNvSpPr>
            <a:spLocks noGrp="1"/>
          </p:cNvSpPr>
          <p:nvPr>
            <p:ph type="subTitle" idx="1" hasCustomPrompt="1"/>
          </p:nvPr>
        </p:nvSpPr>
        <p:spPr>
          <a:xfrm>
            <a:off x="391520" y="4937759"/>
            <a:ext cx="4848818" cy="510541"/>
          </a:xfrm>
          <a:prstGeom prst="rect">
            <a:avLst/>
          </a:prstGeom>
        </p:spPr>
        <p:txBody>
          <a:bodyPr>
            <a:noAutofit/>
          </a:bodyPr>
          <a:lstStyle>
            <a:lvl1pPr marL="0" marR="0" indent="0" algn="l" defTabSz="914400" rtl="0" eaLnBrk="1" fontAlgn="auto" latinLnBrk="0" hangingPunct="1">
              <a:lnSpc>
                <a:spcPct val="100000"/>
              </a:lnSpc>
              <a:spcBef>
                <a:spcPts val="0"/>
              </a:spcBef>
              <a:spcAft>
                <a:spcPts val="0"/>
              </a:spcAft>
              <a:buClrTx/>
              <a:buSzTx/>
              <a:buFont typeface="Wells Fargo Sans" panose="020B0503020203020204" pitchFamily="34" charset="0"/>
              <a:buNone/>
              <a:tabLst/>
              <a:defRPr sz="1200">
                <a:solidFill>
                  <a:schemeClr val="bg2"/>
                </a:solidFill>
              </a:defRPr>
            </a:lvl1pPr>
            <a:lvl2pPr marL="0" indent="0" algn="l">
              <a:spcBef>
                <a:spcPts val="0"/>
              </a:spcBef>
              <a:spcAft>
                <a:spcPts val="0"/>
              </a:spcAft>
              <a:buNone/>
              <a:defRPr sz="1400"/>
            </a:lvl2pPr>
            <a:lvl3pPr marL="0" indent="0" algn="l">
              <a:spcBef>
                <a:spcPts val="0"/>
              </a:spcBef>
              <a:spcAft>
                <a:spcPts val="0"/>
              </a:spcAft>
              <a:buNone/>
              <a:defRPr sz="1400"/>
            </a:lvl3pPr>
            <a:lvl4pPr marL="0" indent="0" algn="l">
              <a:spcBef>
                <a:spcPts val="0"/>
              </a:spcBef>
              <a:spcAft>
                <a:spcPts val="0"/>
              </a:spcAft>
              <a:buNone/>
              <a:defRPr sz="1400"/>
            </a:lvl4pPr>
            <a:lvl5pPr marL="0" indent="0" algn="l">
              <a:spcBef>
                <a:spcPts val="0"/>
              </a:spcBef>
              <a:spcAft>
                <a:spcPts val="0"/>
              </a:spcAft>
              <a:buNone/>
              <a:defRPr sz="1400"/>
            </a:lvl5pPr>
            <a:lvl6pPr marL="0" indent="0" algn="l">
              <a:spcBef>
                <a:spcPts val="0"/>
              </a:spcBef>
              <a:spcAft>
                <a:spcPts val="0"/>
              </a:spcAft>
              <a:buNone/>
              <a:defRPr sz="1400"/>
            </a:lvl6pPr>
            <a:lvl7pPr marL="0" indent="0" algn="l">
              <a:spcBef>
                <a:spcPts val="0"/>
              </a:spcBef>
              <a:spcAft>
                <a:spcPts val="0"/>
              </a:spcAft>
              <a:buNone/>
              <a:defRPr sz="1400"/>
            </a:lvl7pPr>
            <a:lvl8pPr marL="0" indent="0" algn="l">
              <a:spcBef>
                <a:spcPts val="0"/>
              </a:spcBef>
              <a:spcAft>
                <a:spcPts val="0"/>
              </a:spcAft>
              <a:buNone/>
              <a:defRPr sz="1400"/>
            </a:lvl8pPr>
            <a:lvl9pPr marL="0" indent="0" algn="l">
              <a:spcBef>
                <a:spcPts val="0"/>
              </a:spcBef>
              <a:spcAft>
                <a:spcPts val="0"/>
              </a:spcAft>
              <a:buNone/>
              <a:defRPr sz="1400"/>
            </a:lvl9pPr>
          </a:lstStyle>
          <a:p>
            <a:pPr marL="0" marR="0" lvl="0" indent="0" algn="l" defTabSz="914400" rtl="0" eaLnBrk="1" fontAlgn="auto" latinLnBrk="0" hangingPunct="1">
              <a:lnSpc>
                <a:spcPct val="100000"/>
              </a:lnSpc>
              <a:spcBef>
                <a:spcPts val="0"/>
              </a:spcBef>
              <a:spcAft>
                <a:spcPts val="0"/>
              </a:spcAft>
              <a:buClrTx/>
              <a:buSzTx/>
              <a:buFont typeface="Wells Fargo Sans" panose="020B0503020203020204" pitchFamily="34" charset="0"/>
              <a:buNone/>
              <a:tabLst/>
              <a:defRPr/>
            </a:pPr>
            <a:r>
              <a:rPr lang="en-US" dirty="0"/>
              <a:t>[Month XX, 20XX]</a:t>
            </a:r>
            <a:br>
              <a:rPr lang="en-US" dirty="0"/>
            </a:br>
            <a:r>
              <a:rPr lang="en-US" dirty="0"/>
              <a:t>[Line of Business]</a:t>
            </a:r>
          </a:p>
        </p:txBody>
      </p:sp>
      <p:sp>
        <p:nvSpPr>
          <p:cNvPr id="14" name="Rectangle 13">
            <a:extLst>
              <a:ext uri="{FF2B5EF4-FFF2-40B4-BE49-F238E27FC236}">
                <a16:creationId xmlns:a16="http://schemas.microsoft.com/office/drawing/2014/main" id="{61568558-84B3-811C-2344-6C52CD6C79B2}"/>
              </a:ext>
            </a:extLst>
          </p:cNvPr>
          <p:cNvSpPr/>
          <p:nvPr/>
        </p:nvSpPr>
        <p:spPr>
          <a:xfrm>
            <a:off x="391520" y="4720571"/>
            <a:ext cx="2203691" cy="34286"/>
          </a:xfrm>
          <a:prstGeom prst="rect">
            <a:avLst/>
          </a:prstGeom>
          <a:solidFill>
            <a:srgbClr val="FFD100"/>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16" name="Text Placeholder 35">
            <a:extLst>
              <a:ext uri="{FF2B5EF4-FFF2-40B4-BE49-F238E27FC236}">
                <a16:creationId xmlns:a16="http://schemas.microsoft.com/office/drawing/2014/main" id="{F384705B-ED2D-8CA6-283C-14EB07E6D562}"/>
              </a:ext>
            </a:extLst>
          </p:cNvPr>
          <p:cNvSpPr>
            <a:spLocks noGrp="1"/>
          </p:cNvSpPr>
          <p:nvPr>
            <p:ph type="body" sz="quarter" idx="11" hasCustomPrompt="1"/>
          </p:nvPr>
        </p:nvSpPr>
        <p:spPr>
          <a:xfrm>
            <a:off x="391519" y="3984899"/>
            <a:ext cx="4848819" cy="535835"/>
          </a:xfrm>
          <a:prstGeom prst="rect">
            <a:avLst/>
          </a:prstGeom>
        </p:spPr>
        <p:txBody>
          <a:bodyPr/>
          <a:lstStyle>
            <a:lvl1pPr marL="0" indent="0">
              <a:spcBef>
                <a:spcPts val="0"/>
              </a:spcBef>
              <a:buNone/>
              <a:defRPr sz="1500">
                <a:solidFill>
                  <a:schemeClr val="bg2"/>
                </a:solidFill>
              </a:defRPr>
            </a:lvl1pPr>
          </a:lstStyle>
          <a:p>
            <a:pPr lvl="0"/>
            <a:r>
              <a:rPr lang="en-US" dirty="0"/>
              <a:t>Pitchbook Subtitle Two Lines Max</a:t>
            </a:r>
          </a:p>
        </p:txBody>
      </p:sp>
      <p:sp>
        <p:nvSpPr>
          <p:cNvPr id="4" name="Picture Placeholder 39">
            <a:extLst>
              <a:ext uri="{FF2B5EF4-FFF2-40B4-BE49-F238E27FC236}">
                <a16:creationId xmlns:a16="http://schemas.microsoft.com/office/drawing/2014/main" id="{F0ACCAFD-ABB6-36C5-2304-580AD20B3689}"/>
              </a:ext>
            </a:extLst>
          </p:cNvPr>
          <p:cNvSpPr>
            <a:spLocks noGrp="1"/>
          </p:cNvSpPr>
          <p:nvPr>
            <p:ph type="pic" sz="quarter" idx="12" hasCustomPrompt="1"/>
          </p:nvPr>
        </p:nvSpPr>
        <p:spPr>
          <a:xfrm>
            <a:off x="10837863" y="5997575"/>
            <a:ext cx="971172" cy="650875"/>
          </a:xfrm>
          <a:prstGeom prst="rect">
            <a:avLst/>
          </a:prstGeom>
        </p:spPr>
        <p:txBody>
          <a:bodyPr anchor="ctr"/>
          <a:lstStyle>
            <a:lvl1pPr marL="0" indent="0" algn="ctr">
              <a:buNone/>
              <a:defRPr sz="1200"/>
            </a:lvl1pPr>
          </a:lstStyle>
          <a:p>
            <a:r>
              <a:rPr lang="en-US"/>
              <a:t>Client logo</a:t>
            </a:r>
          </a:p>
        </p:txBody>
      </p:sp>
      <p:sp>
        <p:nvSpPr>
          <p:cNvPr id="6" name="Text Placeholder 11">
            <a:extLst>
              <a:ext uri="{FF2B5EF4-FFF2-40B4-BE49-F238E27FC236}">
                <a16:creationId xmlns:a16="http://schemas.microsoft.com/office/drawing/2014/main" id="{89E8E0F7-8532-6FCF-2A03-AC5D32EA59ED}"/>
              </a:ext>
            </a:extLst>
          </p:cNvPr>
          <p:cNvSpPr>
            <a:spLocks noGrp="1"/>
          </p:cNvSpPr>
          <p:nvPr>
            <p:ph type="body" sz="quarter" idx="105" hasCustomPrompt="1"/>
          </p:nvPr>
        </p:nvSpPr>
        <p:spPr>
          <a:xfrm>
            <a:off x="378406" y="6126480"/>
            <a:ext cx="5828866" cy="315321"/>
          </a:xfrm>
          <a:noFill/>
        </p:spPr>
        <p:txBody>
          <a:bodyPr lIns="0" anchor="b"/>
          <a:lstStyle>
            <a:lvl1pPr marL="0" indent="0">
              <a:spcBef>
                <a:spcPts val="0"/>
              </a:spcBef>
              <a:buNone/>
              <a:defRPr sz="800" b="0" i="0">
                <a:latin typeface="Wells Fargo Sans Condensed" panose="020B0506020203020204" pitchFamily="34" charset="0"/>
              </a:defRPr>
            </a:lvl1pPr>
          </a:lstStyle>
          <a:p>
            <a:pPr lvl="0"/>
            <a:r>
              <a:rPr lang="en-US"/>
              <a:t>Source/footnote goes here</a:t>
            </a:r>
          </a:p>
        </p:txBody>
      </p:sp>
      <p:pic>
        <p:nvPicPr>
          <p:cNvPr id="13" name="Picture 12" descr="A red sign with white text&#10;&#10;Description automatically generated">
            <a:extLst>
              <a:ext uri="{FF2B5EF4-FFF2-40B4-BE49-F238E27FC236}">
                <a16:creationId xmlns:a16="http://schemas.microsoft.com/office/drawing/2014/main" id="{7C91FF5A-BEE3-42C8-1C68-A6D9FF70F242}"/>
              </a:ext>
            </a:extLst>
          </p:cNvPr>
          <p:cNvPicPr>
            <a:picLocks noChangeAspect="1"/>
          </p:cNvPicPr>
          <p:nvPr userDrawn="1"/>
        </p:nvPicPr>
        <p:blipFill>
          <a:blip r:embed="rId2"/>
          <a:stretch>
            <a:fillRect/>
          </a:stretch>
        </p:blipFill>
        <p:spPr>
          <a:xfrm>
            <a:off x="10849293" y="381000"/>
            <a:ext cx="960120" cy="960120"/>
          </a:xfrm>
          <a:prstGeom prst="rect">
            <a:avLst/>
          </a:prstGeom>
        </p:spPr>
      </p:pic>
      <p:grpSp>
        <p:nvGrpSpPr>
          <p:cNvPr id="20" name="Identifier">
            <a:extLst>
              <a:ext uri="{FF2B5EF4-FFF2-40B4-BE49-F238E27FC236}">
                <a16:creationId xmlns:a16="http://schemas.microsoft.com/office/drawing/2014/main" id="{2B7D4001-AF13-546A-44BA-DD541D42349B}"/>
              </a:ext>
            </a:extLst>
          </p:cNvPr>
          <p:cNvGrpSpPr/>
          <p:nvPr userDrawn="1"/>
        </p:nvGrpSpPr>
        <p:grpSpPr>
          <a:xfrm>
            <a:off x="381433" y="572523"/>
            <a:ext cx="3548390" cy="617220"/>
            <a:chOff x="9441358" y="650056"/>
            <a:chExt cx="4731187" cy="822960"/>
          </a:xfrm>
        </p:grpSpPr>
        <p:sp>
          <p:nvSpPr>
            <p:cNvPr id="21" name="Group Name">
              <a:extLst>
                <a:ext uri="{FF2B5EF4-FFF2-40B4-BE49-F238E27FC236}">
                  <a16:creationId xmlns:a16="http://schemas.microsoft.com/office/drawing/2014/main" id="{D2DBA98E-E8F9-19A0-9131-165D62356886}"/>
                </a:ext>
              </a:extLst>
            </p:cNvPr>
            <p:cNvSpPr txBox="1"/>
            <p:nvPr/>
          </p:nvSpPr>
          <p:spPr>
            <a:xfrm>
              <a:off x="9857119" y="650056"/>
              <a:ext cx="4315426" cy="822960"/>
            </a:xfrm>
            <a:prstGeom prst="rect">
              <a:avLst/>
            </a:prstGeom>
            <a:noFill/>
          </p:spPr>
          <p:txBody>
            <a:bodyPr wrap="square" lIns="0" tIns="0" rIns="0" bIns="0" rtlCol="0" anchor="ctr" anchorCtr="0">
              <a:noAutofit/>
            </a:bodyPr>
            <a:lstStyle/>
            <a:p>
              <a:pPr>
                <a:lnSpc>
                  <a:spcPts val="2700"/>
                </a:lnSpc>
                <a:buSzPct val="100000"/>
              </a:pPr>
              <a:r>
                <a:rPr lang="en-US" sz="2500" dirty="0">
                  <a:solidFill>
                    <a:srgbClr val="403C3A"/>
                  </a:solidFill>
                  <a:latin typeface="Wells Fargo Serif Display" panose="02040403040405020204" pitchFamily="18" charset="0"/>
                </a:rPr>
                <a:t>Corporate &amp; </a:t>
              </a:r>
              <a:br>
                <a:rPr lang="en-US" sz="2500" dirty="0">
                  <a:solidFill>
                    <a:srgbClr val="403C3A"/>
                  </a:solidFill>
                  <a:latin typeface="Wells Fargo Serif Display" panose="02040403040405020204" pitchFamily="18" charset="0"/>
                </a:rPr>
              </a:br>
              <a:r>
                <a:rPr lang="en-US" sz="2500" dirty="0">
                  <a:solidFill>
                    <a:srgbClr val="403C3A"/>
                  </a:solidFill>
                  <a:latin typeface="Wells Fargo Serif Display" panose="02040403040405020204" pitchFamily="18" charset="0"/>
                </a:rPr>
                <a:t>Investment Banking</a:t>
              </a:r>
            </a:p>
          </p:txBody>
        </p:sp>
        <p:sp>
          <p:nvSpPr>
            <p:cNvPr id="22" name="Box">
              <a:extLst>
                <a:ext uri="{FF2B5EF4-FFF2-40B4-BE49-F238E27FC236}">
                  <a16:creationId xmlns:a16="http://schemas.microsoft.com/office/drawing/2014/main" id="{5CF23BEB-E0AC-8437-00CB-85631AF3254A}"/>
                </a:ext>
                <a:ext uri="{C183D7F6-B498-43B3-948B-1728B52AA6E4}">
                  <adec:decorative xmlns:adec="http://schemas.microsoft.com/office/drawing/2017/decorative" val="1"/>
                </a:ext>
              </a:extLst>
            </p:cNvPr>
            <p:cNvSpPr/>
            <p:nvPr userDrawn="1"/>
          </p:nvSpPr>
          <p:spPr bwMode="auto">
            <a:xfrm>
              <a:off x="9441358" y="653796"/>
              <a:ext cx="134112" cy="768096"/>
            </a:xfrm>
            <a:prstGeom prst="rect">
              <a:avLst/>
            </a:prstGeom>
            <a:solidFill>
              <a:srgbClr val="FFD100"/>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350">
                <a:solidFill>
                  <a:srgbClr val="403C3A"/>
                </a:solidFill>
              </a:endParaRPr>
            </a:p>
          </p:txBody>
        </p:sp>
      </p:grpSp>
      <p:sp>
        <p:nvSpPr>
          <p:cNvPr id="5" name="Title">
            <a:extLst>
              <a:ext uri="{FF2B5EF4-FFF2-40B4-BE49-F238E27FC236}">
                <a16:creationId xmlns:a16="http://schemas.microsoft.com/office/drawing/2014/main" id="{AAFE0286-94BF-C76A-2E94-36080ACBE3EF}"/>
              </a:ext>
            </a:extLst>
          </p:cNvPr>
          <p:cNvSpPr txBox="1">
            <a:spLocks/>
          </p:cNvSpPr>
          <p:nvPr userDrawn="1"/>
        </p:nvSpPr>
        <p:spPr>
          <a:xfrm>
            <a:off x="382965" y="6606570"/>
            <a:ext cx="3223835" cy="171917"/>
          </a:xfrm>
          <a:prstGeom prst="rect">
            <a:avLst/>
          </a:prstGeom>
        </p:spPr>
        <p:txBody>
          <a:bodyPr vert="horz" lIns="0" tIns="0" rIns="0" bIns="0" rtlCol="0" anchor="t" anchorCtr="0">
            <a:noAutofit/>
          </a:bodyPr>
          <a:lstStyle>
            <a:lvl1pPr algn="ctr" defTabSz="1828800" rtl="0" eaLnBrk="1" latinLnBrk="0" hangingPunct="1">
              <a:lnSpc>
                <a:spcPct val="90000"/>
              </a:lnSpc>
              <a:spcBef>
                <a:spcPct val="0"/>
              </a:spcBef>
              <a:buNone/>
              <a:defRPr sz="12000" kern="1200">
                <a:solidFill>
                  <a:schemeClr val="tx1"/>
                </a:solidFill>
                <a:latin typeface="+mj-lt"/>
                <a:ea typeface="+mj-ea"/>
                <a:cs typeface="+mj-cs"/>
              </a:defRPr>
            </a:lvl1pPr>
          </a:lstStyle>
          <a:p>
            <a:pPr marL="0" marR="0" lvl="0" indent="0" algn="l" defTabSz="1485817" rtl="0" eaLnBrk="1" fontAlgn="auto" latinLnBrk="0" hangingPunct="1">
              <a:lnSpc>
                <a:spcPct val="90000"/>
              </a:lnSpc>
              <a:spcBef>
                <a:spcPct val="0"/>
              </a:spcBef>
              <a:spcAft>
                <a:spcPts val="0"/>
              </a:spcAft>
              <a:buClrTx/>
              <a:buSzTx/>
              <a:buFontTx/>
              <a:buNone/>
              <a:tabLst/>
              <a:defRPr/>
            </a:pPr>
            <a:r>
              <a:rPr lang="en-US" sz="800" dirty="0">
                <a:solidFill>
                  <a:schemeClr val="accent6"/>
                </a:solidFill>
                <a:latin typeface="Wells Fargo Sans" panose="020B0503020203020204" pitchFamily="34" charset="0"/>
              </a:rPr>
              <a:t>© 2025 Wells Fargo &amp; Company. Confidential. </a:t>
            </a:r>
          </a:p>
        </p:txBody>
      </p:sp>
    </p:spTree>
    <p:extLst>
      <p:ext uri="{BB962C8B-B14F-4D97-AF65-F5344CB8AC3E}">
        <p14:creationId xmlns:p14="http://schemas.microsoft.com/office/powerpoint/2010/main" val="4189743137"/>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577FC4E7-6B12-78B9-0AEF-66351DDD8ADA}"/>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19" name="Text Placeholder 18">
            <a:extLst>
              <a:ext uri="{FF2B5EF4-FFF2-40B4-BE49-F238E27FC236}">
                <a16:creationId xmlns:a16="http://schemas.microsoft.com/office/drawing/2014/main" id="{ECF3FB0B-11A3-237C-128F-F36162D4EC42}"/>
              </a:ext>
            </a:extLst>
          </p:cNvPr>
          <p:cNvSpPr>
            <a:spLocks noGrp="1"/>
          </p:cNvSpPr>
          <p:nvPr>
            <p:ph type="body" sz="quarter" idx="40"/>
          </p:nvPr>
        </p:nvSpPr>
        <p:spPr>
          <a:xfrm>
            <a:off x="382587" y="1219203"/>
            <a:ext cx="3654425" cy="4823009"/>
          </a:xfrm>
        </p:spPr>
        <p:txBody>
          <a:bodyPr/>
          <a:lstStyle>
            <a:lvl1pPr>
              <a:defRPr b="0"/>
            </a:lvl1pPr>
            <a:lvl2pPr marL="341313" indent="-171450">
              <a:defRPr b="0"/>
            </a:lvl2pPr>
            <a:lvl3pPr marL="511175" indent="-171450">
              <a:defRPr b="0"/>
            </a:lvl3pPr>
          </a:lstStyle>
          <a:p>
            <a:pPr lvl="0"/>
            <a:r>
              <a:rPr lang="en-US"/>
              <a:t>Click to edit Master text styles</a:t>
            </a:r>
          </a:p>
          <a:p>
            <a:pPr lvl="1"/>
            <a:r>
              <a:rPr lang="en-US"/>
              <a:t>Second level</a:t>
            </a:r>
          </a:p>
          <a:p>
            <a:pPr lvl="2"/>
            <a:r>
              <a:rPr lang="en-US"/>
              <a:t>Third level</a:t>
            </a:r>
          </a:p>
        </p:txBody>
      </p:sp>
      <p:sp>
        <p:nvSpPr>
          <p:cNvPr id="20" name="Text Placeholder 18">
            <a:extLst>
              <a:ext uri="{FF2B5EF4-FFF2-40B4-BE49-F238E27FC236}">
                <a16:creationId xmlns:a16="http://schemas.microsoft.com/office/drawing/2014/main" id="{BEA60336-B327-624E-EA95-5F04EB42DA1D}"/>
              </a:ext>
            </a:extLst>
          </p:cNvPr>
          <p:cNvSpPr>
            <a:spLocks noGrp="1"/>
          </p:cNvSpPr>
          <p:nvPr>
            <p:ph type="body" sz="quarter" idx="41"/>
          </p:nvPr>
        </p:nvSpPr>
        <p:spPr>
          <a:xfrm>
            <a:off x="4283075" y="1219203"/>
            <a:ext cx="3640138" cy="4823009"/>
          </a:xfrm>
        </p:spPr>
        <p:txBody>
          <a:bodyPr/>
          <a:lstStyle>
            <a:lvl1pPr>
              <a:defRPr b="0"/>
            </a:lvl1pPr>
            <a:lvl2pPr marL="341313" indent="-171450">
              <a:defRPr b="0"/>
            </a:lvl2pPr>
            <a:lvl3pPr marL="511175" indent="-171450">
              <a:defRPr b="0"/>
            </a:lvl3pPr>
          </a:lstStyle>
          <a:p>
            <a:pPr lvl="0"/>
            <a:r>
              <a:rPr lang="en-US"/>
              <a:t>Click to edit Master text styles</a:t>
            </a:r>
          </a:p>
          <a:p>
            <a:pPr lvl="1"/>
            <a:r>
              <a:rPr lang="en-US"/>
              <a:t>Second level</a:t>
            </a:r>
          </a:p>
          <a:p>
            <a:pPr lvl="2"/>
            <a:r>
              <a:rPr lang="en-US"/>
              <a:t>Third level</a:t>
            </a:r>
          </a:p>
        </p:txBody>
      </p:sp>
      <p:sp>
        <p:nvSpPr>
          <p:cNvPr id="21" name="Text Placeholder 18">
            <a:extLst>
              <a:ext uri="{FF2B5EF4-FFF2-40B4-BE49-F238E27FC236}">
                <a16:creationId xmlns:a16="http://schemas.microsoft.com/office/drawing/2014/main" id="{27E87966-ED95-743D-C13B-FF15A2514CAA}"/>
              </a:ext>
            </a:extLst>
          </p:cNvPr>
          <p:cNvSpPr>
            <a:spLocks noGrp="1"/>
          </p:cNvSpPr>
          <p:nvPr>
            <p:ph type="body" sz="quarter" idx="42"/>
          </p:nvPr>
        </p:nvSpPr>
        <p:spPr>
          <a:xfrm>
            <a:off x="8154988" y="1219203"/>
            <a:ext cx="3654424" cy="4823009"/>
          </a:xfrm>
        </p:spPr>
        <p:txBody>
          <a:bodyPr/>
          <a:lstStyle>
            <a:lvl1pPr>
              <a:defRPr b="0"/>
            </a:lvl1pPr>
            <a:lvl2pPr marL="341313" indent="-171450">
              <a:defRPr b="0"/>
            </a:lvl2pPr>
            <a:lvl3pPr marL="511175" indent="-171450">
              <a:defRPr b="0"/>
            </a:lvl3pPr>
          </a:lstStyle>
          <a:p>
            <a:pPr lvl="0"/>
            <a:r>
              <a:rPr lang="en-US"/>
              <a:t>Click to edit Master text styles</a:t>
            </a:r>
          </a:p>
          <a:p>
            <a:pPr lvl="1"/>
            <a:r>
              <a:rPr lang="en-US"/>
              <a:t>Second level</a:t>
            </a:r>
          </a:p>
          <a:p>
            <a:pPr lvl="2"/>
            <a:r>
              <a:rPr lang="en-US"/>
              <a:t>Third level</a:t>
            </a:r>
          </a:p>
        </p:txBody>
      </p:sp>
      <p:sp>
        <p:nvSpPr>
          <p:cNvPr id="4" name="Title 3">
            <a:extLst>
              <a:ext uri="{FF2B5EF4-FFF2-40B4-BE49-F238E27FC236}">
                <a16:creationId xmlns:a16="http://schemas.microsoft.com/office/drawing/2014/main" id="{73AE17EC-A5A8-E9C4-FD9F-F927536825C5}"/>
              </a:ext>
            </a:extLst>
          </p:cNvPr>
          <p:cNvSpPr>
            <a:spLocks noGrp="1"/>
          </p:cNvSpPr>
          <p:nvPr>
            <p:ph type="title"/>
          </p:nvPr>
        </p:nvSpPr>
        <p:spPr/>
        <p:txBody>
          <a:bodyPr/>
          <a:lstStyle/>
          <a:p>
            <a:r>
              <a:rPr lang="en-US"/>
              <a:t>Click to edit Master title style</a:t>
            </a:r>
          </a:p>
        </p:txBody>
      </p:sp>
      <p:sp>
        <p:nvSpPr>
          <p:cNvPr id="15" name="Text Placeholder 11">
            <a:extLst>
              <a:ext uri="{FF2B5EF4-FFF2-40B4-BE49-F238E27FC236}">
                <a16:creationId xmlns:a16="http://schemas.microsoft.com/office/drawing/2014/main" id="{C84DC21F-604E-0D9C-85EA-A2B1D2E245FC}"/>
              </a:ext>
            </a:extLst>
          </p:cNvPr>
          <p:cNvSpPr>
            <a:spLocks noGrp="1"/>
          </p:cNvSpPr>
          <p:nvPr>
            <p:ph type="body" sz="quarter" idx="56" hasCustomPrompt="1"/>
          </p:nvPr>
        </p:nvSpPr>
        <p:spPr>
          <a:xfrm>
            <a:off x="378405" y="6197332"/>
            <a:ext cx="11426825" cy="244469"/>
          </a:xfrm>
          <a:noFill/>
        </p:spPr>
        <p:txBody>
          <a:bodyPr lIns="0" anchor="b"/>
          <a:lstStyle>
            <a:lvl1pPr marL="0" indent="0">
              <a:spcBef>
                <a:spcPts val="0"/>
              </a:spcBef>
              <a:buNone/>
              <a:defRPr sz="800" b="0" i="0">
                <a:latin typeface="Wells Fargo Sans Condensed" panose="020B0506020203020204" pitchFamily="34" charset="0"/>
              </a:defRPr>
            </a:lvl1pPr>
          </a:lstStyle>
          <a:p>
            <a:pPr lvl="0"/>
            <a:r>
              <a:rPr lang="en-US" dirty="0"/>
              <a:t>Source/footnote goes here</a:t>
            </a:r>
          </a:p>
        </p:txBody>
      </p:sp>
    </p:spTree>
    <p:extLst>
      <p:ext uri="{BB962C8B-B14F-4D97-AF65-F5344CB8AC3E}">
        <p14:creationId xmlns:p14="http://schemas.microsoft.com/office/powerpoint/2010/main" val="26461503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 Column with subhead">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577FC4E7-6B12-78B9-0AEF-66351DDD8ADA}"/>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9" name="Text Placeholder 72">
            <a:extLst>
              <a:ext uri="{FF2B5EF4-FFF2-40B4-BE49-F238E27FC236}">
                <a16:creationId xmlns:a16="http://schemas.microsoft.com/office/drawing/2014/main" id="{E58B6C7B-7AAF-C2EC-F2FA-A8B9BA2CB820}"/>
              </a:ext>
            </a:extLst>
          </p:cNvPr>
          <p:cNvSpPr>
            <a:spLocks noGrp="1"/>
          </p:cNvSpPr>
          <p:nvPr>
            <p:ph type="body" sz="quarter" idx="37" hasCustomPrompt="1"/>
          </p:nvPr>
        </p:nvSpPr>
        <p:spPr>
          <a:xfrm>
            <a:off x="382587" y="1219203"/>
            <a:ext cx="3654425" cy="228597"/>
          </a:xfrm>
        </p:spPr>
        <p:txBody>
          <a:bodyPr/>
          <a:lstStyle>
            <a:lvl1pPr marL="0" indent="0">
              <a:spcBef>
                <a:spcPts val="0"/>
              </a:spcBef>
              <a:buNone/>
              <a:defRPr sz="1500" b="0" i="0">
                <a:latin typeface="Wells Fargo Sans SemiBold" panose="020B0503020203020204" pitchFamily="34" charset="0"/>
              </a:defRPr>
            </a:lvl1pPr>
          </a:lstStyle>
          <a:p>
            <a:pPr lvl="0"/>
            <a:r>
              <a:rPr lang="en-US" dirty="0"/>
              <a:t>Subhead</a:t>
            </a:r>
          </a:p>
        </p:txBody>
      </p:sp>
      <p:sp>
        <p:nvSpPr>
          <p:cNvPr id="10" name="Text Placeholder 72">
            <a:extLst>
              <a:ext uri="{FF2B5EF4-FFF2-40B4-BE49-F238E27FC236}">
                <a16:creationId xmlns:a16="http://schemas.microsoft.com/office/drawing/2014/main" id="{3E1FA178-EED4-07A9-5FA4-CDBF1B4D557A}"/>
              </a:ext>
            </a:extLst>
          </p:cNvPr>
          <p:cNvSpPr>
            <a:spLocks noGrp="1"/>
          </p:cNvSpPr>
          <p:nvPr>
            <p:ph type="body" sz="quarter" idx="38" hasCustomPrompt="1"/>
          </p:nvPr>
        </p:nvSpPr>
        <p:spPr>
          <a:xfrm>
            <a:off x="4283075" y="1219203"/>
            <a:ext cx="3640138" cy="228597"/>
          </a:xfrm>
        </p:spPr>
        <p:txBody>
          <a:bodyPr/>
          <a:lstStyle>
            <a:lvl1pPr marL="0" indent="0">
              <a:spcBef>
                <a:spcPts val="0"/>
              </a:spcBef>
              <a:buNone/>
              <a:defRPr sz="1500" b="0" i="0">
                <a:latin typeface="Wells Fargo Sans SemiBold" panose="020B0503020203020204" pitchFamily="34" charset="0"/>
              </a:defRPr>
            </a:lvl1pPr>
          </a:lstStyle>
          <a:p>
            <a:pPr lvl="0"/>
            <a:r>
              <a:rPr lang="en-US" dirty="0"/>
              <a:t>Subhead</a:t>
            </a:r>
          </a:p>
        </p:txBody>
      </p:sp>
      <p:sp>
        <p:nvSpPr>
          <p:cNvPr id="11" name="Text Placeholder 72">
            <a:extLst>
              <a:ext uri="{FF2B5EF4-FFF2-40B4-BE49-F238E27FC236}">
                <a16:creationId xmlns:a16="http://schemas.microsoft.com/office/drawing/2014/main" id="{F3996235-F229-3348-7819-780DCAFEECFF}"/>
              </a:ext>
            </a:extLst>
          </p:cNvPr>
          <p:cNvSpPr>
            <a:spLocks noGrp="1"/>
          </p:cNvSpPr>
          <p:nvPr>
            <p:ph type="body" sz="quarter" idx="39" hasCustomPrompt="1"/>
          </p:nvPr>
        </p:nvSpPr>
        <p:spPr>
          <a:xfrm>
            <a:off x="8140701" y="1219203"/>
            <a:ext cx="3654424" cy="228597"/>
          </a:xfrm>
        </p:spPr>
        <p:txBody>
          <a:bodyPr/>
          <a:lstStyle>
            <a:lvl1pPr marL="0" indent="0">
              <a:spcBef>
                <a:spcPts val="0"/>
              </a:spcBef>
              <a:buNone/>
              <a:defRPr sz="1500" b="0" i="0">
                <a:latin typeface="Wells Fargo Sans SemiBold" panose="020B0503020203020204" pitchFamily="34" charset="0"/>
              </a:defRPr>
            </a:lvl1pPr>
          </a:lstStyle>
          <a:p>
            <a:pPr lvl="0"/>
            <a:r>
              <a:rPr lang="en-US"/>
              <a:t>Subhead</a:t>
            </a:r>
          </a:p>
        </p:txBody>
      </p:sp>
      <p:sp>
        <p:nvSpPr>
          <p:cNvPr id="19" name="Text Placeholder 18">
            <a:extLst>
              <a:ext uri="{FF2B5EF4-FFF2-40B4-BE49-F238E27FC236}">
                <a16:creationId xmlns:a16="http://schemas.microsoft.com/office/drawing/2014/main" id="{ECF3FB0B-11A3-237C-128F-F36162D4EC42}"/>
              </a:ext>
            </a:extLst>
          </p:cNvPr>
          <p:cNvSpPr>
            <a:spLocks noGrp="1"/>
          </p:cNvSpPr>
          <p:nvPr>
            <p:ph type="body" sz="quarter" idx="40"/>
          </p:nvPr>
        </p:nvSpPr>
        <p:spPr>
          <a:xfrm>
            <a:off x="382587" y="1560982"/>
            <a:ext cx="3654425" cy="4481237"/>
          </a:xfrm>
        </p:spPr>
        <p:txBody>
          <a:bodyPr/>
          <a:lstStyle>
            <a:lvl1pPr>
              <a:defRPr b="0"/>
            </a:lvl1pPr>
            <a:lvl2pPr marL="341313" indent="-171450">
              <a:defRPr b="0"/>
            </a:lvl2pPr>
            <a:lvl3pPr marL="511175" indent="-171450">
              <a:defRPr b="0"/>
            </a:lvl3pPr>
          </a:lstStyle>
          <a:p>
            <a:pPr lvl="0"/>
            <a:r>
              <a:rPr lang="en-US"/>
              <a:t>Click to edit Master text styles</a:t>
            </a:r>
          </a:p>
          <a:p>
            <a:pPr lvl="1"/>
            <a:r>
              <a:rPr lang="en-US"/>
              <a:t>Second level</a:t>
            </a:r>
          </a:p>
          <a:p>
            <a:pPr lvl="2"/>
            <a:r>
              <a:rPr lang="en-US"/>
              <a:t>Third level</a:t>
            </a:r>
          </a:p>
        </p:txBody>
      </p:sp>
      <p:sp>
        <p:nvSpPr>
          <p:cNvPr id="20" name="Text Placeholder 18">
            <a:extLst>
              <a:ext uri="{FF2B5EF4-FFF2-40B4-BE49-F238E27FC236}">
                <a16:creationId xmlns:a16="http://schemas.microsoft.com/office/drawing/2014/main" id="{BEA60336-B327-624E-EA95-5F04EB42DA1D}"/>
              </a:ext>
            </a:extLst>
          </p:cNvPr>
          <p:cNvSpPr>
            <a:spLocks noGrp="1"/>
          </p:cNvSpPr>
          <p:nvPr>
            <p:ph type="body" sz="quarter" idx="41"/>
          </p:nvPr>
        </p:nvSpPr>
        <p:spPr>
          <a:xfrm>
            <a:off x="4283075" y="1560981"/>
            <a:ext cx="3640138" cy="4481231"/>
          </a:xfrm>
        </p:spPr>
        <p:txBody>
          <a:bodyPr/>
          <a:lstStyle>
            <a:lvl1pPr>
              <a:defRPr b="0"/>
            </a:lvl1pPr>
            <a:lvl2pPr marL="341313" indent="-171450">
              <a:defRPr b="0"/>
            </a:lvl2pPr>
            <a:lvl3pPr marL="511175" indent="-171450">
              <a:defRPr b="0"/>
            </a:lvl3pPr>
          </a:lstStyle>
          <a:p>
            <a:pPr lvl="0"/>
            <a:r>
              <a:rPr lang="en-US"/>
              <a:t>Click to edit Master text styles</a:t>
            </a:r>
          </a:p>
          <a:p>
            <a:pPr lvl="1"/>
            <a:r>
              <a:rPr lang="en-US"/>
              <a:t>Second level</a:t>
            </a:r>
          </a:p>
          <a:p>
            <a:pPr lvl="2"/>
            <a:r>
              <a:rPr lang="en-US"/>
              <a:t>Third level</a:t>
            </a:r>
          </a:p>
        </p:txBody>
      </p:sp>
      <p:sp>
        <p:nvSpPr>
          <p:cNvPr id="21" name="Text Placeholder 18">
            <a:extLst>
              <a:ext uri="{FF2B5EF4-FFF2-40B4-BE49-F238E27FC236}">
                <a16:creationId xmlns:a16="http://schemas.microsoft.com/office/drawing/2014/main" id="{27E87966-ED95-743D-C13B-FF15A2514CAA}"/>
              </a:ext>
            </a:extLst>
          </p:cNvPr>
          <p:cNvSpPr>
            <a:spLocks noGrp="1"/>
          </p:cNvSpPr>
          <p:nvPr>
            <p:ph type="body" sz="quarter" idx="42"/>
          </p:nvPr>
        </p:nvSpPr>
        <p:spPr>
          <a:xfrm>
            <a:off x="8154988" y="1560982"/>
            <a:ext cx="3654424" cy="4481230"/>
          </a:xfrm>
        </p:spPr>
        <p:txBody>
          <a:bodyPr/>
          <a:lstStyle>
            <a:lvl1pPr>
              <a:defRPr b="0"/>
            </a:lvl1pPr>
            <a:lvl2pPr marL="341313" indent="-171450">
              <a:defRPr b="0"/>
            </a:lvl2pPr>
            <a:lvl3pPr marL="511175" indent="-171450">
              <a:defRPr b="0"/>
            </a:lvl3pPr>
          </a:lstStyle>
          <a:p>
            <a:pPr lvl="0"/>
            <a:r>
              <a:rPr lang="en-US"/>
              <a:t>Click to edit Master text styles</a:t>
            </a:r>
          </a:p>
          <a:p>
            <a:pPr lvl="1"/>
            <a:r>
              <a:rPr lang="en-US"/>
              <a:t>Second level</a:t>
            </a:r>
          </a:p>
          <a:p>
            <a:pPr lvl="2"/>
            <a:r>
              <a:rPr lang="en-US"/>
              <a:t>Third level</a:t>
            </a:r>
          </a:p>
        </p:txBody>
      </p:sp>
      <p:sp>
        <p:nvSpPr>
          <p:cNvPr id="4" name="Title 3">
            <a:extLst>
              <a:ext uri="{FF2B5EF4-FFF2-40B4-BE49-F238E27FC236}">
                <a16:creationId xmlns:a16="http://schemas.microsoft.com/office/drawing/2014/main" id="{73AE17EC-A5A8-E9C4-FD9F-F927536825C5}"/>
              </a:ext>
            </a:extLst>
          </p:cNvPr>
          <p:cNvSpPr>
            <a:spLocks noGrp="1"/>
          </p:cNvSpPr>
          <p:nvPr>
            <p:ph type="title"/>
          </p:nvPr>
        </p:nvSpPr>
        <p:spPr/>
        <p:txBody>
          <a:bodyPr/>
          <a:lstStyle/>
          <a:p>
            <a:r>
              <a:rPr lang="en-US"/>
              <a:t>Click to edit Master title style</a:t>
            </a:r>
          </a:p>
        </p:txBody>
      </p:sp>
      <p:sp>
        <p:nvSpPr>
          <p:cNvPr id="2" name="Text Placeholder 11">
            <a:extLst>
              <a:ext uri="{FF2B5EF4-FFF2-40B4-BE49-F238E27FC236}">
                <a16:creationId xmlns:a16="http://schemas.microsoft.com/office/drawing/2014/main" id="{49EDFF97-C705-A86D-DF83-D8263C4E697E}"/>
              </a:ext>
            </a:extLst>
          </p:cNvPr>
          <p:cNvSpPr>
            <a:spLocks noGrp="1"/>
          </p:cNvSpPr>
          <p:nvPr>
            <p:ph type="body" sz="quarter" idx="56" hasCustomPrompt="1"/>
          </p:nvPr>
        </p:nvSpPr>
        <p:spPr>
          <a:xfrm>
            <a:off x="378405" y="6197332"/>
            <a:ext cx="11434097" cy="244469"/>
          </a:xfrm>
          <a:noFill/>
        </p:spPr>
        <p:txBody>
          <a:bodyPr lIns="0" anchor="b"/>
          <a:lstStyle>
            <a:lvl1pPr marL="0" indent="0">
              <a:spcBef>
                <a:spcPts val="0"/>
              </a:spcBef>
              <a:buNone/>
              <a:defRPr sz="800" b="0" i="0">
                <a:latin typeface="Wells Fargo Sans Condensed" panose="020B0506020203020204" pitchFamily="34" charset="0"/>
              </a:defRPr>
            </a:lvl1pPr>
          </a:lstStyle>
          <a:p>
            <a:pPr lvl="0"/>
            <a:r>
              <a:rPr lang="en-US" dirty="0"/>
              <a:t>Source/footnote goes here</a:t>
            </a:r>
          </a:p>
        </p:txBody>
      </p:sp>
    </p:spTree>
    <p:extLst>
      <p:ext uri="{BB962C8B-B14F-4D97-AF65-F5344CB8AC3E}">
        <p14:creationId xmlns:p14="http://schemas.microsoft.com/office/powerpoint/2010/main" val="7492105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apabilities v1">
    <p:spTree>
      <p:nvGrpSpPr>
        <p:cNvPr id="1" name=""/>
        <p:cNvGrpSpPr/>
        <p:nvPr/>
      </p:nvGrpSpPr>
      <p:grpSpPr>
        <a:xfrm>
          <a:off x="0" y="0"/>
          <a:ext cx="0" cy="0"/>
          <a:chOff x="0" y="0"/>
          <a:chExt cx="0" cy="0"/>
        </a:xfrm>
      </p:grpSpPr>
      <p:sp>
        <p:nvSpPr>
          <p:cNvPr id="3" name="Title">
            <a:extLst>
              <a:ext uri="{FF2B5EF4-FFF2-40B4-BE49-F238E27FC236}">
                <a16:creationId xmlns:a16="http://schemas.microsoft.com/office/drawing/2014/main" id="{7A3EE2E6-0CEC-5CBE-4644-69B1EACE588F}"/>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sp>
        <p:nvSpPr>
          <p:cNvPr id="8" name="Text Placeholder 72">
            <a:extLst>
              <a:ext uri="{FF2B5EF4-FFF2-40B4-BE49-F238E27FC236}">
                <a16:creationId xmlns:a16="http://schemas.microsoft.com/office/drawing/2014/main" id="{E806AD8F-62C9-591A-1471-0099483E5677}"/>
              </a:ext>
            </a:extLst>
          </p:cNvPr>
          <p:cNvSpPr>
            <a:spLocks noGrp="1"/>
          </p:cNvSpPr>
          <p:nvPr>
            <p:ph type="body" sz="quarter" idx="39" hasCustomPrompt="1"/>
          </p:nvPr>
        </p:nvSpPr>
        <p:spPr>
          <a:xfrm>
            <a:off x="6203522" y="1956327"/>
            <a:ext cx="1951466" cy="524686"/>
          </a:xfrm>
        </p:spPr>
        <p:txBody>
          <a:bodyPr/>
          <a:lstStyle>
            <a:lvl1pPr marL="0" indent="-457200">
              <a:spcBef>
                <a:spcPts val="0"/>
              </a:spcBef>
              <a:buNone/>
              <a:defRPr sz="1200"/>
            </a:lvl1pPr>
          </a:lstStyle>
          <a:p>
            <a:pPr lvl="0"/>
            <a:r>
              <a:rPr lang="en-US"/>
              <a:t>Optional text</a:t>
            </a:r>
          </a:p>
        </p:txBody>
      </p:sp>
      <p:sp>
        <p:nvSpPr>
          <p:cNvPr id="13" name="Text Placeholder 72">
            <a:extLst>
              <a:ext uri="{FF2B5EF4-FFF2-40B4-BE49-F238E27FC236}">
                <a16:creationId xmlns:a16="http://schemas.microsoft.com/office/drawing/2014/main" id="{B704AA06-ECBD-8B51-6C85-BBF2F30663C9}"/>
              </a:ext>
            </a:extLst>
          </p:cNvPr>
          <p:cNvSpPr>
            <a:spLocks noGrp="1"/>
          </p:cNvSpPr>
          <p:nvPr>
            <p:ph type="body" sz="quarter" idx="42" hasCustomPrompt="1"/>
          </p:nvPr>
        </p:nvSpPr>
        <p:spPr>
          <a:xfrm>
            <a:off x="8886397" y="1956327"/>
            <a:ext cx="1951466" cy="524686"/>
          </a:xfrm>
        </p:spPr>
        <p:txBody>
          <a:bodyPr/>
          <a:lstStyle>
            <a:lvl1pPr marL="0" indent="-457200">
              <a:spcBef>
                <a:spcPts val="0"/>
              </a:spcBef>
              <a:buNone/>
              <a:defRPr sz="1200"/>
            </a:lvl1pPr>
          </a:lstStyle>
          <a:p>
            <a:pPr lvl="0"/>
            <a:r>
              <a:rPr lang="en-US"/>
              <a:t>Optional text</a:t>
            </a:r>
          </a:p>
        </p:txBody>
      </p:sp>
      <p:sp>
        <p:nvSpPr>
          <p:cNvPr id="15" name="Text Placeholder 72">
            <a:extLst>
              <a:ext uri="{FF2B5EF4-FFF2-40B4-BE49-F238E27FC236}">
                <a16:creationId xmlns:a16="http://schemas.microsoft.com/office/drawing/2014/main" id="{41CCE004-D853-40AF-BA01-3C9117479055}"/>
              </a:ext>
            </a:extLst>
          </p:cNvPr>
          <p:cNvSpPr>
            <a:spLocks noGrp="1"/>
          </p:cNvSpPr>
          <p:nvPr>
            <p:ph type="body" sz="quarter" idx="44" hasCustomPrompt="1"/>
          </p:nvPr>
        </p:nvSpPr>
        <p:spPr>
          <a:xfrm>
            <a:off x="6203522" y="3867668"/>
            <a:ext cx="1951466" cy="524686"/>
          </a:xfrm>
        </p:spPr>
        <p:txBody>
          <a:bodyPr/>
          <a:lstStyle>
            <a:lvl1pPr marL="0" indent="-457200">
              <a:spcBef>
                <a:spcPts val="0"/>
              </a:spcBef>
              <a:buNone/>
              <a:defRPr sz="1200"/>
            </a:lvl1pPr>
          </a:lstStyle>
          <a:p>
            <a:pPr lvl="0"/>
            <a:r>
              <a:rPr lang="en-US"/>
              <a:t>Optional text</a:t>
            </a:r>
          </a:p>
        </p:txBody>
      </p:sp>
      <p:sp>
        <p:nvSpPr>
          <p:cNvPr id="17" name="Text Placeholder 72">
            <a:extLst>
              <a:ext uri="{FF2B5EF4-FFF2-40B4-BE49-F238E27FC236}">
                <a16:creationId xmlns:a16="http://schemas.microsoft.com/office/drawing/2014/main" id="{F8B816BB-1C52-B57C-3035-6C95BD244D29}"/>
              </a:ext>
            </a:extLst>
          </p:cNvPr>
          <p:cNvSpPr>
            <a:spLocks noGrp="1"/>
          </p:cNvSpPr>
          <p:nvPr>
            <p:ph type="body" sz="quarter" idx="46" hasCustomPrompt="1"/>
          </p:nvPr>
        </p:nvSpPr>
        <p:spPr>
          <a:xfrm>
            <a:off x="8886397" y="3867668"/>
            <a:ext cx="1951466" cy="524686"/>
          </a:xfrm>
        </p:spPr>
        <p:txBody>
          <a:bodyPr/>
          <a:lstStyle>
            <a:lvl1pPr marL="0" indent="-457200">
              <a:spcBef>
                <a:spcPts val="0"/>
              </a:spcBef>
              <a:buNone/>
              <a:defRPr sz="1200"/>
            </a:lvl1pPr>
          </a:lstStyle>
          <a:p>
            <a:pPr lvl="0"/>
            <a:r>
              <a:rPr lang="en-US"/>
              <a:t>Optional text</a:t>
            </a:r>
          </a:p>
        </p:txBody>
      </p:sp>
      <p:sp>
        <p:nvSpPr>
          <p:cNvPr id="23" name="Text Placeholder 72">
            <a:extLst>
              <a:ext uri="{FF2B5EF4-FFF2-40B4-BE49-F238E27FC236}">
                <a16:creationId xmlns:a16="http://schemas.microsoft.com/office/drawing/2014/main" id="{5AF3C1EC-567A-ABC3-F06B-D2D40BC61197}"/>
              </a:ext>
            </a:extLst>
          </p:cNvPr>
          <p:cNvSpPr>
            <a:spLocks noGrp="1"/>
          </p:cNvSpPr>
          <p:nvPr>
            <p:ph type="body" sz="quarter" idx="48" hasCustomPrompt="1"/>
          </p:nvPr>
        </p:nvSpPr>
        <p:spPr>
          <a:xfrm>
            <a:off x="6203522" y="5779010"/>
            <a:ext cx="1951466" cy="524686"/>
          </a:xfrm>
        </p:spPr>
        <p:txBody>
          <a:bodyPr/>
          <a:lstStyle>
            <a:lvl1pPr marL="0" indent="-457200">
              <a:spcBef>
                <a:spcPts val="0"/>
              </a:spcBef>
              <a:buNone/>
              <a:defRPr sz="1200"/>
            </a:lvl1pPr>
          </a:lstStyle>
          <a:p>
            <a:pPr lvl="0"/>
            <a:r>
              <a:rPr lang="en-US"/>
              <a:t>Optional text</a:t>
            </a:r>
          </a:p>
        </p:txBody>
      </p:sp>
      <p:sp>
        <p:nvSpPr>
          <p:cNvPr id="25" name="Text Placeholder 72">
            <a:extLst>
              <a:ext uri="{FF2B5EF4-FFF2-40B4-BE49-F238E27FC236}">
                <a16:creationId xmlns:a16="http://schemas.microsoft.com/office/drawing/2014/main" id="{6B349E0B-ED29-0BEF-AD7A-BB33AFEB3A6E}"/>
              </a:ext>
            </a:extLst>
          </p:cNvPr>
          <p:cNvSpPr>
            <a:spLocks noGrp="1"/>
          </p:cNvSpPr>
          <p:nvPr>
            <p:ph type="body" sz="quarter" idx="50" hasCustomPrompt="1"/>
          </p:nvPr>
        </p:nvSpPr>
        <p:spPr>
          <a:xfrm>
            <a:off x="8886397" y="5779010"/>
            <a:ext cx="1951466" cy="524686"/>
          </a:xfrm>
        </p:spPr>
        <p:txBody>
          <a:bodyPr/>
          <a:lstStyle>
            <a:lvl1pPr marL="0" indent="-457200">
              <a:spcBef>
                <a:spcPts val="0"/>
              </a:spcBef>
              <a:buNone/>
              <a:defRPr sz="1200"/>
            </a:lvl1pPr>
          </a:lstStyle>
          <a:p>
            <a:pPr lvl="0"/>
            <a:r>
              <a:rPr lang="en-US"/>
              <a:t>Optional text</a:t>
            </a:r>
          </a:p>
        </p:txBody>
      </p:sp>
      <p:cxnSp>
        <p:nvCxnSpPr>
          <p:cNvPr id="2" name="Straight Connector 1">
            <a:extLst>
              <a:ext uri="{FF2B5EF4-FFF2-40B4-BE49-F238E27FC236}">
                <a16:creationId xmlns:a16="http://schemas.microsoft.com/office/drawing/2014/main" id="{600EA64D-EC9B-CCC4-FC5D-72E684F1F046}"/>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6" name="Text Placeholder 5">
            <a:extLst>
              <a:ext uri="{FF2B5EF4-FFF2-40B4-BE49-F238E27FC236}">
                <a16:creationId xmlns:a16="http://schemas.microsoft.com/office/drawing/2014/main" id="{FC266BDC-9EF0-3A4D-AE38-73CA48FB01D8}"/>
              </a:ext>
            </a:extLst>
          </p:cNvPr>
          <p:cNvSpPr>
            <a:spLocks noGrp="1"/>
          </p:cNvSpPr>
          <p:nvPr>
            <p:ph type="body" sz="quarter" idx="58"/>
          </p:nvPr>
        </p:nvSpPr>
        <p:spPr>
          <a:xfrm>
            <a:off x="377825" y="1219200"/>
            <a:ext cx="4857751" cy="4457698"/>
          </a:xfrm>
        </p:spPr>
        <p:txBody>
          <a:bodyPr/>
          <a:lstStyle>
            <a:lvl1pPr>
              <a:defRPr sz="1200"/>
            </a:lvl1pPr>
            <a:lvl2pPr marL="341313" indent="-171450">
              <a:defRPr sz="1200"/>
            </a:lvl2pPr>
            <a:lvl3pPr marL="511175" indent="-171450">
              <a:defRPr sz="1200"/>
            </a:lvl3pPr>
          </a:lstStyle>
          <a:p>
            <a:pPr lvl="0"/>
            <a:r>
              <a:rPr lang="en-US"/>
              <a:t>Click to edit Master text styles</a:t>
            </a:r>
          </a:p>
          <a:p>
            <a:pPr lvl="1"/>
            <a:r>
              <a:rPr lang="en-US"/>
              <a:t>Second level</a:t>
            </a:r>
          </a:p>
          <a:p>
            <a:pPr lvl="2"/>
            <a:r>
              <a:rPr lang="en-US"/>
              <a:t>Third level</a:t>
            </a:r>
          </a:p>
        </p:txBody>
      </p:sp>
      <p:sp>
        <p:nvSpPr>
          <p:cNvPr id="11" name="Text Placeholder 10">
            <a:extLst>
              <a:ext uri="{FF2B5EF4-FFF2-40B4-BE49-F238E27FC236}">
                <a16:creationId xmlns:a16="http://schemas.microsoft.com/office/drawing/2014/main" id="{2E0F3840-49DD-4B96-E2E0-969CAF293EFC}"/>
              </a:ext>
            </a:extLst>
          </p:cNvPr>
          <p:cNvSpPr>
            <a:spLocks noGrp="1"/>
          </p:cNvSpPr>
          <p:nvPr>
            <p:ph type="body" sz="quarter" idx="59" hasCustomPrompt="1"/>
          </p:nvPr>
        </p:nvSpPr>
        <p:spPr>
          <a:xfrm>
            <a:off x="6203950" y="1219200"/>
            <a:ext cx="1951038" cy="729858"/>
          </a:xfrm>
        </p:spPr>
        <p:txBody>
          <a:bodyPr/>
          <a:lstStyle>
            <a:lvl1pPr marL="0" indent="0">
              <a:buNone/>
              <a:defRPr lang="en-US" sz="5400" kern="1200" dirty="0">
                <a:solidFill>
                  <a:schemeClr val="accent3"/>
                </a:solidFill>
                <a:latin typeface="+mj-lt"/>
                <a:ea typeface="+mn-ea"/>
                <a:cs typeface="+mn-cs"/>
              </a:defRPr>
            </a:lvl1pPr>
          </a:lstStyle>
          <a:p>
            <a:pPr marL="0" lvl="0" indent="-137160" algn="l" defTabSz="914400" rtl="0" eaLnBrk="1" latinLnBrk="0" hangingPunct="1">
              <a:lnSpc>
                <a:spcPct val="100000"/>
              </a:lnSpc>
              <a:spcBef>
                <a:spcPts val="600"/>
              </a:spcBef>
              <a:spcAft>
                <a:spcPts val="0"/>
              </a:spcAft>
              <a:buFont typeface="Wells Fargo Sans" panose="020B0503020203020204" pitchFamily="34" charset="0"/>
              <a:buNone/>
            </a:pPr>
            <a:r>
              <a:rPr lang="en-US" dirty="0"/>
              <a:t>##</a:t>
            </a:r>
          </a:p>
        </p:txBody>
      </p:sp>
      <p:sp>
        <p:nvSpPr>
          <p:cNvPr id="18" name="Text Placeholder 10">
            <a:extLst>
              <a:ext uri="{FF2B5EF4-FFF2-40B4-BE49-F238E27FC236}">
                <a16:creationId xmlns:a16="http://schemas.microsoft.com/office/drawing/2014/main" id="{ABDAFF92-2AFC-DE60-695F-EFAA65B64E31}"/>
              </a:ext>
            </a:extLst>
          </p:cNvPr>
          <p:cNvSpPr>
            <a:spLocks noGrp="1"/>
          </p:cNvSpPr>
          <p:nvPr>
            <p:ph type="body" sz="quarter" idx="60" hasCustomPrompt="1"/>
          </p:nvPr>
        </p:nvSpPr>
        <p:spPr>
          <a:xfrm>
            <a:off x="8882905" y="1219200"/>
            <a:ext cx="1951038" cy="729858"/>
          </a:xfrm>
        </p:spPr>
        <p:txBody>
          <a:bodyPr/>
          <a:lstStyle>
            <a:lvl1pPr marL="0" indent="0">
              <a:buNone/>
              <a:defRPr lang="en-US" sz="5400" kern="1200" dirty="0">
                <a:solidFill>
                  <a:schemeClr val="accent3"/>
                </a:solidFill>
                <a:latin typeface="+mj-lt"/>
                <a:ea typeface="+mn-ea"/>
                <a:cs typeface="+mn-cs"/>
              </a:defRPr>
            </a:lvl1pPr>
          </a:lstStyle>
          <a:p>
            <a:pPr marL="0" lvl="0" indent="-137160" algn="l" defTabSz="914400" rtl="0" eaLnBrk="1" latinLnBrk="0" hangingPunct="1">
              <a:lnSpc>
                <a:spcPct val="100000"/>
              </a:lnSpc>
              <a:spcBef>
                <a:spcPts val="600"/>
              </a:spcBef>
              <a:spcAft>
                <a:spcPts val="0"/>
              </a:spcAft>
              <a:buFont typeface="Wells Fargo Sans" panose="020B0503020203020204" pitchFamily="34" charset="0"/>
              <a:buNone/>
            </a:pPr>
            <a:r>
              <a:rPr lang="en-US" dirty="0"/>
              <a:t>##</a:t>
            </a:r>
          </a:p>
        </p:txBody>
      </p:sp>
      <p:sp>
        <p:nvSpPr>
          <p:cNvPr id="19" name="Text Placeholder 10">
            <a:extLst>
              <a:ext uri="{FF2B5EF4-FFF2-40B4-BE49-F238E27FC236}">
                <a16:creationId xmlns:a16="http://schemas.microsoft.com/office/drawing/2014/main" id="{6B6D474A-1832-B00C-CD97-9809CFCAE4AB}"/>
              </a:ext>
            </a:extLst>
          </p:cNvPr>
          <p:cNvSpPr>
            <a:spLocks noGrp="1"/>
          </p:cNvSpPr>
          <p:nvPr>
            <p:ph type="body" sz="quarter" idx="61" hasCustomPrompt="1"/>
          </p:nvPr>
        </p:nvSpPr>
        <p:spPr>
          <a:xfrm>
            <a:off x="6203950" y="3110307"/>
            <a:ext cx="1951038" cy="729858"/>
          </a:xfrm>
        </p:spPr>
        <p:txBody>
          <a:bodyPr/>
          <a:lstStyle>
            <a:lvl1pPr marL="0" indent="0">
              <a:buNone/>
              <a:defRPr lang="en-US" sz="5400" kern="1200" dirty="0">
                <a:solidFill>
                  <a:schemeClr val="accent3"/>
                </a:solidFill>
                <a:latin typeface="+mj-lt"/>
                <a:ea typeface="+mn-ea"/>
                <a:cs typeface="+mn-cs"/>
              </a:defRPr>
            </a:lvl1pPr>
          </a:lstStyle>
          <a:p>
            <a:pPr marL="0" lvl="0" indent="-137160" algn="l" defTabSz="914400" rtl="0" eaLnBrk="1" latinLnBrk="0" hangingPunct="1">
              <a:lnSpc>
                <a:spcPct val="100000"/>
              </a:lnSpc>
              <a:spcBef>
                <a:spcPts val="600"/>
              </a:spcBef>
              <a:spcAft>
                <a:spcPts val="0"/>
              </a:spcAft>
              <a:buFont typeface="Wells Fargo Sans" panose="020B0503020203020204" pitchFamily="34" charset="0"/>
              <a:buNone/>
            </a:pPr>
            <a:r>
              <a:rPr lang="en-US" dirty="0"/>
              <a:t>##</a:t>
            </a:r>
          </a:p>
        </p:txBody>
      </p:sp>
      <p:sp>
        <p:nvSpPr>
          <p:cNvPr id="20" name="Text Placeholder 10">
            <a:extLst>
              <a:ext uri="{FF2B5EF4-FFF2-40B4-BE49-F238E27FC236}">
                <a16:creationId xmlns:a16="http://schemas.microsoft.com/office/drawing/2014/main" id="{543C4E8E-C262-61F7-DF83-1D3607632AA1}"/>
              </a:ext>
            </a:extLst>
          </p:cNvPr>
          <p:cNvSpPr>
            <a:spLocks noGrp="1"/>
          </p:cNvSpPr>
          <p:nvPr>
            <p:ph type="body" sz="quarter" idx="62" hasCustomPrompt="1"/>
          </p:nvPr>
        </p:nvSpPr>
        <p:spPr>
          <a:xfrm>
            <a:off x="8882905" y="3110307"/>
            <a:ext cx="1951038" cy="729858"/>
          </a:xfrm>
        </p:spPr>
        <p:txBody>
          <a:bodyPr/>
          <a:lstStyle>
            <a:lvl1pPr marL="0" indent="0">
              <a:buNone/>
              <a:defRPr lang="en-US" sz="5400" kern="1200" dirty="0">
                <a:solidFill>
                  <a:schemeClr val="accent3"/>
                </a:solidFill>
                <a:latin typeface="+mj-lt"/>
                <a:ea typeface="+mn-ea"/>
                <a:cs typeface="+mn-cs"/>
              </a:defRPr>
            </a:lvl1pPr>
          </a:lstStyle>
          <a:p>
            <a:pPr marL="0" lvl="0" indent="-137160" algn="l" defTabSz="914400" rtl="0" eaLnBrk="1" latinLnBrk="0" hangingPunct="1">
              <a:lnSpc>
                <a:spcPct val="100000"/>
              </a:lnSpc>
              <a:spcBef>
                <a:spcPts val="600"/>
              </a:spcBef>
              <a:spcAft>
                <a:spcPts val="0"/>
              </a:spcAft>
              <a:buFont typeface="Wells Fargo Sans" panose="020B0503020203020204" pitchFamily="34" charset="0"/>
              <a:buNone/>
            </a:pPr>
            <a:r>
              <a:rPr lang="en-US" dirty="0"/>
              <a:t>##</a:t>
            </a:r>
          </a:p>
        </p:txBody>
      </p:sp>
      <p:sp>
        <p:nvSpPr>
          <p:cNvPr id="21" name="Text Placeholder 10">
            <a:extLst>
              <a:ext uri="{FF2B5EF4-FFF2-40B4-BE49-F238E27FC236}">
                <a16:creationId xmlns:a16="http://schemas.microsoft.com/office/drawing/2014/main" id="{3FD98015-BA75-2264-87AC-CBC0E293D4D4}"/>
              </a:ext>
            </a:extLst>
          </p:cNvPr>
          <p:cNvSpPr>
            <a:spLocks noGrp="1"/>
          </p:cNvSpPr>
          <p:nvPr>
            <p:ph type="body" sz="quarter" idx="63" hasCustomPrompt="1"/>
          </p:nvPr>
        </p:nvSpPr>
        <p:spPr>
          <a:xfrm>
            <a:off x="6203950" y="5031894"/>
            <a:ext cx="1951038" cy="729858"/>
          </a:xfrm>
        </p:spPr>
        <p:txBody>
          <a:bodyPr/>
          <a:lstStyle>
            <a:lvl1pPr marL="0" indent="0">
              <a:buNone/>
              <a:defRPr lang="en-US" sz="5400" kern="1200" dirty="0">
                <a:solidFill>
                  <a:schemeClr val="accent3"/>
                </a:solidFill>
                <a:latin typeface="+mj-lt"/>
                <a:ea typeface="+mn-ea"/>
                <a:cs typeface="+mn-cs"/>
              </a:defRPr>
            </a:lvl1pPr>
          </a:lstStyle>
          <a:p>
            <a:pPr marL="0" lvl="0" indent="-137160" algn="l" defTabSz="914400" rtl="0" eaLnBrk="1" latinLnBrk="0" hangingPunct="1">
              <a:lnSpc>
                <a:spcPct val="100000"/>
              </a:lnSpc>
              <a:spcBef>
                <a:spcPts val="600"/>
              </a:spcBef>
              <a:spcAft>
                <a:spcPts val="0"/>
              </a:spcAft>
              <a:buFont typeface="Wells Fargo Sans" panose="020B0503020203020204" pitchFamily="34" charset="0"/>
              <a:buNone/>
            </a:pPr>
            <a:r>
              <a:rPr lang="en-US" dirty="0"/>
              <a:t>##</a:t>
            </a:r>
          </a:p>
        </p:txBody>
      </p:sp>
      <p:sp>
        <p:nvSpPr>
          <p:cNvPr id="26" name="Text Placeholder 10">
            <a:extLst>
              <a:ext uri="{FF2B5EF4-FFF2-40B4-BE49-F238E27FC236}">
                <a16:creationId xmlns:a16="http://schemas.microsoft.com/office/drawing/2014/main" id="{0A06E62D-7D84-4364-E366-B5FA7169792A}"/>
              </a:ext>
            </a:extLst>
          </p:cNvPr>
          <p:cNvSpPr>
            <a:spLocks noGrp="1"/>
          </p:cNvSpPr>
          <p:nvPr>
            <p:ph type="body" sz="quarter" idx="64" hasCustomPrompt="1"/>
          </p:nvPr>
        </p:nvSpPr>
        <p:spPr>
          <a:xfrm>
            <a:off x="8882905" y="5031894"/>
            <a:ext cx="1951038" cy="729858"/>
          </a:xfrm>
        </p:spPr>
        <p:txBody>
          <a:bodyPr/>
          <a:lstStyle>
            <a:lvl1pPr marL="0" indent="0">
              <a:buNone/>
              <a:defRPr lang="en-US" sz="5400" kern="1200" dirty="0">
                <a:solidFill>
                  <a:schemeClr val="accent3"/>
                </a:solidFill>
                <a:latin typeface="+mj-lt"/>
                <a:ea typeface="+mn-ea"/>
                <a:cs typeface="+mn-cs"/>
              </a:defRPr>
            </a:lvl1pPr>
          </a:lstStyle>
          <a:p>
            <a:pPr marL="0" lvl="0" indent="-137160" algn="l" defTabSz="914400" rtl="0" eaLnBrk="1" latinLnBrk="0" hangingPunct="1">
              <a:lnSpc>
                <a:spcPct val="100000"/>
              </a:lnSpc>
              <a:spcBef>
                <a:spcPts val="600"/>
              </a:spcBef>
              <a:spcAft>
                <a:spcPts val="0"/>
              </a:spcAft>
              <a:buFont typeface="Wells Fargo Sans" panose="020B0503020203020204" pitchFamily="34" charset="0"/>
              <a:buNone/>
            </a:pPr>
            <a:r>
              <a:rPr lang="en-US" dirty="0"/>
              <a:t>##</a:t>
            </a:r>
          </a:p>
        </p:txBody>
      </p:sp>
      <p:sp>
        <p:nvSpPr>
          <p:cNvPr id="5" name="Text Placeholder 11">
            <a:extLst>
              <a:ext uri="{FF2B5EF4-FFF2-40B4-BE49-F238E27FC236}">
                <a16:creationId xmlns:a16="http://schemas.microsoft.com/office/drawing/2014/main" id="{521F33DE-6CA1-756A-8DAB-7E551CE7EF55}"/>
              </a:ext>
            </a:extLst>
          </p:cNvPr>
          <p:cNvSpPr>
            <a:spLocks noGrp="1"/>
          </p:cNvSpPr>
          <p:nvPr>
            <p:ph type="body" sz="quarter" idx="56" hasCustomPrompt="1"/>
          </p:nvPr>
        </p:nvSpPr>
        <p:spPr>
          <a:xfrm>
            <a:off x="378405" y="6197332"/>
            <a:ext cx="4857171" cy="244469"/>
          </a:xfrm>
          <a:noFill/>
        </p:spPr>
        <p:txBody>
          <a:bodyPr lIns="0" anchor="b"/>
          <a:lstStyle>
            <a:lvl1pPr marL="0" indent="0">
              <a:spcBef>
                <a:spcPts val="0"/>
              </a:spcBef>
              <a:buNone/>
              <a:defRPr sz="800" b="0" i="0">
                <a:latin typeface="Wells Fargo Sans Condensed" panose="020B0506020203020204" pitchFamily="34" charset="0"/>
              </a:defRPr>
            </a:lvl1pPr>
          </a:lstStyle>
          <a:p>
            <a:pPr lvl="0"/>
            <a:r>
              <a:rPr lang="en-US" dirty="0"/>
              <a:t>Source/footnote goes here</a:t>
            </a:r>
          </a:p>
        </p:txBody>
      </p:sp>
    </p:spTree>
    <p:extLst>
      <p:ext uri="{BB962C8B-B14F-4D97-AF65-F5344CB8AC3E}">
        <p14:creationId xmlns:p14="http://schemas.microsoft.com/office/powerpoint/2010/main" val="40845809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apabilities v2 - Bullets &amp; Sub header">
    <p:spTree>
      <p:nvGrpSpPr>
        <p:cNvPr id="1" name=""/>
        <p:cNvGrpSpPr/>
        <p:nvPr/>
      </p:nvGrpSpPr>
      <p:grpSpPr>
        <a:xfrm>
          <a:off x="0" y="0"/>
          <a:ext cx="0" cy="0"/>
          <a:chOff x="0" y="0"/>
          <a:chExt cx="0" cy="0"/>
        </a:xfrm>
      </p:grpSpPr>
      <p:sp>
        <p:nvSpPr>
          <p:cNvPr id="3" name="Title">
            <a:extLst>
              <a:ext uri="{FF2B5EF4-FFF2-40B4-BE49-F238E27FC236}">
                <a16:creationId xmlns:a16="http://schemas.microsoft.com/office/drawing/2014/main" id="{7A3EE2E6-0CEC-5CBE-4644-69B1EACE588F}"/>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sp>
        <p:nvSpPr>
          <p:cNvPr id="4" name="Text Placeholder 72">
            <a:extLst>
              <a:ext uri="{FF2B5EF4-FFF2-40B4-BE49-F238E27FC236}">
                <a16:creationId xmlns:a16="http://schemas.microsoft.com/office/drawing/2014/main" id="{3CDC7437-5E1A-82E1-8697-FFEFFB9BE108}"/>
              </a:ext>
            </a:extLst>
          </p:cNvPr>
          <p:cNvSpPr>
            <a:spLocks noGrp="1"/>
          </p:cNvSpPr>
          <p:nvPr>
            <p:ph type="body" sz="quarter" idx="36" hasCustomPrompt="1"/>
          </p:nvPr>
        </p:nvSpPr>
        <p:spPr>
          <a:xfrm>
            <a:off x="382587" y="1219203"/>
            <a:ext cx="4852987" cy="228597"/>
          </a:xfrm>
        </p:spPr>
        <p:txBody>
          <a:bodyPr/>
          <a:lstStyle>
            <a:lvl1pPr marL="0" indent="0">
              <a:spcBef>
                <a:spcPts val="0"/>
              </a:spcBef>
              <a:buNone/>
              <a:defRPr sz="1500" b="0" i="0">
                <a:latin typeface="Wells Fargo Sans SemiBold" panose="020B0503020203020204" pitchFamily="34" charset="0"/>
              </a:defRPr>
            </a:lvl1pPr>
          </a:lstStyle>
          <a:p>
            <a:pPr lvl="0"/>
            <a:r>
              <a:rPr lang="en-US" dirty="0"/>
              <a:t>Subhead</a:t>
            </a:r>
          </a:p>
        </p:txBody>
      </p:sp>
      <p:cxnSp>
        <p:nvCxnSpPr>
          <p:cNvPr id="26" name="Straight Connector 25">
            <a:extLst>
              <a:ext uri="{FF2B5EF4-FFF2-40B4-BE49-F238E27FC236}">
                <a16:creationId xmlns:a16="http://schemas.microsoft.com/office/drawing/2014/main" id="{577FC4E7-6B12-78B9-0AEF-66351DDD8ADA}"/>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6" name="Text Placeholder 5">
            <a:extLst>
              <a:ext uri="{FF2B5EF4-FFF2-40B4-BE49-F238E27FC236}">
                <a16:creationId xmlns:a16="http://schemas.microsoft.com/office/drawing/2014/main" id="{AAABADBB-446E-DD1D-ED88-A877B7A0214A}"/>
              </a:ext>
            </a:extLst>
          </p:cNvPr>
          <p:cNvSpPr>
            <a:spLocks noGrp="1"/>
          </p:cNvSpPr>
          <p:nvPr>
            <p:ph type="body" sz="quarter" idx="109"/>
          </p:nvPr>
        </p:nvSpPr>
        <p:spPr>
          <a:xfrm>
            <a:off x="377824" y="1646238"/>
            <a:ext cx="4857751" cy="4030662"/>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
        <p:nvSpPr>
          <p:cNvPr id="2" name="Text Placeholder 72">
            <a:extLst>
              <a:ext uri="{FF2B5EF4-FFF2-40B4-BE49-F238E27FC236}">
                <a16:creationId xmlns:a16="http://schemas.microsoft.com/office/drawing/2014/main" id="{D94EE90F-016A-F77D-103F-D073D8DF4A3B}"/>
              </a:ext>
            </a:extLst>
          </p:cNvPr>
          <p:cNvSpPr>
            <a:spLocks noGrp="1"/>
          </p:cNvSpPr>
          <p:nvPr>
            <p:ph type="body" sz="quarter" idx="39" hasCustomPrompt="1"/>
          </p:nvPr>
        </p:nvSpPr>
        <p:spPr>
          <a:xfrm>
            <a:off x="6203522" y="1956327"/>
            <a:ext cx="1951466" cy="524686"/>
          </a:xfrm>
        </p:spPr>
        <p:txBody>
          <a:bodyPr/>
          <a:lstStyle>
            <a:lvl1pPr marL="0" indent="-457200">
              <a:spcBef>
                <a:spcPts val="0"/>
              </a:spcBef>
              <a:buNone/>
              <a:defRPr sz="1200"/>
            </a:lvl1pPr>
          </a:lstStyle>
          <a:p>
            <a:pPr lvl="0"/>
            <a:r>
              <a:rPr lang="en-US"/>
              <a:t>Optional text</a:t>
            </a:r>
          </a:p>
        </p:txBody>
      </p:sp>
      <p:sp>
        <p:nvSpPr>
          <p:cNvPr id="5" name="Text Placeholder 72">
            <a:extLst>
              <a:ext uri="{FF2B5EF4-FFF2-40B4-BE49-F238E27FC236}">
                <a16:creationId xmlns:a16="http://schemas.microsoft.com/office/drawing/2014/main" id="{8751A071-A018-ACE3-9686-C3AEB86C46FE}"/>
              </a:ext>
            </a:extLst>
          </p:cNvPr>
          <p:cNvSpPr>
            <a:spLocks noGrp="1"/>
          </p:cNvSpPr>
          <p:nvPr>
            <p:ph type="body" sz="quarter" idx="42" hasCustomPrompt="1"/>
          </p:nvPr>
        </p:nvSpPr>
        <p:spPr>
          <a:xfrm>
            <a:off x="8886397" y="1956327"/>
            <a:ext cx="1951466" cy="524686"/>
          </a:xfrm>
        </p:spPr>
        <p:txBody>
          <a:bodyPr/>
          <a:lstStyle>
            <a:lvl1pPr marL="0" indent="-457200">
              <a:spcBef>
                <a:spcPts val="0"/>
              </a:spcBef>
              <a:buNone/>
              <a:defRPr sz="1200"/>
            </a:lvl1pPr>
          </a:lstStyle>
          <a:p>
            <a:pPr lvl="0"/>
            <a:r>
              <a:rPr lang="en-US"/>
              <a:t>Optional text</a:t>
            </a:r>
          </a:p>
        </p:txBody>
      </p:sp>
      <p:sp>
        <p:nvSpPr>
          <p:cNvPr id="9" name="Text Placeholder 72">
            <a:extLst>
              <a:ext uri="{FF2B5EF4-FFF2-40B4-BE49-F238E27FC236}">
                <a16:creationId xmlns:a16="http://schemas.microsoft.com/office/drawing/2014/main" id="{025042C9-49F3-1A4A-7FA6-5B90416C6AF7}"/>
              </a:ext>
            </a:extLst>
          </p:cNvPr>
          <p:cNvSpPr>
            <a:spLocks noGrp="1"/>
          </p:cNvSpPr>
          <p:nvPr>
            <p:ph type="body" sz="quarter" idx="44" hasCustomPrompt="1"/>
          </p:nvPr>
        </p:nvSpPr>
        <p:spPr>
          <a:xfrm>
            <a:off x="6203522" y="3867668"/>
            <a:ext cx="1951466" cy="524686"/>
          </a:xfrm>
        </p:spPr>
        <p:txBody>
          <a:bodyPr/>
          <a:lstStyle>
            <a:lvl1pPr marL="0" indent="-457200">
              <a:spcBef>
                <a:spcPts val="0"/>
              </a:spcBef>
              <a:buNone/>
              <a:defRPr sz="1200"/>
            </a:lvl1pPr>
          </a:lstStyle>
          <a:p>
            <a:pPr lvl="0"/>
            <a:r>
              <a:rPr lang="en-US"/>
              <a:t>Optional text</a:t>
            </a:r>
          </a:p>
        </p:txBody>
      </p:sp>
      <p:sp>
        <p:nvSpPr>
          <p:cNvPr id="10" name="Text Placeholder 72">
            <a:extLst>
              <a:ext uri="{FF2B5EF4-FFF2-40B4-BE49-F238E27FC236}">
                <a16:creationId xmlns:a16="http://schemas.microsoft.com/office/drawing/2014/main" id="{A1C56DAC-DEF7-0A04-E59A-230738669066}"/>
              </a:ext>
            </a:extLst>
          </p:cNvPr>
          <p:cNvSpPr>
            <a:spLocks noGrp="1"/>
          </p:cNvSpPr>
          <p:nvPr>
            <p:ph type="body" sz="quarter" idx="46" hasCustomPrompt="1"/>
          </p:nvPr>
        </p:nvSpPr>
        <p:spPr>
          <a:xfrm>
            <a:off x="8886397" y="3867668"/>
            <a:ext cx="1951466" cy="524686"/>
          </a:xfrm>
        </p:spPr>
        <p:txBody>
          <a:bodyPr/>
          <a:lstStyle>
            <a:lvl1pPr marL="0" indent="-457200">
              <a:spcBef>
                <a:spcPts val="0"/>
              </a:spcBef>
              <a:buNone/>
              <a:defRPr sz="1200"/>
            </a:lvl1pPr>
          </a:lstStyle>
          <a:p>
            <a:pPr lvl="0"/>
            <a:r>
              <a:rPr lang="en-US"/>
              <a:t>Optional text</a:t>
            </a:r>
          </a:p>
        </p:txBody>
      </p:sp>
      <p:sp>
        <p:nvSpPr>
          <p:cNvPr id="11" name="Text Placeholder 72">
            <a:extLst>
              <a:ext uri="{FF2B5EF4-FFF2-40B4-BE49-F238E27FC236}">
                <a16:creationId xmlns:a16="http://schemas.microsoft.com/office/drawing/2014/main" id="{24555AC5-B041-3301-58ED-2EF54A06C61C}"/>
              </a:ext>
            </a:extLst>
          </p:cNvPr>
          <p:cNvSpPr>
            <a:spLocks noGrp="1"/>
          </p:cNvSpPr>
          <p:nvPr>
            <p:ph type="body" sz="quarter" idx="48" hasCustomPrompt="1"/>
          </p:nvPr>
        </p:nvSpPr>
        <p:spPr>
          <a:xfrm>
            <a:off x="6203522" y="5779010"/>
            <a:ext cx="1951466" cy="524686"/>
          </a:xfrm>
        </p:spPr>
        <p:txBody>
          <a:bodyPr/>
          <a:lstStyle>
            <a:lvl1pPr marL="0" indent="-457200">
              <a:spcBef>
                <a:spcPts val="0"/>
              </a:spcBef>
              <a:buNone/>
              <a:defRPr sz="1200"/>
            </a:lvl1pPr>
          </a:lstStyle>
          <a:p>
            <a:pPr lvl="0"/>
            <a:r>
              <a:rPr lang="en-US"/>
              <a:t>Optional text</a:t>
            </a:r>
          </a:p>
        </p:txBody>
      </p:sp>
      <p:sp>
        <p:nvSpPr>
          <p:cNvPr id="18" name="Text Placeholder 72">
            <a:extLst>
              <a:ext uri="{FF2B5EF4-FFF2-40B4-BE49-F238E27FC236}">
                <a16:creationId xmlns:a16="http://schemas.microsoft.com/office/drawing/2014/main" id="{ACF0355F-440C-327C-43A5-9F65CF730C06}"/>
              </a:ext>
            </a:extLst>
          </p:cNvPr>
          <p:cNvSpPr>
            <a:spLocks noGrp="1"/>
          </p:cNvSpPr>
          <p:nvPr>
            <p:ph type="body" sz="quarter" idx="50" hasCustomPrompt="1"/>
          </p:nvPr>
        </p:nvSpPr>
        <p:spPr>
          <a:xfrm>
            <a:off x="8886397" y="5779010"/>
            <a:ext cx="1951466" cy="524686"/>
          </a:xfrm>
        </p:spPr>
        <p:txBody>
          <a:bodyPr/>
          <a:lstStyle>
            <a:lvl1pPr marL="0" indent="-457200">
              <a:spcBef>
                <a:spcPts val="0"/>
              </a:spcBef>
              <a:buNone/>
              <a:defRPr sz="1200"/>
            </a:lvl1pPr>
          </a:lstStyle>
          <a:p>
            <a:pPr lvl="0"/>
            <a:r>
              <a:rPr lang="en-US"/>
              <a:t>Optional text</a:t>
            </a:r>
          </a:p>
        </p:txBody>
      </p:sp>
      <p:sp>
        <p:nvSpPr>
          <p:cNvPr id="19" name="Text Placeholder 10">
            <a:extLst>
              <a:ext uri="{FF2B5EF4-FFF2-40B4-BE49-F238E27FC236}">
                <a16:creationId xmlns:a16="http://schemas.microsoft.com/office/drawing/2014/main" id="{917AC4C6-9A4B-7AC8-80CE-8EBD939B0FC2}"/>
              </a:ext>
            </a:extLst>
          </p:cNvPr>
          <p:cNvSpPr>
            <a:spLocks noGrp="1"/>
          </p:cNvSpPr>
          <p:nvPr>
            <p:ph type="body" sz="quarter" idx="59" hasCustomPrompt="1"/>
          </p:nvPr>
        </p:nvSpPr>
        <p:spPr>
          <a:xfrm>
            <a:off x="6203950" y="1219200"/>
            <a:ext cx="1951038" cy="729858"/>
          </a:xfrm>
        </p:spPr>
        <p:txBody>
          <a:bodyPr/>
          <a:lstStyle>
            <a:lvl1pPr marL="0" indent="0">
              <a:buNone/>
              <a:defRPr lang="en-US" sz="5400" kern="1200" dirty="0">
                <a:solidFill>
                  <a:schemeClr val="accent3"/>
                </a:solidFill>
                <a:latin typeface="+mj-lt"/>
                <a:ea typeface="+mn-ea"/>
                <a:cs typeface="+mn-cs"/>
              </a:defRPr>
            </a:lvl1pPr>
          </a:lstStyle>
          <a:p>
            <a:pPr marL="0" lvl="0" indent="-137160" algn="l" defTabSz="914400" rtl="0" eaLnBrk="1" latinLnBrk="0" hangingPunct="1">
              <a:lnSpc>
                <a:spcPct val="100000"/>
              </a:lnSpc>
              <a:spcBef>
                <a:spcPts val="600"/>
              </a:spcBef>
              <a:spcAft>
                <a:spcPts val="0"/>
              </a:spcAft>
              <a:buFont typeface="Wells Fargo Sans" panose="020B0503020203020204" pitchFamily="34" charset="0"/>
              <a:buNone/>
            </a:pPr>
            <a:r>
              <a:rPr lang="en-US" dirty="0"/>
              <a:t>##</a:t>
            </a:r>
          </a:p>
        </p:txBody>
      </p:sp>
      <p:sp>
        <p:nvSpPr>
          <p:cNvPr id="20" name="Text Placeholder 10">
            <a:extLst>
              <a:ext uri="{FF2B5EF4-FFF2-40B4-BE49-F238E27FC236}">
                <a16:creationId xmlns:a16="http://schemas.microsoft.com/office/drawing/2014/main" id="{D82174B7-F6B0-ABF8-7C19-EF7F38290458}"/>
              </a:ext>
            </a:extLst>
          </p:cNvPr>
          <p:cNvSpPr>
            <a:spLocks noGrp="1"/>
          </p:cNvSpPr>
          <p:nvPr>
            <p:ph type="body" sz="quarter" idx="60" hasCustomPrompt="1"/>
          </p:nvPr>
        </p:nvSpPr>
        <p:spPr>
          <a:xfrm>
            <a:off x="8882905" y="1219200"/>
            <a:ext cx="1951038" cy="729858"/>
          </a:xfrm>
        </p:spPr>
        <p:txBody>
          <a:bodyPr/>
          <a:lstStyle>
            <a:lvl1pPr marL="0" indent="0">
              <a:buNone/>
              <a:defRPr lang="en-US" sz="5400" kern="1200" dirty="0">
                <a:solidFill>
                  <a:schemeClr val="accent3"/>
                </a:solidFill>
                <a:latin typeface="+mj-lt"/>
                <a:ea typeface="+mn-ea"/>
                <a:cs typeface="+mn-cs"/>
              </a:defRPr>
            </a:lvl1pPr>
          </a:lstStyle>
          <a:p>
            <a:pPr marL="0" lvl="0" indent="-137160" algn="l" defTabSz="914400" rtl="0" eaLnBrk="1" latinLnBrk="0" hangingPunct="1">
              <a:lnSpc>
                <a:spcPct val="100000"/>
              </a:lnSpc>
              <a:spcBef>
                <a:spcPts val="600"/>
              </a:spcBef>
              <a:spcAft>
                <a:spcPts val="0"/>
              </a:spcAft>
              <a:buFont typeface="Wells Fargo Sans" panose="020B0503020203020204" pitchFamily="34" charset="0"/>
              <a:buNone/>
            </a:pPr>
            <a:r>
              <a:rPr lang="en-US" dirty="0"/>
              <a:t>##</a:t>
            </a:r>
          </a:p>
        </p:txBody>
      </p:sp>
      <p:sp>
        <p:nvSpPr>
          <p:cNvPr id="21" name="Text Placeholder 10">
            <a:extLst>
              <a:ext uri="{FF2B5EF4-FFF2-40B4-BE49-F238E27FC236}">
                <a16:creationId xmlns:a16="http://schemas.microsoft.com/office/drawing/2014/main" id="{121159BE-0558-086B-8DDD-50997BB8C81F}"/>
              </a:ext>
            </a:extLst>
          </p:cNvPr>
          <p:cNvSpPr>
            <a:spLocks noGrp="1"/>
          </p:cNvSpPr>
          <p:nvPr>
            <p:ph type="body" sz="quarter" idx="61" hasCustomPrompt="1"/>
          </p:nvPr>
        </p:nvSpPr>
        <p:spPr>
          <a:xfrm>
            <a:off x="6203950" y="3110307"/>
            <a:ext cx="1951038" cy="729858"/>
          </a:xfrm>
        </p:spPr>
        <p:txBody>
          <a:bodyPr/>
          <a:lstStyle>
            <a:lvl1pPr marL="0" indent="0">
              <a:buNone/>
              <a:defRPr lang="en-US" sz="5400" kern="1200" dirty="0">
                <a:solidFill>
                  <a:schemeClr val="accent3"/>
                </a:solidFill>
                <a:latin typeface="+mj-lt"/>
                <a:ea typeface="+mn-ea"/>
                <a:cs typeface="+mn-cs"/>
              </a:defRPr>
            </a:lvl1pPr>
          </a:lstStyle>
          <a:p>
            <a:pPr marL="0" lvl="0" indent="-137160" algn="l" defTabSz="914400" rtl="0" eaLnBrk="1" latinLnBrk="0" hangingPunct="1">
              <a:lnSpc>
                <a:spcPct val="100000"/>
              </a:lnSpc>
              <a:spcBef>
                <a:spcPts val="600"/>
              </a:spcBef>
              <a:spcAft>
                <a:spcPts val="0"/>
              </a:spcAft>
              <a:buFont typeface="Wells Fargo Sans" panose="020B0503020203020204" pitchFamily="34" charset="0"/>
              <a:buNone/>
            </a:pPr>
            <a:r>
              <a:rPr lang="en-US" dirty="0"/>
              <a:t>##</a:t>
            </a:r>
          </a:p>
        </p:txBody>
      </p:sp>
      <p:sp>
        <p:nvSpPr>
          <p:cNvPr id="27" name="Text Placeholder 10">
            <a:extLst>
              <a:ext uri="{FF2B5EF4-FFF2-40B4-BE49-F238E27FC236}">
                <a16:creationId xmlns:a16="http://schemas.microsoft.com/office/drawing/2014/main" id="{3078F55E-7590-1C97-7808-F88E54FF4CE0}"/>
              </a:ext>
            </a:extLst>
          </p:cNvPr>
          <p:cNvSpPr>
            <a:spLocks noGrp="1"/>
          </p:cNvSpPr>
          <p:nvPr>
            <p:ph type="body" sz="quarter" idx="62" hasCustomPrompt="1"/>
          </p:nvPr>
        </p:nvSpPr>
        <p:spPr>
          <a:xfrm>
            <a:off x="8882905" y="3110307"/>
            <a:ext cx="1951038" cy="729858"/>
          </a:xfrm>
        </p:spPr>
        <p:txBody>
          <a:bodyPr/>
          <a:lstStyle>
            <a:lvl1pPr marL="0" indent="0">
              <a:buNone/>
              <a:defRPr lang="en-US" sz="5400" kern="1200" dirty="0">
                <a:solidFill>
                  <a:schemeClr val="accent3"/>
                </a:solidFill>
                <a:latin typeface="+mj-lt"/>
                <a:ea typeface="+mn-ea"/>
                <a:cs typeface="+mn-cs"/>
              </a:defRPr>
            </a:lvl1pPr>
          </a:lstStyle>
          <a:p>
            <a:pPr marL="0" lvl="0" indent="-137160" algn="l" defTabSz="914400" rtl="0" eaLnBrk="1" latinLnBrk="0" hangingPunct="1">
              <a:lnSpc>
                <a:spcPct val="100000"/>
              </a:lnSpc>
              <a:spcBef>
                <a:spcPts val="600"/>
              </a:spcBef>
              <a:spcAft>
                <a:spcPts val="0"/>
              </a:spcAft>
              <a:buFont typeface="Wells Fargo Sans" panose="020B0503020203020204" pitchFamily="34" charset="0"/>
              <a:buNone/>
            </a:pPr>
            <a:r>
              <a:rPr lang="en-US" dirty="0"/>
              <a:t>##</a:t>
            </a:r>
          </a:p>
        </p:txBody>
      </p:sp>
      <p:sp>
        <p:nvSpPr>
          <p:cNvPr id="28" name="Text Placeholder 10">
            <a:extLst>
              <a:ext uri="{FF2B5EF4-FFF2-40B4-BE49-F238E27FC236}">
                <a16:creationId xmlns:a16="http://schemas.microsoft.com/office/drawing/2014/main" id="{1D4A391E-35CC-4683-C178-C534E4BDA3AF}"/>
              </a:ext>
            </a:extLst>
          </p:cNvPr>
          <p:cNvSpPr>
            <a:spLocks noGrp="1"/>
          </p:cNvSpPr>
          <p:nvPr>
            <p:ph type="body" sz="quarter" idx="63" hasCustomPrompt="1"/>
          </p:nvPr>
        </p:nvSpPr>
        <p:spPr>
          <a:xfrm>
            <a:off x="6203950" y="5031894"/>
            <a:ext cx="1951038" cy="729858"/>
          </a:xfrm>
        </p:spPr>
        <p:txBody>
          <a:bodyPr/>
          <a:lstStyle>
            <a:lvl1pPr marL="0" indent="0">
              <a:buNone/>
              <a:defRPr lang="en-US" sz="5400" kern="1200" dirty="0">
                <a:solidFill>
                  <a:schemeClr val="accent3"/>
                </a:solidFill>
                <a:latin typeface="+mj-lt"/>
                <a:ea typeface="+mn-ea"/>
                <a:cs typeface="+mn-cs"/>
              </a:defRPr>
            </a:lvl1pPr>
          </a:lstStyle>
          <a:p>
            <a:pPr marL="0" lvl="0" indent="-137160" algn="l" defTabSz="914400" rtl="0" eaLnBrk="1" latinLnBrk="0" hangingPunct="1">
              <a:lnSpc>
                <a:spcPct val="100000"/>
              </a:lnSpc>
              <a:spcBef>
                <a:spcPts val="600"/>
              </a:spcBef>
              <a:spcAft>
                <a:spcPts val="0"/>
              </a:spcAft>
              <a:buFont typeface="Wells Fargo Sans" panose="020B0503020203020204" pitchFamily="34" charset="0"/>
              <a:buNone/>
            </a:pPr>
            <a:r>
              <a:rPr lang="en-US" dirty="0"/>
              <a:t>##</a:t>
            </a:r>
          </a:p>
        </p:txBody>
      </p:sp>
      <p:sp>
        <p:nvSpPr>
          <p:cNvPr id="29" name="Text Placeholder 10">
            <a:extLst>
              <a:ext uri="{FF2B5EF4-FFF2-40B4-BE49-F238E27FC236}">
                <a16:creationId xmlns:a16="http://schemas.microsoft.com/office/drawing/2014/main" id="{565AC4BE-EF85-E0EA-4E17-B27200BE0FDA}"/>
              </a:ext>
            </a:extLst>
          </p:cNvPr>
          <p:cNvSpPr>
            <a:spLocks noGrp="1"/>
          </p:cNvSpPr>
          <p:nvPr>
            <p:ph type="body" sz="quarter" idx="64" hasCustomPrompt="1"/>
          </p:nvPr>
        </p:nvSpPr>
        <p:spPr>
          <a:xfrm>
            <a:off x="8882905" y="5031894"/>
            <a:ext cx="1951038" cy="729858"/>
          </a:xfrm>
        </p:spPr>
        <p:txBody>
          <a:bodyPr/>
          <a:lstStyle>
            <a:lvl1pPr marL="0" indent="0">
              <a:buNone/>
              <a:defRPr lang="en-US" sz="5400" kern="1200" dirty="0">
                <a:solidFill>
                  <a:schemeClr val="accent3"/>
                </a:solidFill>
                <a:latin typeface="+mj-lt"/>
                <a:ea typeface="+mn-ea"/>
                <a:cs typeface="+mn-cs"/>
              </a:defRPr>
            </a:lvl1pPr>
          </a:lstStyle>
          <a:p>
            <a:pPr marL="0" lvl="0" indent="-137160" algn="l" defTabSz="914400" rtl="0" eaLnBrk="1" latinLnBrk="0" hangingPunct="1">
              <a:lnSpc>
                <a:spcPct val="100000"/>
              </a:lnSpc>
              <a:spcBef>
                <a:spcPts val="600"/>
              </a:spcBef>
              <a:spcAft>
                <a:spcPts val="0"/>
              </a:spcAft>
              <a:buFont typeface="Wells Fargo Sans" panose="020B0503020203020204" pitchFamily="34" charset="0"/>
              <a:buNone/>
            </a:pPr>
            <a:r>
              <a:rPr lang="en-US" dirty="0"/>
              <a:t>##</a:t>
            </a:r>
          </a:p>
        </p:txBody>
      </p:sp>
      <p:sp>
        <p:nvSpPr>
          <p:cNvPr id="12" name="Text Placeholder 11">
            <a:extLst>
              <a:ext uri="{FF2B5EF4-FFF2-40B4-BE49-F238E27FC236}">
                <a16:creationId xmlns:a16="http://schemas.microsoft.com/office/drawing/2014/main" id="{337F44A5-13FC-2768-7866-38BEA3AFA824}"/>
              </a:ext>
            </a:extLst>
          </p:cNvPr>
          <p:cNvSpPr>
            <a:spLocks noGrp="1"/>
          </p:cNvSpPr>
          <p:nvPr>
            <p:ph type="body" sz="quarter" idx="56" hasCustomPrompt="1"/>
          </p:nvPr>
        </p:nvSpPr>
        <p:spPr>
          <a:xfrm>
            <a:off x="378405" y="6197332"/>
            <a:ext cx="4857169" cy="244469"/>
          </a:xfrm>
          <a:noFill/>
        </p:spPr>
        <p:txBody>
          <a:bodyPr lIns="0" anchor="b"/>
          <a:lstStyle>
            <a:lvl1pPr marL="0" indent="0">
              <a:spcBef>
                <a:spcPts val="0"/>
              </a:spcBef>
              <a:buNone/>
              <a:defRPr sz="800" b="0" i="0">
                <a:latin typeface="Wells Fargo Sans Condensed" panose="020B0506020203020204" pitchFamily="34" charset="0"/>
              </a:defRPr>
            </a:lvl1pPr>
          </a:lstStyle>
          <a:p>
            <a:pPr lvl="0"/>
            <a:r>
              <a:rPr lang="en-US" dirty="0"/>
              <a:t>Source/footnote goes here</a:t>
            </a:r>
          </a:p>
        </p:txBody>
      </p:sp>
    </p:spTree>
    <p:extLst>
      <p:ext uri="{BB962C8B-B14F-4D97-AF65-F5344CB8AC3E}">
        <p14:creationId xmlns:p14="http://schemas.microsoft.com/office/powerpoint/2010/main" val="36374044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apabilities v3 -  Bullets">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11" name="Text Placeholder 72">
            <a:extLst>
              <a:ext uri="{FF2B5EF4-FFF2-40B4-BE49-F238E27FC236}">
                <a16:creationId xmlns:a16="http://schemas.microsoft.com/office/drawing/2014/main" id="{6DBFA48C-540E-2353-DB2C-E8A6321B5A9B}"/>
              </a:ext>
            </a:extLst>
          </p:cNvPr>
          <p:cNvSpPr>
            <a:spLocks noGrp="1"/>
          </p:cNvSpPr>
          <p:nvPr>
            <p:ph type="body" sz="quarter" idx="55" hasCustomPrompt="1"/>
          </p:nvPr>
        </p:nvSpPr>
        <p:spPr>
          <a:xfrm>
            <a:off x="5008562" y="3543300"/>
            <a:ext cx="6800850" cy="228600"/>
          </a:xfrm>
        </p:spPr>
        <p:txBody>
          <a:bodyPr/>
          <a:lstStyle>
            <a:lvl1pPr marL="0" indent="0">
              <a:spcBef>
                <a:spcPts val="0"/>
              </a:spcBef>
              <a:buNone/>
              <a:defRPr sz="1500" b="0" i="0">
                <a:latin typeface="Wells Fargo Sans SemiBold" panose="020B0503020203020204" pitchFamily="34" charset="0"/>
              </a:defRPr>
            </a:lvl1pPr>
          </a:lstStyle>
          <a:p>
            <a:pPr lvl="0"/>
            <a:r>
              <a:rPr lang="en-US" dirty="0"/>
              <a:t>Subhead</a:t>
            </a:r>
          </a:p>
        </p:txBody>
      </p:sp>
      <p:sp>
        <p:nvSpPr>
          <p:cNvPr id="4" name="Text Placeholder 3">
            <a:extLst>
              <a:ext uri="{FF2B5EF4-FFF2-40B4-BE49-F238E27FC236}">
                <a16:creationId xmlns:a16="http://schemas.microsoft.com/office/drawing/2014/main" id="{3D991226-1114-FF98-805F-5F7A8DA6217F}"/>
              </a:ext>
            </a:extLst>
          </p:cNvPr>
          <p:cNvSpPr>
            <a:spLocks noGrp="1"/>
          </p:cNvSpPr>
          <p:nvPr>
            <p:ph type="body" sz="quarter" idx="111"/>
          </p:nvPr>
        </p:nvSpPr>
        <p:spPr>
          <a:xfrm>
            <a:off x="377825" y="1219202"/>
            <a:ext cx="3890963" cy="4195763"/>
          </a:xfrm>
        </p:spPr>
        <p:txBody>
          <a:bodyPr/>
          <a:lstStyle>
            <a:lvl1pPr>
              <a:defRPr sz="1200"/>
            </a:lvl1pPr>
            <a:lvl2pPr marL="341313" indent="-171450">
              <a:defRPr sz="1200"/>
            </a:lvl2pPr>
            <a:lvl3pPr marL="511175" indent="-171450">
              <a:defRPr sz="1200"/>
            </a:lvl3pPr>
          </a:lstStyle>
          <a:p>
            <a:pPr lvl="0"/>
            <a:r>
              <a:rPr lang="en-US"/>
              <a:t>Click to edit Master text styles</a:t>
            </a:r>
          </a:p>
          <a:p>
            <a:pPr lvl="1"/>
            <a:r>
              <a:rPr lang="en-US"/>
              <a:t>Second level</a:t>
            </a:r>
          </a:p>
          <a:p>
            <a:pPr lvl="2"/>
            <a:r>
              <a:rPr lang="en-US"/>
              <a:t>Third level</a:t>
            </a:r>
          </a:p>
        </p:txBody>
      </p:sp>
      <p:sp>
        <p:nvSpPr>
          <p:cNvPr id="15" name="Text Placeholder 14">
            <a:extLst>
              <a:ext uri="{FF2B5EF4-FFF2-40B4-BE49-F238E27FC236}">
                <a16:creationId xmlns:a16="http://schemas.microsoft.com/office/drawing/2014/main" id="{2D5411DD-DEC8-A614-E65A-5089D815A78F}"/>
              </a:ext>
            </a:extLst>
          </p:cNvPr>
          <p:cNvSpPr>
            <a:spLocks noGrp="1"/>
          </p:cNvSpPr>
          <p:nvPr>
            <p:ph type="body" sz="quarter" idx="113"/>
          </p:nvPr>
        </p:nvSpPr>
        <p:spPr>
          <a:xfrm>
            <a:off x="5008563" y="3968935"/>
            <a:ext cx="6805612" cy="1687513"/>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
        <p:nvSpPr>
          <p:cNvPr id="3" name="Text Placeholder 11">
            <a:extLst>
              <a:ext uri="{FF2B5EF4-FFF2-40B4-BE49-F238E27FC236}">
                <a16:creationId xmlns:a16="http://schemas.microsoft.com/office/drawing/2014/main" id="{78AA24FD-CCEE-35FE-934B-FA400584B337}"/>
              </a:ext>
            </a:extLst>
          </p:cNvPr>
          <p:cNvSpPr>
            <a:spLocks noGrp="1"/>
          </p:cNvSpPr>
          <p:nvPr>
            <p:ph type="body" sz="quarter" idx="56" hasCustomPrompt="1"/>
          </p:nvPr>
        </p:nvSpPr>
        <p:spPr>
          <a:xfrm>
            <a:off x="378405" y="6197332"/>
            <a:ext cx="11426825" cy="244469"/>
          </a:xfrm>
          <a:noFill/>
        </p:spPr>
        <p:txBody>
          <a:bodyPr lIns="0" anchor="b"/>
          <a:lstStyle>
            <a:lvl1pPr marL="0" indent="0">
              <a:spcBef>
                <a:spcPts val="0"/>
              </a:spcBef>
              <a:buNone/>
              <a:defRPr sz="800" b="0" i="0">
                <a:latin typeface="Wells Fargo Sans Condensed" panose="020B0506020203020204" pitchFamily="34" charset="0"/>
              </a:defRPr>
            </a:lvl1pPr>
          </a:lstStyle>
          <a:p>
            <a:pPr lvl="0"/>
            <a:r>
              <a:rPr lang="en-US" dirty="0"/>
              <a:t>Source/footnote goes here</a:t>
            </a:r>
          </a:p>
        </p:txBody>
      </p:sp>
      <p:sp>
        <p:nvSpPr>
          <p:cNvPr id="7" name="Text Placeholder 72">
            <a:extLst>
              <a:ext uri="{FF2B5EF4-FFF2-40B4-BE49-F238E27FC236}">
                <a16:creationId xmlns:a16="http://schemas.microsoft.com/office/drawing/2014/main" id="{11C6CD75-E799-7BC7-3823-E19C965ABABD}"/>
              </a:ext>
            </a:extLst>
          </p:cNvPr>
          <p:cNvSpPr>
            <a:spLocks noGrp="1"/>
          </p:cNvSpPr>
          <p:nvPr>
            <p:ph type="body" sz="quarter" idx="53" hasCustomPrompt="1"/>
          </p:nvPr>
        </p:nvSpPr>
        <p:spPr>
          <a:xfrm>
            <a:off x="5008561" y="1219202"/>
            <a:ext cx="6800849" cy="228600"/>
          </a:xfrm>
        </p:spPr>
        <p:txBody>
          <a:bodyPr/>
          <a:lstStyle>
            <a:lvl1pPr marL="0" indent="0">
              <a:spcBef>
                <a:spcPts val="0"/>
              </a:spcBef>
              <a:buNone/>
              <a:defRPr sz="1500" b="0" i="0">
                <a:latin typeface="Wells Fargo Sans SemiBold" panose="020B0503020203020204" pitchFamily="34" charset="0"/>
              </a:defRPr>
            </a:lvl1pPr>
          </a:lstStyle>
          <a:p>
            <a:pPr lvl="0"/>
            <a:r>
              <a:rPr lang="en-US" dirty="0"/>
              <a:t>Subhead</a:t>
            </a:r>
          </a:p>
        </p:txBody>
      </p:sp>
      <p:sp>
        <p:nvSpPr>
          <p:cNvPr id="10" name="Text Placeholder 10">
            <a:extLst>
              <a:ext uri="{FF2B5EF4-FFF2-40B4-BE49-F238E27FC236}">
                <a16:creationId xmlns:a16="http://schemas.microsoft.com/office/drawing/2014/main" id="{3EDCE0E6-F484-E92B-0884-3407947F01A3}"/>
              </a:ext>
            </a:extLst>
          </p:cNvPr>
          <p:cNvSpPr>
            <a:spLocks noGrp="1"/>
          </p:cNvSpPr>
          <p:nvPr>
            <p:ph type="body" sz="quarter" idx="114"/>
          </p:nvPr>
        </p:nvSpPr>
        <p:spPr>
          <a:xfrm>
            <a:off x="5008563" y="1646237"/>
            <a:ext cx="6796087" cy="1691640"/>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294444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apabilities v4">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sp>
        <p:nvSpPr>
          <p:cNvPr id="7" name="Text Placeholder 72">
            <a:extLst>
              <a:ext uri="{FF2B5EF4-FFF2-40B4-BE49-F238E27FC236}">
                <a16:creationId xmlns:a16="http://schemas.microsoft.com/office/drawing/2014/main" id="{868A0EFF-7D02-CAEB-38B1-6F66476B78F7}"/>
              </a:ext>
            </a:extLst>
          </p:cNvPr>
          <p:cNvSpPr>
            <a:spLocks noGrp="1"/>
          </p:cNvSpPr>
          <p:nvPr>
            <p:ph type="body" sz="quarter" idx="36" hasCustomPrompt="1"/>
          </p:nvPr>
        </p:nvSpPr>
        <p:spPr>
          <a:xfrm>
            <a:off x="382587" y="1219202"/>
            <a:ext cx="3886201" cy="228600"/>
          </a:xfrm>
        </p:spPr>
        <p:txBody>
          <a:bodyPr/>
          <a:lstStyle>
            <a:lvl1pPr marL="0" indent="0">
              <a:spcBef>
                <a:spcPts val="0"/>
              </a:spcBef>
              <a:buNone/>
              <a:defRPr sz="1500" b="0" i="0">
                <a:latin typeface="Wells Fargo Sans SemiBold" panose="020B0503020203020204" pitchFamily="34" charset="0"/>
              </a:defRPr>
            </a:lvl1pPr>
          </a:lstStyle>
          <a:p>
            <a:pPr lvl="0"/>
            <a:r>
              <a:rPr lang="en-US" dirty="0"/>
              <a:t>Subhead</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9" name="Text Placeholder 72">
            <a:extLst>
              <a:ext uri="{FF2B5EF4-FFF2-40B4-BE49-F238E27FC236}">
                <a16:creationId xmlns:a16="http://schemas.microsoft.com/office/drawing/2014/main" id="{7B913944-5305-7E33-F523-A9D493E170DF}"/>
              </a:ext>
            </a:extLst>
          </p:cNvPr>
          <p:cNvSpPr>
            <a:spLocks noGrp="1"/>
          </p:cNvSpPr>
          <p:nvPr>
            <p:ph type="body" sz="quarter" idx="53" hasCustomPrompt="1"/>
          </p:nvPr>
        </p:nvSpPr>
        <p:spPr>
          <a:xfrm>
            <a:off x="5008561" y="1219202"/>
            <a:ext cx="6800849" cy="228600"/>
          </a:xfrm>
        </p:spPr>
        <p:txBody>
          <a:bodyPr/>
          <a:lstStyle>
            <a:lvl1pPr marL="0" indent="0">
              <a:spcBef>
                <a:spcPts val="0"/>
              </a:spcBef>
              <a:buNone/>
              <a:defRPr sz="1500" b="0" i="0">
                <a:latin typeface="Wells Fargo Sans SemiBold" panose="020B0503020203020204" pitchFamily="34" charset="0"/>
              </a:defRPr>
            </a:lvl1pPr>
          </a:lstStyle>
          <a:p>
            <a:pPr lvl="0"/>
            <a:r>
              <a:rPr lang="en-US" dirty="0"/>
              <a:t>Subhead</a:t>
            </a:r>
          </a:p>
        </p:txBody>
      </p:sp>
      <p:sp>
        <p:nvSpPr>
          <p:cNvPr id="13" name="Text Placeholder 11">
            <a:extLst>
              <a:ext uri="{FF2B5EF4-FFF2-40B4-BE49-F238E27FC236}">
                <a16:creationId xmlns:a16="http://schemas.microsoft.com/office/drawing/2014/main" id="{E9EA8B9C-4589-D7CC-CBD0-358DD58E0E36}"/>
              </a:ext>
            </a:extLst>
          </p:cNvPr>
          <p:cNvSpPr>
            <a:spLocks noGrp="1"/>
          </p:cNvSpPr>
          <p:nvPr>
            <p:ph type="body" sz="quarter" idx="56" hasCustomPrompt="1"/>
          </p:nvPr>
        </p:nvSpPr>
        <p:spPr>
          <a:xfrm>
            <a:off x="378405" y="6197332"/>
            <a:ext cx="11426825" cy="244469"/>
          </a:xfrm>
          <a:noFill/>
        </p:spPr>
        <p:txBody>
          <a:bodyPr lIns="0" anchor="b"/>
          <a:lstStyle>
            <a:lvl1pPr marL="0" indent="0">
              <a:spcBef>
                <a:spcPts val="0"/>
              </a:spcBef>
              <a:buNone/>
              <a:defRPr sz="800" b="0" i="0">
                <a:latin typeface="Wells Fargo Sans Condensed" panose="020B0506020203020204" pitchFamily="34" charset="0"/>
              </a:defRPr>
            </a:lvl1pPr>
          </a:lstStyle>
          <a:p>
            <a:pPr lvl="0"/>
            <a:r>
              <a:rPr lang="en-US" dirty="0"/>
              <a:t>Source/footnote goes here</a:t>
            </a:r>
          </a:p>
        </p:txBody>
      </p:sp>
      <p:sp>
        <p:nvSpPr>
          <p:cNvPr id="5" name="Text Placeholder 4">
            <a:extLst>
              <a:ext uri="{FF2B5EF4-FFF2-40B4-BE49-F238E27FC236}">
                <a16:creationId xmlns:a16="http://schemas.microsoft.com/office/drawing/2014/main" id="{489B0C65-656B-B04C-08D7-9E16D9006BCA}"/>
              </a:ext>
            </a:extLst>
          </p:cNvPr>
          <p:cNvSpPr>
            <a:spLocks noGrp="1"/>
          </p:cNvSpPr>
          <p:nvPr>
            <p:ph type="body" sz="quarter" idx="110"/>
          </p:nvPr>
        </p:nvSpPr>
        <p:spPr>
          <a:xfrm>
            <a:off x="377825" y="1646237"/>
            <a:ext cx="3890963" cy="4030657"/>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
        <p:nvSpPr>
          <p:cNvPr id="11" name="Text Placeholder 10">
            <a:extLst>
              <a:ext uri="{FF2B5EF4-FFF2-40B4-BE49-F238E27FC236}">
                <a16:creationId xmlns:a16="http://schemas.microsoft.com/office/drawing/2014/main" id="{80D4682F-4387-2BB4-1AC9-656FEAD42583}"/>
              </a:ext>
            </a:extLst>
          </p:cNvPr>
          <p:cNvSpPr>
            <a:spLocks noGrp="1"/>
          </p:cNvSpPr>
          <p:nvPr>
            <p:ph type="body" sz="quarter" idx="111"/>
          </p:nvPr>
        </p:nvSpPr>
        <p:spPr>
          <a:xfrm>
            <a:off x="5008563" y="1646237"/>
            <a:ext cx="6796087" cy="4030656"/>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3395579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 v1">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sp>
        <p:nvSpPr>
          <p:cNvPr id="7" name="Text Placeholder 72">
            <a:extLst>
              <a:ext uri="{FF2B5EF4-FFF2-40B4-BE49-F238E27FC236}">
                <a16:creationId xmlns:a16="http://schemas.microsoft.com/office/drawing/2014/main" id="{868A0EFF-7D02-CAEB-38B1-6F66476B78F7}"/>
              </a:ext>
            </a:extLst>
          </p:cNvPr>
          <p:cNvSpPr>
            <a:spLocks noGrp="1"/>
          </p:cNvSpPr>
          <p:nvPr>
            <p:ph type="body" sz="quarter" idx="36" hasCustomPrompt="1"/>
          </p:nvPr>
        </p:nvSpPr>
        <p:spPr>
          <a:xfrm>
            <a:off x="382587" y="1219201"/>
            <a:ext cx="11426825" cy="228599"/>
          </a:xfrm>
        </p:spPr>
        <p:txBody>
          <a:bodyPr/>
          <a:lstStyle>
            <a:lvl1pPr marL="0" indent="0">
              <a:spcBef>
                <a:spcPts val="0"/>
              </a:spcBef>
              <a:buNone/>
              <a:defRPr sz="1500" b="0" i="0">
                <a:latin typeface="Wells Fargo Sans SemiBold" panose="020B0503020203020204" pitchFamily="34" charset="0"/>
              </a:defRPr>
            </a:lvl1pPr>
          </a:lstStyle>
          <a:p>
            <a:pPr lvl="0"/>
            <a:r>
              <a:rPr lang="en-US"/>
              <a:t>Subhead</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12" name="Text Placeholder 11">
            <a:extLst>
              <a:ext uri="{FF2B5EF4-FFF2-40B4-BE49-F238E27FC236}">
                <a16:creationId xmlns:a16="http://schemas.microsoft.com/office/drawing/2014/main" id="{7837D60F-B8DB-B867-A66F-9F0E04E52AFA}"/>
              </a:ext>
            </a:extLst>
          </p:cNvPr>
          <p:cNvSpPr>
            <a:spLocks noGrp="1"/>
          </p:cNvSpPr>
          <p:nvPr>
            <p:ph type="body" sz="quarter" idx="56" hasCustomPrompt="1"/>
          </p:nvPr>
        </p:nvSpPr>
        <p:spPr>
          <a:xfrm>
            <a:off x="378404" y="6197332"/>
            <a:ext cx="11426823" cy="244469"/>
          </a:xfrm>
          <a:noFill/>
        </p:spPr>
        <p:txBody>
          <a:bodyPr lIns="0" anchor="b"/>
          <a:lstStyle>
            <a:lvl1pPr marL="0" indent="0">
              <a:buFontTx/>
              <a:buNone/>
              <a:defRPr sz="800" b="0" i="0">
                <a:latin typeface="Wells Fargo Sans Condensed" panose="020B0506020203020204" pitchFamily="34" charset="0"/>
              </a:defRPr>
            </a:lvl1pPr>
          </a:lstStyle>
          <a:p>
            <a:pPr lvl="0"/>
            <a:r>
              <a:rPr lang="en-US"/>
              <a:t>Source/footnote goes here</a:t>
            </a:r>
          </a:p>
        </p:txBody>
      </p:sp>
      <p:sp>
        <p:nvSpPr>
          <p:cNvPr id="2" name="Text Placeholder 3">
            <a:extLst>
              <a:ext uri="{FF2B5EF4-FFF2-40B4-BE49-F238E27FC236}">
                <a16:creationId xmlns:a16="http://schemas.microsoft.com/office/drawing/2014/main" id="{46BD8B0D-02F7-8556-6225-A6708C4698F6}"/>
              </a:ext>
            </a:extLst>
          </p:cNvPr>
          <p:cNvSpPr>
            <a:spLocks noGrp="1"/>
          </p:cNvSpPr>
          <p:nvPr>
            <p:ph type="body" sz="quarter" idx="109"/>
          </p:nvPr>
        </p:nvSpPr>
        <p:spPr>
          <a:xfrm>
            <a:off x="377824" y="1646238"/>
            <a:ext cx="11426823" cy="4030662"/>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702869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xt - No subhead">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12" name="Text Placeholder 11">
            <a:extLst>
              <a:ext uri="{FF2B5EF4-FFF2-40B4-BE49-F238E27FC236}">
                <a16:creationId xmlns:a16="http://schemas.microsoft.com/office/drawing/2014/main" id="{7837D60F-B8DB-B867-A66F-9F0E04E52AFA}"/>
              </a:ext>
            </a:extLst>
          </p:cNvPr>
          <p:cNvSpPr>
            <a:spLocks noGrp="1"/>
          </p:cNvSpPr>
          <p:nvPr>
            <p:ph type="body" sz="quarter" idx="56" hasCustomPrompt="1"/>
          </p:nvPr>
        </p:nvSpPr>
        <p:spPr>
          <a:xfrm>
            <a:off x="378404" y="6197332"/>
            <a:ext cx="11426823" cy="244469"/>
          </a:xfrm>
          <a:noFill/>
        </p:spPr>
        <p:txBody>
          <a:bodyPr lIns="0" anchor="b"/>
          <a:lstStyle>
            <a:lvl1pPr marL="0" indent="0">
              <a:spcBef>
                <a:spcPts val="0"/>
              </a:spcBef>
              <a:buFontTx/>
              <a:buNone/>
              <a:defRPr sz="800" b="0" i="0">
                <a:latin typeface="Wells Fargo Sans Condensed" panose="020B0506020203020204" pitchFamily="34" charset="0"/>
              </a:defRPr>
            </a:lvl1pPr>
          </a:lstStyle>
          <a:p>
            <a:pPr lvl="0"/>
            <a:r>
              <a:rPr lang="en-US"/>
              <a:t>Source/footnote goes here</a:t>
            </a:r>
          </a:p>
        </p:txBody>
      </p:sp>
      <p:sp>
        <p:nvSpPr>
          <p:cNvPr id="4" name="Text Placeholder 3">
            <a:extLst>
              <a:ext uri="{FF2B5EF4-FFF2-40B4-BE49-F238E27FC236}">
                <a16:creationId xmlns:a16="http://schemas.microsoft.com/office/drawing/2014/main" id="{C11227AB-9259-51F1-8FCD-50E7BD6ABAD9}"/>
              </a:ext>
            </a:extLst>
          </p:cNvPr>
          <p:cNvSpPr>
            <a:spLocks noGrp="1"/>
          </p:cNvSpPr>
          <p:nvPr>
            <p:ph type="body" sz="quarter" idx="58"/>
          </p:nvPr>
        </p:nvSpPr>
        <p:spPr>
          <a:xfrm>
            <a:off x="377824" y="1219200"/>
            <a:ext cx="11426823" cy="4457700"/>
          </a:xfrm>
        </p:spPr>
        <p:txBody>
          <a:bodyPr/>
          <a:lstStyle>
            <a:lvl1pPr>
              <a:defRPr sz="1200"/>
            </a:lvl1pPr>
            <a:lvl2pPr marL="341313" indent="-171450">
              <a:defRPr sz="1200"/>
            </a:lvl2pPr>
            <a:lvl3pPr marL="511175" indent="-171450">
              <a:defRPr sz="12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220866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ext v2">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sp>
        <p:nvSpPr>
          <p:cNvPr id="7" name="Text Placeholder 72">
            <a:extLst>
              <a:ext uri="{FF2B5EF4-FFF2-40B4-BE49-F238E27FC236}">
                <a16:creationId xmlns:a16="http://schemas.microsoft.com/office/drawing/2014/main" id="{868A0EFF-7D02-CAEB-38B1-6F66476B78F7}"/>
              </a:ext>
            </a:extLst>
          </p:cNvPr>
          <p:cNvSpPr>
            <a:spLocks noGrp="1"/>
          </p:cNvSpPr>
          <p:nvPr>
            <p:ph type="body" sz="quarter" idx="36" hasCustomPrompt="1"/>
          </p:nvPr>
        </p:nvSpPr>
        <p:spPr>
          <a:xfrm>
            <a:off x="382587" y="1219201"/>
            <a:ext cx="3886201" cy="228599"/>
          </a:xfrm>
        </p:spPr>
        <p:txBody>
          <a:bodyPr/>
          <a:lstStyle>
            <a:lvl1pPr marL="0" indent="0">
              <a:spcBef>
                <a:spcPts val="0"/>
              </a:spcBef>
              <a:buNone/>
              <a:defRPr sz="1500" b="0" i="0">
                <a:latin typeface="Wells Fargo Sans SemiBold" panose="020B0503020203020204" pitchFamily="34" charset="0"/>
              </a:defRPr>
            </a:lvl1pPr>
          </a:lstStyle>
          <a:p>
            <a:pPr lvl="0"/>
            <a:r>
              <a:rPr lang="en-US"/>
              <a:t>Subhead</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3" name="Text Placeholder 72">
            <a:extLst>
              <a:ext uri="{FF2B5EF4-FFF2-40B4-BE49-F238E27FC236}">
                <a16:creationId xmlns:a16="http://schemas.microsoft.com/office/drawing/2014/main" id="{D90255BF-C2EA-81DA-627C-8725B9F9AE24}"/>
              </a:ext>
            </a:extLst>
          </p:cNvPr>
          <p:cNvSpPr>
            <a:spLocks noGrp="1"/>
          </p:cNvSpPr>
          <p:nvPr>
            <p:ph type="body" sz="quarter" idx="54" hasCustomPrompt="1"/>
          </p:nvPr>
        </p:nvSpPr>
        <p:spPr>
          <a:xfrm>
            <a:off x="5008562" y="1219201"/>
            <a:ext cx="6800848" cy="228599"/>
          </a:xfrm>
        </p:spPr>
        <p:txBody>
          <a:bodyPr/>
          <a:lstStyle>
            <a:lvl1pPr marL="0" indent="0">
              <a:spcBef>
                <a:spcPts val="0"/>
              </a:spcBef>
              <a:buNone/>
              <a:defRPr sz="1500" b="0" i="0">
                <a:latin typeface="Wells Fargo Sans SemiBold" panose="020B0503020203020204" pitchFamily="34" charset="0"/>
              </a:defRPr>
            </a:lvl1pPr>
          </a:lstStyle>
          <a:p>
            <a:pPr lvl="0"/>
            <a:r>
              <a:rPr lang="en-US"/>
              <a:t>Subhead</a:t>
            </a:r>
          </a:p>
        </p:txBody>
      </p:sp>
      <p:sp>
        <p:nvSpPr>
          <p:cNvPr id="4" name="Text Placeholder 11">
            <a:extLst>
              <a:ext uri="{FF2B5EF4-FFF2-40B4-BE49-F238E27FC236}">
                <a16:creationId xmlns:a16="http://schemas.microsoft.com/office/drawing/2014/main" id="{25B325A3-6288-3027-B12F-9FF3C6E16C1A}"/>
              </a:ext>
            </a:extLst>
          </p:cNvPr>
          <p:cNvSpPr>
            <a:spLocks noGrp="1"/>
          </p:cNvSpPr>
          <p:nvPr>
            <p:ph type="body" sz="quarter" idx="56" hasCustomPrompt="1"/>
          </p:nvPr>
        </p:nvSpPr>
        <p:spPr>
          <a:xfrm>
            <a:off x="378405" y="6197332"/>
            <a:ext cx="11426824" cy="244469"/>
          </a:xfrm>
          <a:noFill/>
        </p:spPr>
        <p:txBody>
          <a:bodyPr lIns="0" anchor="b"/>
          <a:lstStyle>
            <a:lvl1pPr marL="0" indent="0">
              <a:spcBef>
                <a:spcPts val="0"/>
              </a:spcBef>
              <a:buFontTx/>
              <a:buNone/>
              <a:defRPr sz="800" b="0" i="0">
                <a:latin typeface="Wells Fargo Sans Condensed" panose="020B0506020203020204" pitchFamily="34" charset="0"/>
              </a:defRPr>
            </a:lvl1pPr>
          </a:lstStyle>
          <a:p>
            <a:pPr lvl="0"/>
            <a:r>
              <a:rPr lang="en-US"/>
              <a:t>Source/footnote goes here</a:t>
            </a:r>
          </a:p>
        </p:txBody>
      </p:sp>
      <p:sp>
        <p:nvSpPr>
          <p:cNvPr id="10" name="Text Placeholder 9">
            <a:extLst>
              <a:ext uri="{FF2B5EF4-FFF2-40B4-BE49-F238E27FC236}">
                <a16:creationId xmlns:a16="http://schemas.microsoft.com/office/drawing/2014/main" id="{70BAB425-4CCD-C461-948C-EB84B209B2C5}"/>
              </a:ext>
            </a:extLst>
          </p:cNvPr>
          <p:cNvSpPr>
            <a:spLocks noGrp="1"/>
          </p:cNvSpPr>
          <p:nvPr>
            <p:ph type="body" sz="quarter" idx="110"/>
          </p:nvPr>
        </p:nvSpPr>
        <p:spPr>
          <a:xfrm>
            <a:off x="377825" y="1646237"/>
            <a:ext cx="3890963" cy="4030661"/>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
        <p:nvSpPr>
          <p:cNvPr id="12" name="Text Placeholder 11">
            <a:extLst>
              <a:ext uri="{FF2B5EF4-FFF2-40B4-BE49-F238E27FC236}">
                <a16:creationId xmlns:a16="http://schemas.microsoft.com/office/drawing/2014/main" id="{5E7D8291-0721-DDE9-8128-DE28D0206A75}"/>
              </a:ext>
            </a:extLst>
          </p:cNvPr>
          <p:cNvSpPr>
            <a:spLocks noGrp="1"/>
          </p:cNvSpPr>
          <p:nvPr>
            <p:ph type="body" sz="quarter" idx="111"/>
          </p:nvPr>
        </p:nvSpPr>
        <p:spPr>
          <a:xfrm>
            <a:off x="5008563" y="1646238"/>
            <a:ext cx="6796666" cy="4030662"/>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24335554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ulleted text - No sub-header">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3" name="Text Placeholder 11">
            <a:extLst>
              <a:ext uri="{FF2B5EF4-FFF2-40B4-BE49-F238E27FC236}">
                <a16:creationId xmlns:a16="http://schemas.microsoft.com/office/drawing/2014/main" id="{823AB10F-1CC2-1C95-217F-389AD892B4D6}"/>
              </a:ext>
            </a:extLst>
          </p:cNvPr>
          <p:cNvSpPr>
            <a:spLocks noGrp="1"/>
          </p:cNvSpPr>
          <p:nvPr>
            <p:ph type="body" sz="quarter" idx="56" hasCustomPrompt="1"/>
          </p:nvPr>
        </p:nvSpPr>
        <p:spPr>
          <a:xfrm>
            <a:off x="378405" y="6197332"/>
            <a:ext cx="11426824" cy="244469"/>
          </a:xfrm>
          <a:noFill/>
        </p:spPr>
        <p:txBody>
          <a:bodyPr lIns="0" anchor="b"/>
          <a:lstStyle>
            <a:lvl1pPr marL="0" indent="0">
              <a:spcBef>
                <a:spcPts val="0"/>
              </a:spcBef>
              <a:buFontTx/>
              <a:buNone/>
              <a:defRPr sz="800" b="0" i="0">
                <a:latin typeface="Wells Fargo Sans Condensed" panose="020B0506020203020204" pitchFamily="34" charset="0"/>
              </a:defRPr>
            </a:lvl1pPr>
          </a:lstStyle>
          <a:p>
            <a:pPr lvl="0"/>
            <a:r>
              <a:rPr lang="en-US"/>
              <a:t>Source/footnote goes here</a:t>
            </a:r>
          </a:p>
        </p:txBody>
      </p:sp>
      <p:sp>
        <p:nvSpPr>
          <p:cNvPr id="4" name="Text Placeholder 3">
            <a:extLst>
              <a:ext uri="{FF2B5EF4-FFF2-40B4-BE49-F238E27FC236}">
                <a16:creationId xmlns:a16="http://schemas.microsoft.com/office/drawing/2014/main" id="{29C894BA-4BE2-DF92-3CB1-692CE152389C}"/>
              </a:ext>
            </a:extLst>
          </p:cNvPr>
          <p:cNvSpPr>
            <a:spLocks noGrp="1"/>
          </p:cNvSpPr>
          <p:nvPr>
            <p:ph type="body" sz="quarter" idx="112"/>
          </p:nvPr>
        </p:nvSpPr>
        <p:spPr>
          <a:xfrm>
            <a:off x="377825" y="1219200"/>
            <a:ext cx="5093651" cy="4457697"/>
          </a:xfrm>
        </p:spPr>
        <p:txBody>
          <a:bodyPr/>
          <a:lstStyle>
            <a:lvl1pPr>
              <a:defRPr sz="1200"/>
            </a:lvl1pPr>
            <a:lvl2pPr marL="341313" indent="-171450">
              <a:defRPr sz="1200"/>
            </a:lvl2pPr>
            <a:lvl3pPr marL="511175" indent="-171450">
              <a:defRPr sz="1200"/>
            </a:lvl3pPr>
          </a:lstStyle>
          <a:p>
            <a:pPr lvl="0"/>
            <a:r>
              <a:rPr lang="en-US"/>
              <a:t>Click to edit Master text styles</a:t>
            </a:r>
          </a:p>
          <a:p>
            <a:pPr lvl="1"/>
            <a:r>
              <a:rPr lang="en-US"/>
              <a:t>Second level</a:t>
            </a:r>
          </a:p>
          <a:p>
            <a:pPr lvl="2"/>
            <a:r>
              <a:rPr lang="en-US"/>
              <a:t>Third level</a:t>
            </a:r>
          </a:p>
        </p:txBody>
      </p:sp>
      <p:sp>
        <p:nvSpPr>
          <p:cNvPr id="7" name="Text Placeholder 6">
            <a:extLst>
              <a:ext uri="{FF2B5EF4-FFF2-40B4-BE49-F238E27FC236}">
                <a16:creationId xmlns:a16="http://schemas.microsoft.com/office/drawing/2014/main" id="{C0D627B6-21D2-B6A5-FD85-5820606B10A1}"/>
              </a:ext>
            </a:extLst>
          </p:cNvPr>
          <p:cNvSpPr>
            <a:spLocks noGrp="1"/>
          </p:cNvSpPr>
          <p:nvPr>
            <p:ph type="body" sz="quarter" idx="113"/>
          </p:nvPr>
        </p:nvSpPr>
        <p:spPr>
          <a:xfrm>
            <a:off x="5980113" y="1219199"/>
            <a:ext cx="5824537" cy="4457693"/>
          </a:xfrm>
        </p:spPr>
        <p:txBody>
          <a:bodyPr/>
          <a:lstStyle>
            <a:lvl1pPr>
              <a:defRPr sz="1200"/>
            </a:lvl1pPr>
            <a:lvl2pPr marL="341313" indent="-171450">
              <a:defRPr sz="1200"/>
            </a:lvl2pPr>
            <a:lvl3pPr marL="511175" indent="-171450">
              <a:defRPr sz="12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06491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lide - Logo Righ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5BF1F789-5F18-4A39-AD7A-F27D50655E13}"/>
              </a:ext>
            </a:extLst>
          </p:cNvPr>
          <p:cNvSpPr>
            <a:spLocks noGrp="1"/>
          </p:cNvSpPr>
          <p:nvPr>
            <p:ph type="ctrTitle" hasCustomPrompt="1"/>
          </p:nvPr>
        </p:nvSpPr>
        <p:spPr>
          <a:xfrm>
            <a:off x="391520" y="2688346"/>
            <a:ext cx="4848818" cy="1554459"/>
          </a:xfrm>
          <a:prstGeom prst="rect">
            <a:avLst/>
          </a:prstGeom>
        </p:spPr>
        <p:txBody>
          <a:bodyPr anchor="t" anchorCtr="0"/>
          <a:lstStyle>
            <a:lvl1pPr algn="l">
              <a:defRPr sz="3600">
                <a:solidFill>
                  <a:schemeClr val="bg2"/>
                </a:solidFill>
              </a:defRPr>
            </a:lvl1pPr>
          </a:lstStyle>
          <a:p>
            <a:r>
              <a:rPr lang="en-US" dirty="0"/>
              <a:t>Pitchbook Title</a:t>
            </a:r>
            <a:br>
              <a:rPr lang="en-US" dirty="0"/>
            </a:br>
            <a:r>
              <a:rPr lang="en-US" dirty="0"/>
              <a:t>Three Lines Max</a:t>
            </a:r>
          </a:p>
        </p:txBody>
      </p:sp>
      <p:sp>
        <p:nvSpPr>
          <p:cNvPr id="3" name="Subtitle">
            <a:extLst>
              <a:ext uri="{FF2B5EF4-FFF2-40B4-BE49-F238E27FC236}">
                <a16:creationId xmlns:a16="http://schemas.microsoft.com/office/drawing/2014/main" id="{DCD36CB7-C5B7-427E-B007-04E7C37DC940}"/>
              </a:ext>
            </a:extLst>
          </p:cNvPr>
          <p:cNvSpPr>
            <a:spLocks noGrp="1"/>
          </p:cNvSpPr>
          <p:nvPr>
            <p:ph type="subTitle" idx="1" hasCustomPrompt="1"/>
          </p:nvPr>
        </p:nvSpPr>
        <p:spPr>
          <a:xfrm>
            <a:off x="391520" y="4937759"/>
            <a:ext cx="4848818" cy="510541"/>
          </a:xfrm>
          <a:prstGeom prst="rect">
            <a:avLst/>
          </a:prstGeom>
        </p:spPr>
        <p:txBody>
          <a:bodyPr>
            <a:noAutofit/>
          </a:bodyPr>
          <a:lstStyle>
            <a:lvl1pPr marL="0" marR="0" indent="0" algn="l" defTabSz="914400" rtl="0" eaLnBrk="1" fontAlgn="auto" latinLnBrk="0" hangingPunct="1">
              <a:lnSpc>
                <a:spcPct val="100000"/>
              </a:lnSpc>
              <a:spcBef>
                <a:spcPts val="0"/>
              </a:spcBef>
              <a:spcAft>
                <a:spcPts val="0"/>
              </a:spcAft>
              <a:buClrTx/>
              <a:buSzTx/>
              <a:buFont typeface="Wells Fargo Sans" panose="020B0503020203020204" pitchFamily="34" charset="0"/>
              <a:buNone/>
              <a:tabLst/>
              <a:defRPr sz="1200">
                <a:solidFill>
                  <a:schemeClr val="bg2"/>
                </a:solidFill>
              </a:defRPr>
            </a:lvl1pPr>
            <a:lvl2pPr marL="0" indent="0" algn="l">
              <a:spcBef>
                <a:spcPts val="0"/>
              </a:spcBef>
              <a:spcAft>
                <a:spcPts val="0"/>
              </a:spcAft>
              <a:buNone/>
              <a:defRPr sz="1400"/>
            </a:lvl2pPr>
            <a:lvl3pPr marL="0" indent="0" algn="l">
              <a:spcBef>
                <a:spcPts val="0"/>
              </a:spcBef>
              <a:spcAft>
                <a:spcPts val="0"/>
              </a:spcAft>
              <a:buNone/>
              <a:defRPr sz="1400"/>
            </a:lvl3pPr>
            <a:lvl4pPr marL="0" indent="0" algn="l">
              <a:spcBef>
                <a:spcPts val="0"/>
              </a:spcBef>
              <a:spcAft>
                <a:spcPts val="0"/>
              </a:spcAft>
              <a:buNone/>
              <a:defRPr sz="1400"/>
            </a:lvl4pPr>
            <a:lvl5pPr marL="0" indent="0" algn="l">
              <a:spcBef>
                <a:spcPts val="0"/>
              </a:spcBef>
              <a:spcAft>
                <a:spcPts val="0"/>
              </a:spcAft>
              <a:buNone/>
              <a:defRPr sz="1400"/>
            </a:lvl5pPr>
            <a:lvl6pPr marL="0" indent="0" algn="l">
              <a:spcBef>
                <a:spcPts val="0"/>
              </a:spcBef>
              <a:spcAft>
                <a:spcPts val="0"/>
              </a:spcAft>
              <a:buNone/>
              <a:defRPr sz="1400"/>
            </a:lvl6pPr>
            <a:lvl7pPr marL="0" indent="0" algn="l">
              <a:spcBef>
                <a:spcPts val="0"/>
              </a:spcBef>
              <a:spcAft>
                <a:spcPts val="0"/>
              </a:spcAft>
              <a:buNone/>
              <a:defRPr sz="1400"/>
            </a:lvl7pPr>
            <a:lvl8pPr marL="0" indent="0" algn="l">
              <a:spcBef>
                <a:spcPts val="0"/>
              </a:spcBef>
              <a:spcAft>
                <a:spcPts val="0"/>
              </a:spcAft>
              <a:buNone/>
              <a:defRPr sz="1400"/>
            </a:lvl8pPr>
            <a:lvl9pPr marL="0" indent="0" algn="l">
              <a:spcBef>
                <a:spcPts val="0"/>
              </a:spcBef>
              <a:spcAft>
                <a:spcPts val="0"/>
              </a:spcAft>
              <a:buNone/>
              <a:defRPr sz="1400"/>
            </a:lvl9pPr>
          </a:lstStyle>
          <a:p>
            <a:pPr marL="0" marR="0" lvl="0" indent="0" algn="l" defTabSz="914400" rtl="0" eaLnBrk="1" fontAlgn="auto" latinLnBrk="0" hangingPunct="1">
              <a:lnSpc>
                <a:spcPct val="100000"/>
              </a:lnSpc>
              <a:spcBef>
                <a:spcPts val="0"/>
              </a:spcBef>
              <a:spcAft>
                <a:spcPts val="0"/>
              </a:spcAft>
              <a:buClrTx/>
              <a:buSzTx/>
              <a:buFont typeface="Wells Fargo Sans" panose="020B0503020203020204" pitchFamily="34" charset="0"/>
              <a:buNone/>
              <a:tabLst/>
              <a:defRPr/>
            </a:pPr>
            <a:r>
              <a:rPr lang="en-US" dirty="0"/>
              <a:t>[Month XX, 20XX]</a:t>
            </a:r>
            <a:br>
              <a:rPr lang="en-US" dirty="0"/>
            </a:br>
            <a:r>
              <a:rPr lang="en-US" dirty="0"/>
              <a:t>[Line of Business]</a:t>
            </a:r>
            <a:br>
              <a:rPr lang="en-US" dirty="0"/>
            </a:br>
            <a:endParaRPr lang="en-US" dirty="0"/>
          </a:p>
        </p:txBody>
      </p:sp>
      <p:sp>
        <p:nvSpPr>
          <p:cNvPr id="14" name="Rectangle 13">
            <a:extLst>
              <a:ext uri="{FF2B5EF4-FFF2-40B4-BE49-F238E27FC236}">
                <a16:creationId xmlns:a16="http://schemas.microsoft.com/office/drawing/2014/main" id="{D45CDA6A-435E-1B4C-A5D7-43E00086262C}"/>
              </a:ext>
            </a:extLst>
          </p:cNvPr>
          <p:cNvSpPr/>
          <p:nvPr/>
        </p:nvSpPr>
        <p:spPr>
          <a:xfrm>
            <a:off x="391520" y="4720571"/>
            <a:ext cx="2203691" cy="34286"/>
          </a:xfrm>
          <a:prstGeom prst="rect">
            <a:avLst/>
          </a:prstGeom>
          <a:solidFill>
            <a:srgbClr val="FFD100"/>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5" name="Picture Placeholder 39">
            <a:extLst>
              <a:ext uri="{FF2B5EF4-FFF2-40B4-BE49-F238E27FC236}">
                <a16:creationId xmlns:a16="http://schemas.microsoft.com/office/drawing/2014/main" id="{268F00D2-9745-E8A3-7596-B65350B48C63}"/>
              </a:ext>
            </a:extLst>
          </p:cNvPr>
          <p:cNvSpPr>
            <a:spLocks noGrp="1"/>
          </p:cNvSpPr>
          <p:nvPr>
            <p:ph type="pic" sz="quarter" idx="12" hasCustomPrompt="1"/>
          </p:nvPr>
        </p:nvSpPr>
        <p:spPr>
          <a:xfrm>
            <a:off x="10837863" y="5997575"/>
            <a:ext cx="971172" cy="650875"/>
          </a:xfrm>
          <a:prstGeom prst="rect">
            <a:avLst/>
          </a:prstGeom>
        </p:spPr>
        <p:txBody>
          <a:bodyPr anchor="ctr"/>
          <a:lstStyle>
            <a:lvl1pPr marL="0" indent="0" algn="ctr">
              <a:buNone/>
              <a:defRPr sz="1200"/>
            </a:lvl1pPr>
          </a:lstStyle>
          <a:p>
            <a:r>
              <a:rPr lang="en-US"/>
              <a:t>Client logo</a:t>
            </a:r>
          </a:p>
        </p:txBody>
      </p:sp>
      <p:sp>
        <p:nvSpPr>
          <p:cNvPr id="10" name="Text Placeholder 11">
            <a:extLst>
              <a:ext uri="{FF2B5EF4-FFF2-40B4-BE49-F238E27FC236}">
                <a16:creationId xmlns:a16="http://schemas.microsoft.com/office/drawing/2014/main" id="{88C190BB-61A9-2303-1A09-BFF892E62701}"/>
              </a:ext>
            </a:extLst>
          </p:cNvPr>
          <p:cNvSpPr>
            <a:spLocks noGrp="1"/>
          </p:cNvSpPr>
          <p:nvPr>
            <p:ph type="body" sz="quarter" idx="105" hasCustomPrompt="1"/>
          </p:nvPr>
        </p:nvSpPr>
        <p:spPr>
          <a:xfrm>
            <a:off x="378406" y="6126480"/>
            <a:ext cx="5828866" cy="315321"/>
          </a:xfrm>
          <a:noFill/>
        </p:spPr>
        <p:txBody>
          <a:bodyPr lIns="0" anchor="b"/>
          <a:lstStyle>
            <a:lvl1pPr marL="0" indent="0">
              <a:spcBef>
                <a:spcPts val="0"/>
              </a:spcBef>
              <a:buNone/>
              <a:defRPr sz="800" b="0" i="0">
                <a:latin typeface="Wells Fargo Sans Condensed" panose="020B0506020203020204" pitchFamily="34" charset="0"/>
              </a:defRPr>
            </a:lvl1pPr>
          </a:lstStyle>
          <a:p>
            <a:pPr lvl="0"/>
            <a:r>
              <a:rPr lang="en-US"/>
              <a:t>Source/footnote goes here</a:t>
            </a:r>
          </a:p>
        </p:txBody>
      </p:sp>
      <p:pic>
        <p:nvPicPr>
          <p:cNvPr id="13" name="Picture 12" descr="A red sign with white text&#10;&#10;Description automatically generated">
            <a:extLst>
              <a:ext uri="{FF2B5EF4-FFF2-40B4-BE49-F238E27FC236}">
                <a16:creationId xmlns:a16="http://schemas.microsoft.com/office/drawing/2014/main" id="{6D324FC0-0F1A-E56D-5501-654BD62A0331}"/>
              </a:ext>
            </a:extLst>
          </p:cNvPr>
          <p:cNvPicPr>
            <a:picLocks noChangeAspect="1"/>
          </p:cNvPicPr>
          <p:nvPr userDrawn="1"/>
        </p:nvPicPr>
        <p:blipFill>
          <a:blip r:embed="rId2"/>
          <a:stretch>
            <a:fillRect/>
          </a:stretch>
        </p:blipFill>
        <p:spPr>
          <a:xfrm>
            <a:off x="10849293" y="381000"/>
            <a:ext cx="960120" cy="960120"/>
          </a:xfrm>
          <a:prstGeom prst="rect">
            <a:avLst/>
          </a:prstGeom>
        </p:spPr>
      </p:pic>
      <p:grpSp>
        <p:nvGrpSpPr>
          <p:cNvPr id="17" name="Identifier">
            <a:extLst>
              <a:ext uri="{FF2B5EF4-FFF2-40B4-BE49-F238E27FC236}">
                <a16:creationId xmlns:a16="http://schemas.microsoft.com/office/drawing/2014/main" id="{55AC653A-CB57-AC42-FFF9-186417C8957B}"/>
              </a:ext>
            </a:extLst>
          </p:cNvPr>
          <p:cNvGrpSpPr/>
          <p:nvPr userDrawn="1"/>
        </p:nvGrpSpPr>
        <p:grpSpPr>
          <a:xfrm>
            <a:off x="381433" y="572523"/>
            <a:ext cx="3548390" cy="617220"/>
            <a:chOff x="9441358" y="650056"/>
            <a:chExt cx="4731187" cy="822960"/>
          </a:xfrm>
        </p:grpSpPr>
        <p:sp>
          <p:nvSpPr>
            <p:cNvPr id="18" name="Group Name">
              <a:extLst>
                <a:ext uri="{FF2B5EF4-FFF2-40B4-BE49-F238E27FC236}">
                  <a16:creationId xmlns:a16="http://schemas.microsoft.com/office/drawing/2014/main" id="{BC803105-4116-CC89-0D2E-E18CDAEE2A32}"/>
                </a:ext>
              </a:extLst>
            </p:cNvPr>
            <p:cNvSpPr txBox="1"/>
            <p:nvPr/>
          </p:nvSpPr>
          <p:spPr>
            <a:xfrm>
              <a:off x="9857119" y="650056"/>
              <a:ext cx="4315426" cy="822960"/>
            </a:xfrm>
            <a:prstGeom prst="rect">
              <a:avLst/>
            </a:prstGeom>
            <a:noFill/>
          </p:spPr>
          <p:txBody>
            <a:bodyPr wrap="square" lIns="0" tIns="0" rIns="0" bIns="0" rtlCol="0" anchor="ctr" anchorCtr="0">
              <a:noAutofit/>
            </a:bodyPr>
            <a:lstStyle/>
            <a:p>
              <a:pPr>
                <a:lnSpc>
                  <a:spcPts val="2700"/>
                </a:lnSpc>
                <a:buSzPct val="100000"/>
              </a:pPr>
              <a:r>
                <a:rPr lang="en-US" sz="2500" dirty="0">
                  <a:solidFill>
                    <a:srgbClr val="403C3A"/>
                  </a:solidFill>
                  <a:latin typeface="Wells Fargo Serif Display" panose="02040403040405020204" pitchFamily="18" charset="0"/>
                </a:rPr>
                <a:t>Corporate &amp; </a:t>
              </a:r>
              <a:br>
                <a:rPr lang="en-US" sz="2500" dirty="0">
                  <a:solidFill>
                    <a:srgbClr val="403C3A"/>
                  </a:solidFill>
                  <a:latin typeface="Wells Fargo Serif Display" panose="02040403040405020204" pitchFamily="18" charset="0"/>
                </a:rPr>
              </a:br>
              <a:r>
                <a:rPr lang="en-US" sz="2500" dirty="0">
                  <a:solidFill>
                    <a:srgbClr val="403C3A"/>
                  </a:solidFill>
                  <a:latin typeface="Wells Fargo Serif Display" panose="02040403040405020204" pitchFamily="18" charset="0"/>
                </a:rPr>
                <a:t>Investment Banking</a:t>
              </a:r>
            </a:p>
          </p:txBody>
        </p:sp>
        <p:sp>
          <p:nvSpPr>
            <p:cNvPr id="19" name="Box">
              <a:extLst>
                <a:ext uri="{FF2B5EF4-FFF2-40B4-BE49-F238E27FC236}">
                  <a16:creationId xmlns:a16="http://schemas.microsoft.com/office/drawing/2014/main" id="{245FA86E-D7B5-A3BE-B5DB-514AD3A16BE8}"/>
                </a:ext>
                <a:ext uri="{C183D7F6-B498-43B3-948B-1728B52AA6E4}">
                  <adec:decorative xmlns:adec="http://schemas.microsoft.com/office/drawing/2017/decorative" val="1"/>
                </a:ext>
              </a:extLst>
            </p:cNvPr>
            <p:cNvSpPr/>
            <p:nvPr userDrawn="1"/>
          </p:nvSpPr>
          <p:spPr bwMode="auto">
            <a:xfrm>
              <a:off x="9441358" y="653796"/>
              <a:ext cx="134112" cy="768096"/>
            </a:xfrm>
            <a:prstGeom prst="rect">
              <a:avLst/>
            </a:prstGeom>
            <a:solidFill>
              <a:srgbClr val="FFD100"/>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350">
                <a:solidFill>
                  <a:srgbClr val="403C3A"/>
                </a:solidFill>
              </a:endParaRPr>
            </a:p>
          </p:txBody>
        </p:sp>
      </p:grpSp>
      <p:sp>
        <p:nvSpPr>
          <p:cNvPr id="4" name="Title">
            <a:extLst>
              <a:ext uri="{FF2B5EF4-FFF2-40B4-BE49-F238E27FC236}">
                <a16:creationId xmlns:a16="http://schemas.microsoft.com/office/drawing/2014/main" id="{14F75F0B-804F-492C-5126-70BC3A3B60CE}"/>
              </a:ext>
            </a:extLst>
          </p:cNvPr>
          <p:cNvSpPr txBox="1">
            <a:spLocks/>
          </p:cNvSpPr>
          <p:nvPr userDrawn="1"/>
        </p:nvSpPr>
        <p:spPr>
          <a:xfrm>
            <a:off x="382965" y="6606570"/>
            <a:ext cx="3223835" cy="171917"/>
          </a:xfrm>
          <a:prstGeom prst="rect">
            <a:avLst/>
          </a:prstGeom>
        </p:spPr>
        <p:txBody>
          <a:bodyPr vert="horz" lIns="0" tIns="0" rIns="0" bIns="0" rtlCol="0" anchor="t" anchorCtr="0">
            <a:noAutofit/>
          </a:bodyPr>
          <a:lstStyle>
            <a:lvl1pPr algn="ctr" defTabSz="1828800" rtl="0" eaLnBrk="1" latinLnBrk="0" hangingPunct="1">
              <a:lnSpc>
                <a:spcPct val="90000"/>
              </a:lnSpc>
              <a:spcBef>
                <a:spcPct val="0"/>
              </a:spcBef>
              <a:buNone/>
              <a:defRPr sz="12000" kern="1200">
                <a:solidFill>
                  <a:schemeClr val="tx1"/>
                </a:solidFill>
                <a:latin typeface="+mj-lt"/>
                <a:ea typeface="+mj-ea"/>
                <a:cs typeface="+mj-cs"/>
              </a:defRPr>
            </a:lvl1pPr>
          </a:lstStyle>
          <a:p>
            <a:pPr marL="0" marR="0" lvl="0" indent="0" algn="l" defTabSz="1485817" rtl="0" eaLnBrk="1" fontAlgn="auto" latinLnBrk="0" hangingPunct="1">
              <a:lnSpc>
                <a:spcPct val="90000"/>
              </a:lnSpc>
              <a:spcBef>
                <a:spcPct val="0"/>
              </a:spcBef>
              <a:spcAft>
                <a:spcPts val="0"/>
              </a:spcAft>
              <a:buClrTx/>
              <a:buSzTx/>
              <a:buFontTx/>
              <a:buNone/>
              <a:tabLst/>
              <a:defRPr/>
            </a:pPr>
            <a:r>
              <a:rPr lang="en-US" sz="800" dirty="0">
                <a:solidFill>
                  <a:schemeClr val="accent6"/>
                </a:solidFill>
                <a:latin typeface="Wells Fargo Sans" panose="020B0503020203020204" pitchFamily="34" charset="0"/>
              </a:rPr>
              <a:t>© 2025 Wells Fargo &amp; Company. Confidential. </a:t>
            </a:r>
          </a:p>
        </p:txBody>
      </p:sp>
    </p:spTree>
    <p:extLst>
      <p:ext uri="{BB962C8B-B14F-4D97-AF65-F5344CB8AC3E}">
        <p14:creationId xmlns:p14="http://schemas.microsoft.com/office/powerpoint/2010/main" val="741250517"/>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Quad">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3" name="Text Placeholder 11">
            <a:extLst>
              <a:ext uri="{FF2B5EF4-FFF2-40B4-BE49-F238E27FC236}">
                <a16:creationId xmlns:a16="http://schemas.microsoft.com/office/drawing/2014/main" id="{823AB10F-1CC2-1C95-217F-389AD892B4D6}"/>
              </a:ext>
            </a:extLst>
          </p:cNvPr>
          <p:cNvSpPr>
            <a:spLocks noGrp="1"/>
          </p:cNvSpPr>
          <p:nvPr>
            <p:ph type="body" sz="quarter" idx="56" hasCustomPrompt="1"/>
          </p:nvPr>
        </p:nvSpPr>
        <p:spPr>
          <a:xfrm>
            <a:off x="378405" y="6197332"/>
            <a:ext cx="11426824" cy="244469"/>
          </a:xfrm>
          <a:noFill/>
        </p:spPr>
        <p:txBody>
          <a:bodyPr lIns="0" anchor="b"/>
          <a:lstStyle>
            <a:lvl1pPr marL="0" indent="0">
              <a:spcBef>
                <a:spcPts val="0"/>
              </a:spcBef>
              <a:buFontTx/>
              <a:buNone/>
              <a:defRPr sz="800" b="0" i="0">
                <a:latin typeface="Wells Fargo Sans Condensed" panose="020B0506020203020204" pitchFamily="34" charset="0"/>
              </a:defRPr>
            </a:lvl1pPr>
          </a:lstStyle>
          <a:p>
            <a:pPr lvl="0"/>
            <a:r>
              <a:rPr lang="en-US"/>
              <a:t>Source/footnote goes here</a:t>
            </a:r>
          </a:p>
        </p:txBody>
      </p:sp>
      <p:sp>
        <p:nvSpPr>
          <p:cNvPr id="4" name="Text Placeholder 3">
            <a:extLst>
              <a:ext uri="{FF2B5EF4-FFF2-40B4-BE49-F238E27FC236}">
                <a16:creationId xmlns:a16="http://schemas.microsoft.com/office/drawing/2014/main" id="{29C894BA-4BE2-DF92-3CB1-692CE152389C}"/>
              </a:ext>
            </a:extLst>
          </p:cNvPr>
          <p:cNvSpPr>
            <a:spLocks noGrp="1"/>
          </p:cNvSpPr>
          <p:nvPr>
            <p:ph type="body" sz="quarter" idx="112"/>
          </p:nvPr>
        </p:nvSpPr>
        <p:spPr>
          <a:xfrm>
            <a:off x="377825" y="1219201"/>
            <a:ext cx="5486400" cy="2339790"/>
          </a:xfrm>
        </p:spPr>
        <p:txBody>
          <a:bodyPr/>
          <a:lstStyle>
            <a:lvl1pPr>
              <a:defRPr sz="1200"/>
            </a:lvl1pPr>
            <a:lvl2pPr marL="341313" indent="-171450">
              <a:defRPr sz="1200"/>
            </a:lvl2pPr>
            <a:lvl3pPr marL="511175" indent="-171450">
              <a:defRPr sz="1200"/>
            </a:lvl3pPr>
          </a:lstStyle>
          <a:p>
            <a:pPr lvl="0"/>
            <a:r>
              <a:rPr lang="en-US"/>
              <a:t>Click to edit Master text styles</a:t>
            </a:r>
          </a:p>
          <a:p>
            <a:pPr lvl="1"/>
            <a:r>
              <a:rPr lang="en-US"/>
              <a:t>Second level</a:t>
            </a:r>
          </a:p>
          <a:p>
            <a:pPr lvl="2"/>
            <a:r>
              <a:rPr lang="en-US"/>
              <a:t>Third level</a:t>
            </a:r>
          </a:p>
        </p:txBody>
      </p:sp>
      <p:sp>
        <p:nvSpPr>
          <p:cNvPr id="7" name="Text Placeholder 6">
            <a:extLst>
              <a:ext uri="{FF2B5EF4-FFF2-40B4-BE49-F238E27FC236}">
                <a16:creationId xmlns:a16="http://schemas.microsoft.com/office/drawing/2014/main" id="{C0D627B6-21D2-B6A5-FD85-5820606B10A1}"/>
              </a:ext>
            </a:extLst>
          </p:cNvPr>
          <p:cNvSpPr>
            <a:spLocks noGrp="1"/>
          </p:cNvSpPr>
          <p:nvPr>
            <p:ph type="body" sz="quarter" idx="113"/>
          </p:nvPr>
        </p:nvSpPr>
        <p:spPr>
          <a:xfrm>
            <a:off x="6323012" y="1219200"/>
            <a:ext cx="5486400" cy="2339788"/>
          </a:xfrm>
        </p:spPr>
        <p:txBody>
          <a:bodyPr/>
          <a:lstStyle>
            <a:lvl1pPr>
              <a:defRPr sz="1200"/>
            </a:lvl1pPr>
            <a:lvl2pPr marL="341313" indent="-171450">
              <a:defRPr sz="1200"/>
            </a:lvl2pPr>
            <a:lvl3pPr marL="511175" indent="-171450">
              <a:defRPr sz="1200"/>
            </a:lvl3pPr>
          </a:lstStyle>
          <a:p>
            <a:pPr lvl="0"/>
            <a:r>
              <a:rPr lang="en-US"/>
              <a:t>Click to edit Master text styles</a:t>
            </a:r>
          </a:p>
          <a:p>
            <a:pPr lvl="1"/>
            <a:r>
              <a:rPr lang="en-US"/>
              <a:t>Second level</a:t>
            </a:r>
          </a:p>
          <a:p>
            <a:pPr lvl="2"/>
            <a:r>
              <a:rPr lang="en-US"/>
              <a:t>Third level</a:t>
            </a:r>
          </a:p>
        </p:txBody>
      </p:sp>
      <p:sp>
        <p:nvSpPr>
          <p:cNvPr id="2" name="Text Placeholder 3">
            <a:extLst>
              <a:ext uri="{FF2B5EF4-FFF2-40B4-BE49-F238E27FC236}">
                <a16:creationId xmlns:a16="http://schemas.microsoft.com/office/drawing/2014/main" id="{E0B33F26-0792-ECA8-1E45-EB29AA1562DC}"/>
              </a:ext>
            </a:extLst>
          </p:cNvPr>
          <p:cNvSpPr>
            <a:spLocks noGrp="1"/>
          </p:cNvSpPr>
          <p:nvPr>
            <p:ph type="body" sz="quarter" idx="114"/>
          </p:nvPr>
        </p:nvSpPr>
        <p:spPr>
          <a:xfrm>
            <a:off x="377825" y="3708263"/>
            <a:ext cx="5486400" cy="2339790"/>
          </a:xfrm>
        </p:spPr>
        <p:txBody>
          <a:bodyPr/>
          <a:lstStyle>
            <a:lvl1pPr>
              <a:defRPr sz="1200"/>
            </a:lvl1pPr>
            <a:lvl2pPr marL="341313" indent="-171450">
              <a:defRPr sz="1200"/>
            </a:lvl2pPr>
            <a:lvl3pPr marL="511175" indent="-171450">
              <a:defRPr sz="1200"/>
            </a:lvl3pPr>
          </a:lstStyle>
          <a:p>
            <a:pPr lvl="0"/>
            <a:r>
              <a:rPr lang="en-US"/>
              <a:t>Click to edit Master text styles</a:t>
            </a:r>
          </a:p>
          <a:p>
            <a:pPr lvl="1"/>
            <a:r>
              <a:rPr lang="en-US"/>
              <a:t>Second level</a:t>
            </a:r>
          </a:p>
          <a:p>
            <a:pPr lvl="2"/>
            <a:r>
              <a:rPr lang="en-US"/>
              <a:t>Third level</a:t>
            </a:r>
          </a:p>
        </p:txBody>
      </p:sp>
      <p:sp>
        <p:nvSpPr>
          <p:cNvPr id="5" name="Text Placeholder 6">
            <a:extLst>
              <a:ext uri="{FF2B5EF4-FFF2-40B4-BE49-F238E27FC236}">
                <a16:creationId xmlns:a16="http://schemas.microsoft.com/office/drawing/2014/main" id="{D23C7D5C-CB1A-A8C5-0899-64F97C2D18D7}"/>
              </a:ext>
            </a:extLst>
          </p:cNvPr>
          <p:cNvSpPr>
            <a:spLocks noGrp="1"/>
          </p:cNvSpPr>
          <p:nvPr>
            <p:ph type="body" sz="quarter" idx="115"/>
          </p:nvPr>
        </p:nvSpPr>
        <p:spPr>
          <a:xfrm>
            <a:off x="6323012" y="3708262"/>
            <a:ext cx="5486400" cy="2339788"/>
          </a:xfrm>
        </p:spPr>
        <p:txBody>
          <a:bodyPr/>
          <a:lstStyle>
            <a:lvl1pPr>
              <a:defRPr sz="1200"/>
            </a:lvl1pPr>
            <a:lvl2pPr marL="341313" indent="-171450">
              <a:defRPr sz="1200"/>
            </a:lvl2pPr>
            <a:lvl3pPr marL="511175" indent="-171450">
              <a:defRPr sz="12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0658848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ulleted text - Sub-header">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sp>
        <p:nvSpPr>
          <p:cNvPr id="7" name="Text Placeholder 72">
            <a:extLst>
              <a:ext uri="{FF2B5EF4-FFF2-40B4-BE49-F238E27FC236}">
                <a16:creationId xmlns:a16="http://schemas.microsoft.com/office/drawing/2014/main" id="{868A0EFF-7D02-CAEB-38B1-6F66476B78F7}"/>
              </a:ext>
            </a:extLst>
          </p:cNvPr>
          <p:cNvSpPr>
            <a:spLocks noGrp="1"/>
          </p:cNvSpPr>
          <p:nvPr>
            <p:ph type="body" sz="quarter" idx="36" hasCustomPrompt="1"/>
          </p:nvPr>
        </p:nvSpPr>
        <p:spPr>
          <a:xfrm>
            <a:off x="382587" y="1219201"/>
            <a:ext cx="11422063" cy="228599"/>
          </a:xfrm>
        </p:spPr>
        <p:txBody>
          <a:bodyPr/>
          <a:lstStyle>
            <a:lvl1pPr marL="0" indent="0">
              <a:spcBef>
                <a:spcPts val="0"/>
              </a:spcBef>
              <a:buNone/>
              <a:defRPr sz="1500" b="0" i="0">
                <a:latin typeface="Wells Fargo Sans SemiBold" panose="020B0503020203020204" pitchFamily="34" charset="0"/>
              </a:defRPr>
            </a:lvl1pPr>
          </a:lstStyle>
          <a:p>
            <a:pPr lvl="0"/>
            <a:r>
              <a:rPr lang="en-US"/>
              <a:t>Subhead</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4" name="Text Placeholder 11">
            <a:extLst>
              <a:ext uri="{FF2B5EF4-FFF2-40B4-BE49-F238E27FC236}">
                <a16:creationId xmlns:a16="http://schemas.microsoft.com/office/drawing/2014/main" id="{500B709F-A652-8020-27C9-68D3F6566CF7}"/>
              </a:ext>
            </a:extLst>
          </p:cNvPr>
          <p:cNvSpPr>
            <a:spLocks noGrp="1"/>
          </p:cNvSpPr>
          <p:nvPr>
            <p:ph type="body" sz="quarter" idx="56" hasCustomPrompt="1"/>
          </p:nvPr>
        </p:nvSpPr>
        <p:spPr>
          <a:xfrm>
            <a:off x="378405" y="6197332"/>
            <a:ext cx="11426824" cy="244469"/>
          </a:xfrm>
          <a:noFill/>
        </p:spPr>
        <p:txBody>
          <a:bodyPr lIns="0" anchor="b"/>
          <a:lstStyle>
            <a:lvl1pPr marL="0" indent="0">
              <a:spcBef>
                <a:spcPts val="0"/>
              </a:spcBef>
              <a:buFontTx/>
              <a:buNone/>
              <a:defRPr sz="800" b="0" i="0">
                <a:latin typeface="Wells Fargo Sans Condensed" panose="020B0506020203020204" pitchFamily="34" charset="0"/>
              </a:defRPr>
            </a:lvl1pPr>
          </a:lstStyle>
          <a:p>
            <a:pPr lvl="0"/>
            <a:r>
              <a:rPr lang="en-US"/>
              <a:t>Source/footnote goes here</a:t>
            </a:r>
          </a:p>
        </p:txBody>
      </p:sp>
      <p:sp>
        <p:nvSpPr>
          <p:cNvPr id="9" name="Text Placeholder 8">
            <a:extLst>
              <a:ext uri="{FF2B5EF4-FFF2-40B4-BE49-F238E27FC236}">
                <a16:creationId xmlns:a16="http://schemas.microsoft.com/office/drawing/2014/main" id="{47041569-CF88-565F-2CDA-5D71069AF9D9}"/>
              </a:ext>
            </a:extLst>
          </p:cNvPr>
          <p:cNvSpPr>
            <a:spLocks noGrp="1"/>
          </p:cNvSpPr>
          <p:nvPr>
            <p:ph type="body" sz="quarter" idx="110"/>
          </p:nvPr>
        </p:nvSpPr>
        <p:spPr>
          <a:xfrm>
            <a:off x="377825" y="1862138"/>
            <a:ext cx="5602288" cy="4030957"/>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
        <p:nvSpPr>
          <p:cNvPr id="11" name="Text Placeholder 10">
            <a:extLst>
              <a:ext uri="{FF2B5EF4-FFF2-40B4-BE49-F238E27FC236}">
                <a16:creationId xmlns:a16="http://schemas.microsoft.com/office/drawing/2014/main" id="{4E6A1C55-D3BA-7B9E-58E1-B1E216598536}"/>
              </a:ext>
            </a:extLst>
          </p:cNvPr>
          <p:cNvSpPr>
            <a:spLocks noGrp="1"/>
          </p:cNvSpPr>
          <p:nvPr>
            <p:ph type="body" sz="quarter" idx="111"/>
          </p:nvPr>
        </p:nvSpPr>
        <p:spPr>
          <a:xfrm>
            <a:off x="6211888" y="1862138"/>
            <a:ext cx="5592762" cy="4030954"/>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1961537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ext v3">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2" name="Text Placeholder 11">
            <a:extLst>
              <a:ext uri="{FF2B5EF4-FFF2-40B4-BE49-F238E27FC236}">
                <a16:creationId xmlns:a16="http://schemas.microsoft.com/office/drawing/2014/main" id="{98A5010D-2E91-00DB-57A3-9B336E1390A3}"/>
              </a:ext>
            </a:extLst>
          </p:cNvPr>
          <p:cNvSpPr>
            <a:spLocks noGrp="1"/>
          </p:cNvSpPr>
          <p:nvPr>
            <p:ph type="body" sz="quarter" idx="56" hasCustomPrompt="1"/>
          </p:nvPr>
        </p:nvSpPr>
        <p:spPr>
          <a:xfrm>
            <a:off x="378405" y="6197332"/>
            <a:ext cx="11426824" cy="244469"/>
          </a:xfrm>
          <a:noFill/>
        </p:spPr>
        <p:txBody>
          <a:bodyPr lIns="0" anchor="b"/>
          <a:lstStyle>
            <a:lvl1pPr marL="0" indent="0">
              <a:spcBef>
                <a:spcPts val="0"/>
              </a:spcBef>
              <a:buFontTx/>
              <a:buNone/>
              <a:defRPr sz="800" b="0" i="0">
                <a:latin typeface="Wells Fargo Sans Condensed" panose="020B0506020203020204" pitchFamily="34" charset="0"/>
              </a:defRPr>
            </a:lvl1pPr>
          </a:lstStyle>
          <a:p>
            <a:pPr lvl="0"/>
            <a:r>
              <a:rPr lang="en-US"/>
              <a:t>Source/footnote goes here</a:t>
            </a:r>
          </a:p>
        </p:txBody>
      </p:sp>
      <p:sp>
        <p:nvSpPr>
          <p:cNvPr id="4" name="Text Placeholder 3">
            <a:extLst>
              <a:ext uri="{FF2B5EF4-FFF2-40B4-BE49-F238E27FC236}">
                <a16:creationId xmlns:a16="http://schemas.microsoft.com/office/drawing/2014/main" id="{4F9C16E0-B852-CD9F-E0DF-27DAD00D8063}"/>
              </a:ext>
            </a:extLst>
          </p:cNvPr>
          <p:cNvSpPr>
            <a:spLocks noGrp="1"/>
          </p:cNvSpPr>
          <p:nvPr>
            <p:ph type="body" sz="quarter" idx="61"/>
          </p:nvPr>
        </p:nvSpPr>
        <p:spPr>
          <a:xfrm>
            <a:off x="378406" y="1219201"/>
            <a:ext cx="4630158" cy="4457697"/>
          </a:xfrm>
        </p:spPr>
        <p:txBody>
          <a:bodyPr/>
          <a:lstStyle>
            <a:lvl1pPr>
              <a:defRPr sz="1200"/>
            </a:lvl1pPr>
            <a:lvl2pPr marL="341313" indent="-171450">
              <a:defRPr sz="1200"/>
            </a:lvl2pPr>
            <a:lvl3pPr marL="511175" indent="-171450">
              <a:defRPr sz="1200"/>
            </a:lvl3pPr>
          </a:lstStyle>
          <a:p>
            <a:pPr lvl="0"/>
            <a:r>
              <a:rPr lang="en-US"/>
              <a:t>Click to edit Master text styles</a:t>
            </a:r>
          </a:p>
          <a:p>
            <a:pPr lvl="1"/>
            <a:r>
              <a:rPr lang="en-US"/>
              <a:t>Second level</a:t>
            </a:r>
          </a:p>
          <a:p>
            <a:pPr lvl="2"/>
            <a:r>
              <a:rPr lang="en-US"/>
              <a:t>Third level</a:t>
            </a:r>
          </a:p>
        </p:txBody>
      </p:sp>
      <p:sp>
        <p:nvSpPr>
          <p:cNvPr id="7" name="Text Placeholder 6">
            <a:extLst>
              <a:ext uri="{FF2B5EF4-FFF2-40B4-BE49-F238E27FC236}">
                <a16:creationId xmlns:a16="http://schemas.microsoft.com/office/drawing/2014/main" id="{DD789839-8CF9-8962-7E95-252F3B2102FE}"/>
              </a:ext>
            </a:extLst>
          </p:cNvPr>
          <p:cNvSpPr>
            <a:spLocks noGrp="1"/>
          </p:cNvSpPr>
          <p:nvPr>
            <p:ph type="body" sz="quarter" idx="62"/>
          </p:nvPr>
        </p:nvSpPr>
        <p:spPr>
          <a:xfrm>
            <a:off x="5240338" y="1219201"/>
            <a:ext cx="6564312" cy="4457698"/>
          </a:xfrm>
        </p:spPr>
        <p:txBody>
          <a:bodyPr/>
          <a:lstStyle>
            <a:lvl1pPr>
              <a:defRPr sz="1200"/>
            </a:lvl1pPr>
            <a:lvl2pPr marL="341313" indent="-171450">
              <a:defRPr sz="1200"/>
            </a:lvl2pPr>
            <a:lvl3pPr marL="511175" indent="-171450">
              <a:defRPr sz="12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53096103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ig text">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3" name="Text Placeholder 4">
            <a:extLst>
              <a:ext uri="{FF2B5EF4-FFF2-40B4-BE49-F238E27FC236}">
                <a16:creationId xmlns:a16="http://schemas.microsoft.com/office/drawing/2014/main" id="{07BF0C45-26D1-1FF3-A845-05F4E55686BE}"/>
              </a:ext>
            </a:extLst>
          </p:cNvPr>
          <p:cNvSpPr>
            <a:spLocks noGrp="1"/>
          </p:cNvSpPr>
          <p:nvPr>
            <p:ph type="body" sz="quarter" idx="52"/>
          </p:nvPr>
        </p:nvSpPr>
        <p:spPr>
          <a:xfrm>
            <a:off x="382587" y="1219201"/>
            <a:ext cx="6800851" cy="4457698"/>
          </a:xfrm>
        </p:spPr>
        <p:txBody>
          <a:bodyPr numCol="1"/>
          <a:lstStyle>
            <a:lvl1pPr marL="0" indent="0">
              <a:buFontTx/>
              <a:buNone/>
              <a:defRPr sz="3600">
                <a:latin typeface="+mj-lt"/>
              </a:defRPr>
            </a:lvl1pPr>
            <a:lvl3pPr>
              <a:defRPr sz="3600">
                <a:latin typeface="+mj-lt"/>
              </a:defRPr>
            </a:lvl3pPr>
            <a:lvl4pPr>
              <a:defRPr sz="3600">
                <a:latin typeface="+mj-lt"/>
              </a:defRPr>
            </a:lvl4pPr>
            <a:lvl5pPr>
              <a:defRPr sz="3600">
                <a:latin typeface="+mj-lt"/>
              </a:defRPr>
            </a:lvl5pPr>
          </a:lstStyle>
          <a:p>
            <a:pPr lvl="0"/>
            <a:r>
              <a:rPr lang="en-US"/>
              <a:t>Click to edit Master text styles</a:t>
            </a:r>
          </a:p>
        </p:txBody>
      </p:sp>
      <p:sp>
        <p:nvSpPr>
          <p:cNvPr id="2" name="Text Placeholder 11">
            <a:extLst>
              <a:ext uri="{FF2B5EF4-FFF2-40B4-BE49-F238E27FC236}">
                <a16:creationId xmlns:a16="http://schemas.microsoft.com/office/drawing/2014/main" id="{D73AB6B9-DAA4-5CC7-4DA5-B81B4B8E5853}"/>
              </a:ext>
            </a:extLst>
          </p:cNvPr>
          <p:cNvSpPr>
            <a:spLocks noGrp="1"/>
          </p:cNvSpPr>
          <p:nvPr>
            <p:ph type="body" sz="quarter" idx="56" hasCustomPrompt="1"/>
          </p:nvPr>
        </p:nvSpPr>
        <p:spPr>
          <a:xfrm>
            <a:off x="378405" y="6197332"/>
            <a:ext cx="11426824" cy="244469"/>
          </a:xfrm>
          <a:noFill/>
        </p:spPr>
        <p:txBody>
          <a:bodyPr lIns="0" anchor="b"/>
          <a:lstStyle>
            <a:lvl1pPr marL="0" indent="0">
              <a:spcBef>
                <a:spcPts val="0"/>
              </a:spcBef>
              <a:buFontTx/>
              <a:buNone/>
              <a:defRPr sz="800" b="0" i="0">
                <a:latin typeface="Wells Fargo Sans Condensed" panose="020B0506020203020204" pitchFamily="34" charset="0"/>
              </a:defRPr>
            </a:lvl1pPr>
          </a:lstStyle>
          <a:p>
            <a:pPr lvl="0"/>
            <a:r>
              <a:rPr lang="en-US"/>
              <a:t>Source/footnote goes here</a:t>
            </a:r>
          </a:p>
        </p:txBody>
      </p:sp>
      <p:sp>
        <p:nvSpPr>
          <p:cNvPr id="7" name="Text Placeholder 6">
            <a:extLst>
              <a:ext uri="{FF2B5EF4-FFF2-40B4-BE49-F238E27FC236}">
                <a16:creationId xmlns:a16="http://schemas.microsoft.com/office/drawing/2014/main" id="{94C1E3C5-4EFF-45AF-D089-12B952A9BF78}"/>
              </a:ext>
            </a:extLst>
          </p:cNvPr>
          <p:cNvSpPr>
            <a:spLocks noGrp="1"/>
          </p:cNvSpPr>
          <p:nvPr>
            <p:ph type="body" sz="quarter" idx="58"/>
          </p:nvPr>
        </p:nvSpPr>
        <p:spPr>
          <a:xfrm>
            <a:off x="7923213" y="1219201"/>
            <a:ext cx="3886200" cy="4455458"/>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88893269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ig stats v1">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2" name="Text Placeholder 4">
            <a:extLst>
              <a:ext uri="{FF2B5EF4-FFF2-40B4-BE49-F238E27FC236}">
                <a16:creationId xmlns:a16="http://schemas.microsoft.com/office/drawing/2014/main" id="{E5FB263F-5F88-1F77-AB5A-1AA345804844}"/>
              </a:ext>
            </a:extLst>
          </p:cNvPr>
          <p:cNvSpPr>
            <a:spLocks noGrp="1"/>
          </p:cNvSpPr>
          <p:nvPr>
            <p:ph type="body" sz="quarter" idx="52" hasCustomPrompt="1"/>
          </p:nvPr>
        </p:nvSpPr>
        <p:spPr>
          <a:xfrm>
            <a:off x="629994" y="2476500"/>
            <a:ext cx="2174875" cy="838199"/>
          </a:xfrm>
        </p:spPr>
        <p:txBody>
          <a:bodyPr numCol="1" anchor="b"/>
          <a:lstStyle>
            <a:lvl1pPr marL="0" indent="0">
              <a:buFontTx/>
              <a:buNone/>
              <a:defRPr sz="5400">
                <a:latin typeface="+mj-lt"/>
              </a:defRPr>
            </a:lvl1pPr>
            <a:lvl3pPr>
              <a:defRPr sz="3600">
                <a:latin typeface="+mj-lt"/>
              </a:defRPr>
            </a:lvl3pPr>
            <a:lvl4pPr>
              <a:defRPr sz="3600">
                <a:latin typeface="+mj-lt"/>
              </a:defRPr>
            </a:lvl4pPr>
            <a:lvl5pPr>
              <a:defRPr sz="3600">
                <a:latin typeface="+mj-lt"/>
              </a:defRPr>
            </a:lvl5pPr>
          </a:lstStyle>
          <a:p>
            <a:pPr lvl="0"/>
            <a:r>
              <a:rPr lang="en-US"/>
              <a:t>##</a:t>
            </a:r>
          </a:p>
        </p:txBody>
      </p:sp>
      <p:sp>
        <p:nvSpPr>
          <p:cNvPr id="3" name="Text Placeholder 4">
            <a:extLst>
              <a:ext uri="{FF2B5EF4-FFF2-40B4-BE49-F238E27FC236}">
                <a16:creationId xmlns:a16="http://schemas.microsoft.com/office/drawing/2014/main" id="{1A5ACFE0-40FC-4C88-8A9D-A650970ACA75}"/>
              </a:ext>
            </a:extLst>
          </p:cNvPr>
          <p:cNvSpPr>
            <a:spLocks noGrp="1"/>
          </p:cNvSpPr>
          <p:nvPr>
            <p:ph type="body" sz="quarter" idx="53"/>
          </p:nvPr>
        </p:nvSpPr>
        <p:spPr>
          <a:xfrm>
            <a:off x="629994" y="3438630"/>
            <a:ext cx="2174875" cy="942870"/>
          </a:xfrm>
        </p:spPr>
        <p:txBody>
          <a:bodyPr numCol="1"/>
          <a:lstStyle>
            <a:lvl1pPr marL="45720" indent="0">
              <a:spcBef>
                <a:spcPts val="0"/>
              </a:spcBef>
              <a:buFontTx/>
              <a:buNone/>
              <a:defRPr sz="1200"/>
            </a:lvl1pPr>
          </a:lstStyle>
          <a:p>
            <a:pPr lvl="0"/>
            <a:r>
              <a:rPr lang="en-US"/>
              <a:t>Click to edit Master text styles</a:t>
            </a:r>
          </a:p>
        </p:txBody>
      </p:sp>
      <p:sp>
        <p:nvSpPr>
          <p:cNvPr id="9" name="Text Placeholder 4">
            <a:extLst>
              <a:ext uri="{FF2B5EF4-FFF2-40B4-BE49-F238E27FC236}">
                <a16:creationId xmlns:a16="http://schemas.microsoft.com/office/drawing/2014/main" id="{56FA17CC-333D-3768-0EFF-7CEBE8838B63}"/>
              </a:ext>
            </a:extLst>
          </p:cNvPr>
          <p:cNvSpPr>
            <a:spLocks noGrp="1"/>
          </p:cNvSpPr>
          <p:nvPr>
            <p:ph type="body" sz="quarter" idx="54" hasCustomPrompt="1"/>
          </p:nvPr>
        </p:nvSpPr>
        <p:spPr>
          <a:xfrm>
            <a:off x="3544644" y="2476500"/>
            <a:ext cx="2174875" cy="838199"/>
          </a:xfrm>
        </p:spPr>
        <p:txBody>
          <a:bodyPr numCol="1" anchor="b"/>
          <a:lstStyle>
            <a:lvl1pPr marL="0" indent="0">
              <a:buFontTx/>
              <a:buNone/>
              <a:defRPr sz="5400">
                <a:latin typeface="+mj-lt"/>
              </a:defRPr>
            </a:lvl1pPr>
            <a:lvl3pPr>
              <a:defRPr sz="3600">
                <a:latin typeface="+mj-lt"/>
              </a:defRPr>
            </a:lvl3pPr>
            <a:lvl4pPr>
              <a:defRPr sz="3600">
                <a:latin typeface="+mj-lt"/>
              </a:defRPr>
            </a:lvl4pPr>
            <a:lvl5pPr>
              <a:defRPr sz="3600">
                <a:latin typeface="+mj-lt"/>
              </a:defRPr>
            </a:lvl5pPr>
          </a:lstStyle>
          <a:p>
            <a:pPr lvl="0"/>
            <a:r>
              <a:rPr lang="en-US"/>
              <a:t>##</a:t>
            </a:r>
          </a:p>
        </p:txBody>
      </p:sp>
      <p:sp>
        <p:nvSpPr>
          <p:cNvPr id="10" name="Text Placeholder 4">
            <a:extLst>
              <a:ext uri="{FF2B5EF4-FFF2-40B4-BE49-F238E27FC236}">
                <a16:creationId xmlns:a16="http://schemas.microsoft.com/office/drawing/2014/main" id="{D3CF41E0-7923-6CD6-9E38-3EFA509BACA1}"/>
              </a:ext>
            </a:extLst>
          </p:cNvPr>
          <p:cNvSpPr>
            <a:spLocks noGrp="1"/>
          </p:cNvSpPr>
          <p:nvPr>
            <p:ph type="body" sz="quarter" idx="55" hasCustomPrompt="1"/>
          </p:nvPr>
        </p:nvSpPr>
        <p:spPr>
          <a:xfrm>
            <a:off x="6459294" y="2476500"/>
            <a:ext cx="2174875" cy="838199"/>
          </a:xfrm>
        </p:spPr>
        <p:txBody>
          <a:bodyPr numCol="1" anchor="b"/>
          <a:lstStyle>
            <a:lvl1pPr marL="0" indent="0">
              <a:buFontTx/>
              <a:buNone/>
              <a:defRPr sz="5400">
                <a:latin typeface="+mj-lt"/>
              </a:defRPr>
            </a:lvl1pPr>
            <a:lvl3pPr>
              <a:defRPr sz="3600">
                <a:latin typeface="+mj-lt"/>
              </a:defRPr>
            </a:lvl3pPr>
            <a:lvl4pPr>
              <a:defRPr sz="3600">
                <a:latin typeface="+mj-lt"/>
              </a:defRPr>
            </a:lvl4pPr>
            <a:lvl5pPr>
              <a:defRPr sz="3600">
                <a:latin typeface="+mj-lt"/>
              </a:defRPr>
            </a:lvl5pPr>
          </a:lstStyle>
          <a:p>
            <a:pPr lvl="0"/>
            <a:r>
              <a:rPr lang="en-US"/>
              <a:t>##</a:t>
            </a:r>
          </a:p>
        </p:txBody>
      </p:sp>
      <p:sp>
        <p:nvSpPr>
          <p:cNvPr id="11" name="Text Placeholder 4">
            <a:extLst>
              <a:ext uri="{FF2B5EF4-FFF2-40B4-BE49-F238E27FC236}">
                <a16:creationId xmlns:a16="http://schemas.microsoft.com/office/drawing/2014/main" id="{2248A99E-3358-8DDC-5CFE-5BEE33BADFDD}"/>
              </a:ext>
            </a:extLst>
          </p:cNvPr>
          <p:cNvSpPr>
            <a:spLocks noGrp="1"/>
          </p:cNvSpPr>
          <p:nvPr>
            <p:ph type="body" sz="quarter" idx="56" hasCustomPrompt="1"/>
          </p:nvPr>
        </p:nvSpPr>
        <p:spPr>
          <a:xfrm>
            <a:off x="9373944" y="2476500"/>
            <a:ext cx="2174875" cy="838199"/>
          </a:xfrm>
        </p:spPr>
        <p:txBody>
          <a:bodyPr numCol="1" anchor="b"/>
          <a:lstStyle>
            <a:lvl1pPr marL="0" indent="0">
              <a:buFontTx/>
              <a:buNone/>
              <a:defRPr sz="5400">
                <a:latin typeface="+mj-lt"/>
              </a:defRPr>
            </a:lvl1pPr>
            <a:lvl3pPr>
              <a:defRPr sz="3600">
                <a:latin typeface="+mj-lt"/>
              </a:defRPr>
            </a:lvl3pPr>
            <a:lvl4pPr>
              <a:defRPr sz="3600">
                <a:latin typeface="+mj-lt"/>
              </a:defRPr>
            </a:lvl4pPr>
            <a:lvl5pPr>
              <a:defRPr sz="3600">
                <a:latin typeface="+mj-lt"/>
              </a:defRPr>
            </a:lvl5pPr>
          </a:lstStyle>
          <a:p>
            <a:pPr lvl="0"/>
            <a:r>
              <a:rPr lang="en-US"/>
              <a:t>##</a:t>
            </a:r>
          </a:p>
        </p:txBody>
      </p:sp>
      <p:sp>
        <p:nvSpPr>
          <p:cNvPr id="12" name="Text Placeholder 4">
            <a:extLst>
              <a:ext uri="{FF2B5EF4-FFF2-40B4-BE49-F238E27FC236}">
                <a16:creationId xmlns:a16="http://schemas.microsoft.com/office/drawing/2014/main" id="{23A57CD9-B4C8-3B36-BC2F-65F04EC547DD}"/>
              </a:ext>
            </a:extLst>
          </p:cNvPr>
          <p:cNvSpPr>
            <a:spLocks noGrp="1"/>
          </p:cNvSpPr>
          <p:nvPr>
            <p:ph type="body" sz="quarter" idx="57"/>
          </p:nvPr>
        </p:nvSpPr>
        <p:spPr>
          <a:xfrm>
            <a:off x="3544643" y="3438630"/>
            <a:ext cx="2174875" cy="942870"/>
          </a:xfrm>
        </p:spPr>
        <p:txBody>
          <a:bodyPr numCol="1"/>
          <a:lstStyle>
            <a:lvl1pPr marL="45720" indent="0">
              <a:spcBef>
                <a:spcPts val="0"/>
              </a:spcBef>
              <a:buFontTx/>
              <a:buNone/>
              <a:defRPr sz="1200"/>
            </a:lvl1pPr>
          </a:lstStyle>
          <a:p>
            <a:pPr lvl="0"/>
            <a:r>
              <a:rPr lang="en-US"/>
              <a:t>Click to edit Master text styles</a:t>
            </a:r>
          </a:p>
        </p:txBody>
      </p:sp>
      <p:sp>
        <p:nvSpPr>
          <p:cNvPr id="13" name="Text Placeholder 4">
            <a:extLst>
              <a:ext uri="{FF2B5EF4-FFF2-40B4-BE49-F238E27FC236}">
                <a16:creationId xmlns:a16="http://schemas.microsoft.com/office/drawing/2014/main" id="{F4C426FB-9773-E98D-AE6A-8091D8933DA5}"/>
              </a:ext>
            </a:extLst>
          </p:cNvPr>
          <p:cNvSpPr>
            <a:spLocks noGrp="1"/>
          </p:cNvSpPr>
          <p:nvPr>
            <p:ph type="body" sz="quarter" idx="58"/>
          </p:nvPr>
        </p:nvSpPr>
        <p:spPr>
          <a:xfrm>
            <a:off x="6459294" y="3438630"/>
            <a:ext cx="2174875" cy="942870"/>
          </a:xfrm>
        </p:spPr>
        <p:txBody>
          <a:bodyPr numCol="1"/>
          <a:lstStyle>
            <a:lvl1pPr marL="45720" indent="0">
              <a:spcBef>
                <a:spcPts val="0"/>
              </a:spcBef>
              <a:buFontTx/>
              <a:buNone/>
              <a:defRPr sz="1200"/>
            </a:lvl1pPr>
          </a:lstStyle>
          <a:p>
            <a:pPr lvl="0"/>
            <a:r>
              <a:rPr lang="en-US"/>
              <a:t>Click to edit Master text styles</a:t>
            </a:r>
          </a:p>
        </p:txBody>
      </p:sp>
      <p:sp>
        <p:nvSpPr>
          <p:cNvPr id="14" name="Text Placeholder 4">
            <a:extLst>
              <a:ext uri="{FF2B5EF4-FFF2-40B4-BE49-F238E27FC236}">
                <a16:creationId xmlns:a16="http://schemas.microsoft.com/office/drawing/2014/main" id="{C9620670-CBF8-8B90-0713-31CA781B6722}"/>
              </a:ext>
            </a:extLst>
          </p:cNvPr>
          <p:cNvSpPr>
            <a:spLocks noGrp="1"/>
          </p:cNvSpPr>
          <p:nvPr>
            <p:ph type="body" sz="quarter" idx="59"/>
          </p:nvPr>
        </p:nvSpPr>
        <p:spPr>
          <a:xfrm>
            <a:off x="9387132" y="3438630"/>
            <a:ext cx="2161688" cy="942870"/>
          </a:xfrm>
        </p:spPr>
        <p:txBody>
          <a:bodyPr numCol="1"/>
          <a:lstStyle>
            <a:lvl1pPr marL="45720" indent="0">
              <a:spcBef>
                <a:spcPts val="0"/>
              </a:spcBef>
              <a:buFontTx/>
              <a:buNone/>
              <a:defRPr sz="1200"/>
            </a:lvl1pPr>
          </a:lstStyle>
          <a:p>
            <a:pPr lvl="0"/>
            <a:r>
              <a:rPr lang="en-US"/>
              <a:t>Click to edit Master text styles</a:t>
            </a:r>
          </a:p>
        </p:txBody>
      </p:sp>
      <p:sp>
        <p:nvSpPr>
          <p:cNvPr id="15" name="Text Placeholder 72">
            <a:extLst>
              <a:ext uri="{FF2B5EF4-FFF2-40B4-BE49-F238E27FC236}">
                <a16:creationId xmlns:a16="http://schemas.microsoft.com/office/drawing/2014/main" id="{4554BF5F-8DF4-BD89-4DC5-9C1621926883}"/>
              </a:ext>
            </a:extLst>
          </p:cNvPr>
          <p:cNvSpPr>
            <a:spLocks noGrp="1"/>
          </p:cNvSpPr>
          <p:nvPr>
            <p:ph type="body" sz="quarter" idx="36" hasCustomPrompt="1"/>
          </p:nvPr>
        </p:nvSpPr>
        <p:spPr>
          <a:xfrm>
            <a:off x="382587" y="1219201"/>
            <a:ext cx="11426825" cy="228599"/>
          </a:xfrm>
        </p:spPr>
        <p:txBody>
          <a:bodyPr/>
          <a:lstStyle>
            <a:lvl1pPr marL="0" indent="0">
              <a:spcBef>
                <a:spcPts val="0"/>
              </a:spcBef>
              <a:buNone/>
              <a:defRPr sz="1500" b="0" i="0">
                <a:latin typeface="Wells Fargo Sans SemiBold" panose="020B0503020203020204" pitchFamily="34" charset="0"/>
              </a:defRPr>
            </a:lvl1pPr>
          </a:lstStyle>
          <a:p>
            <a:pPr lvl="0"/>
            <a:r>
              <a:rPr lang="en-US"/>
              <a:t>Subhead</a:t>
            </a:r>
          </a:p>
        </p:txBody>
      </p:sp>
      <p:sp>
        <p:nvSpPr>
          <p:cNvPr id="4" name="Text Placeholder 11">
            <a:extLst>
              <a:ext uri="{FF2B5EF4-FFF2-40B4-BE49-F238E27FC236}">
                <a16:creationId xmlns:a16="http://schemas.microsoft.com/office/drawing/2014/main" id="{88459DB3-35B5-83FD-43B7-74B87976252F}"/>
              </a:ext>
            </a:extLst>
          </p:cNvPr>
          <p:cNvSpPr>
            <a:spLocks noGrp="1"/>
          </p:cNvSpPr>
          <p:nvPr>
            <p:ph type="body" sz="quarter" idx="60" hasCustomPrompt="1"/>
          </p:nvPr>
        </p:nvSpPr>
        <p:spPr>
          <a:xfrm>
            <a:off x="378405" y="6197332"/>
            <a:ext cx="11426824" cy="244469"/>
          </a:xfrm>
          <a:noFill/>
        </p:spPr>
        <p:txBody>
          <a:bodyPr lIns="0" anchor="b"/>
          <a:lstStyle>
            <a:lvl1pPr marL="0" indent="0">
              <a:spcBef>
                <a:spcPts val="0"/>
              </a:spcBef>
              <a:buFontTx/>
              <a:buNone/>
              <a:defRPr sz="800" b="0" i="0">
                <a:latin typeface="Wells Fargo Sans Condensed" panose="020B0506020203020204" pitchFamily="34" charset="0"/>
              </a:defRPr>
            </a:lvl1pPr>
          </a:lstStyle>
          <a:p>
            <a:pPr lvl="0"/>
            <a:r>
              <a:rPr lang="en-US"/>
              <a:t>Source/footnote goes here</a:t>
            </a:r>
          </a:p>
        </p:txBody>
      </p:sp>
    </p:spTree>
    <p:extLst>
      <p:ext uri="{BB962C8B-B14F-4D97-AF65-F5344CB8AC3E}">
        <p14:creationId xmlns:p14="http://schemas.microsoft.com/office/powerpoint/2010/main" val="6270523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ig stats v2">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15" name="Text Placeholder 72">
            <a:extLst>
              <a:ext uri="{FF2B5EF4-FFF2-40B4-BE49-F238E27FC236}">
                <a16:creationId xmlns:a16="http://schemas.microsoft.com/office/drawing/2014/main" id="{4554BF5F-8DF4-BD89-4DC5-9C1621926883}"/>
              </a:ext>
            </a:extLst>
          </p:cNvPr>
          <p:cNvSpPr>
            <a:spLocks noGrp="1"/>
          </p:cNvSpPr>
          <p:nvPr>
            <p:ph type="body" sz="quarter" idx="36" hasCustomPrompt="1"/>
          </p:nvPr>
        </p:nvSpPr>
        <p:spPr>
          <a:xfrm>
            <a:off x="382587" y="1219202"/>
            <a:ext cx="4625976" cy="228598"/>
          </a:xfrm>
        </p:spPr>
        <p:txBody>
          <a:bodyPr/>
          <a:lstStyle>
            <a:lvl1pPr marL="0" indent="0">
              <a:spcBef>
                <a:spcPts val="0"/>
              </a:spcBef>
              <a:buNone/>
              <a:defRPr sz="1500" b="0" i="0">
                <a:latin typeface="Wells Fargo Sans SemiBold" panose="020B0503020203020204" pitchFamily="34" charset="0"/>
              </a:defRPr>
            </a:lvl1pPr>
          </a:lstStyle>
          <a:p>
            <a:pPr lvl="0"/>
            <a:r>
              <a:rPr lang="en-US"/>
              <a:t>Subhead</a:t>
            </a:r>
          </a:p>
        </p:txBody>
      </p:sp>
      <p:sp>
        <p:nvSpPr>
          <p:cNvPr id="16" name="Text Placeholder 11">
            <a:extLst>
              <a:ext uri="{FF2B5EF4-FFF2-40B4-BE49-F238E27FC236}">
                <a16:creationId xmlns:a16="http://schemas.microsoft.com/office/drawing/2014/main" id="{29C08DAA-C9E5-8694-9E2C-13F5CC83EDAA}"/>
              </a:ext>
            </a:extLst>
          </p:cNvPr>
          <p:cNvSpPr>
            <a:spLocks noGrp="1"/>
          </p:cNvSpPr>
          <p:nvPr>
            <p:ph type="body" sz="quarter" idx="60" hasCustomPrompt="1"/>
          </p:nvPr>
        </p:nvSpPr>
        <p:spPr>
          <a:xfrm>
            <a:off x="378405" y="6197332"/>
            <a:ext cx="4630158" cy="244469"/>
          </a:xfrm>
          <a:noFill/>
        </p:spPr>
        <p:txBody>
          <a:bodyPr lIns="0" anchor="b"/>
          <a:lstStyle>
            <a:lvl1pPr marL="0" indent="0">
              <a:spcBef>
                <a:spcPts val="0"/>
              </a:spcBef>
              <a:buFontTx/>
              <a:buNone/>
              <a:defRPr sz="800" b="0" i="0">
                <a:latin typeface="Wells Fargo Sans Condensed" panose="020B0506020203020204" pitchFamily="34" charset="0"/>
              </a:defRPr>
            </a:lvl1pPr>
          </a:lstStyle>
          <a:p>
            <a:pPr lvl="0"/>
            <a:r>
              <a:rPr lang="en-US"/>
              <a:t>Source/footnote goes here</a:t>
            </a:r>
          </a:p>
        </p:txBody>
      </p:sp>
      <p:sp>
        <p:nvSpPr>
          <p:cNvPr id="5" name="Text Placeholder 4">
            <a:extLst>
              <a:ext uri="{FF2B5EF4-FFF2-40B4-BE49-F238E27FC236}">
                <a16:creationId xmlns:a16="http://schemas.microsoft.com/office/drawing/2014/main" id="{3589B766-1B4E-E637-522C-55194719B87C}"/>
              </a:ext>
            </a:extLst>
          </p:cNvPr>
          <p:cNvSpPr>
            <a:spLocks noGrp="1"/>
          </p:cNvSpPr>
          <p:nvPr>
            <p:ph type="body" sz="quarter" idx="61" hasCustomPrompt="1"/>
          </p:nvPr>
        </p:nvSpPr>
        <p:spPr>
          <a:xfrm>
            <a:off x="6951663" y="3543300"/>
            <a:ext cx="4857750" cy="2311400"/>
          </a:xfrm>
          <a:solidFill>
            <a:schemeClr val="accent5"/>
          </a:solidFill>
        </p:spPr>
        <p:txBody>
          <a:bodyPr lIns="182880" tIns="182880"/>
          <a:lstStyle>
            <a:lvl1pPr marL="91440" indent="0">
              <a:spcBef>
                <a:spcPts val="0"/>
              </a:spcBef>
              <a:buFontTx/>
              <a:buNone/>
              <a:defRPr sz="3600">
                <a:solidFill>
                  <a:schemeClr val="bg1"/>
                </a:solidFill>
                <a:latin typeface="+mj-lt"/>
              </a:defRPr>
            </a:lvl1pPr>
          </a:lstStyle>
          <a:p>
            <a:pPr lvl="0"/>
            <a:r>
              <a:rPr lang="en-US" dirty="0"/>
              <a:t>Click to add text</a:t>
            </a:r>
          </a:p>
        </p:txBody>
      </p:sp>
      <p:sp>
        <p:nvSpPr>
          <p:cNvPr id="7" name="Text Placeholder 4">
            <a:extLst>
              <a:ext uri="{FF2B5EF4-FFF2-40B4-BE49-F238E27FC236}">
                <a16:creationId xmlns:a16="http://schemas.microsoft.com/office/drawing/2014/main" id="{52D045FB-A1CD-8BC5-519A-2438EADEA5F1}"/>
              </a:ext>
            </a:extLst>
          </p:cNvPr>
          <p:cNvSpPr>
            <a:spLocks noGrp="1"/>
          </p:cNvSpPr>
          <p:nvPr>
            <p:ph type="body" sz="quarter" idx="62" hasCustomPrompt="1"/>
          </p:nvPr>
        </p:nvSpPr>
        <p:spPr>
          <a:xfrm>
            <a:off x="6951663" y="1219200"/>
            <a:ext cx="4857748" cy="2311400"/>
          </a:xfrm>
          <a:solidFill>
            <a:srgbClr val="E1E1E1"/>
          </a:solidFill>
        </p:spPr>
        <p:txBody>
          <a:bodyPr lIns="182880" tIns="182880"/>
          <a:lstStyle>
            <a:lvl1pPr marL="91440" indent="0">
              <a:spcBef>
                <a:spcPts val="0"/>
              </a:spcBef>
              <a:buFontTx/>
              <a:buNone/>
              <a:defRPr sz="3600">
                <a:solidFill>
                  <a:schemeClr val="accent3"/>
                </a:solidFill>
                <a:latin typeface="+mj-lt"/>
              </a:defRPr>
            </a:lvl1pPr>
          </a:lstStyle>
          <a:p>
            <a:pPr lvl="0"/>
            <a:r>
              <a:rPr lang="en-US" dirty="0"/>
              <a:t>Click to add text</a:t>
            </a:r>
          </a:p>
        </p:txBody>
      </p:sp>
      <p:sp>
        <p:nvSpPr>
          <p:cNvPr id="18" name="Text Placeholder 17">
            <a:extLst>
              <a:ext uri="{FF2B5EF4-FFF2-40B4-BE49-F238E27FC236}">
                <a16:creationId xmlns:a16="http://schemas.microsoft.com/office/drawing/2014/main" id="{4C254E21-CB21-23CE-CFD2-EA87FBC599D5}"/>
              </a:ext>
            </a:extLst>
          </p:cNvPr>
          <p:cNvSpPr>
            <a:spLocks noGrp="1"/>
          </p:cNvSpPr>
          <p:nvPr>
            <p:ph type="body" sz="quarter" idx="63"/>
          </p:nvPr>
        </p:nvSpPr>
        <p:spPr>
          <a:xfrm>
            <a:off x="7259638" y="2899860"/>
            <a:ext cx="3535363" cy="366712"/>
          </a:xfrm>
          <a:noFill/>
        </p:spPr>
        <p:txBody>
          <a:bodyPr/>
          <a:lstStyle>
            <a:lvl1pPr marL="0" indent="0">
              <a:buFontTx/>
              <a:buNone/>
              <a:defRPr sz="1200">
                <a:solidFill>
                  <a:schemeClr val="accent3"/>
                </a:solidFill>
              </a:defRPr>
            </a:lvl1pPr>
          </a:lstStyle>
          <a:p>
            <a:pPr lvl="0"/>
            <a:r>
              <a:rPr lang="en-US"/>
              <a:t>Click to edit Master text styles</a:t>
            </a:r>
          </a:p>
        </p:txBody>
      </p:sp>
      <p:sp>
        <p:nvSpPr>
          <p:cNvPr id="19" name="Text Placeholder 17">
            <a:extLst>
              <a:ext uri="{FF2B5EF4-FFF2-40B4-BE49-F238E27FC236}">
                <a16:creationId xmlns:a16="http://schemas.microsoft.com/office/drawing/2014/main" id="{1E5E1C32-EFC2-9EB2-16F4-2693DABD75A4}"/>
              </a:ext>
            </a:extLst>
          </p:cNvPr>
          <p:cNvSpPr>
            <a:spLocks noGrp="1"/>
          </p:cNvSpPr>
          <p:nvPr>
            <p:ph type="body" sz="quarter" idx="64"/>
          </p:nvPr>
        </p:nvSpPr>
        <p:spPr>
          <a:xfrm>
            <a:off x="7259638" y="5281515"/>
            <a:ext cx="3535363" cy="366712"/>
          </a:xfrm>
          <a:noFill/>
        </p:spPr>
        <p:txBody>
          <a:bodyPr/>
          <a:lstStyle>
            <a:lvl1pPr marL="0" indent="0">
              <a:buFontTx/>
              <a:buNone/>
              <a:defRPr sz="1200">
                <a:solidFill>
                  <a:schemeClr val="bg1"/>
                </a:solidFill>
              </a:defRPr>
            </a:lvl1pPr>
          </a:lstStyle>
          <a:p>
            <a:pPr lvl="0"/>
            <a:r>
              <a:rPr lang="en-US"/>
              <a:t>Click to edit Master text styles</a:t>
            </a:r>
          </a:p>
        </p:txBody>
      </p:sp>
      <p:sp>
        <p:nvSpPr>
          <p:cNvPr id="2" name="Text Placeholder 11">
            <a:extLst>
              <a:ext uri="{FF2B5EF4-FFF2-40B4-BE49-F238E27FC236}">
                <a16:creationId xmlns:a16="http://schemas.microsoft.com/office/drawing/2014/main" id="{15950082-8D4E-253D-BE1A-4330E898AFCF}"/>
              </a:ext>
            </a:extLst>
          </p:cNvPr>
          <p:cNvSpPr>
            <a:spLocks noGrp="1"/>
          </p:cNvSpPr>
          <p:nvPr>
            <p:ph type="body" sz="quarter" idx="65" hasCustomPrompt="1"/>
          </p:nvPr>
        </p:nvSpPr>
        <p:spPr>
          <a:xfrm>
            <a:off x="6951662" y="6197332"/>
            <a:ext cx="4857749" cy="244469"/>
          </a:xfrm>
          <a:noFill/>
        </p:spPr>
        <p:txBody>
          <a:bodyPr lIns="0" anchor="b"/>
          <a:lstStyle>
            <a:lvl1pPr marL="0" indent="0">
              <a:spcBef>
                <a:spcPts val="0"/>
              </a:spcBef>
              <a:buFontTx/>
              <a:buNone/>
              <a:defRPr sz="800" b="0" i="0">
                <a:latin typeface="Wells Fargo Sans Condensed" panose="020B0506020203020204" pitchFamily="34" charset="0"/>
              </a:defRPr>
            </a:lvl1pPr>
          </a:lstStyle>
          <a:p>
            <a:pPr lvl="0"/>
            <a:r>
              <a:rPr lang="en-US"/>
              <a:t>Source/footnote goes here</a:t>
            </a:r>
          </a:p>
        </p:txBody>
      </p:sp>
      <p:sp>
        <p:nvSpPr>
          <p:cNvPr id="9" name="Text Placeholder 8">
            <a:extLst>
              <a:ext uri="{FF2B5EF4-FFF2-40B4-BE49-F238E27FC236}">
                <a16:creationId xmlns:a16="http://schemas.microsoft.com/office/drawing/2014/main" id="{B086401D-EBE1-518F-A642-870013E6AEF4}"/>
              </a:ext>
            </a:extLst>
          </p:cNvPr>
          <p:cNvSpPr>
            <a:spLocks noGrp="1"/>
          </p:cNvSpPr>
          <p:nvPr>
            <p:ph type="body" sz="quarter" idx="110"/>
          </p:nvPr>
        </p:nvSpPr>
        <p:spPr>
          <a:xfrm>
            <a:off x="377825" y="1862138"/>
            <a:ext cx="4625976" cy="4030957"/>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7138662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quote v1">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DC9EB14C-25E2-10BC-8E65-DCE98B5921AD}"/>
              </a:ext>
            </a:extLst>
          </p:cNvPr>
          <p:cNvSpPr>
            <a:spLocks noGrp="1"/>
          </p:cNvSpPr>
          <p:nvPr>
            <p:ph type="body" sz="quarter" idx="52"/>
          </p:nvPr>
        </p:nvSpPr>
        <p:spPr>
          <a:xfrm>
            <a:off x="382588" y="1219201"/>
            <a:ext cx="6800850" cy="4229099"/>
          </a:xfrm>
        </p:spPr>
        <p:txBody>
          <a:bodyPr lIns="0" tIns="0" rIns="0" bIns="0" numCol="1"/>
          <a:lstStyle>
            <a:lvl1pPr marL="0" indent="0">
              <a:spcBef>
                <a:spcPts val="0"/>
              </a:spcBef>
              <a:buFontTx/>
              <a:buNone/>
              <a:defRPr sz="3600">
                <a:latin typeface="+mj-lt"/>
              </a:defRPr>
            </a:lvl1pPr>
            <a:lvl3pPr>
              <a:defRPr sz="3600">
                <a:latin typeface="+mj-lt"/>
              </a:defRPr>
            </a:lvl3pPr>
            <a:lvl4pPr>
              <a:defRPr sz="3600">
                <a:latin typeface="+mj-lt"/>
              </a:defRPr>
            </a:lvl4pPr>
            <a:lvl5pPr>
              <a:defRPr sz="3600">
                <a:latin typeface="+mj-lt"/>
              </a:defRPr>
            </a:lvl5pPr>
          </a:lstStyle>
          <a:p>
            <a:pPr lvl="0"/>
            <a:r>
              <a:rPr lang="en-US"/>
              <a:t>Click to edit Master text styles</a:t>
            </a:r>
          </a:p>
        </p:txBody>
      </p:sp>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2" name="Text Placeholder 4">
            <a:extLst>
              <a:ext uri="{FF2B5EF4-FFF2-40B4-BE49-F238E27FC236}">
                <a16:creationId xmlns:a16="http://schemas.microsoft.com/office/drawing/2014/main" id="{959A19EE-CC7D-8D6D-0E1A-08666F416416}"/>
              </a:ext>
            </a:extLst>
          </p:cNvPr>
          <p:cNvSpPr>
            <a:spLocks noGrp="1"/>
          </p:cNvSpPr>
          <p:nvPr>
            <p:ph type="body" sz="quarter" idx="53"/>
          </p:nvPr>
        </p:nvSpPr>
        <p:spPr>
          <a:xfrm>
            <a:off x="382587" y="5669120"/>
            <a:ext cx="6800851" cy="430230"/>
          </a:xfrm>
        </p:spPr>
        <p:txBody>
          <a:bodyPr numCol="1"/>
          <a:lstStyle>
            <a:lvl1pPr marL="0" indent="0">
              <a:spcBef>
                <a:spcPts val="0"/>
              </a:spcBef>
              <a:buFontTx/>
              <a:buNone/>
              <a:defRPr sz="1500"/>
            </a:lvl1pPr>
          </a:lstStyle>
          <a:p>
            <a:pPr lvl="0"/>
            <a:r>
              <a:rPr lang="en-US"/>
              <a:t>Click to edit Master text styles</a:t>
            </a:r>
          </a:p>
        </p:txBody>
      </p:sp>
    </p:spTree>
    <p:extLst>
      <p:ext uri="{BB962C8B-B14F-4D97-AF65-F5344CB8AC3E}">
        <p14:creationId xmlns:p14="http://schemas.microsoft.com/office/powerpoint/2010/main" val="359867852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ext and chart v1">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sp>
        <p:nvSpPr>
          <p:cNvPr id="7" name="Text Placeholder 72">
            <a:extLst>
              <a:ext uri="{FF2B5EF4-FFF2-40B4-BE49-F238E27FC236}">
                <a16:creationId xmlns:a16="http://schemas.microsoft.com/office/drawing/2014/main" id="{868A0EFF-7D02-CAEB-38B1-6F66476B78F7}"/>
              </a:ext>
            </a:extLst>
          </p:cNvPr>
          <p:cNvSpPr>
            <a:spLocks noGrp="1"/>
          </p:cNvSpPr>
          <p:nvPr>
            <p:ph type="body" sz="quarter" idx="36" hasCustomPrompt="1"/>
          </p:nvPr>
        </p:nvSpPr>
        <p:spPr>
          <a:xfrm>
            <a:off x="382587" y="1226491"/>
            <a:ext cx="3882017" cy="1021409"/>
          </a:xfrm>
        </p:spPr>
        <p:txBody>
          <a:bodyPr/>
          <a:lstStyle>
            <a:lvl1pPr marL="0" indent="0">
              <a:spcBef>
                <a:spcPts val="0"/>
              </a:spcBef>
              <a:buNone/>
              <a:defRPr sz="1500"/>
            </a:lvl1pPr>
          </a:lstStyle>
          <a:p>
            <a:pPr lvl="0"/>
            <a:r>
              <a:rPr lang="en-US" dirty="0"/>
              <a:t>Introduction text</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2" name="Text Placeholder 11">
            <a:extLst>
              <a:ext uri="{FF2B5EF4-FFF2-40B4-BE49-F238E27FC236}">
                <a16:creationId xmlns:a16="http://schemas.microsoft.com/office/drawing/2014/main" id="{55743EB8-AFB9-8D64-C9C0-749B7B815ABF}"/>
              </a:ext>
            </a:extLst>
          </p:cNvPr>
          <p:cNvSpPr>
            <a:spLocks noGrp="1"/>
          </p:cNvSpPr>
          <p:nvPr>
            <p:ph type="body" sz="quarter" idx="56" hasCustomPrompt="1"/>
          </p:nvPr>
        </p:nvSpPr>
        <p:spPr>
          <a:xfrm>
            <a:off x="5008563" y="5704332"/>
            <a:ext cx="6800850" cy="244469"/>
          </a:xfrm>
          <a:noFill/>
        </p:spPr>
        <p:txBody>
          <a:bodyPr lIns="0" anchor="t"/>
          <a:lstStyle>
            <a:lvl1pPr marL="0" indent="0">
              <a:buFontTx/>
              <a:buNone/>
              <a:defRPr sz="800" b="0" i="0">
                <a:latin typeface="Wells Fargo Sans Condensed" panose="020B0506020203020204" pitchFamily="34" charset="0"/>
              </a:defRPr>
            </a:lvl1pPr>
          </a:lstStyle>
          <a:p>
            <a:pPr lvl="0"/>
            <a:r>
              <a:rPr lang="en-US"/>
              <a:t>Source goes here</a:t>
            </a:r>
          </a:p>
        </p:txBody>
      </p:sp>
      <p:sp>
        <p:nvSpPr>
          <p:cNvPr id="9" name="Text Placeholder 11">
            <a:extLst>
              <a:ext uri="{FF2B5EF4-FFF2-40B4-BE49-F238E27FC236}">
                <a16:creationId xmlns:a16="http://schemas.microsoft.com/office/drawing/2014/main" id="{E1973E99-1683-C74F-46B5-9F72FF5AAF16}"/>
              </a:ext>
            </a:extLst>
          </p:cNvPr>
          <p:cNvSpPr>
            <a:spLocks noGrp="1"/>
          </p:cNvSpPr>
          <p:nvPr>
            <p:ph type="body" sz="quarter" idx="58" hasCustomPrompt="1"/>
          </p:nvPr>
        </p:nvSpPr>
        <p:spPr>
          <a:xfrm>
            <a:off x="378404" y="6197332"/>
            <a:ext cx="11426825" cy="244469"/>
          </a:xfrm>
          <a:noFill/>
        </p:spPr>
        <p:txBody>
          <a:bodyPr lIns="0" anchor="b"/>
          <a:lstStyle>
            <a:lvl1pPr marL="0" indent="0">
              <a:spcBef>
                <a:spcPts val="0"/>
              </a:spcBef>
              <a:buFontTx/>
              <a:buNone/>
              <a:defRPr sz="800" b="0" i="0">
                <a:latin typeface="Wells Fargo Sans Condensed" panose="020B0506020203020204" pitchFamily="34" charset="0"/>
              </a:defRPr>
            </a:lvl1pPr>
          </a:lstStyle>
          <a:p>
            <a:pPr lvl="0"/>
            <a:r>
              <a:rPr lang="en-US"/>
              <a:t>Source/footnote goes here</a:t>
            </a:r>
          </a:p>
        </p:txBody>
      </p:sp>
      <p:sp>
        <p:nvSpPr>
          <p:cNvPr id="10" name="Text Placeholder 9">
            <a:extLst>
              <a:ext uri="{FF2B5EF4-FFF2-40B4-BE49-F238E27FC236}">
                <a16:creationId xmlns:a16="http://schemas.microsoft.com/office/drawing/2014/main" id="{B6735770-7DE4-B78C-02CD-B0B95E6D1250}"/>
              </a:ext>
            </a:extLst>
          </p:cNvPr>
          <p:cNvSpPr>
            <a:spLocks noGrp="1"/>
          </p:cNvSpPr>
          <p:nvPr>
            <p:ph type="body" sz="quarter" idx="59"/>
          </p:nvPr>
        </p:nvSpPr>
        <p:spPr>
          <a:xfrm>
            <a:off x="377825" y="2509838"/>
            <a:ext cx="3886200" cy="3167059"/>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
        <p:nvSpPr>
          <p:cNvPr id="3" name="Text Placeholder 4">
            <a:extLst>
              <a:ext uri="{FF2B5EF4-FFF2-40B4-BE49-F238E27FC236}">
                <a16:creationId xmlns:a16="http://schemas.microsoft.com/office/drawing/2014/main" id="{43ACBDB6-E018-2297-327C-351F07E9EB21}"/>
              </a:ext>
            </a:extLst>
          </p:cNvPr>
          <p:cNvSpPr>
            <a:spLocks noGrp="1"/>
          </p:cNvSpPr>
          <p:nvPr>
            <p:ph type="body" sz="quarter" idx="3" hasCustomPrompt="1"/>
          </p:nvPr>
        </p:nvSpPr>
        <p:spPr>
          <a:xfrm>
            <a:off x="5008563" y="1226491"/>
            <a:ext cx="6796666"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5" name="Chart Placeholder 1">
            <a:extLst>
              <a:ext uri="{FF2B5EF4-FFF2-40B4-BE49-F238E27FC236}">
                <a16:creationId xmlns:a16="http://schemas.microsoft.com/office/drawing/2014/main" id="{2C86F3E0-440B-CF3C-6197-C375D9D18FDD}"/>
              </a:ext>
            </a:extLst>
          </p:cNvPr>
          <p:cNvSpPr>
            <a:spLocks noGrp="1"/>
          </p:cNvSpPr>
          <p:nvPr>
            <p:ph type="chart" sz="quarter" idx="114"/>
          </p:nvPr>
        </p:nvSpPr>
        <p:spPr>
          <a:xfrm>
            <a:off x="5011237" y="1592251"/>
            <a:ext cx="6793992" cy="4052014"/>
          </a:xfrm>
          <a:solidFill>
            <a:schemeClr val="bg1">
              <a:lumMod val="95000"/>
            </a:schemeClr>
          </a:solidFill>
        </p:spPr>
        <p:txBody>
          <a:bodyPr anchor="ctr" anchorCtr="0">
            <a:normAutofit/>
          </a:bodyPr>
          <a:lstStyle>
            <a:lvl1pPr marL="0" indent="0" algn="ctr">
              <a:buFontTx/>
              <a:buNone/>
              <a:defRPr sz="1200"/>
            </a:lvl1pPr>
          </a:lstStyle>
          <a:p>
            <a:r>
              <a:rPr lang="en-US"/>
              <a:t>Click icon to add chart</a:t>
            </a:r>
            <a:endParaRPr lang="en-US" dirty="0"/>
          </a:p>
        </p:txBody>
      </p:sp>
    </p:spTree>
    <p:extLst>
      <p:ext uri="{BB962C8B-B14F-4D97-AF65-F5344CB8AC3E}">
        <p14:creationId xmlns:p14="http://schemas.microsoft.com/office/powerpoint/2010/main" val="283336162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Large stat and text">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10" name="Content Placeholder 9">
            <a:extLst>
              <a:ext uri="{FF2B5EF4-FFF2-40B4-BE49-F238E27FC236}">
                <a16:creationId xmlns:a16="http://schemas.microsoft.com/office/drawing/2014/main" id="{271C1586-3263-2D0B-938D-65F3AF9A9C1B}"/>
              </a:ext>
            </a:extLst>
          </p:cNvPr>
          <p:cNvSpPr>
            <a:spLocks noGrp="1"/>
          </p:cNvSpPr>
          <p:nvPr>
            <p:ph sz="quarter" idx="57"/>
          </p:nvPr>
        </p:nvSpPr>
        <p:spPr>
          <a:xfrm>
            <a:off x="382588" y="1447800"/>
            <a:ext cx="5089525" cy="2933700"/>
          </a:xfrm>
          <a:solidFill>
            <a:schemeClr val="bg1">
              <a:lumMod val="95000"/>
            </a:schemeClr>
          </a:solidFill>
        </p:spPr>
        <p:txBody>
          <a:bodyPr/>
          <a:lstStyle>
            <a:lvl1pPr marL="0" indent="0">
              <a:buFontTx/>
              <a:buNone/>
              <a:defRPr sz="4800">
                <a:latin typeface="+mj-lt"/>
              </a:defRPr>
            </a:lvl1pPr>
            <a:lvl2pPr>
              <a:defRPr sz="4800">
                <a:latin typeface="+mj-lt"/>
              </a:defRPr>
            </a:lvl2pPr>
            <a:lvl3pPr>
              <a:defRPr sz="4800">
                <a:latin typeface="+mj-lt"/>
              </a:defRPr>
            </a:lvl3pPr>
            <a:lvl4pPr>
              <a:defRPr sz="4800">
                <a:latin typeface="+mj-lt"/>
              </a:defRPr>
            </a:lvl4pPr>
            <a:lvl5pPr>
              <a:defRPr sz="4800">
                <a:latin typeface="+mj-lt"/>
              </a:defRPr>
            </a:lvl5pPr>
          </a:lstStyle>
          <a:p>
            <a:pPr lvl="0"/>
            <a:r>
              <a:rPr lang="en-US"/>
              <a:t>Click to edit Master text styles</a:t>
            </a:r>
          </a:p>
        </p:txBody>
      </p:sp>
      <p:sp>
        <p:nvSpPr>
          <p:cNvPr id="13" name="Text Placeholder 72">
            <a:extLst>
              <a:ext uri="{FF2B5EF4-FFF2-40B4-BE49-F238E27FC236}">
                <a16:creationId xmlns:a16="http://schemas.microsoft.com/office/drawing/2014/main" id="{EF2DCE61-42D2-3FD0-E97F-E4B4C97F8C80}"/>
              </a:ext>
            </a:extLst>
          </p:cNvPr>
          <p:cNvSpPr>
            <a:spLocks noGrp="1"/>
          </p:cNvSpPr>
          <p:nvPr>
            <p:ph type="body" sz="quarter" idx="36" hasCustomPrompt="1"/>
          </p:nvPr>
        </p:nvSpPr>
        <p:spPr>
          <a:xfrm>
            <a:off x="6211888" y="1455091"/>
            <a:ext cx="4857750" cy="1021409"/>
          </a:xfrm>
        </p:spPr>
        <p:txBody>
          <a:bodyPr/>
          <a:lstStyle>
            <a:lvl1pPr marL="0" indent="0">
              <a:spcBef>
                <a:spcPts val="0"/>
              </a:spcBef>
              <a:buNone/>
              <a:defRPr sz="1500"/>
            </a:lvl1pPr>
          </a:lstStyle>
          <a:p>
            <a:pPr lvl="0"/>
            <a:r>
              <a:rPr lang="en-US"/>
              <a:t>Introduction text</a:t>
            </a:r>
          </a:p>
        </p:txBody>
      </p:sp>
      <p:sp>
        <p:nvSpPr>
          <p:cNvPr id="15" name="Text Placeholder 11">
            <a:extLst>
              <a:ext uri="{FF2B5EF4-FFF2-40B4-BE49-F238E27FC236}">
                <a16:creationId xmlns:a16="http://schemas.microsoft.com/office/drawing/2014/main" id="{B8D8081F-2A36-207D-107C-6A76A4072FE4}"/>
              </a:ext>
            </a:extLst>
          </p:cNvPr>
          <p:cNvSpPr>
            <a:spLocks noGrp="1"/>
          </p:cNvSpPr>
          <p:nvPr>
            <p:ph type="body" sz="quarter" idx="58" hasCustomPrompt="1"/>
          </p:nvPr>
        </p:nvSpPr>
        <p:spPr>
          <a:xfrm>
            <a:off x="378405" y="6197332"/>
            <a:ext cx="11426824" cy="244469"/>
          </a:xfrm>
          <a:noFill/>
        </p:spPr>
        <p:txBody>
          <a:bodyPr lIns="0" anchor="b"/>
          <a:lstStyle>
            <a:lvl1pPr marL="0" indent="0">
              <a:spcBef>
                <a:spcPts val="0"/>
              </a:spcBef>
              <a:buFontTx/>
              <a:buNone/>
              <a:defRPr sz="800" b="0" i="0">
                <a:latin typeface="Wells Fargo Sans Condensed" panose="020B0506020203020204" pitchFamily="34" charset="0"/>
              </a:defRPr>
            </a:lvl1pPr>
          </a:lstStyle>
          <a:p>
            <a:pPr lvl="0"/>
            <a:r>
              <a:rPr lang="en-US"/>
              <a:t>Source/footnote goes here</a:t>
            </a:r>
          </a:p>
        </p:txBody>
      </p:sp>
      <p:sp>
        <p:nvSpPr>
          <p:cNvPr id="5" name="Text Placeholder 4">
            <a:extLst>
              <a:ext uri="{FF2B5EF4-FFF2-40B4-BE49-F238E27FC236}">
                <a16:creationId xmlns:a16="http://schemas.microsoft.com/office/drawing/2014/main" id="{ADA9B71E-6E38-1BBD-0AB6-CA11A1227678}"/>
              </a:ext>
            </a:extLst>
          </p:cNvPr>
          <p:cNvSpPr>
            <a:spLocks noGrp="1"/>
          </p:cNvSpPr>
          <p:nvPr>
            <p:ph type="body" sz="quarter" idx="109"/>
          </p:nvPr>
        </p:nvSpPr>
        <p:spPr>
          <a:xfrm>
            <a:off x="6211888" y="2682875"/>
            <a:ext cx="4857750" cy="3209925"/>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
        <p:nvSpPr>
          <p:cNvPr id="3" name="Text Placeholder 11">
            <a:extLst>
              <a:ext uri="{FF2B5EF4-FFF2-40B4-BE49-F238E27FC236}">
                <a16:creationId xmlns:a16="http://schemas.microsoft.com/office/drawing/2014/main" id="{7F0317C1-3027-639D-846C-D6E3507BB973}"/>
              </a:ext>
            </a:extLst>
          </p:cNvPr>
          <p:cNvSpPr>
            <a:spLocks noGrp="1"/>
          </p:cNvSpPr>
          <p:nvPr>
            <p:ph type="body" sz="quarter" idx="110" hasCustomPrompt="1"/>
          </p:nvPr>
        </p:nvSpPr>
        <p:spPr>
          <a:xfrm>
            <a:off x="382588" y="4420482"/>
            <a:ext cx="5084064" cy="244469"/>
          </a:xfrm>
          <a:noFill/>
        </p:spPr>
        <p:txBody>
          <a:bodyPr lIns="0" anchor="b"/>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Tree>
    <p:extLst>
      <p:ext uri="{BB962C8B-B14F-4D97-AF65-F5344CB8AC3E}">
        <p14:creationId xmlns:p14="http://schemas.microsoft.com/office/powerpoint/2010/main" val="35047725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xt and chart - Sub header">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2" name="Text Placeholder 11">
            <a:extLst>
              <a:ext uri="{FF2B5EF4-FFF2-40B4-BE49-F238E27FC236}">
                <a16:creationId xmlns:a16="http://schemas.microsoft.com/office/drawing/2014/main" id="{01A585A8-EA4A-042B-E4D2-0BA1A1A94B00}"/>
              </a:ext>
            </a:extLst>
          </p:cNvPr>
          <p:cNvSpPr>
            <a:spLocks noGrp="1"/>
          </p:cNvSpPr>
          <p:nvPr>
            <p:ph type="body" sz="quarter" idx="58" hasCustomPrompt="1"/>
          </p:nvPr>
        </p:nvSpPr>
        <p:spPr>
          <a:xfrm>
            <a:off x="378405" y="6197332"/>
            <a:ext cx="11426824" cy="244469"/>
          </a:xfrm>
          <a:noFill/>
        </p:spPr>
        <p:txBody>
          <a:bodyPr lIns="0" anchor="b"/>
          <a:lstStyle>
            <a:lvl1pPr marL="0" indent="0">
              <a:spcBef>
                <a:spcPts val="0"/>
              </a:spcBef>
              <a:buFontTx/>
              <a:buNone/>
              <a:defRPr sz="800" b="0" i="0">
                <a:latin typeface="Wells Fargo Sans Condensed" panose="020B0506020203020204" pitchFamily="34" charset="0"/>
              </a:defRPr>
            </a:lvl1pPr>
          </a:lstStyle>
          <a:p>
            <a:pPr lvl="0"/>
            <a:r>
              <a:rPr lang="en-US"/>
              <a:t>Source/footnote goes here</a:t>
            </a:r>
          </a:p>
        </p:txBody>
      </p:sp>
      <p:sp>
        <p:nvSpPr>
          <p:cNvPr id="3" name="Text Placeholder 8">
            <a:extLst>
              <a:ext uri="{FF2B5EF4-FFF2-40B4-BE49-F238E27FC236}">
                <a16:creationId xmlns:a16="http://schemas.microsoft.com/office/drawing/2014/main" id="{678A6246-EF5A-BD5D-9E23-8FB54C69DCDD}"/>
              </a:ext>
            </a:extLst>
          </p:cNvPr>
          <p:cNvSpPr>
            <a:spLocks noGrp="1"/>
          </p:cNvSpPr>
          <p:nvPr>
            <p:ph type="body" sz="quarter" idx="110"/>
          </p:nvPr>
        </p:nvSpPr>
        <p:spPr>
          <a:xfrm>
            <a:off x="377825" y="1862138"/>
            <a:ext cx="3886201" cy="4030957"/>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
        <p:nvSpPr>
          <p:cNvPr id="4" name="Text Placeholder 72">
            <a:extLst>
              <a:ext uri="{FF2B5EF4-FFF2-40B4-BE49-F238E27FC236}">
                <a16:creationId xmlns:a16="http://schemas.microsoft.com/office/drawing/2014/main" id="{620E572D-42A3-AC50-384B-EE7713056EF3}"/>
              </a:ext>
            </a:extLst>
          </p:cNvPr>
          <p:cNvSpPr>
            <a:spLocks noGrp="1"/>
          </p:cNvSpPr>
          <p:nvPr>
            <p:ph type="body" sz="quarter" idx="36" hasCustomPrompt="1"/>
          </p:nvPr>
        </p:nvSpPr>
        <p:spPr>
          <a:xfrm>
            <a:off x="382587" y="1219202"/>
            <a:ext cx="3881439" cy="228598"/>
          </a:xfrm>
        </p:spPr>
        <p:txBody>
          <a:bodyPr/>
          <a:lstStyle>
            <a:lvl1pPr marL="0" indent="0">
              <a:spcBef>
                <a:spcPts val="0"/>
              </a:spcBef>
              <a:buNone/>
              <a:defRPr sz="1500" b="0" i="0">
                <a:latin typeface="Wells Fargo Sans SemiBold" panose="020B0503020203020204" pitchFamily="34" charset="0"/>
              </a:defRPr>
            </a:lvl1pPr>
          </a:lstStyle>
          <a:p>
            <a:pPr lvl="0"/>
            <a:r>
              <a:rPr lang="en-US" dirty="0"/>
              <a:t>Subhead</a:t>
            </a:r>
          </a:p>
        </p:txBody>
      </p:sp>
      <p:sp>
        <p:nvSpPr>
          <p:cNvPr id="5" name="Text Placeholder 4">
            <a:extLst>
              <a:ext uri="{FF2B5EF4-FFF2-40B4-BE49-F238E27FC236}">
                <a16:creationId xmlns:a16="http://schemas.microsoft.com/office/drawing/2014/main" id="{E6237A5A-F275-8D37-2067-760030C774CE}"/>
              </a:ext>
            </a:extLst>
          </p:cNvPr>
          <p:cNvSpPr>
            <a:spLocks noGrp="1"/>
          </p:cNvSpPr>
          <p:nvPr>
            <p:ph type="body" sz="quarter" idx="3" hasCustomPrompt="1"/>
          </p:nvPr>
        </p:nvSpPr>
        <p:spPr>
          <a:xfrm>
            <a:off x="5008563" y="1624718"/>
            <a:ext cx="6796666"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7" name="Text Placeholder 11">
            <a:extLst>
              <a:ext uri="{FF2B5EF4-FFF2-40B4-BE49-F238E27FC236}">
                <a16:creationId xmlns:a16="http://schemas.microsoft.com/office/drawing/2014/main" id="{CB6DC1C2-9F52-6F07-7B4C-E504B9E318F6}"/>
              </a:ext>
            </a:extLst>
          </p:cNvPr>
          <p:cNvSpPr>
            <a:spLocks noGrp="1"/>
          </p:cNvSpPr>
          <p:nvPr>
            <p:ph type="body" sz="quarter" idx="111" hasCustomPrompt="1"/>
          </p:nvPr>
        </p:nvSpPr>
        <p:spPr>
          <a:xfrm>
            <a:off x="5008563" y="5721221"/>
            <a:ext cx="6803136"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9" name="Chart Placeholder 1">
            <a:extLst>
              <a:ext uri="{FF2B5EF4-FFF2-40B4-BE49-F238E27FC236}">
                <a16:creationId xmlns:a16="http://schemas.microsoft.com/office/drawing/2014/main" id="{AFC5AEA5-3DAD-60AF-686C-4D72A72B6272}"/>
              </a:ext>
            </a:extLst>
          </p:cNvPr>
          <p:cNvSpPr>
            <a:spLocks noGrp="1"/>
          </p:cNvSpPr>
          <p:nvPr>
            <p:ph type="chart" sz="quarter" idx="114"/>
          </p:nvPr>
        </p:nvSpPr>
        <p:spPr>
          <a:xfrm>
            <a:off x="5011237" y="1986665"/>
            <a:ext cx="6793992" cy="3657600"/>
          </a:xfrm>
          <a:solidFill>
            <a:schemeClr val="bg1">
              <a:lumMod val="95000"/>
            </a:schemeClr>
          </a:solidFill>
        </p:spPr>
        <p:txBody>
          <a:bodyPr anchor="ctr" anchorCtr="0">
            <a:normAutofit/>
          </a:bodyPr>
          <a:lstStyle>
            <a:lvl1pPr marL="0" indent="0" algn="ctr">
              <a:buFontTx/>
              <a:buNone/>
              <a:defRPr sz="1200"/>
            </a:lvl1pPr>
          </a:lstStyle>
          <a:p>
            <a:r>
              <a:rPr lang="en-US"/>
              <a:t>Click icon to add chart</a:t>
            </a:r>
            <a:endParaRPr lang="en-US" dirty="0"/>
          </a:p>
        </p:txBody>
      </p:sp>
    </p:spTree>
    <p:extLst>
      <p:ext uri="{BB962C8B-B14F-4D97-AF65-F5344CB8AC3E}">
        <p14:creationId xmlns:p14="http://schemas.microsoft.com/office/powerpoint/2010/main" val="2082063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with sub-title - Logo Right">
    <p:spTree>
      <p:nvGrpSpPr>
        <p:cNvPr id="1" name=""/>
        <p:cNvGrpSpPr/>
        <p:nvPr/>
      </p:nvGrpSpPr>
      <p:grpSpPr>
        <a:xfrm>
          <a:off x="0" y="0"/>
          <a:ext cx="0" cy="0"/>
          <a:chOff x="0" y="0"/>
          <a:chExt cx="0" cy="0"/>
        </a:xfrm>
      </p:grpSpPr>
      <p:sp>
        <p:nvSpPr>
          <p:cNvPr id="3" name="Subtitle">
            <a:extLst>
              <a:ext uri="{FF2B5EF4-FFF2-40B4-BE49-F238E27FC236}">
                <a16:creationId xmlns:a16="http://schemas.microsoft.com/office/drawing/2014/main" id="{DCD36CB7-C5B7-427E-B007-04E7C37DC940}"/>
              </a:ext>
            </a:extLst>
          </p:cNvPr>
          <p:cNvSpPr>
            <a:spLocks noGrp="1"/>
          </p:cNvSpPr>
          <p:nvPr>
            <p:ph type="subTitle" idx="1" hasCustomPrompt="1"/>
          </p:nvPr>
        </p:nvSpPr>
        <p:spPr>
          <a:xfrm>
            <a:off x="391520" y="4937760"/>
            <a:ext cx="4848818" cy="588834"/>
          </a:xfrm>
          <a:prstGeom prst="rect">
            <a:avLst/>
          </a:prstGeom>
        </p:spPr>
        <p:txBody>
          <a:bodyPr>
            <a:noAutofit/>
          </a:bodyPr>
          <a:lstStyle>
            <a:lvl1pPr marL="0" marR="0" indent="0" algn="l" defTabSz="914400" rtl="0" eaLnBrk="1" fontAlgn="auto" latinLnBrk="0" hangingPunct="1">
              <a:lnSpc>
                <a:spcPct val="100000"/>
              </a:lnSpc>
              <a:spcBef>
                <a:spcPts val="0"/>
              </a:spcBef>
              <a:spcAft>
                <a:spcPts val="0"/>
              </a:spcAft>
              <a:buClrTx/>
              <a:buSzTx/>
              <a:buFont typeface="Wells Fargo Sans" panose="020B0503020203020204" pitchFamily="34" charset="0"/>
              <a:buNone/>
              <a:tabLst/>
              <a:defRPr sz="1200">
                <a:solidFill>
                  <a:schemeClr val="bg2"/>
                </a:solidFill>
              </a:defRPr>
            </a:lvl1pPr>
            <a:lvl2pPr marL="0" indent="0" algn="l">
              <a:spcBef>
                <a:spcPts val="0"/>
              </a:spcBef>
              <a:spcAft>
                <a:spcPts val="0"/>
              </a:spcAft>
              <a:buNone/>
              <a:defRPr sz="1400"/>
            </a:lvl2pPr>
            <a:lvl3pPr marL="0" indent="0" algn="l">
              <a:spcBef>
                <a:spcPts val="0"/>
              </a:spcBef>
              <a:spcAft>
                <a:spcPts val="0"/>
              </a:spcAft>
              <a:buNone/>
              <a:defRPr sz="1400"/>
            </a:lvl3pPr>
            <a:lvl4pPr marL="0" indent="0" algn="l">
              <a:spcBef>
                <a:spcPts val="0"/>
              </a:spcBef>
              <a:spcAft>
                <a:spcPts val="0"/>
              </a:spcAft>
              <a:buNone/>
              <a:defRPr sz="1400"/>
            </a:lvl4pPr>
            <a:lvl5pPr marL="0" indent="0" algn="l">
              <a:spcBef>
                <a:spcPts val="0"/>
              </a:spcBef>
              <a:spcAft>
                <a:spcPts val="0"/>
              </a:spcAft>
              <a:buNone/>
              <a:defRPr sz="1400"/>
            </a:lvl5pPr>
            <a:lvl6pPr marL="0" indent="0" algn="l">
              <a:spcBef>
                <a:spcPts val="0"/>
              </a:spcBef>
              <a:spcAft>
                <a:spcPts val="0"/>
              </a:spcAft>
              <a:buNone/>
              <a:defRPr sz="1400"/>
            </a:lvl6pPr>
            <a:lvl7pPr marL="0" indent="0" algn="l">
              <a:spcBef>
                <a:spcPts val="0"/>
              </a:spcBef>
              <a:spcAft>
                <a:spcPts val="0"/>
              </a:spcAft>
              <a:buNone/>
              <a:defRPr sz="1400"/>
            </a:lvl7pPr>
            <a:lvl8pPr marL="0" indent="0" algn="l">
              <a:spcBef>
                <a:spcPts val="0"/>
              </a:spcBef>
              <a:spcAft>
                <a:spcPts val="0"/>
              </a:spcAft>
              <a:buNone/>
              <a:defRPr sz="1400"/>
            </a:lvl8pPr>
            <a:lvl9pPr marL="0" indent="0" algn="l">
              <a:spcBef>
                <a:spcPts val="0"/>
              </a:spcBef>
              <a:spcAft>
                <a:spcPts val="0"/>
              </a:spcAft>
              <a:buNone/>
              <a:defRPr sz="1400"/>
            </a:lvl9pPr>
          </a:lstStyle>
          <a:p>
            <a:pPr marL="0" marR="0" lvl="0" indent="0" algn="l" defTabSz="914400" rtl="0" eaLnBrk="1" fontAlgn="auto" latinLnBrk="0" hangingPunct="1">
              <a:lnSpc>
                <a:spcPct val="100000"/>
              </a:lnSpc>
              <a:spcBef>
                <a:spcPts val="0"/>
              </a:spcBef>
              <a:spcAft>
                <a:spcPts val="0"/>
              </a:spcAft>
              <a:buClrTx/>
              <a:buSzTx/>
              <a:buFont typeface="Wells Fargo Sans" panose="020B0503020203020204" pitchFamily="34" charset="0"/>
              <a:buNone/>
              <a:tabLst/>
              <a:defRPr/>
            </a:pPr>
            <a:r>
              <a:rPr lang="en-US" dirty="0"/>
              <a:t>[Month XX, 20XX]</a:t>
            </a:r>
            <a:br>
              <a:rPr lang="en-US" dirty="0"/>
            </a:br>
            <a:r>
              <a:rPr lang="en-US" dirty="0"/>
              <a:t>[Line of Business]</a:t>
            </a:r>
            <a:br>
              <a:rPr lang="en-US" dirty="0"/>
            </a:br>
            <a:endParaRPr lang="en-US" dirty="0"/>
          </a:p>
        </p:txBody>
      </p:sp>
      <p:sp>
        <p:nvSpPr>
          <p:cNvPr id="14" name="Rectangle 13">
            <a:extLst>
              <a:ext uri="{FF2B5EF4-FFF2-40B4-BE49-F238E27FC236}">
                <a16:creationId xmlns:a16="http://schemas.microsoft.com/office/drawing/2014/main" id="{D45CDA6A-435E-1B4C-A5D7-43E00086262C}"/>
              </a:ext>
            </a:extLst>
          </p:cNvPr>
          <p:cNvSpPr/>
          <p:nvPr/>
        </p:nvSpPr>
        <p:spPr>
          <a:xfrm>
            <a:off x="391520" y="4720571"/>
            <a:ext cx="2203691" cy="34286"/>
          </a:xfrm>
          <a:prstGeom prst="rect">
            <a:avLst/>
          </a:prstGeom>
          <a:solidFill>
            <a:srgbClr val="FFD100"/>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5" name="Title">
            <a:extLst>
              <a:ext uri="{FF2B5EF4-FFF2-40B4-BE49-F238E27FC236}">
                <a16:creationId xmlns:a16="http://schemas.microsoft.com/office/drawing/2014/main" id="{88820D19-F4FD-661F-A05A-6AB448CBD89D}"/>
              </a:ext>
            </a:extLst>
          </p:cNvPr>
          <p:cNvSpPr>
            <a:spLocks noGrp="1"/>
          </p:cNvSpPr>
          <p:nvPr>
            <p:ph type="ctrTitle" hasCustomPrompt="1"/>
          </p:nvPr>
        </p:nvSpPr>
        <p:spPr>
          <a:xfrm>
            <a:off x="391519" y="2131788"/>
            <a:ext cx="4848819" cy="1554459"/>
          </a:xfrm>
          <a:prstGeom prst="rect">
            <a:avLst/>
          </a:prstGeom>
        </p:spPr>
        <p:txBody>
          <a:bodyPr anchor="b" anchorCtr="0"/>
          <a:lstStyle>
            <a:lvl1pPr algn="l">
              <a:defRPr sz="3600">
                <a:solidFill>
                  <a:schemeClr val="bg2"/>
                </a:solidFill>
              </a:defRPr>
            </a:lvl1pPr>
          </a:lstStyle>
          <a:p>
            <a:r>
              <a:rPr lang="en-US" dirty="0"/>
              <a:t>Pitchbook Title</a:t>
            </a:r>
            <a:br>
              <a:rPr lang="en-US" dirty="0"/>
            </a:br>
            <a:r>
              <a:rPr lang="en-US" dirty="0"/>
              <a:t>Three Lines Max</a:t>
            </a:r>
          </a:p>
        </p:txBody>
      </p:sp>
      <p:sp>
        <p:nvSpPr>
          <p:cNvPr id="7" name="Text Placeholder 35">
            <a:extLst>
              <a:ext uri="{FF2B5EF4-FFF2-40B4-BE49-F238E27FC236}">
                <a16:creationId xmlns:a16="http://schemas.microsoft.com/office/drawing/2014/main" id="{57473432-28EF-3AD5-6DCB-DE1F14F47080}"/>
              </a:ext>
            </a:extLst>
          </p:cNvPr>
          <p:cNvSpPr>
            <a:spLocks noGrp="1"/>
          </p:cNvSpPr>
          <p:nvPr>
            <p:ph type="body" sz="quarter" idx="11" hasCustomPrompt="1"/>
          </p:nvPr>
        </p:nvSpPr>
        <p:spPr>
          <a:xfrm>
            <a:off x="391520" y="3976432"/>
            <a:ext cx="4848818" cy="561236"/>
          </a:xfrm>
          <a:prstGeom prst="rect">
            <a:avLst/>
          </a:prstGeom>
        </p:spPr>
        <p:txBody>
          <a:bodyPr/>
          <a:lstStyle>
            <a:lvl1pPr marL="0" indent="0">
              <a:spcBef>
                <a:spcPts val="0"/>
              </a:spcBef>
              <a:buNone/>
              <a:defRPr sz="1500">
                <a:solidFill>
                  <a:schemeClr val="bg2"/>
                </a:solidFill>
              </a:defRPr>
            </a:lvl1pPr>
          </a:lstStyle>
          <a:p>
            <a:pPr lvl="0"/>
            <a:r>
              <a:rPr lang="en-US" dirty="0"/>
              <a:t>Pitchbook Subtitle Two Lines Max</a:t>
            </a:r>
          </a:p>
        </p:txBody>
      </p:sp>
      <p:sp>
        <p:nvSpPr>
          <p:cNvPr id="2" name="Picture Placeholder 39">
            <a:extLst>
              <a:ext uri="{FF2B5EF4-FFF2-40B4-BE49-F238E27FC236}">
                <a16:creationId xmlns:a16="http://schemas.microsoft.com/office/drawing/2014/main" id="{D63064C6-BED4-F087-A8C8-92B03758B63F}"/>
              </a:ext>
            </a:extLst>
          </p:cNvPr>
          <p:cNvSpPr>
            <a:spLocks noGrp="1"/>
          </p:cNvSpPr>
          <p:nvPr>
            <p:ph type="pic" sz="quarter" idx="12" hasCustomPrompt="1"/>
          </p:nvPr>
        </p:nvSpPr>
        <p:spPr>
          <a:xfrm>
            <a:off x="10837863" y="5997575"/>
            <a:ext cx="971172" cy="650875"/>
          </a:xfrm>
          <a:prstGeom prst="rect">
            <a:avLst/>
          </a:prstGeom>
        </p:spPr>
        <p:txBody>
          <a:bodyPr anchor="ctr"/>
          <a:lstStyle>
            <a:lvl1pPr marL="0" indent="0" algn="ctr">
              <a:buNone/>
              <a:defRPr sz="1200"/>
            </a:lvl1pPr>
          </a:lstStyle>
          <a:p>
            <a:r>
              <a:rPr lang="en-US"/>
              <a:t>Client logo</a:t>
            </a:r>
          </a:p>
        </p:txBody>
      </p:sp>
      <p:sp>
        <p:nvSpPr>
          <p:cNvPr id="11" name="Text Placeholder 11">
            <a:extLst>
              <a:ext uri="{FF2B5EF4-FFF2-40B4-BE49-F238E27FC236}">
                <a16:creationId xmlns:a16="http://schemas.microsoft.com/office/drawing/2014/main" id="{A39E1C2A-96FB-BCBA-A7B1-6BB22F91B0B4}"/>
              </a:ext>
            </a:extLst>
          </p:cNvPr>
          <p:cNvSpPr>
            <a:spLocks noGrp="1"/>
          </p:cNvSpPr>
          <p:nvPr>
            <p:ph type="body" sz="quarter" idx="105" hasCustomPrompt="1"/>
          </p:nvPr>
        </p:nvSpPr>
        <p:spPr>
          <a:xfrm>
            <a:off x="378406" y="6126480"/>
            <a:ext cx="5828866" cy="315321"/>
          </a:xfrm>
          <a:noFill/>
        </p:spPr>
        <p:txBody>
          <a:bodyPr lIns="0" anchor="b"/>
          <a:lstStyle>
            <a:lvl1pPr marL="0" indent="0">
              <a:spcBef>
                <a:spcPts val="0"/>
              </a:spcBef>
              <a:buNone/>
              <a:defRPr sz="800" b="0" i="0">
                <a:latin typeface="Wells Fargo Sans Condensed" panose="020B0506020203020204" pitchFamily="34" charset="0"/>
              </a:defRPr>
            </a:lvl1pPr>
          </a:lstStyle>
          <a:p>
            <a:pPr lvl="0"/>
            <a:r>
              <a:rPr lang="en-US"/>
              <a:t>Source/footnote goes here</a:t>
            </a:r>
          </a:p>
        </p:txBody>
      </p:sp>
      <p:pic>
        <p:nvPicPr>
          <p:cNvPr id="15" name="Picture 14" descr="A red sign with white text&#10;&#10;Description automatically generated">
            <a:extLst>
              <a:ext uri="{FF2B5EF4-FFF2-40B4-BE49-F238E27FC236}">
                <a16:creationId xmlns:a16="http://schemas.microsoft.com/office/drawing/2014/main" id="{1AF06D55-A34C-BE70-00DB-D5759E0FC574}"/>
              </a:ext>
            </a:extLst>
          </p:cNvPr>
          <p:cNvPicPr>
            <a:picLocks noChangeAspect="1"/>
          </p:cNvPicPr>
          <p:nvPr userDrawn="1"/>
        </p:nvPicPr>
        <p:blipFill>
          <a:blip r:embed="rId2"/>
          <a:stretch>
            <a:fillRect/>
          </a:stretch>
        </p:blipFill>
        <p:spPr>
          <a:xfrm>
            <a:off x="10849293" y="381000"/>
            <a:ext cx="960120" cy="960120"/>
          </a:xfrm>
          <a:prstGeom prst="rect">
            <a:avLst/>
          </a:prstGeom>
        </p:spPr>
      </p:pic>
      <p:grpSp>
        <p:nvGrpSpPr>
          <p:cNvPr id="17" name="Identifier">
            <a:extLst>
              <a:ext uri="{FF2B5EF4-FFF2-40B4-BE49-F238E27FC236}">
                <a16:creationId xmlns:a16="http://schemas.microsoft.com/office/drawing/2014/main" id="{11729F49-9AA3-849E-4AF3-CE5BAACFED2D}"/>
              </a:ext>
            </a:extLst>
          </p:cNvPr>
          <p:cNvGrpSpPr/>
          <p:nvPr userDrawn="1"/>
        </p:nvGrpSpPr>
        <p:grpSpPr>
          <a:xfrm>
            <a:off x="381433" y="572523"/>
            <a:ext cx="3548390" cy="617220"/>
            <a:chOff x="9441358" y="650056"/>
            <a:chExt cx="4731187" cy="822960"/>
          </a:xfrm>
        </p:grpSpPr>
        <p:sp>
          <p:nvSpPr>
            <p:cNvPr id="18" name="Group Name">
              <a:extLst>
                <a:ext uri="{FF2B5EF4-FFF2-40B4-BE49-F238E27FC236}">
                  <a16:creationId xmlns:a16="http://schemas.microsoft.com/office/drawing/2014/main" id="{275110CA-138D-F2CE-2F75-4DE5A3DFDCF0}"/>
                </a:ext>
              </a:extLst>
            </p:cNvPr>
            <p:cNvSpPr txBox="1"/>
            <p:nvPr/>
          </p:nvSpPr>
          <p:spPr>
            <a:xfrm>
              <a:off x="9857119" y="650056"/>
              <a:ext cx="4315426" cy="822960"/>
            </a:xfrm>
            <a:prstGeom prst="rect">
              <a:avLst/>
            </a:prstGeom>
            <a:noFill/>
          </p:spPr>
          <p:txBody>
            <a:bodyPr wrap="square" lIns="0" tIns="0" rIns="0" bIns="0" rtlCol="0" anchor="ctr" anchorCtr="0">
              <a:noAutofit/>
            </a:bodyPr>
            <a:lstStyle/>
            <a:p>
              <a:pPr>
                <a:lnSpc>
                  <a:spcPts val="2700"/>
                </a:lnSpc>
                <a:buSzPct val="100000"/>
              </a:pPr>
              <a:r>
                <a:rPr lang="en-US" sz="2500" dirty="0">
                  <a:solidFill>
                    <a:srgbClr val="403C3A"/>
                  </a:solidFill>
                  <a:latin typeface="Wells Fargo Serif Display" panose="02040403040405020204" pitchFamily="18" charset="0"/>
                </a:rPr>
                <a:t>Corporate &amp; </a:t>
              </a:r>
              <a:br>
                <a:rPr lang="en-US" sz="2500" dirty="0">
                  <a:solidFill>
                    <a:srgbClr val="403C3A"/>
                  </a:solidFill>
                  <a:latin typeface="Wells Fargo Serif Display" panose="02040403040405020204" pitchFamily="18" charset="0"/>
                </a:rPr>
              </a:br>
              <a:r>
                <a:rPr lang="en-US" sz="2500" dirty="0">
                  <a:solidFill>
                    <a:srgbClr val="403C3A"/>
                  </a:solidFill>
                  <a:latin typeface="Wells Fargo Serif Display" panose="02040403040405020204" pitchFamily="18" charset="0"/>
                </a:rPr>
                <a:t>Investment Banking</a:t>
              </a:r>
            </a:p>
          </p:txBody>
        </p:sp>
        <p:sp>
          <p:nvSpPr>
            <p:cNvPr id="19" name="Box">
              <a:extLst>
                <a:ext uri="{FF2B5EF4-FFF2-40B4-BE49-F238E27FC236}">
                  <a16:creationId xmlns:a16="http://schemas.microsoft.com/office/drawing/2014/main" id="{5FBD036A-E645-192C-8407-5AAF79F97539}"/>
                </a:ext>
                <a:ext uri="{C183D7F6-B498-43B3-948B-1728B52AA6E4}">
                  <adec:decorative xmlns:adec="http://schemas.microsoft.com/office/drawing/2017/decorative" val="1"/>
                </a:ext>
              </a:extLst>
            </p:cNvPr>
            <p:cNvSpPr/>
            <p:nvPr userDrawn="1"/>
          </p:nvSpPr>
          <p:spPr bwMode="auto">
            <a:xfrm>
              <a:off x="9441358" y="653796"/>
              <a:ext cx="134112" cy="768096"/>
            </a:xfrm>
            <a:prstGeom prst="rect">
              <a:avLst/>
            </a:prstGeom>
            <a:solidFill>
              <a:srgbClr val="FFD100"/>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350">
                <a:solidFill>
                  <a:srgbClr val="403C3A"/>
                </a:solidFill>
              </a:endParaRPr>
            </a:p>
          </p:txBody>
        </p:sp>
      </p:grpSp>
      <p:sp>
        <p:nvSpPr>
          <p:cNvPr id="4" name="Title">
            <a:extLst>
              <a:ext uri="{FF2B5EF4-FFF2-40B4-BE49-F238E27FC236}">
                <a16:creationId xmlns:a16="http://schemas.microsoft.com/office/drawing/2014/main" id="{029C44C7-AF26-8B21-2A3D-1E170FCCC492}"/>
              </a:ext>
            </a:extLst>
          </p:cNvPr>
          <p:cNvSpPr txBox="1">
            <a:spLocks/>
          </p:cNvSpPr>
          <p:nvPr userDrawn="1"/>
        </p:nvSpPr>
        <p:spPr>
          <a:xfrm>
            <a:off x="382965" y="6606570"/>
            <a:ext cx="3223835" cy="171917"/>
          </a:xfrm>
          <a:prstGeom prst="rect">
            <a:avLst/>
          </a:prstGeom>
        </p:spPr>
        <p:txBody>
          <a:bodyPr vert="horz" lIns="0" tIns="0" rIns="0" bIns="0" rtlCol="0" anchor="t" anchorCtr="0">
            <a:noAutofit/>
          </a:bodyPr>
          <a:lstStyle>
            <a:lvl1pPr algn="ctr" defTabSz="1828800" rtl="0" eaLnBrk="1" latinLnBrk="0" hangingPunct="1">
              <a:lnSpc>
                <a:spcPct val="90000"/>
              </a:lnSpc>
              <a:spcBef>
                <a:spcPct val="0"/>
              </a:spcBef>
              <a:buNone/>
              <a:defRPr sz="12000" kern="1200">
                <a:solidFill>
                  <a:schemeClr val="tx1"/>
                </a:solidFill>
                <a:latin typeface="+mj-lt"/>
                <a:ea typeface="+mj-ea"/>
                <a:cs typeface="+mj-cs"/>
              </a:defRPr>
            </a:lvl1pPr>
          </a:lstStyle>
          <a:p>
            <a:pPr marL="0" marR="0" lvl="0" indent="0" algn="l" defTabSz="1485817" rtl="0" eaLnBrk="1" fontAlgn="auto" latinLnBrk="0" hangingPunct="1">
              <a:lnSpc>
                <a:spcPct val="90000"/>
              </a:lnSpc>
              <a:spcBef>
                <a:spcPct val="0"/>
              </a:spcBef>
              <a:spcAft>
                <a:spcPts val="0"/>
              </a:spcAft>
              <a:buClrTx/>
              <a:buSzTx/>
              <a:buFontTx/>
              <a:buNone/>
              <a:tabLst/>
              <a:defRPr/>
            </a:pPr>
            <a:r>
              <a:rPr lang="en-US" sz="800" dirty="0">
                <a:solidFill>
                  <a:schemeClr val="accent6"/>
                </a:solidFill>
                <a:latin typeface="Wells Fargo Sans" panose="020B0503020203020204" pitchFamily="34" charset="0"/>
              </a:rPr>
              <a:t>© 2025 Wells Fargo &amp; Company. Confidential. </a:t>
            </a:r>
          </a:p>
        </p:txBody>
      </p:sp>
    </p:spTree>
    <p:extLst>
      <p:ext uri="{BB962C8B-B14F-4D97-AF65-F5344CB8AC3E}">
        <p14:creationId xmlns:p14="http://schemas.microsoft.com/office/powerpoint/2010/main" val="2328948388"/>
      </p:ext>
    </p:extLst>
  </p:cSld>
  <p:clrMapOvr>
    <a:masterClrMapping/>
  </p:clrMapOvr>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One chart">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sp>
        <p:nvSpPr>
          <p:cNvPr id="7" name="Text Placeholder 72">
            <a:extLst>
              <a:ext uri="{FF2B5EF4-FFF2-40B4-BE49-F238E27FC236}">
                <a16:creationId xmlns:a16="http://schemas.microsoft.com/office/drawing/2014/main" id="{868A0EFF-7D02-CAEB-38B1-6F66476B78F7}"/>
              </a:ext>
            </a:extLst>
          </p:cNvPr>
          <p:cNvSpPr>
            <a:spLocks noGrp="1"/>
          </p:cNvSpPr>
          <p:nvPr>
            <p:ph type="body" sz="quarter" idx="36" hasCustomPrompt="1"/>
          </p:nvPr>
        </p:nvSpPr>
        <p:spPr>
          <a:xfrm>
            <a:off x="382586" y="1219201"/>
            <a:ext cx="11430000" cy="228599"/>
          </a:xfrm>
        </p:spPr>
        <p:txBody>
          <a:bodyPr/>
          <a:lstStyle>
            <a:lvl1pPr marL="0" indent="0">
              <a:spcBef>
                <a:spcPts val="0"/>
              </a:spcBef>
              <a:buNone/>
              <a:defRPr sz="1500" b="0" i="0">
                <a:latin typeface="Wells Fargo Sans SemiBold" panose="020B0503020203020204" pitchFamily="34" charset="0"/>
              </a:defRPr>
            </a:lvl1pPr>
          </a:lstStyle>
          <a:p>
            <a:pPr lvl="0"/>
            <a:r>
              <a:rPr lang="en-US"/>
              <a:t>Subhead</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2" name="Text Placeholder 4">
            <a:extLst>
              <a:ext uri="{FF2B5EF4-FFF2-40B4-BE49-F238E27FC236}">
                <a16:creationId xmlns:a16="http://schemas.microsoft.com/office/drawing/2014/main" id="{7005588E-73F8-BA51-BA6A-AFB247887585}"/>
              </a:ext>
            </a:extLst>
          </p:cNvPr>
          <p:cNvSpPr>
            <a:spLocks noGrp="1"/>
          </p:cNvSpPr>
          <p:nvPr>
            <p:ph type="body" sz="quarter" idx="3" hasCustomPrompt="1"/>
          </p:nvPr>
        </p:nvSpPr>
        <p:spPr>
          <a:xfrm>
            <a:off x="382588" y="1868997"/>
            <a:ext cx="11430000"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4" name="Text Placeholder 11">
            <a:extLst>
              <a:ext uri="{FF2B5EF4-FFF2-40B4-BE49-F238E27FC236}">
                <a16:creationId xmlns:a16="http://schemas.microsoft.com/office/drawing/2014/main" id="{F7193F24-805B-0A69-5EEB-DBDF9F55468C}"/>
              </a:ext>
            </a:extLst>
          </p:cNvPr>
          <p:cNvSpPr>
            <a:spLocks noGrp="1"/>
          </p:cNvSpPr>
          <p:nvPr>
            <p:ph type="body" sz="quarter" idx="111" hasCustomPrompt="1"/>
          </p:nvPr>
        </p:nvSpPr>
        <p:spPr>
          <a:xfrm>
            <a:off x="382587" y="6083743"/>
            <a:ext cx="11430000"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5" name="Chart Placeholder 1">
            <a:extLst>
              <a:ext uri="{FF2B5EF4-FFF2-40B4-BE49-F238E27FC236}">
                <a16:creationId xmlns:a16="http://schemas.microsoft.com/office/drawing/2014/main" id="{01B39C46-E063-C1ED-300C-99B2E405D3A3}"/>
              </a:ext>
            </a:extLst>
          </p:cNvPr>
          <p:cNvSpPr>
            <a:spLocks noGrp="1"/>
          </p:cNvSpPr>
          <p:nvPr>
            <p:ph type="chart" sz="quarter" idx="114"/>
          </p:nvPr>
        </p:nvSpPr>
        <p:spPr>
          <a:xfrm>
            <a:off x="377635" y="2244073"/>
            <a:ext cx="11429999" cy="3773547"/>
          </a:xfrm>
          <a:solidFill>
            <a:schemeClr val="bg1">
              <a:lumMod val="95000"/>
            </a:schemeClr>
          </a:solidFill>
        </p:spPr>
        <p:txBody>
          <a:bodyPr anchor="ctr" anchorCtr="0">
            <a:normAutofit/>
          </a:bodyPr>
          <a:lstStyle>
            <a:lvl1pPr marL="0" indent="0" algn="ctr">
              <a:buFontTx/>
              <a:buNone/>
              <a:defRPr sz="1200"/>
            </a:lvl1pPr>
          </a:lstStyle>
          <a:p>
            <a:r>
              <a:rPr lang="en-US"/>
              <a:t>Click icon to add chart</a:t>
            </a:r>
            <a:endParaRPr lang="en-US" dirty="0"/>
          </a:p>
        </p:txBody>
      </p:sp>
    </p:spTree>
    <p:extLst>
      <p:ext uri="{BB962C8B-B14F-4D97-AF65-F5344CB8AC3E}">
        <p14:creationId xmlns:p14="http://schemas.microsoft.com/office/powerpoint/2010/main" val="22895161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One chart - no Subheader">
    <p:spTree>
      <p:nvGrpSpPr>
        <p:cNvPr id="1" name=""/>
        <p:cNvGrpSpPr/>
        <p:nvPr/>
      </p:nvGrpSpPr>
      <p:grpSpPr>
        <a:xfrm>
          <a:off x="0" y="0"/>
          <a:ext cx="0" cy="0"/>
          <a:chOff x="0" y="0"/>
          <a:chExt cx="0" cy="0"/>
        </a:xfrm>
      </p:grpSpPr>
      <p:sp>
        <p:nvSpPr>
          <p:cNvPr id="2" name="Text Placeholder 4">
            <a:extLst>
              <a:ext uri="{FF2B5EF4-FFF2-40B4-BE49-F238E27FC236}">
                <a16:creationId xmlns:a16="http://schemas.microsoft.com/office/drawing/2014/main" id="{7005588E-73F8-BA51-BA6A-AFB247887585}"/>
              </a:ext>
            </a:extLst>
          </p:cNvPr>
          <p:cNvSpPr>
            <a:spLocks noGrp="1"/>
          </p:cNvSpPr>
          <p:nvPr>
            <p:ph type="body" sz="quarter" idx="3" hasCustomPrompt="1"/>
          </p:nvPr>
        </p:nvSpPr>
        <p:spPr>
          <a:xfrm>
            <a:off x="382588" y="1226444"/>
            <a:ext cx="11430000"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4" name="Text Placeholder 11">
            <a:extLst>
              <a:ext uri="{FF2B5EF4-FFF2-40B4-BE49-F238E27FC236}">
                <a16:creationId xmlns:a16="http://schemas.microsoft.com/office/drawing/2014/main" id="{F7193F24-805B-0A69-5EEB-DBDF9F55468C}"/>
              </a:ext>
            </a:extLst>
          </p:cNvPr>
          <p:cNvSpPr>
            <a:spLocks noGrp="1"/>
          </p:cNvSpPr>
          <p:nvPr>
            <p:ph type="body" sz="quarter" idx="111" hasCustomPrompt="1"/>
          </p:nvPr>
        </p:nvSpPr>
        <p:spPr>
          <a:xfrm>
            <a:off x="382587" y="6083743"/>
            <a:ext cx="11430000"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5" name="Chart Placeholder 1">
            <a:extLst>
              <a:ext uri="{FF2B5EF4-FFF2-40B4-BE49-F238E27FC236}">
                <a16:creationId xmlns:a16="http://schemas.microsoft.com/office/drawing/2014/main" id="{01B39C46-E063-C1ED-300C-99B2E405D3A3}"/>
              </a:ext>
            </a:extLst>
          </p:cNvPr>
          <p:cNvSpPr>
            <a:spLocks noGrp="1"/>
          </p:cNvSpPr>
          <p:nvPr>
            <p:ph type="chart" sz="quarter" idx="114"/>
          </p:nvPr>
        </p:nvSpPr>
        <p:spPr>
          <a:xfrm>
            <a:off x="377635" y="1601520"/>
            <a:ext cx="11429999" cy="4420337"/>
          </a:xfrm>
          <a:solidFill>
            <a:schemeClr val="bg1">
              <a:lumMod val="95000"/>
            </a:schemeClr>
          </a:solidFill>
        </p:spPr>
        <p:txBody>
          <a:bodyPr anchor="ctr" anchorCtr="0">
            <a:normAutofit/>
          </a:bodyPr>
          <a:lstStyle>
            <a:lvl1pPr marL="0" indent="0" algn="ctr">
              <a:buFontTx/>
              <a:buNone/>
              <a:defRPr sz="1200"/>
            </a:lvl1pPr>
          </a:lstStyle>
          <a:p>
            <a:r>
              <a:rPr lang="en-US"/>
              <a:t>Click icon to add chart</a:t>
            </a:r>
            <a:endParaRPr lang="en-US" dirty="0"/>
          </a:p>
        </p:txBody>
      </p:sp>
    </p:spTree>
    <p:extLst>
      <p:ext uri="{BB962C8B-B14F-4D97-AF65-F5344CB8AC3E}">
        <p14:creationId xmlns:p14="http://schemas.microsoft.com/office/powerpoint/2010/main" val="300741009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wo charts">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7" name="Text Placeholder 4">
            <a:extLst>
              <a:ext uri="{FF2B5EF4-FFF2-40B4-BE49-F238E27FC236}">
                <a16:creationId xmlns:a16="http://schemas.microsoft.com/office/drawing/2014/main" id="{8C9FFD09-2136-9DD9-039B-7BE6463EA5AE}"/>
              </a:ext>
            </a:extLst>
          </p:cNvPr>
          <p:cNvSpPr>
            <a:spLocks noGrp="1"/>
          </p:cNvSpPr>
          <p:nvPr>
            <p:ph type="body" sz="quarter" idx="3" hasCustomPrompt="1"/>
          </p:nvPr>
        </p:nvSpPr>
        <p:spPr>
          <a:xfrm>
            <a:off x="377635" y="1219200"/>
            <a:ext cx="11430000"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9" name="Text Placeholder 4">
            <a:extLst>
              <a:ext uri="{FF2B5EF4-FFF2-40B4-BE49-F238E27FC236}">
                <a16:creationId xmlns:a16="http://schemas.microsoft.com/office/drawing/2014/main" id="{F2E55593-386B-771B-07E4-29C1A45E69B0}"/>
              </a:ext>
            </a:extLst>
          </p:cNvPr>
          <p:cNvSpPr>
            <a:spLocks noGrp="1"/>
          </p:cNvSpPr>
          <p:nvPr>
            <p:ph type="body" sz="quarter" idx="60" hasCustomPrompt="1"/>
          </p:nvPr>
        </p:nvSpPr>
        <p:spPr>
          <a:xfrm>
            <a:off x="377635" y="3870325"/>
            <a:ext cx="11430000"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10" name="Text Placeholder 11">
            <a:extLst>
              <a:ext uri="{FF2B5EF4-FFF2-40B4-BE49-F238E27FC236}">
                <a16:creationId xmlns:a16="http://schemas.microsoft.com/office/drawing/2014/main" id="{B548C5CD-DBCD-8F77-D800-86ACE55468CD}"/>
              </a:ext>
            </a:extLst>
          </p:cNvPr>
          <p:cNvSpPr>
            <a:spLocks noGrp="1"/>
          </p:cNvSpPr>
          <p:nvPr>
            <p:ph type="body" sz="quarter" idx="111" hasCustomPrompt="1"/>
          </p:nvPr>
        </p:nvSpPr>
        <p:spPr>
          <a:xfrm>
            <a:off x="382587" y="6236143"/>
            <a:ext cx="11430000"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11" name="Text Placeholder 11">
            <a:extLst>
              <a:ext uri="{FF2B5EF4-FFF2-40B4-BE49-F238E27FC236}">
                <a16:creationId xmlns:a16="http://schemas.microsoft.com/office/drawing/2014/main" id="{480E695B-8962-DC51-224D-BAE6D7853ABE}"/>
              </a:ext>
            </a:extLst>
          </p:cNvPr>
          <p:cNvSpPr>
            <a:spLocks noGrp="1"/>
          </p:cNvSpPr>
          <p:nvPr>
            <p:ph type="body" sz="quarter" idx="112" hasCustomPrompt="1"/>
          </p:nvPr>
        </p:nvSpPr>
        <p:spPr>
          <a:xfrm>
            <a:off x="379412" y="3585018"/>
            <a:ext cx="11430000"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4" name="Chart Placeholder 1">
            <a:extLst>
              <a:ext uri="{FF2B5EF4-FFF2-40B4-BE49-F238E27FC236}">
                <a16:creationId xmlns:a16="http://schemas.microsoft.com/office/drawing/2014/main" id="{632B4627-8648-9001-EB7D-2567BCC403F2}"/>
              </a:ext>
            </a:extLst>
          </p:cNvPr>
          <p:cNvSpPr>
            <a:spLocks noGrp="1"/>
          </p:cNvSpPr>
          <p:nvPr>
            <p:ph type="chart" sz="quarter" idx="114"/>
          </p:nvPr>
        </p:nvSpPr>
        <p:spPr>
          <a:xfrm>
            <a:off x="377635" y="1590937"/>
            <a:ext cx="11429999" cy="1920240"/>
          </a:xfrm>
          <a:solidFill>
            <a:schemeClr val="bg1">
              <a:lumMod val="95000"/>
            </a:schemeClr>
          </a:solidFill>
        </p:spPr>
        <p:txBody>
          <a:bodyPr anchor="ctr" anchorCtr="0">
            <a:normAutofit/>
          </a:bodyPr>
          <a:lstStyle>
            <a:lvl1pPr marL="0" indent="0" algn="ctr">
              <a:buFontTx/>
              <a:buNone/>
              <a:defRPr sz="1200"/>
            </a:lvl1pPr>
          </a:lstStyle>
          <a:p>
            <a:r>
              <a:rPr lang="en-US"/>
              <a:t>Click icon to add chart</a:t>
            </a:r>
            <a:endParaRPr lang="en-US" dirty="0"/>
          </a:p>
        </p:txBody>
      </p:sp>
      <p:sp>
        <p:nvSpPr>
          <p:cNvPr id="5" name="Chart Placeholder 1">
            <a:extLst>
              <a:ext uri="{FF2B5EF4-FFF2-40B4-BE49-F238E27FC236}">
                <a16:creationId xmlns:a16="http://schemas.microsoft.com/office/drawing/2014/main" id="{4649BEC3-F5C8-E2AE-5AC5-5163DE301F71}"/>
              </a:ext>
            </a:extLst>
          </p:cNvPr>
          <p:cNvSpPr>
            <a:spLocks noGrp="1"/>
          </p:cNvSpPr>
          <p:nvPr>
            <p:ph type="chart" sz="quarter" idx="115"/>
          </p:nvPr>
        </p:nvSpPr>
        <p:spPr>
          <a:xfrm>
            <a:off x="377635" y="4255786"/>
            <a:ext cx="11429999" cy="1920240"/>
          </a:xfrm>
          <a:solidFill>
            <a:schemeClr val="bg1">
              <a:lumMod val="95000"/>
            </a:schemeClr>
          </a:solidFill>
        </p:spPr>
        <p:txBody>
          <a:bodyPr anchor="ctr" anchorCtr="0">
            <a:normAutofit/>
          </a:bodyPr>
          <a:lstStyle>
            <a:lvl1pPr marL="0" indent="0" algn="ctr">
              <a:buFontTx/>
              <a:buNone/>
              <a:defRPr sz="1200"/>
            </a:lvl1pPr>
          </a:lstStyle>
          <a:p>
            <a:r>
              <a:rPr lang="en-US"/>
              <a:t>Click icon to add chart</a:t>
            </a:r>
            <a:endParaRPr lang="en-US" dirty="0"/>
          </a:p>
        </p:txBody>
      </p:sp>
    </p:spTree>
    <p:extLst>
      <p:ext uri="{BB962C8B-B14F-4D97-AF65-F5344CB8AC3E}">
        <p14:creationId xmlns:p14="http://schemas.microsoft.com/office/powerpoint/2010/main" val="313344757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ext and two charts">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sp>
        <p:nvSpPr>
          <p:cNvPr id="7" name="Text Placeholder 72">
            <a:extLst>
              <a:ext uri="{FF2B5EF4-FFF2-40B4-BE49-F238E27FC236}">
                <a16:creationId xmlns:a16="http://schemas.microsoft.com/office/drawing/2014/main" id="{868A0EFF-7D02-CAEB-38B1-6F66476B78F7}"/>
              </a:ext>
            </a:extLst>
          </p:cNvPr>
          <p:cNvSpPr>
            <a:spLocks noGrp="1"/>
          </p:cNvSpPr>
          <p:nvPr>
            <p:ph type="body" sz="quarter" idx="36" hasCustomPrompt="1"/>
          </p:nvPr>
        </p:nvSpPr>
        <p:spPr>
          <a:xfrm>
            <a:off x="382587" y="1226491"/>
            <a:ext cx="3886201" cy="1021409"/>
          </a:xfrm>
        </p:spPr>
        <p:txBody>
          <a:bodyPr/>
          <a:lstStyle>
            <a:lvl1pPr marL="0" indent="0">
              <a:spcBef>
                <a:spcPts val="0"/>
              </a:spcBef>
              <a:buNone/>
              <a:defRPr sz="1500"/>
            </a:lvl1pPr>
          </a:lstStyle>
          <a:p>
            <a:pPr lvl="0"/>
            <a:r>
              <a:rPr lang="en-US"/>
              <a:t>Introduction text</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16" name="Text Placeholder 11">
            <a:extLst>
              <a:ext uri="{FF2B5EF4-FFF2-40B4-BE49-F238E27FC236}">
                <a16:creationId xmlns:a16="http://schemas.microsoft.com/office/drawing/2014/main" id="{B8887C7F-38B3-DE9C-DE52-B8294B4BD301}"/>
              </a:ext>
            </a:extLst>
          </p:cNvPr>
          <p:cNvSpPr>
            <a:spLocks noGrp="1"/>
          </p:cNvSpPr>
          <p:nvPr>
            <p:ph type="body" sz="quarter" idx="56" hasCustomPrompt="1"/>
          </p:nvPr>
        </p:nvSpPr>
        <p:spPr>
          <a:xfrm>
            <a:off x="378405" y="6208826"/>
            <a:ext cx="3890383" cy="232975"/>
          </a:xfrm>
          <a:noFill/>
        </p:spPr>
        <p:txBody>
          <a:bodyPr lIns="0" anchor="b"/>
          <a:lstStyle>
            <a:lvl1pPr marL="0" indent="0">
              <a:spcBef>
                <a:spcPts val="0"/>
              </a:spcBef>
              <a:buNone/>
              <a:defRPr sz="800" b="0" i="0">
                <a:latin typeface="Wells Fargo Sans Condensed" panose="020B0506020203020204" pitchFamily="34" charset="0"/>
              </a:defRPr>
            </a:lvl1pPr>
          </a:lstStyle>
          <a:p>
            <a:pPr lvl="0"/>
            <a:r>
              <a:rPr lang="en-US" dirty="0"/>
              <a:t>Source/footnote goes here</a:t>
            </a:r>
          </a:p>
        </p:txBody>
      </p:sp>
      <p:sp>
        <p:nvSpPr>
          <p:cNvPr id="4" name="Text Placeholder 3">
            <a:extLst>
              <a:ext uri="{FF2B5EF4-FFF2-40B4-BE49-F238E27FC236}">
                <a16:creationId xmlns:a16="http://schemas.microsoft.com/office/drawing/2014/main" id="{7B12E2A0-30FD-B939-14BC-198364A60DD9}"/>
              </a:ext>
            </a:extLst>
          </p:cNvPr>
          <p:cNvSpPr>
            <a:spLocks noGrp="1"/>
          </p:cNvSpPr>
          <p:nvPr>
            <p:ph type="body" sz="quarter" idx="62"/>
          </p:nvPr>
        </p:nvSpPr>
        <p:spPr>
          <a:xfrm>
            <a:off x="377825" y="2479674"/>
            <a:ext cx="3890963" cy="3665925"/>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
        <p:nvSpPr>
          <p:cNvPr id="2" name="Text Placeholder 4">
            <a:extLst>
              <a:ext uri="{FF2B5EF4-FFF2-40B4-BE49-F238E27FC236}">
                <a16:creationId xmlns:a16="http://schemas.microsoft.com/office/drawing/2014/main" id="{044D35CF-9B04-575F-D0DA-423751FF301F}"/>
              </a:ext>
            </a:extLst>
          </p:cNvPr>
          <p:cNvSpPr>
            <a:spLocks noGrp="1"/>
          </p:cNvSpPr>
          <p:nvPr>
            <p:ph type="body" sz="quarter" idx="3" hasCustomPrompt="1"/>
          </p:nvPr>
        </p:nvSpPr>
        <p:spPr>
          <a:xfrm>
            <a:off x="5005388" y="1219200"/>
            <a:ext cx="6803136"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3" name="Text Placeholder 4">
            <a:extLst>
              <a:ext uri="{FF2B5EF4-FFF2-40B4-BE49-F238E27FC236}">
                <a16:creationId xmlns:a16="http://schemas.microsoft.com/office/drawing/2014/main" id="{14994FC2-6286-1002-48CB-C8048AFFC0E3}"/>
              </a:ext>
            </a:extLst>
          </p:cNvPr>
          <p:cNvSpPr>
            <a:spLocks noGrp="1"/>
          </p:cNvSpPr>
          <p:nvPr>
            <p:ph type="body" sz="quarter" idx="65" hasCustomPrompt="1"/>
          </p:nvPr>
        </p:nvSpPr>
        <p:spPr>
          <a:xfrm>
            <a:off x="5005388" y="3879850"/>
            <a:ext cx="6803136"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5" name="Text Placeholder 11">
            <a:extLst>
              <a:ext uri="{FF2B5EF4-FFF2-40B4-BE49-F238E27FC236}">
                <a16:creationId xmlns:a16="http://schemas.microsoft.com/office/drawing/2014/main" id="{2A72D6D9-E49A-E02E-F5EA-8A0617B43D11}"/>
              </a:ext>
            </a:extLst>
          </p:cNvPr>
          <p:cNvSpPr>
            <a:spLocks noGrp="1"/>
          </p:cNvSpPr>
          <p:nvPr>
            <p:ph type="body" sz="quarter" idx="111" hasCustomPrompt="1"/>
          </p:nvPr>
        </p:nvSpPr>
        <p:spPr>
          <a:xfrm>
            <a:off x="5005388" y="6197332"/>
            <a:ext cx="6804024"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9" name="Text Placeholder 11">
            <a:extLst>
              <a:ext uri="{FF2B5EF4-FFF2-40B4-BE49-F238E27FC236}">
                <a16:creationId xmlns:a16="http://schemas.microsoft.com/office/drawing/2014/main" id="{A4AF7067-378B-DE47-4349-DB35C77CEE67}"/>
              </a:ext>
            </a:extLst>
          </p:cNvPr>
          <p:cNvSpPr>
            <a:spLocks noGrp="1"/>
          </p:cNvSpPr>
          <p:nvPr>
            <p:ph type="body" sz="quarter" idx="112" hasCustomPrompt="1"/>
          </p:nvPr>
        </p:nvSpPr>
        <p:spPr>
          <a:xfrm>
            <a:off x="5005388" y="3585018"/>
            <a:ext cx="6804024"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12" name="Chart Placeholder 1">
            <a:extLst>
              <a:ext uri="{FF2B5EF4-FFF2-40B4-BE49-F238E27FC236}">
                <a16:creationId xmlns:a16="http://schemas.microsoft.com/office/drawing/2014/main" id="{71986DC5-5F01-D478-A89B-39ADF51EBA34}"/>
              </a:ext>
            </a:extLst>
          </p:cNvPr>
          <p:cNvSpPr>
            <a:spLocks noGrp="1"/>
          </p:cNvSpPr>
          <p:nvPr>
            <p:ph type="chart" sz="quarter" idx="114"/>
          </p:nvPr>
        </p:nvSpPr>
        <p:spPr>
          <a:xfrm>
            <a:off x="5004499" y="1590937"/>
            <a:ext cx="6803135" cy="1920240"/>
          </a:xfrm>
          <a:solidFill>
            <a:schemeClr val="bg1">
              <a:lumMod val="95000"/>
            </a:schemeClr>
          </a:solidFill>
        </p:spPr>
        <p:txBody>
          <a:bodyPr anchor="ctr" anchorCtr="0">
            <a:normAutofit/>
          </a:bodyPr>
          <a:lstStyle>
            <a:lvl1pPr marL="0" indent="0" algn="ctr">
              <a:buFontTx/>
              <a:buNone/>
              <a:defRPr sz="1200"/>
            </a:lvl1pPr>
          </a:lstStyle>
          <a:p>
            <a:r>
              <a:rPr lang="en-US"/>
              <a:t>Click icon to add chart</a:t>
            </a:r>
            <a:endParaRPr lang="en-US" dirty="0"/>
          </a:p>
        </p:txBody>
      </p:sp>
      <p:sp>
        <p:nvSpPr>
          <p:cNvPr id="14" name="Chart Placeholder 1">
            <a:extLst>
              <a:ext uri="{FF2B5EF4-FFF2-40B4-BE49-F238E27FC236}">
                <a16:creationId xmlns:a16="http://schemas.microsoft.com/office/drawing/2014/main" id="{979B14C4-EC89-F3E5-2927-C912069FED4D}"/>
              </a:ext>
            </a:extLst>
          </p:cNvPr>
          <p:cNvSpPr>
            <a:spLocks noGrp="1"/>
          </p:cNvSpPr>
          <p:nvPr>
            <p:ph type="chart" sz="quarter" idx="115"/>
          </p:nvPr>
        </p:nvSpPr>
        <p:spPr>
          <a:xfrm>
            <a:off x="5004499" y="4248166"/>
            <a:ext cx="6803135" cy="1920240"/>
          </a:xfrm>
          <a:solidFill>
            <a:schemeClr val="bg1">
              <a:lumMod val="95000"/>
            </a:schemeClr>
          </a:solidFill>
        </p:spPr>
        <p:txBody>
          <a:bodyPr anchor="ctr" anchorCtr="0">
            <a:normAutofit/>
          </a:bodyPr>
          <a:lstStyle>
            <a:lvl1pPr marL="0" indent="0" algn="ctr">
              <a:buFontTx/>
              <a:buNone/>
              <a:defRPr sz="1200"/>
            </a:lvl1pPr>
          </a:lstStyle>
          <a:p>
            <a:r>
              <a:rPr lang="en-US"/>
              <a:t>Click icon to add chart</a:t>
            </a:r>
            <a:endParaRPr lang="en-US" dirty="0"/>
          </a:p>
        </p:txBody>
      </p:sp>
    </p:spTree>
    <p:extLst>
      <p:ext uri="{BB962C8B-B14F-4D97-AF65-F5344CB8AC3E}">
        <p14:creationId xmlns:p14="http://schemas.microsoft.com/office/powerpoint/2010/main" val="113532207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ext and two charts side by side">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sp>
        <p:nvSpPr>
          <p:cNvPr id="7" name="Text Placeholder 72">
            <a:extLst>
              <a:ext uri="{FF2B5EF4-FFF2-40B4-BE49-F238E27FC236}">
                <a16:creationId xmlns:a16="http://schemas.microsoft.com/office/drawing/2014/main" id="{868A0EFF-7D02-CAEB-38B1-6F66476B78F7}"/>
              </a:ext>
            </a:extLst>
          </p:cNvPr>
          <p:cNvSpPr>
            <a:spLocks noGrp="1"/>
          </p:cNvSpPr>
          <p:nvPr>
            <p:ph type="body" sz="quarter" idx="36" hasCustomPrompt="1"/>
          </p:nvPr>
        </p:nvSpPr>
        <p:spPr>
          <a:xfrm>
            <a:off x="382588" y="1226491"/>
            <a:ext cx="3654426" cy="1021409"/>
          </a:xfrm>
        </p:spPr>
        <p:txBody>
          <a:bodyPr/>
          <a:lstStyle>
            <a:lvl1pPr marL="0" indent="0">
              <a:spcBef>
                <a:spcPts val="0"/>
              </a:spcBef>
              <a:buNone/>
              <a:defRPr sz="1500"/>
            </a:lvl1pPr>
          </a:lstStyle>
          <a:p>
            <a:pPr lvl="0"/>
            <a:r>
              <a:rPr lang="en-US"/>
              <a:t>Introduction text</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31" name="Text Placeholder 11">
            <a:extLst>
              <a:ext uri="{FF2B5EF4-FFF2-40B4-BE49-F238E27FC236}">
                <a16:creationId xmlns:a16="http://schemas.microsoft.com/office/drawing/2014/main" id="{175B331D-6D0F-6BA7-2BE2-2587606F93C2}"/>
              </a:ext>
            </a:extLst>
          </p:cNvPr>
          <p:cNvSpPr>
            <a:spLocks noGrp="1"/>
          </p:cNvSpPr>
          <p:nvPr>
            <p:ph type="body" sz="quarter" idx="56" hasCustomPrompt="1"/>
          </p:nvPr>
        </p:nvSpPr>
        <p:spPr>
          <a:xfrm>
            <a:off x="378405" y="6190584"/>
            <a:ext cx="3654425" cy="251218"/>
          </a:xfrm>
          <a:noFill/>
        </p:spPr>
        <p:txBody>
          <a:bodyPr lIns="0" anchor="b"/>
          <a:lstStyle>
            <a:lvl1pPr marL="0" indent="0">
              <a:spcBef>
                <a:spcPts val="0"/>
              </a:spcBef>
              <a:buFontTx/>
              <a:buNone/>
              <a:defRPr sz="800" b="0" i="0">
                <a:latin typeface="Wells Fargo Sans Condensed" panose="020B0506020203020204" pitchFamily="34" charset="0"/>
              </a:defRPr>
            </a:lvl1pPr>
          </a:lstStyle>
          <a:p>
            <a:pPr lvl="0"/>
            <a:r>
              <a:rPr lang="en-US"/>
              <a:t>Source/footnote goes here</a:t>
            </a:r>
          </a:p>
        </p:txBody>
      </p:sp>
      <p:sp>
        <p:nvSpPr>
          <p:cNvPr id="3" name="Text Placeholder 3">
            <a:extLst>
              <a:ext uri="{FF2B5EF4-FFF2-40B4-BE49-F238E27FC236}">
                <a16:creationId xmlns:a16="http://schemas.microsoft.com/office/drawing/2014/main" id="{2C75BFC9-A518-5398-A3F0-BE17D25F3F86}"/>
              </a:ext>
            </a:extLst>
          </p:cNvPr>
          <p:cNvSpPr>
            <a:spLocks noGrp="1"/>
          </p:cNvSpPr>
          <p:nvPr>
            <p:ph type="body" sz="quarter" idx="65"/>
          </p:nvPr>
        </p:nvSpPr>
        <p:spPr>
          <a:xfrm>
            <a:off x="377826" y="2479675"/>
            <a:ext cx="3654426" cy="3199218"/>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
        <p:nvSpPr>
          <p:cNvPr id="4" name="Text Placeholder 4">
            <a:extLst>
              <a:ext uri="{FF2B5EF4-FFF2-40B4-BE49-F238E27FC236}">
                <a16:creationId xmlns:a16="http://schemas.microsoft.com/office/drawing/2014/main" id="{9AA18485-F5E9-781C-0977-1F8F4CC94A5A}"/>
              </a:ext>
            </a:extLst>
          </p:cNvPr>
          <p:cNvSpPr>
            <a:spLocks noGrp="1"/>
          </p:cNvSpPr>
          <p:nvPr>
            <p:ph type="body" sz="quarter" idx="67" hasCustomPrompt="1"/>
          </p:nvPr>
        </p:nvSpPr>
        <p:spPr>
          <a:xfrm>
            <a:off x="4268789" y="1219200"/>
            <a:ext cx="3657600"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10" name="Text Placeholder 4">
            <a:extLst>
              <a:ext uri="{FF2B5EF4-FFF2-40B4-BE49-F238E27FC236}">
                <a16:creationId xmlns:a16="http://schemas.microsoft.com/office/drawing/2014/main" id="{B1757034-AC90-036A-1357-35F3CE8C4C8D}"/>
              </a:ext>
            </a:extLst>
          </p:cNvPr>
          <p:cNvSpPr>
            <a:spLocks noGrp="1"/>
          </p:cNvSpPr>
          <p:nvPr>
            <p:ph type="body" sz="quarter" idx="68" hasCustomPrompt="1"/>
          </p:nvPr>
        </p:nvSpPr>
        <p:spPr>
          <a:xfrm>
            <a:off x="8139112" y="1219200"/>
            <a:ext cx="3657600"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11" name="Text Placeholder 11">
            <a:extLst>
              <a:ext uri="{FF2B5EF4-FFF2-40B4-BE49-F238E27FC236}">
                <a16:creationId xmlns:a16="http://schemas.microsoft.com/office/drawing/2014/main" id="{50B514D3-C23A-B40A-B734-63E9CCA22ED6}"/>
              </a:ext>
            </a:extLst>
          </p:cNvPr>
          <p:cNvSpPr>
            <a:spLocks noGrp="1"/>
          </p:cNvSpPr>
          <p:nvPr>
            <p:ph type="body" sz="quarter" idx="112" hasCustomPrompt="1"/>
          </p:nvPr>
        </p:nvSpPr>
        <p:spPr>
          <a:xfrm>
            <a:off x="4268789" y="5730821"/>
            <a:ext cx="3657600"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12" name="Text Placeholder 11">
            <a:extLst>
              <a:ext uri="{FF2B5EF4-FFF2-40B4-BE49-F238E27FC236}">
                <a16:creationId xmlns:a16="http://schemas.microsoft.com/office/drawing/2014/main" id="{44D20BAA-1A14-17CC-FF6D-8B51F80C1D6D}"/>
              </a:ext>
            </a:extLst>
          </p:cNvPr>
          <p:cNvSpPr>
            <a:spLocks noGrp="1"/>
          </p:cNvSpPr>
          <p:nvPr>
            <p:ph type="body" sz="quarter" idx="113" hasCustomPrompt="1"/>
          </p:nvPr>
        </p:nvSpPr>
        <p:spPr>
          <a:xfrm>
            <a:off x="8139112" y="5730821"/>
            <a:ext cx="3657600"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2" name="Chart Placeholder 1">
            <a:extLst>
              <a:ext uri="{FF2B5EF4-FFF2-40B4-BE49-F238E27FC236}">
                <a16:creationId xmlns:a16="http://schemas.microsoft.com/office/drawing/2014/main" id="{A9A7577F-9966-9EA9-47CA-F3F16886F87E}"/>
              </a:ext>
            </a:extLst>
          </p:cNvPr>
          <p:cNvSpPr>
            <a:spLocks noGrp="1"/>
          </p:cNvSpPr>
          <p:nvPr>
            <p:ph type="chart" sz="quarter" idx="114"/>
          </p:nvPr>
        </p:nvSpPr>
        <p:spPr>
          <a:xfrm>
            <a:off x="4271963" y="1584959"/>
            <a:ext cx="3654426" cy="4093933"/>
          </a:xfrm>
          <a:solidFill>
            <a:schemeClr val="bg1">
              <a:lumMod val="95000"/>
            </a:schemeClr>
          </a:solidFill>
        </p:spPr>
        <p:txBody>
          <a:bodyPr anchor="ctr" anchorCtr="0">
            <a:normAutofit/>
          </a:bodyPr>
          <a:lstStyle>
            <a:lvl1pPr marL="0" indent="0" algn="ctr">
              <a:buFontTx/>
              <a:buNone/>
              <a:defRPr sz="1200"/>
            </a:lvl1pPr>
          </a:lstStyle>
          <a:p>
            <a:r>
              <a:rPr lang="en-US"/>
              <a:t>Click icon to add chart</a:t>
            </a:r>
            <a:endParaRPr lang="en-US" dirty="0"/>
          </a:p>
        </p:txBody>
      </p:sp>
      <p:sp>
        <p:nvSpPr>
          <p:cNvPr id="5" name="Chart Placeholder 1">
            <a:extLst>
              <a:ext uri="{FF2B5EF4-FFF2-40B4-BE49-F238E27FC236}">
                <a16:creationId xmlns:a16="http://schemas.microsoft.com/office/drawing/2014/main" id="{781354B9-18EF-2F9B-5F3E-CB77706FA784}"/>
              </a:ext>
            </a:extLst>
          </p:cNvPr>
          <p:cNvSpPr>
            <a:spLocks noGrp="1"/>
          </p:cNvSpPr>
          <p:nvPr>
            <p:ph type="chart" sz="quarter" idx="115"/>
          </p:nvPr>
        </p:nvSpPr>
        <p:spPr>
          <a:xfrm>
            <a:off x="8139112" y="1584959"/>
            <a:ext cx="3654426" cy="4093933"/>
          </a:xfrm>
          <a:solidFill>
            <a:schemeClr val="bg1">
              <a:lumMod val="95000"/>
            </a:schemeClr>
          </a:solidFill>
        </p:spPr>
        <p:txBody>
          <a:bodyPr anchor="ctr" anchorCtr="0">
            <a:normAutofit/>
          </a:bodyPr>
          <a:lstStyle>
            <a:lvl1pPr marL="0" indent="0" algn="ctr">
              <a:buFontTx/>
              <a:buNone/>
              <a:defRPr sz="1200"/>
            </a:lvl1pPr>
          </a:lstStyle>
          <a:p>
            <a:r>
              <a:rPr lang="en-US"/>
              <a:t>Click icon to add chart</a:t>
            </a:r>
            <a:endParaRPr lang="en-US" dirty="0"/>
          </a:p>
        </p:txBody>
      </p:sp>
    </p:spTree>
    <p:extLst>
      <p:ext uri="{BB962C8B-B14F-4D97-AF65-F5344CB8AC3E}">
        <p14:creationId xmlns:p14="http://schemas.microsoft.com/office/powerpoint/2010/main" val="389341784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ext and two charts - small">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sp>
        <p:nvSpPr>
          <p:cNvPr id="7" name="Text Placeholder 72">
            <a:extLst>
              <a:ext uri="{FF2B5EF4-FFF2-40B4-BE49-F238E27FC236}">
                <a16:creationId xmlns:a16="http://schemas.microsoft.com/office/drawing/2014/main" id="{868A0EFF-7D02-CAEB-38B1-6F66476B78F7}"/>
              </a:ext>
            </a:extLst>
          </p:cNvPr>
          <p:cNvSpPr>
            <a:spLocks noGrp="1"/>
          </p:cNvSpPr>
          <p:nvPr>
            <p:ph type="body" sz="quarter" idx="36" hasCustomPrompt="1"/>
          </p:nvPr>
        </p:nvSpPr>
        <p:spPr>
          <a:xfrm>
            <a:off x="382588" y="1226491"/>
            <a:ext cx="3654426" cy="1021409"/>
          </a:xfrm>
        </p:spPr>
        <p:txBody>
          <a:bodyPr/>
          <a:lstStyle>
            <a:lvl1pPr marL="0" indent="0">
              <a:spcBef>
                <a:spcPts val="0"/>
              </a:spcBef>
              <a:buNone/>
              <a:defRPr sz="1500"/>
            </a:lvl1pPr>
          </a:lstStyle>
          <a:p>
            <a:pPr lvl="0"/>
            <a:r>
              <a:rPr lang="en-US"/>
              <a:t>Introduction text</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31" name="Text Placeholder 11">
            <a:extLst>
              <a:ext uri="{FF2B5EF4-FFF2-40B4-BE49-F238E27FC236}">
                <a16:creationId xmlns:a16="http://schemas.microsoft.com/office/drawing/2014/main" id="{175B331D-6D0F-6BA7-2BE2-2587606F93C2}"/>
              </a:ext>
            </a:extLst>
          </p:cNvPr>
          <p:cNvSpPr>
            <a:spLocks noGrp="1"/>
          </p:cNvSpPr>
          <p:nvPr>
            <p:ph type="body" sz="quarter" idx="56" hasCustomPrompt="1"/>
          </p:nvPr>
        </p:nvSpPr>
        <p:spPr>
          <a:xfrm>
            <a:off x="378405" y="6190584"/>
            <a:ext cx="11424654" cy="251218"/>
          </a:xfrm>
          <a:noFill/>
        </p:spPr>
        <p:txBody>
          <a:bodyPr lIns="0" anchor="b"/>
          <a:lstStyle>
            <a:lvl1pPr marL="0" indent="0">
              <a:spcBef>
                <a:spcPts val="0"/>
              </a:spcBef>
              <a:buFontTx/>
              <a:buNone/>
              <a:defRPr sz="800" b="0" i="0">
                <a:latin typeface="Wells Fargo Sans Condensed" panose="020B0506020203020204" pitchFamily="34" charset="0"/>
              </a:defRPr>
            </a:lvl1pPr>
          </a:lstStyle>
          <a:p>
            <a:pPr lvl="0"/>
            <a:r>
              <a:rPr lang="en-US"/>
              <a:t>Source/footnote goes here</a:t>
            </a:r>
          </a:p>
        </p:txBody>
      </p:sp>
      <p:sp>
        <p:nvSpPr>
          <p:cNvPr id="2" name="Text Placeholder 3">
            <a:extLst>
              <a:ext uri="{FF2B5EF4-FFF2-40B4-BE49-F238E27FC236}">
                <a16:creationId xmlns:a16="http://schemas.microsoft.com/office/drawing/2014/main" id="{04F87EB2-EC89-6B96-96E3-A73E4A0F18B2}"/>
              </a:ext>
            </a:extLst>
          </p:cNvPr>
          <p:cNvSpPr>
            <a:spLocks noGrp="1"/>
          </p:cNvSpPr>
          <p:nvPr>
            <p:ph type="body" sz="quarter" idx="68"/>
          </p:nvPr>
        </p:nvSpPr>
        <p:spPr>
          <a:xfrm>
            <a:off x="377826" y="2479675"/>
            <a:ext cx="3654426" cy="3199218"/>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
        <p:nvSpPr>
          <p:cNvPr id="3" name="Text Placeholder 4">
            <a:extLst>
              <a:ext uri="{FF2B5EF4-FFF2-40B4-BE49-F238E27FC236}">
                <a16:creationId xmlns:a16="http://schemas.microsoft.com/office/drawing/2014/main" id="{C2B6229D-0597-5CF7-ACAE-31C1C0AC3E8E}"/>
              </a:ext>
            </a:extLst>
          </p:cNvPr>
          <p:cNvSpPr>
            <a:spLocks noGrp="1"/>
          </p:cNvSpPr>
          <p:nvPr>
            <p:ph type="body" sz="quarter" idx="69" hasCustomPrompt="1"/>
          </p:nvPr>
        </p:nvSpPr>
        <p:spPr>
          <a:xfrm>
            <a:off x="4268789" y="1219200"/>
            <a:ext cx="3657600"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4" name="Text Placeholder 4">
            <a:extLst>
              <a:ext uri="{FF2B5EF4-FFF2-40B4-BE49-F238E27FC236}">
                <a16:creationId xmlns:a16="http://schemas.microsoft.com/office/drawing/2014/main" id="{4A87C760-0904-BC73-345E-522AEA19F89D}"/>
              </a:ext>
            </a:extLst>
          </p:cNvPr>
          <p:cNvSpPr>
            <a:spLocks noGrp="1"/>
          </p:cNvSpPr>
          <p:nvPr>
            <p:ph type="body" sz="quarter" idx="70" hasCustomPrompt="1"/>
          </p:nvPr>
        </p:nvSpPr>
        <p:spPr>
          <a:xfrm>
            <a:off x="8139112" y="1219200"/>
            <a:ext cx="3657600"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10" name="Text Placeholder 11">
            <a:extLst>
              <a:ext uri="{FF2B5EF4-FFF2-40B4-BE49-F238E27FC236}">
                <a16:creationId xmlns:a16="http://schemas.microsoft.com/office/drawing/2014/main" id="{8B3EA556-BED0-4AFC-D2C1-030AAFFCC15A}"/>
              </a:ext>
            </a:extLst>
          </p:cNvPr>
          <p:cNvSpPr>
            <a:spLocks noGrp="1"/>
          </p:cNvSpPr>
          <p:nvPr>
            <p:ph type="body" sz="quarter" idx="112" hasCustomPrompt="1"/>
          </p:nvPr>
        </p:nvSpPr>
        <p:spPr>
          <a:xfrm>
            <a:off x="4268789" y="4683071"/>
            <a:ext cx="3657600"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11" name="Text Placeholder 11">
            <a:extLst>
              <a:ext uri="{FF2B5EF4-FFF2-40B4-BE49-F238E27FC236}">
                <a16:creationId xmlns:a16="http://schemas.microsoft.com/office/drawing/2014/main" id="{C0328CE9-FB31-28D4-5D08-012E1C0E26DE}"/>
              </a:ext>
            </a:extLst>
          </p:cNvPr>
          <p:cNvSpPr>
            <a:spLocks noGrp="1"/>
          </p:cNvSpPr>
          <p:nvPr>
            <p:ph type="body" sz="quarter" idx="113" hasCustomPrompt="1"/>
          </p:nvPr>
        </p:nvSpPr>
        <p:spPr>
          <a:xfrm>
            <a:off x="8139112" y="4683071"/>
            <a:ext cx="3657600"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9" name="Chart Placeholder 1">
            <a:extLst>
              <a:ext uri="{FF2B5EF4-FFF2-40B4-BE49-F238E27FC236}">
                <a16:creationId xmlns:a16="http://schemas.microsoft.com/office/drawing/2014/main" id="{2A6860B3-AB45-90EF-CA15-089A8B9AF022}"/>
              </a:ext>
            </a:extLst>
          </p:cNvPr>
          <p:cNvSpPr>
            <a:spLocks noGrp="1"/>
          </p:cNvSpPr>
          <p:nvPr>
            <p:ph type="chart" sz="quarter" idx="114"/>
          </p:nvPr>
        </p:nvSpPr>
        <p:spPr>
          <a:xfrm>
            <a:off x="4271963" y="1584960"/>
            <a:ext cx="3654426" cy="3017520"/>
          </a:xfrm>
          <a:solidFill>
            <a:schemeClr val="bg1">
              <a:lumMod val="95000"/>
            </a:schemeClr>
          </a:solidFill>
        </p:spPr>
        <p:txBody>
          <a:bodyPr anchor="ctr" anchorCtr="0">
            <a:normAutofit/>
          </a:bodyPr>
          <a:lstStyle>
            <a:lvl1pPr marL="0" indent="0" algn="ctr">
              <a:buFontTx/>
              <a:buNone/>
              <a:defRPr sz="1200"/>
            </a:lvl1pPr>
          </a:lstStyle>
          <a:p>
            <a:r>
              <a:rPr lang="en-US"/>
              <a:t>Click icon to add chart</a:t>
            </a:r>
            <a:endParaRPr lang="en-US" dirty="0"/>
          </a:p>
        </p:txBody>
      </p:sp>
      <p:sp>
        <p:nvSpPr>
          <p:cNvPr id="12" name="Chart Placeholder 1">
            <a:extLst>
              <a:ext uri="{FF2B5EF4-FFF2-40B4-BE49-F238E27FC236}">
                <a16:creationId xmlns:a16="http://schemas.microsoft.com/office/drawing/2014/main" id="{05BFC789-CC13-322E-AE68-01F88D81C8E3}"/>
              </a:ext>
            </a:extLst>
          </p:cNvPr>
          <p:cNvSpPr>
            <a:spLocks noGrp="1"/>
          </p:cNvSpPr>
          <p:nvPr>
            <p:ph type="chart" sz="quarter" idx="115"/>
          </p:nvPr>
        </p:nvSpPr>
        <p:spPr>
          <a:xfrm>
            <a:off x="8139112" y="1584960"/>
            <a:ext cx="3654426" cy="3017520"/>
          </a:xfrm>
          <a:solidFill>
            <a:schemeClr val="bg1">
              <a:lumMod val="95000"/>
            </a:schemeClr>
          </a:solidFill>
        </p:spPr>
        <p:txBody>
          <a:bodyPr anchor="ctr" anchorCtr="0">
            <a:normAutofit/>
          </a:bodyPr>
          <a:lstStyle>
            <a:lvl1pPr marL="0" indent="0" algn="ctr">
              <a:buFontTx/>
              <a:buNone/>
              <a:defRPr sz="1200"/>
            </a:lvl1pPr>
          </a:lstStyle>
          <a:p>
            <a:r>
              <a:rPr lang="en-US"/>
              <a:t>Click icon to add chart</a:t>
            </a:r>
            <a:endParaRPr lang="en-US" dirty="0"/>
          </a:p>
        </p:txBody>
      </p:sp>
    </p:spTree>
    <p:extLst>
      <p:ext uri="{BB962C8B-B14F-4D97-AF65-F5344CB8AC3E}">
        <p14:creationId xmlns:p14="http://schemas.microsoft.com/office/powerpoint/2010/main" val="170537137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ext and two charts v2">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15" name="Text Placeholder 72">
            <a:extLst>
              <a:ext uri="{FF2B5EF4-FFF2-40B4-BE49-F238E27FC236}">
                <a16:creationId xmlns:a16="http://schemas.microsoft.com/office/drawing/2014/main" id="{6292CE5F-A2F8-918A-2092-F512F5BBA292}"/>
              </a:ext>
            </a:extLst>
          </p:cNvPr>
          <p:cNvSpPr>
            <a:spLocks noGrp="1"/>
          </p:cNvSpPr>
          <p:nvPr>
            <p:ph type="body" sz="quarter" idx="36" hasCustomPrompt="1"/>
          </p:nvPr>
        </p:nvSpPr>
        <p:spPr>
          <a:xfrm>
            <a:off x="382587" y="1219202"/>
            <a:ext cx="11426825" cy="228598"/>
          </a:xfrm>
        </p:spPr>
        <p:txBody>
          <a:bodyPr/>
          <a:lstStyle>
            <a:lvl1pPr marL="0" indent="0">
              <a:spcBef>
                <a:spcPts val="0"/>
              </a:spcBef>
              <a:buNone/>
              <a:defRPr sz="1500" b="0" i="0">
                <a:latin typeface="Wells Fargo Sans SemiBold" panose="020B0503020203020204" pitchFamily="34" charset="0"/>
              </a:defRPr>
            </a:lvl1pPr>
          </a:lstStyle>
          <a:p>
            <a:pPr lvl="0"/>
            <a:r>
              <a:rPr lang="en-US"/>
              <a:t>Subhead</a:t>
            </a:r>
          </a:p>
        </p:txBody>
      </p:sp>
      <p:sp>
        <p:nvSpPr>
          <p:cNvPr id="9" name="Text Placeholder 8">
            <a:extLst>
              <a:ext uri="{FF2B5EF4-FFF2-40B4-BE49-F238E27FC236}">
                <a16:creationId xmlns:a16="http://schemas.microsoft.com/office/drawing/2014/main" id="{2947A69F-1AD4-9AE0-87DD-19F3FE9A22E5}"/>
              </a:ext>
            </a:extLst>
          </p:cNvPr>
          <p:cNvSpPr>
            <a:spLocks noGrp="1"/>
          </p:cNvSpPr>
          <p:nvPr>
            <p:ph type="body" sz="quarter" idx="69"/>
          </p:nvPr>
        </p:nvSpPr>
        <p:spPr>
          <a:xfrm>
            <a:off x="7183438" y="1647825"/>
            <a:ext cx="4625975" cy="1201089"/>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
        <p:nvSpPr>
          <p:cNvPr id="11" name="Text Placeholder 10">
            <a:extLst>
              <a:ext uri="{FF2B5EF4-FFF2-40B4-BE49-F238E27FC236}">
                <a16:creationId xmlns:a16="http://schemas.microsoft.com/office/drawing/2014/main" id="{380B0F6F-D8DC-E61E-43B2-F4B2D29EB249}"/>
              </a:ext>
            </a:extLst>
          </p:cNvPr>
          <p:cNvSpPr>
            <a:spLocks noGrp="1"/>
          </p:cNvSpPr>
          <p:nvPr>
            <p:ph type="body" sz="quarter" idx="70"/>
          </p:nvPr>
        </p:nvSpPr>
        <p:spPr>
          <a:xfrm>
            <a:off x="382588" y="1647824"/>
            <a:ext cx="6569075" cy="1201077"/>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
        <p:nvSpPr>
          <p:cNvPr id="7" name="Text Placeholder 4">
            <a:extLst>
              <a:ext uri="{FF2B5EF4-FFF2-40B4-BE49-F238E27FC236}">
                <a16:creationId xmlns:a16="http://schemas.microsoft.com/office/drawing/2014/main" id="{53E63416-4B5B-0954-E4E2-7D826DBB7009}"/>
              </a:ext>
            </a:extLst>
          </p:cNvPr>
          <p:cNvSpPr>
            <a:spLocks noGrp="1"/>
          </p:cNvSpPr>
          <p:nvPr>
            <p:ph type="body" sz="quarter" idx="71" hasCustomPrompt="1"/>
          </p:nvPr>
        </p:nvSpPr>
        <p:spPr>
          <a:xfrm>
            <a:off x="382588" y="3062296"/>
            <a:ext cx="6565392"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10" name="Text Placeholder 4">
            <a:extLst>
              <a:ext uri="{FF2B5EF4-FFF2-40B4-BE49-F238E27FC236}">
                <a16:creationId xmlns:a16="http://schemas.microsoft.com/office/drawing/2014/main" id="{2C77B6C5-8766-D8CE-3EA4-3B0045C4DDCB}"/>
              </a:ext>
            </a:extLst>
          </p:cNvPr>
          <p:cNvSpPr>
            <a:spLocks noGrp="1"/>
          </p:cNvSpPr>
          <p:nvPr>
            <p:ph type="body" sz="quarter" idx="72" hasCustomPrompt="1"/>
          </p:nvPr>
        </p:nvSpPr>
        <p:spPr>
          <a:xfrm>
            <a:off x="7183438" y="3062296"/>
            <a:ext cx="4625976"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12" name="Text Placeholder 11">
            <a:extLst>
              <a:ext uri="{FF2B5EF4-FFF2-40B4-BE49-F238E27FC236}">
                <a16:creationId xmlns:a16="http://schemas.microsoft.com/office/drawing/2014/main" id="{B9D4691D-AB43-FB1C-0B40-B14E8E1F8B5D}"/>
              </a:ext>
            </a:extLst>
          </p:cNvPr>
          <p:cNvSpPr>
            <a:spLocks noGrp="1"/>
          </p:cNvSpPr>
          <p:nvPr>
            <p:ph type="body" sz="quarter" idx="112" hasCustomPrompt="1"/>
          </p:nvPr>
        </p:nvSpPr>
        <p:spPr>
          <a:xfrm>
            <a:off x="382588" y="5940371"/>
            <a:ext cx="6565392"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13" name="Text Placeholder 11">
            <a:extLst>
              <a:ext uri="{FF2B5EF4-FFF2-40B4-BE49-F238E27FC236}">
                <a16:creationId xmlns:a16="http://schemas.microsoft.com/office/drawing/2014/main" id="{4B497BA0-ED16-6FCC-08B5-062FAE2E8C86}"/>
              </a:ext>
            </a:extLst>
          </p:cNvPr>
          <p:cNvSpPr>
            <a:spLocks noGrp="1"/>
          </p:cNvSpPr>
          <p:nvPr>
            <p:ph type="body" sz="quarter" idx="113" hasCustomPrompt="1"/>
          </p:nvPr>
        </p:nvSpPr>
        <p:spPr>
          <a:xfrm>
            <a:off x="7183438" y="5940371"/>
            <a:ext cx="4625974"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2" name="Chart Placeholder 1">
            <a:extLst>
              <a:ext uri="{FF2B5EF4-FFF2-40B4-BE49-F238E27FC236}">
                <a16:creationId xmlns:a16="http://schemas.microsoft.com/office/drawing/2014/main" id="{F622A55A-E651-6C1B-7DEC-284E42A6879E}"/>
              </a:ext>
            </a:extLst>
          </p:cNvPr>
          <p:cNvSpPr>
            <a:spLocks noGrp="1"/>
          </p:cNvSpPr>
          <p:nvPr>
            <p:ph type="chart" sz="quarter" idx="11"/>
          </p:nvPr>
        </p:nvSpPr>
        <p:spPr>
          <a:xfrm>
            <a:off x="382586" y="3428056"/>
            <a:ext cx="6565392" cy="2465046"/>
          </a:xfrm>
          <a:solidFill>
            <a:schemeClr val="bg1">
              <a:lumMod val="95000"/>
            </a:schemeClr>
          </a:solidFill>
        </p:spPr>
        <p:txBody>
          <a:bodyPr anchor="ctr" anchorCtr="0">
            <a:normAutofit/>
          </a:bodyPr>
          <a:lstStyle>
            <a:lvl1pPr marL="0" indent="0" algn="ctr">
              <a:buFontTx/>
              <a:buNone/>
              <a:defRPr sz="1200"/>
            </a:lvl1pPr>
          </a:lstStyle>
          <a:p>
            <a:r>
              <a:rPr lang="en-US"/>
              <a:t>Click icon to add chart</a:t>
            </a:r>
          </a:p>
        </p:txBody>
      </p:sp>
      <p:sp>
        <p:nvSpPr>
          <p:cNvPr id="3" name="Chart Placeholder 1">
            <a:extLst>
              <a:ext uri="{FF2B5EF4-FFF2-40B4-BE49-F238E27FC236}">
                <a16:creationId xmlns:a16="http://schemas.microsoft.com/office/drawing/2014/main" id="{1B9F5369-A419-D995-5C71-F6B660701E0B}"/>
              </a:ext>
            </a:extLst>
          </p:cNvPr>
          <p:cNvSpPr>
            <a:spLocks noGrp="1"/>
          </p:cNvSpPr>
          <p:nvPr>
            <p:ph type="chart" sz="quarter" idx="114"/>
          </p:nvPr>
        </p:nvSpPr>
        <p:spPr>
          <a:xfrm>
            <a:off x="7183438" y="3428056"/>
            <a:ext cx="4625974" cy="2465046"/>
          </a:xfrm>
          <a:solidFill>
            <a:schemeClr val="bg1">
              <a:lumMod val="95000"/>
            </a:schemeClr>
          </a:solidFill>
        </p:spPr>
        <p:txBody>
          <a:bodyPr anchor="ctr" anchorCtr="0">
            <a:normAutofit/>
          </a:bodyPr>
          <a:lstStyle>
            <a:lvl1pPr marL="0" indent="0" algn="ctr">
              <a:buFontTx/>
              <a:buNone/>
              <a:defRPr sz="1200"/>
            </a:lvl1pPr>
          </a:lstStyle>
          <a:p>
            <a:r>
              <a:rPr lang="en-US"/>
              <a:t>Click icon to add chart</a:t>
            </a:r>
          </a:p>
        </p:txBody>
      </p:sp>
    </p:spTree>
    <p:extLst>
      <p:ext uri="{BB962C8B-B14F-4D97-AF65-F5344CB8AC3E}">
        <p14:creationId xmlns:p14="http://schemas.microsoft.com/office/powerpoint/2010/main" val="42060362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ext and two charts v3">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15" name="Text Placeholder 72">
            <a:extLst>
              <a:ext uri="{FF2B5EF4-FFF2-40B4-BE49-F238E27FC236}">
                <a16:creationId xmlns:a16="http://schemas.microsoft.com/office/drawing/2014/main" id="{6292CE5F-A2F8-918A-2092-F512F5BBA292}"/>
              </a:ext>
            </a:extLst>
          </p:cNvPr>
          <p:cNvSpPr>
            <a:spLocks noGrp="1"/>
          </p:cNvSpPr>
          <p:nvPr>
            <p:ph type="body" sz="quarter" idx="36" hasCustomPrompt="1"/>
          </p:nvPr>
        </p:nvSpPr>
        <p:spPr>
          <a:xfrm>
            <a:off x="382587" y="1219202"/>
            <a:ext cx="11425429" cy="228598"/>
          </a:xfrm>
        </p:spPr>
        <p:txBody>
          <a:bodyPr/>
          <a:lstStyle>
            <a:lvl1pPr marL="0" indent="0">
              <a:spcBef>
                <a:spcPts val="0"/>
              </a:spcBef>
              <a:buNone/>
              <a:defRPr sz="1500" b="0" i="0">
                <a:latin typeface="Wells Fargo Sans SemiBold" panose="020B0503020203020204" pitchFamily="34" charset="0"/>
              </a:defRPr>
            </a:lvl1pPr>
          </a:lstStyle>
          <a:p>
            <a:pPr lvl="0"/>
            <a:r>
              <a:rPr lang="en-US"/>
              <a:t>Subhead</a:t>
            </a:r>
          </a:p>
        </p:txBody>
      </p:sp>
      <p:sp>
        <p:nvSpPr>
          <p:cNvPr id="4" name="Text Placeholder 3">
            <a:extLst>
              <a:ext uri="{FF2B5EF4-FFF2-40B4-BE49-F238E27FC236}">
                <a16:creationId xmlns:a16="http://schemas.microsoft.com/office/drawing/2014/main" id="{5DFEF90E-CC6F-674F-E61A-5EFD12987DB8}"/>
              </a:ext>
            </a:extLst>
          </p:cNvPr>
          <p:cNvSpPr>
            <a:spLocks noGrp="1"/>
          </p:cNvSpPr>
          <p:nvPr>
            <p:ph type="body" sz="quarter" idx="68"/>
          </p:nvPr>
        </p:nvSpPr>
        <p:spPr>
          <a:xfrm>
            <a:off x="382588" y="5112386"/>
            <a:ext cx="5597525" cy="1228393"/>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
        <p:nvSpPr>
          <p:cNvPr id="10" name="Text Placeholder 9">
            <a:extLst>
              <a:ext uri="{FF2B5EF4-FFF2-40B4-BE49-F238E27FC236}">
                <a16:creationId xmlns:a16="http://schemas.microsoft.com/office/drawing/2014/main" id="{533D0A45-E539-BFA3-D5F9-8FC96756BC85}"/>
              </a:ext>
            </a:extLst>
          </p:cNvPr>
          <p:cNvSpPr>
            <a:spLocks noGrp="1"/>
          </p:cNvSpPr>
          <p:nvPr>
            <p:ph type="body" sz="quarter" idx="69"/>
          </p:nvPr>
        </p:nvSpPr>
        <p:spPr>
          <a:xfrm>
            <a:off x="6211888" y="5112385"/>
            <a:ext cx="5597525" cy="1228393"/>
          </a:xfrm>
        </p:spPr>
        <p:txBody>
          <a:bodyPr/>
          <a:lstStyle>
            <a:lvl2pPr marL="341313" indent="-171450">
              <a:defRPr/>
            </a:lvl2pPr>
            <a:lvl3pPr marL="511175" indent="-171450">
              <a:defRPr/>
            </a:lvl3pPr>
          </a:lstStyle>
          <a:p>
            <a:pPr lvl="0"/>
            <a:r>
              <a:rPr lang="en-US"/>
              <a:t>Click to edit Master text styles</a:t>
            </a:r>
          </a:p>
          <a:p>
            <a:pPr lvl="1"/>
            <a:r>
              <a:rPr lang="en-US"/>
              <a:t>Second level</a:t>
            </a:r>
          </a:p>
          <a:p>
            <a:pPr lvl="2"/>
            <a:r>
              <a:rPr lang="en-US"/>
              <a:t>Third level</a:t>
            </a:r>
          </a:p>
        </p:txBody>
      </p:sp>
      <p:sp>
        <p:nvSpPr>
          <p:cNvPr id="2" name="Text Placeholder 4">
            <a:extLst>
              <a:ext uri="{FF2B5EF4-FFF2-40B4-BE49-F238E27FC236}">
                <a16:creationId xmlns:a16="http://schemas.microsoft.com/office/drawing/2014/main" id="{0EB62578-6288-8ECA-4232-57A8684D532D}"/>
              </a:ext>
            </a:extLst>
          </p:cNvPr>
          <p:cNvSpPr>
            <a:spLocks noGrp="1"/>
          </p:cNvSpPr>
          <p:nvPr>
            <p:ph type="body" sz="quarter" idx="72" hasCustomPrompt="1"/>
          </p:nvPr>
        </p:nvSpPr>
        <p:spPr>
          <a:xfrm>
            <a:off x="6211888" y="1862138"/>
            <a:ext cx="5597526"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7" name="Text Placeholder 4">
            <a:extLst>
              <a:ext uri="{FF2B5EF4-FFF2-40B4-BE49-F238E27FC236}">
                <a16:creationId xmlns:a16="http://schemas.microsoft.com/office/drawing/2014/main" id="{C00F53E9-4F35-D5E4-4B8D-C4E3BC1A5F3A}"/>
              </a:ext>
            </a:extLst>
          </p:cNvPr>
          <p:cNvSpPr>
            <a:spLocks noGrp="1"/>
          </p:cNvSpPr>
          <p:nvPr>
            <p:ph type="body" sz="quarter" idx="73" hasCustomPrompt="1"/>
          </p:nvPr>
        </p:nvSpPr>
        <p:spPr>
          <a:xfrm>
            <a:off x="382588" y="1862138"/>
            <a:ext cx="5597526"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12" name="Text Placeholder 11">
            <a:extLst>
              <a:ext uri="{FF2B5EF4-FFF2-40B4-BE49-F238E27FC236}">
                <a16:creationId xmlns:a16="http://schemas.microsoft.com/office/drawing/2014/main" id="{321C825B-49E4-F62D-8785-CE2F7B976BAE}"/>
              </a:ext>
            </a:extLst>
          </p:cNvPr>
          <p:cNvSpPr>
            <a:spLocks noGrp="1"/>
          </p:cNvSpPr>
          <p:nvPr>
            <p:ph type="body" sz="quarter" idx="112" hasCustomPrompt="1"/>
          </p:nvPr>
        </p:nvSpPr>
        <p:spPr>
          <a:xfrm>
            <a:off x="382588" y="4721171"/>
            <a:ext cx="5596128"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13" name="Text Placeholder 11">
            <a:extLst>
              <a:ext uri="{FF2B5EF4-FFF2-40B4-BE49-F238E27FC236}">
                <a16:creationId xmlns:a16="http://schemas.microsoft.com/office/drawing/2014/main" id="{3856DAFE-D09A-5CF4-DE01-3EDB8C13EEE9}"/>
              </a:ext>
            </a:extLst>
          </p:cNvPr>
          <p:cNvSpPr>
            <a:spLocks noGrp="1"/>
          </p:cNvSpPr>
          <p:nvPr>
            <p:ph type="body" sz="quarter" idx="113" hasCustomPrompt="1"/>
          </p:nvPr>
        </p:nvSpPr>
        <p:spPr>
          <a:xfrm>
            <a:off x="6211888" y="4721171"/>
            <a:ext cx="5596128"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3" name="Chart Placeholder 13">
            <a:extLst>
              <a:ext uri="{FF2B5EF4-FFF2-40B4-BE49-F238E27FC236}">
                <a16:creationId xmlns:a16="http://schemas.microsoft.com/office/drawing/2014/main" id="{C70099C3-6EDF-BEA8-069A-C3F6F4D4E45D}"/>
              </a:ext>
            </a:extLst>
          </p:cNvPr>
          <p:cNvSpPr>
            <a:spLocks noGrp="1"/>
          </p:cNvSpPr>
          <p:nvPr>
            <p:ph type="chart" sz="quarter" idx="55" hasCustomPrompt="1"/>
          </p:nvPr>
        </p:nvSpPr>
        <p:spPr>
          <a:xfrm>
            <a:off x="382585" y="2237041"/>
            <a:ext cx="5596127" cy="2430837"/>
          </a:xfrm>
          <a:solidFill>
            <a:schemeClr val="bg1">
              <a:lumMod val="95000"/>
            </a:schemeClr>
          </a:solidFill>
        </p:spPr>
        <p:txBody>
          <a:bodyPr anchor="ctr"/>
          <a:lstStyle>
            <a:lvl1pPr marL="0" indent="0" algn="ctr">
              <a:buFontTx/>
              <a:buNone/>
              <a:defRPr sz="1400"/>
            </a:lvl1pPr>
          </a:lstStyle>
          <a:p>
            <a:r>
              <a:rPr lang="en-US"/>
              <a:t>Click to add chart</a:t>
            </a:r>
          </a:p>
        </p:txBody>
      </p:sp>
      <p:sp>
        <p:nvSpPr>
          <p:cNvPr id="5" name="Chart Placeholder 13">
            <a:extLst>
              <a:ext uri="{FF2B5EF4-FFF2-40B4-BE49-F238E27FC236}">
                <a16:creationId xmlns:a16="http://schemas.microsoft.com/office/drawing/2014/main" id="{0CA2600A-731D-44F1-D671-6215CEBF53FA}"/>
              </a:ext>
            </a:extLst>
          </p:cNvPr>
          <p:cNvSpPr>
            <a:spLocks noGrp="1"/>
          </p:cNvSpPr>
          <p:nvPr>
            <p:ph type="chart" sz="quarter" idx="55" hasCustomPrompt="1"/>
          </p:nvPr>
        </p:nvSpPr>
        <p:spPr>
          <a:xfrm>
            <a:off x="6211889" y="2237041"/>
            <a:ext cx="5596127" cy="2430837"/>
          </a:xfrm>
          <a:solidFill>
            <a:schemeClr val="bg1">
              <a:lumMod val="95000"/>
            </a:schemeClr>
          </a:solidFill>
        </p:spPr>
        <p:txBody>
          <a:bodyPr anchor="ctr"/>
          <a:lstStyle>
            <a:lvl1pPr marL="0" indent="0" algn="ctr">
              <a:buFontTx/>
              <a:buNone/>
              <a:defRPr sz="1400"/>
            </a:lvl1pPr>
          </a:lstStyle>
          <a:p>
            <a:r>
              <a:rPr lang="en-US"/>
              <a:t>Click to add chart</a:t>
            </a:r>
          </a:p>
        </p:txBody>
      </p:sp>
    </p:spTree>
    <p:extLst>
      <p:ext uri="{BB962C8B-B14F-4D97-AF65-F5344CB8AC3E}">
        <p14:creationId xmlns:p14="http://schemas.microsoft.com/office/powerpoint/2010/main" val="310388349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ext and four charts">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sp>
        <p:nvSpPr>
          <p:cNvPr id="7" name="Text Placeholder 72">
            <a:extLst>
              <a:ext uri="{FF2B5EF4-FFF2-40B4-BE49-F238E27FC236}">
                <a16:creationId xmlns:a16="http://schemas.microsoft.com/office/drawing/2014/main" id="{868A0EFF-7D02-CAEB-38B1-6F66476B78F7}"/>
              </a:ext>
            </a:extLst>
          </p:cNvPr>
          <p:cNvSpPr>
            <a:spLocks noGrp="1"/>
          </p:cNvSpPr>
          <p:nvPr>
            <p:ph type="body" sz="quarter" idx="36" hasCustomPrompt="1"/>
          </p:nvPr>
        </p:nvSpPr>
        <p:spPr>
          <a:xfrm>
            <a:off x="382587" y="1226491"/>
            <a:ext cx="4857752" cy="1021409"/>
          </a:xfrm>
        </p:spPr>
        <p:txBody>
          <a:bodyPr/>
          <a:lstStyle>
            <a:lvl1pPr marL="0" indent="0">
              <a:spcBef>
                <a:spcPts val="0"/>
              </a:spcBef>
              <a:buNone/>
              <a:defRPr sz="1500"/>
            </a:lvl1pPr>
          </a:lstStyle>
          <a:p>
            <a:pPr lvl="0"/>
            <a:r>
              <a:rPr lang="en-US"/>
              <a:t>Introduction text</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14" name="Chart Placeholder 13">
            <a:extLst>
              <a:ext uri="{FF2B5EF4-FFF2-40B4-BE49-F238E27FC236}">
                <a16:creationId xmlns:a16="http://schemas.microsoft.com/office/drawing/2014/main" id="{085216B9-A87C-9A1F-7C84-9F3D7674D05D}"/>
              </a:ext>
            </a:extLst>
          </p:cNvPr>
          <p:cNvSpPr>
            <a:spLocks noGrp="1"/>
          </p:cNvSpPr>
          <p:nvPr>
            <p:ph type="chart" sz="quarter" idx="55" hasCustomPrompt="1"/>
          </p:nvPr>
        </p:nvSpPr>
        <p:spPr>
          <a:xfrm>
            <a:off x="6211888" y="1592250"/>
            <a:ext cx="2679192" cy="1951050"/>
          </a:xfrm>
          <a:solidFill>
            <a:schemeClr val="bg1">
              <a:lumMod val="95000"/>
            </a:schemeClr>
          </a:solidFill>
        </p:spPr>
        <p:txBody>
          <a:bodyPr anchor="ctr"/>
          <a:lstStyle>
            <a:lvl1pPr marL="0" indent="0" algn="ctr">
              <a:buFontTx/>
              <a:buNone/>
              <a:defRPr sz="1400"/>
            </a:lvl1pPr>
          </a:lstStyle>
          <a:p>
            <a:r>
              <a:rPr lang="en-US"/>
              <a:t>Click to add chart</a:t>
            </a:r>
          </a:p>
        </p:txBody>
      </p:sp>
      <p:sp>
        <p:nvSpPr>
          <p:cNvPr id="19" name="Chart Placeholder 13">
            <a:extLst>
              <a:ext uri="{FF2B5EF4-FFF2-40B4-BE49-F238E27FC236}">
                <a16:creationId xmlns:a16="http://schemas.microsoft.com/office/drawing/2014/main" id="{6468959E-3D23-B9B9-CB56-5B84A26342BC}"/>
              </a:ext>
            </a:extLst>
          </p:cNvPr>
          <p:cNvSpPr>
            <a:spLocks noGrp="1"/>
          </p:cNvSpPr>
          <p:nvPr>
            <p:ph type="chart" sz="quarter" idx="67" hasCustomPrompt="1"/>
          </p:nvPr>
        </p:nvSpPr>
        <p:spPr>
          <a:xfrm>
            <a:off x="9126536" y="1592250"/>
            <a:ext cx="2679192" cy="1951050"/>
          </a:xfrm>
          <a:solidFill>
            <a:schemeClr val="bg1">
              <a:lumMod val="95000"/>
            </a:schemeClr>
          </a:solidFill>
        </p:spPr>
        <p:txBody>
          <a:bodyPr anchor="ctr"/>
          <a:lstStyle>
            <a:lvl1pPr algn="ctr">
              <a:buFontTx/>
              <a:buNone/>
              <a:defRPr sz="1400"/>
            </a:lvl1pPr>
          </a:lstStyle>
          <a:p>
            <a:pPr marL="0" marR="0" lvl="0" indent="0" algn="ctr" defTabSz="914400" rtl="0" eaLnBrk="1" fontAlgn="auto" latinLnBrk="0" hangingPunct="1">
              <a:lnSpc>
                <a:spcPct val="100000"/>
              </a:lnSpc>
              <a:spcBef>
                <a:spcPts val="1200"/>
              </a:spcBef>
              <a:spcAft>
                <a:spcPts val="0"/>
              </a:spcAft>
              <a:buClrTx/>
              <a:buSzTx/>
              <a:buFont typeface="Wells Fargo Sans" panose="020B0503020203020204" pitchFamily="34" charset="0"/>
              <a:buNone/>
              <a:tabLst/>
              <a:defRPr/>
            </a:pPr>
            <a:r>
              <a:rPr lang="en-US"/>
              <a:t>Click to add chart</a:t>
            </a:r>
          </a:p>
        </p:txBody>
      </p:sp>
      <p:sp>
        <p:nvSpPr>
          <p:cNvPr id="21" name="Chart Placeholder 13">
            <a:extLst>
              <a:ext uri="{FF2B5EF4-FFF2-40B4-BE49-F238E27FC236}">
                <a16:creationId xmlns:a16="http://schemas.microsoft.com/office/drawing/2014/main" id="{F7CF0628-4275-6149-E585-4976F8344F2E}"/>
              </a:ext>
            </a:extLst>
          </p:cNvPr>
          <p:cNvSpPr>
            <a:spLocks noGrp="1"/>
          </p:cNvSpPr>
          <p:nvPr>
            <p:ph type="chart" sz="quarter" idx="69" hasCustomPrompt="1"/>
          </p:nvPr>
        </p:nvSpPr>
        <p:spPr>
          <a:xfrm>
            <a:off x="6211888" y="4124434"/>
            <a:ext cx="2679192" cy="1951050"/>
          </a:xfrm>
          <a:solidFill>
            <a:schemeClr val="bg1">
              <a:lumMod val="95000"/>
            </a:schemeClr>
          </a:solidFill>
        </p:spPr>
        <p:txBody>
          <a:bodyPr anchor="ctr"/>
          <a:lstStyle>
            <a:lvl1pPr algn="ctr">
              <a:buFontTx/>
              <a:buNone/>
              <a:defRPr sz="1400"/>
            </a:lvl1pPr>
          </a:lstStyle>
          <a:p>
            <a:pPr marL="0" marR="0" lvl="0" indent="0" algn="ctr" defTabSz="914400" rtl="0" eaLnBrk="1" fontAlgn="auto" latinLnBrk="0" hangingPunct="1">
              <a:lnSpc>
                <a:spcPct val="100000"/>
              </a:lnSpc>
              <a:spcBef>
                <a:spcPts val="1200"/>
              </a:spcBef>
              <a:spcAft>
                <a:spcPts val="0"/>
              </a:spcAft>
              <a:buClrTx/>
              <a:buSzTx/>
              <a:buFont typeface="Wells Fargo Sans" panose="020B0503020203020204" pitchFamily="34" charset="0"/>
              <a:buNone/>
              <a:tabLst/>
              <a:defRPr/>
            </a:pPr>
            <a:r>
              <a:rPr lang="en-US"/>
              <a:t>Click to add chart</a:t>
            </a:r>
          </a:p>
        </p:txBody>
      </p:sp>
      <p:sp>
        <p:nvSpPr>
          <p:cNvPr id="24" name="Chart Placeholder 13">
            <a:extLst>
              <a:ext uri="{FF2B5EF4-FFF2-40B4-BE49-F238E27FC236}">
                <a16:creationId xmlns:a16="http://schemas.microsoft.com/office/drawing/2014/main" id="{FEE52ABC-EF6C-DDCB-66FF-AB038414CAFD}"/>
              </a:ext>
            </a:extLst>
          </p:cNvPr>
          <p:cNvSpPr>
            <a:spLocks noGrp="1"/>
          </p:cNvSpPr>
          <p:nvPr>
            <p:ph type="chart" sz="quarter" idx="72" hasCustomPrompt="1"/>
          </p:nvPr>
        </p:nvSpPr>
        <p:spPr>
          <a:xfrm>
            <a:off x="9126536" y="4124434"/>
            <a:ext cx="2679192" cy="1951050"/>
          </a:xfrm>
          <a:solidFill>
            <a:schemeClr val="bg1">
              <a:lumMod val="95000"/>
            </a:schemeClr>
          </a:solidFill>
        </p:spPr>
        <p:txBody>
          <a:bodyPr anchor="ctr"/>
          <a:lstStyle>
            <a:lvl1pPr algn="ctr">
              <a:buFontTx/>
              <a:buNone/>
              <a:defRPr sz="1400"/>
            </a:lvl1pPr>
          </a:lstStyle>
          <a:p>
            <a:pPr marL="0" marR="0" lvl="0" indent="0" algn="ctr" defTabSz="914400" rtl="0" eaLnBrk="1" fontAlgn="auto" latinLnBrk="0" hangingPunct="1">
              <a:lnSpc>
                <a:spcPct val="100000"/>
              </a:lnSpc>
              <a:spcBef>
                <a:spcPts val="1200"/>
              </a:spcBef>
              <a:spcAft>
                <a:spcPts val="0"/>
              </a:spcAft>
              <a:buClrTx/>
              <a:buSzTx/>
              <a:buFont typeface="Wells Fargo Sans" panose="020B0503020203020204" pitchFamily="34" charset="0"/>
              <a:buNone/>
              <a:tabLst/>
              <a:defRPr/>
            </a:pPr>
            <a:r>
              <a:rPr lang="en-US"/>
              <a:t>Click to add chart</a:t>
            </a:r>
          </a:p>
        </p:txBody>
      </p:sp>
      <p:sp>
        <p:nvSpPr>
          <p:cNvPr id="3" name="Text Placeholder 2">
            <a:extLst>
              <a:ext uri="{FF2B5EF4-FFF2-40B4-BE49-F238E27FC236}">
                <a16:creationId xmlns:a16="http://schemas.microsoft.com/office/drawing/2014/main" id="{7C511A58-B197-FA44-838B-398BDA96C3F9}"/>
              </a:ext>
            </a:extLst>
          </p:cNvPr>
          <p:cNvSpPr>
            <a:spLocks noGrp="1"/>
          </p:cNvSpPr>
          <p:nvPr>
            <p:ph type="body" sz="quarter" idx="73"/>
          </p:nvPr>
        </p:nvSpPr>
        <p:spPr>
          <a:xfrm>
            <a:off x="382588" y="2476500"/>
            <a:ext cx="4857750" cy="3598984"/>
          </a:xfrm>
        </p:spPr>
        <p:txBody>
          <a:bodyPr/>
          <a:lstStyle>
            <a:lvl3pPr marL="511175" indent="-171450">
              <a:defRPr/>
            </a:lvl3pPr>
          </a:lstStyle>
          <a:p>
            <a:pPr lvl="0"/>
            <a:r>
              <a:rPr lang="en-US"/>
              <a:t>Click to edit Master text styles</a:t>
            </a:r>
          </a:p>
          <a:p>
            <a:pPr lvl="1"/>
            <a:r>
              <a:rPr lang="en-US"/>
              <a:t>Second level</a:t>
            </a:r>
          </a:p>
          <a:p>
            <a:pPr lvl="2"/>
            <a:r>
              <a:rPr lang="en-US"/>
              <a:t>Third level</a:t>
            </a:r>
          </a:p>
        </p:txBody>
      </p:sp>
      <p:sp>
        <p:nvSpPr>
          <p:cNvPr id="2" name="Text Placeholder 4">
            <a:extLst>
              <a:ext uri="{FF2B5EF4-FFF2-40B4-BE49-F238E27FC236}">
                <a16:creationId xmlns:a16="http://schemas.microsoft.com/office/drawing/2014/main" id="{C1D03F4A-75E1-F083-E3F1-CFC536FC5518}"/>
              </a:ext>
            </a:extLst>
          </p:cNvPr>
          <p:cNvSpPr>
            <a:spLocks noGrp="1"/>
          </p:cNvSpPr>
          <p:nvPr>
            <p:ph type="body" sz="quarter" idx="74" hasCustomPrompt="1"/>
          </p:nvPr>
        </p:nvSpPr>
        <p:spPr>
          <a:xfrm>
            <a:off x="6211888" y="1226490"/>
            <a:ext cx="2679192"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4" name="Text Placeholder 4">
            <a:extLst>
              <a:ext uri="{FF2B5EF4-FFF2-40B4-BE49-F238E27FC236}">
                <a16:creationId xmlns:a16="http://schemas.microsoft.com/office/drawing/2014/main" id="{129D9BA2-E736-1D38-601D-7DAECA59EF32}"/>
              </a:ext>
            </a:extLst>
          </p:cNvPr>
          <p:cNvSpPr>
            <a:spLocks noGrp="1"/>
          </p:cNvSpPr>
          <p:nvPr>
            <p:ph type="body" sz="quarter" idx="75" hasCustomPrompt="1"/>
          </p:nvPr>
        </p:nvSpPr>
        <p:spPr>
          <a:xfrm>
            <a:off x="9126536" y="1226490"/>
            <a:ext cx="2679192"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5" name="Text Placeholder 4">
            <a:extLst>
              <a:ext uri="{FF2B5EF4-FFF2-40B4-BE49-F238E27FC236}">
                <a16:creationId xmlns:a16="http://schemas.microsoft.com/office/drawing/2014/main" id="{C53CB1C0-CBE0-FAFB-D65D-0314356614A8}"/>
              </a:ext>
            </a:extLst>
          </p:cNvPr>
          <p:cNvSpPr>
            <a:spLocks noGrp="1"/>
          </p:cNvSpPr>
          <p:nvPr>
            <p:ph type="body" sz="quarter" idx="76" hasCustomPrompt="1"/>
          </p:nvPr>
        </p:nvSpPr>
        <p:spPr>
          <a:xfrm>
            <a:off x="6211888" y="3769910"/>
            <a:ext cx="2679192"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10" name="Text Placeholder 4">
            <a:extLst>
              <a:ext uri="{FF2B5EF4-FFF2-40B4-BE49-F238E27FC236}">
                <a16:creationId xmlns:a16="http://schemas.microsoft.com/office/drawing/2014/main" id="{7935FAED-25AC-FBBD-1644-DB44D41E2D22}"/>
              </a:ext>
            </a:extLst>
          </p:cNvPr>
          <p:cNvSpPr>
            <a:spLocks noGrp="1"/>
          </p:cNvSpPr>
          <p:nvPr>
            <p:ph type="body" sz="quarter" idx="77" hasCustomPrompt="1"/>
          </p:nvPr>
        </p:nvSpPr>
        <p:spPr>
          <a:xfrm>
            <a:off x="9126536" y="3769910"/>
            <a:ext cx="2679192"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13" name="Text Placeholder 11">
            <a:extLst>
              <a:ext uri="{FF2B5EF4-FFF2-40B4-BE49-F238E27FC236}">
                <a16:creationId xmlns:a16="http://schemas.microsoft.com/office/drawing/2014/main" id="{F03C1232-1620-9415-66A5-730C233D8C76}"/>
              </a:ext>
            </a:extLst>
          </p:cNvPr>
          <p:cNvSpPr>
            <a:spLocks noGrp="1"/>
          </p:cNvSpPr>
          <p:nvPr>
            <p:ph type="body" sz="quarter" idx="113" hasCustomPrompt="1"/>
          </p:nvPr>
        </p:nvSpPr>
        <p:spPr>
          <a:xfrm>
            <a:off x="6211888" y="6115763"/>
            <a:ext cx="5593840"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Tree>
    <p:extLst>
      <p:ext uri="{BB962C8B-B14F-4D97-AF65-F5344CB8AC3E}">
        <p14:creationId xmlns:p14="http://schemas.microsoft.com/office/powerpoint/2010/main" val="33093608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Four charts and bottom text">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14" name="Chart Placeholder 13">
            <a:extLst>
              <a:ext uri="{FF2B5EF4-FFF2-40B4-BE49-F238E27FC236}">
                <a16:creationId xmlns:a16="http://schemas.microsoft.com/office/drawing/2014/main" id="{085216B9-A87C-9A1F-7C84-9F3D7674D05D}"/>
              </a:ext>
            </a:extLst>
          </p:cNvPr>
          <p:cNvSpPr>
            <a:spLocks noGrp="1"/>
          </p:cNvSpPr>
          <p:nvPr>
            <p:ph type="chart" sz="quarter" idx="55" hasCustomPrompt="1"/>
          </p:nvPr>
        </p:nvSpPr>
        <p:spPr>
          <a:xfrm>
            <a:off x="382589" y="1592250"/>
            <a:ext cx="2682876" cy="2319874"/>
          </a:xfrm>
          <a:solidFill>
            <a:schemeClr val="bg1">
              <a:lumMod val="95000"/>
            </a:schemeClr>
          </a:solidFill>
        </p:spPr>
        <p:txBody>
          <a:bodyPr anchor="ctr"/>
          <a:lstStyle>
            <a:lvl1pPr marL="0" indent="0" algn="ctr">
              <a:buFontTx/>
              <a:buNone/>
              <a:defRPr sz="1400"/>
            </a:lvl1pPr>
          </a:lstStyle>
          <a:p>
            <a:r>
              <a:rPr lang="en-US"/>
              <a:t>Click to add chart</a:t>
            </a:r>
          </a:p>
        </p:txBody>
      </p:sp>
      <p:sp>
        <p:nvSpPr>
          <p:cNvPr id="4" name="Chart Placeholder 13">
            <a:extLst>
              <a:ext uri="{FF2B5EF4-FFF2-40B4-BE49-F238E27FC236}">
                <a16:creationId xmlns:a16="http://schemas.microsoft.com/office/drawing/2014/main" id="{F3370780-3CBE-DCA4-FB72-1EF3C46342CB}"/>
              </a:ext>
            </a:extLst>
          </p:cNvPr>
          <p:cNvSpPr>
            <a:spLocks noGrp="1"/>
          </p:cNvSpPr>
          <p:nvPr>
            <p:ph type="chart" sz="quarter" idx="75" hasCustomPrompt="1"/>
          </p:nvPr>
        </p:nvSpPr>
        <p:spPr>
          <a:xfrm>
            <a:off x="3297237" y="1592250"/>
            <a:ext cx="2682876" cy="2319874"/>
          </a:xfrm>
          <a:solidFill>
            <a:schemeClr val="bg1">
              <a:lumMod val="95000"/>
            </a:schemeClr>
          </a:solidFill>
        </p:spPr>
        <p:txBody>
          <a:bodyPr anchor="ctr"/>
          <a:lstStyle>
            <a:lvl1pPr marL="0" indent="0" algn="ctr">
              <a:buFontTx/>
              <a:buNone/>
              <a:defRPr sz="1400"/>
            </a:lvl1pPr>
          </a:lstStyle>
          <a:p>
            <a:r>
              <a:rPr lang="en-US"/>
              <a:t>Click to add chart</a:t>
            </a:r>
          </a:p>
        </p:txBody>
      </p:sp>
      <p:sp>
        <p:nvSpPr>
          <p:cNvPr id="13" name="Chart Placeholder 13">
            <a:extLst>
              <a:ext uri="{FF2B5EF4-FFF2-40B4-BE49-F238E27FC236}">
                <a16:creationId xmlns:a16="http://schemas.microsoft.com/office/drawing/2014/main" id="{1839AA21-12F9-35EB-4C49-BEA4ABE8DAEA}"/>
              </a:ext>
            </a:extLst>
          </p:cNvPr>
          <p:cNvSpPr>
            <a:spLocks noGrp="1"/>
          </p:cNvSpPr>
          <p:nvPr>
            <p:ph type="chart" sz="quarter" idx="78" hasCustomPrompt="1"/>
          </p:nvPr>
        </p:nvSpPr>
        <p:spPr>
          <a:xfrm>
            <a:off x="6211889" y="1592250"/>
            <a:ext cx="2682876" cy="2319874"/>
          </a:xfrm>
          <a:solidFill>
            <a:schemeClr val="bg1">
              <a:lumMod val="95000"/>
            </a:schemeClr>
          </a:solidFill>
        </p:spPr>
        <p:txBody>
          <a:bodyPr anchor="ctr"/>
          <a:lstStyle>
            <a:lvl1pPr marL="0" indent="0" algn="ctr">
              <a:buFontTx/>
              <a:buNone/>
              <a:defRPr sz="1400"/>
            </a:lvl1pPr>
          </a:lstStyle>
          <a:p>
            <a:r>
              <a:rPr lang="en-US"/>
              <a:t>Click to add chart</a:t>
            </a:r>
          </a:p>
        </p:txBody>
      </p:sp>
      <p:sp>
        <p:nvSpPr>
          <p:cNvPr id="17" name="Chart Placeholder 13">
            <a:extLst>
              <a:ext uri="{FF2B5EF4-FFF2-40B4-BE49-F238E27FC236}">
                <a16:creationId xmlns:a16="http://schemas.microsoft.com/office/drawing/2014/main" id="{4B1A33AF-3890-F1EA-49DD-9875C354E4F0}"/>
              </a:ext>
            </a:extLst>
          </p:cNvPr>
          <p:cNvSpPr>
            <a:spLocks noGrp="1"/>
          </p:cNvSpPr>
          <p:nvPr>
            <p:ph type="chart" sz="quarter" idx="81" hasCustomPrompt="1"/>
          </p:nvPr>
        </p:nvSpPr>
        <p:spPr>
          <a:xfrm>
            <a:off x="9126539" y="1592250"/>
            <a:ext cx="2682876" cy="2319874"/>
          </a:xfrm>
          <a:solidFill>
            <a:schemeClr val="bg1">
              <a:lumMod val="95000"/>
            </a:schemeClr>
          </a:solidFill>
        </p:spPr>
        <p:txBody>
          <a:bodyPr anchor="ctr"/>
          <a:lstStyle>
            <a:lvl1pPr marL="0" indent="0" algn="ctr">
              <a:buFontTx/>
              <a:buNone/>
              <a:defRPr sz="1400"/>
            </a:lvl1pPr>
          </a:lstStyle>
          <a:p>
            <a:r>
              <a:rPr lang="en-US"/>
              <a:t>Click to add chart</a:t>
            </a:r>
          </a:p>
        </p:txBody>
      </p:sp>
      <p:sp>
        <p:nvSpPr>
          <p:cNvPr id="29" name="Text Placeholder 4">
            <a:extLst>
              <a:ext uri="{FF2B5EF4-FFF2-40B4-BE49-F238E27FC236}">
                <a16:creationId xmlns:a16="http://schemas.microsoft.com/office/drawing/2014/main" id="{318A48B4-0864-20E5-0BE6-1068FD553AAB}"/>
              </a:ext>
            </a:extLst>
          </p:cNvPr>
          <p:cNvSpPr>
            <a:spLocks noGrp="1"/>
          </p:cNvSpPr>
          <p:nvPr>
            <p:ph type="body" sz="quarter" idx="86" hasCustomPrompt="1"/>
          </p:nvPr>
        </p:nvSpPr>
        <p:spPr>
          <a:xfrm>
            <a:off x="381978" y="4332406"/>
            <a:ext cx="2682876" cy="274320"/>
          </a:xfrm>
        </p:spPr>
        <p:txBody>
          <a:bodyPr/>
          <a:lstStyle>
            <a:lvl1pPr marL="0" indent="0" algn="l" defTabSz="914400" rtl="0" eaLnBrk="1" latinLnBrk="0" hangingPunct="1">
              <a:lnSpc>
                <a:spcPct val="100000"/>
              </a:lnSpc>
              <a:spcBef>
                <a:spcPts val="600"/>
              </a:spcBef>
              <a:spcAft>
                <a:spcPts val="0"/>
              </a:spcAft>
              <a:buFont typeface="Arial" panose="020B0604020202020204" pitchFamily="34" charset="0"/>
              <a:buNone/>
              <a:defRPr lang="en-US" sz="1200" b="0" i="0" kern="1200" dirty="0">
                <a:solidFill>
                  <a:srgbClr val="403C3A"/>
                </a:solidFill>
                <a:latin typeface="Wells Fargo Sans SemiBold" panose="020B0503020203020204" pitchFamily="34" charset="0"/>
                <a:ea typeface="+mn-ea"/>
                <a:cs typeface="+mn-cs"/>
              </a:defRPr>
            </a:lvl1pPr>
            <a:lvl2pPr algn="l" defTabSz="914400" rtl="0" eaLnBrk="1" latinLnBrk="0" hangingPunct="1">
              <a:lnSpc>
                <a:spcPct val="100000"/>
              </a:lnSpc>
              <a:spcBef>
                <a:spcPts val="600"/>
              </a:spcBef>
              <a:spcAft>
                <a:spcPts val="0"/>
              </a:spcAft>
              <a:defRPr lang="en-US" sz="1200" kern="1200" dirty="0">
                <a:solidFill>
                  <a:srgbClr val="403C3A"/>
                </a:solidFill>
                <a:latin typeface="+mn-lt"/>
                <a:ea typeface="+mn-ea"/>
                <a:cs typeface="+mn-cs"/>
              </a:defRPr>
            </a:lvl2pPr>
            <a:lvl3pPr algn="l" defTabSz="914400" rtl="0" eaLnBrk="1" latinLnBrk="0" hangingPunct="1">
              <a:lnSpc>
                <a:spcPct val="100000"/>
              </a:lnSpc>
              <a:spcBef>
                <a:spcPts val="600"/>
              </a:spcBef>
              <a:spcAft>
                <a:spcPts val="0"/>
              </a:spcAft>
              <a:defRPr lang="en-US" sz="1200" kern="1200" dirty="0">
                <a:solidFill>
                  <a:srgbClr val="403C3A"/>
                </a:solidFill>
                <a:latin typeface="+mn-lt"/>
                <a:ea typeface="+mn-ea"/>
                <a:cs typeface="+mn-cs"/>
              </a:defRPr>
            </a:lvl3pPr>
            <a:lvl4pPr algn="l" defTabSz="914400" rtl="0" eaLnBrk="1" latinLnBrk="0" hangingPunct="1">
              <a:lnSpc>
                <a:spcPct val="100000"/>
              </a:lnSpc>
              <a:spcBef>
                <a:spcPts val="600"/>
              </a:spcBef>
              <a:spcAft>
                <a:spcPts val="0"/>
              </a:spcAft>
              <a:defRPr lang="en-US" sz="1200" kern="1200" dirty="0">
                <a:solidFill>
                  <a:srgbClr val="403C3A"/>
                </a:solidFill>
                <a:latin typeface="+mn-lt"/>
                <a:ea typeface="+mn-ea"/>
                <a:cs typeface="+mn-cs"/>
              </a:defRPr>
            </a:lvl4pPr>
            <a:lvl5pPr>
              <a:defRPr sz="1200"/>
            </a:lvl5pPr>
          </a:lstStyle>
          <a:p>
            <a:pPr lvl="0"/>
            <a:r>
              <a:rPr lang="en-US" dirty="0"/>
              <a:t>Header goes here</a:t>
            </a:r>
          </a:p>
        </p:txBody>
      </p:sp>
      <p:sp>
        <p:nvSpPr>
          <p:cNvPr id="33" name="Text Placeholder 4">
            <a:extLst>
              <a:ext uri="{FF2B5EF4-FFF2-40B4-BE49-F238E27FC236}">
                <a16:creationId xmlns:a16="http://schemas.microsoft.com/office/drawing/2014/main" id="{E9FBB77B-C685-3D45-3935-526A801FAB9C}"/>
              </a:ext>
            </a:extLst>
          </p:cNvPr>
          <p:cNvSpPr>
            <a:spLocks noGrp="1"/>
          </p:cNvSpPr>
          <p:nvPr>
            <p:ph type="body" sz="quarter" idx="87" hasCustomPrompt="1"/>
          </p:nvPr>
        </p:nvSpPr>
        <p:spPr>
          <a:xfrm>
            <a:off x="3296625" y="4332406"/>
            <a:ext cx="2682876" cy="274320"/>
          </a:xfrm>
        </p:spPr>
        <p:txBody>
          <a:bodyPr/>
          <a:lstStyle>
            <a:lvl1pPr marL="0" indent="0" algn="l" defTabSz="914400" rtl="0" eaLnBrk="1" latinLnBrk="0" hangingPunct="1">
              <a:lnSpc>
                <a:spcPct val="100000"/>
              </a:lnSpc>
              <a:spcBef>
                <a:spcPts val="600"/>
              </a:spcBef>
              <a:spcAft>
                <a:spcPts val="0"/>
              </a:spcAft>
              <a:buFont typeface="Arial" panose="020B0604020202020204" pitchFamily="34" charset="0"/>
              <a:buNone/>
              <a:defRPr lang="en-US" sz="1200" b="0" i="0" kern="1200" dirty="0">
                <a:solidFill>
                  <a:srgbClr val="403C3A"/>
                </a:solidFill>
                <a:latin typeface="Wells Fargo Sans SemiBold" panose="020B0503020203020204" pitchFamily="34" charset="0"/>
                <a:ea typeface="+mn-ea"/>
                <a:cs typeface="+mn-cs"/>
              </a:defRPr>
            </a:lvl1pPr>
            <a:lvl2pPr algn="l" defTabSz="914400" rtl="0" eaLnBrk="1" latinLnBrk="0" hangingPunct="1">
              <a:lnSpc>
                <a:spcPct val="100000"/>
              </a:lnSpc>
              <a:spcBef>
                <a:spcPts val="600"/>
              </a:spcBef>
              <a:spcAft>
                <a:spcPts val="0"/>
              </a:spcAft>
              <a:defRPr lang="en-US" sz="1200" kern="1200" dirty="0">
                <a:solidFill>
                  <a:srgbClr val="403C3A"/>
                </a:solidFill>
                <a:latin typeface="+mn-lt"/>
                <a:ea typeface="+mn-ea"/>
                <a:cs typeface="+mn-cs"/>
              </a:defRPr>
            </a:lvl2pPr>
            <a:lvl3pPr algn="l" defTabSz="914400" rtl="0" eaLnBrk="1" latinLnBrk="0" hangingPunct="1">
              <a:lnSpc>
                <a:spcPct val="100000"/>
              </a:lnSpc>
              <a:spcBef>
                <a:spcPts val="600"/>
              </a:spcBef>
              <a:spcAft>
                <a:spcPts val="0"/>
              </a:spcAft>
              <a:defRPr lang="en-US" sz="1200" kern="1200" dirty="0">
                <a:solidFill>
                  <a:srgbClr val="403C3A"/>
                </a:solidFill>
                <a:latin typeface="+mn-lt"/>
                <a:ea typeface="+mn-ea"/>
                <a:cs typeface="+mn-cs"/>
              </a:defRPr>
            </a:lvl3pPr>
            <a:lvl4pPr algn="l" defTabSz="914400" rtl="0" eaLnBrk="1" latinLnBrk="0" hangingPunct="1">
              <a:lnSpc>
                <a:spcPct val="100000"/>
              </a:lnSpc>
              <a:spcBef>
                <a:spcPts val="600"/>
              </a:spcBef>
              <a:spcAft>
                <a:spcPts val="0"/>
              </a:spcAft>
              <a:defRPr lang="en-US" sz="1200" kern="1200" dirty="0">
                <a:solidFill>
                  <a:srgbClr val="403C3A"/>
                </a:solidFill>
                <a:latin typeface="+mn-lt"/>
                <a:ea typeface="+mn-ea"/>
                <a:cs typeface="+mn-cs"/>
              </a:defRPr>
            </a:lvl4pPr>
            <a:lvl5pPr>
              <a:defRPr sz="1200"/>
            </a:lvl5pPr>
          </a:lstStyle>
          <a:p>
            <a:pPr lvl="0"/>
            <a:r>
              <a:rPr lang="en-US"/>
              <a:t>Header goes here</a:t>
            </a:r>
          </a:p>
        </p:txBody>
      </p:sp>
      <p:sp>
        <p:nvSpPr>
          <p:cNvPr id="34" name="Text Placeholder 4">
            <a:extLst>
              <a:ext uri="{FF2B5EF4-FFF2-40B4-BE49-F238E27FC236}">
                <a16:creationId xmlns:a16="http://schemas.microsoft.com/office/drawing/2014/main" id="{F457A91D-EBA8-3BD7-E1B7-FBCB505D09D7}"/>
              </a:ext>
            </a:extLst>
          </p:cNvPr>
          <p:cNvSpPr>
            <a:spLocks noGrp="1"/>
          </p:cNvSpPr>
          <p:nvPr>
            <p:ph type="body" sz="quarter" idx="88" hasCustomPrompt="1"/>
          </p:nvPr>
        </p:nvSpPr>
        <p:spPr>
          <a:xfrm>
            <a:off x="6211887" y="4332406"/>
            <a:ext cx="2682876" cy="274320"/>
          </a:xfrm>
        </p:spPr>
        <p:txBody>
          <a:bodyPr/>
          <a:lstStyle>
            <a:lvl1pPr marL="0" indent="0" algn="l" defTabSz="914400" rtl="0" eaLnBrk="1" latinLnBrk="0" hangingPunct="1">
              <a:lnSpc>
                <a:spcPct val="100000"/>
              </a:lnSpc>
              <a:spcBef>
                <a:spcPts val="600"/>
              </a:spcBef>
              <a:spcAft>
                <a:spcPts val="0"/>
              </a:spcAft>
              <a:buFont typeface="Arial" panose="020B0604020202020204" pitchFamily="34" charset="0"/>
              <a:buNone/>
              <a:defRPr lang="en-US" sz="1200" b="0" i="0" kern="1200" dirty="0">
                <a:solidFill>
                  <a:srgbClr val="403C3A"/>
                </a:solidFill>
                <a:latin typeface="Wells Fargo Sans SemiBold" panose="020B0503020203020204" pitchFamily="34" charset="0"/>
                <a:ea typeface="+mn-ea"/>
                <a:cs typeface="+mn-cs"/>
              </a:defRPr>
            </a:lvl1pPr>
            <a:lvl2pPr algn="l" defTabSz="914400" rtl="0" eaLnBrk="1" latinLnBrk="0" hangingPunct="1">
              <a:lnSpc>
                <a:spcPct val="100000"/>
              </a:lnSpc>
              <a:spcBef>
                <a:spcPts val="600"/>
              </a:spcBef>
              <a:spcAft>
                <a:spcPts val="0"/>
              </a:spcAft>
              <a:defRPr lang="en-US" sz="1200" kern="1200" dirty="0">
                <a:solidFill>
                  <a:srgbClr val="403C3A"/>
                </a:solidFill>
                <a:latin typeface="+mn-lt"/>
                <a:ea typeface="+mn-ea"/>
                <a:cs typeface="+mn-cs"/>
              </a:defRPr>
            </a:lvl2pPr>
            <a:lvl3pPr algn="l" defTabSz="914400" rtl="0" eaLnBrk="1" latinLnBrk="0" hangingPunct="1">
              <a:lnSpc>
                <a:spcPct val="100000"/>
              </a:lnSpc>
              <a:spcBef>
                <a:spcPts val="600"/>
              </a:spcBef>
              <a:spcAft>
                <a:spcPts val="0"/>
              </a:spcAft>
              <a:defRPr lang="en-US" sz="1200" kern="1200" dirty="0">
                <a:solidFill>
                  <a:srgbClr val="403C3A"/>
                </a:solidFill>
                <a:latin typeface="+mn-lt"/>
                <a:ea typeface="+mn-ea"/>
                <a:cs typeface="+mn-cs"/>
              </a:defRPr>
            </a:lvl3pPr>
            <a:lvl4pPr algn="l" defTabSz="914400" rtl="0" eaLnBrk="1" latinLnBrk="0" hangingPunct="1">
              <a:lnSpc>
                <a:spcPct val="100000"/>
              </a:lnSpc>
              <a:spcBef>
                <a:spcPts val="600"/>
              </a:spcBef>
              <a:spcAft>
                <a:spcPts val="0"/>
              </a:spcAft>
              <a:defRPr lang="en-US" sz="1200" kern="1200" dirty="0">
                <a:solidFill>
                  <a:srgbClr val="403C3A"/>
                </a:solidFill>
                <a:latin typeface="+mn-lt"/>
                <a:ea typeface="+mn-ea"/>
                <a:cs typeface="+mn-cs"/>
              </a:defRPr>
            </a:lvl4pPr>
            <a:lvl5pPr>
              <a:defRPr sz="1200"/>
            </a:lvl5pPr>
          </a:lstStyle>
          <a:p>
            <a:pPr lvl="0"/>
            <a:r>
              <a:rPr lang="en-US"/>
              <a:t>Header goes here</a:t>
            </a:r>
          </a:p>
        </p:txBody>
      </p:sp>
      <p:sp>
        <p:nvSpPr>
          <p:cNvPr id="35" name="Text Placeholder 4">
            <a:extLst>
              <a:ext uri="{FF2B5EF4-FFF2-40B4-BE49-F238E27FC236}">
                <a16:creationId xmlns:a16="http://schemas.microsoft.com/office/drawing/2014/main" id="{60A2E836-460E-D66E-DA28-0F9FDE456DA8}"/>
              </a:ext>
            </a:extLst>
          </p:cNvPr>
          <p:cNvSpPr>
            <a:spLocks noGrp="1"/>
          </p:cNvSpPr>
          <p:nvPr>
            <p:ph type="body" sz="quarter" idx="89" hasCustomPrompt="1"/>
          </p:nvPr>
        </p:nvSpPr>
        <p:spPr>
          <a:xfrm>
            <a:off x="9126538" y="4332406"/>
            <a:ext cx="2682876" cy="274320"/>
          </a:xfrm>
        </p:spPr>
        <p:txBody>
          <a:bodyPr/>
          <a:lstStyle>
            <a:lvl1pPr marL="0" indent="0" algn="l" defTabSz="914400" rtl="0" eaLnBrk="1" latinLnBrk="0" hangingPunct="1">
              <a:lnSpc>
                <a:spcPct val="100000"/>
              </a:lnSpc>
              <a:spcBef>
                <a:spcPts val="600"/>
              </a:spcBef>
              <a:spcAft>
                <a:spcPts val="0"/>
              </a:spcAft>
              <a:buFont typeface="Arial" panose="020B0604020202020204" pitchFamily="34" charset="0"/>
              <a:buNone/>
              <a:defRPr lang="en-US" sz="1200" b="0" i="0" kern="1200" dirty="0">
                <a:solidFill>
                  <a:srgbClr val="403C3A"/>
                </a:solidFill>
                <a:latin typeface="Wells Fargo Sans SemiBold" panose="020B0503020203020204" pitchFamily="34" charset="0"/>
                <a:ea typeface="+mn-ea"/>
                <a:cs typeface="+mn-cs"/>
              </a:defRPr>
            </a:lvl1pPr>
            <a:lvl2pPr algn="l" defTabSz="914400" rtl="0" eaLnBrk="1" latinLnBrk="0" hangingPunct="1">
              <a:lnSpc>
                <a:spcPct val="100000"/>
              </a:lnSpc>
              <a:spcBef>
                <a:spcPts val="600"/>
              </a:spcBef>
              <a:spcAft>
                <a:spcPts val="0"/>
              </a:spcAft>
              <a:defRPr lang="en-US" sz="1200" kern="1200" dirty="0">
                <a:solidFill>
                  <a:srgbClr val="403C3A"/>
                </a:solidFill>
                <a:latin typeface="+mn-lt"/>
                <a:ea typeface="+mn-ea"/>
                <a:cs typeface="+mn-cs"/>
              </a:defRPr>
            </a:lvl2pPr>
            <a:lvl3pPr algn="l" defTabSz="914400" rtl="0" eaLnBrk="1" latinLnBrk="0" hangingPunct="1">
              <a:lnSpc>
                <a:spcPct val="100000"/>
              </a:lnSpc>
              <a:spcBef>
                <a:spcPts val="600"/>
              </a:spcBef>
              <a:spcAft>
                <a:spcPts val="0"/>
              </a:spcAft>
              <a:defRPr lang="en-US" sz="1200" kern="1200" dirty="0">
                <a:solidFill>
                  <a:srgbClr val="403C3A"/>
                </a:solidFill>
                <a:latin typeface="+mn-lt"/>
                <a:ea typeface="+mn-ea"/>
                <a:cs typeface="+mn-cs"/>
              </a:defRPr>
            </a:lvl3pPr>
            <a:lvl4pPr algn="l" defTabSz="914400" rtl="0" eaLnBrk="1" latinLnBrk="0" hangingPunct="1">
              <a:lnSpc>
                <a:spcPct val="100000"/>
              </a:lnSpc>
              <a:spcBef>
                <a:spcPts val="600"/>
              </a:spcBef>
              <a:spcAft>
                <a:spcPts val="0"/>
              </a:spcAft>
              <a:defRPr lang="en-US" sz="1200" kern="1200" dirty="0">
                <a:solidFill>
                  <a:srgbClr val="403C3A"/>
                </a:solidFill>
                <a:latin typeface="+mn-lt"/>
                <a:ea typeface="+mn-ea"/>
                <a:cs typeface="+mn-cs"/>
              </a:defRPr>
            </a:lvl4pPr>
            <a:lvl5pPr>
              <a:defRPr sz="1200"/>
            </a:lvl5pPr>
          </a:lstStyle>
          <a:p>
            <a:pPr lvl="0"/>
            <a:r>
              <a:rPr lang="en-US"/>
              <a:t>Header goes here</a:t>
            </a:r>
          </a:p>
        </p:txBody>
      </p:sp>
      <p:sp>
        <p:nvSpPr>
          <p:cNvPr id="7" name="Text Placeholder 11">
            <a:extLst>
              <a:ext uri="{FF2B5EF4-FFF2-40B4-BE49-F238E27FC236}">
                <a16:creationId xmlns:a16="http://schemas.microsoft.com/office/drawing/2014/main" id="{8E8C94F3-329E-7BE5-F69B-0A2436613345}"/>
              </a:ext>
            </a:extLst>
          </p:cNvPr>
          <p:cNvSpPr>
            <a:spLocks noGrp="1"/>
          </p:cNvSpPr>
          <p:nvPr>
            <p:ph type="body" sz="quarter" idx="56" hasCustomPrompt="1"/>
          </p:nvPr>
        </p:nvSpPr>
        <p:spPr>
          <a:xfrm>
            <a:off x="378405" y="6190584"/>
            <a:ext cx="11424654" cy="251218"/>
          </a:xfrm>
          <a:noFill/>
        </p:spPr>
        <p:txBody>
          <a:bodyPr lIns="0" anchor="b"/>
          <a:lstStyle>
            <a:lvl1pPr marL="0" indent="0">
              <a:spcBef>
                <a:spcPts val="0"/>
              </a:spcBef>
              <a:buFontTx/>
              <a:buNone/>
              <a:defRPr sz="800" b="0" i="0">
                <a:latin typeface="Wells Fargo Sans Condensed" panose="020B0506020203020204" pitchFamily="34" charset="0"/>
              </a:defRPr>
            </a:lvl1pPr>
          </a:lstStyle>
          <a:p>
            <a:pPr lvl="0"/>
            <a:r>
              <a:rPr lang="en-US" dirty="0"/>
              <a:t>Source/footnote goes here</a:t>
            </a:r>
          </a:p>
        </p:txBody>
      </p:sp>
      <p:sp>
        <p:nvSpPr>
          <p:cNvPr id="18" name="Text Placeholder 17">
            <a:extLst>
              <a:ext uri="{FF2B5EF4-FFF2-40B4-BE49-F238E27FC236}">
                <a16:creationId xmlns:a16="http://schemas.microsoft.com/office/drawing/2014/main" id="{A95706DA-8BD9-89BE-79AE-35A72D7B4CDD}"/>
              </a:ext>
            </a:extLst>
          </p:cNvPr>
          <p:cNvSpPr>
            <a:spLocks noGrp="1"/>
          </p:cNvSpPr>
          <p:nvPr>
            <p:ph type="body" sz="quarter" idx="90"/>
          </p:nvPr>
        </p:nvSpPr>
        <p:spPr>
          <a:xfrm>
            <a:off x="377825" y="4652963"/>
            <a:ext cx="2687638" cy="1057720"/>
          </a:xfrm>
        </p:spPr>
        <p:txBody>
          <a:bodyPr/>
          <a:lstStyle>
            <a:lvl3pPr marL="511175" indent="-171450">
              <a:defRPr/>
            </a:lvl3pPr>
          </a:lstStyle>
          <a:p>
            <a:pPr lvl="0"/>
            <a:r>
              <a:rPr lang="en-US"/>
              <a:t>Click to edit Master text styles</a:t>
            </a:r>
          </a:p>
          <a:p>
            <a:pPr lvl="1"/>
            <a:r>
              <a:rPr lang="en-US"/>
              <a:t>Second level</a:t>
            </a:r>
          </a:p>
          <a:p>
            <a:pPr lvl="2"/>
            <a:r>
              <a:rPr lang="en-US"/>
              <a:t>Third level</a:t>
            </a:r>
          </a:p>
        </p:txBody>
      </p:sp>
      <p:sp>
        <p:nvSpPr>
          <p:cNvPr id="19" name="Text Placeholder 17">
            <a:extLst>
              <a:ext uri="{FF2B5EF4-FFF2-40B4-BE49-F238E27FC236}">
                <a16:creationId xmlns:a16="http://schemas.microsoft.com/office/drawing/2014/main" id="{F8DE0C0A-9D3F-CB26-AB1E-A053782D97A5}"/>
              </a:ext>
            </a:extLst>
          </p:cNvPr>
          <p:cNvSpPr>
            <a:spLocks noGrp="1"/>
          </p:cNvSpPr>
          <p:nvPr>
            <p:ph type="body" sz="quarter" idx="91"/>
          </p:nvPr>
        </p:nvSpPr>
        <p:spPr>
          <a:xfrm>
            <a:off x="3294855" y="4652963"/>
            <a:ext cx="2687638" cy="1057720"/>
          </a:xfrm>
        </p:spPr>
        <p:txBody>
          <a:bodyPr/>
          <a:lstStyle>
            <a:lvl3pPr marL="511175" indent="-171450">
              <a:defRPr/>
            </a:lvl3pPr>
          </a:lstStyle>
          <a:p>
            <a:pPr lvl="0"/>
            <a:r>
              <a:rPr lang="en-US"/>
              <a:t>Click to edit Master text styles</a:t>
            </a:r>
          </a:p>
          <a:p>
            <a:pPr lvl="1"/>
            <a:r>
              <a:rPr lang="en-US"/>
              <a:t>Second level</a:t>
            </a:r>
          </a:p>
          <a:p>
            <a:pPr lvl="2"/>
            <a:r>
              <a:rPr lang="en-US"/>
              <a:t>Third level</a:t>
            </a:r>
          </a:p>
        </p:txBody>
      </p:sp>
      <p:sp>
        <p:nvSpPr>
          <p:cNvPr id="20" name="Text Placeholder 17">
            <a:extLst>
              <a:ext uri="{FF2B5EF4-FFF2-40B4-BE49-F238E27FC236}">
                <a16:creationId xmlns:a16="http://schemas.microsoft.com/office/drawing/2014/main" id="{482639A1-5B38-785B-C136-3AC47D2F70A1}"/>
              </a:ext>
            </a:extLst>
          </p:cNvPr>
          <p:cNvSpPr>
            <a:spLocks noGrp="1"/>
          </p:cNvSpPr>
          <p:nvPr>
            <p:ph type="body" sz="quarter" idx="92"/>
          </p:nvPr>
        </p:nvSpPr>
        <p:spPr>
          <a:xfrm>
            <a:off x="6211887" y="4652963"/>
            <a:ext cx="2687638" cy="1057720"/>
          </a:xfrm>
        </p:spPr>
        <p:txBody>
          <a:bodyPr/>
          <a:lstStyle>
            <a:lvl3pPr marL="511175" indent="-171450">
              <a:defRPr/>
            </a:lvl3pPr>
          </a:lstStyle>
          <a:p>
            <a:pPr lvl="0"/>
            <a:r>
              <a:rPr lang="en-US"/>
              <a:t>Click to edit Master text styles</a:t>
            </a:r>
          </a:p>
          <a:p>
            <a:pPr lvl="1"/>
            <a:r>
              <a:rPr lang="en-US"/>
              <a:t>Second level</a:t>
            </a:r>
          </a:p>
          <a:p>
            <a:pPr lvl="2"/>
            <a:r>
              <a:rPr lang="en-US"/>
              <a:t>Third level</a:t>
            </a:r>
          </a:p>
        </p:txBody>
      </p:sp>
      <p:sp>
        <p:nvSpPr>
          <p:cNvPr id="21" name="Text Placeholder 17">
            <a:extLst>
              <a:ext uri="{FF2B5EF4-FFF2-40B4-BE49-F238E27FC236}">
                <a16:creationId xmlns:a16="http://schemas.microsoft.com/office/drawing/2014/main" id="{BC57B730-C2AA-CC48-220D-ACB60C7F94AF}"/>
              </a:ext>
            </a:extLst>
          </p:cNvPr>
          <p:cNvSpPr>
            <a:spLocks noGrp="1"/>
          </p:cNvSpPr>
          <p:nvPr>
            <p:ph type="body" sz="quarter" idx="93"/>
          </p:nvPr>
        </p:nvSpPr>
        <p:spPr>
          <a:xfrm>
            <a:off x="9115421" y="4652963"/>
            <a:ext cx="2687638" cy="1057720"/>
          </a:xfrm>
        </p:spPr>
        <p:txBody>
          <a:bodyPr/>
          <a:lstStyle>
            <a:lvl3pPr marL="511175" indent="-171450">
              <a:defRPr/>
            </a:lvl3pPr>
          </a:lstStyle>
          <a:p>
            <a:pPr lvl="0"/>
            <a:r>
              <a:rPr lang="en-US"/>
              <a:t>Click to edit Master text styles</a:t>
            </a:r>
          </a:p>
          <a:p>
            <a:pPr lvl="1"/>
            <a:r>
              <a:rPr lang="en-US"/>
              <a:t>Second level</a:t>
            </a:r>
          </a:p>
          <a:p>
            <a:pPr lvl="2"/>
            <a:r>
              <a:rPr lang="en-US"/>
              <a:t>Third level</a:t>
            </a:r>
          </a:p>
        </p:txBody>
      </p:sp>
      <p:sp>
        <p:nvSpPr>
          <p:cNvPr id="5" name="Text Placeholder 4">
            <a:extLst>
              <a:ext uri="{FF2B5EF4-FFF2-40B4-BE49-F238E27FC236}">
                <a16:creationId xmlns:a16="http://schemas.microsoft.com/office/drawing/2014/main" id="{85D28B94-1A6F-4ACE-47ED-C60A97DD3961}"/>
              </a:ext>
            </a:extLst>
          </p:cNvPr>
          <p:cNvSpPr>
            <a:spLocks noGrp="1"/>
          </p:cNvSpPr>
          <p:nvPr>
            <p:ph type="body" sz="quarter" idx="94" hasCustomPrompt="1"/>
          </p:nvPr>
        </p:nvSpPr>
        <p:spPr>
          <a:xfrm>
            <a:off x="382589" y="1226490"/>
            <a:ext cx="2679192"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9" name="Text Placeholder 4">
            <a:extLst>
              <a:ext uri="{FF2B5EF4-FFF2-40B4-BE49-F238E27FC236}">
                <a16:creationId xmlns:a16="http://schemas.microsoft.com/office/drawing/2014/main" id="{73749EEC-8111-53D8-DA43-305A324AB687}"/>
              </a:ext>
            </a:extLst>
          </p:cNvPr>
          <p:cNvSpPr>
            <a:spLocks noGrp="1"/>
          </p:cNvSpPr>
          <p:nvPr>
            <p:ph type="body" sz="quarter" idx="95" hasCustomPrompt="1"/>
          </p:nvPr>
        </p:nvSpPr>
        <p:spPr>
          <a:xfrm>
            <a:off x="9130223" y="1226490"/>
            <a:ext cx="2679192"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22" name="Text Placeholder 4">
            <a:extLst>
              <a:ext uri="{FF2B5EF4-FFF2-40B4-BE49-F238E27FC236}">
                <a16:creationId xmlns:a16="http://schemas.microsoft.com/office/drawing/2014/main" id="{19FF5C0F-BF75-B903-FA12-0FEE70C08153}"/>
              </a:ext>
            </a:extLst>
          </p:cNvPr>
          <p:cNvSpPr>
            <a:spLocks noGrp="1"/>
          </p:cNvSpPr>
          <p:nvPr>
            <p:ph type="body" sz="quarter" idx="96" hasCustomPrompt="1"/>
          </p:nvPr>
        </p:nvSpPr>
        <p:spPr>
          <a:xfrm>
            <a:off x="6214345" y="1226490"/>
            <a:ext cx="2679192"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23" name="Text Placeholder 4">
            <a:extLst>
              <a:ext uri="{FF2B5EF4-FFF2-40B4-BE49-F238E27FC236}">
                <a16:creationId xmlns:a16="http://schemas.microsoft.com/office/drawing/2014/main" id="{B11112F7-EE38-E0CD-71AF-9B63CB06EC82}"/>
              </a:ext>
            </a:extLst>
          </p:cNvPr>
          <p:cNvSpPr>
            <a:spLocks noGrp="1"/>
          </p:cNvSpPr>
          <p:nvPr>
            <p:ph type="body" sz="quarter" idx="97" hasCustomPrompt="1"/>
          </p:nvPr>
        </p:nvSpPr>
        <p:spPr>
          <a:xfrm>
            <a:off x="3298467" y="1226490"/>
            <a:ext cx="2679192"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24" name="Text Placeholder 11">
            <a:extLst>
              <a:ext uri="{FF2B5EF4-FFF2-40B4-BE49-F238E27FC236}">
                <a16:creationId xmlns:a16="http://schemas.microsoft.com/office/drawing/2014/main" id="{647A21F3-0BFF-7E5E-97B3-45720C05346D}"/>
              </a:ext>
            </a:extLst>
          </p:cNvPr>
          <p:cNvSpPr>
            <a:spLocks noGrp="1"/>
          </p:cNvSpPr>
          <p:nvPr>
            <p:ph type="body" sz="quarter" idx="113" hasCustomPrompt="1"/>
          </p:nvPr>
        </p:nvSpPr>
        <p:spPr>
          <a:xfrm>
            <a:off x="384429" y="3960527"/>
            <a:ext cx="2677352"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26" name="Text Placeholder 11">
            <a:extLst>
              <a:ext uri="{FF2B5EF4-FFF2-40B4-BE49-F238E27FC236}">
                <a16:creationId xmlns:a16="http://schemas.microsoft.com/office/drawing/2014/main" id="{2F496447-71B5-CE1E-F8AD-47290C35B480}"/>
              </a:ext>
            </a:extLst>
          </p:cNvPr>
          <p:cNvSpPr>
            <a:spLocks noGrp="1"/>
          </p:cNvSpPr>
          <p:nvPr>
            <p:ph type="body" sz="quarter" idx="114" hasCustomPrompt="1"/>
          </p:nvPr>
        </p:nvSpPr>
        <p:spPr>
          <a:xfrm>
            <a:off x="3300307" y="3960527"/>
            <a:ext cx="2677352"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27" name="Text Placeholder 11">
            <a:extLst>
              <a:ext uri="{FF2B5EF4-FFF2-40B4-BE49-F238E27FC236}">
                <a16:creationId xmlns:a16="http://schemas.microsoft.com/office/drawing/2014/main" id="{DBB835DE-3C91-6D65-7629-20484F75A7B5}"/>
              </a:ext>
            </a:extLst>
          </p:cNvPr>
          <p:cNvSpPr>
            <a:spLocks noGrp="1"/>
          </p:cNvSpPr>
          <p:nvPr>
            <p:ph type="body" sz="quarter" idx="115" hasCustomPrompt="1"/>
          </p:nvPr>
        </p:nvSpPr>
        <p:spPr>
          <a:xfrm>
            <a:off x="6216185" y="3960527"/>
            <a:ext cx="2677352"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28" name="Text Placeholder 11">
            <a:extLst>
              <a:ext uri="{FF2B5EF4-FFF2-40B4-BE49-F238E27FC236}">
                <a16:creationId xmlns:a16="http://schemas.microsoft.com/office/drawing/2014/main" id="{BA40F328-CB9C-180D-CC5F-DA8E1DDB9B13}"/>
              </a:ext>
            </a:extLst>
          </p:cNvPr>
          <p:cNvSpPr>
            <a:spLocks noGrp="1"/>
          </p:cNvSpPr>
          <p:nvPr>
            <p:ph type="body" sz="quarter" idx="116" hasCustomPrompt="1"/>
          </p:nvPr>
        </p:nvSpPr>
        <p:spPr>
          <a:xfrm>
            <a:off x="9132063" y="3960527"/>
            <a:ext cx="2677352"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Tree>
    <p:extLst>
      <p:ext uri="{BB962C8B-B14F-4D97-AF65-F5344CB8AC3E}">
        <p14:creationId xmlns:p14="http://schemas.microsoft.com/office/powerpoint/2010/main" val="3522712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s - One column">
    <p:spTree>
      <p:nvGrpSpPr>
        <p:cNvPr id="1" name=""/>
        <p:cNvGrpSpPr/>
        <p:nvPr/>
      </p:nvGrpSpPr>
      <p:grpSpPr>
        <a:xfrm>
          <a:off x="0" y="0"/>
          <a:ext cx="0" cy="0"/>
          <a:chOff x="0" y="0"/>
          <a:chExt cx="0" cy="0"/>
        </a:xfrm>
      </p:grpSpPr>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382588" y="1932432"/>
            <a:ext cx="2682875" cy="1382268"/>
          </a:xfrm>
          <a:prstGeom prst="rect">
            <a:avLst/>
          </a:prstGeom>
        </p:spPr>
        <p:txBody>
          <a:bodyPr/>
          <a:lstStyle>
            <a:lvl1pPr>
              <a:defRPr>
                <a:solidFill>
                  <a:schemeClr val="bg2"/>
                </a:solidFill>
              </a:defRPr>
            </a:lvl1pPr>
          </a:lstStyle>
          <a:p>
            <a:r>
              <a:rPr lang="en-US" dirty="0"/>
              <a:t>Table of Contents</a:t>
            </a:r>
          </a:p>
        </p:txBody>
      </p:sp>
      <p:cxnSp>
        <p:nvCxnSpPr>
          <p:cNvPr id="5" name="Straight Connector 4">
            <a:extLst>
              <a:ext uri="{FF2B5EF4-FFF2-40B4-BE49-F238E27FC236}">
                <a16:creationId xmlns:a16="http://schemas.microsoft.com/office/drawing/2014/main" id="{9617DC22-54DA-7A68-8D25-35BF16463B55}"/>
              </a:ext>
            </a:extLst>
          </p:cNvPr>
          <p:cNvCxnSpPr>
            <a:cxnSpLocks/>
          </p:cNvCxnSpPr>
          <p:nvPr/>
        </p:nvCxnSpPr>
        <p:spPr>
          <a:xfrm>
            <a:off x="382588" y="1461722"/>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17" name="Text Placeholder 16">
            <a:extLst>
              <a:ext uri="{FF2B5EF4-FFF2-40B4-BE49-F238E27FC236}">
                <a16:creationId xmlns:a16="http://schemas.microsoft.com/office/drawing/2014/main" id="{7E13C458-E7EC-12CE-58E4-63ED805F8947}"/>
              </a:ext>
            </a:extLst>
          </p:cNvPr>
          <p:cNvSpPr>
            <a:spLocks noGrp="1"/>
          </p:cNvSpPr>
          <p:nvPr>
            <p:ph type="body" sz="quarter" idx="12" hasCustomPrompt="1"/>
          </p:nvPr>
        </p:nvSpPr>
        <p:spPr>
          <a:xfrm>
            <a:off x="4278314" y="1903155"/>
            <a:ext cx="422778" cy="344746"/>
          </a:xfrm>
        </p:spPr>
        <p:txBody>
          <a:bodyPr anchor="ctr"/>
          <a:lstStyle>
            <a:lvl1pPr marL="0" indent="0" algn="ctr">
              <a:buNone/>
              <a:defRPr sz="1500"/>
            </a:lvl1pPr>
          </a:lstStyle>
          <a:p>
            <a:pPr lvl="0"/>
            <a:r>
              <a:rPr lang="en-US" dirty="0"/>
              <a:t>##</a:t>
            </a:r>
          </a:p>
        </p:txBody>
      </p:sp>
      <p:sp>
        <p:nvSpPr>
          <p:cNvPr id="18" name="Text Placeholder 16">
            <a:extLst>
              <a:ext uri="{FF2B5EF4-FFF2-40B4-BE49-F238E27FC236}">
                <a16:creationId xmlns:a16="http://schemas.microsoft.com/office/drawing/2014/main" id="{4DE9B011-9A68-1430-CA6B-DF895C484913}"/>
              </a:ext>
            </a:extLst>
          </p:cNvPr>
          <p:cNvSpPr>
            <a:spLocks noGrp="1"/>
          </p:cNvSpPr>
          <p:nvPr>
            <p:ph type="body" sz="quarter" idx="13" hasCustomPrompt="1"/>
          </p:nvPr>
        </p:nvSpPr>
        <p:spPr>
          <a:xfrm>
            <a:off x="4708619" y="1903155"/>
            <a:ext cx="5157694" cy="344746"/>
          </a:xfrm>
        </p:spPr>
        <p:txBody>
          <a:bodyPr anchor="ctr"/>
          <a:lstStyle>
            <a:lvl1pPr marL="0" indent="0" algn="l">
              <a:buNone/>
              <a:defRPr sz="1500"/>
            </a:lvl1pPr>
          </a:lstStyle>
          <a:p>
            <a:pPr lvl="0"/>
            <a:r>
              <a:rPr lang="en-US" dirty="0"/>
              <a:t>Section name goes here</a:t>
            </a:r>
          </a:p>
        </p:txBody>
      </p:sp>
      <p:sp>
        <p:nvSpPr>
          <p:cNvPr id="23" name="Text Placeholder 16">
            <a:extLst>
              <a:ext uri="{FF2B5EF4-FFF2-40B4-BE49-F238E27FC236}">
                <a16:creationId xmlns:a16="http://schemas.microsoft.com/office/drawing/2014/main" id="{7C7E00BF-014F-7273-E5FB-77037B9F74C8}"/>
              </a:ext>
            </a:extLst>
          </p:cNvPr>
          <p:cNvSpPr>
            <a:spLocks noGrp="1"/>
          </p:cNvSpPr>
          <p:nvPr>
            <p:ph type="body" sz="quarter" idx="14" hasCustomPrompt="1"/>
          </p:nvPr>
        </p:nvSpPr>
        <p:spPr>
          <a:xfrm>
            <a:off x="4278314" y="2387249"/>
            <a:ext cx="422778" cy="344746"/>
          </a:xfrm>
        </p:spPr>
        <p:txBody>
          <a:bodyPr anchor="ctr"/>
          <a:lstStyle>
            <a:lvl1pPr marL="0" indent="0" algn="ctr">
              <a:buNone/>
              <a:defRPr sz="1500"/>
            </a:lvl1pPr>
          </a:lstStyle>
          <a:p>
            <a:pPr lvl="0"/>
            <a:r>
              <a:rPr lang="en-US" dirty="0"/>
              <a:t>##</a:t>
            </a:r>
          </a:p>
        </p:txBody>
      </p:sp>
      <p:sp>
        <p:nvSpPr>
          <p:cNvPr id="24" name="Text Placeholder 16">
            <a:extLst>
              <a:ext uri="{FF2B5EF4-FFF2-40B4-BE49-F238E27FC236}">
                <a16:creationId xmlns:a16="http://schemas.microsoft.com/office/drawing/2014/main" id="{0692ED21-7B42-7A9C-3FFF-37440B98555B}"/>
              </a:ext>
            </a:extLst>
          </p:cNvPr>
          <p:cNvSpPr>
            <a:spLocks noGrp="1"/>
          </p:cNvSpPr>
          <p:nvPr>
            <p:ph type="body" sz="quarter" idx="15" hasCustomPrompt="1"/>
          </p:nvPr>
        </p:nvSpPr>
        <p:spPr>
          <a:xfrm>
            <a:off x="4708619" y="2387249"/>
            <a:ext cx="5157694" cy="344746"/>
          </a:xfrm>
        </p:spPr>
        <p:txBody>
          <a:bodyPr anchor="ctr"/>
          <a:lstStyle>
            <a:lvl1pPr marL="0" indent="0" algn="l">
              <a:buNone/>
              <a:defRPr sz="1500"/>
            </a:lvl1pPr>
          </a:lstStyle>
          <a:p>
            <a:pPr lvl="0"/>
            <a:r>
              <a:rPr lang="en-US" dirty="0"/>
              <a:t>Section name goes here</a:t>
            </a:r>
          </a:p>
        </p:txBody>
      </p:sp>
      <p:sp>
        <p:nvSpPr>
          <p:cNvPr id="31" name="Text Placeholder 16">
            <a:extLst>
              <a:ext uri="{FF2B5EF4-FFF2-40B4-BE49-F238E27FC236}">
                <a16:creationId xmlns:a16="http://schemas.microsoft.com/office/drawing/2014/main" id="{E97B39A4-4679-054B-1560-7D3622D16831}"/>
              </a:ext>
            </a:extLst>
          </p:cNvPr>
          <p:cNvSpPr>
            <a:spLocks noGrp="1"/>
          </p:cNvSpPr>
          <p:nvPr>
            <p:ph type="body" sz="quarter" idx="16" hasCustomPrompt="1"/>
          </p:nvPr>
        </p:nvSpPr>
        <p:spPr>
          <a:xfrm>
            <a:off x="4278314" y="2882101"/>
            <a:ext cx="422778" cy="344746"/>
          </a:xfrm>
        </p:spPr>
        <p:txBody>
          <a:bodyPr anchor="ctr"/>
          <a:lstStyle>
            <a:lvl1pPr marL="0" indent="0" algn="ctr">
              <a:buNone/>
              <a:defRPr sz="1500"/>
            </a:lvl1pPr>
          </a:lstStyle>
          <a:p>
            <a:pPr lvl="0"/>
            <a:r>
              <a:rPr lang="en-US" dirty="0"/>
              <a:t>##</a:t>
            </a:r>
          </a:p>
        </p:txBody>
      </p:sp>
      <p:sp>
        <p:nvSpPr>
          <p:cNvPr id="32" name="Text Placeholder 16">
            <a:extLst>
              <a:ext uri="{FF2B5EF4-FFF2-40B4-BE49-F238E27FC236}">
                <a16:creationId xmlns:a16="http://schemas.microsoft.com/office/drawing/2014/main" id="{F6334B56-28C6-8EC9-61BA-5C00D9AF7F8D}"/>
              </a:ext>
            </a:extLst>
          </p:cNvPr>
          <p:cNvSpPr>
            <a:spLocks noGrp="1"/>
          </p:cNvSpPr>
          <p:nvPr>
            <p:ph type="body" sz="quarter" idx="17" hasCustomPrompt="1"/>
          </p:nvPr>
        </p:nvSpPr>
        <p:spPr>
          <a:xfrm>
            <a:off x="4708619" y="2882101"/>
            <a:ext cx="5157694" cy="344746"/>
          </a:xfrm>
        </p:spPr>
        <p:txBody>
          <a:bodyPr anchor="ctr"/>
          <a:lstStyle>
            <a:lvl1pPr marL="0" indent="0" algn="l">
              <a:buNone/>
              <a:defRPr sz="1500"/>
            </a:lvl1pPr>
          </a:lstStyle>
          <a:p>
            <a:pPr lvl="0"/>
            <a:r>
              <a:rPr lang="en-US" dirty="0"/>
              <a:t>Section name goes here</a:t>
            </a:r>
          </a:p>
        </p:txBody>
      </p:sp>
      <p:sp>
        <p:nvSpPr>
          <p:cNvPr id="33" name="Text Placeholder 16">
            <a:extLst>
              <a:ext uri="{FF2B5EF4-FFF2-40B4-BE49-F238E27FC236}">
                <a16:creationId xmlns:a16="http://schemas.microsoft.com/office/drawing/2014/main" id="{C4BE0B39-211E-904A-53BE-2169021DD7D9}"/>
              </a:ext>
            </a:extLst>
          </p:cNvPr>
          <p:cNvSpPr>
            <a:spLocks noGrp="1"/>
          </p:cNvSpPr>
          <p:nvPr>
            <p:ph type="body" sz="quarter" idx="18" hasCustomPrompt="1"/>
          </p:nvPr>
        </p:nvSpPr>
        <p:spPr>
          <a:xfrm>
            <a:off x="4278314" y="3380090"/>
            <a:ext cx="422778" cy="344746"/>
          </a:xfrm>
        </p:spPr>
        <p:txBody>
          <a:bodyPr anchor="ctr"/>
          <a:lstStyle>
            <a:lvl1pPr marL="0" indent="0" algn="ctr">
              <a:buNone/>
              <a:defRPr sz="1500"/>
            </a:lvl1pPr>
          </a:lstStyle>
          <a:p>
            <a:pPr lvl="0"/>
            <a:r>
              <a:rPr lang="en-US" dirty="0"/>
              <a:t>##</a:t>
            </a:r>
          </a:p>
        </p:txBody>
      </p:sp>
      <p:sp>
        <p:nvSpPr>
          <p:cNvPr id="34" name="Text Placeholder 16">
            <a:extLst>
              <a:ext uri="{FF2B5EF4-FFF2-40B4-BE49-F238E27FC236}">
                <a16:creationId xmlns:a16="http://schemas.microsoft.com/office/drawing/2014/main" id="{B5652A4B-E032-5382-F584-4CC7B85F48F4}"/>
              </a:ext>
            </a:extLst>
          </p:cNvPr>
          <p:cNvSpPr>
            <a:spLocks noGrp="1"/>
          </p:cNvSpPr>
          <p:nvPr>
            <p:ph type="body" sz="quarter" idx="19" hasCustomPrompt="1"/>
          </p:nvPr>
        </p:nvSpPr>
        <p:spPr>
          <a:xfrm>
            <a:off x="4708619" y="3380090"/>
            <a:ext cx="5157694" cy="344746"/>
          </a:xfrm>
        </p:spPr>
        <p:txBody>
          <a:bodyPr anchor="ctr"/>
          <a:lstStyle>
            <a:lvl1pPr marL="0" indent="0" algn="l">
              <a:buNone/>
              <a:defRPr sz="1500"/>
            </a:lvl1pPr>
          </a:lstStyle>
          <a:p>
            <a:pPr lvl="0"/>
            <a:r>
              <a:rPr lang="en-US" dirty="0"/>
              <a:t>Section name goes here</a:t>
            </a:r>
          </a:p>
        </p:txBody>
      </p:sp>
      <p:sp>
        <p:nvSpPr>
          <p:cNvPr id="35" name="Text Placeholder 16">
            <a:extLst>
              <a:ext uri="{FF2B5EF4-FFF2-40B4-BE49-F238E27FC236}">
                <a16:creationId xmlns:a16="http://schemas.microsoft.com/office/drawing/2014/main" id="{DFAF2E5F-917A-2570-E99B-12F0732D15BB}"/>
              </a:ext>
            </a:extLst>
          </p:cNvPr>
          <p:cNvSpPr>
            <a:spLocks noGrp="1"/>
          </p:cNvSpPr>
          <p:nvPr>
            <p:ph type="body" sz="quarter" idx="20" hasCustomPrompt="1"/>
          </p:nvPr>
        </p:nvSpPr>
        <p:spPr>
          <a:xfrm>
            <a:off x="4278314" y="3878079"/>
            <a:ext cx="422778" cy="344746"/>
          </a:xfrm>
        </p:spPr>
        <p:txBody>
          <a:bodyPr anchor="ctr"/>
          <a:lstStyle>
            <a:lvl1pPr marL="0" indent="0" algn="ctr">
              <a:buNone/>
              <a:defRPr sz="1500"/>
            </a:lvl1pPr>
          </a:lstStyle>
          <a:p>
            <a:pPr lvl="0"/>
            <a:r>
              <a:rPr lang="en-US" dirty="0"/>
              <a:t>##</a:t>
            </a:r>
          </a:p>
        </p:txBody>
      </p:sp>
      <p:sp>
        <p:nvSpPr>
          <p:cNvPr id="36" name="Text Placeholder 16">
            <a:extLst>
              <a:ext uri="{FF2B5EF4-FFF2-40B4-BE49-F238E27FC236}">
                <a16:creationId xmlns:a16="http://schemas.microsoft.com/office/drawing/2014/main" id="{0122617A-9420-E10E-72A0-98B91CF3DD02}"/>
              </a:ext>
            </a:extLst>
          </p:cNvPr>
          <p:cNvSpPr>
            <a:spLocks noGrp="1"/>
          </p:cNvSpPr>
          <p:nvPr>
            <p:ph type="body" sz="quarter" idx="21" hasCustomPrompt="1"/>
          </p:nvPr>
        </p:nvSpPr>
        <p:spPr>
          <a:xfrm>
            <a:off x="4708619" y="3878079"/>
            <a:ext cx="5157694" cy="344746"/>
          </a:xfrm>
        </p:spPr>
        <p:txBody>
          <a:bodyPr anchor="ctr"/>
          <a:lstStyle>
            <a:lvl1pPr marL="0" indent="0" algn="l">
              <a:buNone/>
              <a:defRPr sz="1500"/>
            </a:lvl1pPr>
          </a:lstStyle>
          <a:p>
            <a:pPr lvl="0"/>
            <a:r>
              <a:rPr lang="en-US" dirty="0"/>
              <a:t>Section name goes here</a:t>
            </a:r>
          </a:p>
        </p:txBody>
      </p:sp>
      <p:sp>
        <p:nvSpPr>
          <p:cNvPr id="37" name="Text Placeholder 16">
            <a:extLst>
              <a:ext uri="{FF2B5EF4-FFF2-40B4-BE49-F238E27FC236}">
                <a16:creationId xmlns:a16="http://schemas.microsoft.com/office/drawing/2014/main" id="{A57F4D66-695F-03A8-DDA9-80CC0D3EFA15}"/>
              </a:ext>
            </a:extLst>
          </p:cNvPr>
          <p:cNvSpPr>
            <a:spLocks noGrp="1"/>
          </p:cNvSpPr>
          <p:nvPr>
            <p:ph type="body" sz="quarter" idx="22" hasCustomPrompt="1"/>
          </p:nvPr>
        </p:nvSpPr>
        <p:spPr>
          <a:xfrm>
            <a:off x="4278314" y="4376068"/>
            <a:ext cx="422778" cy="344746"/>
          </a:xfrm>
        </p:spPr>
        <p:txBody>
          <a:bodyPr anchor="ctr"/>
          <a:lstStyle>
            <a:lvl1pPr marL="0" indent="0" algn="ctr">
              <a:buNone/>
              <a:defRPr sz="1500"/>
            </a:lvl1pPr>
          </a:lstStyle>
          <a:p>
            <a:pPr lvl="0"/>
            <a:r>
              <a:rPr lang="en-US" dirty="0"/>
              <a:t>##</a:t>
            </a:r>
          </a:p>
        </p:txBody>
      </p:sp>
      <p:sp>
        <p:nvSpPr>
          <p:cNvPr id="38" name="Text Placeholder 16">
            <a:extLst>
              <a:ext uri="{FF2B5EF4-FFF2-40B4-BE49-F238E27FC236}">
                <a16:creationId xmlns:a16="http://schemas.microsoft.com/office/drawing/2014/main" id="{3F9FECAF-9EE3-31A1-12CB-DE0FDCF0969C}"/>
              </a:ext>
            </a:extLst>
          </p:cNvPr>
          <p:cNvSpPr>
            <a:spLocks noGrp="1"/>
          </p:cNvSpPr>
          <p:nvPr>
            <p:ph type="body" sz="quarter" idx="23" hasCustomPrompt="1"/>
          </p:nvPr>
        </p:nvSpPr>
        <p:spPr>
          <a:xfrm>
            <a:off x="4708619" y="4376068"/>
            <a:ext cx="5157694" cy="344746"/>
          </a:xfrm>
        </p:spPr>
        <p:txBody>
          <a:bodyPr anchor="ctr"/>
          <a:lstStyle>
            <a:lvl1pPr marL="0" indent="0" algn="l">
              <a:buNone/>
              <a:defRPr sz="1500"/>
            </a:lvl1pPr>
          </a:lstStyle>
          <a:p>
            <a:pPr lvl="0"/>
            <a:r>
              <a:rPr lang="en-US" dirty="0"/>
              <a:t>Section name goes here</a:t>
            </a:r>
          </a:p>
        </p:txBody>
      </p:sp>
      <p:sp>
        <p:nvSpPr>
          <p:cNvPr id="39" name="Text Placeholder 16">
            <a:extLst>
              <a:ext uri="{FF2B5EF4-FFF2-40B4-BE49-F238E27FC236}">
                <a16:creationId xmlns:a16="http://schemas.microsoft.com/office/drawing/2014/main" id="{A0205236-3F21-1D0D-E6A5-E9D1CE1EB9A3}"/>
              </a:ext>
            </a:extLst>
          </p:cNvPr>
          <p:cNvSpPr>
            <a:spLocks noGrp="1"/>
          </p:cNvSpPr>
          <p:nvPr>
            <p:ph type="body" sz="quarter" idx="24" hasCustomPrompt="1"/>
          </p:nvPr>
        </p:nvSpPr>
        <p:spPr>
          <a:xfrm>
            <a:off x="4278314" y="4874057"/>
            <a:ext cx="422778" cy="344746"/>
          </a:xfrm>
        </p:spPr>
        <p:txBody>
          <a:bodyPr anchor="ctr"/>
          <a:lstStyle>
            <a:lvl1pPr marL="0" indent="0" algn="ctr">
              <a:buNone/>
              <a:defRPr sz="1500"/>
            </a:lvl1pPr>
          </a:lstStyle>
          <a:p>
            <a:pPr lvl="0"/>
            <a:r>
              <a:rPr lang="en-US" dirty="0"/>
              <a:t>##</a:t>
            </a:r>
          </a:p>
        </p:txBody>
      </p:sp>
      <p:sp>
        <p:nvSpPr>
          <p:cNvPr id="40" name="Text Placeholder 16">
            <a:extLst>
              <a:ext uri="{FF2B5EF4-FFF2-40B4-BE49-F238E27FC236}">
                <a16:creationId xmlns:a16="http://schemas.microsoft.com/office/drawing/2014/main" id="{4F3BD6FD-E75F-94FA-F30F-62849401FADD}"/>
              </a:ext>
            </a:extLst>
          </p:cNvPr>
          <p:cNvSpPr>
            <a:spLocks noGrp="1"/>
          </p:cNvSpPr>
          <p:nvPr>
            <p:ph type="body" sz="quarter" idx="25" hasCustomPrompt="1"/>
          </p:nvPr>
        </p:nvSpPr>
        <p:spPr>
          <a:xfrm>
            <a:off x="4708619" y="4874057"/>
            <a:ext cx="5157694" cy="344746"/>
          </a:xfrm>
        </p:spPr>
        <p:txBody>
          <a:bodyPr anchor="ctr"/>
          <a:lstStyle>
            <a:lvl1pPr marL="0" indent="0" algn="l">
              <a:buNone/>
              <a:defRPr sz="1500"/>
            </a:lvl1pPr>
          </a:lstStyle>
          <a:p>
            <a:pPr lvl="0"/>
            <a:r>
              <a:rPr lang="en-US" dirty="0"/>
              <a:t>Section name goes here</a:t>
            </a:r>
          </a:p>
        </p:txBody>
      </p:sp>
      <p:sp>
        <p:nvSpPr>
          <p:cNvPr id="41" name="Text Placeholder 16">
            <a:extLst>
              <a:ext uri="{FF2B5EF4-FFF2-40B4-BE49-F238E27FC236}">
                <a16:creationId xmlns:a16="http://schemas.microsoft.com/office/drawing/2014/main" id="{5C52F046-8585-2F90-3504-F0D5C2335890}"/>
              </a:ext>
            </a:extLst>
          </p:cNvPr>
          <p:cNvSpPr>
            <a:spLocks noGrp="1"/>
          </p:cNvSpPr>
          <p:nvPr>
            <p:ph type="body" sz="quarter" idx="26" hasCustomPrompt="1"/>
          </p:nvPr>
        </p:nvSpPr>
        <p:spPr>
          <a:xfrm>
            <a:off x="4278314" y="5367985"/>
            <a:ext cx="422778" cy="344746"/>
          </a:xfrm>
        </p:spPr>
        <p:txBody>
          <a:bodyPr anchor="ctr"/>
          <a:lstStyle>
            <a:lvl1pPr marL="0" indent="0" algn="ctr">
              <a:buNone/>
              <a:defRPr sz="1500"/>
            </a:lvl1pPr>
          </a:lstStyle>
          <a:p>
            <a:pPr lvl="0"/>
            <a:r>
              <a:rPr lang="en-US" dirty="0"/>
              <a:t>##</a:t>
            </a:r>
          </a:p>
        </p:txBody>
      </p:sp>
      <p:sp>
        <p:nvSpPr>
          <p:cNvPr id="42" name="Text Placeholder 16">
            <a:extLst>
              <a:ext uri="{FF2B5EF4-FFF2-40B4-BE49-F238E27FC236}">
                <a16:creationId xmlns:a16="http://schemas.microsoft.com/office/drawing/2014/main" id="{6E31885B-4026-67D9-5526-1018B1DC3FF9}"/>
              </a:ext>
            </a:extLst>
          </p:cNvPr>
          <p:cNvSpPr>
            <a:spLocks noGrp="1"/>
          </p:cNvSpPr>
          <p:nvPr>
            <p:ph type="body" sz="quarter" idx="27" hasCustomPrompt="1"/>
          </p:nvPr>
        </p:nvSpPr>
        <p:spPr>
          <a:xfrm>
            <a:off x="4708619" y="5367985"/>
            <a:ext cx="5157694" cy="344746"/>
          </a:xfrm>
        </p:spPr>
        <p:txBody>
          <a:bodyPr anchor="ctr"/>
          <a:lstStyle>
            <a:lvl1pPr marL="0" indent="0" algn="l">
              <a:buNone/>
              <a:defRPr sz="1500"/>
            </a:lvl1pPr>
          </a:lstStyle>
          <a:p>
            <a:pPr lvl="0"/>
            <a:r>
              <a:rPr lang="en-US" dirty="0"/>
              <a:t>Section name goes here</a:t>
            </a:r>
          </a:p>
        </p:txBody>
      </p:sp>
    </p:spTree>
    <p:extLst>
      <p:ext uri="{BB962C8B-B14F-4D97-AF65-F5344CB8AC3E}">
        <p14:creationId xmlns:p14="http://schemas.microsoft.com/office/powerpoint/2010/main" val="276159846"/>
      </p:ext>
    </p:extLst>
  </p:cSld>
  <p:clrMapOvr>
    <a:masterClrMapping/>
  </p:clrMapOvr>
  <p:extLst>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hree charts">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14" name="Chart Placeholder 13">
            <a:extLst>
              <a:ext uri="{FF2B5EF4-FFF2-40B4-BE49-F238E27FC236}">
                <a16:creationId xmlns:a16="http://schemas.microsoft.com/office/drawing/2014/main" id="{085216B9-A87C-9A1F-7C84-9F3D7674D05D}"/>
              </a:ext>
            </a:extLst>
          </p:cNvPr>
          <p:cNvSpPr>
            <a:spLocks noGrp="1"/>
          </p:cNvSpPr>
          <p:nvPr>
            <p:ph type="chart" sz="quarter" idx="55" hasCustomPrompt="1"/>
          </p:nvPr>
        </p:nvSpPr>
        <p:spPr>
          <a:xfrm>
            <a:off x="382589" y="2649058"/>
            <a:ext cx="3654424" cy="3017794"/>
          </a:xfrm>
          <a:solidFill>
            <a:schemeClr val="bg1">
              <a:lumMod val="95000"/>
            </a:schemeClr>
          </a:solidFill>
        </p:spPr>
        <p:txBody>
          <a:bodyPr anchor="ctr"/>
          <a:lstStyle>
            <a:lvl1pPr marL="0" indent="0" algn="ctr">
              <a:buFontTx/>
              <a:buNone/>
              <a:defRPr sz="1400"/>
            </a:lvl1pPr>
          </a:lstStyle>
          <a:p>
            <a:r>
              <a:rPr lang="en-US"/>
              <a:t>Click to add chart</a:t>
            </a:r>
          </a:p>
        </p:txBody>
      </p:sp>
      <p:sp>
        <p:nvSpPr>
          <p:cNvPr id="27" name="Text Placeholder 72">
            <a:extLst>
              <a:ext uri="{FF2B5EF4-FFF2-40B4-BE49-F238E27FC236}">
                <a16:creationId xmlns:a16="http://schemas.microsoft.com/office/drawing/2014/main" id="{FEC2AA2B-034E-0E54-DBD2-8A9397C31A3F}"/>
              </a:ext>
            </a:extLst>
          </p:cNvPr>
          <p:cNvSpPr>
            <a:spLocks noGrp="1"/>
          </p:cNvSpPr>
          <p:nvPr>
            <p:ph type="body" sz="quarter" idx="36" hasCustomPrompt="1"/>
          </p:nvPr>
        </p:nvSpPr>
        <p:spPr>
          <a:xfrm>
            <a:off x="382587" y="1219201"/>
            <a:ext cx="11426825" cy="228599"/>
          </a:xfrm>
        </p:spPr>
        <p:txBody>
          <a:bodyPr/>
          <a:lstStyle>
            <a:lvl1pPr marL="0" indent="0">
              <a:spcBef>
                <a:spcPts val="0"/>
              </a:spcBef>
              <a:buNone/>
              <a:defRPr sz="1500" b="0" i="0">
                <a:latin typeface="Wells Fargo Sans SemiBold" panose="020B0503020203020204" pitchFamily="34" charset="0"/>
              </a:defRPr>
            </a:lvl1pPr>
          </a:lstStyle>
          <a:p>
            <a:pPr lvl="0"/>
            <a:r>
              <a:rPr lang="en-US" dirty="0"/>
              <a:t>Subhead</a:t>
            </a:r>
          </a:p>
        </p:txBody>
      </p:sp>
      <p:sp>
        <p:nvSpPr>
          <p:cNvPr id="28" name="Chart Placeholder 13">
            <a:extLst>
              <a:ext uri="{FF2B5EF4-FFF2-40B4-BE49-F238E27FC236}">
                <a16:creationId xmlns:a16="http://schemas.microsoft.com/office/drawing/2014/main" id="{E26DEAD3-312F-219E-50A4-58833F87B11C}"/>
              </a:ext>
            </a:extLst>
          </p:cNvPr>
          <p:cNvSpPr>
            <a:spLocks noGrp="1"/>
          </p:cNvSpPr>
          <p:nvPr>
            <p:ph type="chart" sz="quarter" idx="77" hasCustomPrompt="1"/>
          </p:nvPr>
        </p:nvSpPr>
        <p:spPr>
          <a:xfrm>
            <a:off x="4268788" y="2649058"/>
            <a:ext cx="3654424" cy="3017794"/>
          </a:xfrm>
          <a:solidFill>
            <a:schemeClr val="bg1">
              <a:lumMod val="95000"/>
            </a:schemeClr>
          </a:solidFill>
        </p:spPr>
        <p:txBody>
          <a:bodyPr anchor="ctr"/>
          <a:lstStyle>
            <a:lvl1pPr marL="0" indent="0" algn="ctr">
              <a:buFontTx/>
              <a:buNone/>
              <a:defRPr sz="1400"/>
            </a:lvl1pPr>
          </a:lstStyle>
          <a:p>
            <a:r>
              <a:rPr lang="en-US"/>
              <a:t>Click to add chart</a:t>
            </a:r>
          </a:p>
        </p:txBody>
      </p:sp>
      <p:sp>
        <p:nvSpPr>
          <p:cNvPr id="29" name="Chart Placeholder 13">
            <a:extLst>
              <a:ext uri="{FF2B5EF4-FFF2-40B4-BE49-F238E27FC236}">
                <a16:creationId xmlns:a16="http://schemas.microsoft.com/office/drawing/2014/main" id="{61FFA19A-9D77-FBD5-77AB-4B58EF00FB43}"/>
              </a:ext>
            </a:extLst>
          </p:cNvPr>
          <p:cNvSpPr>
            <a:spLocks noGrp="1"/>
          </p:cNvSpPr>
          <p:nvPr>
            <p:ph type="chart" sz="quarter" idx="78" hasCustomPrompt="1"/>
          </p:nvPr>
        </p:nvSpPr>
        <p:spPr>
          <a:xfrm>
            <a:off x="8154988" y="2649058"/>
            <a:ext cx="3654424" cy="3017794"/>
          </a:xfrm>
          <a:solidFill>
            <a:schemeClr val="bg1">
              <a:lumMod val="95000"/>
            </a:schemeClr>
          </a:solidFill>
        </p:spPr>
        <p:txBody>
          <a:bodyPr anchor="ctr"/>
          <a:lstStyle>
            <a:lvl1pPr marL="0" indent="0" algn="ctr">
              <a:buFontTx/>
              <a:buNone/>
              <a:defRPr sz="1400"/>
            </a:lvl1pPr>
          </a:lstStyle>
          <a:p>
            <a:r>
              <a:rPr lang="en-US"/>
              <a:t>Click to add chart</a:t>
            </a:r>
          </a:p>
        </p:txBody>
      </p:sp>
      <p:sp>
        <p:nvSpPr>
          <p:cNvPr id="2" name="Text Placeholder 4">
            <a:extLst>
              <a:ext uri="{FF2B5EF4-FFF2-40B4-BE49-F238E27FC236}">
                <a16:creationId xmlns:a16="http://schemas.microsoft.com/office/drawing/2014/main" id="{FE356D24-C649-401B-ADED-61D0DABFFF12}"/>
              </a:ext>
            </a:extLst>
          </p:cNvPr>
          <p:cNvSpPr>
            <a:spLocks noGrp="1"/>
          </p:cNvSpPr>
          <p:nvPr>
            <p:ph type="body" sz="quarter" idx="94" hasCustomPrompt="1"/>
          </p:nvPr>
        </p:nvSpPr>
        <p:spPr>
          <a:xfrm>
            <a:off x="382589" y="2283298"/>
            <a:ext cx="3657600"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3" name="Text Placeholder 4">
            <a:extLst>
              <a:ext uri="{FF2B5EF4-FFF2-40B4-BE49-F238E27FC236}">
                <a16:creationId xmlns:a16="http://schemas.microsoft.com/office/drawing/2014/main" id="{EBD3CD50-AF35-1C1B-DE02-4567D20513D1}"/>
              </a:ext>
            </a:extLst>
          </p:cNvPr>
          <p:cNvSpPr>
            <a:spLocks noGrp="1"/>
          </p:cNvSpPr>
          <p:nvPr>
            <p:ph type="body" sz="quarter" idx="95" hasCustomPrompt="1"/>
          </p:nvPr>
        </p:nvSpPr>
        <p:spPr>
          <a:xfrm>
            <a:off x="4267201" y="2283298"/>
            <a:ext cx="3657600"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4" name="Text Placeholder 4">
            <a:extLst>
              <a:ext uri="{FF2B5EF4-FFF2-40B4-BE49-F238E27FC236}">
                <a16:creationId xmlns:a16="http://schemas.microsoft.com/office/drawing/2014/main" id="{50C2433C-2037-5286-D549-89825BB1BA4C}"/>
              </a:ext>
            </a:extLst>
          </p:cNvPr>
          <p:cNvSpPr>
            <a:spLocks noGrp="1"/>
          </p:cNvSpPr>
          <p:nvPr>
            <p:ph type="body" sz="quarter" idx="96" hasCustomPrompt="1"/>
          </p:nvPr>
        </p:nvSpPr>
        <p:spPr>
          <a:xfrm>
            <a:off x="8151812" y="2283298"/>
            <a:ext cx="3657600"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5" name="Text Placeholder 11">
            <a:extLst>
              <a:ext uri="{FF2B5EF4-FFF2-40B4-BE49-F238E27FC236}">
                <a16:creationId xmlns:a16="http://schemas.microsoft.com/office/drawing/2014/main" id="{C1A86FAA-0835-582D-D48E-45886D3F5FFC}"/>
              </a:ext>
            </a:extLst>
          </p:cNvPr>
          <p:cNvSpPr>
            <a:spLocks noGrp="1"/>
          </p:cNvSpPr>
          <p:nvPr>
            <p:ph type="body" sz="quarter" idx="113" hasCustomPrompt="1"/>
          </p:nvPr>
        </p:nvSpPr>
        <p:spPr>
          <a:xfrm>
            <a:off x="382589" y="5714477"/>
            <a:ext cx="3654424"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7" name="Text Placeholder 11">
            <a:extLst>
              <a:ext uri="{FF2B5EF4-FFF2-40B4-BE49-F238E27FC236}">
                <a16:creationId xmlns:a16="http://schemas.microsoft.com/office/drawing/2014/main" id="{811DB52F-D87F-9200-B679-35351D2D3AB7}"/>
              </a:ext>
            </a:extLst>
          </p:cNvPr>
          <p:cNvSpPr>
            <a:spLocks noGrp="1"/>
          </p:cNvSpPr>
          <p:nvPr>
            <p:ph type="body" sz="quarter" idx="114" hasCustomPrompt="1"/>
          </p:nvPr>
        </p:nvSpPr>
        <p:spPr>
          <a:xfrm>
            <a:off x="4268789" y="5714477"/>
            <a:ext cx="3654424"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10" name="Text Placeholder 11">
            <a:extLst>
              <a:ext uri="{FF2B5EF4-FFF2-40B4-BE49-F238E27FC236}">
                <a16:creationId xmlns:a16="http://schemas.microsoft.com/office/drawing/2014/main" id="{F327C3FF-CA7F-8F35-F633-5433376E5600}"/>
              </a:ext>
            </a:extLst>
          </p:cNvPr>
          <p:cNvSpPr>
            <a:spLocks noGrp="1"/>
          </p:cNvSpPr>
          <p:nvPr>
            <p:ph type="body" sz="quarter" idx="115" hasCustomPrompt="1"/>
          </p:nvPr>
        </p:nvSpPr>
        <p:spPr>
          <a:xfrm>
            <a:off x="8154988" y="5714477"/>
            <a:ext cx="3654424"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Tree>
    <p:extLst>
      <p:ext uri="{BB962C8B-B14F-4D97-AF65-F5344CB8AC3E}">
        <p14:creationId xmlns:p14="http://schemas.microsoft.com/office/powerpoint/2010/main" val="19083279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Six charts">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27" name="Text Placeholder 72">
            <a:extLst>
              <a:ext uri="{FF2B5EF4-FFF2-40B4-BE49-F238E27FC236}">
                <a16:creationId xmlns:a16="http://schemas.microsoft.com/office/drawing/2014/main" id="{FEC2AA2B-034E-0E54-DBD2-8A9397C31A3F}"/>
              </a:ext>
            </a:extLst>
          </p:cNvPr>
          <p:cNvSpPr>
            <a:spLocks noGrp="1"/>
          </p:cNvSpPr>
          <p:nvPr>
            <p:ph type="body" sz="quarter" idx="36" hasCustomPrompt="1"/>
          </p:nvPr>
        </p:nvSpPr>
        <p:spPr>
          <a:xfrm>
            <a:off x="382586" y="1219201"/>
            <a:ext cx="11430000" cy="228599"/>
          </a:xfrm>
        </p:spPr>
        <p:txBody>
          <a:bodyPr/>
          <a:lstStyle>
            <a:lvl1pPr marL="0" indent="0">
              <a:spcBef>
                <a:spcPts val="0"/>
              </a:spcBef>
              <a:buNone/>
              <a:defRPr sz="1500" b="0" i="0">
                <a:latin typeface="Wells Fargo Sans SemiBold" panose="020B0503020203020204" pitchFamily="34" charset="0"/>
              </a:defRPr>
            </a:lvl1pPr>
          </a:lstStyle>
          <a:p>
            <a:pPr lvl="0"/>
            <a:r>
              <a:rPr lang="en-US" dirty="0"/>
              <a:t>Subhead</a:t>
            </a:r>
          </a:p>
        </p:txBody>
      </p:sp>
      <p:sp>
        <p:nvSpPr>
          <p:cNvPr id="2" name="Chart Placeholder 1">
            <a:extLst>
              <a:ext uri="{FF2B5EF4-FFF2-40B4-BE49-F238E27FC236}">
                <a16:creationId xmlns:a16="http://schemas.microsoft.com/office/drawing/2014/main" id="{555FECF0-7B03-61DE-8CA0-CC4FFEB74600}"/>
              </a:ext>
            </a:extLst>
          </p:cNvPr>
          <p:cNvSpPr>
            <a:spLocks noGrp="1"/>
          </p:cNvSpPr>
          <p:nvPr>
            <p:ph type="chart" sz="quarter" idx="11"/>
          </p:nvPr>
        </p:nvSpPr>
        <p:spPr>
          <a:xfrm>
            <a:off x="382587" y="1730829"/>
            <a:ext cx="3654425" cy="2057400"/>
          </a:xfrm>
          <a:solidFill>
            <a:schemeClr val="bg1">
              <a:lumMod val="95000"/>
            </a:schemeClr>
          </a:solidFill>
        </p:spPr>
        <p:txBody>
          <a:bodyPr anchor="ctr" anchorCtr="0">
            <a:normAutofit/>
          </a:bodyPr>
          <a:lstStyle>
            <a:lvl1pPr marL="0" indent="0" algn="ctr">
              <a:buFontTx/>
              <a:buNone/>
              <a:defRPr sz="1200"/>
            </a:lvl1pPr>
          </a:lstStyle>
          <a:p>
            <a:r>
              <a:rPr lang="en-US"/>
              <a:t>Click icon to add chart</a:t>
            </a:r>
          </a:p>
        </p:txBody>
      </p:sp>
      <p:sp>
        <p:nvSpPr>
          <p:cNvPr id="11" name="Chart Placeholder 1">
            <a:extLst>
              <a:ext uri="{FF2B5EF4-FFF2-40B4-BE49-F238E27FC236}">
                <a16:creationId xmlns:a16="http://schemas.microsoft.com/office/drawing/2014/main" id="{CABD078B-2FE9-0A26-7F87-8FAE7C1A14E8}"/>
              </a:ext>
            </a:extLst>
          </p:cNvPr>
          <p:cNvSpPr>
            <a:spLocks noGrp="1"/>
          </p:cNvSpPr>
          <p:nvPr>
            <p:ph type="chart" sz="quarter" idx="71"/>
          </p:nvPr>
        </p:nvSpPr>
        <p:spPr>
          <a:xfrm>
            <a:off x="4286460" y="1730829"/>
            <a:ext cx="3654425" cy="2057400"/>
          </a:xfrm>
          <a:solidFill>
            <a:schemeClr val="bg1">
              <a:lumMod val="95000"/>
            </a:schemeClr>
          </a:solidFill>
        </p:spPr>
        <p:txBody>
          <a:bodyPr anchor="ctr" anchorCtr="0">
            <a:normAutofit/>
          </a:bodyPr>
          <a:lstStyle>
            <a:lvl1pPr marL="0" indent="0" algn="ctr">
              <a:buFontTx/>
              <a:buNone/>
              <a:defRPr sz="1200"/>
            </a:lvl1pPr>
          </a:lstStyle>
          <a:p>
            <a:r>
              <a:rPr lang="en-US"/>
              <a:t>Click icon to add chart</a:t>
            </a:r>
          </a:p>
        </p:txBody>
      </p:sp>
      <p:sp>
        <p:nvSpPr>
          <p:cNvPr id="15" name="Chart Placeholder 1">
            <a:extLst>
              <a:ext uri="{FF2B5EF4-FFF2-40B4-BE49-F238E27FC236}">
                <a16:creationId xmlns:a16="http://schemas.microsoft.com/office/drawing/2014/main" id="{401AA5A8-B3C6-545A-1309-1C06EF938202}"/>
              </a:ext>
            </a:extLst>
          </p:cNvPr>
          <p:cNvSpPr>
            <a:spLocks noGrp="1"/>
          </p:cNvSpPr>
          <p:nvPr>
            <p:ph type="chart" sz="quarter" idx="72"/>
          </p:nvPr>
        </p:nvSpPr>
        <p:spPr>
          <a:xfrm>
            <a:off x="8154990" y="1730829"/>
            <a:ext cx="3654425" cy="2057400"/>
          </a:xfrm>
          <a:solidFill>
            <a:schemeClr val="bg1">
              <a:lumMod val="95000"/>
            </a:schemeClr>
          </a:solidFill>
        </p:spPr>
        <p:txBody>
          <a:bodyPr anchor="ctr" anchorCtr="0">
            <a:normAutofit/>
          </a:bodyPr>
          <a:lstStyle>
            <a:lvl1pPr marL="0" indent="0" algn="ctr">
              <a:buFontTx/>
              <a:buNone/>
              <a:defRPr sz="1200"/>
            </a:lvl1pPr>
          </a:lstStyle>
          <a:p>
            <a:r>
              <a:rPr lang="en-US"/>
              <a:t>Click icon to add chart</a:t>
            </a:r>
          </a:p>
        </p:txBody>
      </p:sp>
      <p:sp>
        <p:nvSpPr>
          <p:cNvPr id="17" name="Chart Placeholder 1">
            <a:extLst>
              <a:ext uri="{FF2B5EF4-FFF2-40B4-BE49-F238E27FC236}">
                <a16:creationId xmlns:a16="http://schemas.microsoft.com/office/drawing/2014/main" id="{E6DA0B77-5631-CA13-D843-7E4C30EAB4DB}"/>
              </a:ext>
            </a:extLst>
          </p:cNvPr>
          <p:cNvSpPr>
            <a:spLocks noGrp="1"/>
          </p:cNvSpPr>
          <p:nvPr>
            <p:ph type="chart" sz="quarter" idx="73"/>
          </p:nvPr>
        </p:nvSpPr>
        <p:spPr>
          <a:xfrm>
            <a:off x="382587" y="4041950"/>
            <a:ext cx="3654425" cy="2057400"/>
          </a:xfrm>
          <a:solidFill>
            <a:schemeClr val="bg1">
              <a:lumMod val="95000"/>
            </a:schemeClr>
          </a:solidFill>
        </p:spPr>
        <p:txBody>
          <a:bodyPr anchor="ctr" anchorCtr="0">
            <a:normAutofit/>
          </a:bodyPr>
          <a:lstStyle>
            <a:lvl1pPr marL="0" indent="0" algn="ctr">
              <a:buFontTx/>
              <a:buNone/>
              <a:defRPr sz="1200"/>
            </a:lvl1pPr>
          </a:lstStyle>
          <a:p>
            <a:r>
              <a:rPr lang="en-US"/>
              <a:t>Click icon to add chart</a:t>
            </a:r>
          </a:p>
        </p:txBody>
      </p:sp>
      <p:sp>
        <p:nvSpPr>
          <p:cNvPr id="18" name="Chart Placeholder 1">
            <a:extLst>
              <a:ext uri="{FF2B5EF4-FFF2-40B4-BE49-F238E27FC236}">
                <a16:creationId xmlns:a16="http://schemas.microsoft.com/office/drawing/2014/main" id="{2DF1F609-D359-1D6D-7338-1049C296BB3B}"/>
              </a:ext>
            </a:extLst>
          </p:cNvPr>
          <p:cNvSpPr>
            <a:spLocks noGrp="1"/>
          </p:cNvSpPr>
          <p:nvPr>
            <p:ph type="chart" sz="quarter" idx="74"/>
          </p:nvPr>
        </p:nvSpPr>
        <p:spPr>
          <a:xfrm>
            <a:off x="4286460" y="4041950"/>
            <a:ext cx="3654425" cy="2057400"/>
          </a:xfrm>
          <a:solidFill>
            <a:schemeClr val="bg1">
              <a:lumMod val="95000"/>
            </a:schemeClr>
          </a:solidFill>
        </p:spPr>
        <p:txBody>
          <a:bodyPr anchor="ctr" anchorCtr="0">
            <a:normAutofit/>
          </a:bodyPr>
          <a:lstStyle>
            <a:lvl1pPr marL="0" indent="0" algn="ctr">
              <a:buFontTx/>
              <a:buNone/>
              <a:defRPr sz="1200"/>
            </a:lvl1pPr>
          </a:lstStyle>
          <a:p>
            <a:r>
              <a:rPr lang="en-US"/>
              <a:t>Click icon to add chart</a:t>
            </a:r>
          </a:p>
        </p:txBody>
      </p:sp>
      <p:sp>
        <p:nvSpPr>
          <p:cNvPr id="19" name="Chart Placeholder 1">
            <a:extLst>
              <a:ext uri="{FF2B5EF4-FFF2-40B4-BE49-F238E27FC236}">
                <a16:creationId xmlns:a16="http://schemas.microsoft.com/office/drawing/2014/main" id="{9AA2878D-456E-A56D-4C33-47F011F5F6B7}"/>
              </a:ext>
            </a:extLst>
          </p:cNvPr>
          <p:cNvSpPr>
            <a:spLocks noGrp="1"/>
          </p:cNvSpPr>
          <p:nvPr>
            <p:ph type="chart" sz="quarter" idx="75"/>
          </p:nvPr>
        </p:nvSpPr>
        <p:spPr>
          <a:xfrm>
            <a:off x="8154990" y="4041950"/>
            <a:ext cx="3654425" cy="2057400"/>
          </a:xfrm>
          <a:solidFill>
            <a:schemeClr val="bg1">
              <a:lumMod val="95000"/>
            </a:schemeClr>
          </a:solidFill>
        </p:spPr>
        <p:txBody>
          <a:bodyPr anchor="ctr" anchorCtr="0">
            <a:normAutofit/>
          </a:bodyPr>
          <a:lstStyle>
            <a:lvl1pPr marL="0" indent="0" algn="ctr">
              <a:buFontTx/>
              <a:buNone/>
              <a:defRPr sz="1200"/>
            </a:lvl1pPr>
          </a:lstStyle>
          <a:p>
            <a:r>
              <a:rPr lang="en-US"/>
              <a:t>Click icon to add chart</a:t>
            </a:r>
          </a:p>
        </p:txBody>
      </p:sp>
      <p:sp>
        <p:nvSpPr>
          <p:cNvPr id="3" name="Text Placeholder 11">
            <a:extLst>
              <a:ext uri="{FF2B5EF4-FFF2-40B4-BE49-F238E27FC236}">
                <a16:creationId xmlns:a16="http://schemas.microsoft.com/office/drawing/2014/main" id="{8066AB28-71B6-554A-3D86-DEDCAB435E3B}"/>
              </a:ext>
            </a:extLst>
          </p:cNvPr>
          <p:cNvSpPr>
            <a:spLocks noGrp="1"/>
          </p:cNvSpPr>
          <p:nvPr>
            <p:ph type="body" sz="quarter" idx="56" hasCustomPrompt="1"/>
          </p:nvPr>
        </p:nvSpPr>
        <p:spPr>
          <a:xfrm>
            <a:off x="378405" y="6190584"/>
            <a:ext cx="11424654" cy="251218"/>
          </a:xfrm>
          <a:noFill/>
        </p:spPr>
        <p:txBody>
          <a:bodyPr lIns="0" anchor="b"/>
          <a:lstStyle>
            <a:lvl1pPr marL="0" indent="0">
              <a:spcBef>
                <a:spcPts val="0"/>
              </a:spcBef>
              <a:buFontTx/>
              <a:buNone/>
              <a:defRPr sz="800" b="0" i="0">
                <a:latin typeface="Wells Fargo Sans Condensed" panose="020B0506020203020204" pitchFamily="34" charset="0"/>
              </a:defRPr>
            </a:lvl1pPr>
          </a:lstStyle>
          <a:p>
            <a:pPr lvl="0"/>
            <a:r>
              <a:rPr lang="en-US"/>
              <a:t>Source/footnote goes here</a:t>
            </a:r>
          </a:p>
        </p:txBody>
      </p:sp>
    </p:spTree>
    <p:extLst>
      <p:ext uri="{BB962C8B-B14F-4D97-AF65-F5344CB8AC3E}">
        <p14:creationId xmlns:p14="http://schemas.microsoft.com/office/powerpoint/2010/main" val="327978768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Quad for Charts">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E5A39EEA-417F-B6D3-8EC0-8293C251BE6C}"/>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cxnSp>
        <p:nvCxnSpPr>
          <p:cNvPr id="8" name="Straight Connector 7">
            <a:extLst>
              <a:ext uri="{FF2B5EF4-FFF2-40B4-BE49-F238E27FC236}">
                <a16:creationId xmlns:a16="http://schemas.microsoft.com/office/drawing/2014/main" id="{E5E4A523-7ECE-9170-A5C3-BA37B4DE664C}"/>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14" name="Chart Placeholder 13">
            <a:extLst>
              <a:ext uri="{FF2B5EF4-FFF2-40B4-BE49-F238E27FC236}">
                <a16:creationId xmlns:a16="http://schemas.microsoft.com/office/drawing/2014/main" id="{085216B9-A87C-9A1F-7C84-9F3D7674D05D}"/>
              </a:ext>
            </a:extLst>
          </p:cNvPr>
          <p:cNvSpPr>
            <a:spLocks noGrp="1"/>
          </p:cNvSpPr>
          <p:nvPr>
            <p:ph type="chart" sz="quarter" idx="55" hasCustomPrompt="1"/>
          </p:nvPr>
        </p:nvSpPr>
        <p:spPr>
          <a:xfrm>
            <a:off x="382589" y="1600184"/>
            <a:ext cx="5486400" cy="1896052"/>
          </a:xfrm>
          <a:solidFill>
            <a:schemeClr val="bg1">
              <a:lumMod val="95000"/>
            </a:schemeClr>
          </a:solidFill>
        </p:spPr>
        <p:txBody>
          <a:bodyPr anchor="ctr"/>
          <a:lstStyle>
            <a:lvl1pPr marL="0" indent="0" algn="ctr">
              <a:buFontTx/>
              <a:buNone/>
              <a:defRPr sz="1400"/>
            </a:lvl1pPr>
          </a:lstStyle>
          <a:p>
            <a:r>
              <a:rPr lang="en-US"/>
              <a:t>Click to add chart</a:t>
            </a:r>
          </a:p>
        </p:txBody>
      </p:sp>
      <p:sp>
        <p:nvSpPr>
          <p:cNvPr id="29" name="Chart Placeholder 13">
            <a:extLst>
              <a:ext uri="{FF2B5EF4-FFF2-40B4-BE49-F238E27FC236}">
                <a16:creationId xmlns:a16="http://schemas.microsoft.com/office/drawing/2014/main" id="{61FFA19A-9D77-FBD5-77AB-4B58EF00FB43}"/>
              </a:ext>
            </a:extLst>
          </p:cNvPr>
          <p:cNvSpPr>
            <a:spLocks noGrp="1"/>
          </p:cNvSpPr>
          <p:nvPr>
            <p:ph type="chart" sz="quarter" idx="78" hasCustomPrompt="1"/>
          </p:nvPr>
        </p:nvSpPr>
        <p:spPr>
          <a:xfrm>
            <a:off x="6323012" y="1600184"/>
            <a:ext cx="5486400" cy="1896052"/>
          </a:xfrm>
          <a:solidFill>
            <a:schemeClr val="bg1">
              <a:lumMod val="95000"/>
            </a:schemeClr>
          </a:solidFill>
        </p:spPr>
        <p:txBody>
          <a:bodyPr anchor="ctr"/>
          <a:lstStyle>
            <a:lvl1pPr marL="0" indent="0" algn="ctr">
              <a:buFontTx/>
              <a:buNone/>
              <a:defRPr sz="1400"/>
            </a:lvl1pPr>
          </a:lstStyle>
          <a:p>
            <a:r>
              <a:rPr lang="en-US"/>
              <a:t>Click to add chart</a:t>
            </a:r>
          </a:p>
        </p:txBody>
      </p:sp>
      <p:sp>
        <p:nvSpPr>
          <p:cNvPr id="2" name="Text Placeholder 4">
            <a:extLst>
              <a:ext uri="{FF2B5EF4-FFF2-40B4-BE49-F238E27FC236}">
                <a16:creationId xmlns:a16="http://schemas.microsoft.com/office/drawing/2014/main" id="{FE356D24-C649-401B-ADED-61D0DABFFF12}"/>
              </a:ext>
            </a:extLst>
          </p:cNvPr>
          <p:cNvSpPr>
            <a:spLocks noGrp="1"/>
          </p:cNvSpPr>
          <p:nvPr>
            <p:ph type="body" sz="quarter" idx="94" hasCustomPrompt="1"/>
          </p:nvPr>
        </p:nvSpPr>
        <p:spPr>
          <a:xfrm>
            <a:off x="382589" y="1219201"/>
            <a:ext cx="5486400"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4" name="Text Placeholder 4">
            <a:extLst>
              <a:ext uri="{FF2B5EF4-FFF2-40B4-BE49-F238E27FC236}">
                <a16:creationId xmlns:a16="http://schemas.microsoft.com/office/drawing/2014/main" id="{50C2433C-2037-5286-D549-89825BB1BA4C}"/>
              </a:ext>
            </a:extLst>
          </p:cNvPr>
          <p:cNvSpPr>
            <a:spLocks noGrp="1"/>
          </p:cNvSpPr>
          <p:nvPr>
            <p:ph type="body" sz="quarter" idx="96" hasCustomPrompt="1"/>
          </p:nvPr>
        </p:nvSpPr>
        <p:spPr>
          <a:xfrm>
            <a:off x="6323012" y="1219201"/>
            <a:ext cx="5486400"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5" name="Text Placeholder 11">
            <a:extLst>
              <a:ext uri="{FF2B5EF4-FFF2-40B4-BE49-F238E27FC236}">
                <a16:creationId xmlns:a16="http://schemas.microsoft.com/office/drawing/2014/main" id="{C1A86FAA-0835-582D-D48E-45886D3F5FFC}"/>
              </a:ext>
            </a:extLst>
          </p:cNvPr>
          <p:cNvSpPr>
            <a:spLocks noGrp="1"/>
          </p:cNvSpPr>
          <p:nvPr>
            <p:ph type="body" sz="quarter" idx="113" hasCustomPrompt="1"/>
          </p:nvPr>
        </p:nvSpPr>
        <p:spPr>
          <a:xfrm>
            <a:off x="382589" y="3562943"/>
            <a:ext cx="5486400"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10" name="Text Placeholder 11">
            <a:extLst>
              <a:ext uri="{FF2B5EF4-FFF2-40B4-BE49-F238E27FC236}">
                <a16:creationId xmlns:a16="http://schemas.microsoft.com/office/drawing/2014/main" id="{F327C3FF-CA7F-8F35-F633-5433376E5600}"/>
              </a:ext>
            </a:extLst>
          </p:cNvPr>
          <p:cNvSpPr>
            <a:spLocks noGrp="1"/>
          </p:cNvSpPr>
          <p:nvPr>
            <p:ph type="body" sz="quarter" idx="115" hasCustomPrompt="1"/>
          </p:nvPr>
        </p:nvSpPr>
        <p:spPr>
          <a:xfrm>
            <a:off x="6323012" y="3562943"/>
            <a:ext cx="5486400"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9" name="Chart Placeholder 13">
            <a:extLst>
              <a:ext uri="{FF2B5EF4-FFF2-40B4-BE49-F238E27FC236}">
                <a16:creationId xmlns:a16="http://schemas.microsoft.com/office/drawing/2014/main" id="{DA5FABA7-B072-8F97-86B7-77E8A6E91F9B}"/>
              </a:ext>
            </a:extLst>
          </p:cNvPr>
          <p:cNvSpPr>
            <a:spLocks noGrp="1"/>
          </p:cNvSpPr>
          <p:nvPr>
            <p:ph type="chart" sz="quarter" idx="116" hasCustomPrompt="1"/>
          </p:nvPr>
        </p:nvSpPr>
        <p:spPr>
          <a:xfrm>
            <a:off x="382589" y="4262699"/>
            <a:ext cx="5486400" cy="1896052"/>
          </a:xfrm>
          <a:solidFill>
            <a:schemeClr val="bg1">
              <a:lumMod val="95000"/>
            </a:schemeClr>
          </a:solidFill>
        </p:spPr>
        <p:txBody>
          <a:bodyPr anchor="ctr"/>
          <a:lstStyle>
            <a:lvl1pPr marL="0" indent="0" algn="ctr">
              <a:buFontTx/>
              <a:buNone/>
              <a:defRPr sz="1400"/>
            </a:lvl1pPr>
          </a:lstStyle>
          <a:p>
            <a:r>
              <a:rPr lang="en-US"/>
              <a:t>Click to add chart</a:t>
            </a:r>
          </a:p>
        </p:txBody>
      </p:sp>
      <p:sp>
        <p:nvSpPr>
          <p:cNvPr id="11" name="Chart Placeholder 13">
            <a:extLst>
              <a:ext uri="{FF2B5EF4-FFF2-40B4-BE49-F238E27FC236}">
                <a16:creationId xmlns:a16="http://schemas.microsoft.com/office/drawing/2014/main" id="{BACA56BC-26CA-A508-4D58-DFD074310327}"/>
              </a:ext>
            </a:extLst>
          </p:cNvPr>
          <p:cNvSpPr>
            <a:spLocks noGrp="1"/>
          </p:cNvSpPr>
          <p:nvPr>
            <p:ph type="chart" sz="quarter" idx="117" hasCustomPrompt="1"/>
          </p:nvPr>
        </p:nvSpPr>
        <p:spPr>
          <a:xfrm>
            <a:off x="6323012" y="4262699"/>
            <a:ext cx="5486400" cy="1896052"/>
          </a:xfrm>
          <a:solidFill>
            <a:schemeClr val="bg1">
              <a:lumMod val="95000"/>
            </a:schemeClr>
          </a:solidFill>
        </p:spPr>
        <p:txBody>
          <a:bodyPr anchor="ctr"/>
          <a:lstStyle>
            <a:lvl1pPr marL="0" indent="0" algn="ctr">
              <a:buFontTx/>
              <a:buNone/>
              <a:defRPr sz="1400"/>
            </a:lvl1pPr>
          </a:lstStyle>
          <a:p>
            <a:r>
              <a:rPr lang="en-US"/>
              <a:t>Click to add chart</a:t>
            </a:r>
          </a:p>
        </p:txBody>
      </p:sp>
      <p:sp>
        <p:nvSpPr>
          <p:cNvPr id="12" name="Text Placeholder 4">
            <a:extLst>
              <a:ext uri="{FF2B5EF4-FFF2-40B4-BE49-F238E27FC236}">
                <a16:creationId xmlns:a16="http://schemas.microsoft.com/office/drawing/2014/main" id="{A3689AFF-4FCC-5AA7-0C47-27D77C89C3A8}"/>
              </a:ext>
            </a:extLst>
          </p:cNvPr>
          <p:cNvSpPr>
            <a:spLocks noGrp="1"/>
          </p:cNvSpPr>
          <p:nvPr>
            <p:ph type="body" sz="quarter" idx="118" hasCustomPrompt="1"/>
          </p:nvPr>
        </p:nvSpPr>
        <p:spPr>
          <a:xfrm>
            <a:off x="382589" y="3881716"/>
            <a:ext cx="5486400"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13" name="Text Placeholder 4">
            <a:extLst>
              <a:ext uri="{FF2B5EF4-FFF2-40B4-BE49-F238E27FC236}">
                <a16:creationId xmlns:a16="http://schemas.microsoft.com/office/drawing/2014/main" id="{E23A0D07-3CEB-7806-F5A9-BD8B557455D8}"/>
              </a:ext>
            </a:extLst>
          </p:cNvPr>
          <p:cNvSpPr>
            <a:spLocks noGrp="1"/>
          </p:cNvSpPr>
          <p:nvPr>
            <p:ph type="body" sz="quarter" idx="119" hasCustomPrompt="1"/>
          </p:nvPr>
        </p:nvSpPr>
        <p:spPr>
          <a:xfrm>
            <a:off x="6323012" y="3881716"/>
            <a:ext cx="5486400" cy="365760"/>
          </a:xfrm>
          <a:prstGeom prst="rect">
            <a:avLst/>
          </a:prstGeom>
          <a:solidFill>
            <a:schemeClr val="tx2"/>
          </a:solidFill>
        </p:spPr>
        <p:txBody>
          <a:bodyPr lIns="91440" anchor="ctr"/>
          <a:lstStyle>
            <a:lvl1pPr marL="0" indent="0" algn="l">
              <a:buNone/>
              <a:defRPr lang="en-US" sz="1200" b="0" i="0" kern="1200" dirty="0" smtClean="0">
                <a:solidFill>
                  <a:srgbClr val="403C3A"/>
                </a:solidFill>
                <a:latin typeface="Wells Fargo Sans SemiBold" panose="020B0503020203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600"/>
              </a:spcBef>
              <a:spcAft>
                <a:spcPts val="0"/>
              </a:spcAft>
              <a:buClr>
                <a:schemeClr val="tx1"/>
              </a:buClr>
              <a:buFont typeface="Arial" panose="020B0604020202020204" pitchFamily="34" charset="0"/>
              <a:buNone/>
            </a:pPr>
            <a:r>
              <a:rPr lang="en-US" dirty="0"/>
              <a:t>Chart header goes here</a:t>
            </a:r>
          </a:p>
        </p:txBody>
      </p:sp>
      <p:sp>
        <p:nvSpPr>
          <p:cNvPr id="15" name="Text Placeholder 11">
            <a:extLst>
              <a:ext uri="{FF2B5EF4-FFF2-40B4-BE49-F238E27FC236}">
                <a16:creationId xmlns:a16="http://schemas.microsoft.com/office/drawing/2014/main" id="{D1CA20F9-008A-71F7-B010-06C4B6C49194}"/>
              </a:ext>
            </a:extLst>
          </p:cNvPr>
          <p:cNvSpPr>
            <a:spLocks noGrp="1"/>
          </p:cNvSpPr>
          <p:nvPr>
            <p:ph type="body" sz="quarter" idx="120" hasCustomPrompt="1"/>
          </p:nvPr>
        </p:nvSpPr>
        <p:spPr>
          <a:xfrm>
            <a:off x="382589" y="6209086"/>
            <a:ext cx="5486400"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
        <p:nvSpPr>
          <p:cNvPr id="16" name="Text Placeholder 11">
            <a:extLst>
              <a:ext uri="{FF2B5EF4-FFF2-40B4-BE49-F238E27FC236}">
                <a16:creationId xmlns:a16="http://schemas.microsoft.com/office/drawing/2014/main" id="{3C664386-FE83-179A-3853-ACE7E3368AAB}"/>
              </a:ext>
            </a:extLst>
          </p:cNvPr>
          <p:cNvSpPr>
            <a:spLocks noGrp="1"/>
          </p:cNvSpPr>
          <p:nvPr>
            <p:ph type="body" sz="quarter" idx="121" hasCustomPrompt="1"/>
          </p:nvPr>
        </p:nvSpPr>
        <p:spPr>
          <a:xfrm>
            <a:off x="6323012" y="6209086"/>
            <a:ext cx="5486400" cy="244469"/>
          </a:xfrm>
          <a:noFill/>
        </p:spPr>
        <p:txBody>
          <a:bodyPr lIns="0" anchor="t" anchorCtr="0"/>
          <a:lstStyle>
            <a:lvl1pPr marL="0" indent="0">
              <a:spcBef>
                <a:spcPts val="0"/>
              </a:spcBef>
              <a:buFontTx/>
              <a:buNone/>
              <a:defRPr sz="800" b="0" i="0">
                <a:latin typeface="Wells Fargo Sans Condensed" panose="020B0506020203020204" pitchFamily="34" charset="0"/>
              </a:defRPr>
            </a:lvl1pPr>
          </a:lstStyle>
          <a:p>
            <a:pPr marL="0" lvl="0" indent="0" algn="l" defTabSz="914400" rtl="0" eaLnBrk="1" latinLnBrk="0" hangingPunct="1">
              <a:lnSpc>
                <a:spcPct val="100000"/>
              </a:lnSpc>
              <a:spcBef>
                <a:spcPts val="1200"/>
              </a:spcBef>
              <a:spcAft>
                <a:spcPts val="0"/>
              </a:spcAft>
              <a:buFont typeface="Wells Fargo Sans" panose="020B0503020203020204" pitchFamily="34" charset="0"/>
              <a:buNone/>
            </a:pPr>
            <a:r>
              <a:rPr lang="en-US" dirty="0"/>
              <a:t>Source goes here</a:t>
            </a:r>
          </a:p>
        </p:txBody>
      </p:sp>
    </p:spTree>
    <p:extLst>
      <p:ext uri="{BB962C8B-B14F-4D97-AF65-F5344CB8AC3E}">
        <p14:creationId xmlns:p14="http://schemas.microsoft.com/office/powerpoint/2010/main" val="148927401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10" name="Title">
            <a:extLst>
              <a:ext uri="{FF2B5EF4-FFF2-40B4-BE49-F238E27FC236}">
                <a16:creationId xmlns:a16="http://schemas.microsoft.com/office/drawing/2014/main" id="{2299D947-520C-9212-FD1A-8204DA170646}"/>
              </a:ext>
            </a:extLst>
          </p:cNvPr>
          <p:cNvSpPr>
            <a:spLocks noGrp="1"/>
          </p:cNvSpPr>
          <p:nvPr>
            <p:ph type="title" hasCustomPrompt="1"/>
          </p:nvPr>
        </p:nvSpPr>
        <p:spPr>
          <a:xfrm>
            <a:off x="382587" y="395480"/>
            <a:ext cx="11426825" cy="454910"/>
          </a:xfrm>
          <a:prstGeom prst="rect">
            <a:avLst/>
          </a:prstGeom>
        </p:spPr>
        <p:txBody>
          <a:bodyPr/>
          <a:lstStyle>
            <a:lvl1pPr>
              <a:defRPr/>
            </a:lvl1pPr>
          </a:lstStyle>
          <a:p>
            <a:r>
              <a:rPr lang="en-US" dirty="0"/>
              <a:t>[Slide Title]</a:t>
            </a:r>
          </a:p>
        </p:txBody>
      </p:sp>
      <p:sp>
        <p:nvSpPr>
          <p:cNvPr id="12" name="Text Placeholder 11">
            <a:extLst>
              <a:ext uri="{FF2B5EF4-FFF2-40B4-BE49-F238E27FC236}">
                <a16:creationId xmlns:a16="http://schemas.microsoft.com/office/drawing/2014/main" id="{BA537A59-3FF6-8E39-0516-F415E89A47C7}"/>
              </a:ext>
            </a:extLst>
          </p:cNvPr>
          <p:cNvSpPr>
            <a:spLocks noGrp="1"/>
          </p:cNvSpPr>
          <p:nvPr>
            <p:ph type="body" sz="quarter" idx="10" hasCustomPrompt="1"/>
          </p:nvPr>
        </p:nvSpPr>
        <p:spPr>
          <a:xfrm>
            <a:off x="382587" y="1643867"/>
            <a:ext cx="2377440" cy="454910"/>
          </a:xfrm>
        </p:spPr>
        <p:txBody>
          <a:bodyPr/>
          <a:lstStyle>
            <a:lvl1pPr marL="0" indent="0">
              <a:spcBef>
                <a:spcPts val="0"/>
              </a:spcBef>
              <a:buFontTx/>
              <a:buNone/>
              <a:defRPr sz="1500" b="0" i="0">
                <a:latin typeface="Wells Fargo Sans SemiBold" panose="020B0503020203020204" pitchFamily="34" charset="0"/>
              </a:defRPr>
            </a:lvl1pPr>
            <a:lvl2pPr>
              <a:defRPr sz="1500"/>
            </a:lvl2pPr>
            <a:lvl3pPr>
              <a:defRPr sz="1500"/>
            </a:lvl3pPr>
            <a:lvl4pPr>
              <a:defRPr sz="1500"/>
            </a:lvl4pPr>
            <a:lvl5pPr>
              <a:defRPr sz="1500"/>
            </a:lvl5pPr>
          </a:lstStyle>
          <a:p>
            <a:pPr lvl="0"/>
            <a:r>
              <a:rPr lang="en-US" dirty="0"/>
              <a:t>Click to add team name </a:t>
            </a:r>
          </a:p>
        </p:txBody>
      </p:sp>
      <p:sp>
        <p:nvSpPr>
          <p:cNvPr id="13" name="Text Placeholder 11">
            <a:extLst>
              <a:ext uri="{FF2B5EF4-FFF2-40B4-BE49-F238E27FC236}">
                <a16:creationId xmlns:a16="http://schemas.microsoft.com/office/drawing/2014/main" id="{E7D90FFE-5180-7FBE-F0C5-83110A3934E9}"/>
              </a:ext>
            </a:extLst>
          </p:cNvPr>
          <p:cNvSpPr>
            <a:spLocks noGrp="1"/>
          </p:cNvSpPr>
          <p:nvPr>
            <p:ph type="body" sz="quarter" idx="11" hasCustomPrompt="1"/>
          </p:nvPr>
        </p:nvSpPr>
        <p:spPr>
          <a:xfrm>
            <a:off x="3399049" y="1643867"/>
            <a:ext cx="2377440" cy="454910"/>
          </a:xfrm>
        </p:spPr>
        <p:txBody>
          <a:bodyPr/>
          <a:lstStyle>
            <a:lvl1pPr marL="0" indent="0">
              <a:spcBef>
                <a:spcPts val="0"/>
              </a:spcBef>
              <a:buFontTx/>
              <a:buNone/>
              <a:defRPr sz="1500" b="0" i="0">
                <a:latin typeface="Wells Fargo Sans SemiBold" panose="020B0503020203020204" pitchFamily="34" charset="0"/>
              </a:defRPr>
            </a:lvl1pPr>
            <a:lvl2pPr>
              <a:defRPr sz="1500"/>
            </a:lvl2pPr>
            <a:lvl3pPr>
              <a:defRPr sz="1500"/>
            </a:lvl3pPr>
            <a:lvl4pPr>
              <a:defRPr sz="1500"/>
            </a:lvl4pPr>
            <a:lvl5pPr>
              <a:defRPr sz="1500"/>
            </a:lvl5pPr>
          </a:lstStyle>
          <a:p>
            <a:pPr lvl="0"/>
            <a:r>
              <a:rPr lang="en-US"/>
              <a:t>Click to add team name</a:t>
            </a:r>
          </a:p>
        </p:txBody>
      </p:sp>
      <p:sp>
        <p:nvSpPr>
          <p:cNvPr id="14" name="Text Placeholder 11">
            <a:extLst>
              <a:ext uri="{FF2B5EF4-FFF2-40B4-BE49-F238E27FC236}">
                <a16:creationId xmlns:a16="http://schemas.microsoft.com/office/drawing/2014/main" id="{05777939-5121-709B-FAB7-7F7D9A7AC88E}"/>
              </a:ext>
            </a:extLst>
          </p:cNvPr>
          <p:cNvSpPr>
            <a:spLocks noGrp="1"/>
          </p:cNvSpPr>
          <p:nvPr>
            <p:ph type="body" sz="quarter" idx="12" hasCustomPrompt="1"/>
          </p:nvPr>
        </p:nvSpPr>
        <p:spPr>
          <a:xfrm>
            <a:off x="6415511" y="1643867"/>
            <a:ext cx="2377440" cy="454910"/>
          </a:xfrm>
        </p:spPr>
        <p:txBody>
          <a:bodyPr/>
          <a:lstStyle>
            <a:lvl1pPr marL="0" indent="0">
              <a:spcBef>
                <a:spcPts val="0"/>
              </a:spcBef>
              <a:buFontTx/>
              <a:buNone/>
              <a:defRPr sz="1500" b="0" i="0">
                <a:latin typeface="Wells Fargo Sans SemiBold" panose="020B0503020203020204" pitchFamily="34" charset="0"/>
              </a:defRPr>
            </a:lvl1pPr>
            <a:lvl2pPr>
              <a:defRPr sz="1500"/>
            </a:lvl2pPr>
            <a:lvl3pPr>
              <a:defRPr sz="1500"/>
            </a:lvl3pPr>
            <a:lvl4pPr>
              <a:defRPr sz="1500"/>
            </a:lvl4pPr>
            <a:lvl5pPr>
              <a:defRPr sz="1500"/>
            </a:lvl5pPr>
          </a:lstStyle>
          <a:p>
            <a:pPr lvl="0"/>
            <a:r>
              <a:rPr lang="en-US"/>
              <a:t>Click to add team name</a:t>
            </a:r>
          </a:p>
        </p:txBody>
      </p:sp>
      <p:sp>
        <p:nvSpPr>
          <p:cNvPr id="15" name="Text Placeholder 11">
            <a:extLst>
              <a:ext uri="{FF2B5EF4-FFF2-40B4-BE49-F238E27FC236}">
                <a16:creationId xmlns:a16="http://schemas.microsoft.com/office/drawing/2014/main" id="{32289FD1-F6E8-6BD0-0202-FDC612FBB656}"/>
              </a:ext>
            </a:extLst>
          </p:cNvPr>
          <p:cNvSpPr>
            <a:spLocks noGrp="1"/>
          </p:cNvSpPr>
          <p:nvPr>
            <p:ph type="body" sz="quarter" idx="13" hasCustomPrompt="1"/>
          </p:nvPr>
        </p:nvSpPr>
        <p:spPr>
          <a:xfrm>
            <a:off x="9431972" y="1643867"/>
            <a:ext cx="2377440" cy="454910"/>
          </a:xfrm>
        </p:spPr>
        <p:txBody>
          <a:bodyPr/>
          <a:lstStyle>
            <a:lvl1pPr marL="0" indent="0">
              <a:spcBef>
                <a:spcPts val="0"/>
              </a:spcBef>
              <a:buFontTx/>
              <a:buNone/>
              <a:defRPr sz="1500" b="0" i="0">
                <a:latin typeface="Wells Fargo Sans SemiBold" panose="020B0503020203020204" pitchFamily="34" charset="0"/>
              </a:defRPr>
            </a:lvl1pPr>
            <a:lvl2pPr>
              <a:defRPr sz="1500"/>
            </a:lvl2pPr>
            <a:lvl3pPr>
              <a:defRPr sz="1500"/>
            </a:lvl3pPr>
            <a:lvl4pPr>
              <a:defRPr sz="1500"/>
            </a:lvl4pPr>
            <a:lvl5pPr>
              <a:defRPr sz="1500"/>
            </a:lvl5pPr>
          </a:lstStyle>
          <a:p>
            <a:pPr lvl="0"/>
            <a:r>
              <a:rPr lang="en-US" dirty="0"/>
              <a:t>Click to add team name</a:t>
            </a:r>
          </a:p>
        </p:txBody>
      </p:sp>
      <p:sp>
        <p:nvSpPr>
          <p:cNvPr id="16" name="Text Placeholder 11">
            <a:extLst>
              <a:ext uri="{FF2B5EF4-FFF2-40B4-BE49-F238E27FC236}">
                <a16:creationId xmlns:a16="http://schemas.microsoft.com/office/drawing/2014/main" id="{5E8A1FF8-B7F3-DFC8-95F1-37D9EE65AFD7}"/>
              </a:ext>
            </a:extLst>
          </p:cNvPr>
          <p:cNvSpPr>
            <a:spLocks noGrp="1"/>
          </p:cNvSpPr>
          <p:nvPr>
            <p:ph type="body" sz="quarter" idx="14" hasCustomPrompt="1"/>
          </p:nvPr>
        </p:nvSpPr>
        <p:spPr>
          <a:xfrm>
            <a:off x="382589" y="2476500"/>
            <a:ext cx="2377440" cy="206410"/>
          </a:xfrm>
        </p:spPr>
        <p:txBody>
          <a:bodyPr/>
          <a:lstStyle>
            <a:lvl1pPr marL="0" indent="0">
              <a:buFontTx/>
              <a:buNone/>
              <a:defRPr sz="1200" b="0" i="0">
                <a:latin typeface="Wells Fargo Sans SemiBold" panose="020B0503020203020204" pitchFamily="34" charset="0"/>
              </a:defRPr>
            </a:lvl1pPr>
            <a:lvl2pPr>
              <a:defRPr sz="1500"/>
            </a:lvl2pPr>
            <a:lvl3pPr>
              <a:defRPr sz="1500"/>
            </a:lvl3pPr>
            <a:lvl4pPr>
              <a:defRPr sz="1500"/>
            </a:lvl4pPr>
            <a:lvl5pPr>
              <a:defRPr sz="1500"/>
            </a:lvl5pPr>
          </a:lstStyle>
          <a:p>
            <a:pPr lvl="0"/>
            <a:r>
              <a:rPr lang="en-US"/>
              <a:t>Name &amp; last name</a:t>
            </a:r>
          </a:p>
        </p:txBody>
      </p:sp>
      <p:sp>
        <p:nvSpPr>
          <p:cNvPr id="17" name="Text Placeholder 11">
            <a:extLst>
              <a:ext uri="{FF2B5EF4-FFF2-40B4-BE49-F238E27FC236}">
                <a16:creationId xmlns:a16="http://schemas.microsoft.com/office/drawing/2014/main" id="{3CA40831-753C-E324-AFD5-55AA8A2A390C}"/>
              </a:ext>
            </a:extLst>
          </p:cNvPr>
          <p:cNvSpPr>
            <a:spLocks noGrp="1"/>
          </p:cNvSpPr>
          <p:nvPr>
            <p:ph type="body" sz="quarter" idx="15" hasCustomPrompt="1"/>
          </p:nvPr>
        </p:nvSpPr>
        <p:spPr>
          <a:xfrm>
            <a:off x="382588" y="2696719"/>
            <a:ext cx="2377440" cy="589700"/>
          </a:xfrm>
        </p:spPr>
        <p:txBody>
          <a:bodyPr/>
          <a:lstStyle>
            <a:lvl1pPr marL="0" indent="0">
              <a:spcBef>
                <a:spcPts val="0"/>
              </a:spcBef>
              <a:buFontTx/>
              <a:buNone/>
              <a:defRPr sz="1100" b="0" i="0">
                <a:latin typeface="Wells Fargo Sans" panose="020B0503020203020204" pitchFamily="34" charset="0"/>
              </a:defRPr>
            </a:lvl1pPr>
            <a:lvl2pPr>
              <a:defRPr sz="1500"/>
            </a:lvl2pPr>
            <a:lvl3pPr>
              <a:defRPr sz="1500"/>
            </a:lvl3pPr>
            <a:lvl4pPr>
              <a:defRPr sz="1500"/>
            </a:lvl4pPr>
            <a:lvl5pPr>
              <a:defRPr sz="1500"/>
            </a:lvl5pPr>
          </a:lstStyle>
          <a:p>
            <a:pPr lvl="0"/>
            <a:r>
              <a:rPr lang="en-US"/>
              <a:t>Title, Phone, email</a:t>
            </a:r>
          </a:p>
        </p:txBody>
      </p:sp>
      <p:sp>
        <p:nvSpPr>
          <p:cNvPr id="18" name="Text Placeholder 11">
            <a:extLst>
              <a:ext uri="{FF2B5EF4-FFF2-40B4-BE49-F238E27FC236}">
                <a16:creationId xmlns:a16="http://schemas.microsoft.com/office/drawing/2014/main" id="{B589FB34-A47C-1EE9-1BAA-FC6BBE538D7B}"/>
              </a:ext>
            </a:extLst>
          </p:cNvPr>
          <p:cNvSpPr>
            <a:spLocks noGrp="1"/>
          </p:cNvSpPr>
          <p:nvPr>
            <p:ph type="body" sz="quarter" idx="16" hasCustomPrompt="1"/>
          </p:nvPr>
        </p:nvSpPr>
        <p:spPr>
          <a:xfrm>
            <a:off x="382589" y="3547905"/>
            <a:ext cx="2377440" cy="206410"/>
          </a:xfrm>
        </p:spPr>
        <p:txBody>
          <a:bodyPr/>
          <a:lstStyle>
            <a:lvl1pPr marL="0" indent="0">
              <a:buFontTx/>
              <a:buNone/>
              <a:defRPr sz="1200" b="0" i="0">
                <a:latin typeface="Wells Fargo Sans SemiBold" panose="020B0503020203020204" pitchFamily="34" charset="0"/>
              </a:defRPr>
            </a:lvl1pPr>
            <a:lvl2pPr>
              <a:defRPr sz="1500"/>
            </a:lvl2pPr>
            <a:lvl3pPr>
              <a:defRPr sz="1500"/>
            </a:lvl3pPr>
            <a:lvl4pPr>
              <a:defRPr sz="1500"/>
            </a:lvl4pPr>
            <a:lvl5pPr>
              <a:defRPr sz="1500"/>
            </a:lvl5pPr>
          </a:lstStyle>
          <a:p>
            <a:pPr lvl="0"/>
            <a:r>
              <a:rPr lang="en-US"/>
              <a:t>Name &amp; last name</a:t>
            </a:r>
          </a:p>
        </p:txBody>
      </p:sp>
      <p:sp>
        <p:nvSpPr>
          <p:cNvPr id="19" name="Text Placeholder 11">
            <a:extLst>
              <a:ext uri="{FF2B5EF4-FFF2-40B4-BE49-F238E27FC236}">
                <a16:creationId xmlns:a16="http://schemas.microsoft.com/office/drawing/2014/main" id="{9F3B98E3-CF39-5A33-9F99-A7F9BABCDDC2}"/>
              </a:ext>
            </a:extLst>
          </p:cNvPr>
          <p:cNvSpPr>
            <a:spLocks noGrp="1"/>
          </p:cNvSpPr>
          <p:nvPr>
            <p:ph type="body" sz="quarter" idx="17" hasCustomPrompt="1"/>
          </p:nvPr>
        </p:nvSpPr>
        <p:spPr>
          <a:xfrm>
            <a:off x="382589" y="3768124"/>
            <a:ext cx="2377440" cy="589700"/>
          </a:xfrm>
        </p:spPr>
        <p:txBody>
          <a:bodyPr/>
          <a:lstStyle>
            <a:lvl1pPr marL="0" indent="0">
              <a:spcBef>
                <a:spcPts val="0"/>
              </a:spcBef>
              <a:buFontTx/>
              <a:buNone/>
              <a:defRPr sz="1100" b="0" i="0">
                <a:latin typeface="Wells Fargo Sans" panose="020B0503020203020204" pitchFamily="34" charset="0"/>
              </a:defRPr>
            </a:lvl1pPr>
            <a:lvl2pPr>
              <a:defRPr sz="1500"/>
            </a:lvl2pPr>
            <a:lvl3pPr>
              <a:defRPr sz="1500"/>
            </a:lvl3pPr>
            <a:lvl4pPr>
              <a:defRPr sz="1500"/>
            </a:lvl4pPr>
            <a:lvl5pPr>
              <a:defRPr sz="1500"/>
            </a:lvl5pPr>
          </a:lstStyle>
          <a:p>
            <a:pPr lvl="0"/>
            <a:r>
              <a:rPr lang="en-US"/>
              <a:t>Title, Phone, email</a:t>
            </a:r>
          </a:p>
        </p:txBody>
      </p:sp>
      <p:sp>
        <p:nvSpPr>
          <p:cNvPr id="20" name="Text Placeholder 11">
            <a:extLst>
              <a:ext uri="{FF2B5EF4-FFF2-40B4-BE49-F238E27FC236}">
                <a16:creationId xmlns:a16="http://schemas.microsoft.com/office/drawing/2014/main" id="{084F51AD-0790-728F-E021-A09BAC9C3604}"/>
              </a:ext>
            </a:extLst>
          </p:cNvPr>
          <p:cNvSpPr>
            <a:spLocks noGrp="1"/>
          </p:cNvSpPr>
          <p:nvPr>
            <p:ph type="body" sz="quarter" idx="18" hasCustomPrompt="1"/>
          </p:nvPr>
        </p:nvSpPr>
        <p:spPr>
          <a:xfrm>
            <a:off x="382589" y="4616380"/>
            <a:ext cx="2377440" cy="206410"/>
          </a:xfrm>
        </p:spPr>
        <p:txBody>
          <a:bodyPr/>
          <a:lstStyle>
            <a:lvl1pPr marL="0" indent="0">
              <a:buFontTx/>
              <a:buNone/>
              <a:defRPr sz="1200" b="0" i="0">
                <a:latin typeface="Wells Fargo Sans SemiBold" panose="020B0503020203020204" pitchFamily="34" charset="0"/>
              </a:defRPr>
            </a:lvl1pPr>
            <a:lvl2pPr>
              <a:defRPr sz="1500"/>
            </a:lvl2pPr>
            <a:lvl3pPr>
              <a:defRPr sz="1500"/>
            </a:lvl3pPr>
            <a:lvl4pPr>
              <a:defRPr sz="1500"/>
            </a:lvl4pPr>
            <a:lvl5pPr>
              <a:defRPr sz="1500"/>
            </a:lvl5pPr>
          </a:lstStyle>
          <a:p>
            <a:pPr lvl="0"/>
            <a:r>
              <a:rPr lang="en-US"/>
              <a:t>Name &amp; last name</a:t>
            </a:r>
          </a:p>
        </p:txBody>
      </p:sp>
      <p:sp>
        <p:nvSpPr>
          <p:cNvPr id="21" name="Text Placeholder 11">
            <a:extLst>
              <a:ext uri="{FF2B5EF4-FFF2-40B4-BE49-F238E27FC236}">
                <a16:creationId xmlns:a16="http://schemas.microsoft.com/office/drawing/2014/main" id="{31F34F9C-EBCB-255F-63AB-7925782E9637}"/>
              </a:ext>
            </a:extLst>
          </p:cNvPr>
          <p:cNvSpPr>
            <a:spLocks noGrp="1"/>
          </p:cNvSpPr>
          <p:nvPr>
            <p:ph type="body" sz="quarter" idx="19" hasCustomPrompt="1"/>
          </p:nvPr>
        </p:nvSpPr>
        <p:spPr>
          <a:xfrm>
            <a:off x="382589" y="4836599"/>
            <a:ext cx="2377440" cy="589700"/>
          </a:xfrm>
        </p:spPr>
        <p:txBody>
          <a:bodyPr/>
          <a:lstStyle>
            <a:lvl1pPr marL="0" indent="0">
              <a:spcBef>
                <a:spcPts val="0"/>
              </a:spcBef>
              <a:buFontTx/>
              <a:buNone/>
              <a:defRPr sz="1100" b="0" i="0">
                <a:latin typeface="Wells Fargo Sans" panose="020B0503020203020204" pitchFamily="34" charset="0"/>
              </a:defRPr>
            </a:lvl1pPr>
            <a:lvl2pPr>
              <a:defRPr sz="1500"/>
            </a:lvl2pPr>
            <a:lvl3pPr>
              <a:defRPr sz="1500"/>
            </a:lvl3pPr>
            <a:lvl4pPr>
              <a:defRPr sz="1500"/>
            </a:lvl4pPr>
            <a:lvl5pPr>
              <a:defRPr sz="1500"/>
            </a:lvl5pPr>
          </a:lstStyle>
          <a:p>
            <a:pPr lvl="0"/>
            <a:r>
              <a:rPr lang="en-US"/>
              <a:t>Title, Phone, email</a:t>
            </a:r>
          </a:p>
        </p:txBody>
      </p:sp>
      <p:sp>
        <p:nvSpPr>
          <p:cNvPr id="22" name="Text Placeholder 11">
            <a:extLst>
              <a:ext uri="{FF2B5EF4-FFF2-40B4-BE49-F238E27FC236}">
                <a16:creationId xmlns:a16="http://schemas.microsoft.com/office/drawing/2014/main" id="{D26F3744-63F4-FFCA-4959-641D178F91C4}"/>
              </a:ext>
            </a:extLst>
          </p:cNvPr>
          <p:cNvSpPr>
            <a:spLocks noGrp="1"/>
          </p:cNvSpPr>
          <p:nvPr>
            <p:ph type="body" sz="quarter" idx="20" hasCustomPrompt="1"/>
          </p:nvPr>
        </p:nvSpPr>
        <p:spPr>
          <a:xfrm>
            <a:off x="3399049" y="2476500"/>
            <a:ext cx="2377440" cy="206410"/>
          </a:xfrm>
        </p:spPr>
        <p:txBody>
          <a:bodyPr/>
          <a:lstStyle>
            <a:lvl1pPr marL="0" indent="0">
              <a:buFontTx/>
              <a:buNone/>
              <a:defRPr sz="1200" b="0" i="0">
                <a:latin typeface="Wells Fargo Sans SemiBold" panose="020B0503020203020204" pitchFamily="34" charset="0"/>
              </a:defRPr>
            </a:lvl1pPr>
            <a:lvl2pPr>
              <a:defRPr sz="1500"/>
            </a:lvl2pPr>
            <a:lvl3pPr>
              <a:defRPr sz="1500"/>
            </a:lvl3pPr>
            <a:lvl4pPr>
              <a:defRPr sz="1500"/>
            </a:lvl4pPr>
            <a:lvl5pPr>
              <a:defRPr sz="1500"/>
            </a:lvl5pPr>
          </a:lstStyle>
          <a:p>
            <a:pPr lvl="0"/>
            <a:r>
              <a:rPr lang="en-US"/>
              <a:t>Name &amp; last name</a:t>
            </a:r>
          </a:p>
        </p:txBody>
      </p:sp>
      <p:sp>
        <p:nvSpPr>
          <p:cNvPr id="23" name="Text Placeholder 11">
            <a:extLst>
              <a:ext uri="{FF2B5EF4-FFF2-40B4-BE49-F238E27FC236}">
                <a16:creationId xmlns:a16="http://schemas.microsoft.com/office/drawing/2014/main" id="{42BCA677-5EE5-2329-F5DF-DC4B50B7F926}"/>
              </a:ext>
            </a:extLst>
          </p:cNvPr>
          <p:cNvSpPr>
            <a:spLocks noGrp="1"/>
          </p:cNvSpPr>
          <p:nvPr>
            <p:ph type="body" sz="quarter" idx="21" hasCustomPrompt="1"/>
          </p:nvPr>
        </p:nvSpPr>
        <p:spPr>
          <a:xfrm>
            <a:off x="3399049" y="2696719"/>
            <a:ext cx="2377440" cy="589700"/>
          </a:xfrm>
        </p:spPr>
        <p:txBody>
          <a:bodyPr/>
          <a:lstStyle>
            <a:lvl1pPr marL="0" indent="0">
              <a:spcBef>
                <a:spcPts val="0"/>
              </a:spcBef>
              <a:buFontTx/>
              <a:buNone/>
              <a:defRPr sz="1100" b="0" i="0">
                <a:latin typeface="Wells Fargo Sans" panose="020B0503020203020204" pitchFamily="34" charset="0"/>
              </a:defRPr>
            </a:lvl1pPr>
            <a:lvl2pPr>
              <a:defRPr sz="1500"/>
            </a:lvl2pPr>
            <a:lvl3pPr>
              <a:defRPr sz="1500"/>
            </a:lvl3pPr>
            <a:lvl4pPr>
              <a:defRPr sz="1500"/>
            </a:lvl4pPr>
            <a:lvl5pPr>
              <a:defRPr sz="1500"/>
            </a:lvl5pPr>
          </a:lstStyle>
          <a:p>
            <a:pPr lvl="0"/>
            <a:r>
              <a:rPr lang="en-US"/>
              <a:t>Title, Phone, email</a:t>
            </a:r>
          </a:p>
        </p:txBody>
      </p:sp>
      <p:sp>
        <p:nvSpPr>
          <p:cNvPr id="24" name="Text Placeholder 11">
            <a:extLst>
              <a:ext uri="{FF2B5EF4-FFF2-40B4-BE49-F238E27FC236}">
                <a16:creationId xmlns:a16="http://schemas.microsoft.com/office/drawing/2014/main" id="{3D02460F-81FF-3CEB-0C65-587190D5432A}"/>
              </a:ext>
            </a:extLst>
          </p:cNvPr>
          <p:cNvSpPr>
            <a:spLocks noGrp="1"/>
          </p:cNvSpPr>
          <p:nvPr>
            <p:ph type="body" sz="quarter" idx="22" hasCustomPrompt="1"/>
          </p:nvPr>
        </p:nvSpPr>
        <p:spPr>
          <a:xfrm>
            <a:off x="3399049" y="3547905"/>
            <a:ext cx="2377440" cy="206410"/>
          </a:xfrm>
        </p:spPr>
        <p:txBody>
          <a:bodyPr/>
          <a:lstStyle>
            <a:lvl1pPr marL="0" indent="0">
              <a:buFontTx/>
              <a:buNone/>
              <a:defRPr sz="1200" b="0" i="0">
                <a:latin typeface="Wells Fargo Sans SemiBold" panose="020B0503020203020204" pitchFamily="34" charset="0"/>
              </a:defRPr>
            </a:lvl1pPr>
            <a:lvl2pPr>
              <a:defRPr sz="1500"/>
            </a:lvl2pPr>
            <a:lvl3pPr>
              <a:defRPr sz="1500"/>
            </a:lvl3pPr>
            <a:lvl4pPr>
              <a:defRPr sz="1500"/>
            </a:lvl4pPr>
            <a:lvl5pPr>
              <a:defRPr sz="1500"/>
            </a:lvl5pPr>
          </a:lstStyle>
          <a:p>
            <a:pPr lvl="0"/>
            <a:r>
              <a:rPr lang="en-US"/>
              <a:t>Name &amp; last name</a:t>
            </a:r>
          </a:p>
        </p:txBody>
      </p:sp>
      <p:sp>
        <p:nvSpPr>
          <p:cNvPr id="25" name="Text Placeholder 11">
            <a:extLst>
              <a:ext uri="{FF2B5EF4-FFF2-40B4-BE49-F238E27FC236}">
                <a16:creationId xmlns:a16="http://schemas.microsoft.com/office/drawing/2014/main" id="{CB6F433E-110D-BD02-7EF9-7C7452A7A520}"/>
              </a:ext>
            </a:extLst>
          </p:cNvPr>
          <p:cNvSpPr>
            <a:spLocks noGrp="1"/>
          </p:cNvSpPr>
          <p:nvPr>
            <p:ph type="body" sz="quarter" idx="23" hasCustomPrompt="1"/>
          </p:nvPr>
        </p:nvSpPr>
        <p:spPr>
          <a:xfrm>
            <a:off x="3399049" y="3768124"/>
            <a:ext cx="2377440" cy="589700"/>
          </a:xfrm>
        </p:spPr>
        <p:txBody>
          <a:bodyPr/>
          <a:lstStyle>
            <a:lvl1pPr marL="0" indent="0">
              <a:spcBef>
                <a:spcPts val="0"/>
              </a:spcBef>
              <a:buFontTx/>
              <a:buNone/>
              <a:defRPr sz="1100" b="0" i="0">
                <a:latin typeface="Wells Fargo Sans" panose="020B0503020203020204" pitchFamily="34" charset="0"/>
              </a:defRPr>
            </a:lvl1pPr>
            <a:lvl2pPr>
              <a:defRPr sz="1500"/>
            </a:lvl2pPr>
            <a:lvl3pPr>
              <a:defRPr sz="1500"/>
            </a:lvl3pPr>
            <a:lvl4pPr>
              <a:defRPr sz="1500"/>
            </a:lvl4pPr>
            <a:lvl5pPr>
              <a:defRPr sz="1500"/>
            </a:lvl5pPr>
          </a:lstStyle>
          <a:p>
            <a:pPr lvl="0"/>
            <a:r>
              <a:rPr lang="en-US"/>
              <a:t>Title, Phone, email</a:t>
            </a:r>
          </a:p>
        </p:txBody>
      </p:sp>
      <p:sp>
        <p:nvSpPr>
          <p:cNvPr id="26" name="Text Placeholder 11">
            <a:extLst>
              <a:ext uri="{FF2B5EF4-FFF2-40B4-BE49-F238E27FC236}">
                <a16:creationId xmlns:a16="http://schemas.microsoft.com/office/drawing/2014/main" id="{B039BEB6-07A7-6622-EB2D-A3AA9BBB16E9}"/>
              </a:ext>
            </a:extLst>
          </p:cNvPr>
          <p:cNvSpPr>
            <a:spLocks noGrp="1"/>
          </p:cNvSpPr>
          <p:nvPr>
            <p:ph type="body" sz="quarter" idx="24" hasCustomPrompt="1"/>
          </p:nvPr>
        </p:nvSpPr>
        <p:spPr>
          <a:xfrm>
            <a:off x="3399049" y="4616380"/>
            <a:ext cx="2377440" cy="206410"/>
          </a:xfrm>
        </p:spPr>
        <p:txBody>
          <a:bodyPr/>
          <a:lstStyle>
            <a:lvl1pPr marL="0" indent="0">
              <a:buFontTx/>
              <a:buNone/>
              <a:defRPr sz="1200" b="0" i="0">
                <a:latin typeface="Wells Fargo Sans SemiBold" panose="020B0503020203020204" pitchFamily="34" charset="0"/>
              </a:defRPr>
            </a:lvl1pPr>
            <a:lvl2pPr>
              <a:defRPr sz="1500"/>
            </a:lvl2pPr>
            <a:lvl3pPr>
              <a:defRPr sz="1500"/>
            </a:lvl3pPr>
            <a:lvl4pPr>
              <a:defRPr sz="1500"/>
            </a:lvl4pPr>
            <a:lvl5pPr>
              <a:defRPr sz="1500"/>
            </a:lvl5pPr>
          </a:lstStyle>
          <a:p>
            <a:pPr lvl="0"/>
            <a:r>
              <a:rPr lang="en-US"/>
              <a:t>Name &amp; last name</a:t>
            </a:r>
          </a:p>
        </p:txBody>
      </p:sp>
      <p:sp>
        <p:nvSpPr>
          <p:cNvPr id="27" name="Text Placeholder 11">
            <a:extLst>
              <a:ext uri="{FF2B5EF4-FFF2-40B4-BE49-F238E27FC236}">
                <a16:creationId xmlns:a16="http://schemas.microsoft.com/office/drawing/2014/main" id="{6687A1EC-9C7E-D918-F6BD-084253209126}"/>
              </a:ext>
            </a:extLst>
          </p:cNvPr>
          <p:cNvSpPr>
            <a:spLocks noGrp="1"/>
          </p:cNvSpPr>
          <p:nvPr>
            <p:ph type="body" sz="quarter" idx="25" hasCustomPrompt="1"/>
          </p:nvPr>
        </p:nvSpPr>
        <p:spPr>
          <a:xfrm>
            <a:off x="3399049" y="4836599"/>
            <a:ext cx="2377440" cy="589700"/>
          </a:xfrm>
        </p:spPr>
        <p:txBody>
          <a:bodyPr/>
          <a:lstStyle>
            <a:lvl1pPr marL="0" indent="0">
              <a:spcBef>
                <a:spcPts val="0"/>
              </a:spcBef>
              <a:buFontTx/>
              <a:buNone/>
              <a:defRPr sz="1100" b="0" i="0">
                <a:latin typeface="Wells Fargo Sans" panose="020B0503020203020204" pitchFamily="34" charset="0"/>
              </a:defRPr>
            </a:lvl1pPr>
            <a:lvl2pPr>
              <a:defRPr sz="1500"/>
            </a:lvl2pPr>
            <a:lvl3pPr>
              <a:defRPr sz="1500"/>
            </a:lvl3pPr>
            <a:lvl4pPr>
              <a:defRPr sz="1500"/>
            </a:lvl4pPr>
            <a:lvl5pPr>
              <a:defRPr sz="1500"/>
            </a:lvl5pPr>
          </a:lstStyle>
          <a:p>
            <a:pPr lvl="0"/>
            <a:r>
              <a:rPr lang="en-US"/>
              <a:t>Title, Phone, email</a:t>
            </a:r>
          </a:p>
        </p:txBody>
      </p:sp>
      <p:sp>
        <p:nvSpPr>
          <p:cNvPr id="28" name="Text Placeholder 11">
            <a:extLst>
              <a:ext uri="{FF2B5EF4-FFF2-40B4-BE49-F238E27FC236}">
                <a16:creationId xmlns:a16="http://schemas.microsoft.com/office/drawing/2014/main" id="{CA7DF1DE-6E07-FE35-6B5E-E9627614E569}"/>
              </a:ext>
            </a:extLst>
          </p:cNvPr>
          <p:cNvSpPr>
            <a:spLocks noGrp="1"/>
          </p:cNvSpPr>
          <p:nvPr>
            <p:ph type="body" sz="quarter" idx="26" hasCustomPrompt="1"/>
          </p:nvPr>
        </p:nvSpPr>
        <p:spPr>
          <a:xfrm>
            <a:off x="6415511" y="2476500"/>
            <a:ext cx="2377440" cy="206410"/>
          </a:xfrm>
        </p:spPr>
        <p:txBody>
          <a:bodyPr/>
          <a:lstStyle>
            <a:lvl1pPr marL="0" indent="0">
              <a:buFontTx/>
              <a:buNone/>
              <a:defRPr sz="1200" b="0" i="0">
                <a:latin typeface="Wells Fargo Sans SemiBold" panose="020B0503020203020204" pitchFamily="34" charset="0"/>
              </a:defRPr>
            </a:lvl1pPr>
            <a:lvl2pPr>
              <a:defRPr sz="1500"/>
            </a:lvl2pPr>
            <a:lvl3pPr>
              <a:defRPr sz="1500"/>
            </a:lvl3pPr>
            <a:lvl4pPr>
              <a:defRPr sz="1500"/>
            </a:lvl4pPr>
            <a:lvl5pPr>
              <a:defRPr sz="1500"/>
            </a:lvl5pPr>
          </a:lstStyle>
          <a:p>
            <a:pPr lvl="0"/>
            <a:r>
              <a:rPr lang="en-US"/>
              <a:t>Name &amp; last name</a:t>
            </a:r>
          </a:p>
        </p:txBody>
      </p:sp>
      <p:sp>
        <p:nvSpPr>
          <p:cNvPr id="29" name="Text Placeholder 11">
            <a:extLst>
              <a:ext uri="{FF2B5EF4-FFF2-40B4-BE49-F238E27FC236}">
                <a16:creationId xmlns:a16="http://schemas.microsoft.com/office/drawing/2014/main" id="{42805385-56AE-F869-DAE9-94F5B0C83A52}"/>
              </a:ext>
            </a:extLst>
          </p:cNvPr>
          <p:cNvSpPr>
            <a:spLocks noGrp="1"/>
          </p:cNvSpPr>
          <p:nvPr>
            <p:ph type="body" sz="quarter" idx="27" hasCustomPrompt="1"/>
          </p:nvPr>
        </p:nvSpPr>
        <p:spPr>
          <a:xfrm>
            <a:off x="6415511" y="2696719"/>
            <a:ext cx="2377440" cy="589700"/>
          </a:xfrm>
        </p:spPr>
        <p:txBody>
          <a:bodyPr/>
          <a:lstStyle>
            <a:lvl1pPr marL="0" indent="0">
              <a:spcBef>
                <a:spcPts val="0"/>
              </a:spcBef>
              <a:buFontTx/>
              <a:buNone/>
              <a:defRPr sz="1100" b="0" i="0">
                <a:latin typeface="Wells Fargo Sans" panose="020B0503020203020204" pitchFamily="34" charset="0"/>
              </a:defRPr>
            </a:lvl1pPr>
            <a:lvl2pPr>
              <a:defRPr sz="1500"/>
            </a:lvl2pPr>
            <a:lvl3pPr>
              <a:defRPr sz="1500"/>
            </a:lvl3pPr>
            <a:lvl4pPr>
              <a:defRPr sz="1500"/>
            </a:lvl4pPr>
            <a:lvl5pPr>
              <a:defRPr sz="1500"/>
            </a:lvl5pPr>
          </a:lstStyle>
          <a:p>
            <a:pPr lvl="0"/>
            <a:r>
              <a:rPr lang="en-US"/>
              <a:t>Title, Phone, email</a:t>
            </a:r>
          </a:p>
        </p:txBody>
      </p:sp>
      <p:sp>
        <p:nvSpPr>
          <p:cNvPr id="30" name="Text Placeholder 11">
            <a:extLst>
              <a:ext uri="{FF2B5EF4-FFF2-40B4-BE49-F238E27FC236}">
                <a16:creationId xmlns:a16="http://schemas.microsoft.com/office/drawing/2014/main" id="{864C4C53-F8E9-1134-F399-B39250006BF0}"/>
              </a:ext>
            </a:extLst>
          </p:cNvPr>
          <p:cNvSpPr>
            <a:spLocks noGrp="1"/>
          </p:cNvSpPr>
          <p:nvPr>
            <p:ph type="body" sz="quarter" idx="28" hasCustomPrompt="1"/>
          </p:nvPr>
        </p:nvSpPr>
        <p:spPr>
          <a:xfrm>
            <a:off x="6415511" y="3547905"/>
            <a:ext cx="2377440" cy="206410"/>
          </a:xfrm>
        </p:spPr>
        <p:txBody>
          <a:bodyPr/>
          <a:lstStyle>
            <a:lvl1pPr marL="0" indent="0">
              <a:buFontTx/>
              <a:buNone/>
              <a:defRPr sz="1200" b="0" i="0">
                <a:latin typeface="Wells Fargo Sans SemiBold" panose="020B0503020203020204" pitchFamily="34" charset="0"/>
              </a:defRPr>
            </a:lvl1pPr>
            <a:lvl2pPr>
              <a:defRPr sz="1500"/>
            </a:lvl2pPr>
            <a:lvl3pPr>
              <a:defRPr sz="1500"/>
            </a:lvl3pPr>
            <a:lvl4pPr>
              <a:defRPr sz="1500"/>
            </a:lvl4pPr>
            <a:lvl5pPr>
              <a:defRPr sz="1500"/>
            </a:lvl5pPr>
          </a:lstStyle>
          <a:p>
            <a:pPr lvl="0"/>
            <a:r>
              <a:rPr lang="en-US"/>
              <a:t>Name &amp; last name</a:t>
            </a:r>
          </a:p>
        </p:txBody>
      </p:sp>
      <p:sp>
        <p:nvSpPr>
          <p:cNvPr id="31" name="Text Placeholder 11">
            <a:extLst>
              <a:ext uri="{FF2B5EF4-FFF2-40B4-BE49-F238E27FC236}">
                <a16:creationId xmlns:a16="http://schemas.microsoft.com/office/drawing/2014/main" id="{DA5C1119-5F30-CAE9-C71A-C3FFFA72419F}"/>
              </a:ext>
            </a:extLst>
          </p:cNvPr>
          <p:cNvSpPr>
            <a:spLocks noGrp="1"/>
          </p:cNvSpPr>
          <p:nvPr>
            <p:ph type="body" sz="quarter" idx="29" hasCustomPrompt="1"/>
          </p:nvPr>
        </p:nvSpPr>
        <p:spPr>
          <a:xfrm>
            <a:off x="6415511" y="3768124"/>
            <a:ext cx="2377440" cy="589700"/>
          </a:xfrm>
        </p:spPr>
        <p:txBody>
          <a:bodyPr/>
          <a:lstStyle>
            <a:lvl1pPr marL="0" indent="0">
              <a:spcBef>
                <a:spcPts val="0"/>
              </a:spcBef>
              <a:buFontTx/>
              <a:buNone/>
              <a:defRPr sz="1100" b="0" i="0">
                <a:latin typeface="Wells Fargo Sans" panose="020B0503020203020204" pitchFamily="34" charset="0"/>
              </a:defRPr>
            </a:lvl1pPr>
            <a:lvl2pPr>
              <a:defRPr sz="1500"/>
            </a:lvl2pPr>
            <a:lvl3pPr>
              <a:defRPr sz="1500"/>
            </a:lvl3pPr>
            <a:lvl4pPr>
              <a:defRPr sz="1500"/>
            </a:lvl4pPr>
            <a:lvl5pPr>
              <a:defRPr sz="1500"/>
            </a:lvl5pPr>
          </a:lstStyle>
          <a:p>
            <a:pPr lvl="0"/>
            <a:r>
              <a:rPr lang="en-US"/>
              <a:t>Title, Phone, email</a:t>
            </a:r>
          </a:p>
        </p:txBody>
      </p:sp>
      <p:sp>
        <p:nvSpPr>
          <p:cNvPr id="32" name="Text Placeholder 11">
            <a:extLst>
              <a:ext uri="{FF2B5EF4-FFF2-40B4-BE49-F238E27FC236}">
                <a16:creationId xmlns:a16="http://schemas.microsoft.com/office/drawing/2014/main" id="{62DEE19B-7E93-FA7F-7548-AAA7FCE2667F}"/>
              </a:ext>
            </a:extLst>
          </p:cNvPr>
          <p:cNvSpPr>
            <a:spLocks noGrp="1"/>
          </p:cNvSpPr>
          <p:nvPr>
            <p:ph type="body" sz="quarter" idx="30" hasCustomPrompt="1"/>
          </p:nvPr>
        </p:nvSpPr>
        <p:spPr>
          <a:xfrm>
            <a:off x="6415511" y="4616380"/>
            <a:ext cx="2377440" cy="206410"/>
          </a:xfrm>
        </p:spPr>
        <p:txBody>
          <a:bodyPr/>
          <a:lstStyle>
            <a:lvl1pPr marL="0" indent="0">
              <a:buFontTx/>
              <a:buNone/>
              <a:defRPr sz="1200" b="0" i="0">
                <a:latin typeface="Wells Fargo Sans SemiBold" panose="020B0503020203020204" pitchFamily="34" charset="0"/>
              </a:defRPr>
            </a:lvl1pPr>
            <a:lvl2pPr>
              <a:defRPr sz="1500"/>
            </a:lvl2pPr>
            <a:lvl3pPr>
              <a:defRPr sz="1500"/>
            </a:lvl3pPr>
            <a:lvl4pPr>
              <a:defRPr sz="1500"/>
            </a:lvl4pPr>
            <a:lvl5pPr>
              <a:defRPr sz="1500"/>
            </a:lvl5pPr>
          </a:lstStyle>
          <a:p>
            <a:pPr lvl="0"/>
            <a:r>
              <a:rPr lang="en-US"/>
              <a:t>Name &amp; last name</a:t>
            </a:r>
          </a:p>
        </p:txBody>
      </p:sp>
      <p:sp>
        <p:nvSpPr>
          <p:cNvPr id="33" name="Text Placeholder 11">
            <a:extLst>
              <a:ext uri="{FF2B5EF4-FFF2-40B4-BE49-F238E27FC236}">
                <a16:creationId xmlns:a16="http://schemas.microsoft.com/office/drawing/2014/main" id="{DC472596-9F90-A398-B995-8C00E4764BB0}"/>
              </a:ext>
            </a:extLst>
          </p:cNvPr>
          <p:cNvSpPr>
            <a:spLocks noGrp="1"/>
          </p:cNvSpPr>
          <p:nvPr>
            <p:ph type="body" sz="quarter" idx="31" hasCustomPrompt="1"/>
          </p:nvPr>
        </p:nvSpPr>
        <p:spPr>
          <a:xfrm>
            <a:off x="6415511" y="4836599"/>
            <a:ext cx="2377440" cy="589700"/>
          </a:xfrm>
        </p:spPr>
        <p:txBody>
          <a:bodyPr/>
          <a:lstStyle>
            <a:lvl1pPr marL="0" indent="0">
              <a:spcBef>
                <a:spcPts val="0"/>
              </a:spcBef>
              <a:buFontTx/>
              <a:buNone/>
              <a:defRPr sz="1100" b="0" i="0">
                <a:latin typeface="Wells Fargo Sans" panose="020B0503020203020204" pitchFamily="34" charset="0"/>
              </a:defRPr>
            </a:lvl1pPr>
            <a:lvl2pPr>
              <a:defRPr sz="1500"/>
            </a:lvl2pPr>
            <a:lvl3pPr>
              <a:defRPr sz="1500"/>
            </a:lvl3pPr>
            <a:lvl4pPr>
              <a:defRPr sz="1500"/>
            </a:lvl4pPr>
            <a:lvl5pPr>
              <a:defRPr sz="1500"/>
            </a:lvl5pPr>
          </a:lstStyle>
          <a:p>
            <a:pPr lvl="0"/>
            <a:r>
              <a:rPr lang="en-US"/>
              <a:t>Title, Phone, email</a:t>
            </a:r>
          </a:p>
        </p:txBody>
      </p:sp>
      <p:sp>
        <p:nvSpPr>
          <p:cNvPr id="34" name="Text Placeholder 11">
            <a:extLst>
              <a:ext uri="{FF2B5EF4-FFF2-40B4-BE49-F238E27FC236}">
                <a16:creationId xmlns:a16="http://schemas.microsoft.com/office/drawing/2014/main" id="{9194FD3B-CA41-7965-6A51-1903BA78E533}"/>
              </a:ext>
            </a:extLst>
          </p:cNvPr>
          <p:cNvSpPr>
            <a:spLocks noGrp="1"/>
          </p:cNvSpPr>
          <p:nvPr>
            <p:ph type="body" sz="quarter" idx="32" hasCustomPrompt="1"/>
          </p:nvPr>
        </p:nvSpPr>
        <p:spPr>
          <a:xfrm>
            <a:off x="9431972" y="2476500"/>
            <a:ext cx="2377440" cy="206410"/>
          </a:xfrm>
        </p:spPr>
        <p:txBody>
          <a:bodyPr/>
          <a:lstStyle>
            <a:lvl1pPr marL="0" indent="0">
              <a:buFontTx/>
              <a:buNone/>
              <a:defRPr sz="1200" b="0" i="0">
                <a:latin typeface="Wells Fargo Sans SemiBold" panose="020B0503020203020204" pitchFamily="34" charset="0"/>
              </a:defRPr>
            </a:lvl1pPr>
            <a:lvl2pPr>
              <a:defRPr sz="1500"/>
            </a:lvl2pPr>
            <a:lvl3pPr>
              <a:defRPr sz="1500"/>
            </a:lvl3pPr>
            <a:lvl4pPr>
              <a:defRPr sz="1500"/>
            </a:lvl4pPr>
            <a:lvl5pPr>
              <a:defRPr sz="1500"/>
            </a:lvl5pPr>
          </a:lstStyle>
          <a:p>
            <a:pPr lvl="0"/>
            <a:r>
              <a:rPr lang="en-US"/>
              <a:t>Name &amp; last name</a:t>
            </a:r>
          </a:p>
        </p:txBody>
      </p:sp>
      <p:sp>
        <p:nvSpPr>
          <p:cNvPr id="35" name="Text Placeholder 11">
            <a:extLst>
              <a:ext uri="{FF2B5EF4-FFF2-40B4-BE49-F238E27FC236}">
                <a16:creationId xmlns:a16="http://schemas.microsoft.com/office/drawing/2014/main" id="{EA3EA807-17D2-C85F-476E-C76609B87A6E}"/>
              </a:ext>
            </a:extLst>
          </p:cNvPr>
          <p:cNvSpPr>
            <a:spLocks noGrp="1"/>
          </p:cNvSpPr>
          <p:nvPr>
            <p:ph type="body" sz="quarter" idx="33" hasCustomPrompt="1"/>
          </p:nvPr>
        </p:nvSpPr>
        <p:spPr>
          <a:xfrm>
            <a:off x="9431972" y="2696719"/>
            <a:ext cx="2377440" cy="589700"/>
          </a:xfrm>
        </p:spPr>
        <p:txBody>
          <a:bodyPr/>
          <a:lstStyle>
            <a:lvl1pPr marL="0" indent="0">
              <a:spcBef>
                <a:spcPts val="0"/>
              </a:spcBef>
              <a:buFontTx/>
              <a:buNone/>
              <a:defRPr sz="1100" b="0" i="0">
                <a:latin typeface="Wells Fargo Sans" panose="020B0503020203020204" pitchFamily="34" charset="0"/>
              </a:defRPr>
            </a:lvl1pPr>
            <a:lvl2pPr>
              <a:defRPr sz="1500"/>
            </a:lvl2pPr>
            <a:lvl3pPr>
              <a:defRPr sz="1500"/>
            </a:lvl3pPr>
            <a:lvl4pPr>
              <a:defRPr sz="1500"/>
            </a:lvl4pPr>
            <a:lvl5pPr>
              <a:defRPr sz="1500"/>
            </a:lvl5pPr>
          </a:lstStyle>
          <a:p>
            <a:pPr lvl="0"/>
            <a:r>
              <a:rPr lang="en-US"/>
              <a:t>Title, Phone, email</a:t>
            </a:r>
          </a:p>
        </p:txBody>
      </p:sp>
      <p:sp>
        <p:nvSpPr>
          <p:cNvPr id="36" name="Text Placeholder 11">
            <a:extLst>
              <a:ext uri="{FF2B5EF4-FFF2-40B4-BE49-F238E27FC236}">
                <a16:creationId xmlns:a16="http://schemas.microsoft.com/office/drawing/2014/main" id="{FC6D1C6B-44D0-8AA2-7006-68CC1DF270F9}"/>
              </a:ext>
            </a:extLst>
          </p:cNvPr>
          <p:cNvSpPr>
            <a:spLocks noGrp="1"/>
          </p:cNvSpPr>
          <p:nvPr>
            <p:ph type="body" sz="quarter" idx="34" hasCustomPrompt="1"/>
          </p:nvPr>
        </p:nvSpPr>
        <p:spPr>
          <a:xfrm>
            <a:off x="9431972" y="3547905"/>
            <a:ext cx="2377440" cy="206410"/>
          </a:xfrm>
        </p:spPr>
        <p:txBody>
          <a:bodyPr/>
          <a:lstStyle>
            <a:lvl1pPr marL="0" indent="0">
              <a:buFontTx/>
              <a:buNone/>
              <a:defRPr sz="1200" b="0" i="0">
                <a:latin typeface="Wells Fargo Sans SemiBold" panose="020B0503020203020204" pitchFamily="34" charset="0"/>
              </a:defRPr>
            </a:lvl1pPr>
            <a:lvl2pPr>
              <a:defRPr sz="1500"/>
            </a:lvl2pPr>
            <a:lvl3pPr>
              <a:defRPr sz="1500"/>
            </a:lvl3pPr>
            <a:lvl4pPr>
              <a:defRPr sz="1500"/>
            </a:lvl4pPr>
            <a:lvl5pPr>
              <a:defRPr sz="1500"/>
            </a:lvl5pPr>
          </a:lstStyle>
          <a:p>
            <a:pPr lvl="0"/>
            <a:r>
              <a:rPr lang="en-US"/>
              <a:t>Name &amp; last name</a:t>
            </a:r>
          </a:p>
        </p:txBody>
      </p:sp>
      <p:sp>
        <p:nvSpPr>
          <p:cNvPr id="37" name="Text Placeholder 11">
            <a:extLst>
              <a:ext uri="{FF2B5EF4-FFF2-40B4-BE49-F238E27FC236}">
                <a16:creationId xmlns:a16="http://schemas.microsoft.com/office/drawing/2014/main" id="{F7C8A4D6-CA3C-B25C-86A2-399C988D67E6}"/>
              </a:ext>
            </a:extLst>
          </p:cNvPr>
          <p:cNvSpPr>
            <a:spLocks noGrp="1"/>
          </p:cNvSpPr>
          <p:nvPr>
            <p:ph type="body" sz="quarter" idx="35" hasCustomPrompt="1"/>
          </p:nvPr>
        </p:nvSpPr>
        <p:spPr>
          <a:xfrm>
            <a:off x="9431972" y="3768124"/>
            <a:ext cx="2377440" cy="589700"/>
          </a:xfrm>
        </p:spPr>
        <p:txBody>
          <a:bodyPr/>
          <a:lstStyle>
            <a:lvl1pPr marL="0" indent="0">
              <a:spcBef>
                <a:spcPts val="0"/>
              </a:spcBef>
              <a:buFontTx/>
              <a:buNone/>
              <a:defRPr sz="1100" b="0" i="0">
                <a:latin typeface="Wells Fargo Sans" panose="020B0503020203020204" pitchFamily="34" charset="0"/>
              </a:defRPr>
            </a:lvl1pPr>
            <a:lvl2pPr>
              <a:defRPr sz="1500"/>
            </a:lvl2pPr>
            <a:lvl3pPr>
              <a:defRPr sz="1500"/>
            </a:lvl3pPr>
            <a:lvl4pPr>
              <a:defRPr sz="1500"/>
            </a:lvl4pPr>
            <a:lvl5pPr>
              <a:defRPr sz="1500"/>
            </a:lvl5pPr>
          </a:lstStyle>
          <a:p>
            <a:pPr lvl="0"/>
            <a:r>
              <a:rPr lang="en-US"/>
              <a:t>Title, Phone, email</a:t>
            </a:r>
          </a:p>
        </p:txBody>
      </p:sp>
      <p:sp>
        <p:nvSpPr>
          <p:cNvPr id="38" name="Text Placeholder 11">
            <a:extLst>
              <a:ext uri="{FF2B5EF4-FFF2-40B4-BE49-F238E27FC236}">
                <a16:creationId xmlns:a16="http://schemas.microsoft.com/office/drawing/2014/main" id="{37FA0424-4259-B424-9C43-1186315FA3D3}"/>
              </a:ext>
            </a:extLst>
          </p:cNvPr>
          <p:cNvSpPr>
            <a:spLocks noGrp="1"/>
          </p:cNvSpPr>
          <p:nvPr>
            <p:ph type="body" sz="quarter" idx="36" hasCustomPrompt="1"/>
          </p:nvPr>
        </p:nvSpPr>
        <p:spPr>
          <a:xfrm>
            <a:off x="9431972" y="4616380"/>
            <a:ext cx="2377440" cy="206410"/>
          </a:xfrm>
        </p:spPr>
        <p:txBody>
          <a:bodyPr/>
          <a:lstStyle>
            <a:lvl1pPr marL="0" indent="0">
              <a:buFontTx/>
              <a:buNone/>
              <a:defRPr sz="1200" b="0" i="0">
                <a:latin typeface="Wells Fargo Sans SemiBold" panose="020B0503020203020204" pitchFamily="34" charset="0"/>
              </a:defRPr>
            </a:lvl1pPr>
            <a:lvl2pPr>
              <a:defRPr sz="1500"/>
            </a:lvl2pPr>
            <a:lvl3pPr>
              <a:defRPr sz="1500"/>
            </a:lvl3pPr>
            <a:lvl4pPr>
              <a:defRPr sz="1500"/>
            </a:lvl4pPr>
            <a:lvl5pPr>
              <a:defRPr sz="1500"/>
            </a:lvl5pPr>
          </a:lstStyle>
          <a:p>
            <a:pPr lvl="0"/>
            <a:r>
              <a:rPr lang="en-US"/>
              <a:t>Name &amp; last name</a:t>
            </a:r>
          </a:p>
        </p:txBody>
      </p:sp>
      <p:sp>
        <p:nvSpPr>
          <p:cNvPr id="39" name="Text Placeholder 11">
            <a:extLst>
              <a:ext uri="{FF2B5EF4-FFF2-40B4-BE49-F238E27FC236}">
                <a16:creationId xmlns:a16="http://schemas.microsoft.com/office/drawing/2014/main" id="{24FA4996-83F8-F0CE-6D08-E4540322E821}"/>
              </a:ext>
            </a:extLst>
          </p:cNvPr>
          <p:cNvSpPr>
            <a:spLocks noGrp="1"/>
          </p:cNvSpPr>
          <p:nvPr>
            <p:ph type="body" sz="quarter" idx="37" hasCustomPrompt="1"/>
          </p:nvPr>
        </p:nvSpPr>
        <p:spPr>
          <a:xfrm>
            <a:off x="9431972" y="4836599"/>
            <a:ext cx="2377440" cy="589700"/>
          </a:xfrm>
        </p:spPr>
        <p:txBody>
          <a:bodyPr/>
          <a:lstStyle>
            <a:lvl1pPr marL="0" indent="0">
              <a:spcBef>
                <a:spcPts val="0"/>
              </a:spcBef>
              <a:buFontTx/>
              <a:buNone/>
              <a:defRPr sz="1100" b="0" i="0">
                <a:latin typeface="Wells Fargo Sans" panose="020B0503020203020204" pitchFamily="34" charset="0"/>
              </a:defRPr>
            </a:lvl1pPr>
            <a:lvl2pPr>
              <a:defRPr sz="1500"/>
            </a:lvl2pPr>
            <a:lvl3pPr>
              <a:defRPr sz="1500"/>
            </a:lvl3pPr>
            <a:lvl4pPr>
              <a:defRPr sz="1500"/>
            </a:lvl4pPr>
            <a:lvl5pPr>
              <a:defRPr sz="1500"/>
            </a:lvl5pPr>
          </a:lstStyle>
          <a:p>
            <a:pPr lvl="0"/>
            <a:r>
              <a:rPr lang="en-US"/>
              <a:t>Title, Phone, email</a:t>
            </a:r>
          </a:p>
        </p:txBody>
      </p:sp>
      <p:cxnSp>
        <p:nvCxnSpPr>
          <p:cNvPr id="40" name="Straight Connector 39">
            <a:extLst>
              <a:ext uri="{FF2B5EF4-FFF2-40B4-BE49-F238E27FC236}">
                <a16:creationId xmlns:a16="http://schemas.microsoft.com/office/drawing/2014/main" id="{0CE46FD4-5A4B-519F-AB12-24098F389C67}"/>
              </a:ext>
            </a:extLst>
          </p:cNvPr>
          <p:cNvCxnSpPr>
            <a:cxnSpLocks/>
          </p:cNvCxnSpPr>
          <p:nvPr/>
        </p:nvCxnSpPr>
        <p:spPr>
          <a:xfrm>
            <a:off x="382588" y="964898"/>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Tree>
    <p:extLst>
      <p:ext uri="{BB962C8B-B14F-4D97-AF65-F5344CB8AC3E}">
        <p14:creationId xmlns:p14="http://schemas.microsoft.com/office/powerpoint/2010/main" val="419040973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Legal text">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7A60529-A5AC-53DA-C36D-C5C4D7DAF11C}"/>
              </a:ext>
            </a:extLst>
          </p:cNvPr>
          <p:cNvSpPr>
            <a:spLocks noGrp="1"/>
          </p:cNvSpPr>
          <p:nvPr>
            <p:ph type="body" sz="quarter" idx="10"/>
          </p:nvPr>
        </p:nvSpPr>
        <p:spPr>
          <a:xfrm>
            <a:off x="383023" y="2017614"/>
            <a:ext cx="11425955" cy="4214222"/>
          </a:xfrm>
        </p:spPr>
        <p:txBody>
          <a:bodyPr numCol="1" anchor="b"/>
          <a:lstStyle>
            <a:lvl1pPr marL="0" indent="0">
              <a:buFont typeface="Arial" panose="020B0604020202020204" pitchFamily="34" charset="0"/>
              <a:buNone/>
              <a:defRPr lang="en-US" sz="800" b="0" i="0" kern="1200" dirty="0">
                <a:solidFill>
                  <a:srgbClr val="403C3A"/>
                </a:solidFill>
                <a:latin typeface="Wells Fargo Sans Condensed" panose="020B0506020203020204" pitchFamily="34" charset="0"/>
                <a:ea typeface="Wells Fargo Sans Condensed" panose="020B0506020203020204" pitchFamily="34" charset="0"/>
                <a:cs typeface="Calibri" panose="020F0502020204030204" pitchFamily="34" charset="0"/>
              </a:defRPr>
            </a:lvl1pPr>
            <a:lvl2pPr marL="91440" indent="0">
              <a:buFont typeface="Arial" panose="020B0604020202020204" pitchFamily="34" charset="0"/>
              <a:buNone/>
              <a:defRPr lang="en-US" sz="900" b="0" i="0" kern="1200" dirty="0">
                <a:solidFill>
                  <a:srgbClr val="403C3A"/>
                </a:solidFill>
                <a:latin typeface="Wells Fargo Sans Condensed" panose="020B0506020203020204" pitchFamily="34" charset="0"/>
                <a:ea typeface="Wells Fargo Sans Condensed" panose="020B0506020203020204" pitchFamily="34" charset="0"/>
                <a:cs typeface="Calibri" panose="020F0502020204030204" pitchFamily="34" charset="0"/>
              </a:defRPr>
            </a:lvl2pPr>
            <a:lvl3pPr marL="181928" indent="0">
              <a:buFont typeface="Arial" panose="020B0604020202020204" pitchFamily="34" charset="0"/>
              <a:buNone/>
              <a:defRPr lang="en-US" sz="900" b="0" i="0" kern="1200" dirty="0">
                <a:solidFill>
                  <a:srgbClr val="403C3A"/>
                </a:solidFill>
                <a:latin typeface="Wells Fargo Sans Condensed" panose="020B0506020203020204" pitchFamily="34" charset="0"/>
                <a:ea typeface="Wells Fargo Sans Condensed" panose="020B0506020203020204" pitchFamily="34" charset="0"/>
                <a:cs typeface="Calibri" panose="020F0502020204030204" pitchFamily="34" charset="0"/>
              </a:defRPr>
            </a:lvl3pPr>
            <a:lvl4pPr>
              <a:defRPr lang="en-US" sz="900" b="0" i="0" kern="1200" dirty="0">
                <a:solidFill>
                  <a:srgbClr val="403C3A"/>
                </a:solidFill>
                <a:latin typeface="Wells Fargo Sans Condensed" panose="020B0506020203020204" pitchFamily="34" charset="0"/>
                <a:ea typeface="Wells Fargo Sans Condensed" panose="020B0506020203020204" pitchFamily="34" charset="0"/>
                <a:cs typeface="Calibri" panose="020F0502020204030204" pitchFamily="34" charset="0"/>
              </a:defRPr>
            </a:lvl4pPr>
            <a:lvl5pPr>
              <a:defRPr lang="en-US" sz="900" b="0" i="0" kern="1200" dirty="0">
                <a:solidFill>
                  <a:srgbClr val="403C3A"/>
                </a:solidFill>
                <a:latin typeface="Wells Fargo Sans Condensed" panose="020B0506020203020204" pitchFamily="34" charset="0"/>
                <a:ea typeface="Wells Fargo Sans Condensed" panose="020B0506020203020204" pitchFamily="34" charset="0"/>
                <a:cs typeface="Calibri" panose="020F0502020204030204" pitchFamily="34" charset="0"/>
              </a:defRPr>
            </a:lvl5pPr>
          </a:lstStyle>
          <a:p>
            <a:pPr lvl="0"/>
            <a:r>
              <a:rPr lang="en-US"/>
              <a:t>Click to edit Master text styles</a:t>
            </a:r>
          </a:p>
        </p:txBody>
      </p:sp>
      <p:sp>
        <p:nvSpPr>
          <p:cNvPr id="12" name="Text Placeholder 72">
            <a:extLst>
              <a:ext uri="{FF2B5EF4-FFF2-40B4-BE49-F238E27FC236}">
                <a16:creationId xmlns:a16="http://schemas.microsoft.com/office/drawing/2014/main" id="{046FA449-17C7-EC2B-222B-B638873F8B6B}"/>
              </a:ext>
            </a:extLst>
          </p:cNvPr>
          <p:cNvSpPr>
            <a:spLocks noGrp="1"/>
          </p:cNvSpPr>
          <p:nvPr>
            <p:ph type="body" sz="quarter" idx="36" hasCustomPrompt="1"/>
          </p:nvPr>
        </p:nvSpPr>
        <p:spPr>
          <a:xfrm>
            <a:off x="382587" y="1428751"/>
            <a:ext cx="3886201" cy="228599"/>
          </a:xfrm>
        </p:spPr>
        <p:txBody>
          <a:bodyPr/>
          <a:lstStyle>
            <a:lvl1pPr marL="0" indent="0">
              <a:spcBef>
                <a:spcPts val="0"/>
              </a:spcBef>
              <a:buNone/>
              <a:defRPr sz="1500" b="0" i="0">
                <a:latin typeface="Wells Fargo Sans SemiBold" panose="020B0503020203020204" pitchFamily="34" charset="0"/>
              </a:defRPr>
            </a:lvl1pPr>
          </a:lstStyle>
          <a:p>
            <a:pPr lvl="0"/>
            <a:r>
              <a:rPr lang="en-US" dirty="0"/>
              <a:t>Disclaimer</a:t>
            </a:r>
          </a:p>
        </p:txBody>
      </p:sp>
      <p:pic>
        <p:nvPicPr>
          <p:cNvPr id="7" name="Picture 6" descr="A red sign with white text&#10;&#10;Description automatically generated">
            <a:extLst>
              <a:ext uri="{FF2B5EF4-FFF2-40B4-BE49-F238E27FC236}">
                <a16:creationId xmlns:a16="http://schemas.microsoft.com/office/drawing/2014/main" id="{629F8330-7830-EAF2-798A-E14E790511C9}"/>
              </a:ext>
            </a:extLst>
          </p:cNvPr>
          <p:cNvPicPr>
            <a:picLocks noChangeAspect="1"/>
          </p:cNvPicPr>
          <p:nvPr userDrawn="1"/>
        </p:nvPicPr>
        <p:blipFill>
          <a:blip r:embed="rId2"/>
          <a:stretch>
            <a:fillRect/>
          </a:stretch>
        </p:blipFill>
        <p:spPr>
          <a:xfrm>
            <a:off x="10849293" y="381000"/>
            <a:ext cx="960120" cy="960120"/>
          </a:xfrm>
          <a:prstGeom prst="rect">
            <a:avLst/>
          </a:prstGeom>
        </p:spPr>
      </p:pic>
      <p:grpSp>
        <p:nvGrpSpPr>
          <p:cNvPr id="8" name="Identifier">
            <a:extLst>
              <a:ext uri="{FF2B5EF4-FFF2-40B4-BE49-F238E27FC236}">
                <a16:creationId xmlns:a16="http://schemas.microsoft.com/office/drawing/2014/main" id="{2C4EE76D-3C38-42A4-4DD2-A09D54A9B177}"/>
              </a:ext>
            </a:extLst>
          </p:cNvPr>
          <p:cNvGrpSpPr/>
          <p:nvPr userDrawn="1"/>
        </p:nvGrpSpPr>
        <p:grpSpPr>
          <a:xfrm>
            <a:off x="381433" y="572523"/>
            <a:ext cx="3548390" cy="617220"/>
            <a:chOff x="9441358" y="650056"/>
            <a:chExt cx="4731187" cy="822960"/>
          </a:xfrm>
        </p:grpSpPr>
        <p:sp>
          <p:nvSpPr>
            <p:cNvPr id="13" name="Group Name">
              <a:extLst>
                <a:ext uri="{FF2B5EF4-FFF2-40B4-BE49-F238E27FC236}">
                  <a16:creationId xmlns:a16="http://schemas.microsoft.com/office/drawing/2014/main" id="{9D147109-A56F-0847-E903-A742F42FFD8F}"/>
                </a:ext>
              </a:extLst>
            </p:cNvPr>
            <p:cNvSpPr txBox="1"/>
            <p:nvPr/>
          </p:nvSpPr>
          <p:spPr>
            <a:xfrm>
              <a:off x="9857119" y="650056"/>
              <a:ext cx="4315426" cy="822960"/>
            </a:xfrm>
            <a:prstGeom prst="rect">
              <a:avLst/>
            </a:prstGeom>
            <a:noFill/>
          </p:spPr>
          <p:txBody>
            <a:bodyPr wrap="square" lIns="0" tIns="0" rIns="0" bIns="0" rtlCol="0" anchor="ctr" anchorCtr="0">
              <a:noAutofit/>
            </a:bodyPr>
            <a:lstStyle/>
            <a:p>
              <a:pPr>
                <a:lnSpc>
                  <a:spcPts val="2700"/>
                </a:lnSpc>
                <a:buSzPct val="100000"/>
              </a:pPr>
              <a:r>
                <a:rPr lang="en-US" sz="2500" dirty="0">
                  <a:solidFill>
                    <a:srgbClr val="403C3A"/>
                  </a:solidFill>
                  <a:latin typeface="Wells Fargo Serif Display" panose="02040403040405020204" pitchFamily="18" charset="0"/>
                </a:rPr>
                <a:t>Fixed Income Strategy</a:t>
              </a:r>
            </a:p>
          </p:txBody>
        </p:sp>
        <p:sp>
          <p:nvSpPr>
            <p:cNvPr id="14" name="Box">
              <a:extLst>
                <a:ext uri="{FF2B5EF4-FFF2-40B4-BE49-F238E27FC236}">
                  <a16:creationId xmlns:a16="http://schemas.microsoft.com/office/drawing/2014/main" id="{12BDD203-8432-C2BA-F3F7-8720170DAEF3}"/>
                </a:ext>
                <a:ext uri="{C183D7F6-B498-43B3-948B-1728B52AA6E4}">
                  <adec:decorative xmlns:adec="http://schemas.microsoft.com/office/drawing/2017/decorative" val="1"/>
                </a:ext>
              </a:extLst>
            </p:cNvPr>
            <p:cNvSpPr/>
            <p:nvPr userDrawn="1"/>
          </p:nvSpPr>
          <p:spPr bwMode="auto">
            <a:xfrm>
              <a:off x="9441358" y="653796"/>
              <a:ext cx="134112" cy="768096"/>
            </a:xfrm>
            <a:prstGeom prst="rect">
              <a:avLst/>
            </a:prstGeom>
            <a:solidFill>
              <a:srgbClr val="FFD100"/>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350">
                <a:solidFill>
                  <a:srgbClr val="403C3A"/>
                </a:solidFill>
              </a:endParaRPr>
            </a:p>
          </p:txBody>
        </p:sp>
      </p:grpSp>
    </p:spTree>
    <p:extLst>
      <p:ext uri="{BB962C8B-B14F-4D97-AF65-F5344CB8AC3E}">
        <p14:creationId xmlns:p14="http://schemas.microsoft.com/office/powerpoint/2010/main" val="153380392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End Slide - Logo right">
    <p:spTree>
      <p:nvGrpSpPr>
        <p:cNvPr id="1" name=""/>
        <p:cNvGrpSpPr/>
        <p:nvPr/>
      </p:nvGrpSpPr>
      <p:grpSpPr>
        <a:xfrm>
          <a:off x="0" y="0"/>
          <a:ext cx="0" cy="0"/>
          <a:chOff x="0" y="0"/>
          <a:chExt cx="0" cy="0"/>
        </a:xfrm>
      </p:grpSpPr>
      <p:sp>
        <p:nvSpPr>
          <p:cNvPr id="7" name="Title">
            <a:extLst>
              <a:ext uri="{FF2B5EF4-FFF2-40B4-BE49-F238E27FC236}">
                <a16:creationId xmlns:a16="http://schemas.microsoft.com/office/drawing/2014/main" id="{D421543C-C63F-626F-A4D7-8CFAF834E83A}"/>
              </a:ext>
            </a:extLst>
          </p:cNvPr>
          <p:cNvSpPr txBox="1">
            <a:spLocks/>
          </p:cNvSpPr>
          <p:nvPr/>
        </p:nvSpPr>
        <p:spPr>
          <a:xfrm>
            <a:off x="382588" y="2871553"/>
            <a:ext cx="3642600" cy="671747"/>
          </a:xfrm>
          <a:prstGeom prst="rect">
            <a:avLst/>
          </a:prstGeom>
        </p:spPr>
        <p:txBody>
          <a:bodyPr vert="horz" lIns="0" tIns="0" rIns="0" bIns="0" rtlCol="0" anchor="t" anchorCtr="0">
            <a:noAutofit/>
          </a:bodyPr>
          <a:lstStyle>
            <a:lvl1pPr algn="ctr" defTabSz="1828800" rtl="0" eaLnBrk="1" latinLnBrk="0" hangingPunct="1">
              <a:lnSpc>
                <a:spcPct val="90000"/>
              </a:lnSpc>
              <a:spcBef>
                <a:spcPct val="0"/>
              </a:spcBef>
              <a:buNone/>
              <a:defRPr sz="12000" kern="1200">
                <a:solidFill>
                  <a:schemeClr val="tx1"/>
                </a:solidFill>
                <a:latin typeface="+mj-lt"/>
                <a:ea typeface="+mj-ea"/>
                <a:cs typeface="+mj-cs"/>
              </a:defRPr>
            </a:lvl1pPr>
          </a:lstStyle>
          <a:p>
            <a:pPr algn="l"/>
            <a:r>
              <a:rPr lang="en-US" sz="4400" dirty="0">
                <a:solidFill>
                  <a:srgbClr val="403C3A"/>
                </a:solidFill>
              </a:rPr>
              <a:t>Thank You</a:t>
            </a:r>
          </a:p>
        </p:txBody>
      </p:sp>
      <p:sp>
        <p:nvSpPr>
          <p:cNvPr id="4" name="Text Placeholder 1">
            <a:extLst>
              <a:ext uri="{FF2B5EF4-FFF2-40B4-BE49-F238E27FC236}">
                <a16:creationId xmlns:a16="http://schemas.microsoft.com/office/drawing/2014/main" id="{61E22B0F-5D36-A703-77DA-021D014B5B0B}"/>
              </a:ext>
            </a:extLst>
          </p:cNvPr>
          <p:cNvSpPr>
            <a:spLocks noGrp="1"/>
          </p:cNvSpPr>
          <p:nvPr>
            <p:ph type="body" sz="quarter" idx="12" hasCustomPrompt="1"/>
          </p:nvPr>
        </p:nvSpPr>
        <p:spPr>
          <a:xfrm>
            <a:off x="6211887" y="2637269"/>
            <a:ext cx="3222625" cy="1140314"/>
          </a:xfrm>
        </p:spPr>
        <p:txBody>
          <a:bodyPr anchor="ctr" anchorCtr="0">
            <a:noAutofit/>
          </a:bodyPr>
          <a:lstStyle>
            <a:lvl1pPr marL="0" indent="0" algn="l" defTabSz="1828800" rtl="0" eaLnBrk="1" latinLnBrk="0" hangingPunct="1">
              <a:lnSpc>
                <a:spcPct val="90000"/>
              </a:lnSpc>
              <a:spcBef>
                <a:spcPct val="0"/>
              </a:spcBef>
              <a:buFontTx/>
              <a:buNone/>
              <a:defRPr lang="en-US" sz="1500" b="0" i="0" kern="1200" dirty="0">
                <a:solidFill>
                  <a:schemeClr val="bg2"/>
                </a:solidFill>
                <a:latin typeface="Wells Fargo Sans" panose="020B0503020203020204" pitchFamily="34" charset="0"/>
                <a:ea typeface="+mj-ea"/>
                <a:cs typeface="+mj-cs"/>
              </a:defRPr>
            </a:lvl1pPr>
            <a:lvl2pPr marL="0" indent="0">
              <a:spcBef>
                <a:spcPts val="0"/>
              </a:spcBef>
              <a:buFontTx/>
              <a:buNone/>
              <a:defRPr sz="1400"/>
            </a:lvl2pPr>
            <a:lvl3pPr marL="0" indent="0">
              <a:spcBef>
                <a:spcPts val="0"/>
              </a:spcBef>
              <a:buFontTx/>
              <a:buNone/>
              <a:defRPr sz="1400"/>
            </a:lvl3pPr>
            <a:lvl4pPr marL="0" indent="0">
              <a:spcBef>
                <a:spcPts val="0"/>
              </a:spcBef>
              <a:buFontTx/>
              <a:buNone/>
              <a:defRPr sz="1400"/>
            </a:lvl4pPr>
            <a:lvl5pPr marL="0" indent="0">
              <a:spcBef>
                <a:spcPts val="0"/>
              </a:spcBef>
              <a:buFontTx/>
              <a:buNone/>
              <a:defRPr sz="1400"/>
            </a:lvl5pPr>
            <a:lvl6pPr marL="0" indent="0">
              <a:spcBef>
                <a:spcPts val="0"/>
              </a:spcBef>
              <a:buFontTx/>
              <a:buNone/>
              <a:defRPr sz="1400"/>
            </a:lvl6pPr>
            <a:lvl7pPr marL="0" indent="0">
              <a:spcBef>
                <a:spcPts val="0"/>
              </a:spcBef>
              <a:buFontTx/>
              <a:buNone/>
              <a:defRPr sz="1400"/>
            </a:lvl7pPr>
            <a:lvl8pPr marL="0" indent="0">
              <a:spcBef>
                <a:spcPts val="0"/>
              </a:spcBef>
              <a:buFontTx/>
              <a:buNone/>
              <a:defRPr sz="1400"/>
            </a:lvl8pPr>
            <a:lvl9pPr marL="0" indent="0">
              <a:spcBef>
                <a:spcPts val="0"/>
              </a:spcBef>
              <a:buFontTx/>
              <a:buNone/>
              <a:defRPr sz="1400"/>
            </a:lvl9pPr>
          </a:lstStyle>
          <a:p>
            <a:pPr lvl="0"/>
            <a:r>
              <a:rPr lang="en-US" dirty="0"/>
              <a:t>[Optional contact info]</a:t>
            </a:r>
          </a:p>
        </p:txBody>
      </p:sp>
      <p:pic>
        <p:nvPicPr>
          <p:cNvPr id="11" name="Picture 10" descr="A red sign with white text&#10;&#10;Description automatically generated">
            <a:extLst>
              <a:ext uri="{FF2B5EF4-FFF2-40B4-BE49-F238E27FC236}">
                <a16:creationId xmlns:a16="http://schemas.microsoft.com/office/drawing/2014/main" id="{878065CD-7703-2E43-84BC-D8F59CE3613A}"/>
              </a:ext>
            </a:extLst>
          </p:cNvPr>
          <p:cNvPicPr>
            <a:picLocks noChangeAspect="1"/>
          </p:cNvPicPr>
          <p:nvPr userDrawn="1"/>
        </p:nvPicPr>
        <p:blipFill>
          <a:blip r:embed="rId2"/>
          <a:stretch>
            <a:fillRect/>
          </a:stretch>
        </p:blipFill>
        <p:spPr>
          <a:xfrm>
            <a:off x="10849293" y="381000"/>
            <a:ext cx="960120" cy="960120"/>
          </a:xfrm>
          <a:prstGeom prst="rect">
            <a:avLst/>
          </a:prstGeom>
        </p:spPr>
      </p:pic>
      <p:grpSp>
        <p:nvGrpSpPr>
          <p:cNvPr id="12" name="Identifier">
            <a:extLst>
              <a:ext uri="{FF2B5EF4-FFF2-40B4-BE49-F238E27FC236}">
                <a16:creationId xmlns:a16="http://schemas.microsoft.com/office/drawing/2014/main" id="{F603B3DE-958E-0461-7337-8FEF89ABA278}"/>
              </a:ext>
            </a:extLst>
          </p:cNvPr>
          <p:cNvGrpSpPr/>
          <p:nvPr userDrawn="1"/>
        </p:nvGrpSpPr>
        <p:grpSpPr>
          <a:xfrm>
            <a:off x="381433" y="572523"/>
            <a:ext cx="3548390" cy="617220"/>
            <a:chOff x="9441358" y="650056"/>
            <a:chExt cx="4731187" cy="822960"/>
          </a:xfrm>
        </p:grpSpPr>
        <p:sp>
          <p:nvSpPr>
            <p:cNvPr id="13" name="Group Name">
              <a:extLst>
                <a:ext uri="{FF2B5EF4-FFF2-40B4-BE49-F238E27FC236}">
                  <a16:creationId xmlns:a16="http://schemas.microsoft.com/office/drawing/2014/main" id="{20476324-CA64-7229-8F2E-01872299AEA4}"/>
                </a:ext>
              </a:extLst>
            </p:cNvPr>
            <p:cNvSpPr txBox="1"/>
            <p:nvPr/>
          </p:nvSpPr>
          <p:spPr>
            <a:xfrm>
              <a:off x="9857119" y="650056"/>
              <a:ext cx="4315426" cy="822960"/>
            </a:xfrm>
            <a:prstGeom prst="rect">
              <a:avLst/>
            </a:prstGeom>
            <a:noFill/>
          </p:spPr>
          <p:txBody>
            <a:bodyPr wrap="square" lIns="0" tIns="0" rIns="0" bIns="0" rtlCol="0" anchor="ctr" anchorCtr="0">
              <a:noAutofit/>
            </a:bodyPr>
            <a:lstStyle/>
            <a:p>
              <a:pPr>
                <a:lnSpc>
                  <a:spcPts val="2700"/>
                </a:lnSpc>
                <a:buSzPct val="100000"/>
              </a:pPr>
              <a:r>
                <a:rPr lang="en-US" sz="2500" dirty="0">
                  <a:solidFill>
                    <a:srgbClr val="403C3A"/>
                  </a:solidFill>
                  <a:latin typeface="Wells Fargo Serif Display" panose="02040403040405020204" pitchFamily="18" charset="0"/>
                </a:rPr>
                <a:t>Corporate &amp; </a:t>
              </a:r>
              <a:br>
                <a:rPr lang="en-US" sz="2500" dirty="0">
                  <a:solidFill>
                    <a:srgbClr val="403C3A"/>
                  </a:solidFill>
                  <a:latin typeface="Wells Fargo Serif Display" panose="02040403040405020204" pitchFamily="18" charset="0"/>
                </a:rPr>
              </a:br>
              <a:r>
                <a:rPr lang="en-US" sz="2500" dirty="0">
                  <a:solidFill>
                    <a:srgbClr val="403C3A"/>
                  </a:solidFill>
                  <a:latin typeface="Wells Fargo Serif Display" panose="02040403040405020204" pitchFamily="18" charset="0"/>
                </a:rPr>
                <a:t>Investment Banking</a:t>
              </a:r>
            </a:p>
          </p:txBody>
        </p:sp>
        <p:sp>
          <p:nvSpPr>
            <p:cNvPr id="14" name="Box">
              <a:extLst>
                <a:ext uri="{FF2B5EF4-FFF2-40B4-BE49-F238E27FC236}">
                  <a16:creationId xmlns:a16="http://schemas.microsoft.com/office/drawing/2014/main" id="{4F342F04-8AC3-9D68-57B1-876EC78610ED}"/>
                </a:ext>
                <a:ext uri="{C183D7F6-B498-43B3-948B-1728B52AA6E4}">
                  <adec:decorative xmlns:adec="http://schemas.microsoft.com/office/drawing/2017/decorative" val="1"/>
                </a:ext>
              </a:extLst>
            </p:cNvPr>
            <p:cNvSpPr/>
            <p:nvPr userDrawn="1"/>
          </p:nvSpPr>
          <p:spPr bwMode="auto">
            <a:xfrm>
              <a:off x="9441358" y="653796"/>
              <a:ext cx="134112" cy="768096"/>
            </a:xfrm>
            <a:prstGeom prst="rect">
              <a:avLst/>
            </a:prstGeom>
            <a:solidFill>
              <a:srgbClr val="FFD100"/>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350">
                <a:solidFill>
                  <a:srgbClr val="403C3A"/>
                </a:solidFill>
              </a:endParaRPr>
            </a:p>
          </p:txBody>
        </p:sp>
      </p:grpSp>
    </p:spTree>
    <p:extLst>
      <p:ext uri="{BB962C8B-B14F-4D97-AF65-F5344CB8AC3E}">
        <p14:creationId xmlns:p14="http://schemas.microsoft.com/office/powerpoint/2010/main" val="128177875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Appendix">
    <p:spTree>
      <p:nvGrpSpPr>
        <p:cNvPr id="1" name=""/>
        <p:cNvGrpSpPr/>
        <p:nvPr/>
      </p:nvGrpSpPr>
      <p:grpSpPr>
        <a:xfrm>
          <a:off x="0" y="0"/>
          <a:ext cx="0" cy="0"/>
          <a:chOff x="0" y="0"/>
          <a:chExt cx="0" cy="0"/>
        </a:xfrm>
      </p:grpSpPr>
      <p:sp>
        <p:nvSpPr>
          <p:cNvPr id="7" name="Title">
            <a:extLst>
              <a:ext uri="{FF2B5EF4-FFF2-40B4-BE49-F238E27FC236}">
                <a16:creationId xmlns:a16="http://schemas.microsoft.com/office/drawing/2014/main" id="{D421543C-C63F-626F-A4D7-8CFAF834E83A}"/>
              </a:ext>
            </a:extLst>
          </p:cNvPr>
          <p:cNvSpPr txBox="1">
            <a:spLocks/>
          </p:cNvSpPr>
          <p:nvPr/>
        </p:nvSpPr>
        <p:spPr>
          <a:xfrm>
            <a:off x="382588" y="2871553"/>
            <a:ext cx="3642600" cy="671747"/>
          </a:xfrm>
          <a:prstGeom prst="rect">
            <a:avLst/>
          </a:prstGeom>
        </p:spPr>
        <p:txBody>
          <a:bodyPr vert="horz" lIns="0" tIns="0" rIns="0" bIns="0" rtlCol="0" anchor="t" anchorCtr="0">
            <a:noAutofit/>
          </a:bodyPr>
          <a:lstStyle>
            <a:lvl1pPr algn="ctr" defTabSz="1828800" rtl="0" eaLnBrk="1" latinLnBrk="0" hangingPunct="1">
              <a:lnSpc>
                <a:spcPct val="90000"/>
              </a:lnSpc>
              <a:spcBef>
                <a:spcPct val="0"/>
              </a:spcBef>
              <a:buNone/>
              <a:defRPr sz="12000" kern="1200">
                <a:solidFill>
                  <a:schemeClr val="tx1"/>
                </a:solidFill>
                <a:latin typeface="+mj-lt"/>
                <a:ea typeface="+mj-ea"/>
                <a:cs typeface="+mj-cs"/>
              </a:defRPr>
            </a:lvl1pPr>
          </a:lstStyle>
          <a:p>
            <a:pPr algn="l"/>
            <a:r>
              <a:rPr lang="en-US" sz="4400">
                <a:solidFill>
                  <a:srgbClr val="403C3A"/>
                </a:solidFill>
              </a:rPr>
              <a:t>Appendix</a:t>
            </a:r>
          </a:p>
        </p:txBody>
      </p:sp>
      <p:sp>
        <p:nvSpPr>
          <p:cNvPr id="6" name="Text Placeholder 5">
            <a:extLst>
              <a:ext uri="{FF2B5EF4-FFF2-40B4-BE49-F238E27FC236}">
                <a16:creationId xmlns:a16="http://schemas.microsoft.com/office/drawing/2014/main" id="{47A60529-A5AC-53DA-C36D-C5C4D7DAF11C}"/>
              </a:ext>
            </a:extLst>
          </p:cNvPr>
          <p:cNvSpPr>
            <a:spLocks noGrp="1"/>
          </p:cNvSpPr>
          <p:nvPr>
            <p:ph type="body" sz="quarter" idx="10" hasCustomPrompt="1"/>
          </p:nvPr>
        </p:nvSpPr>
        <p:spPr>
          <a:xfrm>
            <a:off x="382588" y="3967925"/>
            <a:ext cx="5113337" cy="1208087"/>
          </a:xfrm>
        </p:spPr>
        <p:txBody>
          <a:bodyPr/>
          <a:lstStyle>
            <a:lvl1pPr marL="0" indent="0">
              <a:buNone/>
              <a:defRPr sz="1200"/>
            </a:lvl1pPr>
            <a:lvl2pPr marL="91440" indent="0">
              <a:buNone/>
              <a:defRPr sz="1200"/>
            </a:lvl2pPr>
            <a:lvl3pPr marL="181928" indent="0">
              <a:buNone/>
              <a:defRPr sz="1200"/>
            </a:lvl3pPr>
            <a:lvl4pPr>
              <a:defRPr sz="1200"/>
            </a:lvl4pPr>
            <a:lvl5pPr>
              <a:defRPr sz="1200"/>
            </a:lvl5pPr>
          </a:lstStyle>
          <a:p>
            <a:pPr lvl="0"/>
            <a:r>
              <a:rPr lang="en-US" dirty="0"/>
              <a:t>[Optional info]</a:t>
            </a:r>
          </a:p>
        </p:txBody>
      </p:sp>
      <p:pic>
        <p:nvPicPr>
          <p:cNvPr id="11" name="Picture 10" descr="A red sign with white text&#10;&#10;Description automatically generated">
            <a:extLst>
              <a:ext uri="{FF2B5EF4-FFF2-40B4-BE49-F238E27FC236}">
                <a16:creationId xmlns:a16="http://schemas.microsoft.com/office/drawing/2014/main" id="{CB92701E-2E1F-71C8-30A4-0FC364ACD669}"/>
              </a:ext>
            </a:extLst>
          </p:cNvPr>
          <p:cNvPicPr>
            <a:picLocks noChangeAspect="1"/>
          </p:cNvPicPr>
          <p:nvPr userDrawn="1"/>
        </p:nvPicPr>
        <p:blipFill>
          <a:blip r:embed="rId2"/>
          <a:stretch>
            <a:fillRect/>
          </a:stretch>
        </p:blipFill>
        <p:spPr>
          <a:xfrm>
            <a:off x="10849293" y="381000"/>
            <a:ext cx="960120" cy="960120"/>
          </a:xfrm>
          <a:prstGeom prst="rect">
            <a:avLst/>
          </a:prstGeom>
        </p:spPr>
      </p:pic>
      <p:grpSp>
        <p:nvGrpSpPr>
          <p:cNvPr id="12" name="Identifier">
            <a:extLst>
              <a:ext uri="{FF2B5EF4-FFF2-40B4-BE49-F238E27FC236}">
                <a16:creationId xmlns:a16="http://schemas.microsoft.com/office/drawing/2014/main" id="{D0F1E53B-32BA-F359-925E-4DA9F2709E2D}"/>
              </a:ext>
            </a:extLst>
          </p:cNvPr>
          <p:cNvGrpSpPr/>
          <p:nvPr userDrawn="1"/>
        </p:nvGrpSpPr>
        <p:grpSpPr>
          <a:xfrm>
            <a:off x="381433" y="572523"/>
            <a:ext cx="3548390" cy="617220"/>
            <a:chOff x="9441358" y="650056"/>
            <a:chExt cx="4731187" cy="822960"/>
          </a:xfrm>
        </p:grpSpPr>
        <p:sp>
          <p:nvSpPr>
            <p:cNvPr id="13" name="Group Name">
              <a:extLst>
                <a:ext uri="{FF2B5EF4-FFF2-40B4-BE49-F238E27FC236}">
                  <a16:creationId xmlns:a16="http://schemas.microsoft.com/office/drawing/2014/main" id="{F3F4445B-435D-9867-9B11-ECCBBC5ED5D1}"/>
                </a:ext>
              </a:extLst>
            </p:cNvPr>
            <p:cNvSpPr txBox="1"/>
            <p:nvPr/>
          </p:nvSpPr>
          <p:spPr>
            <a:xfrm>
              <a:off x="9857119" y="650056"/>
              <a:ext cx="4315426" cy="822960"/>
            </a:xfrm>
            <a:prstGeom prst="rect">
              <a:avLst/>
            </a:prstGeom>
            <a:noFill/>
          </p:spPr>
          <p:txBody>
            <a:bodyPr wrap="square" lIns="0" tIns="0" rIns="0" bIns="0" rtlCol="0" anchor="ctr" anchorCtr="0">
              <a:noAutofit/>
            </a:bodyPr>
            <a:lstStyle/>
            <a:p>
              <a:pPr>
                <a:lnSpc>
                  <a:spcPts val="2700"/>
                </a:lnSpc>
                <a:buSzPct val="100000"/>
              </a:pPr>
              <a:r>
                <a:rPr lang="en-US" sz="2500" dirty="0">
                  <a:solidFill>
                    <a:srgbClr val="403C3A"/>
                  </a:solidFill>
                  <a:latin typeface="Wells Fargo Serif Display" panose="02040403040405020204" pitchFamily="18" charset="0"/>
                </a:rPr>
                <a:t>Corporate &amp; </a:t>
              </a:r>
              <a:br>
                <a:rPr lang="en-US" sz="2500" dirty="0">
                  <a:solidFill>
                    <a:srgbClr val="403C3A"/>
                  </a:solidFill>
                  <a:latin typeface="Wells Fargo Serif Display" panose="02040403040405020204" pitchFamily="18" charset="0"/>
                </a:rPr>
              </a:br>
              <a:r>
                <a:rPr lang="en-US" sz="2500" dirty="0">
                  <a:solidFill>
                    <a:srgbClr val="403C3A"/>
                  </a:solidFill>
                  <a:latin typeface="Wells Fargo Serif Display" panose="02040403040405020204" pitchFamily="18" charset="0"/>
                </a:rPr>
                <a:t>Investment Banking</a:t>
              </a:r>
            </a:p>
          </p:txBody>
        </p:sp>
        <p:sp>
          <p:nvSpPr>
            <p:cNvPr id="14" name="Box">
              <a:extLst>
                <a:ext uri="{FF2B5EF4-FFF2-40B4-BE49-F238E27FC236}">
                  <a16:creationId xmlns:a16="http://schemas.microsoft.com/office/drawing/2014/main" id="{E5A12503-6282-5C02-6D88-116B98090D73}"/>
                </a:ext>
                <a:ext uri="{C183D7F6-B498-43B3-948B-1728B52AA6E4}">
                  <adec:decorative xmlns:adec="http://schemas.microsoft.com/office/drawing/2017/decorative" val="1"/>
                </a:ext>
              </a:extLst>
            </p:cNvPr>
            <p:cNvSpPr/>
            <p:nvPr userDrawn="1"/>
          </p:nvSpPr>
          <p:spPr bwMode="auto">
            <a:xfrm>
              <a:off x="9441358" y="653796"/>
              <a:ext cx="134112" cy="768096"/>
            </a:xfrm>
            <a:prstGeom prst="rect">
              <a:avLst/>
            </a:prstGeom>
            <a:solidFill>
              <a:srgbClr val="FFD100"/>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350">
                <a:solidFill>
                  <a:srgbClr val="403C3A"/>
                </a:solidFill>
              </a:endParaRPr>
            </a:p>
          </p:txBody>
        </p:sp>
      </p:grpSp>
    </p:spTree>
    <p:extLst>
      <p:ext uri="{BB962C8B-B14F-4D97-AF65-F5344CB8AC3E}">
        <p14:creationId xmlns:p14="http://schemas.microsoft.com/office/powerpoint/2010/main" val="3829927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s - Two columns">
    <p:spTree>
      <p:nvGrpSpPr>
        <p:cNvPr id="1" name=""/>
        <p:cNvGrpSpPr/>
        <p:nvPr/>
      </p:nvGrpSpPr>
      <p:grpSpPr>
        <a:xfrm>
          <a:off x="0" y="0"/>
          <a:ext cx="0" cy="0"/>
          <a:chOff x="0" y="0"/>
          <a:chExt cx="0" cy="0"/>
        </a:xfrm>
      </p:grpSpPr>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382588" y="1932432"/>
            <a:ext cx="2682875" cy="1382268"/>
          </a:xfrm>
          <a:prstGeom prst="rect">
            <a:avLst/>
          </a:prstGeom>
        </p:spPr>
        <p:txBody>
          <a:bodyPr/>
          <a:lstStyle>
            <a:lvl1pPr>
              <a:defRPr>
                <a:solidFill>
                  <a:schemeClr val="bg2"/>
                </a:solidFill>
              </a:defRPr>
            </a:lvl1pPr>
          </a:lstStyle>
          <a:p>
            <a:r>
              <a:rPr lang="en-US" dirty="0"/>
              <a:t>Table of Contents</a:t>
            </a:r>
          </a:p>
        </p:txBody>
      </p:sp>
      <p:cxnSp>
        <p:nvCxnSpPr>
          <p:cNvPr id="5" name="Straight Connector 4">
            <a:extLst>
              <a:ext uri="{FF2B5EF4-FFF2-40B4-BE49-F238E27FC236}">
                <a16:creationId xmlns:a16="http://schemas.microsoft.com/office/drawing/2014/main" id="{9617DC22-54DA-7A68-8D25-35BF16463B55}"/>
              </a:ext>
            </a:extLst>
          </p:cNvPr>
          <p:cNvCxnSpPr>
            <a:cxnSpLocks/>
          </p:cNvCxnSpPr>
          <p:nvPr/>
        </p:nvCxnSpPr>
        <p:spPr>
          <a:xfrm>
            <a:off x="382588" y="1461722"/>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8" name="Text Placeholder 16">
            <a:extLst>
              <a:ext uri="{FF2B5EF4-FFF2-40B4-BE49-F238E27FC236}">
                <a16:creationId xmlns:a16="http://schemas.microsoft.com/office/drawing/2014/main" id="{C6FCC62D-F35D-F4DA-7980-67585987556F}"/>
              </a:ext>
            </a:extLst>
          </p:cNvPr>
          <p:cNvSpPr>
            <a:spLocks noGrp="1"/>
          </p:cNvSpPr>
          <p:nvPr>
            <p:ph type="body" sz="quarter" idx="12" hasCustomPrompt="1"/>
          </p:nvPr>
        </p:nvSpPr>
        <p:spPr>
          <a:xfrm>
            <a:off x="4278314" y="1903155"/>
            <a:ext cx="422778" cy="344746"/>
          </a:xfrm>
        </p:spPr>
        <p:txBody>
          <a:bodyPr anchor="ctr"/>
          <a:lstStyle>
            <a:lvl1pPr marL="0" indent="0" algn="ctr">
              <a:buNone/>
              <a:defRPr sz="1500"/>
            </a:lvl1pPr>
          </a:lstStyle>
          <a:p>
            <a:pPr lvl="0"/>
            <a:r>
              <a:rPr lang="en-US" dirty="0"/>
              <a:t>##</a:t>
            </a:r>
          </a:p>
        </p:txBody>
      </p:sp>
      <p:sp>
        <p:nvSpPr>
          <p:cNvPr id="9" name="Text Placeholder 16">
            <a:extLst>
              <a:ext uri="{FF2B5EF4-FFF2-40B4-BE49-F238E27FC236}">
                <a16:creationId xmlns:a16="http://schemas.microsoft.com/office/drawing/2014/main" id="{284BCB6E-9FC6-7525-EE42-26FCF8DEDFA0}"/>
              </a:ext>
            </a:extLst>
          </p:cNvPr>
          <p:cNvSpPr>
            <a:spLocks noGrp="1"/>
          </p:cNvSpPr>
          <p:nvPr>
            <p:ph type="body" sz="quarter" idx="13" hasCustomPrompt="1"/>
          </p:nvPr>
        </p:nvSpPr>
        <p:spPr>
          <a:xfrm>
            <a:off x="4708619" y="1903155"/>
            <a:ext cx="3214594" cy="344746"/>
          </a:xfrm>
        </p:spPr>
        <p:txBody>
          <a:bodyPr anchor="ctr"/>
          <a:lstStyle>
            <a:lvl1pPr marL="0" indent="0" algn="l">
              <a:buNone/>
              <a:defRPr sz="1500"/>
            </a:lvl1pPr>
          </a:lstStyle>
          <a:p>
            <a:pPr lvl="0"/>
            <a:r>
              <a:rPr lang="en-US" dirty="0"/>
              <a:t>Section name goes here</a:t>
            </a:r>
          </a:p>
        </p:txBody>
      </p:sp>
      <p:sp>
        <p:nvSpPr>
          <p:cNvPr id="10" name="Text Placeholder 16">
            <a:extLst>
              <a:ext uri="{FF2B5EF4-FFF2-40B4-BE49-F238E27FC236}">
                <a16:creationId xmlns:a16="http://schemas.microsoft.com/office/drawing/2014/main" id="{B3AFE0A6-1534-9006-B102-B2D8EAD2326A}"/>
              </a:ext>
            </a:extLst>
          </p:cNvPr>
          <p:cNvSpPr>
            <a:spLocks noGrp="1"/>
          </p:cNvSpPr>
          <p:nvPr>
            <p:ph type="body" sz="quarter" idx="14" hasCustomPrompt="1"/>
          </p:nvPr>
        </p:nvSpPr>
        <p:spPr>
          <a:xfrm>
            <a:off x="4278314" y="2387249"/>
            <a:ext cx="422778" cy="344746"/>
          </a:xfrm>
        </p:spPr>
        <p:txBody>
          <a:bodyPr anchor="ctr"/>
          <a:lstStyle>
            <a:lvl1pPr marL="0" indent="0" algn="ctr">
              <a:buNone/>
              <a:defRPr sz="1500"/>
            </a:lvl1pPr>
          </a:lstStyle>
          <a:p>
            <a:pPr lvl="0"/>
            <a:r>
              <a:rPr lang="en-US" dirty="0"/>
              <a:t>##</a:t>
            </a:r>
          </a:p>
        </p:txBody>
      </p:sp>
      <p:sp>
        <p:nvSpPr>
          <p:cNvPr id="13" name="Text Placeholder 16">
            <a:extLst>
              <a:ext uri="{FF2B5EF4-FFF2-40B4-BE49-F238E27FC236}">
                <a16:creationId xmlns:a16="http://schemas.microsoft.com/office/drawing/2014/main" id="{3BAB753D-D7BA-AD4E-A57E-845D0AF6B01C}"/>
              </a:ext>
            </a:extLst>
          </p:cNvPr>
          <p:cNvSpPr>
            <a:spLocks noGrp="1"/>
          </p:cNvSpPr>
          <p:nvPr>
            <p:ph type="body" sz="quarter" idx="15" hasCustomPrompt="1"/>
          </p:nvPr>
        </p:nvSpPr>
        <p:spPr>
          <a:xfrm>
            <a:off x="4708619" y="2387249"/>
            <a:ext cx="3214594" cy="344746"/>
          </a:xfrm>
        </p:spPr>
        <p:txBody>
          <a:bodyPr anchor="ctr"/>
          <a:lstStyle>
            <a:lvl1pPr marL="0" indent="0" algn="l">
              <a:buNone/>
              <a:defRPr sz="1500"/>
            </a:lvl1pPr>
          </a:lstStyle>
          <a:p>
            <a:pPr lvl="0"/>
            <a:r>
              <a:rPr lang="en-US" dirty="0"/>
              <a:t>Section name goes here</a:t>
            </a:r>
          </a:p>
        </p:txBody>
      </p:sp>
      <p:sp>
        <p:nvSpPr>
          <p:cNvPr id="14" name="Text Placeholder 16">
            <a:extLst>
              <a:ext uri="{FF2B5EF4-FFF2-40B4-BE49-F238E27FC236}">
                <a16:creationId xmlns:a16="http://schemas.microsoft.com/office/drawing/2014/main" id="{91D46F94-17D0-4D9A-F09A-4AE39AFEF999}"/>
              </a:ext>
            </a:extLst>
          </p:cNvPr>
          <p:cNvSpPr>
            <a:spLocks noGrp="1"/>
          </p:cNvSpPr>
          <p:nvPr>
            <p:ph type="body" sz="quarter" idx="16" hasCustomPrompt="1"/>
          </p:nvPr>
        </p:nvSpPr>
        <p:spPr>
          <a:xfrm>
            <a:off x="4278314" y="2882101"/>
            <a:ext cx="422778" cy="344746"/>
          </a:xfrm>
        </p:spPr>
        <p:txBody>
          <a:bodyPr anchor="ctr"/>
          <a:lstStyle>
            <a:lvl1pPr marL="0" indent="0" algn="ctr">
              <a:buNone/>
              <a:defRPr sz="1500"/>
            </a:lvl1pPr>
          </a:lstStyle>
          <a:p>
            <a:pPr lvl="0"/>
            <a:r>
              <a:rPr lang="en-US" dirty="0"/>
              <a:t>##</a:t>
            </a:r>
          </a:p>
        </p:txBody>
      </p:sp>
      <p:sp>
        <p:nvSpPr>
          <p:cNvPr id="15" name="Text Placeholder 16">
            <a:extLst>
              <a:ext uri="{FF2B5EF4-FFF2-40B4-BE49-F238E27FC236}">
                <a16:creationId xmlns:a16="http://schemas.microsoft.com/office/drawing/2014/main" id="{04A8938F-0E66-3946-6650-7FE95BB2E436}"/>
              </a:ext>
            </a:extLst>
          </p:cNvPr>
          <p:cNvSpPr>
            <a:spLocks noGrp="1"/>
          </p:cNvSpPr>
          <p:nvPr>
            <p:ph type="body" sz="quarter" idx="17" hasCustomPrompt="1"/>
          </p:nvPr>
        </p:nvSpPr>
        <p:spPr>
          <a:xfrm>
            <a:off x="4708619" y="2882101"/>
            <a:ext cx="3214594" cy="344746"/>
          </a:xfrm>
        </p:spPr>
        <p:txBody>
          <a:bodyPr anchor="ctr"/>
          <a:lstStyle>
            <a:lvl1pPr marL="0" indent="0" algn="l">
              <a:buNone/>
              <a:defRPr sz="1500"/>
            </a:lvl1pPr>
          </a:lstStyle>
          <a:p>
            <a:pPr lvl="0"/>
            <a:r>
              <a:rPr lang="en-US" dirty="0"/>
              <a:t>Section name goes here</a:t>
            </a:r>
          </a:p>
        </p:txBody>
      </p:sp>
      <p:sp>
        <p:nvSpPr>
          <p:cNvPr id="16" name="Text Placeholder 16">
            <a:extLst>
              <a:ext uri="{FF2B5EF4-FFF2-40B4-BE49-F238E27FC236}">
                <a16:creationId xmlns:a16="http://schemas.microsoft.com/office/drawing/2014/main" id="{45B13958-E9BD-33DF-4BCE-CED527E29FE0}"/>
              </a:ext>
            </a:extLst>
          </p:cNvPr>
          <p:cNvSpPr>
            <a:spLocks noGrp="1"/>
          </p:cNvSpPr>
          <p:nvPr>
            <p:ph type="body" sz="quarter" idx="18" hasCustomPrompt="1"/>
          </p:nvPr>
        </p:nvSpPr>
        <p:spPr>
          <a:xfrm>
            <a:off x="4278314" y="3380090"/>
            <a:ext cx="422778" cy="344746"/>
          </a:xfrm>
        </p:spPr>
        <p:txBody>
          <a:bodyPr anchor="ctr"/>
          <a:lstStyle>
            <a:lvl1pPr marL="0" indent="0" algn="ctr">
              <a:buNone/>
              <a:defRPr sz="1500"/>
            </a:lvl1pPr>
          </a:lstStyle>
          <a:p>
            <a:pPr lvl="0"/>
            <a:r>
              <a:rPr lang="en-US" dirty="0"/>
              <a:t>##</a:t>
            </a:r>
          </a:p>
        </p:txBody>
      </p:sp>
      <p:sp>
        <p:nvSpPr>
          <p:cNvPr id="17" name="Text Placeholder 16">
            <a:extLst>
              <a:ext uri="{FF2B5EF4-FFF2-40B4-BE49-F238E27FC236}">
                <a16:creationId xmlns:a16="http://schemas.microsoft.com/office/drawing/2014/main" id="{B75B3BAD-E570-AE7B-656F-7A4045425426}"/>
              </a:ext>
            </a:extLst>
          </p:cNvPr>
          <p:cNvSpPr>
            <a:spLocks noGrp="1"/>
          </p:cNvSpPr>
          <p:nvPr>
            <p:ph type="body" sz="quarter" idx="19" hasCustomPrompt="1"/>
          </p:nvPr>
        </p:nvSpPr>
        <p:spPr>
          <a:xfrm>
            <a:off x="4708619" y="3380090"/>
            <a:ext cx="3214594" cy="344746"/>
          </a:xfrm>
        </p:spPr>
        <p:txBody>
          <a:bodyPr anchor="ctr"/>
          <a:lstStyle>
            <a:lvl1pPr marL="0" indent="0" algn="l">
              <a:buNone/>
              <a:defRPr sz="1500"/>
            </a:lvl1pPr>
          </a:lstStyle>
          <a:p>
            <a:pPr lvl="0"/>
            <a:r>
              <a:rPr lang="en-US" dirty="0"/>
              <a:t>Section name goes here</a:t>
            </a:r>
          </a:p>
        </p:txBody>
      </p:sp>
      <p:sp>
        <p:nvSpPr>
          <p:cNvPr id="18" name="Text Placeholder 16">
            <a:extLst>
              <a:ext uri="{FF2B5EF4-FFF2-40B4-BE49-F238E27FC236}">
                <a16:creationId xmlns:a16="http://schemas.microsoft.com/office/drawing/2014/main" id="{3F538E2F-B4F3-DB5B-E7FF-39638CFF8403}"/>
              </a:ext>
            </a:extLst>
          </p:cNvPr>
          <p:cNvSpPr>
            <a:spLocks noGrp="1"/>
          </p:cNvSpPr>
          <p:nvPr>
            <p:ph type="body" sz="quarter" idx="20" hasCustomPrompt="1"/>
          </p:nvPr>
        </p:nvSpPr>
        <p:spPr>
          <a:xfrm>
            <a:off x="4278314" y="3878079"/>
            <a:ext cx="422778" cy="344746"/>
          </a:xfrm>
        </p:spPr>
        <p:txBody>
          <a:bodyPr anchor="ctr"/>
          <a:lstStyle>
            <a:lvl1pPr marL="0" indent="0" algn="ctr">
              <a:buNone/>
              <a:defRPr sz="1500"/>
            </a:lvl1pPr>
          </a:lstStyle>
          <a:p>
            <a:pPr lvl="0"/>
            <a:r>
              <a:rPr lang="en-US" dirty="0"/>
              <a:t>##</a:t>
            </a:r>
          </a:p>
        </p:txBody>
      </p:sp>
      <p:sp>
        <p:nvSpPr>
          <p:cNvPr id="19" name="Text Placeholder 16">
            <a:extLst>
              <a:ext uri="{FF2B5EF4-FFF2-40B4-BE49-F238E27FC236}">
                <a16:creationId xmlns:a16="http://schemas.microsoft.com/office/drawing/2014/main" id="{EAE3CBBA-A01B-2026-9EB0-031D3C9034ED}"/>
              </a:ext>
            </a:extLst>
          </p:cNvPr>
          <p:cNvSpPr>
            <a:spLocks noGrp="1"/>
          </p:cNvSpPr>
          <p:nvPr>
            <p:ph type="body" sz="quarter" idx="21" hasCustomPrompt="1"/>
          </p:nvPr>
        </p:nvSpPr>
        <p:spPr>
          <a:xfrm>
            <a:off x="4708619" y="3878079"/>
            <a:ext cx="3214594" cy="344746"/>
          </a:xfrm>
        </p:spPr>
        <p:txBody>
          <a:bodyPr anchor="ctr"/>
          <a:lstStyle>
            <a:lvl1pPr marL="0" indent="0" algn="l">
              <a:buNone/>
              <a:defRPr sz="1500"/>
            </a:lvl1pPr>
          </a:lstStyle>
          <a:p>
            <a:pPr lvl="0"/>
            <a:r>
              <a:rPr lang="en-US" dirty="0"/>
              <a:t>Section name goes here</a:t>
            </a:r>
          </a:p>
        </p:txBody>
      </p:sp>
      <p:sp>
        <p:nvSpPr>
          <p:cNvPr id="20" name="Text Placeholder 16">
            <a:extLst>
              <a:ext uri="{FF2B5EF4-FFF2-40B4-BE49-F238E27FC236}">
                <a16:creationId xmlns:a16="http://schemas.microsoft.com/office/drawing/2014/main" id="{4EDEBA48-24BB-6625-C41F-71184D3BF4A8}"/>
              </a:ext>
            </a:extLst>
          </p:cNvPr>
          <p:cNvSpPr>
            <a:spLocks noGrp="1"/>
          </p:cNvSpPr>
          <p:nvPr>
            <p:ph type="body" sz="quarter" idx="22" hasCustomPrompt="1"/>
          </p:nvPr>
        </p:nvSpPr>
        <p:spPr>
          <a:xfrm>
            <a:off x="4278314" y="4376068"/>
            <a:ext cx="422778" cy="344746"/>
          </a:xfrm>
        </p:spPr>
        <p:txBody>
          <a:bodyPr anchor="ctr"/>
          <a:lstStyle>
            <a:lvl1pPr marL="0" indent="0" algn="ctr">
              <a:buNone/>
              <a:defRPr sz="1500"/>
            </a:lvl1pPr>
          </a:lstStyle>
          <a:p>
            <a:pPr lvl="0"/>
            <a:r>
              <a:rPr lang="en-US" dirty="0"/>
              <a:t>##</a:t>
            </a:r>
          </a:p>
        </p:txBody>
      </p:sp>
      <p:sp>
        <p:nvSpPr>
          <p:cNvPr id="21" name="Text Placeholder 16">
            <a:extLst>
              <a:ext uri="{FF2B5EF4-FFF2-40B4-BE49-F238E27FC236}">
                <a16:creationId xmlns:a16="http://schemas.microsoft.com/office/drawing/2014/main" id="{8754D21C-1BB0-FFCA-46DE-CDBD365A2290}"/>
              </a:ext>
            </a:extLst>
          </p:cNvPr>
          <p:cNvSpPr>
            <a:spLocks noGrp="1"/>
          </p:cNvSpPr>
          <p:nvPr>
            <p:ph type="body" sz="quarter" idx="23" hasCustomPrompt="1"/>
          </p:nvPr>
        </p:nvSpPr>
        <p:spPr>
          <a:xfrm>
            <a:off x="4708619" y="4376068"/>
            <a:ext cx="3214594" cy="344746"/>
          </a:xfrm>
        </p:spPr>
        <p:txBody>
          <a:bodyPr anchor="ctr"/>
          <a:lstStyle>
            <a:lvl1pPr marL="0" indent="0" algn="l">
              <a:buNone/>
              <a:defRPr sz="1500"/>
            </a:lvl1pPr>
          </a:lstStyle>
          <a:p>
            <a:pPr lvl="0"/>
            <a:r>
              <a:rPr lang="en-US" dirty="0"/>
              <a:t>Section name goes here</a:t>
            </a:r>
          </a:p>
        </p:txBody>
      </p:sp>
      <p:sp>
        <p:nvSpPr>
          <p:cNvPr id="22" name="Text Placeholder 16">
            <a:extLst>
              <a:ext uri="{FF2B5EF4-FFF2-40B4-BE49-F238E27FC236}">
                <a16:creationId xmlns:a16="http://schemas.microsoft.com/office/drawing/2014/main" id="{69786FE8-8DE0-99E1-51F4-1C60A57E2585}"/>
              </a:ext>
            </a:extLst>
          </p:cNvPr>
          <p:cNvSpPr>
            <a:spLocks noGrp="1"/>
          </p:cNvSpPr>
          <p:nvPr>
            <p:ph type="body" sz="quarter" idx="24" hasCustomPrompt="1"/>
          </p:nvPr>
        </p:nvSpPr>
        <p:spPr>
          <a:xfrm>
            <a:off x="4278314" y="4874057"/>
            <a:ext cx="422778" cy="344746"/>
          </a:xfrm>
        </p:spPr>
        <p:txBody>
          <a:bodyPr anchor="ctr"/>
          <a:lstStyle>
            <a:lvl1pPr marL="0" indent="0" algn="ctr">
              <a:buNone/>
              <a:defRPr sz="1500"/>
            </a:lvl1pPr>
          </a:lstStyle>
          <a:p>
            <a:pPr lvl="0"/>
            <a:r>
              <a:rPr lang="en-US" dirty="0"/>
              <a:t>##</a:t>
            </a:r>
          </a:p>
        </p:txBody>
      </p:sp>
      <p:sp>
        <p:nvSpPr>
          <p:cNvPr id="23" name="Text Placeholder 16">
            <a:extLst>
              <a:ext uri="{FF2B5EF4-FFF2-40B4-BE49-F238E27FC236}">
                <a16:creationId xmlns:a16="http://schemas.microsoft.com/office/drawing/2014/main" id="{3CDBC04A-DBD6-7461-B6C1-042F0F09257F}"/>
              </a:ext>
            </a:extLst>
          </p:cNvPr>
          <p:cNvSpPr>
            <a:spLocks noGrp="1"/>
          </p:cNvSpPr>
          <p:nvPr>
            <p:ph type="body" sz="quarter" idx="25" hasCustomPrompt="1"/>
          </p:nvPr>
        </p:nvSpPr>
        <p:spPr>
          <a:xfrm>
            <a:off x="4708619" y="4874057"/>
            <a:ext cx="3214594" cy="344746"/>
          </a:xfrm>
        </p:spPr>
        <p:txBody>
          <a:bodyPr anchor="ctr"/>
          <a:lstStyle>
            <a:lvl1pPr marL="0" indent="0" algn="l">
              <a:buNone/>
              <a:defRPr sz="1500"/>
            </a:lvl1pPr>
          </a:lstStyle>
          <a:p>
            <a:pPr lvl="0"/>
            <a:r>
              <a:rPr lang="en-US" dirty="0"/>
              <a:t>Section name goes here</a:t>
            </a:r>
          </a:p>
        </p:txBody>
      </p:sp>
      <p:sp>
        <p:nvSpPr>
          <p:cNvPr id="24" name="Text Placeholder 16">
            <a:extLst>
              <a:ext uri="{FF2B5EF4-FFF2-40B4-BE49-F238E27FC236}">
                <a16:creationId xmlns:a16="http://schemas.microsoft.com/office/drawing/2014/main" id="{0710DED2-3579-41EF-EBF9-4CEC14E101AF}"/>
              </a:ext>
            </a:extLst>
          </p:cNvPr>
          <p:cNvSpPr>
            <a:spLocks noGrp="1"/>
          </p:cNvSpPr>
          <p:nvPr>
            <p:ph type="body" sz="quarter" idx="26" hasCustomPrompt="1"/>
          </p:nvPr>
        </p:nvSpPr>
        <p:spPr>
          <a:xfrm>
            <a:off x="4278314" y="5367985"/>
            <a:ext cx="422778" cy="344746"/>
          </a:xfrm>
        </p:spPr>
        <p:txBody>
          <a:bodyPr anchor="ctr"/>
          <a:lstStyle>
            <a:lvl1pPr marL="0" indent="0" algn="ctr">
              <a:buNone/>
              <a:defRPr sz="1500"/>
            </a:lvl1pPr>
          </a:lstStyle>
          <a:p>
            <a:pPr lvl="0"/>
            <a:r>
              <a:rPr lang="en-US" dirty="0"/>
              <a:t>##</a:t>
            </a:r>
          </a:p>
        </p:txBody>
      </p:sp>
      <p:sp>
        <p:nvSpPr>
          <p:cNvPr id="25" name="Text Placeholder 16">
            <a:extLst>
              <a:ext uri="{FF2B5EF4-FFF2-40B4-BE49-F238E27FC236}">
                <a16:creationId xmlns:a16="http://schemas.microsoft.com/office/drawing/2014/main" id="{CB366E08-B805-35B9-F5D6-4298659D3B04}"/>
              </a:ext>
            </a:extLst>
          </p:cNvPr>
          <p:cNvSpPr>
            <a:spLocks noGrp="1"/>
          </p:cNvSpPr>
          <p:nvPr>
            <p:ph type="body" sz="quarter" idx="27" hasCustomPrompt="1"/>
          </p:nvPr>
        </p:nvSpPr>
        <p:spPr>
          <a:xfrm>
            <a:off x="4708619" y="5367985"/>
            <a:ext cx="3214594" cy="344746"/>
          </a:xfrm>
        </p:spPr>
        <p:txBody>
          <a:bodyPr anchor="ctr"/>
          <a:lstStyle>
            <a:lvl1pPr marL="0" indent="0" algn="l">
              <a:buNone/>
              <a:defRPr sz="1500"/>
            </a:lvl1pPr>
          </a:lstStyle>
          <a:p>
            <a:pPr lvl="0"/>
            <a:r>
              <a:rPr lang="en-US" dirty="0"/>
              <a:t>Section name goes here</a:t>
            </a:r>
          </a:p>
        </p:txBody>
      </p:sp>
      <p:sp>
        <p:nvSpPr>
          <p:cNvPr id="26" name="Text Placeholder 16">
            <a:extLst>
              <a:ext uri="{FF2B5EF4-FFF2-40B4-BE49-F238E27FC236}">
                <a16:creationId xmlns:a16="http://schemas.microsoft.com/office/drawing/2014/main" id="{D62187AB-23A5-826B-2745-A66D3E3DEA57}"/>
              </a:ext>
            </a:extLst>
          </p:cNvPr>
          <p:cNvSpPr>
            <a:spLocks noGrp="1"/>
          </p:cNvSpPr>
          <p:nvPr>
            <p:ph type="body" sz="quarter" idx="28" hasCustomPrompt="1"/>
          </p:nvPr>
        </p:nvSpPr>
        <p:spPr>
          <a:xfrm>
            <a:off x="8154988" y="1903155"/>
            <a:ext cx="422778" cy="344746"/>
          </a:xfrm>
        </p:spPr>
        <p:txBody>
          <a:bodyPr anchor="ctr"/>
          <a:lstStyle>
            <a:lvl1pPr marL="0" indent="0" algn="ctr">
              <a:buNone/>
              <a:defRPr sz="1500"/>
            </a:lvl1pPr>
          </a:lstStyle>
          <a:p>
            <a:pPr lvl="0"/>
            <a:r>
              <a:rPr lang="en-US" dirty="0"/>
              <a:t>##</a:t>
            </a:r>
          </a:p>
        </p:txBody>
      </p:sp>
      <p:sp>
        <p:nvSpPr>
          <p:cNvPr id="27" name="Text Placeholder 16">
            <a:extLst>
              <a:ext uri="{FF2B5EF4-FFF2-40B4-BE49-F238E27FC236}">
                <a16:creationId xmlns:a16="http://schemas.microsoft.com/office/drawing/2014/main" id="{C11921C9-584D-A1AC-E2F9-3DD678EC1D2E}"/>
              </a:ext>
            </a:extLst>
          </p:cNvPr>
          <p:cNvSpPr>
            <a:spLocks noGrp="1"/>
          </p:cNvSpPr>
          <p:nvPr>
            <p:ph type="body" sz="quarter" idx="29" hasCustomPrompt="1"/>
          </p:nvPr>
        </p:nvSpPr>
        <p:spPr>
          <a:xfrm>
            <a:off x="8585293" y="1903155"/>
            <a:ext cx="3214594" cy="344746"/>
          </a:xfrm>
        </p:spPr>
        <p:txBody>
          <a:bodyPr anchor="ctr"/>
          <a:lstStyle>
            <a:lvl1pPr marL="0" indent="0" algn="l">
              <a:buNone/>
              <a:defRPr sz="1500"/>
            </a:lvl1pPr>
          </a:lstStyle>
          <a:p>
            <a:pPr lvl="0"/>
            <a:r>
              <a:rPr lang="en-US" dirty="0"/>
              <a:t>Section name goes here</a:t>
            </a:r>
          </a:p>
        </p:txBody>
      </p:sp>
      <p:sp>
        <p:nvSpPr>
          <p:cNvPr id="28" name="Text Placeholder 16">
            <a:extLst>
              <a:ext uri="{FF2B5EF4-FFF2-40B4-BE49-F238E27FC236}">
                <a16:creationId xmlns:a16="http://schemas.microsoft.com/office/drawing/2014/main" id="{A5B2C81E-D546-4116-334D-F5500CB438AE}"/>
              </a:ext>
            </a:extLst>
          </p:cNvPr>
          <p:cNvSpPr>
            <a:spLocks noGrp="1"/>
          </p:cNvSpPr>
          <p:nvPr>
            <p:ph type="body" sz="quarter" idx="30" hasCustomPrompt="1"/>
          </p:nvPr>
        </p:nvSpPr>
        <p:spPr>
          <a:xfrm>
            <a:off x="8154988" y="2387249"/>
            <a:ext cx="422778" cy="344746"/>
          </a:xfrm>
        </p:spPr>
        <p:txBody>
          <a:bodyPr anchor="ctr"/>
          <a:lstStyle>
            <a:lvl1pPr marL="0" indent="0" algn="ctr">
              <a:buNone/>
              <a:defRPr sz="1500"/>
            </a:lvl1pPr>
          </a:lstStyle>
          <a:p>
            <a:pPr lvl="0"/>
            <a:r>
              <a:rPr lang="en-US" dirty="0"/>
              <a:t>##</a:t>
            </a:r>
          </a:p>
        </p:txBody>
      </p:sp>
      <p:sp>
        <p:nvSpPr>
          <p:cNvPr id="29" name="Text Placeholder 16">
            <a:extLst>
              <a:ext uri="{FF2B5EF4-FFF2-40B4-BE49-F238E27FC236}">
                <a16:creationId xmlns:a16="http://schemas.microsoft.com/office/drawing/2014/main" id="{648451E5-A822-1BFF-7F41-D4D18A04E813}"/>
              </a:ext>
            </a:extLst>
          </p:cNvPr>
          <p:cNvSpPr>
            <a:spLocks noGrp="1"/>
          </p:cNvSpPr>
          <p:nvPr>
            <p:ph type="body" sz="quarter" idx="31" hasCustomPrompt="1"/>
          </p:nvPr>
        </p:nvSpPr>
        <p:spPr>
          <a:xfrm>
            <a:off x="8585293" y="2387249"/>
            <a:ext cx="3214594" cy="344746"/>
          </a:xfrm>
        </p:spPr>
        <p:txBody>
          <a:bodyPr anchor="ctr"/>
          <a:lstStyle>
            <a:lvl1pPr marL="0" indent="0" algn="l">
              <a:buNone/>
              <a:defRPr sz="1500"/>
            </a:lvl1pPr>
          </a:lstStyle>
          <a:p>
            <a:pPr lvl="0"/>
            <a:r>
              <a:rPr lang="en-US" dirty="0"/>
              <a:t>Section name goes here</a:t>
            </a:r>
          </a:p>
        </p:txBody>
      </p:sp>
      <p:sp>
        <p:nvSpPr>
          <p:cNvPr id="30" name="Text Placeholder 16">
            <a:extLst>
              <a:ext uri="{FF2B5EF4-FFF2-40B4-BE49-F238E27FC236}">
                <a16:creationId xmlns:a16="http://schemas.microsoft.com/office/drawing/2014/main" id="{46D5730D-6CAB-299C-E9CE-AA71630AAD5A}"/>
              </a:ext>
            </a:extLst>
          </p:cNvPr>
          <p:cNvSpPr>
            <a:spLocks noGrp="1"/>
          </p:cNvSpPr>
          <p:nvPr>
            <p:ph type="body" sz="quarter" idx="32" hasCustomPrompt="1"/>
          </p:nvPr>
        </p:nvSpPr>
        <p:spPr>
          <a:xfrm>
            <a:off x="8154988" y="2882101"/>
            <a:ext cx="422778" cy="344746"/>
          </a:xfrm>
        </p:spPr>
        <p:txBody>
          <a:bodyPr anchor="ctr"/>
          <a:lstStyle>
            <a:lvl1pPr marL="0" indent="0" algn="ctr">
              <a:buNone/>
              <a:defRPr sz="1500"/>
            </a:lvl1pPr>
          </a:lstStyle>
          <a:p>
            <a:pPr lvl="0"/>
            <a:r>
              <a:rPr lang="en-US" dirty="0"/>
              <a:t>##</a:t>
            </a:r>
          </a:p>
        </p:txBody>
      </p:sp>
      <p:sp>
        <p:nvSpPr>
          <p:cNvPr id="31" name="Text Placeholder 16">
            <a:extLst>
              <a:ext uri="{FF2B5EF4-FFF2-40B4-BE49-F238E27FC236}">
                <a16:creationId xmlns:a16="http://schemas.microsoft.com/office/drawing/2014/main" id="{D1EA38E2-2F96-9BDA-0BB9-7AF2B40DDD1D}"/>
              </a:ext>
            </a:extLst>
          </p:cNvPr>
          <p:cNvSpPr>
            <a:spLocks noGrp="1"/>
          </p:cNvSpPr>
          <p:nvPr>
            <p:ph type="body" sz="quarter" idx="33" hasCustomPrompt="1"/>
          </p:nvPr>
        </p:nvSpPr>
        <p:spPr>
          <a:xfrm>
            <a:off x="8585293" y="2882101"/>
            <a:ext cx="3214594" cy="344746"/>
          </a:xfrm>
        </p:spPr>
        <p:txBody>
          <a:bodyPr anchor="ctr"/>
          <a:lstStyle>
            <a:lvl1pPr marL="0" indent="0" algn="l">
              <a:buNone/>
              <a:defRPr sz="1500"/>
            </a:lvl1pPr>
          </a:lstStyle>
          <a:p>
            <a:pPr lvl="0"/>
            <a:r>
              <a:rPr lang="en-US" dirty="0"/>
              <a:t>Section name goes here</a:t>
            </a:r>
          </a:p>
        </p:txBody>
      </p:sp>
      <p:sp>
        <p:nvSpPr>
          <p:cNvPr id="32" name="Text Placeholder 16">
            <a:extLst>
              <a:ext uri="{FF2B5EF4-FFF2-40B4-BE49-F238E27FC236}">
                <a16:creationId xmlns:a16="http://schemas.microsoft.com/office/drawing/2014/main" id="{276B9499-8FEF-B49D-F393-04CCBCF40575}"/>
              </a:ext>
            </a:extLst>
          </p:cNvPr>
          <p:cNvSpPr>
            <a:spLocks noGrp="1"/>
          </p:cNvSpPr>
          <p:nvPr>
            <p:ph type="body" sz="quarter" idx="34" hasCustomPrompt="1"/>
          </p:nvPr>
        </p:nvSpPr>
        <p:spPr>
          <a:xfrm>
            <a:off x="8154988" y="3380090"/>
            <a:ext cx="422778" cy="344746"/>
          </a:xfrm>
        </p:spPr>
        <p:txBody>
          <a:bodyPr anchor="ctr"/>
          <a:lstStyle>
            <a:lvl1pPr marL="0" indent="0" algn="ctr">
              <a:buNone/>
              <a:defRPr sz="1500"/>
            </a:lvl1pPr>
          </a:lstStyle>
          <a:p>
            <a:pPr lvl="0"/>
            <a:r>
              <a:rPr lang="en-US" dirty="0"/>
              <a:t>##</a:t>
            </a:r>
          </a:p>
        </p:txBody>
      </p:sp>
      <p:sp>
        <p:nvSpPr>
          <p:cNvPr id="33" name="Text Placeholder 16">
            <a:extLst>
              <a:ext uri="{FF2B5EF4-FFF2-40B4-BE49-F238E27FC236}">
                <a16:creationId xmlns:a16="http://schemas.microsoft.com/office/drawing/2014/main" id="{D6353BED-FB7D-7C06-3B9A-40DB655D894B}"/>
              </a:ext>
            </a:extLst>
          </p:cNvPr>
          <p:cNvSpPr>
            <a:spLocks noGrp="1"/>
          </p:cNvSpPr>
          <p:nvPr>
            <p:ph type="body" sz="quarter" idx="35" hasCustomPrompt="1"/>
          </p:nvPr>
        </p:nvSpPr>
        <p:spPr>
          <a:xfrm>
            <a:off x="8585293" y="3380090"/>
            <a:ext cx="3214594" cy="344746"/>
          </a:xfrm>
        </p:spPr>
        <p:txBody>
          <a:bodyPr anchor="ctr"/>
          <a:lstStyle>
            <a:lvl1pPr marL="0" indent="0" algn="l">
              <a:buNone/>
              <a:defRPr sz="1500"/>
            </a:lvl1pPr>
          </a:lstStyle>
          <a:p>
            <a:pPr lvl="0"/>
            <a:r>
              <a:rPr lang="en-US" dirty="0"/>
              <a:t>Section name goes here</a:t>
            </a:r>
          </a:p>
        </p:txBody>
      </p:sp>
      <p:sp>
        <p:nvSpPr>
          <p:cNvPr id="34" name="Text Placeholder 16">
            <a:extLst>
              <a:ext uri="{FF2B5EF4-FFF2-40B4-BE49-F238E27FC236}">
                <a16:creationId xmlns:a16="http://schemas.microsoft.com/office/drawing/2014/main" id="{68E1F736-FBD9-6499-5D6F-E86AB91CD620}"/>
              </a:ext>
            </a:extLst>
          </p:cNvPr>
          <p:cNvSpPr>
            <a:spLocks noGrp="1"/>
          </p:cNvSpPr>
          <p:nvPr>
            <p:ph type="body" sz="quarter" idx="36" hasCustomPrompt="1"/>
          </p:nvPr>
        </p:nvSpPr>
        <p:spPr>
          <a:xfrm>
            <a:off x="8154988" y="3878079"/>
            <a:ext cx="422778" cy="344746"/>
          </a:xfrm>
        </p:spPr>
        <p:txBody>
          <a:bodyPr anchor="ctr"/>
          <a:lstStyle>
            <a:lvl1pPr marL="0" indent="0" algn="ctr">
              <a:buNone/>
              <a:defRPr sz="1500"/>
            </a:lvl1pPr>
          </a:lstStyle>
          <a:p>
            <a:pPr lvl="0"/>
            <a:r>
              <a:rPr lang="en-US" dirty="0"/>
              <a:t>##</a:t>
            </a:r>
          </a:p>
        </p:txBody>
      </p:sp>
      <p:sp>
        <p:nvSpPr>
          <p:cNvPr id="35" name="Text Placeholder 16">
            <a:extLst>
              <a:ext uri="{FF2B5EF4-FFF2-40B4-BE49-F238E27FC236}">
                <a16:creationId xmlns:a16="http://schemas.microsoft.com/office/drawing/2014/main" id="{DDE76446-07F1-7650-41B6-AE768092D15B}"/>
              </a:ext>
            </a:extLst>
          </p:cNvPr>
          <p:cNvSpPr>
            <a:spLocks noGrp="1"/>
          </p:cNvSpPr>
          <p:nvPr>
            <p:ph type="body" sz="quarter" idx="37" hasCustomPrompt="1"/>
          </p:nvPr>
        </p:nvSpPr>
        <p:spPr>
          <a:xfrm>
            <a:off x="8585293" y="3878079"/>
            <a:ext cx="3214594" cy="344746"/>
          </a:xfrm>
        </p:spPr>
        <p:txBody>
          <a:bodyPr anchor="ctr"/>
          <a:lstStyle>
            <a:lvl1pPr marL="0" indent="0" algn="l">
              <a:buNone/>
              <a:defRPr sz="1500"/>
            </a:lvl1pPr>
          </a:lstStyle>
          <a:p>
            <a:pPr lvl="0"/>
            <a:r>
              <a:rPr lang="en-US" dirty="0"/>
              <a:t>Section name goes here</a:t>
            </a:r>
          </a:p>
        </p:txBody>
      </p:sp>
      <p:sp>
        <p:nvSpPr>
          <p:cNvPr id="36" name="Text Placeholder 16">
            <a:extLst>
              <a:ext uri="{FF2B5EF4-FFF2-40B4-BE49-F238E27FC236}">
                <a16:creationId xmlns:a16="http://schemas.microsoft.com/office/drawing/2014/main" id="{11230F12-219D-611B-D6A8-6409F15A7EDC}"/>
              </a:ext>
            </a:extLst>
          </p:cNvPr>
          <p:cNvSpPr>
            <a:spLocks noGrp="1"/>
          </p:cNvSpPr>
          <p:nvPr>
            <p:ph type="body" sz="quarter" idx="38" hasCustomPrompt="1"/>
          </p:nvPr>
        </p:nvSpPr>
        <p:spPr>
          <a:xfrm>
            <a:off x="8154988" y="4376068"/>
            <a:ext cx="422778" cy="344746"/>
          </a:xfrm>
        </p:spPr>
        <p:txBody>
          <a:bodyPr anchor="ctr"/>
          <a:lstStyle>
            <a:lvl1pPr marL="0" indent="0" algn="ctr">
              <a:buNone/>
              <a:defRPr sz="1500"/>
            </a:lvl1pPr>
          </a:lstStyle>
          <a:p>
            <a:pPr lvl="0"/>
            <a:r>
              <a:rPr lang="en-US" dirty="0"/>
              <a:t>##</a:t>
            </a:r>
          </a:p>
        </p:txBody>
      </p:sp>
      <p:sp>
        <p:nvSpPr>
          <p:cNvPr id="37" name="Text Placeholder 16">
            <a:extLst>
              <a:ext uri="{FF2B5EF4-FFF2-40B4-BE49-F238E27FC236}">
                <a16:creationId xmlns:a16="http://schemas.microsoft.com/office/drawing/2014/main" id="{D7947BF5-88A2-11CF-9EC5-E9C436BFD372}"/>
              </a:ext>
            </a:extLst>
          </p:cNvPr>
          <p:cNvSpPr>
            <a:spLocks noGrp="1"/>
          </p:cNvSpPr>
          <p:nvPr>
            <p:ph type="body" sz="quarter" idx="39" hasCustomPrompt="1"/>
          </p:nvPr>
        </p:nvSpPr>
        <p:spPr>
          <a:xfrm>
            <a:off x="8585293" y="4376068"/>
            <a:ext cx="3214594" cy="344746"/>
          </a:xfrm>
        </p:spPr>
        <p:txBody>
          <a:bodyPr anchor="ctr"/>
          <a:lstStyle>
            <a:lvl1pPr marL="0" indent="0" algn="l">
              <a:buNone/>
              <a:defRPr sz="1500"/>
            </a:lvl1pPr>
          </a:lstStyle>
          <a:p>
            <a:pPr lvl="0"/>
            <a:r>
              <a:rPr lang="en-US" dirty="0"/>
              <a:t>Section name goes here</a:t>
            </a:r>
          </a:p>
        </p:txBody>
      </p:sp>
      <p:sp>
        <p:nvSpPr>
          <p:cNvPr id="38" name="Text Placeholder 16">
            <a:extLst>
              <a:ext uri="{FF2B5EF4-FFF2-40B4-BE49-F238E27FC236}">
                <a16:creationId xmlns:a16="http://schemas.microsoft.com/office/drawing/2014/main" id="{CA2A3D30-39A1-D139-EEB1-A3B82861BBE3}"/>
              </a:ext>
            </a:extLst>
          </p:cNvPr>
          <p:cNvSpPr>
            <a:spLocks noGrp="1"/>
          </p:cNvSpPr>
          <p:nvPr>
            <p:ph type="body" sz="quarter" idx="40" hasCustomPrompt="1"/>
          </p:nvPr>
        </p:nvSpPr>
        <p:spPr>
          <a:xfrm>
            <a:off x="8154988" y="4874057"/>
            <a:ext cx="422778" cy="344746"/>
          </a:xfrm>
        </p:spPr>
        <p:txBody>
          <a:bodyPr anchor="ctr"/>
          <a:lstStyle>
            <a:lvl1pPr marL="0" indent="0" algn="ctr">
              <a:buNone/>
              <a:defRPr sz="1500"/>
            </a:lvl1pPr>
          </a:lstStyle>
          <a:p>
            <a:pPr lvl="0"/>
            <a:r>
              <a:rPr lang="en-US" dirty="0"/>
              <a:t>##</a:t>
            </a:r>
          </a:p>
        </p:txBody>
      </p:sp>
      <p:sp>
        <p:nvSpPr>
          <p:cNvPr id="39" name="Text Placeholder 16">
            <a:extLst>
              <a:ext uri="{FF2B5EF4-FFF2-40B4-BE49-F238E27FC236}">
                <a16:creationId xmlns:a16="http://schemas.microsoft.com/office/drawing/2014/main" id="{598255FD-3EDC-77D1-272E-C20E956A10D2}"/>
              </a:ext>
            </a:extLst>
          </p:cNvPr>
          <p:cNvSpPr>
            <a:spLocks noGrp="1"/>
          </p:cNvSpPr>
          <p:nvPr>
            <p:ph type="body" sz="quarter" idx="41" hasCustomPrompt="1"/>
          </p:nvPr>
        </p:nvSpPr>
        <p:spPr>
          <a:xfrm>
            <a:off x="8585293" y="4874057"/>
            <a:ext cx="3214594" cy="344746"/>
          </a:xfrm>
        </p:spPr>
        <p:txBody>
          <a:bodyPr anchor="ctr"/>
          <a:lstStyle>
            <a:lvl1pPr marL="0" indent="0" algn="l">
              <a:buNone/>
              <a:defRPr sz="1500"/>
            </a:lvl1pPr>
          </a:lstStyle>
          <a:p>
            <a:pPr lvl="0"/>
            <a:r>
              <a:rPr lang="en-US" dirty="0"/>
              <a:t>Section name goes here</a:t>
            </a:r>
          </a:p>
        </p:txBody>
      </p:sp>
      <p:sp>
        <p:nvSpPr>
          <p:cNvPr id="40" name="Text Placeholder 16">
            <a:extLst>
              <a:ext uri="{FF2B5EF4-FFF2-40B4-BE49-F238E27FC236}">
                <a16:creationId xmlns:a16="http://schemas.microsoft.com/office/drawing/2014/main" id="{E522AB3F-7490-49A8-8823-5CB7323D70B1}"/>
              </a:ext>
            </a:extLst>
          </p:cNvPr>
          <p:cNvSpPr>
            <a:spLocks noGrp="1"/>
          </p:cNvSpPr>
          <p:nvPr>
            <p:ph type="body" sz="quarter" idx="42" hasCustomPrompt="1"/>
          </p:nvPr>
        </p:nvSpPr>
        <p:spPr>
          <a:xfrm>
            <a:off x="8154988" y="5367985"/>
            <a:ext cx="422778" cy="344746"/>
          </a:xfrm>
        </p:spPr>
        <p:txBody>
          <a:bodyPr anchor="ctr"/>
          <a:lstStyle>
            <a:lvl1pPr marL="0" indent="0" algn="ctr">
              <a:buNone/>
              <a:defRPr sz="1500"/>
            </a:lvl1pPr>
          </a:lstStyle>
          <a:p>
            <a:pPr lvl="0"/>
            <a:r>
              <a:rPr lang="en-US" dirty="0"/>
              <a:t>##</a:t>
            </a:r>
          </a:p>
        </p:txBody>
      </p:sp>
      <p:sp>
        <p:nvSpPr>
          <p:cNvPr id="41" name="Text Placeholder 16">
            <a:extLst>
              <a:ext uri="{FF2B5EF4-FFF2-40B4-BE49-F238E27FC236}">
                <a16:creationId xmlns:a16="http://schemas.microsoft.com/office/drawing/2014/main" id="{49AB257B-FADB-050A-EF28-7B536931676F}"/>
              </a:ext>
            </a:extLst>
          </p:cNvPr>
          <p:cNvSpPr>
            <a:spLocks noGrp="1"/>
          </p:cNvSpPr>
          <p:nvPr>
            <p:ph type="body" sz="quarter" idx="43" hasCustomPrompt="1"/>
          </p:nvPr>
        </p:nvSpPr>
        <p:spPr>
          <a:xfrm>
            <a:off x="8585293" y="5367985"/>
            <a:ext cx="3214594" cy="344746"/>
          </a:xfrm>
        </p:spPr>
        <p:txBody>
          <a:bodyPr anchor="ctr"/>
          <a:lstStyle>
            <a:lvl1pPr marL="0" indent="0" algn="l">
              <a:buNone/>
              <a:defRPr sz="1500"/>
            </a:lvl1pPr>
          </a:lstStyle>
          <a:p>
            <a:pPr lvl="0"/>
            <a:r>
              <a:rPr lang="en-US" dirty="0"/>
              <a:t>Section name goes here</a:t>
            </a:r>
          </a:p>
        </p:txBody>
      </p:sp>
    </p:spTree>
    <p:extLst>
      <p:ext uri="{BB962C8B-B14F-4D97-AF65-F5344CB8AC3E}">
        <p14:creationId xmlns:p14="http://schemas.microsoft.com/office/powerpoint/2010/main" val="91224699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 Divider v1">
    <p:bg>
      <p:bgRef idx="1001">
        <a:schemeClr val="bg2"/>
      </p:bgRef>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E5449C3-EBC7-7A50-EE02-A527135252C0}"/>
              </a:ext>
            </a:extLst>
          </p:cNvPr>
          <p:cNvSpPr>
            <a:spLocks noGrp="1"/>
          </p:cNvSpPr>
          <p:nvPr>
            <p:ph type="body" sz="quarter" idx="13" hasCustomPrompt="1"/>
          </p:nvPr>
        </p:nvSpPr>
        <p:spPr>
          <a:xfrm>
            <a:off x="382587" y="2476499"/>
            <a:ext cx="7772400" cy="539496"/>
          </a:xfrm>
          <a:prstGeom prst="rect">
            <a:avLst/>
          </a:prstGeom>
        </p:spPr>
        <p:txBody>
          <a:bodyPr/>
          <a:lstStyle>
            <a:lvl1pPr marL="9525" indent="0">
              <a:buNone/>
              <a:tabLst/>
              <a:defRPr sz="3600">
                <a:solidFill>
                  <a:srgbClr val="706D6B"/>
                </a:solidFill>
                <a:latin typeface="+mj-lt"/>
              </a:defRPr>
            </a:lvl1pPr>
            <a:lvl2pPr>
              <a:defRPr>
                <a:solidFill>
                  <a:srgbClr val="969493"/>
                </a:solidFill>
                <a:latin typeface="+mj-lt"/>
              </a:defRPr>
            </a:lvl2pPr>
            <a:lvl3pPr>
              <a:defRPr>
                <a:solidFill>
                  <a:srgbClr val="969493"/>
                </a:solidFill>
                <a:latin typeface="+mj-lt"/>
              </a:defRPr>
            </a:lvl3pPr>
            <a:lvl4pPr>
              <a:defRPr>
                <a:solidFill>
                  <a:srgbClr val="969493"/>
                </a:solidFill>
                <a:latin typeface="+mj-lt"/>
              </a:defRPr>
            </a:lvl4pPr>
            <a:lvl5pPr>
              <a:defRPr>
                <a:solidFill>
                  <a:srgbClr val="969493"/>
                </a:solidFill>
                <a:latin typeface="+mj-lt"/>
              </a:defRPr>
            </a:lvl5pPr>
          </a:lstStyle>
          <a:p>
            <a:pPr lvl="0"/>
            <a:r>
              <a:rPr lang="en-US" dirty="0"/>
              <a:t>##</a:t>
            </a:r>
          </a:p>
        </p:txBody>
      </p:sp>
      <p:sp>
        <p:nvSpPr>
          <p:cNvPr id="19" name="Text Placeholder 11">
            <a:extLst>
              <a:ext uri="{FF2B5EF4-FFF2-40B4-BE49-F238E27FC236}">
                <a16:creationId xmlns:a16="http://schemas.microsoft.com/office/drawing/2014/main" id="{E8391FF2-AA30-2CCF-9332-35D6BE1ECD19}"/>
              </a:ext>
            </a:extLst>
          </p:cNvPr>
          <p:cNvSpPr>
            <a:spLocks noGrp="1"/>
          </p:cNvSpPr>
          <p:nvPr>
            <p:ph type="body" sz="quarter" idx="12" hasCustomPrompt="1"/>
          </p:nvPr>
        </p:nvSpPr>
        <p:spPr>
          <a:xfrm>
            <a:off x="382588" y="3119508"/>
            <a:ext cx="7772400" cy="1261992"/>
          </a:xfrm>
          <a:prstGeom prst="rect">
            <a:avLst/>
          </a:prstGeom>
        </p:spPr>
        <p:txBody>
          <a:bodyPr anchor="t"/>
          <a:lstStyle>
            <a:lvl1pPr marL="0" indent="0" algn="l" defTabSz="1828800" rtl="0" eaLnBrk="1" latinLnBrk="0" hangingPunct="1">
              <a:lnSpc>
                <a:spcPct val="90000"/>
              </a:lnSpc>
              <a:spcBef>
                <a:spcPct val="0"/>
              </a:spcBef>
              <a:buNone/>
              <a:defRPr lang="en-US" sz="3600" kern="1200" dirty="0">
                <a:solidFill>
                  <a:schemeClr val="bg1"/>
                </a:solidFill>
                <a:latin typeface="+mj-lt"/>
                <a:ea typeface="+mj-ea"/>
                <a:cs typeface="+mj-cs"/>
              </a:defRPr>
            </a:lvl1pPr>
          </a:lstStyle>
          <a:p>
            <a:pPr algn="l"/>
            <a:r>
              <a:rPr lang="en-US" sz="3600" dirty="0">
                <a:solidFill>
                  <a:schemeClr val="bg1"/>
                </a:solidFill>
              </a:rPr>
              <a:t>Section Title</a:t>
            </a:r>
            <a:endParaRPr lang="en-US" sz="4400" dirty="0">
              <a:solidFill>
                <a:schemeClr val="bg1"/>
              </a:solidFill>
            </a:endParaRPr>
          </a:p>
        </p:txBody>
      </p:sp>
      <p:sp>
        <p:nvSpPr>
          <p:cNvPr id="13" name="Text Placeholder 12">
            <a:extLst>
              <a:ext uri="{FF2B5EF4-FFF2-40B4-BE49-F238E27FC236}">
                <a16:creationId xmlns:a16="http://schemas.microsoft.com/office/drawing/2014/main" id="{3B4325EC-718C-94EA-FCF9-30E7D62589AD}"/>
              </a:ext>
            </a:extLst>
          </p:cNvPr>
          <p:cNvSpPr>
            <a:spLocks noGrp="1"/>
          </p:cNvSpPr>
          <p:nvPr>
            <p:ph type="body" sz="quarter" idx="15" hasCustomPrompt="1"/>
          </p:nvPr>
        </p:nvSpPr>
        <p:spPr>
          <a:xfrm>
            <a:off x="382588" y="4622800"/>
            <a:ext cx="7772400" cy="1138238"/>
          </a:xfrm>
          <a:prstGeom prst="rect">
            <a:avLst/>
          </a:prstGeom>
        </p:spPr>
        <p:txBody>
          <a:bodyPr/>
          <a:lstStyle>
            <a:lvl1pPr marL="0" indent="0">
              <a:spcBef>
                <a:spcPts val="0"/>
              </a:spcBef>
              <a:buNone/>
              <a:defRPr sz="15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Subhead</a:t>
            </a:r>
          </a:p>
        </p:txBody>
      </p:sp>
      <p:sp>
        <p:nvSpPr>
          <p:cNvPr id="7" name="Picture Placeholder 39">
            <a:extLst>
              <a:ext uri="{FF2B5EF4-FFF2-40B4-BE49-F238E27FC236}">
                <a16:creationId xmlns:a16="http://schemas.microsoft.com/office/drawing/2014/main" id="{33BDA4BB-627B-FACC-768E-EAF9C45D30B7}"/>
              </a:ext>
            </a:extLst>
          </p:cNvPr>
          <p:cNvSpPr>
            <a:spLocks noGrp="1"/>
          </p:cNvSpPr>
          <p:nvPr>
            <p:ph type="pic" sz="quarter" idx="16" hasCustomPrompt="1"/>
          </p:nvPr>
        </p:nvSpPr>
        <p:spPr>
          <a:xfrm>
            <a:off x="10837863" y="5997575"/>
            <a:ext cx="971172" cy="650875"/>
          </a:xfrm>
          <a:prstGeom prst="rect">
            <a:avLst/>
          </a:prstGeom>
        </p:spPr>
        <p:txBody>
          <a:bodyPr anchor="ctr"/>
          <a:lstStyle>
            <a:lvl1pPr marL="0" indent="0" algn="ctr">
              <a:buNone/>
              <a:defRPr sz="1200">
                <a:solidFill>
                  <a:schemeClr val="bg1"/>
                </a:solidFill>
              </a:defRPr>
            </a:lvl1pPr>
          </a:lstStyle>
          <a:p>
            <a:r>
              <a:rPr lang="en-US"/>
              <a:t>Client logo</a:t>
            </a:r>
          </a:p>
        </p:txBody>
      </p:sp>
      <p:grpSp>
        <p:nvGrpSpPr>
          <p:cNvPr id="2" name="Identifier">
            <a:extLst>
              <a:ext uri="{FF2B5EF4-FFF2-40B4-BE49-F238E27FC236}">
                <a16:creationId xmlns:a16="http://schemas.microsoft.com/office/drawing/2014/main" id="{9A513FD6-D31D-84DE-6DFE-14902B049483}"/>
              </a:ext>
            </a:extLst>
          </p:cNvPr>
          <p:cNvGrpSpPr/>
          <p:nvPr userDrawn="1"/>
        </p:nvGrpSpPr>
        <p:grpSpPr>
          <a:xfrm>
            <a:off x="381433" y="572523"/>
            <a:ext cx="3548390" cy="617220"/>
            <a:chOff x="9441358" y="650056"/>
            <a:chExt cx="4731187" cy="822960"/>
          </a:xfrm>
        </p:grpSpPr>
        <p:sp>
          <p:nvSpPr>
            <p:cNvPr id="8" name="Group Name">
              <a:extLst>
                <a:ext uri="{FF2B5EF4-FFF2-40B4-BE49-F238E27FC236}">
                  <a16:creationId xmlns:a16="http://schemas.microsoft.com/office/drawing/2014/main" id="{C0DFE219-723C-ECD4-42CD-4EF5FF1D172D}"/>
                </a:ext>
              </a:extLst>
            </p:cNvPr>
            <p:cNvSpPr txBox="1"/>
            <p:nvPr/>
          </p:nvSpPr>
          <p:spPr>
            <a:xfrm>
              <a:off x="9857119" y="650056"/>
              <a:ext cx="4315426" cy="822960"/>
            </a:xfrm>
            <a:prstGeom prst="rect">
              <a:avLst/>
            </a:prstGeom>
            <a:noFill/>
          </p:spPr>
          <p:txBody>
            <a:bodyPr wrap="square" lIns="0" tIns="0" rIns="0" bIns="0" rtlCol="0" anchor="ctr" anchorCtr="0">
              <a:noAutofit/>
            </a:bodyPr>
            <a:lstStyle/>
            <a:p>
              <a:pPr>
                <a:lnSpc>
                  <a:spcPts val="2700"/>
                </a:lnSpc>
                <a:buSzPct val="100000"/>
              </a:pPr>
              <a:r>
                <a:rPr lang="en-US" sz="2500" dirty="0">
                  <a:solidFill>
                    <a:srgbClr val="403C3A"/>
                  </a:solidFill>
                  <a:latin typeface="Wells Fargo Serif Display" panose="02040403040405020204" pitchFamily="18" charset="0"/>
                </a:rPr>
                <a:t>Corporate &amp; </a:t>
              </a:r>
              <a:br>
                <a:rPr lang="en-US" sz="2500" dirty="0">
                  <a:solidFill>
                    <a:srgbClr val="403C3A"/>
                  </a:solidFill>
                  <a:latin typeface="Wells Fargo Serif Display" panose="02040403040405020204" pitchFamily="18" charset="0"/>
                </a:rPr>
              </a:br>
              <a:r>
                <a:rPr lang="en-US" sz="2500" dirty="0">
                  <a:solidFill>
                    <a:srgbClr val="403C3A"/>
                  </a:solidFill>
                  <a:latin typeface="Wells Fargo Serif Display" panose="02040403040405020204" pitchFamily="18" charset="0"/>
                </a:rPr>
                <a:t>Investment Banking</a:t>
              </a:r>
            </a:p>
          </p:txBody>
        </p:sp>
        <p:sp>
          <p:nvSpPr>
            <p:cNvPr id="9" name="Box">
              <a:extLst>
                <a:ext uri="{FF2B5EF4-FFF2-40B4-BE49-F238E27FC236}">
                  <a16:creationId xmlns:a16="http://schemas.microsoft.com/office/drawing/2014/main" id="{1AA18EAB-939F-B00F-D88A-8E61CA9C1F36}"/>
                </a:ext>
                <a:ext uri="{C183D7F6-B498-43B3-948B-1728B52AA6E4}">
                  <adec:decorative xmlns:adec="http://schemas.microsoft.com/office/drawing/2017/decorative" val="1"/>
                </a:ext>
              </a:extLst>
            </p:cNvPr>
            <p:cNvSpPr/>
            <p:nvPr userDrawn="1"/>
          </p:nvSpPr>
          <p:spPr bwMode="auto">
            <a:xfrm>
              <a:off x="9441358" y="653796"/>
              <a:ext cx="134112" cy="768096"/>
            </a:xfrm>
            <a:prstGeom prst="rect">
              <a:avLst/>
            </a:prstGeom>
            <a:solidFill>
              <a:srgbClr val="FFD100"/>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350">
                <a:solidFill>
                  <a:srgbClr val="403C3A"/>
                </a:solidFill>
              </a:endParaRPr>
            </a:p>
          </p:txBody>
        </p:sp>
      </p:grpSp>
    </p:spTree>
    <p:extLst>
      <p:ext uri="{BB962C8B-B14F-4D97-AF65-F5344CB8AC3E}">
        <p14:creationId xmlns:p14="http://schemas.microsoft.com/office/powerpoint/2010/main" val="2898447890"/>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ection Divider v1_white">
    <p:bg>
      <p:bgPr>
        <a:solidFill>
          <a:schemeClr val="tx1"/>
        </a:solidFill>
        <a:effectLst/>
      </p:bgPr>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E5449C3-EBC7-7A50-EE02-A527135252C0}"/>
              </a:ext>
            </a:extLst>
          </p:cNvPr>
          <p:cNvSpPr>
            <a:spLocks noGrp="1"/>
          </p:cNvSpPr>
          <p:nvPr>
            <p:ph type="body" sz="quarter" idx="13" hasCustomPrompt="1"/>
          </p:nvPr>
        </p:nvSpPr>
        <p:spPr>
          <a:xfrm>
            <a:off x="382587" y="2476499"/>
            <a:ext cx="7772400" cy="539496"/>
          </a:xfrm>
          <a:prstGeom prst="rect">
            <a:avLst/>
          </a:prstGeom>
        </p:spPr>
        <p:txBody>
          <a:bodyPr/>
          <a:lstStyle>
            <a:lvl1pPr marL="9525" indent="0">
              <a:buNone/>
              <a:tabLst/>
              <a:defRPr sz="3600">
                <a:solidFill>
                  <a:srgbClr val="969493"/>
                </a:solidFill>
                <a:latin typeface="+mj-lt"/>
              </a:defRPr>
            </a:lvl1pPr>
            <a:lvl2pPr>
              <a:defRPr>
                <a:solidFill>
                  <a:srgbClr val="969493"/>
                </a:solidFill>
                <a:latin typeface="+mj-lt"/>
              </a:defRPr>
            </a:lvl2pPr>
            <a:lvl3pPr>
              <a:defRPr>
                <a:solidFill>
                  <a:srgbClr val="969493"/>
                </a:solidFill>
                <a:latin typeface="+mj-lt"/>
              </a:defRPr>
            </a:lvl3pPr>
            <a:lvl4pPr>
              <a:defRPr>
                <a:solidFill>
                  <a:srgbClr val="969493"/>
                </a:solidFill>
                <a:latin typeface="+mj-lt"/>
              </a:defRPr>
            </a:lvl4pPr>
            <a:lvl5pPr>
              <a:defRPr>
                <a:solidFill>
                  <a:srgbClr val="969493"/>
                </a:solidFill>
                <a:latin typeface="+mj-lt"/>
              </a:defRPr>
            </a:lvl5pPr>
          </a:lstStyle>
          <a:p>
            <a:pPr lvl="0"/>
            <a:r>
              <a:rPr lang="en-US" dirty="0"/>
              <a:t>##</a:t>
            </a:r>
          </a:p>
        </p:txBody>
      </p:sp>
      <p:sp>
        <p:nvSpPr>
          <p:cNvPr id="19" name="Text Placeholder 11">
            <a:extLst>
              <a:ext uri="{FF2B5EF4-FFF2-40B4-BE49-F238E27FC236}">
                <a16:creationId xmlns:a16="http://schemas.microsoft.com/office/drawing/2014/main" id="{E8391FF2-AA30-2CCF-9332-35D6BE1ECD19}"/>
              </a:ext>
            </a:extLst>
          </p:cNvPr>
          <p:cNvSpPr>
            <a:spLocks noGrp="1"/>
          </p:cNvSpPr>
          <p:nvPr>
            <p:ph type="body" sz="quarter" idx="12" hasCustomPrompt="1"/>
          </p:nvPr>
        </p:nvSpPr>
        <p:spPr>
          <a:xfrm>
            <a:off x="382588" y="3119508"/>
            <a:ext cx="7772400" cy="1261992"/>
          </a:xfrm>
          <a:prstGeom prst="rect">
            <a:avLst/>
          </a:prstGeom>
        </p:spPr>
        <p:txBody>
          <a:bodyPr anchor="t"/>
          <a:lstStyle>
            <a:lvl1pPr marL="0" indent="0" algn="l" defTabSz="1828800" rtl="0" eaLnBrk="1" latinLnBrk="0" hangingPunct="1">
              <a:lnSpc>
                <a:spcPct val="90000"/>
              </a:lnSpc>
              <a:spcBef>
                <a:spcPct val="0"/>
              </a:spcBef>
              <a:buNone/>
              <a:defRPr lang="en-US" sz="3600" kern="1200" dirty="0">
                <a:solidFill>
                  <a:schemeClr val="bg1"/>
                </a:solidFill>
                <a:latin typeface="+mj-lt"/>
                <a:ea typeface="+mj-ea"/>
                <a:cs typeface="+mj-cs"/>
              </a:defRPr>
            </a:lvl1pPr>
          </a:lstStyle>
          <a:p>
            <a:pPr algn="l"/>
            <a:r>
              <a:rPr lang="en-US" sz="3600" dirty="0">
                <a:solidFill>
                  <a:schemeClr val="bg1"/>
                </a:solidFill>
              </a:rPr>
              <a:t>Section Title</a:t>
            </a:r>
            <a:endParaRPr lang="en-US" sz="4400" dirty="0">
              <a:solidFill>
                <a:schemeClr val="bg1"/>
              </a:solidFill>
            </a:endParaRPr>
          </a:p>
        </p:txBody>
      </p:sp>
      <p:sp>
        <p:nvSpPr>
          <p:cNvPr id="13" name="Text Placeholder 12">
            <a:extLst>
              <a:ext uri="{FF2B5EF4-FFF2-40B4-BE49-F238E27FC236}">
                <a16:creationId xmlns:a16="http://schemas.microsoft.com/office/drawing/2014/main" id="{3B4325EC-718C-94EA-FCF9-30E7D62589AD}"/>
              </a:ext>
            </a:extLst>
          </p:cNvPr>
          <p:cNvSpPr>
            <a:spLocks noGrp="1"/>
          </p:cNvSpPr>
          <p:nvPr>
            <p:ph type="body" sz="quarter" idx="15" hasCustomPrompt="1"/>
          </p:nvPr>
        </p:nvSpPr>
        <p:spPr>
          <a:xfrm>
            <a:off x="382588" y="4622800"/>
            <a:ext cx="7772400" cy="1138238"/>
          </a:xfrm>
          <a:prstGeom prst="rect">
            <a:avLst/>
          </a:prstGeom>
        </p:spPr>
        <p:txBody>
          <a:bodyPr/>
          <a:lstStyle>
            <a:lvl1pPr marL="0" indent="0">
              <a:spcBef>
                <a:spcPts val="0"/>
              </a:spcBef>
              <a:buNone/>
              <a:defRPr sz="15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Subhead</a:t>
            </a:r>
          </a:p>
        </p:txBody>
      </p:sp>
      <p:sp>
        <p:nvSpPr>
          <p:cNvPr id="7" name="Picture Placeholder 39">
            <a:extLst>
              <a:ext uri="{FF2B5EF4-FFF2-40B4-BE49-F238E27FC236}">
                <a16:creationId xmlns:a16="http://schemas.microsoft.com/office/drawing/2014/main" id="{33BDA4BB-627B-FACC-768E-EAF9C45D30B7}"/>
              </a:ext>
            </a:extLst>
          </p:cNvPr>
          <p:cNvSpPr>
            <a:spLocks noGrp="1"/>
          </p:cNvSpPr>
          <p:nvPr>
            <p:ph type="pic" sz="quarter" idx="16" hasCustomPrompt="1"/>
          </p:nvPr>
        </p:nvSpPr>
        <p:spPr>
          <a:xfrm>
            <a:off x="10837863" y="5997575"/>
            <a:ext cx="971172" cy="650875"/>
          </a:xfrm>
          <a:prstGeom prst="rect">
            <a:avLst/>
          </a:prstGeom>
        </p:spPr>
        <p:txBody>
          <a:bodyPr anchor="ctr"/>
          <a:lstStyle>
            <a:lvl1pPr marL="0" indent="0" algn="ctr">
              <a:buNone/>
              <a:defRPr sz="1200">
                <a:solidFill>
                  <a:schemeClr val="bg1"/>
                </a:solidFill>
              </a:defRPr>
            </a:lvl1pPr>
          </a:lstStyle>
          <a:p>
            <a:r>
              <a:rPr lang="en-US"/>
              <a:t>Client logo</a:t>
            </a:r>
          </a:p>
        </p:txBody>
      </p:sp>
      <p:grpSp>
        <p:nvGrpSpPr>
          <p:cNvPr id="8" name="Identifier">
            <a:extLst>
              <a:ext uri="{FF2B5EF4-FFF2-40B4-BE49-F238E27FC236}">
                <a16:creationId xmlns:a16="http://schemas.microsoft.com/office/drawing/2014/main" id="{62DA5488-3CDA-8E5C-1744-2E20BCD2FC01}"/>
              </a:ext>
            </a:extLst>
          </p:cNvPr>
          <p:cNvGrpSpPr/>
          <p:nvPr userDrawn="1"/>
        </p:nvGrpSpPr>
        <p:grpSpPr>
          <a:xfrm>
            <a:off x="381433" y="572523"/>
            <a:ext cx="3548390" cy="617220"/>
            <a:chOff x="9441358" y="650056"/>
            <a:chExt cx="4731187" cy="822960"/>
          </a:xfrm>
        </p:grpSpPr>
        <p:sp>
          <p:nvSpPr>
            <p:cNvPr id="9" name="Group Name">
              <a:extLst>
                <a:ext uri="{FF2B5EF4-FFF2-40B4-BE49-F238E27FC236}">
                  <a16:creationId xmlns:a16="http://schemas.microsoft.com/office/drawing/2014/main" id="{1AEA8613-0103-93E3-4A9C-B8AA9D428598}"/>
                </a:ext>
              </a:extLst>
            </p:cNvPr>
            <p:cNvSpPr txBox="1"/>
            <p:nvPr/>
          </p:nvSpPr>
          <p:spPr>
            <a:xfrm>
              <a:off x="9857119" y="650056"/>
              <a:ext cx="4315426" cy="822960"/>
            </a:xfrm>
            <a:prstGeom prst="rect">
              <a:avLst/>
            </a:prstGeom>
            <a:noFill/>
          </p:spPr>
          <p:txBody>
            <a:bodyPr wrap="square" lIns="0" tIns="0" rIns="0" bIns="0" rtlCol="0" anchor="ctr" anchorCtr="0">
              <a:noAutofit/>
            </a:bodyPr>
            <a:lstStyle/>
            <a:p>
              <a:pPr>
                <a:lnSpc>
                  <a:spcPts val="2700"/>
                </a:lnSpc>
                <a:buSzPct val="100000"/>
              </a:pPr>
              <a:r>
                <a:rPr lang="en-US" sz="2500" dirty="0">
                  <a:solidFill>
                    <a:srgbClr val="403C3A"/>
                  </a:solidFill>
                  <a:latin typeface="Wells Fargo Serif Display" panose="02040403040405020204" pitchFamily="18" charset="0"/>
                </a:rPr>
                <a:t>Corporate &amp; </a:t>
              </a:r>
              <a:br>
                <a:rPr lang="en-US" sz="2500" dirty="0">
                  <a:solidFill>
                    <a:srgbClr val="403C3A"/>
                  </a:solidFill>
                  <a:latin typeface="Wells Fargo Serif Display" panose="02040403040405020204" pitchFamily="18" charset="0"/>
                </a:rPr>
              </a:br>
              <a:r>
                <a:rPr lang="en-US" sz="2500" dirty="0">
                  <a:solidFill>
                    <a:srgbClr val="403C3A"/>
                  </a:solidFill>
                  <a:latin typeface="Wells Fargo Serif Display" panose="02040403040405020204" pitchFamily="18" charset="0"/>
                </a:rPr>
                <a:t>Investment Banking</a:t>
              </a:r>
            </a:p>
          </p:txBody>
        </p:sp>
        <p:sp>
          <p:nvSpPr>
            <p:cNvPr id="10" name="Box">
              <a:extLst>
                <a:ext uri="{FF2B5EF4-FFF2-40B4-BE49-F238E27FC236}">
                  <a16:creationId xmlns:a16="http://schemas.microsoft.com/office/drawing/2014/main" id="{C5CEA3FD-4242-43BA-0C9C-ACF3CC6E7D7F}"/>
                </a:ext>
                <a:ext uri="{C183D7F6-B498-43B3-948B-1728B52AA6E4}">
                  <adec:decorative xmlns:adec="http://schemas.microsoft.com/office/drawing/2017/decorative" val="1"/>
                </a:ext>
              </a:extLst>
            </p:cNvPr>
            <p:cNvSpPr/>
            <p:nvPr userDrawn="1"/>
          </p:nvSpPr>
          <p:spPr bwMode="auto">
            <a:xfrm>
              <a:off x="9441358" y="653796"/>
              <a:ext cx="134112" cy="768096"/>
            </a:xfrm>
            <a:prstGeom prst="rect">
              <a:avLst/>
            </a:prstGeom>
            <a:solidFill>
              <a:srgbClr val="FFD100"/>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350">
                <a:solidFill>
                  <a:srgbClr val="403C3A"/>
                </a:solidFill>
              </a:endParaRPr>
            </a:p>
          </p:txBody>
        </p:sp>
      </p:grpSp>
    </p:spTree>
    <p:extLst>
      <p:ext uri="{BB962C8B-B14F-4D97-AF65-F5344CB8AC3E}">
        <p14:creationId xmlns:p14="http://schemas.microsoft.com/office/powerpoint/2010/main" val="32127162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image" Target="../media/image1.pn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image" Target="../media/image2.svg"/><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theme" Target="../theme/theme1.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2CADA1EB-1E4C-50BC-0E9B-4421D3E61339}"/>
              </a:ext>
            </a:extLst>
          </p:cNvPr>
          <p:cNvPicPr>
            <a:picLocks noChangeAspect="1"/>
          </p:cNvPicPr>
          <p:nvPr userDrawn="1"/>
        </p:nvPicPr>
        <p:blipFill>
          <a:blip r:embed="rId68">
            <a:extLst>
              <a:ext uri="{96DAC541-7B7A-43D3-8B79-37D633B846F1}">
                <asvg:svgBlip xmlns:asvg="http://schemas.microsoft.com/office/drawing/2016/SVG/main" r:embed="rId69"/>
              </a:ext>
            </a:extLst>
          </a:blip>
          <a:stretch>
            <a:fillRect/>
          </a:stretch>
        </p:blipFill>
        <p:spPr>
          <a:xfrm>
            <a:off x="5631197" y="6618422"/>
            <a:ext cx="929604" cy="108918"/>
          </a:xfrm>
          <a:prstGeom prst="rect">
            <a:avLst/>
          </a:prstGeom>
        </p:spPr>
      </p:pic>
      <p:sp>
        <p:nvSpPr>
          <p:cNvPr id="2" name="Title Placeholder">
            <a:extLst>
              <a:ext uri="{FF2B5EF4-FFF2-40B4-BE49-F238E27FC236}">
                <a16:creationId xmlns:a16="http://schemas.microsoft.com/office/drawing/2014/main" id="{1EF5521F-5C5A-4C48-8B35-7AA5E0604784}"/>
              </a:ext>
            </a:extLst>
          </p:cNvPr>
          <p:cNvSpPr>
            <a:spLocks noGrp="1"/>
          </p:cNvSpPr>
          <p:nvPr>
            <p:ph type="title"/>
          </p:nvPr>
        </p:nvSpPr>
        <p:spPr>
          <a:xfrm>
            <a:off x="382588" y="395480"/>
            <a:ext cx="11429914" cy="548640"/>
          </a:xfrm>
          <a:prstGeom prst="rect">
            <a:avLst/>
          </a:prstGeom>
        </p:spPr>
        <p:txBody>
          <a:bodyPr vert="horz" lIns="0" tIns="0" rIns="0" bIns="0" rtlCol="0" anchor="t" anchorCtr="0">
            <a:noAutofit/>
          </a:bodyPr>
          <a:lstStyle/>
          <a:p>
            <a:r>
              <a:rPr lang="en-US" dirty="0"/>
              <a:t>[Slide Title]</a:t>
            </a:r>
          </a:p>
        </p:txBody>
      </p:sp>
      <p:sp>
        <p:nvSpPr>
          <p:cNvPr id="3" name="Text Placeholder">
            <a:extLst>
              <a:ext uri="{FF2B5EF4-FFF2-40B4-BE49-F238E27FC236}">
                <a16:creationId xmlns:a16="http://schemas.microsoft.com/office/drawing/2014/main" id="{48CBF009-1B9F-4150-8EC1-2D97F9BB499C}"/>
              </a:ext>
            </a:extLst>
          </p:cNvPr>
          <p:cNvSpPr>
            <a:spLocks noGrp="1"/>
          </p:cNvSpPr>
          <p:nvPr>
            <p:ph type="body" idx="1"/>
          </p:nvPr>
        </p:nvSpPr>
        <p:spPr>
          <a:xfrm>
            <a:off x="382587" y="1600200"/>
            <a:ext cx="11426825" cy="4572000"/>
          </a:xfrm>
          <a:prstGeom prst="rect">
            <a:avLst/>
          </a:prstGeom>
        </p:spPr>
        <p:txBody>
          <a:bodyPr vert="horz" lIns="0" tIns="0" rIns="0" bIns="0" spcCol="457200" rtlCol="0">
            <a:noAutofit/>
          </a:bodyPr>
          <a:lstStyle/>
          <a:p>
            <a:pPr lvl="0"/>
            <a:r>
              <a:rPr lang="en-US" dirty="0"/>
              <a:t>Click to edit Master text styles</a:t>
            </a:r>
          </a:p>
          <a:p>
            <a:pPr lvl="1"/>
            <a:r>
              <a:rPr lang="en-US" dirty="0"/>
              <a:t>Second level</a:t>
            </a:r>
          </a:p>
          <a:p>
            <a:pPr lvl="2"/>
            <a:r>
              <a:rPr lang="en-US" dirty="0"/>
              <a:t>Third level</a:t>
            </a:r>
          </a:p>
        </p:txBody>
      </p:sp>
      <p:cxnSp>
        <p:nvCxnSpPr>
          <p:cNvPr id="8" name="Straight Connector 7">
            <a:extLst>
              <a:ext uri="{FF2B5EF4-FFF2-40B4-BE49-F238E27FC236}">
                <a16:creationId xmlns:a16="http://schemas.microsoft.com/office/drawing/2014/main" id="{49D50F77-5A77-EF96-2134-82CADF0ACA5C}"/>
              </a:ext>
            </a:extLst>
          </p:cNvPr>
          <p:cNvCxnSpPr>
            <a:cxnSpLocks/>
          </p:cNvCxnSpPr>
          <p:nvPr userDrawn="1"/>
        </p:nvCxnSpPr>
        <p:spPr>
          <a:xfrm>
            <a:off x="382588" y="6482425"/>
            <a:ext cx="11426825" cy="0"/>
          </a:xfrm>
          <a:prstGeom prst="line">
            <a:avLst/>
          </a:prstGeom>
          <a:ln w="12700" cap="sq">
            <a:solidFill>
              <a:schemeClr val="bg1">
                <a:lumMod val="75000"/>
              </a:schemeClr>
            </a:solidFill>
          </a:ln>
        </p:spPr>
        <p:style>
          <a:lnRef idx="1">
            <a:srgbClr val="787070"/>
          </a:lnRef>
          <a:fillRef idx="0">
            <a:schemeClr val="accent1"/>
          </a:fillRef>
          <a:effectRef idx="0">
            <a:schemeClr val="dk1"/>
          </a:effectRef>
          <a:fontRef idx="minor">
            <a:schemeClr val="lt1"/>
          </a:fontRef>
        </p:style>
      </p:cxnSp>
      <p:sp>
        <p:nvSpPr>
          <p:cNvPr id="9" name="Text Box 6">
            <a:extLst>
              <a:ext uri="{FF2B5EF4-FFF2-40B4-BE49-F238E27FC236}">
                <a16:creationId xmlns:a16="http://schemas.microsoft.com/office/drawing/2014/main" id="{6004D00F-9D61-076B-ED09-1C2D72D42350}"/>
              </a:ext>
            </a:extLst>
          </p:cNvPr>
          <p:cNvSpPr txBox="1">
            <a:spLocks noChangeArrowheads="1"/>
          </p:cNvSpPr>
          <p:nvPr userDrawn="1"/>
        </p:nvSpPr>
        <p:spPr bwMode="auto">
          <a:xfrm>
            <a:off x="11479629" y="6604229"/>
            <a:ext cx="329783" cy="123111"/>
          </a:xfrm>
          <a:prstGeom prst="rect">
            <a:avLst/>
          </a:prstGeom>
          <a:noFill/>
          <a:ln w="9525">
            <a:noFill/>
            <a:miter lim="800000"/>
            <a:headEnd/>
            <a:tailEnd/>
          </a:ln>
        </p:spPr>
        <p:txBody>
          <a:bodyPr wrap="square" lIns="0" tIns="0" rIns="0" bIns="0">
            <a:spAutoFit/>
          </a:bodyPr>
          <a:lstStyle/>
          <a:p>
            <a:pPr algn="r"/>
            <a:fld id="{000F85C7-EC28-5C4D-9577-C5634B07539F}" type="slidenum">
              <a:rPr lang="en-US" sz="800" smtClean="0">
                <a:solidFill>
                  <a:srgbClr val="706D6B"/>
                </a:solidFill>
              </a:rPr>
              <a:pPr algn="r"/>
              <a:t>‹#›</a:t>
            </a:fld>
            <a:endParaRPr lang="en-US" sz="800" dirty="0">
              <a:solidFill>
                <a:srgbClr val="706D6B"/>
              </a:solidFill>
            </a:endParaRPr>
          </a:p>
        </p:txBody>
      </p:sp>
      <p:sp>
        <p:nvSpPr>
          <p:cNvPr id="17" name="Title">
            <a:extLst>
              <a:ext uri="{FF2B5EF4-FFF2-40B4-BE49-F238E27FC236}">
                <a16:creationId xmlns:a16="http://schemas.microsoft.com/office/drawing/2014/main" id="{7883E8D3-3989-7A39-6A5A-73B522C59C93}"/>
              </a:ext>
            </a:extLst>
          </p:cNvPr>
          <p:cNvSpPr txBox="1">
            <a:spLocks/>
          </p:cNvSpPr>
          <p:nvPr userDrawn="1"/>
        </p:nvSpPr>
        <p:spPr>
          <a:xfrm>
            <a:off x="382965" y="6606570"/>
            <a:ext cx="2833873" cy="171917"/>
          </a:xfrm>
          <a:prstGeom prst="rect">
            <a:avLst/>
          </a:prstGeom>
        </p:spPr>
        <p:txBody>
          <a:bodyPr vert="horz" lIns="0" tIns="0" rIns="0" bIns="0" rtlCol="0" anchor="t" anchorCtr="0">
            <a:noAutofit/>
          </a:bodyPr>
          <a:lstStyle>
            <a:lvl1pPr algn="ctr" defTabSz="1828800" rtl="0" eaLnBrk="1" latinLnBrk="0" hangingPunct="1">
              <a:lnSpc>
                <a:spcPct val="90000"/>
              </a:lnSpc>
              <a:spcBef>
                <a:spcPct val="0"/>
              </a:spcBef>
              <a:buNone/>
              <a:defRPr sz="12000" kern="1200">
                <a:solidFill>
                  <a:schemeClr val="tx1"/>
                </a:solidFill>
                <a:latin typeface="+mj-lt"/>
                <a:ea typeface="+mj-ea"/>
                <a:cs typeface="+mj-cs"/>
              </a:defRPr>
            </a:lvl1pPr>
          </a:lstStyle>
          <a:p>
            <a:pPr marL="0" marR="0" lvl="0" indent="0" algn="l" defTabSz="1828800" rtl="0" eaLnBrk="1" fontAlgn="auto" latinLnBrk="0" hangingPunct="1">
              <a:lnSpc>
                <a:spcPct val="90000"/>
              </a:lnSpc>
              <a:spcBef>
                <a:spcPct val="0"/>
              </a:spcBef>
              <a:spcAft>
                <a:spcPts val="0"/>
              </a:spcAft>
              <a:buClrTx/>
              <a:buSzTx/>
              <a:buFontTx/>
              <a:buNone/>
              <a:tabLst/>
              <a:defRPr/>
            </a:pPr>
            <a:r>
              <a:rPr lang="en-US" sz="800" dirty="0">
                <a:solidFill>
                  <a:schemeClr val="accent6"/>
                </a:solidFill>
                <a:latin typeface="Wells Fargo Sans" panose="020B0503020203020204" pitchFamily="34" charset="0"/>
              </a:rPr>
              <a:t>North Carolina Local Government Investment Association</a:t>
            </a:r>
          </a:p>
        </p:txBody>
      </p:sp>
    </p:spTree>
    <p:extLst>
      <p:ext uri="{BB962C8B-B14F-4D97-AF65-F5344CB8AC3E}">
        <p14:creationId xmlns:p14="http://schemas.microsoft.com/office/powerpoint/2010/main" val="3441109775"/>
      </p:ext>
    </p:extLst>
  </p:cSld>
  <p:clrMap bg1="lt1" tx1="dk1" bg2="lt2" tx2="dk2" accent1="accent1" accent2="accent2" accent3="accent3" accent4="accent4" accent5="accent5" accent6="accent6" hlink="hlink" folHlink="folHlink"/>
  <p:sldLayoutIdLst>
    <p:sldLayoutId id="2147483738" r:id="rId1"/>
    <p:sldLayoutId id="2147483740" r:id="rId2"/>
    <p:sldLayoutId id="2147483741" r:id="rId3"/>
    <p:sldLayoutId id="2147483742" r:id="rId4"/>
    <p:sldLayoutId id="2147483743" r:id="rId5"/>
    <p:sldLayoutId id="2147483807" r:id="rId6"/>
    <p:sldLayoutId id="2147483808" r:id="rId7"/>
    <p:sldLayoutId id="2147483744" r:id="rId8"/>
    <p:sldLayoutId id="2147483863" r:id="rId9"/>
    <p:sldLayoutId id="2147483745" r:id="rId10"/>
    <p:sldLayoutId id="2147483860" r:id="rId11"/>
    <p:sldLayoutId id="2147483748" r:id="rId12"/>
    <p:sldLayoutId id="2147483861" r:id="rId13"/>
    <p:sldLayoutId id="2147483862" r:id="rId14"/>
    <p:sldLayoutId id="2147483750" r:id="rId15"/>
    <p:sldLayoutId id="2147483751" r:id="rId16"/>
    <p:sldLayoutId id="2147483866" r:id="rId17"/>
    <p:sldLayoutId id="2147483874" r:id="rId18"/>
    <p:sldLayoutId id="2147483809" r:id="rId19"/>
    <p:sldLayoutId id="2147483864" r:id="rId20"/>
    <p:sldLayoutId id="2147483812" r:id="rId21"/>
    <p:sldLayoutId id="2147483867" r:id="rId22"/>
    <p:sldLayoutId id="2147483865" r:id="rId23"/>
    <p:sldLayoutId id="2147483868" r:id="rId24"/>
    <p:sldLayoutId id="2147483813" r:id="rId25"/>
    <p:sldLayoutId id="2147483814" r:id="rId26"/>
    <p:sldLayoutId id="2147483815" r:id="rId27"/>
    <p:sldLayoutId id="2147483816" r:id="rId28"/>
    <p:sldLayoutId id="2147483818" r:id="rId29"/>
    <p:sldLayoutId id="2147483869" r:id="rId30"/>
    <p:sldLayoutId id="2147483870" r:id="rId31"/>
    <p:sldLayoutId id="2147483819" r:id="rId32"/>
    <p:sldLayoutId id="2147483820" r:id="rId33"/>
    <p:sldLayoutId id="2147483821" r:id="rId34"/>
    <p:sldLayoutId id="2147483822" r:id="rId35"/>
    <p:sldLayoutId id="2147483827" r:id="rId36"/>
    <p:sldLayoutId id="2147483828" r:id="rId37"/>
    <p:sldLayoutId id="2147483829" r:id="rId38"/>
    <p:sldLayoutId id="2147483830" r:id="rId39"/>
    <p:sldLayoutId id="2147483871" r:id="rId40"/>
    <p:sldLayoutId id="2147483831" r:id="rId41"/>
    <p:sldLayoutId id="2147483832" r:id="rId42"/>
    <p:sldLayoutId id="2147483833" r:id="rId43"/>
    <p:sldLayoutId id="2147483834" r:id="rId44"/>
    <p:sldLayoutId id="2147483835" r:id="rId45"/>
    <p:sldLayoutId id="2147483839" r:id="rId46"/>
    <p:sldLayoutId id="2147483840" r:id="rId47"/>
    <p:sldLayoutId id="2147483841" r:id="rId48"/>
    <p:sldLayoutId id="2147483842" r:id="rId49"/>
    <p:sldLayoutId id="2147483843" r:id="rId50"/>
    <p:sldLayoutId id="2147483873" r:id="rId51"/>
    <p:sldLayoutId id="2147483844" r:id="rId52"/>
    <p:sldLayoutId id="2147483845" r:id="rId53"/>
    <p:sldLayoutId id="2147483846" r:id="rId54"/>
    <p:sldLayoutId id="2147483847" r:id="rId55"/>
    <p:sldLayoutId id="2147483848" r:id="rId56"/>
    <p:sldLayoutId id="2147483849" r:id="rId57"/>
    <p:sldLayoutId id="2147483850" r:id="rId58"/>
    <p:sldLayoutId id="2147483851" r:id="rId59"/>
    <p:sldLayoutId id="2147483852" r:id="rId60"/>
    <p:sldLayoutId id="2147483853" r:id="rId61"/>
    <p:sldLayoutId id="2147483872" r:id="rId62"/>
    <p:sldLayoutId id="2147483854" r:id="rId63"/>
    <p:sldLayoutId id="2147483859" r:id="rId64"/>
    <p:sldLayoutId id="2147483856" r:id="rId65"/>
    <p:sldLayoutId id="2147483857" r:id="rId66"/>
  </p:sldLayoutIdLst>
  <p:txStyles>
    <p:titleStyle>
      <a:lvl1pPr algn="l" defTabSz="914400" rtl="0" eaLnBrk="1" latinLnBrk="0" hangingPunct="1">
        <a:lnSpc>
          <a:spcPct val="90000"/>
        </a:lnSpc>
        <a:spcBef>
          <a:spcPct val="0"/>
        </a:spcBef>
        <a:buNone/>
        <a:defRPr sz="2800" kern="1200">
          <a:solidFill>
            <a:srgbClr val="403C3A"/>
          </a:solidFill>
          <a:latin typeface="+mj-lt"/>
          <a:ea typeface="+mj-ea"/>
          <a:cs typeface="+mj-cs"/>
        </a:defRPr>
      </a:lvl1pPr>
    </p:titleStyle>
    <p:bodyStyle>
      <a:lvl1pPr marL="171450"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1pPr>
      <a:lvl2pPr marL="341313"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2pPr>
      <a:lvl3pPr marL="511175"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3pPr>
      <a:lvl4pPr marL="685800" indent="0" algn="l" defTabSz="914400" rtl="0" eaLnBrk="1" latinLnBrk="0" hangingPunct="1">
        <a:lnSpc>
          <a:spcPct val="100000"/>
        </a:lnSpc>
        <a:spcBef>
          <a:spcPts val="600"/>
        </a:spcBef>
        <a:spcAft>
          <a:spcPts val="0"/>
        </a:spcAft>
        <a:buFont typeface="Wells Fargo Sans" panose="020B0503020203020204" pitchFamily="34" charset="0"/>
        <a:buNone/>
        <a:defRPr lang="en-US" sz="1200" kern="1200" dirty="0">
          <a:solidFill>
            <a:srgbClr val="403C3A"/>
          </a:solidFill>
          <a:latin typeface="+mn-lt"/>
          <a:ea typeface="+mn-ea"/>
          <a:cs typeface="+mn-cs"/>
        </a:defRPr>
      </a:lvl4pPr>
      <a:lvl5pPr marL="1143000" indent="-228600" algn="l" defTabSz="914400" rtl="0" eaLnBrk="1" latinLnBrk="0" hangingPunct="1">
        <a:lnSpc>
          <a:spcPct val="100000"/>
        </a:lnSpc>
        <a:spcBef>
          <a:spcPts val="600"/>
        </a:spcBef>
        <a:spcAft>
          <a:spcPts val="0"/>
        </a:spcAft>
        <a:buFont typeface="Wells Fargo Sans" panose="020B0503020203020204" pitchFamily="34" charset="0"/>
        <a:buChar char="–"/>
        <a:defRPr lang="en-US" sz="1200" kern="1200" dirty="0">
          <a:solidFill>
            <a:srgbClr val="403C3A"/>
          </a:solidFill>
          <a:latin typeface="+mn-lt"/>
          <a:ea typeface="+mn-ea"/>
          <a:cs typeface="+mn-cs"/>
        </a:defRPr>
      </a:lvl5pPr>
      <a:lvl6pPr marL="13716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6pPr>
      <a:lvl7pPr marL="16002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7pPr>
      <a:lvl8pPr marL="18288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8pPr>
      <a:lvl9pPr marL="20574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6" orient="horz" pos="4080">
          <p15:clr>
            <a:srgbClr val="2BE3F4"/>
          </p15:clr>
        </p15:guide>
        <p15:guide id="7" pos="6361">
          <p15:clr>
            <a:srgbClr val="2BE3F4"/>
          </p15:clr>
        </p15:guide>
        <p15:guide id="8" pos="6827">
          <p15:clr>
            <a:srgbClr val="2BE3F4"/>
          </p15:clr>
        </p15:guide>
        <p15:guide id="9" pos="6973">
          <p15:clr>
            <a:srgbClr val="2BE3F4"/>
          </p15:clr>
        </p15:guide>
        <p15:guide id="10" pos="7439">
          <p15:clr>
            <a:srgbClr val="2BE3F4"/>
          </p15:clr>
        </p15:guide>
        <p15:guide id="11" pos="5749">
          <p15:clr>
            <a:srgbClr val="2BE3F4"/>
          </p15:clr>
        </p15:guide>
        <p15:guide id="12" pos="6215">
          <p15:clr>
            <a:srgbClr val="2BE3F4"/>
          </p15:clr>
        </p15:guide>
        <p15:guide id="13" pos="5137">
          <p15:clr>
            <a:srgbClr val="2BE3F4"/>
          </p15:clr>
        </p15:guide>
        <p15:guide id="14" pos="5603">
          <p15:clr>
            <a:srgbClr val="2BE3F4"/>
          </p15:clr>
        </p15:guide>
        <p15:guide id="15" pos="4525">
          <p15:clr>
            <a:srgbClr val="2BE3F4"/>
          </p15:clr>
        </p15:guide>
        <p15:guide id="16" pos="4991">
          <p15:clr>
            <a:srgbClr val="2BE3F4"/>
          </p15:clr>
        </p15:guide>
        <p15:guide id="17" pos="3913">
          <p15:clr>
            <a:srgbClr val="2BE3F4"/>
          </p15:clr>
        </p15:guide>
        <p15:guide id="18" pos="4379">
          <p15:clr>
            <a:srgbClr val="2BE3F4"/>
          </p15:clr>
        </p15:guide>
        <p15:guide id="19" pos="3301">
          <p15:clr>
            <a:srgbClr val="2BE3F4"/>
          </p15:clr>
        </p15:guide>
        <p15:guide id="20" pos="3767">
          <p15:clr>
            <a:srgbClr val="2BE3F4"/>
          </p15:clr>
        </p15:guide>
        <p15:guide id="21" pos="2689">
          <p15:clr>
            <a:srgbClr val="2BE3F4"/>
          </p15:clr>
        </p15:guide>
        <p15:guide id="22" pos="3155">
          <p15:clr>
            <a:srgbClr val="2BE3F4"/>
          </p15:clr>
        </p15:guide>
        <p15:guide id="23" pos="2077">
          <p15:clr>
            <a:srgbClr val="2BE3F4"/>
          </p15:clr>
        </p15:guide>
        <p15:guide id="24" pos="2543">
          <p15:clr>
            <a:srgbClr val="2BE3F4"/>
          </p15:clr>
        </p15:guide>
        <p15:guide id="25" pos="1465">
          <p15:clr>
            <a:srgbClr val="2BE3F4"/>
          </p15:clr>
        </p15:guide>
        <p15:guide id="26" pos="1931">
          <p15:clr>
            <a:srgbClr val="2BE3F4"/>
          </p15:clr>
        </p15:guide>
        <p15:guide id="27" pos="853">
          <p15:clr>
            <a:srgbClr val="2BE3F4"/>
          </p15:clr>
        </p15:guide>
        <p15:guide id="28" pos="1319">
          <p15:clr>
            <a:srgbClr val="2BE3F4"/>
          </p15:clr>
        </p15:guide>
        <p15:guide id="29" pos="241">
          <p15:clr>
            <a:srgbClr val="2BE3F4"/>
          </p15:clr>
        </p15:guide>
        <p15:guide id="30" pos="707">
          <p15:clr>
            <a:srgbClr val="2BE3F4"/>
          </p15:clr>
        </p15:guide>
        <p15:guide id="32" orient="horz" pos="1416">
          <p15:clr>
            <a:srgbClr val="2BE3F4"/>
          </p15:clr>
        </p15:guide>
        <p15:guide id="33" orient="horz" pos="2760">
          <p15:clr>
            <a:srgbClr val="2BE3F4"/>
          </p15:clr>
        </p15:guide>
        <p15:guide id="34" orient="horz" pos="240">
          <p15:clr>
            <a:srgbClr val="2BE3F4"/>
          </p15:clr>
        </p15:guide>
        <p15:guide id="35" orient="horz" pos="768">
          <p15:clr>
            <a:srgbClr val="2BE3F4"/>
          </p15:clr>
        </p15:guide>
        <p15:guide id="36" orient="horz" pos="912">
          <p15:clr>
            <a:srgbClr val="2BE3F4"/>
          </p15:clr>
        </p15:guide>
        <p15:guide id="37" orient="horz" pos="2088">
          <p15:clr>
            <a:srgbClr val="2BE3F4"/>
          </p15:clr>
        </p15:guide>
        <p15:guide id="38" orient="horz" pos="2232">
          <p15:clr>
            <a:srgbClr val="2BE3F4"/>
          </p15:clr>
        </p15:guide>
        <p15:guide id="39" orient="horz" pos="1560">
          <p15:clr>
            <a:srgbClr val="2BE3F4"/>
          </p15:clr>
        </p15:guide>
        <p15:guide id="40" orient="horz" pos="2904">
          <p15:clr>
            <a:srgbClr val="2BE3F4"/>
          </p15:clr>
        </p15:guide>
        <p15:guide id="41" orient="horz" pos="3576">
          <p15:clr>
            <a:srgbClr val="2BE3F4"/>
          </p15:clr>
        </p15:guide>
        <p15:guide id="42" orient="horz" pos="3432">
          <p15:clr>
            <a:srgbClr val="2BE3F4"/>
          </p15:clr>
        </p15:guide>
        <p15:guide id="43" orient="horz" pos="4224">
          <p15:clr>
            <a:srgbClr val="2BE3F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5.xml"/><Relationship Id="rId1" Type="http://schemas.openxmlformats.org/officeDocument/2006/relationships/slideLayout" Target="../slideLayouts/slideLayout36.xml"/><Relationship Id="rId4" Type="http://schemas.openxmlformats.org/officeDocument/2006/relationships/chart" Target="../charts/chart1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36.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36.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13124064-3737-4603-E7C0-E7A0C7E6A9BA}"/>
              </a:ext>
            </a:extLst>
          </p:cNvPr>
          <p:cNvSpPr>
            <a:spLocks noGrp="1"/>
          </p:cNvSpPr>
          <p:nvPr>
            <p:ph type="subTitle" idx="1"/>
          </p:nvPr>
        </p:nvSpPr>
        <p:spPr>
          <a:xfrm>
            <a:off x="376238" y="4937759"/>
            <a:ext cx="4848818" cy="1263016"/>
          </a:xfrm>
        </p:spPr>
        <p:txBody>
          <a:bodyPr/>
          <a:lstStyle/>
          <a:p>
            <a:r>
              <a:rPr lang="en-US" dirty="0"/>
              <a:t>February 19</a:t>
            </a:r>
            <a:r>
              <a:rPr lang="en-US" baseline="30000" dirty="0"/>
              <a:t>th</a:t>
            </a:r>
            <a:r>
              <a:rPr lang="en-US" dirty="0"/>
              <a:t>, 2025</a:t>
            </a:r>
          </a:p>
          <a:p>
            <a:r>
              <a:rPr lang="en-US" dirty="0"/>
              <a:t>Wells Fargo | Vanessa McMichael, CTP and Eric Mosca</a:t>
            </a:r>
          </a:p>
          <a:p>
            <a:r>
              <a:rPr lang="en-US" dirty="0"/>
              <a:t>UBS | Chris </a:t>
            </a:r>
            <a:r>
              <a:rPr lang="en-US" dirty="0" err="1"/>
              <a:t>Reily</a:t>
            </a:r>
            <a:r>
              <a:rPr lang="en-US" dirty="0"/>
              <a:t> </a:t>
            </a:r>
          </a:p>
          <a:p>
            <a:r>
              <a:rPr lang="en-US" dirty="0"/>
              <a:t>Multibank Securities | Brian Lee</a:t>
            </a:r>
          </a:p>
          <a:p>
            <a:r>
              <a:rPr lang="en-US" dirty="0"/>
              <a:t>Bank of America | Joel </a:t>
            </a:r>
            <a:r>
              <a:rPr lang="en-US" dirty="0" err="1"/>
              <a:t>Volkening</a:t>
            </a:r>
            <a:endParaRPr lang="en-US" dirty="0"/>
          </a:p>
        </p:txBody>
      </p:sp>
      <p:sp>
        <p:nvSpPr>
          <p:cNvPr id="6" name="Title 5">
            <a:extLst>
              <a:ext uri="{FF2B5EF4-FFF2-40B4-BE49-F238E27FC236}">
                <a16:creationId xmlns:a16="http://schemas.microsoft.com/office/drawing/2014/main" id="{EEF90E98-EFF8-F912-C516-88B1E4AB775F}"/>
              </a:ext>
            </a:extLst>
          </p:cNvPr>
          <p:cNvSpPr>
            <a:spLocks noGrp="1"/>
          </p:cNvSpPr>
          <p:nvPr>
            <p:ph type="ctrTitle"/>
          </p:nvPr>
        </p:nvSpPr>
        <p:spPr/>
        <p:txBody>
          <a:bodyPr/>
          <a:lstStyle/>
          <a:p>
            <a:r>
              <a:rPr lang="en-US" dirty="0"/>
              <a:t>Market Perspectives | Standing in Your Shoes</a:t>
            </a:r>
          </a:p>
        </p:txBody>
      </p:sp>
      <p:pic>
        <p:nvPicPr>
          <p:cNvPr id="11" name="Picture 10">
            <a:extLst>
              <a:ext uri="{FF2B5EF4-FFF2-40B4-BE49-F238E27FC236}">
                <a16:creationId xmlns:a16="http://schemas.microsoft.com/office/drawing/2014/main" id="{B4ECEA10-BB75-487E-3710-A24446478245}"/>
              </a:ext>
            </a:extLst>
          </p:cNvPr>
          <p:cNvPicPr>
            <a:picLocks noChangeAspect="1"/>
          </p:cNvPicPr>
          <p:nvPr/>
        </p:nvPicPr>
        <p:blipFill>
          <a:blip r:embed="rId2"/>
          <a:stretch>
            <a:fillRect/>
          </a:stretch>
        </p:blipFill>
        <p:spPr>
          <a:xfrm>
            <a:off x="10332168" y="5676900"/>
            <a:ext cx="1712349" cy="991684"/>
          </a:xfrm>
          <a:prstGeom prst="rect">
            <a:avLst/>
          </a:prstGeom>
        </p:spPr>
      </p:pic>
    </p:spTree>
    <p:extLst>
      <p:ext uri="{BB962C8B-B14F-4D97-AF65-F5344CB8AC3E}">
        <p14:creationId xmlns:p14="http://schemas.microsoft.com/office/powerpoint/2010/main" val="1438774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52D9F-8E8C-1FA6-A6EB-17E279FA61FA}"/>
              </a:ext>
            </a:extLst>
          </p:cNvPr>
          <p:cNvSpPr>
            <a:spLocks noGrp="1"/>
          </p:cNvSpPr>
          <p:nvPr>
            <p:ph type="title"/>
          </p:nvPr>
        </p:nvSpPr>
        <p:spPr/>
        <p:txBody>
          <a:bodyPr/>
          <a:lstStyle/>
          <a:p>
            <a:r>
              <a:rPr lang="en-US" dirty="0"/>
              <a:t>Ideas for North Carolina Public Entities</a:t>
            </a:r>
          </a:p>
        </p:txBody>
      </p:sp>
      <p:sp>
        <p:nvSpPr>
          <p:cNvPr id="3" name="Text Placeholder 2">
            <a:extLst>
              <a:ext uri="{FF2B5EF4-FFF2-40B4-BE49-F238E27FC236}">
                <a16:creationId xmlns:a16="http://schemas.microsoft.com/office/drawing/2014/main" id="{617ECDEA-0C35-247A-C5AD-BACBE2A6D323}"/>
              </a:ext>
            </a:extLst>
          </p:cNvPr>
          <p:cNvSpPr>
            <a:spLocks noGrp="1"/>
          </p:cNvSpPr>
          <p:nvPr>
            <p:ph type="body" sz="quarter" idx="36"/>
          </p:nvPr>
        </p:nvSpPr>
        <p:spPr/>
        <p:txBody>
          <a:bodyPr/>
          <a:lstStyle/>
          <a:p>
            <a:endParaRPr lang="en-US" dirty="0"/>
          </a:p>
        </p:txBody>
      </p:sp>
      <p:sp>
        <p:nvSpPr>
          <p:cNvPr id="4" name="Text Placeholder 3">
            <a:extLst>
              <a:ext uri="{FF2B5EF4-FFF2-40B4-BE49-F238E27FC236}">
                <a16:creationId xmlns:a16="http://schemas.microsoft.com/office/drawing/2014/main" id="{676FD16B-B91E-FEE6-7930-9AF5B7C5196F}"/>
              </a:ext>
            </a:extLst>
          </p:cNvPr>
          <p:cNvSpPr>
            <a:spLocks noGrp="1"/>
          </p:cNvSpPr>
          <p:nvPr>
            <p:ph type="body" sz="quarter" idx="56"/>
          </p:nvPr>
        </p:nvSpPr>
        <p:spPr/>
        <p:txBody>
          <a:bodyPr/>
          <a:lstStyle/>
          <a:p>
            <a:r>
              <a:rPr lang="en-US" dirty="0"/>
              <a:t>Source: Wells Fargo Corporate &amp; Investment Banking</a:t>
            </a:r>
          </a:p>
        </p:txBody>
      </p:sp>
      <p:sp>
        <p:nvSpPr>
          <p:cNvPr id="6" name="Text Placeholder 12">
            <a:extLst>
              <a:ext uri="{FF2B5EF4-FFF2-40B4-BE49-F238E27FC236}">
                <a16:creationId xmlns:a16="http://schemas.microsoft.com/office/drawing/2014/main" id="{8D87FED4-F5D2-6B32-316D-1F67A6070746}"/>
              </a:ext>
            </a:extLst>
          </p:cNvPr>
          <p:cNvSpPr txBox="1">
            <a:spLocks/>
          </p:cNvSpPr>
          <p:nvPr/>
        </p:nvSpPr>
        <p:spPr>
          <a:xfrm>
            <a:off x="382587" y="1649266"/>
            <a:ext cx="3728276" cy="904775"/>
          </a:xfrm>
          <a:prstGeom prst="rect">
            <a:avLst/>
          </a:prstGeom>
        </p:spPr>
        <p:txBody>
          <a:bodyPr/>
          <a:lstStyle>
            <a:lvl1pPr marL="171450"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1pPr>
            <a:lvl2pPr marL="341313"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2pPr>
            <a:lvl3pPr marL="511175"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3pPr>
            <a:lvl4pPr marL="685800" indent="0" algn="l" defTabSz="914400" rtl="0" eaLnBrk="1" latinLnBrk="0" hangingPunct="1">
              <a:lnSpc>
                <a:spcPct val="100000"/>
              </a:lnSpc>
              <a:spcBef>
                <a:spcPts val="600"/>
              </a:spcBef>
              <a:spcAft>
                <a:spcPts val="0"/>
              </a:spcAft>
              <a:buFont typeface="Wells Fargo Sans" panose="020B0503020203020204" pitchFamily="34" charset="0"/>
              <a:buNone/>
              <a:defRPr lang="en-US" sz="1200" kern="1200" dirty="0">
                <a:solidFill>
                  <a:srgbClr val="403C3A"/>
                </a:solidFill>
                <a:latin typeface="+mn-lt"/>
                <a:ea typeface="+mn-ea"/>
                <a:cs typeface="+mn-cs"/>
              </a:defRPr>
            </a:lvl4pPr>
            <a:lvl5pPr marL="1143000" indent="-228600" algn="l" defTabSz="914400" rtl="0" eaLnBrk="1" latinLnBrk="0" hangingPunct="1">
              <a:lnSpc>
                <a:spcPct val="100000"/>
              </a:lnSpc>
              <a:spcBef>
                <a:spcPts val="600"/>
              </a:spcBef>
              <a:spcAft>
                <a:spcPts val="0"/>
              </a:spcAft>
              <a:buFont typeface="Wells Fargo Sans" panose="020B0503020203020204" pitchFamily="34" charset="0"/>
              <a:buChar char="–"/>
              <a:defRPr lang="en-US" sz="1200" kern="1200" dirty="0">
                <a:solidFill>
                  <a:srgbClr val="403C3A"/>
                </a:solidFill>
                <a:latin typeface="+mn-lt"/>
                <a:ea typeface="+mn-ea"/>
                <a:cs typeface="+mn-cs"/>
              </a:defRPr>
            </a:lvl5pPr>
            <a:lvl6pPr marL="13716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6pPr>
            <a:lvl7pPr marL="16002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7pPr>
            <a:lvl8pPr marL="18288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8pPr>
            <a:lvl9pPr marL="20574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9pPr>
          </a:lstStyle>
          <a:p>
            <a:pPr marL="0" indent="0">
              <a:buNone/>
            </a:pPr>
            <a:r>
              <a:rPr lang="en-US" b="1" dirty="0">
                <a:solidFill>
                  <a:srgbClr val="002060"/>
                </a:solidFill>
              </a:rPr>
              <a:t>Extend duration</a:t>
            </a:r>
          </a:p>
          <a:p>
            <a:pPr marL="0" indent="0">
              <a:buNone/>
            </a:pPr>
            <a:r>
              <a:rPr lang="en-US" sz="1100" dirty="0"/>
              <a:t>Incremental adjustments can make a big difference</a:t>
            </a:r>
          </a:p>
        </p:txBody>
      </p:sp>
      <p:sp>
        <p:nvSpPr>
          <p:cNvPr id="7" name="Text Placeholder 3">
            <a:extLst>
              <a:ext uri="{FF2B5EF4-FFF2-40B4-BE49-F238E27FC236}">
                <a16:creationId xmlns:a16="http://schemas.microsoft.com/office/drawing/2014/main" id="{1A8ED2CD-DA71-A8D5-44AA-F4DE636BD7AF}"/>
              </a:ext>
            </a:extLst>
          </p:cNvPr>
          <p:cNvSpPr txBox="1">
            <a:spLocks/>
          </p:cNvSpPr>
          <p:nvPr/>
        </p:nvSpPr>
        <p:spPr>
          <a:xfrm>
            <a:off x="4283075" y="1649266"/>
            <a:ext cx="3640138" cy="228597"/>
          </a:xfrm>
          <a:prstGeom prst="rect">
            <a:avLst/>
          </a:prstGeom>
        </p:spPr>
        <p:txBody>
          <a:bodyPr/>
          <a:lstStyle>
            <a:lvl1pPr marL="171450"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1pPr>
            <a:lvl2pPr marL="341313"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2pPr>
            <a:lvl3pPr marL="511175"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3pPr>
            <a:lvl4pPr marL="685800" indent="0" algn="l" defTabSz="914400" rtl="0" eaLnBrk="1" latinLnBrk="0" hangingPunct="1">
              <a:lnSpc>
                <a:spcPct val="100000"/>
              </a:lnSpc>
              <a:spcBef>
                <a:spcPts val="600"/>
              </a:spcBef>
              <a:spcAft>
                <a:spcPts val="0"/>
              </a:spcAft>
              <a:buFont typeface="Wells Fargo Sans" panose="020B0503020203020204" pitchFamily="34" charset="0"/>
              <a:buNone/>
              <a:defRPr lang="en-US" sz="1200" kern="1200" dirty="0">
                <a:solidFill>
                  <a:srgbClr val="403C3A"/>
                </a:solidFill>
                <a:latin typeface="+mn-lt"/>
                <a:ea typeface="+mn-ea"/>
                <a:cs typeface="+mn-cs"/>
              </a:defRPr>
            </a:lvl4pPr>
            <a:lvl5pPr marL="1143000" indent="-228600" algn="l" defTabSz="914400" rtl="0" eaLnBrk="1" latinLnBrk="0" hangingPunct="1">
              <a:lnSpc>
                <a:spcPct val="100000"/>
              </a:lnSpc>
              <a:spcBef>
                <a:spcPts val="600"/>
              </a:spcBef>
              <a:spcAft>
                <a:spcPts val="0"/>
              </a:spcAft>
              <a:buFont typeface="Wells Fargo Sans" panose="020B0503020203020204" pitchFamily="34" charset="0"/>
              <a:buChar char="–"/>
              <a:defRPr lang="en-US" sz="1200" kern="1200" dirty="0">
                <a:solidFill>
                  <a:srgbClr val="403C3A"/>
                </a:solidFill>
                <a:latin typeface="+mn-lt"/>
                <a:ea typeface="+mn-ea"/>
                <a:cs typeface="+mn-cs"/>
              </a:defRPr>
            </a:lvl5pPr>
            <a:lvl6pPr marL="13716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6pPr>
            <a:lvl7pPr marL="16002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7pPr>
            <a:lvl8pPr marL="18288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8pPr>
            <a:lvl9pPr marL="20574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9pPr>
          </a:lstStyle>
          <a:p>
            <a:pPr marL="0" indent="0">
              <a:buNone/>
            </a:pPr>
            <a:r>
              <a:rPr lang="en-US" b="1" dirty="0">
                <a:solidFill>
                  <a:srgbClr val="002060"/>
                </a:solidFill>
              </a:rPr>
              <a:t>Add asset classes</a:t>
            </a:r>
            <a:endParaRPr lang="en-US" b="1" baseline="30000" dirty="0">
              <a:solidFill>
                <a:srgbClr val="002060"/>
              </a:solidFill>
            </a:endParaRPr>
          </a:p>
        </p:txBody>
      </p:sp>
      <p:sp>
        <p:nvSpPr>
          <p:cNvPr id="8" name="Text Placeholder 4">
            <a:extLst>
              <a:ext uri="{FF2B5EF4-FFF2-40B4-BE49-F238E27FC236}">
                <a16:creationId xmlns:a16="http://schemas.microsoft.com/office/drawing/2014/main" id="{55DCE81F-6D8F-CF1C-7E17-6A92AD355111}"/>
              </a:ext>
            </a:extLst>
          </p:cNvPr>
          <p:cNvSpPr txBox="1">
            <a:spLocks/>
          </p:cNvSpPr>
          <p:nvPr/>
        </p:nvSpPr>
        <p:spPr>
          <a:xfrm>
            <a:off x="8140701" y="1649266"/>
            <a:ext cx="3654424" cy="228597"/>
          </a:xfrm>
          <a:prstGeom prst="rect">
            <a:avLst/>
          </a:prstGeom>
        </p:spPr>
        <p:txBody>
          <a:bodyPr/>
          <a:lstStyle>
            <a:lvl1pPr marL="171450"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1pPr>
            <a:lvl2pPr marL="341313"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2pPr>
            <a:lvl3pPr marL="511175"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3pPr>
            <a:lvl4pPr marL="685800" indent="0" algn="l" defTabSz="914400" rtl="0" eaLnBrk="1" latinLnBrk="0" hangingPunct="1">
              <a:lnSpc>
                <a:spcPct val="100000"/>
              </a:lnSpc>
              <a:spcBef>
                <a:spcPts val="600"/>
              </a:spcBef>
              <a:spcAft>
                <a:spcPts val="0"/>
              </a:spcAft>
              <a:buFont typeface="Wells Fargo Sans" panose="020B0503020203020204" pitchFamily="34" charset="0"/>
              <a:buNone/>
              <a:defRPr lang="en-US" sz="1200" kern="1200" dirty="0">
                <a:solidFill>
                  <a:srgbClr val="403C3A"/>
                </a:solidFill>
                <a:latin typeface="+mn-lt"/>
                <a:ea typeface="+mn-ea"/>
                <a:cs typeface="+mn-cs"/>
              </a:defRPr>
            </a:lvl4pPr>
            <a:lvl5pPr marL="1143000" indent="-228600" algn="l" defTabSz="914400" rtl="0" eaLnBrk="1" latinLnBrk="0" hangingPunct="1">
              <a:lnSpc>
                <a:spcPct val="100000"/>
              </a:lnSpc>
              <a:spcBef>
                <a:spcPts val="600"/>
              </a:spcBef>
              <a:spcAft>
                <a:spcPts val="0"/>
              </a:spcAft>
              <a:buFont typeface="Wells Fargo Sans" panose="020B0503020203020204" pitchFamily="34" charset="0"/>
              <a:buChar char="–"/>
              <a:defRPr lang="en-US" sz="1200" kern="1200" dirty="0">
                <a:solidFill>
                  <a:srgbClr val="403C3A"/>
                </a:solidFill>
                <a:latin typeface="+mn-lt"/>
                <a:ea typeface="+mn-ea"/>
                <a:cs typeface="+mn-cs"/>
              </a:defRPr>
            </a:lvl5pPr>
            <a:lvl6pPr marL="13716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6pPr>
            <a:lvl7pPr marL="16002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7pPr>
            <a:lvl8pPr marL="18288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8pPr>
            <a:lvl9pPr marL="20574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9pPr>
          </a:lstStyle>
          <a:p>
            <a:pPr marL="0" indent="0">
              <a:buNone/>
            </a:pPr>
            <a:r>
              <a:rPr lang="en-US" b="1" dirty="0">
                <a:solidFill>
                  <a:srgbClr val="002060"/>
                </a:solidFill>
              </a:rPr>
              <a:t>Add security structure</a:t>
            </a:r>
            <a:endParaRPr lang="en-US" b="1" baseline="30000" dirty="0">
              <a:solidFill>
                <a:srgbClr val="002060"/>
              </a:solidFill>
            </a:endParaRPr>
          </a:p>
        </p:txBody>
      </p:sp>
      <p:sp>
        <p:nvSpPr>
          <p:cNvPr id="10" name="Text Placeholder 6">
            <a:extLst>
              <a:ext uri="{FF2B5EF4-FFF2-40B4-BE49-F238E27FC236}">
                <a16:creationId xmlns:a16="http://schemas.microsoft.com/office/drawing/2014/main" id="{5D67B2A5-D313-C868-0107-E936CC478C81}"/>
              </a:ext>
            </a:extLst>
          </p:cNvPr>
          <p:cNvSpPr txBox="1">
            <a:spLocks/>
          </p:cNvSpPr>
          <p:nvPr/>
        </p:nvSpPr>
        <p:spPr>
          <a:xfrm>
            <a:off x="4283075" y="1907239"/>
            <a:ext cx="3469810" cy="2702861"/>
          </a:xfrm>
          <a:prstGeom prst="rect">
            <a:avLst/>
          </a:prstGeom>
        </p:spPr>
        <p:txBody>
          <a:bodyPr/>
          <a:lstStyle>
            <a:lvl1pPr marL="171450"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1pPr>
            <a:lvl2pPr marL="341313"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2pPr>
            <a:lvl3pPr marL="511175"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3pPr>
            <a:lvl4pPr marL="685800" indent="0" algn="l" defTabSz="914400" rtl="0" eaLnBrk="1" latinLnBrk="0" hangingPunct="1">
              <a:lnSpc>
                <a:spcPct val="100000"/>
              </a:lnSpc>
              <a:spcBef>
                <a:spcPts val="600"/>
              </a:spcBef>
              <a:spcAft>
                <a:spcPts val="0"/>
              </a:spcAft>
              <a:buFont typeface="Wells Fargo Sans" panose="020B0503020203020204" pitchFamily="34" charset="0"/>
              <a:buNone/>
              <a:defRPr lang="en-US" sz="1200" kern="1200" dirty="0">
                <a:solidFill>
                  <a:srgbClr val="403C3A"/>
                </a:solidFill>
                <a:latin typeface="+mn-lt"/>
                <a:ea typeface="+mn-ea"/>
                <a:cs typeface="+mn-cs"/>
              </a:defRPr>
            </a:lvl4pPr>
            <a:lvl5pPr marL="1143000" indent="-228600" algn="l" defTabSz="914400" rtl="0" eaLnBrk="1" latinLnBrk="0" hangingPunct="1">
              <a:lnSpc>
                <a:spcPct val="100000"/>
              </a:lnSpc>
              <a:spcBef>
                <a:spcPts val="600"/>
              </a:spcBef>
              <a:spcAft>
                <a:spcPts val="0"/>
              </a:spcAft>
              <a:buFont typeface="Wells Fargo Sans" panose="020B0503020203020204" pitchFamily="34" charset="0"/>
              <a:buChar char="–"/>
              <a:defRPr lang="en-US" sz="1200" kern="1200" dirty="0">
                <a:solidFill>
                  <a:srgbClr val="403C3A"/>
                </a:solidFill>
                <a:latin typeface="+mn-lt"/>
                <a:ea typeface="+mn-ea"/>
                <a:cs typeface="+mn-cs"/>
              </a:defRPr>
            </a:lvl5pPr>
            <a:lvl6pPr marL="13716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6pPr>
            <a:lvl7pPr marL="16002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7pPr>
            <a:lvl8pPr marL="18288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8pPr>
            <a:lvl9pPr marL="20574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9pPr>
          </a:lstStyle>
          <a:p>
            <a:pPr marL="0" lvl="1" indent="0" algn="just">
              <a:buFont typeface="Arial" panose="020B0604020202020204" pitchFamily="34" charset="0"/>
              <a:buNone/>
            </a:pPr>
            <a:r>
              <a:rPr lang="en-US" sz="1100" b="1" i="1" dirty="0">
                <a:solidFill>
                  <a:srgbClr val="002060"/>
                </a:solidFill>
              </a:rPr>
              <a:t>Tier-1 commercial paper:</a:t>
            </a:r>
            <a:r>
              <a:rPr lang="en-US" sz="1100" i="1" dirty="0">
                <a:solidFill>
                  <a:srgbClr val="002060"/>
                </a:solidFill>
              </a:rPr>
              <a:t> </a:t>
            </a:r>
            <a:r>
              <a:rPr lang="en-US" sz="1100" dirty="0">
                <a:solidFill>
                  <a:schemeClr val="tx1"/>
                </a:solidFill>
              </a:rPr>
              <a:t>Tier-1 CP can provide an incremental yield premium to Treasuries and a path to diversify portfolio exposure. </a:t>
            </a:r>
          </a:p>
          <a:p>
            <a:pPr marL="0" lvl="1" indent="0" algn="just">
              <a:buFont typeface="Arial" panose="020B0604020202020204" pitchFamily="34" charset="0"/>
              <a:buNone/>
            </a:pPr>
            <a:endParaRPr lang="en-US" sz="1100" dirty="0">
              <a:solidFill>
                <a:schemeClr val="tx1"/>
              </a:solidFill>
            </a:endParaRPr>
          </a:p>
          <a:p>
            <a:pPr marL="0" lvl="1" indent="0" algn="just">
              <a:buFont typeface="Arial" panose="020B0604020202020204" pitchFamily="34" charset="0"/>
              <a:buNone/>
            </a:pPr>
            <a:r>
              <a:rPr lang="en-US" sz="1100" b="1" i="1" dirty="0" err="1">
                <a:solidFill>
                  <a:srgbClr val="002060"/>
                </a:solidFill>
              </a:rPr>
              <a:t>Supranationals</a:t>
            </a:r>
            <a:r>
              <a:rPr lang="en-US" sz="1100" b="1" i="1" dirty="0">
                <a:solidFill>
                  <a:srgbClr val="002060"/>
                </a:solidFill>
              </a:rPr>
              <a:t>, sovereigns, and agencies: </a:t>
            </a:r>
            <a:r>
              <a:rPr lang="en-US" sz="1100" i="1" dirty="0">
                <a:solidFill>
                  <a:srgbClr val="002060"/>
                </a:solidFill>
              </a:rPr>
              <a:t>[Not in existing NC statutes but have been adopted in other state laws over the past decade.] </a:t>
            </a:r>
            <a:r>
              <a:rPr lang="en-US" sz="1100" dirty="0">
                <a:solidFill>
                  <a:schemeClr val="tx1"/>
                </a:solidFill>
              </a:rPr>
              <a:t>Alternative for lack of agency/GSE supply. Much of the current agency/GSE supply is isolated to front-end floaters and with the Federal Home Loan Bank. </a:t>
            </a:r>
          </a:p>
          <a:p>
            <a:pPr algn="just"/>
            <a:endParaRPr lang="en-US" sz="1100" dirty="0"/>
          </a:p>
        </p:txBody>
      </p:sp>
      <p:sp>
        <p:nvSpPr>
          <p:cNvPr id="11" name="Text Placeholder 7">
            <a:extLst>
              <a:ext uri="{FF2B5EF4-FFF2-40B4-BE49-F238E27FC236}">
                <a16:creationId xmlns:a16="http://schemas.microsoft.com/office/drawing/2014/main" id="{D2A6E7EF-F29F-0F1B-44FF-11BB8CA859EA}"/>
              </a:ext>
            </a:extLst>
          </p:cNvPr>
          <p:cNvSpPr txBox="1">
            <a:spLocks/>
          </p:cNvSpPr>
          <p:nvPr/>
        </p:nvSpPr>
        <p:spPr>
          <a:xfrm>
            <a:off x="8119128" y="1926704"/>
            <a:ext cx="3654424" cy="1820541"/>
          </a:xfrm>
          <a:prstGeom prst="rect">
            <a:avLst/>
          </a:prstGeom>
        </p:spPr>
        <p:txBody>
          <a:bodyPr/>
          <a:lstStyle>
            <a:lvl1pPr marL="171450"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1pPr>
            <a:lvl2pPr marL="341313"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2pPr>
            <a:lvl3pPr marL="511175"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3pPr>
            <a:lvl4pPr marL="685800" indent="0" algn="l" defTabSz="914400" rtl="0" eaLnBrk="1" latinLnBrk="0" hangingPunct="1">
              <a:lnSpc>
                <a:spcPct val="100000"/>
              </a:lnSpc>
              <a:spcBef>
                <a:spcPts val="600"/>
              </a:spcBef>
              <a:spcAft>
                <a:spcPts val="0"/>
              </a:spcAft>
              <a:buFont typeface="Wells Fargo Sans" panose="020B0503020203020204" pitchFamily="34" charset="0"/>
              <a:buNone/>
              <a:defRPr lang="en-US" sz="1200" kern="1200" dirty="0">
                <a:solidFill>
                  <a:srgbClr val="403C3A"/>
                </a:solidFill>
                <a:latin typeface="+mn-lt"/>
                <a:ea typeface="+mn-ea"/>
                <a:cs typeface="+mn-cs"/>
              </a:defRPr>
            </a:lvl4pPr>
            <a:lvl5pPr marL="1143000" indent="-228600" algn="l" defTabSz="914400" rtl="0" eaLnBrk="1" latinLnBrk="0" hangingPunct="1">
              <a:lnSpc>
                <a:spcPct val="100000"/>
              </a:lnSpc>
              <a:spcBef>
                <a:spcPts val="600"/>
              </a:spcBef>
              <a:spcAft>
                <a:spcPts val="0"/>
              </a:spcAft>
              <a:buFont typeface="Wells Fargo Sans" panose="020B0503020203020204" pitchFamily="34" charset="0"/>
              <a:buChar char="–"/>
              <a:defRPr lang="en-US" sz="1200" kern="1200" dirty="0">
                <a:solidFill>
                  <a:srgbClr val="403C3A"/>
                </a:solidFill>
                <a:latin typeface="+mn-lt"/>
                <a:ea typeface="+mn-ea"/>
                <a:cs typeface="+mn-cs"/>
              </a:defRPr>
            </a:lvl5pPr>
            <a:lvl6pPr marL="13716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6pPr>
            <a:lvl7pPr marL="16002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7pPr>
            <a:lvl8pPr marL="18288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8pPr>
            <a:lvl9pPr marL="20574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US" sz="1100" b="1" i="1" dirty="0">
                <a:solidFill>
                  <a:srgbClr val="002060"/>
                </a:solidFill>
              </a:rPr>
              <a:t>Callable securities:</a:t>
            </a:r>
            <a:r>
              <a:rPr lang="en-US" sz="1100" i="1" dirty="0">
                <a:solidFill>
                  <a:srgbClr val="002060"/>
                </a:solidFill>
              </a:rPr>
              <a:t> </a:t>
            </a:r>
            <a:r>
              <a:rPr lang="en-US" sz="1100" dirty="0">
                <a:solidFill>
                  <a:schemeClr val="tx1"/>
                </a:solidFill>
              </a:rPr>
              <a:t>Spreads of agency </a:t>
            </a:r>
            <a:r>
              <a:rPr lang="en-US" sz="1100" dirty="0" err="1">
                <a:solidFill>
                  <a:schemeClr val="tx1"/>
                </a:solidFill>
              </a:rPr>
              <a:t>callables</a:t>
            </a:r>
            <a:r>
              <a:rPr lang="en-US" sz="1100" dirty="0">
                <a:solidFill>
                  <a:schemeClr val="tx1"/>
                </a:solidFill>
              </a:rPr>
              <a:t> reached the highest levels in 10 years in 2024, and while they’ve begun tightening, spreads remain attractive compared to historic levels. </a:t>
            </a:r>
            <a:r>
              <a:rPr lang="en-US" sz="1100" dirty="0" err="1">
                <a:solidFill>
                  <a:schemeClr val="tx1"/>
                </a:solidFill>
              </a:rPr>
              <a:t>Callables</a:t>
            </a:r>
            <a:r>
              <a:rPr lang="en-US" sz="1100" dirty="0">
                <a:solidFill>
                  <a:schemeClr val="tx1"/>
                </a:solidFill>
              </a:rPr>
              <a:t> are offered across government, corporate and SSA issuers.</a:t>
            </a:r>
          </a:p>
          <a:p>
            <a:pPr algn="just"/>
            <a:endParaRPr lang="en-US" sz="1100" dirty="0"/>
          </a:p>
        </p:txBody>
      </p:sp>
      <p:cxnSp>
        <p:nvCxnSpPr>
          <p:cNvPr id="13" name="Connector: Elbow 12">
            <a:extLst>
              <a:ext uri="{FF2B5EF4-FFF2-40B4-BE49-F238E27FC236}">
                <a16:creationId xmlns:a16="http://schemas.microsoft.com/office/drawing/2014/main" id="{1535DC72-6975-FA0E-BF1B-B352197B921C}"/>
              </a:ext>
            </a:extLst>
          </p:cNvPr>
          <p:cNvCxnSpPr>
            <a:cxnSpLocks/>
          </p:cNvCxnSpPr>
          <p:nvPr/>
        </p:nvCxnSpPr>
        <p:spPr>
          <a:xfrm>
            <a:off x="1691291" y="2453826"/>
            <a:ext cx="1443790" cy="904775"/>
          </a:xfrm>
          <a:prstGeom prst="bentConnector3">
            <a:avLst>
              <a:gd name="adj1" fmla="val 52667"/>
            </a:avLst>
          </a:prstGeom>
          <a:ln w="12700" cap="sq">
            <a:tailEnd type="triangle"/>
          </a:ln>
        </p:spPr>
        <p:style>
          <a:lnRef idx="1">
            <a:srgbClr val="787070"/>
          </a:lnRef>
          <a:fillRef idx="0">
            <a:schemeClr val="accent1"/>
          </a:fillRef>
          <a:effectRef idx="0">
            <a:schemeClr val="dk1"/>
          </a:effectRef>
          <a:fontRef idx="minor">
            <a:schemeClr val="lt1"/>
          </a:fontRef>
        </p:style>
      </p:cxnSp>
      <p:sp>
        <p:nvSpPr>
          <p:cNvPr id="14" name="Rectangle: Rounded Corners 13">
            <a:extLst>
              <a:ext uri="{FF2B5EF4-FFF2-40B4-BE49-F238E27FC236}">
                <a16:creationId xmlns:a16="http://schemas.microsoft.com/office/drawing/2014/main" id="{2D8CA912-C316-4328-2919-A87DD22EC2F7}"/>
              </a:ext>
            </a:extLst>
          </p:cNvPr>
          <p:cNvSpPr/>
          <p:nvPr/>
        </p:nvSpPr>
        <p:spPr>
          <a:xfrm>
            <a:off x="1061107" y="2329384"/>
            <a:ext cx="544078" cy="248883"/>
          </a:xfrm>
          <a:prstGeom prst="roundRect">
            <a:avLst/>
          </a:prstGeom>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r>
              <a:rPr lang="en-US" sz="1000" dirty="0"/>
              <a:t>Fund</a:t>
            </a:r>
          </a:p>
        </p:txBody>
      </p:sp>
      <p:sp>
        <p:nvSpPr>
          <p:cNvPr id="15" name="Rectangle: Rounded Corners 14">
            <a:extLst>
              <a:ext uri="{FF2B5EF4-FFF2-40B4-BE49-F238E27FC236}">
                <a16:creationId xmlns:a16="http://schemas.microsoft.com/office/drawing/2014/main" id="{4AB1574E-75F9-63ED-F693-557BCE02CFCC}"/>
              </a:ext>
            </a:extLst>
          </p:cNvPr>
          <p:cNvSpPr/>
          <p:nvPr/>
        </p:nvSpPr>
        <p:spPr>
          <a:xfrm>
            <a:off x="3229284" y="3244778"/>
            <a:ext cx="645571" cy="279554"/>
          </a:xfrm>
          <a:prstGeom prst="roundRect">
            <a:avLst/>
          </a:prstGeom>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r>
              <a:rPr lang="en-US" sz="1000" dirty="0"/>
              <a:t>1M/3M</a:t>
            </a:r>
          </a:p>
        </p:txBody>
      </p:sp>
      <p:cxnSp>
        <p:nvCxnSpPr>
          <p:cNvPr id="16" name="Connector: Elbow 15">
            <a:extLst>
              <a:ext uri="{FF2B5EF4-FFF2-40B4-BE49-F238E27FC236}">
                <a16:creationId xmlns:a16="http://schemas.microsoft.com/office/drawing/2014/main" id="{4F44E7D7-1D90-D021-C669-B17913D616D4}"/>
              </a:ext>
            </a:extLst>
          </p:cNvPr>
          <p:cNvCxnSpPr/>
          <p:nvPr/>
        </p:nvCxnSpPr>
        <p:spPr>
          <a:xfrm>
            <a:off x="1236582" y="2849616"/>
            <a:ext cx="1443790" cy="904775"/>
          </a:xfrm>
          <a:prstGeom prst="bentConnector3">
            <a:avLst/>
          </a:prstGeom>
          <a:ln w="12700" cap="sq">
            <a:tailEnd type="triangle"/>
          </a:ln>
        </p:spPr>
        <p:style>
          <a:lnRef idx="1">
            <a:srgbClr val="787070"/>
          </a:lnRef>
          <a:fillRef idx="0">
            <a:schemeClr val="accent1"/>
          </a:fillRef>
          <a:effectRef idx="0">
            <a:schemeClr val="dk1"/>
          </a:effectRef>
          <a:fontRef idx="minor">
            <a:schemeClr val="lt1"/>
          </a:fontRef>
        </p:style>
      </p:cxnSp>
      <p:sp>
        <p:nvSpPr>
          <p:cNvPr id="18" name="Rectangle: Rounded Corners 17">
            <a:extLst>
              <a:ext uri="{FF2B5EF4-FFF2-40B4-BE49-F238E27FC236}">
                <a16:creationId xmlns:a16="http://schemas.microsoft.com/office/drawing/2014/main" id="{12936100-CB7E-9EA9-B7D0-205DA314FCE9}"/>
              </a:ext>
            </a:extLst>
          </p:cNvPr>
          <p:cNvSpPr/>
          <p:nvPr/>
        </p:nvSpPr>
        <p:spPr>
          <a:xfrm>
            <a:off x="2774575" y="3640568"/>
            <a:ext cx="645571" cy="279554"/>
          </a:xfrm>
          <a:prstGeom prst="roundRect">
            <a:avLst/>
          </a:prstGeom>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r>
              <a:rPr lang="en-US" sz="1000" dirty="0"/>
              <a:t>6M/1Y</a:t>
            </a:r>
          </a:p>
        </p:txBody>
      </p:sp>
      <p:sp>
        <p:nvSpPr>
          <p:cNvPr id="19" name="Rectangle: Rounded Corners 18">
            <a:extLst>
              <a:ext uri="{FF2B5EF4-FFF2-40B4-BE49-F238E27FC236}">
                <a16:creationId xmlns:a16="http://schemas.microsoft.com/office/drawing/2014/main" id="{ABCE0FE3-2EC9-DC10-F033-4B0DAF475282}"/>
              </a:ext>
            </a:extLst>
          </p:cNvPr>
          <p:cNvSpPr/>
          <p:nvPr/>
        </p:nvSpPr>
        <p:spPr>
          <a:xfrm>
            <a:off x="504905" y="2717481"/>
            <a:ext cx="645571" cy="279554"/>
          </a:xfrm>
          <a:prstGeom prst="roundRect">
            <a:avLst/>
          </a:prstGeom>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r>
              <a:rPr lang="en-US" sz="1000" dirty="0"/>
              <a:t>1M/3M</a:t>
            </a:r>
          </a:p>
        </p:txBody>
      </p:sp>
      <p:graphicFrame>
        <p:nvGraphicFramePr>
          <p:cNvPr id="22" name="Chart 21">
            <a:extLst>
              <a:ext uri="{FF2B5EF4-FFF2-40B4-BE49-F238E27FC236}">
                <a16:creationId xmlns:a16="http://schemas.microsoft.com/office/drawing/2014/main" id="{0806635F-630F-4067-31B6-96462693020D}"/>
              </a:ext>
            </a:extLst>
          </p:cNvPr>
          <p:cNvGraphicFramePr>
            <a:graphicFrameLocks/>
          </p:cNvGraphicFramePr>
          <p:nvPr>
            <p:extLst>
              <p:ext uri="{D42A27DB-BD31-4B8C-83A1-F6EECF244321}">
                <p14:modId xmlns:p14="http://schemas.microsoft.com/office/powerpoint/2010/main" val="3743636763"/>
              </p:ext>
            </p:extLst>
          </p:nvPr>
        </p:nvGraphicFramePr>
        <p:xfrm>
          <a:off x="8179715" y="3314701"/>
          <a:ext cx="3801907" cy="30771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a:extLst>
              <a:ext uri="{FF2B5EF4-FFF2-40B4-BE49-F238E27FC236}">
                <a16:creationId xmlns:a16="http://schemas.microsoft.com/office/drawing/2014/main" id="{1A394818-C1B6-2791-3712-180A9A158FEE}"/>
              </a:ext>
            </a:extLst>
          </p:cNvPr>
          <p:cNvGraphicFramePr>
            <a:graphicFrameLocks/>
          </p:cNvGraphicFramePr>
          <p:nvPr>
            <p:extLst>
              <p:ext uri="{D42A27DB-BD31-4B8C-83A1-F6EECF244321}">
                <p14:modId xmlns:p14="http://schemas.microsoft.com/office/powerpoint/2010/main" val="3950661586"/>
              </p:ext>
            </p:extLst>
          </p:nvPr>
        </p:nvGraphicFramePr>
        <p:xfrm>
          <a:off x="382587" y="3948786"/>
          <a:ext cx="3730160" cy="2489200"/>
        </p:xfrm>
        <a:graphic>
          <a:graphicData uri="http://schemas.openxmlformats.org/drawingml/2006/chart">
            <c:chart xmlns:c="http://schemas.openxmlformats.org/drawingml/2006/chart" xmlns:r="http://schemas.openxmlformats.org/officeDocument/2006/relationships" r:id="rId4"/>
          </a:graphicData>
        </a:graphic>
      </p:graphicFrame>
      <p:sp>
        <p:nvSpPr>
          <p:cNvPr id="5" name="Rectangle: Rounded Corners 4">
            <a:extLst>
              <a:ext uri="{FF2B5EF4-FFF2-40B4-BE49-F238E27FC236}">
                <a16:creationId xmlns:a16="http://schemas.microsoft.com/office/drawing/2014/main" id="{25E2C943-2D14-7716-3997-F6FE5D4866CE}"/>
              </a:ext>
            </a:extLst>
          </p:cNvPr>
          <p:cNvSpPr/>
          <p:nvPr/>
        </p:nvSpPr>
        <p:spPr>
          <a:xfrm>
            <a:off x="10726220" y="3524332"/>
            <a:ext cx="1107919" cy="513412"/>
          </a:xfrm>
          <a:prstGeom prst="roundRect">
            <a:avLst/>
          </a:prstGeom>
          <a:solidFill>
            <a:srgbClr val="352B6B">
              <a:alpha val="20000"/>
            </a:srgbClr>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800"/>
          </a:p>
        </p:txBody>
      </p:sp>
      <p:sp>
        <p:nvSpPr>
          <p:cNvPr id="9" name="TextBox 8">
            <a:extLst>
              <a:ext uri="{FF2B5EF4-FFF2-40B4-BE49-F238E27FC236}">
                <a16:creationId xmlns:a16="http://schemas.microsoft.com/office/drawing/2014/main" id="{E8A8C615-4487-4FD2-CE15-7797A6165497}"/>
              </a:ext>
            </a:extLst>
          </p:cNvPr>
          <p:cNvSpPr txBox="1"/>
          <p:nvPr/>
        </p:nvSpPr>
        <p:spPr>
          <a:xfrm>
            <a:off x="8153298" y="6197333"/>
            <a:ext cx="3660298" cy="265188"/>
          </a:xfrm>
          <a:prstGeom prst="rect">
            <a:avLst/>
          </a:prstGeom>
          <a:solidFill>
            <a:srgbClr val="352B6B">
              <a:alpha val="20000"/>
            </a:srgbClr>
          </a:solidFill>
        </p:spPr>
        <p:txBody>
          <a:bodyPr wrap="square" lIns="0" tIns="0" rIns="0" bIns="0" rtlCol="0" anchor="ctr">
            <a:noAutofit/>
          </a:bodyPr>
          <a:lstStyle/>
          <a:p>
            <a:pPr algn="ctr">
              <a:lnSpc>
                <a:spcPct val="100000"/>
              </a:lnSpc>
              <a:spcBef>
                <a:spcPts val="1200"/>
              </a:spcBef>
              <a:buSzPct val="100000"/>
            </a:pPr>
            <a:r>
              <a:rPr lang="en-US" sz="800" dirty="0"/>
              <a:t>*Quarterly call options provide the biggest upfront yield to compensate for heightened reinvestment risk.</a:t>
            </a:r>
          </a:p>
        </p:txBody>
      </p:sp>
    </p:spTree>
    <p:extLst>
      <p:ext uri="{BB962C8B-B14F-4D97-AF65-F5344CB8AC3E}">
        <p14:creationId xmlns:p14="http://schemas.microsoft.com/office/powerpoint/2010/main" val="4102235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E0D7E-FE3F-1CCC-65D7-568C4D4F873C}"/>
              </a:ext>
            </a:extLst>
          </p:cNvPr>
          <p:cNvSpPr>
            <a:spLocks noGrp="1"/>
          </p:cNvSpPr>
          <p:nvPr>
            <p:ph type="title"/>
          </p:nvPr>
        </p:nvSpPr>
        <p:spPr/>
        <p:txBody>
          <a:bodyPr/>
          <a:lstStyle/>
          <a:p>
            <a:r>
              <a:rPr lang="en-US" dirty="0"/>
              <a:t>Thank you!</a:t>
            </a:r>
          </a:p>
        </p:txBody>
      </p:sp>
      <p:sp>
        <p:nvSpPr>
          <p:cNvPr id="4" name="Text Placeholder 3">
            <a:extLst>
              <a:ext uri="{FF2B5EF4-FFF2-40B4-BE49-F238E27FC236}">
                <a16:creationId xmlns:a16="http://schemas.microsoft.com/office/drawing/2014/main" id="{28BAC8BC-9603-7A58-044D-589C24BBAC72}"/>
              </a:ext>
            </a:extLst>
          </p:cNvPr>
          <p:cNvSpPr>
            <a:spLocks noGrp="1"/>
          </p:cNvSpPr>
          <p:nvPr>
            <p:ph type="body" sz="quarter" idx="56"/>
          </p:nvPr>
        </p:nvSpPr>
        <p:spPr/>
        <p:txBody>
          <a:bodyPr/>
          <a:lstStyle/>
          <a:p>
            <a:endParaRPr lang="en-US"/>
          </a:p>
        </p:txBody>
      </p:sp>
      <p:pic>
        <p:nvPicPr>
          <p:cNvPr id="6" name="Picture 5" descr="A red sign with white text&#10;&#10;Description automatically generated">
            <a:extLst>
              <a:ext uri="{FF2B5EF4-FFF2-40B4-BE49-F238E27FC236}">
                <a16:creationId xmlns:a16="http://schemas.microsoft.com/office/drawing/2014/main" id="{0E0C0C13-C6CD-A111-AD30-9FAF1D9A8FC4}"/>
              </a:ext>
            </a:extLst>
          </p:cNvPr>
          <p:cNvPicPr>
            <a:picLocks noChangeAspect="1"/>
          </p:cNvPicPr>
          <p:nvPr/>
        </p:nvPicPr>
        <p:blipFill>
          <a:blip r:embed="rId2"/>
          <a:stretch>
            <a:fillRect/>
          </a:stretch>
        </p:blipFill>
        <p:spPr>
          <a:xfrm>
            <a:off x="1213814" y="1755076"/>
            <a:ext cx="843597" cy="843597"/>
          </a:xfrm>
          <a:prstGeom prst="rect">
            <a:avLst/>
          </a:prstGeom>
        </p:spPr>
      </p:pic>
      <p:pic>
        <p:nvPicPr>
          <p:cNvPr id="8" name="Picture 7">
            <a:extLst>
              <a:ext uri="{FF2B5EF4-FFF2-40B4-BE49-F238E27FC236}">
                <a16:creationId xmlns:a16="http://schemas.microsoft.com/office/drawing/2014/main" id="{D82087B3-4D55-9FAC-55EC-5B4FA3603397}"/>
              </a:ext>
            </a:extLst>
          </p:cNvPr>
          <p:cNvPicPr>
            <a:picLocks noChangeAspect="1"/>
          </p:cNvPicPr>
          <p:nvPr/>
        </p:nvPicPr>
        <p:blipFill>
          <a:blip r:embed="rId3"/>
          <a:stretch>
            <a:fillRect/>
          </a:stretch>
        </p:blipFill>
        <p:spPr>
          <a:xfrm>
            <a:off x="3044836" y="2519366"/>
            <a:ext cx="1355725" cy="776876"/>
          </a:xfrm>
          <a:prstGeom prst="rect">
            <a:avLst/>
          </a:prstGeom>
        </p:spPr>
      </p:pic>
      <p:pic>
        <p:nvPicPr>
          <p:cNvPr id="10" name="Picture 9">
            <a:extLst>
              <a:ext uri="{FF2B5EF4-FFF2-40B4-BE49-F238E27FC236}">
                <a16:creationId xmlns:a16="http://schemas.microsoft.com/office/drawing/2014/main" id="{4F65C031-471B-783E-440C-04B066576C54}"/>
              </a:ext>
            </a:extLst>
          </p:cNvPr>
          <p:cNvPicPr>
            <a:picLocks noChangeAspect="1"/>
          </p:cNvPicPr>
          <p:nvPr/>
        </p:nvPicPr>
        <p:blipFill>
          <a:blip r:embed="rId4"/>
          <a:stretch>
            <a:fillRect/>
          </a:stretch>
        </p:blipFill>
        <p:spPr>
          <a:xfrm>
            <a:off x="5214948" y="3414716"/>
            <a:ext cx="2905125" cy="571500"/>
          </a:xfrm>
          <a:prstGeom prst="rect">
            <a:avLst/>
          </a:prstGeom>
        </p:spPr>
      </p:pic>
      <p:pic>
        <p:nvPicPr>
          <p:cNvPr id="12" name="Picture 11">
            <a:extLst>
              <a:ext uri="{FF2B5EF4-FFF2-40B4-BE49-F238E27FC236}">
                <a16:creationId xmlns:a16="http://schemas.microsoft.com/office/drawing/2014/main" id="{29A6BE74-8ADA-0B74-4165-84DDC18A9726}"/>
              </a:ext>
            </a:extLst>
          </p:cNvPr>
          <p:cNvPicPr>
            <a:picLocks noChangeAspect="1"/>
          </p:cNvPicPr>
          <p:nvPr/>
        </p:nvPicPr>
        <p:blipFill>
          <a:blip r:embed="rId5"/>
          <a:stretch>
            <a:fillRect/>
          </a:stretch>
        </p:blipFill>
        <p:spPr>
          <a:xfrm>
            <a:off x="7907349" y="4594470"/>
            <a:ext cx="2762250" cy="561975"/>
          </a:xfrm>
          <a:prstGeom prst="rect">
            <a:avLst/>
          </a:prstGeom>
        </p:spPr>
      </p:pic>
    </p:spTree>
    <p:extLst>
      <p:ext uri="{BB962C8B-B14F-4D97-AF65-F5344CB8AC3E}">
        <p14:creationId xmlns:p14="http://schemas.microsoft.com/office/powerpoint/2010/main" val="1204446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84D50D9-BF5B-9012-5383-9F9AA7D22DA7}"/>
              </a:ext>
            </a:extLst>
          </p:cNvPr>
          <p:cNvSpPr>
            <a:spLocks noGrp="1"/>
          </p:cNvSpPr>
          <p:nvPr>
            <p:ph type="body" sz="quarter" idx="10"/>
          </p:nvPr>
        </p:nvSpPr>
        <p:spPr>
          <a:xfrm>
            <a:off x="383023" y="2017613"/>
            <a:ext cx="11425955" cy="4463397"/>
          </a:xfrm>
        </p:spPr>
        <p:txBody>
          <a:bodyPr/>
          <a:lstStyle/>
          <a:p>
            <a:pPr marL="0" marR="0">
              <a:lnSpc>
                <a:spcPct val="107000"/>
              </a:lnSpc>
              <a:spcBef>
                <a:spcPts val="0"/>
              </a:spcBef>
              <a:spcAft>
                <a:spcPts val="0"/>
              </a:spcAft>
            </a:pPr>
            <a:r>
              <a:rPr lang="en-US" dirty="0">
                <a:effectLst/>
                <a:ea typeface="Times New Roman" panose="02020603050405020304" pitchFamily="18" charset="0"/>
              </a:rPr>
              <a:t>This publication is intended for institutional accounts only. Please do not forward to any person that does not meet the definition of an Institutional Account as defined in FINRA Rule 4512.</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 </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Commentary in this report is a product of Wells Fargo Corporate and Investment Banking (“CIB”) Fixed Income Sales and Trading and is not a research report.</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 </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b="1" dirty="0">
                <a:effectLst/>
                <a:ea typeface="Times New Roman" panose="02020603050405020304" pitchFamily="18" charset="0"/>
              </a:rPr>
              <a:t>Accuracy of Information</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Any market price, yield, indicative value, estimate, view, opinion, data or other information herein is not warranted as to completeness or accuracy, is intended for use solely be the addressee, subject to change without notice, and Wells Fargo accepts no liability for its use or to update or keep it current.  This communication is for informational purposes only, is not an offer, solicitation, recommendation or commitment for any transaction or to buy or sell any security or other financial product, and is not intended as investment advice or as a confirmation of any transaction. Past performance is no guarantee of future results. No person providing any materials is acting as fiduciary or advisor. This is not intended to provide, and must not be relied on for, accounting, legal, regulatory, tax, business, financial or related advice or investment recommendations and does not constitute advice within the meaning of Section 15B of the Securities Exchange Act of 1934. You must consult with your own advisors as to the legal, regulatory, tax, business, financial, investment, and other aspects of this communication. Wells Fargo and its investment representatives do not act as Municipal Advisors and only provide investment advice or recommendations with respect to bond proceeds as permitted by available exemptions.</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 </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The indicative valuations do not represent advice, an offer to purchase or sell any security or other instrument either at the indicative valuation(s) or any other price(s). There is no representation that any transaction can or could have been effected at the indicative valuation(s). The indicative valuations contained herein represent estimates as of the stated valuation date and are subject to change without notice. Such estimates do not necessarily reflect Wells Fargo Corporate &amp; Investment Banking’s internal bookkeeping or theoretical model-based valuation. The indicative valuations are based on certain assumptions, and different assumptions, by Wells Fargo Corporate &amp; Investment Banking or any other source may yield substantially different results. These valuations also may vary from those of another Wells Fargo division, since they may use other sources of market information or make calculations as of a different time.</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 </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Any account summary prepared by Wells Fargo Corporate &amp; Investment Banking Fixed Income Strategy is not a substitute for your monthly statement or trade confirmation. </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 </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b="1" dirty="0">
                <a:effectLst/>
                <a:ea typeface="Times New Roman" panose="02020603050405020304" pitchFamily="18" charset="0"/>
              </a:rPr>
              <a:t>Important Disclosures Relating to Conflicts of Interest and Potential Conflicts of Interest</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CIB may sell or buy the subject securities or other financial products to/from customers on a principal basis. CIB has or may have proprietary positions in the securities or financial products mentioned herein. The author's compensation is based on, among other things, CIB’s overall performance and the profitability of CIB’s Markets Division.</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 </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Wells Fargo Corporate &amp; Investment Banking (CIB) and Wells Fargo Securities (WFS) are the trade name used for the corporate banking, capital markets, and investment banking services of Wells Fargo &amp; Company and its subsidiaries, including but not limited to Wells Fargo Securities, LLC, member of NYSE, FINRA, NFA, and SIPC, Wells Fargo Prime Services, LLC, member of FINRA, NFA and SIPC, and Wells Fargo Bank, N.A., member NFA and swap dealer registered with the CFTC and security-based swap dealer registered with the SEC. Wells Fargo Securities, LLC and Wells Fargo Prime Services, LLC, are distinct entities from affiliated banks and thrifts.</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 </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Wells Fargo has less than a 10% equity interest in </a:t>
            </a:r>
            <a:r>
              <a:rPr lang="en-US" dirty="0" err="1">
                <a:effectLst/>
                <a:ea typeface="Times New Roman" panose="02020603050405020304" pitchFamily="18" charset="0"/>
              </a:rPr>
              <a:t>Allspring</a:t>
            </a:r>
            <a:r>
              <a:rPr lang="en-US" dirty="0">
                <a:effectLst/>
                <a:ea typeface="Times New Roman" panose="02020603050405020304" pitchFamily="18" charset="0"/>
              </a:rPr>
              <a:t> Global Investments (“</a:t>
            </a:r>
            <a:r>
              <a:rPr lang="en-US" dirty="0" err="1">
                <a:effectLst/>
                <a:ea typeface="Times New Roman" panose="02020603050405020304" pitchFamily="18" charset="0"/>
              </a:rPr>
              <a:t>Allspring</a:t>
            </a:r>
            <a:r>
              <a:rPr lang="en-US" dirty="0">
                <a:effectLst/>
                <a:ea typeface="Times New Roman" panose="02020603050405020304" pitchFamily="18" charset="0"/>
              </a:rPr>
              <a:t>”), the trade name used by the asset management businesses of </a:t>
            </a:r>
            <a:r>
              <a:rPr lang="en-US" dirty="0" err="1">
                <a:effectLst/>
                <a:ea typeface="Times New Roman" panose="02020603050405020304" pitchFamily="18" charset="0"/>
              </a:rPr>
              <a:t>Allspring</a:t>
            </a:r>
            <a:r>
              <a:rPr lang="en-US" dirty="0">
                <a:effectLst/>
                <a:ea typeface="Times New Roman" panose="02020603050405020304" pitchFamily="18" charset="0"/>
              </a:rPr>
              <a:t> Global Investments Holdings, LLC. Wells Fargo has no role in the management of </a:t>
            </a:r>
            <a:r>
              <a:rPr lang="en-US" dirty="0" err="1">
                <a:effectLst/>
                <a:ea typeface="Times New Roman" panose="02020603050405020304" pitchFamily="18" charset="0"/>
              </a:rPr>
              <a:t>Allspring</a:t>
            </a:r>
            <a:r>
              <a:rPr lang="en-US" dirty="0">
                <a:effectLst/>
                <a:ea typeface="Times New Roman" panose="02020603050405020304" pitchFamily="18" charset="0"/>
              </a:rPr>
              <a:t>. Wells Fargo’s equity ownership in </a:t>
            </a:r>
            <a:r>
              <a:rPr lang="en-US" dirty="0" err="1">
                <a:effectLst/>
                <a:ea typeface="Times New Roman" panose="02020603050405020304" pitchFamily="18" charset="0"/>
              </a:rPr>
              <a:t>Allspring</a:t>
            </a:r>
            <a:r>
              <a:rPr lang="en-US" dirty="0">
                <a:effectLst/>
                <a:ea typeface="Times New Roman" panose="02020603050405020304" pitchFamily="18" charset="0"/>
              </a:rPr>
              <a:t> will provide us with a financial incentive to continue to recommend to our clients products that are managed and distributed by </a:t>
            </a:r>
            <a:r>
              <a:rPr lang="en-US" dirty="0" err="1">
                <a:effectLst/>
                <a:ea typeface="Times New Roman" panose="02020603050405020304" pitchFamily="18" charset="0"/>
              </a:rPr>
              <a:t>Allspring’s</a:t>
            </a:r>
            <a:r>
              <a:rPr lang="en-US" dirty="0">
                <a:effectLst/>
                <a:ea typeface="Times New Roman" panose="02020603050405020304" pitchFamily="18" charset="0"/>
              </a:rPr>
              <a:t> advisors and distributors, including mutual funds, sweep vehicles, and separately managed account programs. Although </a:t>
            </a:r>
            <a:r>
              <a:rPr lang="en-US" dirty="0" err="1">
                <a:effectLst/>
                <a:ea typeface="Times New Roman" panose="02020603050405020304" pitchFamily="18" charset="0"/>
              </a:rPr>
              <a:t>Allspring</a:t>
            </a:r>
            <a:r>
              <a:rPr lang="en-US" dirty="0">
                <a:effectLst/>
                <a:ea typeface="Times New Roman" panose="02020603050405020304" pitchFamily="18" charset="0"/>
              </a:rPr>
              <a:t> will not be a related person of Wells Fargo, Wells Fargo and its related persons will continue to benefit from the sales of </a:t>
            </a:r>
            <a:r>
              <a:rPr lang="en-US" dirty="0" err="1">
                <a:effectLst/>
                <a:ea typeface="Times New Roman" panose="02020603050405020304" pitchFamily="18" charset="0"/>
              </a:rPr>
              <a:t>Allspring</a:t>
            </a:r>
            <a:r>
              <a:rPr lang="en-US" dirty="0">
                <a:effectLst/>
                <a:ea typeface="Times New Roman" panose="02020603050405020304" pitchFamily="18" charset="0"/>
              </a:rPr>
              <a:t> products to a greater extent than the sale of other third-party products in which we do not have a similar financial interest.</a:t>
            </a:r>
            <a:endParaRPr lang="en-US" dirty="0">
              <a:effectLst/>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B75432C-1D36-AE9D-AFD5-C7A8E9CB209F}"/>
              </a:ext>
            </a:extLst>
          </p:cNvPr>
          <p:cNvSpPr>
            <a:spLocks noGrp="1"/>
          </p:cNvSpPr>
          <p:nvPr>
            <p:ph type="body" sz="quarter" idx="36"/>
          </p:nvPr>
        </p:nvSpPr>
        <p:spPr/>
        <p:txBody>
          <a:bodyPr/>
          <a:lstStyle/>
          <a:p>
            <a:r>
              <a:rPr lang="en-US" dirty="0"/>
              <a:t>Disclaimer</a:t>
            </a:r>
          </a:p>
        </p:txBody>
      </p:sp>
    </p:spTree>
    <p:extLst>
      <p:ext uri="{BB962C8B-B14F-4D97-AF65-F5344CB8AC3E}">
        <p14:creationId xmlns:p14="http://schemas.microsoft.com/office/powerpoint/2010/main" val="3005840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84D50D9-BF5B-9012-5383-9F9AA7D22DA7}"/>
              </a:ext>
            </a:extLst>
          </p:cNvPr>
          <p:cNvSpPr>
            <a:spLocks noGrp="1"/>
          </p:cNvSpPr>
          <p:nvPr>
            <p:ph type="body" sz="quarter" idx="10"/>
          </p:nvPr>
        </p:nvSpPr>
        <p:spPr>
          <a:xfrm>
            <a:off x="383023" y="2017613"/>
            <a:ext cx="11425955" cy="4463397"/>
          </a:xfrm>
        </p:spPr>
        <p:txBody>
          <a:bodyPr/>
          <a:lstStyle/>
          <a:p>
            <a:pPr marL="0" marR="0">
              <a:lnSpc>
                <a:spcPct val="107000"/>
              </a:lnSpc>
              <a:spcBef>
                <a:spcPts val="0"/>
              </a:spcBef>
              <a:spcAft>
                <a:spcPts val="0"/>
              </a:spcAft>
            </a:pPr>
            <a:r>
              <a:rPr lang="en-US" b="1" dirty="0">
                <a:effectLst/>
                <a:ea typeface="Times New Roman" panose="02020603050405020304" pitchFamily="18" charset="0"/>
              </a:rPr>
              <a:t>Product Disclosures</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An investment in money market mutual funds is not insured or guaranteed by the Federal Deposit Insurance Corporation or any other government agency.  Although money market mutual funds seek to preserve the value of your investment at $1.00 per share, it is possible to lose money by investing in money market mutual funds.  Money Market Mutual Funds are offered by Prospectus only.  </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 </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SEC Rule 2a-7 requires Institutional Prime and Institutional Tax Exempt money market mutual funds to impose a mandatory liquidity fee if daily net redemptions for an individual fund exceed 5% of net assets, unless the fee would be de minimis (i.e., if the estimated liquidity costs are less than one basis point of the gross value of the shares redeemed). </a:t>
            </a:r>
            <a:br>
              <a:rPr lang="en-US" dirty="0">
                <a:effectLst/>
                <a:ea typeface="Times New Roman" panose="02020603050405020304" pitchFamily="18" charset="0"/>
              </a:rPr>
            </a:br>
            <a:r>
              <a:rPr lang="en-US" dirty="0">
                <a:effectLst/>
                <a:ea typeface="Times New Roman" panose="02020603050405020304" pitchFamily="18" charset="0"/>
              </a:rPr>
              <a:t>According to SEC Rule 2a-7, Institutional Government money market funds may convert its stable net asset value or reduce the number of shares outstanding (reverse distribution mechanism) to maintain a stable net asset value if the gross yield on a fund is negative as a result of a negative interest rate environment.</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 </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Commercial Paper offerings are subject to investor qualification.</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 </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 </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The yield and average life shown consider prepayment assumptions that may or may not be met.  Changes in payments may significantly affect projected performance analysis including, but not limited to, yield and average life.  Please contact your sales representative for information on CMOs and how they react to different market conditions.</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 </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Placement of funds through the Institutional Insured Liquid Deposit (IILD) is subject to the terms, conditions, and disclosures in the service agreements, including the Deposit Placement Agreement (“DPA”). Limits and customer eligibility criteria apply. In the IILD savings option, program withdrawals are limited to six per month. Although funds are placed at destination banks in amounts that do not exceed the FDIC standard maximum deposit insurance amount (“SMDIA”), a depositor’s balances at the relationship institution that places the funds may exceed the SMDIA (e.g., before ICS settlement for a deposit or after ICS settlement for a withdrawal) or be ineligible for FDIC insurance (if the relationship institution is not a bank). As stated in the DPA, the depositor is responsible for making any necessary arrangements to protect such balances consistent with applicable law. If the depositor is subject to restrictions on placement of its funds, the depositor is responsible for determining whether its use of IILD satisfies those restrictions. A list identifying </a:t>
            </a:r>
            <a:r>
              <a:rPr lang="en-US" dirty="0" err="1">
                <a:effectLst/>
                <a:ea typeface="Times New Roman" panose="02020603050405020304" pitchFamily="18" charset="0"/>
              </a:rPr>
              <a:t>IntraFi</a:t>
            </a:r>
            <a:r>
              <a:rPr lang="en-US" dirty="0">
                <a:effectLst/>
                <a:ea typeface="Times New Roman" panose="02020603050405020304" pitchFamily="18" charset="0"/>
              </a:rPr>
              <a:t> Network insured depository institutions at which funds may be placed may be found at https://www.intrafi.com/network-banks. As provided in the Deposit Placement Agreement, the depositor may exclude particular insured depository institutions from eligibility to receive the depositor’s funds.</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 </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Cash held within a deposit account is insured by the Federal Deposit Insurance Corporation up to $250,000 per depositor per insured depository institution for each account ownership category (certain aggregation limits may apply).</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 </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CIB is not an FDIC-insured depository institution.  Non-deposit products are not insured by the FDIC; are not deposits; and may lose value. Brokered CDs are insured up to the limits provided under the FDIC, currently $250,000 per issuer.  If you choose to sell your CD prior to maturity, you are subject to market pricing. The price you receive may be less than the original price invested. Depending upon market conditions, such change may be material.  The Wells Fargo, LLC Certificate of Disclosure Statement as well as a list identifying depository institutions of which CIB may offer brokered CDs can be found at https://www.wellsfargo.com/cib/regulatory/</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 </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Placement of funds through the Yankee Sweep Liquid Deposit (“YLD”) is subject to the terms, conditions, and disclosures in the service agreements, including the Customer Agreement and Disclosure Statement (“Agreement”). Limits and customer eligibility criteria apply. Funds are deposited with depository institutions organized outside of the United States acting through a United States branch or agencies of foreign banks (“Banks”) and are not eligible for FDIC insurance. If the depositor is subject to restrictions on placement of its funds, the depositor is responsible for determining whether its use of YLD satisfies those restrictions. The customer may request a list of Banks that are available to accept funds and Wells Fargo Securities, LLC (“WFS”) may in its sole discretion provide a list of available Banks. Yankee Sweep is a registered service mark of </a:t>
            </a:r>
            <a:r>
              <a:rPr lang="en-US" dirty="0" err="1">
                <a:effectLst/>
                <a:ea typeface="Times New Roman" panose="02020603050405020304" pitchFamily="18" charset="0"/>
              </a:rPr>
              <a:t>IntraFi</a:t>
            </a:r>
            <a:r>
              <a:rPr lang="en-US" dirty="0">
                <a:effectLst/>
                <a:ea typeface="Times New Roman" panose="02020603050405020304" pitchFamily="18" charset="0"/>
              </a:rPr>
              <a:t> Network LLC. The Deposit Accounts are not insured by the FDIC, any other government agency, or any other person or entity. Neither WFS, nor BNYM or any Service Provider, will be responsible or liable to you for any costs, expenses, damages, or other losses that you may incur as a result of the failure of any Bank or U.S. Branch or that you may otherwise incur as a result of the placement of funds through the YLD. </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 </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Municipal leases are shown at their par value. Any rating provided for a municipal lease investment is a rating associated with the lessee and does not constitute a rating of the lease investment itself.  For Securities held away from Wells Fargo Corporate &amp; Investment Banking, cost data and acquisition dates have not been verified and positions may not be covered by SIPC.</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 </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SECURITIES: NOT FDIC-INSURED/NOT BANK-GUARANTEED/MAY LOSE VALUE</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ea typeface="Times New Roman" panose="02020603050405020304" pitchFamily="18" charset="0"/>
              </a:rPr>
              <a:t>© 2025 Wells Fargo &amp; Company. All rights reserved. </a:t>
            </a:r>
            <a:endParaRPr lang="en-US" dirty="0">
              <a:effectLst/>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B75432C-1D36-AE9D-AFD5-C7A8E9CB209F}"/>
              </a:ext>
            </a:extLst>
          </p:cNvPr>
          <p:cNvSpPr>
            <a:spLocks noGrp="1"/>
          </p:cNvSpPr>
          <p:nvPr>
            <p:ph type="body" sz="quarter" idx="36"/>
          </p:nvPr>
        </p:nvSpPr>
        <p:spPr/>
        <p:txBody>
          <a:bodyPr/>
          <a:lstStyle/>
          <a:p>
            <a:r>
              <a:rPr lang="en-US" dirty="0"/>
              <a:t>Disclaimer</a:t>
            </a:r>
          </a:p>
        </p:txBody>
      </p:sp>
    </p:spTree>
    <p:extLst>
      <p:ext uri="{BB962C8B-B14F-4D97-AF65-F5344CB8AC3E}">
        <p14:creationId xmlns:p14="http://schemas.microsoft.com/office/powerpoint/2010/main" val="920379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98A1E7B-6D31-73CE-AB82-1A7C9A524B25}"/>
              </a:ext>
            </a:extLst>
          </p:cNvPr>
          <p:cNvSpPr>
            <a:spLocks noGrp="1"/>
          </p:cNvSpPr>
          <p:nvPr>
            <p:ph type="title"/>
          </p:nvPr>
        </p:nvSpPr>
        <p:spPr/>
        <p:txBody>
          <a:bodyPr/>
          <a:lstStyle/>
          <a:p>
            <a:r>
              <a:rPr lang="en-US" dirty="0"/>
              <a:t>Standing in Your Shoes</a:t>
            </a:r>
          </a:p>
        </p:txBody>
      </p:sp>
      <p:sp>
        <p:nvSpPr>
          <p:cNvPr id="9" name="Text Placeholder 8">
            <a:extLst>
              <a:ext uri="{FF2B5EF4-FFF2-40B4-BE49-F238E27FC236}">
                <a16:creationId xmlns:a16="http://schemas.microsoft.com/office/drawing/2014/main" id="{0BE4BD3A-6113-7224-3917-2B75A3FC1A24}"/>
              </a:ext>
            </a:extLst>
          </p:cNvPr>
          <p:cNvSpPr>
            <a:spLocks noGrp="1"/>
          </p:cNvSpPr>
          <p:nvPr>
            <p:ph type="body" sz="quarter" idx="36"/>
          </p:nvPr>
        </p:nvSpPr>
        <p:spPr>
          <a:xfrm>
            <a:off x="382588" y="1694689"/>
            <a:ext cx="3672960" cy="423109"/>
          </a:xfrm>
          <a:solidFill>
            <a:srgbClr val="002060"/>
          </a:solidFill>
        </p:spPr>
        <p:txBody>
          <a:bodyPr vert="horz" lIns="0" tIns="0" rIns="0" bIns="0" spcCol="457200" rtlCol="0" anchor="ctr">
            <a:noAutofit/>
          </a:bodyPr>
          <a:lstStyle/>
          <a:p>
            <a:pPr>
              <a:spcBef>
                <a:spcPts val="600"/>
              </a:spcBef>
            </a:pPr>
            <a:r>
              <a:rPr lang="en-US" sz="1200" b="1" dirty="0">
                <a:solidFill>
                  <a:schemeClr val="bg1"/>
                </a:solidFill>
                <a:latin typeface="+mn-lt"/>
              </a:rPr>
              <a:t>Interaction</a:t>
            </a:r>
          </a:p>
        </p:txBody>
      </p:sp>
      <p:sp>
        <p:nvSpPr>
          <p:cNvPr id="11" name="Text Placeholder 10">
            <a:extLst>
              <a:ext uri="{FF2B5EF4-FFF2-40B4-BE49-F238E27FC236}">
                <a16:creationId xmlns:a16="http://schemas.microsoft.com/office/drawing/2014/main" id="{767C4D82-FEAF-0A74-99CF-36750DD95F06}"/>
              </a:ext>
            </a:extLst>
          </p:cNvPr>
          <p:cNvSpPr>
            <a:spLocks noGrp="1"/>
          </p:cNvSpPr>
          <p:nvPr>
            <p:ph type="body" sz="quarter" idx="56"/>
          </p:nvPr>
        </p:nvSpPr>
        <p:spPr/>
        <p:txBody>
          <a:bodyPr/>
          <a:lstStyle/>
          <a:p>
            <a:r>
              <a:rPr lang="en-US" dirty="0"/>
              <a:t>Source: Wells Fargo Corporate &amp; Investment Banking</a:t>
            </a:r>
          </a:p>
        </p:txBody>
      </p:sp>
      <p:sp>
        <p:nvSpPr>
          <p:cNvPr id="12" name="Text Placeholder 11">
            <a:extLst>
              <a:ext uri="{FF2B5EF4-FFF2-40B4-BE49-F238E27FC236}">
                <a16:creationId xmlns:a16="http://schemas.microsoft.com/office/drawing/2014/main" id="{A87B2ABC-F787-5063-3750-259B69F3916C}"/>
              </a:ext>
            </a:extLst>
          </p:cNvPr>
          <p:cNvSpPr>
            <a:spLocks noGrp="1"/>
          </p:cNvSpPr>
          <p:nvPr>
            <p:ph type="body" sz="quarter" idx="110"/>
          </p:nvPr>
        </p:nvSpPr>
        <p:spPr>
          <a:xfrm>
            <a:off x="378405" y="3383959"/>
            <a:ext cx="3658608" cy="956392"/>
          </a:xfrm>
          <a:solidFill>
            <a:srgbClr val="002060"/>
          </a:solidFill>
        </p:spPr>
        <p:txBody>
          <a:bodyPr vert="horz" lIns="0" tIns="0" rIns="0" bIns="0" spcCol="457200" rtlCol="0" anchor="ctr">
            <a:noAutofit/>
          </a:bodyPr>
          <a:lstStyle/>
          <a:p>
            <a:pPr marL="0" indent="0">
              <a:buNone/>
            </a:pPr>
            <a:r>
              <a:rPr lang="en-US" b="1" dirty="0">
                <a:solidFill>
                  <a:schemeClr val="bg1"/>
                </a:solidFill>
              </a:rPr>
              <a:t>Peer trends</a:t>
            </a:r>
          </a:p>
        </p:txBody>
      </p:sp>
      <p:sp>
        <p:nvSpPr>
          <p:cNvPr id="13" name="Text Placeholder 12">
            <a:extLst>
              <a:ext uri="{FF2B5EF4-FFF2-40B4-BE49-F238E27FC236}">
                <a16:creationId xmlns:a16="http://schemas.microsoft.com/office/drawing/2014/main" id="{49630840-A773-2544-FC6C-E52FAA7D7105}"/>
              </a:ext>
            </a:extLst>
          </p:cNvPr>
          <p:cNvSpPr>
            <a:spLocks noGrp="1"/>
          </p:cNvSpPr>
          <p:nvPr>
            <p:ph type="body" sz="quarter" idx="111"/>
          </p:nvPr>
        </p:nvSpPr>
        <p:spPr>
          <a:xfrm>
            <a:off x="4268788" y="1707300"/>
            <a:ext cx="7535862" cy="423110"/>
          </a:xfrm>
          <a:solidFill>
            <a:srgbClr val="002060">
              <a:alpha val="10196"/>
            </a:srgbClr>
          </a:solidFill>
        </p:spPr>
        <p:txBody>
          <a:bodyPr/>
          <a:lstStyle/>
          <a:p>
            <a:r>
              <a:rPr lang="en-US" dirty="0"/>
              <a:t>What are some best practices for interacting with a broker </a:t>
            </a:r>
          </a:p>
          <a:p>
            <a:r>
              <a:rPr lang="en-US" dirty="0"/>
              <a:t>What are some ways public entities can make interaction easier?</a:t>
            </a:r>
          </a:p>
        </p:txBody>
      </p:sp>
      <p:sp>
        <p:nvSpPr>
          <p:cNvPr id="2" name="Text Placeholder 11">
            <a:extLst>
              <a:ext uri="{FF2B5EF4-FFF2-40B4-BE49-F238E27FC236}">
                <a16:creationId xmlns:a16="http://schemas.microsoft.com/office/drawing/2014/main" id="{93AAFDC4-3D69-2125-6675-62762A1C23B9}"/>
              </a:ext>
            </a:extLst>
          </p:cNvPr>
          <p:cNvSpPr txBox="1">
            <a:spLocks/>
          </p:cNvSpPr>
          <p:nvPr/>
        </p:nvSpPr>
        <p:spPr>
          <a:xfrm>
            <a:off x="378405" y="2511833"/>
            <a:ext cx="3658608" cy="482441"/>
          </a:xfrm>
          <a:prstGeom prst="rect">
            <a:avLst/>
          </a:prstGeom>
          <a:solidFill>
            <a:srgbClr val="002060"/>
          </a:solidFill>
        </p:spPr>
        <p:txBody>
          <a:bodyPr vert="horz" lIns="0" tIns="0" rIns="0" bIns="0" spcCol="457200" rtlCol="0" anchor="ctr">
            <a:noAutofit/>
          </a:bodyPr>
          <a:lstStyle>
            <a:lvl1pPr marL="171450"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1pPr>
            <a:lvl2pPr marL="341313"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a:solidFill>
                  <a:srgbClr val="403C3A"/>
                </a:solidFill>
                <a:latin typeface="+mn-lt"/>
                <a:ea typeface="+mn-ea"/>
                <a:cs typeface="+mn-cs"/>
              </a:defRPr>
            </a:lvl2pPr>
            <a:lvl3pPr marL="511175"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a:solidFill>
                  <a:srgbClr val="403C3A"/>
                </a:solidFill>
                <a:latin typeface="+mn-lt"/>
                <a:ea typeface="+mn-ea"/>
                <a:cs typeface="+mn-cs"/>
              </a:defRPr>
            </a:lvl3pPr>
            <a:lvl4pPr marL="685800" indent="0" algn="l" defTabSz="914400" rtl="0" eaLnBrk="1" latinLnBrk="0" hangingPunct="1">
              <a:lnSpc>
                <a:spcPct val="100000"/>
              </a:lnSpc>
              <a:spcBef>
                <a:spcPts val="600"/>
              </a:spcBef>
              <a:spcAft>
                <a:spcPts val="0"/>
              </a:spcAft>
              <a:buFont typeface="Wells Fargo Sans" panose="020B0503020203020204" pitchFamily="34" charset="0"/>
              <a:buNone/>
              <a:defRPr lang="en-US" sz="1200" kern="1200" dirty="0">
                <a:solidFill>
                  <a:srgbClr val="403C3A"/>
                </a:solidFill>
                <a:latin typeface="+mn-lt"/>
                <a:ea typeface="+mn-ea"/>
                <a:cs typeface="+mn-cs"/>
              </a:defRPr>
            </a:lvl4pPr>
            <a:lvl5pPr marL="1143000" indent="-228600" algn="l" defTabSz="914400" rtl="0" eaLnBrk="1" latinLnBrk="0" hangingPunct="1">
              <a:lnSpc>
                <a:spcPct val="100000"/>
              </a:lnSpc>
              <a:spcBef>
                <a:spcPts val="600"/>
              </a:spcBef>
              <a:spcAft>
                <a:spcPts val="0"/>
              </a:spcAft>
              <a:buFont typeface="Wells Fargo Sans" panose="020B0503020203020204" pitchFamily="34" charset="0"/>
              <a:buChar char="–"/>
              <a:defRPr lang="en-US" sz="1200" kern="1200" dirty="0">
                <a:solidFill>
                  <a:srgbClr val="403C3A"/>
                </a:solidFill>
                <a:latin typeface="+mn-lt"/>
                <a:ea typeface="+mn-ea"/>
                <a:cs typeface="+mn-cs"/>
              </a:defRPr>
            </a:lvl5pPr>
            <a:lvl6pPr marL="13716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6pPr>
            <a:lvl7pPr marL="16002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7pPr>
            <a:lvl8pPr marL="18288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8pPr>
            <a:lvl9pPr marL="20574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solidFill>
                  <a:schemeClr val="bg1"/>
                </a:solidFill>
              </a:rPr>
              <a:t>Information sharing is a two-way street</a:t>
            </a:r>
          </a:p>
        </p:txBody>
      </p:sp>
      <p:sp>
        <p:nvSpPr>
          <p:cNvPr id="3" name="Text Placeholder 12">
            <a:extLst>
              <a:ext uri="{FF2B5EF4-FFF2-40B4-BE49-F238E27FC236}">
                <a16:creationId xmlns:a16="http://schemas.microsoft.com/office/drawing/2014/main" id="{255742C8-3EA6-6753-A5F6-B23C5E28EE21}"/>
              </a:ext>
            </a:extLst>
          </p:cNvPr>
          <p:cNvSpPr txBox="1">
            <a:spLocks/>
          </p:cNvSpPr>
          <p:nvPr/>
        </p:nvSpPr>
        <p:spPr>
          <a:xfrm>
            <a:off x="4277733" y="2511832"/>
            <a:ext cx="7535862" cy="423110"/>
          </a:xfrm>
          <a:prstGeom prst="rect">
            <a:avLst/>
          </a:prstGeom>
          <a:solidFill>
            <a:srgbClr val="002060">
              <a:alpha val="10196"/>
            </a:srgbClr>
          </a:solidFill>
        </p:spPr>
        <p:txBody>
          <a:bodyPr vert="horz" lIns="0" tIns="0" rIns="0" bIns="0" spcCol="457200" rtlCol="0" anchor="ctr">
            <a:noAutofit/>
          </a:bodyPr>
          <a:lstStyle>
            <a:lvl1pPr marL="171450"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1pPr>
            <a:lvl2pPr marL="341313"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a:solidFill>
                  <a:srgbClr val="403C3A"/>
                </a:solidFill>
                <a:latin typeface="+mn-lt"/>
                <a:ea typeface="+mn-ea"/>
                <a:cs typeface="+mn-cs"/>
              </a:defRPr>
            </a:lvl2pPr>
            <a:lvl3pPr marL="511175"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a:solidFill>
                  <a:srgbClr val="403C3A"/>
                </a:solidFill>
                <a:latin typeface="+mn-lt"/>
                <a:ea typeface="+mn-ea"/>
                <a:cs typeface="+mn-cs"/>
              </a:defRPr>
            </a:lvl3pPr>
            <a:lvl4pPr marL="685800" indent="0" algn="l" defTabSz="914400" rtl="0" eaLnBrk="1" latinLnBrk="0" hangingPunct="1">
              <a:lnSpc>
                <a:spcPct val="100000"/>
              </a:lnSpc>
              <a:spcBef>
                <a:spcPts val="600"/>
              </a:spcBef>
              <a:spcAft>
                <a:spcPts val="0"/>
              </a:spcAft>
              <a:buFont typeface="Wells Fargo Sans" panose="020B0503020203020204" pitchFamily="34" charset="0"/>
              <a:buNone/>
              <a:defRPr lang="en-US" sz="1200" kern="1200" dirty="0">
                <a:solidFill>
                  <a:srgbClr val="403C3A"/>
                </a:solidFill>
                <a:latin typeface="+mn-lt"/>
                <a:ea typeface="+mn-ea"/>
                <a:cs typeface="+mn-cs"/>
              </a:defRPr>
            </a:lvl4pPr>
            <a:lvl5pPr marL="1143000" indent="-228600" algn="l" defTabSz="914400" rtl="0" eaLnBrk="1" latinLnBrk="0" hangingPunct="1">
              <a:lnSpc>
                <a:spcPct val="100000"/>
              </a:lnSpc>
              <a:spcBef>
                <a:spcPts val="600"/>
              </a:spcBef>
              <a:spcAft>
                <a:spcPts val="0"/>
              </a:spcAft>
              <a:buFont typeface="Wells Fargo Sans" panose="020B0503020203020204" pitchFamily="34" charset="0"/>
              <a:buChar char="–"/>
              <a:defRPr lang="en-US" sz="1200" kern="1200" dirty="0">
                <a:solidFill>
                  <a:srgbClr val="403C3A"/>
                </a:solidFill>
                <a:latin typeface="+mn-lt"/>
                <a:ea typeface="+mn-ea"/>
                <a:cs typeface="+mn-cs"/>
              </a:defRPr>
            </a:lvl5pPr>
            <a:lvl6pPr marL="13716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6pPr>
            <a:lvl7pPr marL="16002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7pPr>
            <a:lvl8pPr marL="18288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8pPr>
            <a:lvl9pPr marL="20574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9pPr>
          </a:lstStyle>
          <a:p>
            <a:r>
              <a:rPr lang="en-US" dirty="0"/>
              <a:t>What is the most pertinent information investors should share with their broker?</a:t>
            </a:r>
          </a:p>
          <a:p>
            <a:r>
              <a:rPr lang="en-US" dirty="0"/>
              <a:t>How often should information be shared?</a:t>
            </a:r>
          </a:p>
        </p:txBody>
      </p:sp>
      <p:sp>
        <p:nvSpPr>
          <p:cNvPr id="4" name="Text Placeholder 12">
            <a:extLst>
              <a:ext uri="{FF2B5EF4-FFF2-40B4-BE49-F238E27FC236}">
                <a16:creationId xmlns:a16="http://schemas.microsoft.com/office/drawing/2014/main" id="{8D20FCDA-9DE7-B2B1-5AE3-3B6AFA27FF22}"/>
              </a:ext>
            </a:extLst>
          </p:cNvPr>
          <p:cNvSpPr txBox="1">
            <a:spLocks/>
          </p:cNvSpPr>
          <p:nvPr/>
        </p:nvSpPr>
        <p:spPr>
          <a:xfrm>
            <a:off x="4277733" y="3383960"/>
            <a:ext cx="7535862" cy="956392"/>
          </a:xfrm>
          <a:prstGeom prst="rect">
            <a:avLst/>
          </a:prstGeom>
          <a:solidFill>
            <a:srgbClr val="002060">
              <a:alpha val="10196"/>
            </a:srgbClr>
          </a:solidFill>
        </p:spPr>
        <p:txBody>
          <a:bodyPr vert="horz" lIns="0" tIns="0" rIns="0" bIns="0" spcCol="457200" rtlCol="0">
            <a:noAutofit/>
          </a:bodyPr>
          <a:lstStyle>
            <a:lvl1pPr marL="171450"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1pPr>
            <a:lvl2pPr marL="341313"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a:solidFill>
                  <a:srgbClr val="403C3A"/>
                </a:solidFill>
                <a:latin typeface="+mn-lt"/>
                <a:ea typeface="+mn-ea"/>
                <a:cs typeface="+mn-cs"/>
              </a:defRPr>
            </a:lvl2pPr>
            <a:lvl3pPr marL="511175"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a:solidFill>
                  <a:srgbClr val="403C3A"/>
                </a:solidFill>
                <a:latin typeface="+mn-lt"/>
                <a:ea typeface="+mn-ea"/>
                <a:cs typeface="+mn-cs"/>
              </a:defRPr>
            </a:lvl3pPr>
            <a:lvl4pPr marL="685800" indent="0" algn="l" defTabSz="914400" rtl="0" eaLnBrk="1" latinLnBrk="0" hangingPunct="1">
              <a:lnSpc>
                <a:spcPct val="100000"/>
              </a:lnSpc>
              <a:spcBef>
                <a:spcPts val="600"/>
              </a:spcBef>
              <a:spcAft>
                <a:spcPts val="0"/>
              </a:spcAft>
              <a:buFont typeface="Wells Fargo Sans" panose="020B0503020203020204" pitchFamily="34" charset="0"/>
              <a:buNone/>
              <a:defRPr lang="en-US" sz="1200" kern="1200" dirty="0">
                <a:solidFill>
                  <a:srgbClr val="403C3A"/>
                </a:solidFill>
                <a:latin typeface="+mn-lt"/>
                <a:ea typeface="+mn-ea"/>
                <a:cs typeface="+mn-cs"/>
              </a:defRPr>
            </a:lvl4pPr>
            <a:lvl5pPr marL="1143000" indent="-228600" algn="l" defTabSz="914400" rtl="0" eaLnBrk="1" latinLnBrk="0" hangingPunct="1">
              <a:lnSpc>
                <a:spcPct val="100000"/>
              </a:lnSpc>
              <a:spcBef>
                <a:spcPts val="600"/>
              </a:spcBef>
              <a:spcAft>
                <a:spcPts val="0"/>
              </a:spcAft>
              <a:buFont typeface="Wells Fargo Sans" panose="020B0503020203020204" pitchFamily="34" charset="0"/>
              <a:buChar char="–"/>
              <a:defRPr lang="en-US" sz="1200" kern="1200" dirty="0">
                <a:solidFill>
                  <a:srgbClr val="403C3A"/>
                </a:solidFill>
                <a:latin typeface="+mn-lt"/>
                <a:ea typeface="+mn-ea"/>
                <a:cs typeface="+mn-cs"/>
              </a:defRPr>
            </a:lvl5pPr>
            <a:lvl6pPr marL="13716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6pPr>
            <a:lvl7pPr marL="16002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7pPr>
            <a:lvl8pPr marL="18288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8pPr>
            <a:lvl9pPr marL="20574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9pPr>
          </a:lstStyle>
          <a:p>
            <a:r>
              <a:rPr lang="en-US" dirty="0"/>
              <a:t>What are other public entities asking?</a:t>
            </a:r>
          </a:p>
          <a:p>
            <a:r>
              <a:rPr lang="en-US" dirty="0"/>
              <a:t>What questions are clients NOT asking? </a:t>
            </a:r>
          </a:p>
          <a:p>
            <a:r>
              <a:rPr lang="en-US" dirty="0"/>
              <a:t>What are other public entities investing in?</a:t>
            </a:r>
          </a:p>
        </p:txBody>
      </p:sp>
      <p:sp>
        <p:nvSpPr>
          <p:cNvPr id="6" name="Text Placeholder 11">
            <a:extLst>
              <a:ext uri="{FF2B5EF4-FFF2-40B4-BE49-F238E27FC236}">
                <a16:creationId xmlns:a16="http://schemas.microsoft.com/office/drawing/2014/main" id="{81B01E8C-372F-972C-8A7F-0754E2566437}"/>
              </a:ext>
            </a:extLst>
          </p:cNvPr>
          <p:cNvSpPr txBox="1">
            <a:spLocks/>
          </p:cNvSpPr>
          <p:nvPr/>
        </p:nvSpPr>
        <p:spPr>
          <a:xfrm>
            <a:off x="389764" y="4730036"/>
            <a:ext cx="3658608" cy="956392"/>
          </a:xfrm>
          <a:prstGeom prst="rect">
            <a:avLst/>
          </a:prstGeom>
          <a:solidFill>
            <a:srgbClr val="002060"/>
          </a:solidFill>
        </p:spPr>
        <p:txBody>
          <a:bodyPr vert="horz" lIns="0" tIns="0" rIns="0" bIns="0" spcCol="457200" rtlCol="0" anchor="ctr">
            <a:noAutofit/>
          </a:bodyPr>
          <a:lstStyle>
            <a:lvl1pPr marL="171450"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1pPr>
            <a:lvl2pPr marL="341313"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a:solidFill>
                  <a:srgbClr val="403C3A"/>
                </a:solidFill>
                <a:latin typeface="+mn-lt"/>
                <a:ea typeface="+mn-ea"/>
                <a:cs typeface="+mn-cs"/>
              </a:defRPr>
            </a:lvl2pPr>
            <a:lvl3pPr marL="511175"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a:solidFill>
                  <a:srgbClr val="403C3A"/>
                </a:solidFill>
                <a:latin typeface="+mn-lt"/>
                <a:ea typeface="+mn-ea"/>
                <a:cs typeface="+mn-cs"/>
              </a:defRPr>
            </a:lvl3pPr>
            <a:lvl4pPr marL="685800" indent="0" algn="l" defTabSz="914400" rtl="0" eaLnBrk="1" latinLnBrk="0" hangingPunct="1">
              <a:lnSpc>
                <a:spcPct val="100000"/>
              </a:lnSpc>
              <a:spcBef>
                <a:spcPts val="600"/>
              </a:spcBef>
              <a:spcAft>
                <a:spcPts val="0"/>
              </a:spcAft>
              <a:buFont typeface="Wells Fargo Sans" panose="020B0503020203020204" pitchFamily="34" charset="0"/>
              <a:buNone/>
              <a:defRPr lang="en-US" sz="1200" kern="1200" dirty="0">
                <a:solidFill>
                  <a:srgbClr val="403C3A"/>
                </a:solidFill>
                <a:latin typeface="+mn-lt"/>
                <a:ea typeface="+mn-ea"/>
                <a:cs typeface="+mn-cs"/>
              </a:defRPr>
            </a:lvl4pPr>
            <a:lvl5pPr marL="1143000" indent="-228600" algn="l" defTabSz="914400" rtl="0" eaLnBrk="1" latinLnBrk="0" hangingPunct="1">
              <a:lnSpc>
                <a:spcPct val="100000"/>
              </a:lnSpc>
              <a:spcBef>
                <a:spcPts val="600"/>
              </a:spcBef>
              <a:spcAft>
                <a:spcPts val="0"/>
              </a:spcAft>
              <a:buFont typeface="Wells Fargo Sans" panose="020B0503020203020204" pitchFamily="34" charset="0"/>
              <a:buChar char="–"/>
              <a:defRPr lang="en-US" sz="1200" kern="1200" dirty="0">
                <a:solidFill>
                  <a:srgbClr val="403C3A"/>
                </a:solidFill>
                <a:latin typeface="+mn-lt"/>
                <a:ea typeface="+mn-ea"/>
                <a:cs typeface="+mn-cs"/>
              </a:defRPr>
            </a:lvl5pPr>
            <a:lvl6pPr marL="13716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6pPr>
            <a:lvl7pPr marL="16002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7pPr>
            <a:lvl8pPr marL="18288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8pPr>
            <a:lvl9pPr marL="20574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solidFill>
                  <a:schemeClr val="bg1"/>
                </a:solidFill>
              </a:rPr>
              <a:t>Resources</a:t>
            </a:r>
          </a:p>
        </p:txBody>
      </p:sp>
      <p:sp>
        <p:nvSpPr>
          <p:cNvPr id="14" name="Text Placeholder 12">
            <a:extLst>
              <a:ext uri="{FF2B5EF4-FFF2-40B4-BE49-F238E27FC236}">
                <a16:creationId xmlns:a16="http://schemas.microsoft.com/office/drawing/2014/main" id="{F2866088-1137-0444-ECE4-1DAB40730382}"/>
              </a:ext>
            </a:extLst>
          </p:cNvPr>
          <p:cNvSpPr txBox="1">
            <a:spLocks/>
          </p:cNvSpPr>
          <p:nvPr/>
        </p:nvSpPr>
        <p:spPr>
          <a:xfrm>
            <a:off x="4273550" y="4775056"/>
            <a:ext cx="7535862" cy="956392"/>
          </a:xfrm>
          <a:prstGeom prst="rect">
            <a:avLst/>
          </a:prstGeom>
          <a:solidFill>
            <a:srgbClr val="002060">
              <a:alpha val="10196"/>
            </a:srgbClr>
          </a:solidFill>
        </p:spPr>
        <p:txBody>
          <a:bodyPr vert="horz" lIns="0" tIns="0" rIns="0" bIns="0" spcCol="457200" rtlCol="0">
            <a:noAutofit/>
          </a:bodyPr>
          <a:lstStyle>
            <a:lvl1pPr marL="171450"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1pPr>
            <a:lvl2pPr marL="341313"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a:solidFill>
                  <a:srgbClr val="403C3A"/>
                </a:solidFill>
                <a:latin typeface="+mn-lt"/>
                <a:ea typeface="+mn-ea"/>
                <a:cs typeface="+mn-cs"/>
              </a:defRPr>
            </a:lvl2pPr>
            <a:lvl3pPr marL="511175"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a:solidFill>
                  <a:srgbClr val="403C3A"/>
                </a:solidFill>
                <a:latin typeface="+mn-lt"/>
                <a:ea typeface="+mn-ea"/>
                <a:cs typeface="+mn-cs"/>
              </a:defRPr>
            </a:lvl3pPr>
            <a:lvl4pPr marL="685800" indent="0" algn="l" defTabSz="914400" rtl="0" eaLnBrk="1" latinLnBrk="0" hangingPunct="1">
              <a:lnSpc>
                <a:spcPct val="100000"/>
              </a:lnSpc>
              <a:spcBef>
                <a:spcPts val="600"/>
              </a:spcBef>
              <a:spcAft>
                <a:spcPts val="0"/>
              </a:spcAft>
              <a:buFont typeface="Wells Fargo Sans" panose="020B0503020203020204" pitchFamily="34" charset="0"/>
              <a:buNone/>
              <a:defRPr lang="en-US" sz="1200" kern="1200" dirty="0">
                <a:solidFill>
                  <a:srgbClr val="403C3A"/>
                </a:solidFill>
                <a:latin typeface="+mn-lt"/>
                <a:ea typeface="+mn-ea"/>
                <a:cs typeface="+mn-cs"/>
              </a:defRPr>
            </a:lvl4pPr>
            <a:lvl5pPr marL="1143000" indent="-228600" algn="l" defTabSz="914400" rtl="0" eaLnBrk="1" latinLnBrk="0" hangingPunct="1">
              <a:lnSpc>
                <a:spcPct val="100000"/>
              </a:lnSpc>
              <a:spcBef>
                <a:spcPts val="600"/>
              </a:spcBef>
              <a:spcAft>
                <a:spcPts val="0"/>
              </a:spcAft>
              <a:buFont typeface="Wells Fargo Sans" panose="020B0503020203020204" pitchFamily="34" charset="0"/>
              <a:buChar char="–"/>
              <a:defRPr lang="en-US" sz="1200" kern="1200" dirty="0">
                <a:solidFill>
                  <a:srgbClr val="403C3A"/>
                </a:solidFill>
                <a:latin typeface="+mn-lt"/>
                <a:ea typeface="+mn-ea"/>
                <a:cs typeface="+mn-cs"/>
              </a:defRPr>
            </a:lvl5pPr>
            <a:lvl6pPr marL="13716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6pPr>
            <a:lvl7pPr marL="16002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7pPr>
            <a:lvl8pPr marL="18288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8pPr>
            <a:lvl9pPr marL="20574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9pPr>
          </a:lstStyle>
          <a:p>
            <a:r>
              <a:rPr lang="en-US" dirty="0"/>
              <a:t>Your brokers are your investment partners.</a:t>
            </a:r>
          </a:p>
          <a:p>
            <a:pPr lvl="1"/>
            <a:r>
              <a:rPr lang="en-US" dirty="0"/>
              <a:t>Strategy (maturity matching cashflows, investing to debt service payments, creating a bond ladder, </a:t>
            </a:r>
            <a:r>
              <a:rPr lang="en-US" dirty="0" err="1"/>
              <a:t>etc</a:t>
            </a:r>
            <a:r>
              <a:rPr lang="en-US" dirty="0"/>
              <a:t>)</a:t>
            </a:r>
          </a:p>
          <a:p>
            <a:pPr lvl="1"/>
            <a:r>
              <a:rPr lang="en-US" dirty="0"/>
              <a:t>Indications and historical data</a:t>
            </a:r>
          </a:p>
          <a:p>
            <a:pPr lvl="1"/>
            <a:r>
              <a:rPr lang="en-US" dirty="0"/>
              <a:t>Reporting</a:t>
            </a:r>
          </a:p>
          <a:p>
            <a:pPr lvl="1"/>
            <a:endParaRPr lang="en-US" dirty="0"/>
          </a:p>
        </p:txBody>
      </p:sp>
    </p:spTree>
    <p:extLst>
      <p:ext uri="{BB962C8B-B14F-4D97-AF65-F5344CB8AC3E}">
        <p14:creationId xmlns:p14="http://schemas.microsoft.com/office/powerpoint/2010/main" val="1961064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29855-D5FA-E5E1-1033-6FEBA2CC08A5}"/>
              </a:ext>
            </a:extLst>
          </p:cNvPr>
          <p:cNvSpPr>
            <a:spLocks noGrp="1"/>
          </p:cNvSpPr>
          <p:nvPr>
            <p:ph type="title"/>
          </p:nvPr>
        </p:nvSpPr>
        <p:spPr/>
        <p:txBody>
          <a:bodyPr/>
          <a:lstStyle/>
          <a:p>
            <a:r>
              <a:rPr lang="en-US" dirty="0"/>
              <a:t>Risk | What is Keeping Your Organization up at Night? </a:t>
            </a:r>
          </a:p>
        </p:txBody>
      </p:sp>
      <p:sp>
        <p:nvSpPr>
          <p:cNvPr id="4" name="Text Placeholder 3">
            <a:extLst>
              <a:ext uri="{FF2B5EF4-FFF2-40B4-BE49-F238E27FC236}">
                <a16:creationId xmlns:a16="http://schemas.microsoft.com/office/drawing/2014/main" id="{F94EC0CA-98B6-F54F-4320-463E20C87BF0}"/>
              </a:ext>
            </a:extLst>
          </p:cNvPr>
          <p:cNvSpPr>
            <a:spLocks noGrp="1"/>
          </p:cNvSpPr>
          <p:nvPr>
            <p:ph type="body" sz="quarter" idx="56"/>
          </p:nvPr>
        </p:nvSpPr>
        <p:spPr/>
        <p:txBody>
          <a:bodyPr/>
          <a:lstStyle/>
          <a:p>
            <a:r>
              <a:rPr lang="en-US" dirty="0"/>
              <a:t>Source: Wells Fargo Corporate &amp; Investment Banking</a:t>
            </a:r>
          </a:p>
        </p:txBody>
      </p:sp>
      <p:graphicFrame>
        <p:nvGraphicFramePr>
          <p:cNvPr id="6" name="Diagram 5">
            <a:extLst>
              <a:ext uri="{FF2B5EF4-FFF2-40B4-BE49-F238E27FC236}">
                <a16:creationId xmlns:a16="http://schemas.microsoft.com/office/drawing/2014/main" id="{FE6E5B1F-389F-69C3-B536-F5E18E1D68CF}"/>
              </a:ext>
            </a:extLst>
          </p:cNvPr>
          <p:cNvGraphicFramePr/>
          <p:nvPr>
            <p:extLst>
              <p:ext uri="{D42A27DB-BD31-4B8C-83A1-F6EECF244321}">
                <p14:modId xmlns:p14="http://schemas.microsoft.com/office/powerpoint/2010/main" val="2640727057"/>
              </p:ext>
            </p:extLst>
          </p:nvPr>
        </p:nvGraphicFramePr>
        <p:xfrm>
          <a:off x="3471863" y="1238638"/>
          <a:ext cx="8573293" cy="48655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 Placeholder 7">
            <a:extLst>
              <a:ext uri="{FF2B5EF4-FFF2-40B4-BE49-F238E27FC236}">
                <a16:creationId xmlns:a16="http://schemas.microsoft.com/office/drawing/2014/main" id="{DEA81253-07D2-4741-2FBC-F5D0BCD4C651}"/>
              </a:ext>
            </a:extLst>
          </p:cNvPr>
          <p:cNvSpPr>
            <a:spLocks noGrp="1"/>
          </p:cNvSpPr>
          <p:nvPr>
            <p:ph type="body" sz="quarter" idx="109"/>
          </p:nvPr>
        </p:nvSpPr>
        <p:spPr>
          <a:xfrm>
            <a:off x="378404" y="2409825"/>
            <a:ext cx="3508376" cy="2200275"/>
          </a:xfrm>
          <a:solidFill>
            <a:schemeClr val="bg1">
              <a:lumMod val="95000"/>
            </a:schemeClr>
          </a:solidFill>
        </p:spPr>
        <p:txBody>
          <a:bodyPr anchor="ctr"/>
          <a:lstStyle/>
          <a:p>
            <a:pPr algn="just"/>
            <a:r>
              <a:rPr lang="en-US" dirty="0"/>
              <a:t>There is risk with every cash decision an organization  makes or does not make. </a:t>
            </a:r>
          </a:p>
          <a:p>
            <a:pPr algn="just"/>
            <a:endParaRPr lang="en-US" dirty="0"/>
          </a:p>
          <a:p>
            <a:pPr algn="just"/>
            <a:r>
              <a:rPr lang="en-US" dirty="0"/>
              <a:t>What are the biggest risks impacting your decisions about where to park or invest cash?</a:t>
            </a:r>
          </a:p>
        </p:txBody>
      </p:sp>
    </p:spTree>
    <p:extLst>
      <p:ext uri="{BB962C8B-B14F-4D97-AF65-F5344CB8AC3E}">
        <p14:creationId xmlns:p14="http://schemas.microsoft.com/office/powerpoint/2010/main" val="3614228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CA5F389-7613-3074-6204-76E77E606D80}"/>
              </a:ext>
            </a:extLst>
          </p:cNvPr>
          <p:cNvSpPr>
            <a:spLocks noGrp="1"/>
          </p:cNvSpPr>
          <p:nvPr>
            <p:ph type="title"/>
          </p:nvPr>
        </p:nvSpPr>
        <p:spPr/>
        <p:txBody>
          <a:bodyPr/>
          <a:lstStyle/>
          <a:p>
            <a:r>
              <a:rPr lang="en-US" dirty="0"/>
              <a:t>Last 12 Months…</a:t>
            </a:r>
          </a:p>
        </p:txBody>
      </p:sp>
      <p:sp>
        <p:nvSpPr>
          <p:cNvPr id="7" name="Text Placeholder 6">
            <a:extLst>
              <a:ext uri="{FF2B5EF4-FFF2-40B4-BE49-F238E27FC236}">
                <a16:creationId xmlns:a16="http://schemas.microsoft.com/office/drawing/2014/main" id="{0B3ED829-5C41-8101-942B-DAAF662AA2FD}"/>
              </a:ext>
            </a:extLst>
          </p:cNvPr>
          <p:cNvSpPr>
            <a:spLocks noGrp="1"/>
          </p:cNvSpPr>
          <p:nvPr>
            <p:ph type="body" sz="quarter" idx="36"/>
          </p:nvPr>
        </p:nvSpPr>
        <p:spPr>
          <a:xfrm>
            <a:off x="382588" y="1014913"/>
            <a:ext cx="11426824" cy="432888"/>
          </a:xfrm>
        </p:spPr>
        <p:txBody>
          <a:bodyPr/>
          <a:lstStyle/>
          <a:p>
            <a:r>
              <a:rPr lang="en-US" dirty="0"/>
              <a:t>Rates have been volatile but have also converged.</a:t>
            </a:r>
          </a:p>
        </p:txBody>
      </p:sp>
      <p:sp>
        <p:nvSpPr>
          <p:cNvPr id="8" name="Text Placeholder 7">
            <a:extLst>
              <a:ext uri="{FF2B5EF4-FFF2-40B4-BE49-F238E27FC236}">
                <a16:creationId xmlns:a16="http://schemas.microsoft.com/office/drawing/2014/main" id="{B3D33A9A-554C-E6BB-6F19-55DCA22E2537}"/>
              </a:ext>
            </a:extLst>
          </p:cNvPr>
          <p:cNvSpPr>
            <a:spLocks noGrp="1"/>
          </p:cNvSpPr>
          <p:nvPr>
            <p:ph type="body" sz="quarter" idx="56"/>
          </p:nvPr>
        </p:nvSpPr>
        <p:spPr/>
        <p:txBody>
          <a:bodyPr/>
          <a:lstStyle/>
          <a:p>
            <a:r>
              <a:rPr lang="en-US" dirty="0"/>
              <a:t>Source: Wells Fargo Corporate &amp; Investment Banking, Bloomberg</a:t>
            </a:r>
          </a:p>
        </p:txBody>
      </p:sp>
      <p:graphicFrame>
        <p:nvGraphicFramePr>
          <p:cNvPr id="9" name="Chart 8">
            <a:extLst>
              <a:ext uri="{FF2B5EF4-FFF2-40B4-BE49-F238E27FC236}">
                <a16:creationId xmlns:a16="http://schemas.microsoft.com/office/drawing/2014/main" id="{5FAF8940-8697-42DE-B1C3-0E1FE3EF76D4}"/>
              </a:ext>
            </a:extLst>
          </p:cNvPr>
          <p:cNvGraphicFramePr>
            <a:graphicFrameLocks/>
          </p:cNvGraphicFramePr>
          <p:nvPr>
            <p:extLst>
              <p:ext uri="{D42A27DB-BD31-4B8C-83A1-F6EECF244321}">
                <p14:modId xmlns:p14="http://schemas.microsoft.com/office/powerpoint/2010/main" val="3362239454"/>
              </p:ext>
            </p:extLst>
          </p:nvPr>
        </p:nvGraphicFramePr>
        <p:xfrm>
          <a:off x="1122363" y="1612324"/>
          <a:ext cx="9947275" cy="4475438"/>
        </p:xfrm>
        <a:graphic>
          <a:graphicData uri="http://schemas.openxmlformats.org/drawingml/2006/chart">
            <c:chart xmlns:c="http://schemas.openxmlformats.org/drawingml/2006/chart" xmlns:r="http://schemas.openxmlformats.org/officeDocument/2006/relationships" r:id="rId2"/>
          </a:graphicData>
        </a:graphic>
      </p:graphicFrame>
      <p:sp>
        <p:nvSpPr>
          <p:cNvPr id="10" name="Left Brace 9">
            <a:extLst>
              <a:ext uri="{FF2B5EF4-FFF2-40B4-BE49-F238E27FC236}">
                <a16:creationId xmlns:a16="http://schemas.microsoft.com/office/drawing/2014/main" id="{69861E26-9D1C-1008-A974-838B1558A78C}"/>
              </a:ext>
            </a:extLst>
          </p:cNvPr>
          <p:cNvSpPr/>
          <p:nvPr/>
        </p:nvSpPr>
        <p:spPr>
          <a:xfrm>
            <a:off x="834038" y="2993002"/>
            <a:ext cx="288324" cy="1161535"/>
          </a:xfrm>
          <a:prstGeom prst="leftBrace">
            <a:avLst/>
          </a:prstGeom>
          <a:ln w="12700" cap="sq"/>
        </p:spPr>
        <p:style>
          <a:lnRef idx="1">
            <a:srgbClr val="787070"/>
          </a:lnRef>
          <a:fillRef idx="0">
            <a:schemeClr val="accent1"/>
          </a:fillRef>
          <a:effectRef idx="0">
            <a:schemeClr val="dk1"/>
          </a:effectRef>
          <a:fontRef idx="minor">
            <a:schemeClr val="lt1"/>
          </a:fontRef>
        </p:style>
        <p:txBody>
          <a:bodyPr rtlCol="0" anchor="ctr"/>
          <a:lstStyle/>
          <a:p>
            <a:pPr algn="ctr"/>
            <a:endParaRPr lang="en-US"/>
          </a:p>
        </p:txBody>
      </p:sp>
      <p:sp>
        <p:nvSpPr>
          <p:cNvPr id="11" name="Right Brace 10">
            <a:extLst>
              <a:ext uri="{FF2B5EF4-FFF2-40B4-BE49-F238E27FC236}">
                <a16:creationId xmlns:a16="http://schemas.microsoft.com/office/drawing/2014/main" id="{3EE76D68-1C5D-1E48-4159-8545A26F94FC}"/>
              </a:ext>
            </a:extLst>
          </p:cNvPr>
          <p:cNvSpPr/>
          <p:nvPr/>
        </p:nvSpPr>
        <p:spPr>
          <a:xfrm>
            <a:off x="11170508" y="3609204"/>
            <a:ext cx="164757" cy="432888"/>
          </a:xfrm>
          <a:prstGeom prst="rightBrace">
            <a:avLst/>
          </a:prstGeom>
          <a:ln w="12700" cap="sq"/>
        </p:spPr>
        <p:style>
          <a:lnRef idx="1">
            <a:srgbClr val="787070"/>
          </a:lnRef>
          <a:fillRef idx="0">
            <a:schemeClr val="accent1"/>
          </a:fillRef>
          <a:effectRef idx="0">
            <a:schemeClr val="dk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39E0FC41-1C0E-8E70-E937-13AAD504CE9E}"/>
              </a:ext>
            </a:extLst>
          </p:cNvPr>
          <p:cNvSpPr txBox="1"/>
          <p:nvPr/>
        </p:nvSpPr>
        <p:spPr>
          <a:xfrm>
            <a:off x="107092" y="2993002"/>
            <a:ext cx="626076" cy="1101203"/>
          </a:xfrm>
          <a:prstGeom prst="rect">
            <a:avLst/>
          </a:prstGeom>
          <a:solidFill>
            <a:schemeClr val="bg1">
              <a:lumMod val="95000"/>
            </a:schemeClr>
          </a:solidFill>
        </p:spPr>
        <p:txBody>
          <a:bodyPr wrap="square" lIns="0" tIns="0" rIns="0" bIns="0" rtlCol="0" anchor="ctr">
            <a:noAutofit/>
          </a:bodyPr>
          <a:lstStyle/>
          <a:p>
            <a:pPr algn="ctr">
              <a:lnSpc>
                <a:spcPct val="100000"/>
              </a:lnSpc>
              <a:spcBef>
                <a:spcPts val="1200"/>
              </a:spcBef>
              <a:buSzPct val="100000"/>
            </a:pPr>
            <a:r>
              <a:rPr lang="en-US" sz="1000" b="1" dirty="0"/>
              <a:t>1M/5Y +120bps</a:t>
            </a:r>
          </a:p>
        </p:txBody>
      </p:sp>
      <p:sp>
        <p:nvSpPr>
          <p:cNvPr id="13" name="TextBox 12">
            <a:extLst>
              <a:ext uri="{FF2B5EF4-FFF2-40B4-BE49-F238E27FC236}">
                <a16:creationId xmlns:a16="http://schemas.microsoft.com/office/drawing/2014/main" id="{340E8B4D-E1E8-519A-0EC0-89076D6506A3}"/>
              </a:ext>
            </a:extLst>
          </p:cNvPr>
          <p:cNvSpPr txBox="1"/>
          <p:nvPr/>
        </p:nvSpPr>
        <p:spPr>
          <a:xfrm>
            <a:off x="11399152" y="3625070"/>
            <a:ext cx="626076" cy="394578"/>
          </a:xfrm>
          <a:prstGeom prst="rect">
            <a:avLst/>
          </a:prstGeom>
          <a:solidFill>
            <a:schemeClr val="bg1">
              <a:lumMod val="95000"/>
            </a:schemeClr>
          </a:solidFill>
        </p:spPr>
        <p:txBody>
          <a:bodyPr wrap="square" lIns="0" tIns="0" rIns="0" bIns="0" rtlCol="0" anchor="ctr">
            <a:noAutofit/>
          </a:bodyPr>
          <a:lstStyle/>
          <a:p>
            <a:pPr algn="ctr">
              <a:lnSpc>
                <a:spcPct val="100000"/>
              </a:lnSpc>
              <a:spcBef>
                <a:spcPts val="1200"/>
              </a:spcBef>
              <a:buSzPct val="100000"/>
            </a:pPr>
            <a:r>
              <a:rPr lang="en-US" sz="1000" b="1" dirty="0"/>
              <a:t>1M/5Y       -4 bps</a:t>
            </a:r>
          </a:p>
        </p:txBody>
      </p:sp>
    </p:spTree>
    <p:extLst>
      <p:ext uri="{BB962C8B-B14F-4D97-AF65-F5344CB8AC3E}">
        <p14:creationId xmlns:p14="http://schemas.microsoft.com/office/powerpoint/2010/main" val="3427445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C3664-3B37-2BC5-F0E8-2B7F0AF98426}"/>
              </a:ext>
            </a:extLst>
          </p:cNvPr>
          <p:cNvSpPr>
            <a:spLocks noGrp="1"/>
          </p:cNvSpPr>
          <p:nvPr>
            <p:ph type="title"/>
          </p:nvPr>
        </p:nvSpPr>
        <p:spPr/>
        <p:txBody>
          <a:bodyPr/>
          <a:lstStyle/>
          <a:p>
            <a:r>
              <a:rPr lang="en-US" dirty="0"/>
              <a:t>Next 12 Months…</a:t>
            </a:r>
          </a:p>
        </p:txBody>
      </p:sp>
      <p:sp>
        <p:nvSpPr>
          <p:cNvPr id="3" name="Text Placeholder 2">
            <a:extLst>
              <a:ext uri="{FF2B5EF4-FFF2-40B4-BE49-F238E27FC236}">
                <a16:creationId xmlns:a16="http://schemas.microsoft.com/office/drawing/2014/main" id="{88F1F664-B470-2395-8C41-554485093431}"/>
              </a:ext>
            </a:extLst>
          </p:cNvPr>
          <p:cNvSpPr>
            <a:spLocks noGrp="1"/>
          </p:cNvSpPr>
          <p:nvPr>
            <p:ph type="body" sz="quarter" idx="36"/>
          </p:nvPr>
        </p:nvSpPr>
        <p:spPr>
          <a:xfrm>
            <a:off x="382587" y="1013251"/>
            <a:ext cx="11426825" cy="228599"/>
          </a:xfrm>
        </p:spPr>
        <p:txBody>
          <a:bodyPr/>
          <a:lstStyle/>
          <a:p>
            <a:r>
              <a:rPr lang="en-US" dirty="0"/>
              <a:t>Rates are expected to fall even further…</a:t>
            </a:r>
          </a:p>
        </p:txBody>
      </p:sp>
      <p:sp>
        <p:nvSpPr>
          <p:cNvPr id="6" name="Text Placeholder 4">
            <a:extLst>
              <a:ext uri="{FF2B5EF4-FFF2-40B4-BE49-F238E27FC236}">
                <a16:creationId xmlns:a16="http://schemas.microsoft.com/office/drawing/2014/main" id="{CE2122C4-2492-AC8F-36F7-08F1F513556A}"/>
              </a:ext>
            </a:extLst>
          </p:cNvPr>
          <p:cNvSpPr txBox="1">
            <a:spLocks/>
          </p:cNvSpPr>
          <p:nvPr/>
        </p:nvSpPr>
        <p:spPr>
          <a:xfrm>
            <a:off x="378403" y="1403710"/>
            <a:ext cx="5486400" cy="345570"/>
          </a:xfrm>
          <a:prstGeom prst="rect">
            <a:avLst/>
          </a:prstGeom>
          <a:solidFill>
            <a:schemeClr val="bg1">
              <a:lumMod val="95000"/>
            </a:schemeClr>
          </a:solidFill>
        </p:spPr>
        <p:txBody>
          <a:bodyPr anchor="ctr"/>
          <a:lstStyle>
            <a:lvl1pPr marL="171450"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1pPr>
            <a:lvl2pPr marL="341313"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2pPr>
            <a:lvl3pPr marL="511175"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3pPr>
            <a:lvl4pPr marL="685800" indent="0" algn="l" defTabSz="914400" rtl="0" eaLnBrk="1" latinLnBrk="0" hangingPunct="1">
              <a:lnSpc>
                <a:spcPct val="100000"/>
              </a:lnSpc>
              <a:spcBef>
                <a:spcPts val="600"/>
              </a:spcBef>
              <a:spcAft>
                <a:spcPts val="0"/>
              </a:spcAft>
              <a:buFont typeface="Wells Fargo Sans" panose="020B0503020203020204" pitchFamily="34" charset="0"/>
              <a:buNone/>
              <a:defRPr lang="en-US" sz="1200" kern="1200" dirty="0">
                <a:solidFill>
                  <a:srgbClr val="403C3A"/>
                </a:solidFill>
                <a:latin typeface="+mn-lt"/>
                <a:ea typeface="+mn-ea"/>
                <a:cs typeface="+mn-cs"/>
              </a:defRPr>
            </a:lvl4pPr>
            <a:lvl5pPr marL="1143000" indent="-228600" algn="l" defTabSz="914400" rtl="0" eaLnBrk="1" latinLnBrk="0" hangingPunct="1">
              <a:lnSpc>
                <a:spcPct val="100000"/>
              </a:lnSpc>
              <a:spcBef>
                <a:spcPts val="600"/>
              </a:spcBef>
              <a:spcAft>
                <a:spcPts val="0"/>
              </a:spcAft>
              <a:buFont typeface="Wells Fargo Sans" panose="020B0503020203020204" pitchFamily="34" charset="0"/>
              <a:buChar char="–"/>
              <a:defRPr lang="en-US" sz="1200" kern="1200" dirty="0">
                <a:solidFill>
                  <a:srgbClr val="403C3A"/>
                </a:solidFill>
                <a:latin typeface="+mn-lt"/>
                <a:ea typeface="+mn-ea"/>
                <a:cs typeface="+mn-cs"/>
              </a:defRPr>
            </a:lvl5pPr>
            <a:lvl6pPr marL="13716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6pPr>
            <a:lvl7pPr marL="16002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7pPr>
            <a:lvl8pPr marL="18288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8pPr>
            <a:lvl9pPr marL="20574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9pPr>
          </a:lstStyle>
          <a:p>
            <a:pPr marL="0" indent="0">
              <a:buNone/>
            </a:pPr>
            <a:r>
              <a:rPr lang="en-US" b="1" dirty="0"/>
              <a:t>According to the market…</a:t>
            </a:r>
          </a:p>
        </p:txBody>
      </p:sp>
      <p:sp>
        <p:nvSpPr>
          <p:cNvPr id="8" name="Text Placeholder 4">
            <a:extLst>
              <a:ext uri="{FF2B5EF4-FFF2-40B4-BE49-F238E27FC236}">
                <a16:creationId xmlns:a16="http://schemas.microsoft.com/office/drawing/2014/main" id="{83E26F66-125D-F958-7C4C-1223BFA42FC4}"/>
              </a:ext>
            </a:extLst>
          </p:cNvPr>
          <p:cNvSpPr txBox="1">
            <a:spLocks/>
          </p:cNvSpPr>
          <p:nvPr/>
        </p:nvSpPr>
        <p:spPr>
          <a:xfrm>
            <a:off x="6335580" y="1403710"/>
            <a:ext cx="5486400" cy="345570"/>
          </a:xfrm>
          <a:prstGeom prst="rect">
            <a:avLst/>
          </a:prstGeom>
          <a:solidFill>
            <a:schemeClr val="bg1">
              <a:lumMod val="95000"/>
            </a:schemeClr>
          </a:solidFill>
        </p:spPr>
        <p:txBody>
          <a:bodyPr anchor="ctr"/>
          <a:lstStyle>
            <a:lvl1pPr marL="171450"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1pPr>
            <a:lvl2pPr marL="341313"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2pPr>
            <a:lvl3pPr marL="511175"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3pPr>
            <a:lvl4pPr marL="685800" indent="0" algn="l" defTabSz="914400" rtl="0" eaLnBrk="1" latinLnBrk="0" hangingPunct="1">
              <a:lnSpc>
                <a:spcPct val="100000"/>
              </a:lnSpc>
              <a:spcBef>
                <a:spcPts val="600"/>
              </a:spcBef>
              <a:spcAft>
                <a:spcPts val="0"/>
              </a:spcAft>
              <a:buFont typeface="Wells Fargo Sans" panose="020B0503020203020204" pitchFamily="34" charset="0"/>
              <a:buNone/>
              <a:defRPr lang="en-US" sz="1200" kern="1200" dirty="0">
                <a:solidFill>
                  <a:srgbClr val="403C3A"/>
                </a:solidFill>
                <a:latin typeface="+mn-lt"/>
                <a:ea typeface="+mn-ea"/>
                <a:cs typeface="+mn-cs"/>
              </a:defRPr>
            </a:lvl4pPr>
            <a:lvl5pPr marL="1143000" indent="-228600" algn="l" defTabSz="914400" rtl="0" eaLnBrk="1" latinLnBrk="0" hangingPunct="1">
              <a:lnSpc>
                <a:spcPct val="100000"/>
              </a:lnSpc>
              <a:spcBef>
                <a:spcPts val="600"/>
              </a:spcBef>
              <a:spcAft>
                <a:spcPts val="0"/>
              </a:spcAft>
              <a:buFont typeface="Wells Fargo Sans" panose="020B0503020203020204" pitchFamily="34" charset="0"/>
              <a:buChar char="–"/>
              <a:defRPr lang="en-US" sz="1200" kern="1200" dirty="0">
                <a:solidFill>
                  <a:srgbClr val="403C3A"/>
                </a:solidFill>
                <a:latin typeface="+mn-lt"/>
                <a:ea typeface="+mn-ea"/>
                <a:cs typeface="+mn-cs"/>
              </a:defRPr>
            </a:lvl5pPr>
            <a:lvl6pPr marL="13716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6pPr>
            <a:lvl7pPr marL="16002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7pPr>
            <a:lvl8pPr marL="18288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8pPr>
            <a:lvl9pPr marL="20574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9pPr>
          </a:lstStyle>
          <a:p>
            <a:pPr marL="0" indent="0">
              <a:buNone/>
            </a:pPr>
            <a:r>
              <a:rPr lang="en-US" b="1" dirty="0"/>
              <a:t>According to the FOMC…</a:t>
            </a:r>
          </a:p>
        </p:txBody>
      </p:sp>
      <p:sp>
        <p:nvSpPr>
          <p:cNvPr id="9" name="Text Placeholder 7">
            <a:extLst>
              <a:ext uri="{FF2B5EF4-FFF2-40B4-BE49-F238E27FC236}">
                <a16:creationId xmlns:a16="http://schemas.microsoft.com/office/drawing/2014/main" id="{7FA40CBD-DCD7-7790-29BA-95ECC1E86135}"/>
              </a:ext>
            </a:extLst>
          </p:cNvPr>
          <p:cNvSpPr>
            <a:spLocks noGrp="1"/>
          </p:cNvSpPr>
          <p:nvPr>
            <p:ph type="body" sz="quarter" idx="56"/>
          </p:nvPr>
        </p:nvSpPr>
        <p:spPr>
          <a:xfrm>
            <a:off x="378404" y="6197332"/>
            <a:ext cx="11426823" cy="244469"/>
          </a:xfrm>
        </p:spPr>
        <p:txBody>
          <a:bodyPr/>
          <a:lstStyle/>
          <a:p>
            <a:r>
              <a:rPr lang="en-US" dirty="0"/>
              <a:t>Source: Wells Fargo Corporate &amp; Investment Banking, Bloomberg, Federal Reserve</a:t>
            </a:r>
          </a:p>
        </p:txBody>
      </p:sp>
      <p:graphicFrame>
        <p:nvGraphicFramePr>
          <p:cNvPr id="12" name="Chart 11">
            <a:extLst>
              <a:ext uri="{FF2B5EF4-FFF2-40B4-BE49-F238E27FC236}">
                <a16:creationId xmlns:a16="http://schemas.microsoft.com/office/drawing/2014/main" id="{60011C12-D04B-4371-B8EF-DE12A827AF23}"/>
              </a:ext>
            </a:extLst>
          </p:cNvPr>
          <p:cNvGraphicFramePr>
            <a:graphicFrameLocks/>
          </p:cNvGraphicFramePr>
          <p:nvPr>
            <p:extLst>
              <p:ext uri="{D42A27DB-BD31-4B8C-83A1-F6EECF244321}">
                <p14:modId xmlns:p14="http://schemas.microsoft.com/office/powerpoint/2010/main" val="3985866180"/>
              </p:ext>
            </p:extLst>
          </p:nvPr>
        </p:nvGraphicFramePr>
        <p:xfrm>
          <a:off x="6335579" y="1749280"/>
          <a:ext cx="5486399" cy="40401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a:extLst>
              <a:ext uri="{FF2B5EF4-FFF2-40B4-BE49-F238E27FC236}">
                <a16:creationId xmlns:a16="http://schemas.microsoft.com/office/drawing/2014/main" id="{F0EEFFB7-5F29-370E-3B08-958E14EEADE6}"/>
              </a:ext>
            </a:extLst>
          </p:cNvPr>
          <p:cNvGraphicFramePr>
            <a:graphicFrameLocks/>
          </p:cNvGraphicFramePr>
          <p:nvPr>
            <p:extLst>
              <p:ext uri="{D42A27DB-BD31-4B8C-83A1-F6EECF244321}">
                <p14:modId xmlns:p14="http://schemas.microsoft.com/office/powerpoint/2010/main" val="2356916908"/>
              </p:ext>
            </p:extLst>
          </p:nvPr>
        </p:nvGraphicFramePr>
        <p:xfrm>
          <a:off x="378403" y="1861712"/>
          <a:ext cx="5486399" cy="4127196"/>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E14BCB31-BCBD-3AA0-5D15-6E40938A6A4A}"/>
              </a:ext>
            </a:extLst>
          </p:cNvPr>
          <p:cNvSpPr/>
          <p:nvPr/>
        </p:nvSpPr>
        <p:spPr>
          <a:xfrm>
            <a:off x="7275346" y="1769828"/>
            <a:ext cx="1094152" cy="3927620"/>
          </a:xfrm>
          <a:prstGeom prst="rect">
            <a:avLst/>
          </a:prstGeom>
          <a:solidFill>
            <a:srgbClr val="352B6B">
              <a:alpha val="20000"/>
            </a:srgbClr>
          </a:solidFill>
          <a:ln>
            <a:no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800"/>
          </a:p>
        </p:txBody>
      </p:sp>
      <p:cxnSp>
        <p:nvCxnSpPr>
          <p:cNvPr id="7" name="Straight Arrow Connector 6">
            <a:extLst>
              <a:ext uri="{FF2B5EF4-FFF2-40B4-BE49-F238E27FC236}">
                <a16:creationId xmlns:a16="http://schemas.microsoft.com/office/drawing/2014/main" id="{E11FBEE5-45F8-CBF4-9268-2B296A1D99EE}"/>
              </a:ext>
            </a:extLst>
          </p:cNvPr>
          <p:cNvCxnSpPr/>
          <p:nvPr/>
        </p:nvCxnSpPr>
        <p:spPr>
          <a:xfrm>
            <a:off x="7923213" y="2589088"/>
            <a:ext cx="1076949" cy="0"/>
          </a:xfrm>
          <a:prstGeom prst="straightConnector1">
            <a:avLst/>
          </a:prstGeom>
          <a:ln w="12700" cap="sq">
            <a:tailEnd type="triangle"/>
          </a:ln>
        </p:spPr>
        <p:style>
          <a:lnRef idx="1">
            <a:srgbClr val="787070"/>
          </a:lnRef>
          <a:fillRef idx="0">
            <a:schemeClr val="accent1"/>
          </a:fillRef>
          <a:effectRef idx="0">
            <a:schemeClr val="dk1"/>
          </a:effectRef>
          <a:fontRef idx="minor">
            <a:schemeClr val="lt1"/>
          </a:fontRef>
        </p:style>
      </p:cxnSp>
      <p:sp>
        <p:nvSpPr>
          <p:cNvPr id="10" name="TextBox 9">
            <a:extLst>
              <a:ext uri="{FF2B5EF4-FFF2-40B4-BE49-F238E27FC236}">
                <a16:creationId xmlns:a16="http://schemas.microsoft.com/office/drawing/2014/main" id="{3A3F267F-01A9-93F6-235E-F5793528D9C2}"/>
              </a:ext>
            </a:extLst>
          </p:cNvPr>
          <p:cNvSpPr txBox="1"/>
          <p:nvPr/>
        </p:nvSpPr>
        <p:spPr>
          <a:xfrm>
            <a:off x="9215919" y="2432833"/>
            <a:ext cx="1376737" cy="341188"/>
          </a:xfrm>
          <a:prstGeom prst="rect">
            <a:avLst/>
          </a:prstGeom>
          <a:noFill/>
        </p:spPr>
        <p:txBody>
          <a:bodyPr wrap="square" lIns="0" tIns="0" rIns="0" bIns="0" rtlCol="0">
            <a:noAutofit/>
          </a:bodyPr>
          <a:lstStyle/>
          <a:p>
            <a:pPr>
              <a:lnSpc>
                <a:spcPct val="100000"/>
              </a:lnSpc>
              <a:spcBef>
                <a:spcPts val="1200"/>
              </a:spcBef>
              <a:buSzPct val="100000"/>
            </a:pPr>
            <a:r>
              <a:rPr lang="en-US" sz="1000" b="1" dirty="0"/>
              <a:t>Current effective federal funds rate</a:t>
            </a:r>
          </a:p>
        </p:txBody>
      </p:sp>
      <p:sp>
        <p:nvSpPr>
          <p:cNvPr id="11" name="Oval 10">
            <a:extLst>
              <a:ext uri="{FF2B5EF4-FFF2-40B4-BE49-F238E27FC236}">
                <a16:creationId xmlns:a16="http://schemas.microsoft.com/office/drawing/2014/main" id="{C3421072-FEB5-BD1A-A9FC-22B51D3CBCE9}"/>
              </a:ext>
            </a:extLst>
          </p:cNvPr>
          <p:cNvSpPr/>
          <p:nvPr/>
        </p:nvSpPr>
        <p:spPr>
          <a:xfrm>
            <a:off x="7695345" y="2476500"/>
            <a:ext cx="166224" cy="235878"/>
          </a:xfrm>
          <a:prstGeom prst="ellipse">
            <a:avLst/>
          </a:prstGeom>
          <a:noFill/>
          <a:ln w="38100">
            <a:solidFill>
              <a:schemeClr val="tx1"/>
            </a:solidFill>
          </a:ln>
        </p:spPr>
        <p:style>
          <a:lnRef idx="0">
            <a:srgbClr val="787070"/>
          </a:lnRef>
          <a:fillRef idx="1">
            <a:schemeClr val="accent1"/>
          </a:fillRef>
          <a:effectRef idx="0">
            <a:schemeClr val="dk1"/>
          </a:effectRef>
          <a:fontRef idx="minor">
            <a:schemeClr val="lt1"/>
          </a:fontRef>
        </p:style>
        <p:txBody>
          <a:bodyPr rtlCol="0" anchor="ctr"/>
          <a:lstStyle/>
          <a:p>
            <a:pPr algn="ctr">
              <a:lnSpc>
                <a:spcPct val="100000"/>
              </a:lnSpc>
            </a:pPr>
            <a:endParaRPr lang="en-US" sz="1800"/>
          </a:p>
        </p:txBody>
      </p:sp>
    </p:spTree>
    <p:extLst>
      <p:ext uri="{BB962C8B-B14F-4D97-AF65-F5344CB8AC3E}">
        <p14:creationId xmlns:p14="http://schemas.microsoft.com/office/powerpoint/2010/main" val="863065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9D9E8D49-1B7A-964C-93E3-5442CD157445}"/>
              </a:ext>
            </a:extLst>
          </p:cNvPr>
          <p:cNvSpPr>
            <a:spLocks noGrp="1"/>
          </p:cNvSpPr>
          <p:nvPr>
            <p:ph type="title"/>
          </p:nvPr>
        </p:nvSpPr>
        <p:spPr/>
        <p:txBody>
          <a:bodyPr/>
          <a:lstStyle/>
          <a:p>
            <a:r>
              <a:rPr lang="en-US" dirty="0"/>
              <a:t>Onward with Easing | Despite a Potentially Longer “Pause”</a:t>
            </a:r>
          </a:p>
        </p:txBody>
      </p:sp>
      <p:sp>
        <p:nvSpPr>
          <p:cNvPr id="22" name="Text Placeholder 21">
            <a:extLst>
              <a:ext uri="{FF2B5EF4-FFF2-40B4-BE49-F238E27FC236}">
                <a16:creationId xmlns:a16="http://schemas.microsoft.com/office/drawing/2014/main" id="{7B367D38-E969-0C55-7AB4-62F8E5DD0ADF}"/>
              </a:ext>
            </a:extLst>
          </p:cNvPr>
          <p:cNvSpPr>
            <a:spLocks noGrp="1"/>
          </p:cNvSpPr>
          <p:nvPr>
            <p:ph type="body" sz="quarter" idx="56"/>
          </p:nvPr>
        </p:nvSpPr>
        <p:spPr/>
        <p:txBody>
          <a:bodyPr/>
          <a:lstStyle/>
          <a:p>
            <a:r>
              <a:rPr lang="en-US" dirty="0"/>
              <a:t>Source: Wells Fargo Corporate &amp; Investment Banking, Bloomberg</a:t>
            </a:r>
          </a:p>
        </p:txBody>
      </p:sp>
      <p:sp>
        <p:nvSpPr>
          <p:cNvPr id="24" name="Text Placeholder 23">
            <a:extLst>
              <a:ext uri="{FF2B5EF4-FFF2-40B4-BE49-F238E27FC236}">
                <a16:creationId xmlns:a16="http://schemas.microsoft.com/office/drawing/2014/main" id="{B982810B-33C5-E888-751F-870E0B27CFF1}"/>
              </a:ext>
            </a:extLst>
          </p:cNvPr>
          <p:cNvSpPr>
            <a:spLocks noGrp="1"/>
          </p:cNvSpPr>
          <p:nvPr>
            <p:ph type="body" sz="quarter" idx="111"/>
          </p:nvPr>
        </p:nvSpPr>
        <p:spPr>
          <a:xfrm>
            <a:off x="382588" y="1031509"/>
            <a:ext cx="11514237" cy="2576393"/>
          </a:xfrm>
          <a:solidFill>
            <a:schemeClr val="bg1">
              <a:lumMod val="95000"/>
            </a:schemeClr>
          </a:solidFill>
        </p:spPr>
        <p:txBody>
          <a:bodyPr/>
          <a:lstStyle/>
          <a:p>
            <a:pPr marL="0" indent="0">
              <a:buNone/>
            </a:pPr>
            <a:r>
              <a:rPr lang="en-US" sz="1000" b="1" dirty="0" err="1"/>
              <a:t>Austan</a:t>
            </a:r>
            <a:r>
              <a:rPr lang="en-US" sz="1000" b="1" dirty="0"/>
              <a:t> </a:t>
            </a:r>
            <a:r>
              <a:rPr lang="en-US" sz="1000" b="1" dirty="0" err="1"/>
              <a:t>Goolsbee</a:t>
            </a:r>
            <a:r>
              <a:rPr lang="en-US" sz="1000" b="1" dirty="0"/>
              <a:t> – Chicago Federal Reserve Bank President (voter)</a:t>
            </a:r>
          </a:p>
          <a:p>
            <a:pPr marL="0" indent="0">
              <a:buNone/>
            </a:pPr>
            <a:r>
              <a:rPr lang="en-US" sz="1000" dirty="0"/>
              <a:t>“Fiscal policy uncertainty may lead to fewer rate cuts; still see some easing over next 18 months.”</a:t>
            </a:r>
          </a:p>
          <a:p>
            <a:pPr marL="0" indent="0">
              <a:buNone/>
            </a:pPr>
            <a:r>
              <a:rPr lang="en-US" sz="1000" dirty="0"/>
              <a:t>“Now we’ve got to be a little more careful and more prudent of how fast rates can come down because there are risks that inflation is about to start kicking back up again.”</a:t>
            </a:r>
          </a:p>
          <a:p>
            <a:pPr marL="0" indent="0">
              <a:buNone/>
            </a:pPr>
            <a:endParaRPr lang="en-US" sz="400" dirty="0"/>
          </a:p>
          <a:p>
            <a:pPr marL="0" indent="0">
              <a:buNone/>
            </a:pPr>
            <a:r>
              <a:rPr lang="en-US" sz="1000" b="1" dirty="0"/>
              <a:t>Mary Daly – San Francisco Federal Reserve Bank President (non-voter)</a:t>
            </a:r>
          </a:p>
          <a:p>
            <a:pPr marL="0" indent="0">
              <a:buNone/>
            </a:pPr>
            <a:r>
              <a:rPr lang="en-US" sz="1000" dirty="0"/>
              <a:t>“U.S. economy is in a good position and the Fed doesn’t need to react quickly to policies introduced by Trump administration”</a:t>
            </a:r>
          </a:p>
          <a:p>
            <a:pPr marL="0" indent="0">
              <a:buNone/>
            </a:pPr>
            <a:endParaRPr lang="en-US" sz="400" dirty="0"/>
          </a:p>
          <a:p>
            <a:pPr marL="0" indent="0">
              <a:buNone/>
            </a:pPr>
            <a:r>
              <a:rPr lang="en-US" sz="1000" b="1" dirty="0"/>
              <a:t>Michelle Bowman – Federal Reserve Governor (voter)</a:t>
            </a:r>
          </a:p>
          <a:p>
            <a:pPr marL="0" indent="0">
              <a:buNone/>
            </a:pPr>
            <a:r>
              <a:rPr lang="en-US" sz="1000" dirty="0"/>
              <a:t>“I would like to see progress in lowering inflation resume before we make further adjustments to the target range.”</a:t>
            </a:r>
          </a:p>
          <a:p>
            <a:pPr marL="0" indent="0">
              <a:buNone/>
            </a:pPr>
            <a:endParaRPr lang="en-US" sz="400" dirty="0"/>
          </a:p>
          <a:p>
            <a:pPr marL="0" indent="0">
              <a:buNone/>
            </a:pPr>
            <a:r>
              <a:rPr lang="en-US" sz="1000" b="1" dirty="0"/>
              <a:t>Neel Kashkari – Minneapolis Federal Reserve Bank President (alternate voter)</a:t>
            </a:r>
          </a:p>
          <a:p>
            <a:pPr marL="0" indent="0">
              <a:buNone/>
            </a:pPr>
            <a:r>
              <a:rPr lang="en-US" sz="1000" dirty="0"/>
              <a:t>“Rates will decline modestly in 2025”</a:t>
            </a:r>
          </a:p>
          <a:p>
            <a:pPr marL="0" indent="0">
              <a:buNone/>
            </a:pPr>
            <a:endParaRPr lang="en-US" sz="1000" dirty="0"/>
          </a:p>
          <a:p>
            <a:pPr marL="0" indent="0">
              <a:buNone/>
            </a:pPr>
            <a:endParaRPr lang="en-US" sz="1000" dirty="0"/>
          </a:p>
          <a:p>
            <a:pPr marL="0" indent="0">
              <a:buNone/>
            </a:pPr>
            <a:endParaRPr lang="en-US" sz="1000" dirty="0"/>
          </a:p>
        </p:txBody>
      </p:sp>
      <p:graphicFrame>
        <p:nvGraphicFramePr>
          <p:cNvPr id="27" name="Chart 26">
            <a:extLst>
              <a:ext uri="{FF2B5EF4-FFF2-40B4-BE49-F238E27FC236}">
                <a16:creationId xmlns:a16="http://schemas.microsoft.com/office/drawing/2014/main" id="{E6C64331-04B4-D0EE-6FF6-666DB58B8545}"/>
              </a:ext>
            </a:extLst>
          </p:cNvPr>
          <p:cNvGraphicFramePr>
            <a:graphicFrameLocks/>
          </p:cNvGraphicFramePr>
          <p:nvPr/>
        </p:nvGraphicFramePr>
        <p:xfrm>
          <a:off x="382587" y="3607902"/>
          <a:ext cx="11514237" cy="2758742"/>
        </p:xfrm>
        <a:graphic>
          <a:graphicData uri="http://schemas.openxmlformats.org/drawingml/2006/chart">
            <c:chart xmlns:c="http://schemas.openxmlformats.org/drawingml/2006/chart" xmlns:r="http://schemas.openxmlformats.org/officeDocument/2006/relationships" r:id="rId3"/>
          </a:graphicData>
        </a:graphic>
      </p:graphicFrame>
      <p:sp>
        <p:nvSpPr>
          <p:cNvPr id="34" name="Oval 33">
            <a:extLst>
              <a:ext uri="{FF2B5EF4-FFF2-40B4-BE49-F238E27FC236}">
                <a16:creationId xmlns:a16="http://schemas.microsoft.com/office/drawing/2014/main" id="{77692FF7-1961-F82C-5423-0C0678FDAC0D}"/>
              </a:ext>
            </a:extLst>
          </p:cNvPr>
          <p:cNvSpPr/>
          <p:nvPr/>
        </p:nvSpPr>
        <p:spPr>
          <a:xfrm>
            <a:off x="9432758" y="5212915"/>
            <a:ext cx="221381" cy="308653"/>
          </a:xfrm>
          <a:prstGeom prst="ellipse">
            <a:avLst/>
          </a:prstGeom>
          <a:solidFill>
            <a:srgbClr val="352B6B">
              <a:alpha val="20000"/>
            </a:srgbClr>
          </a:solidFill>
          <a:ln>
            <a:noFill/>
          </a:ln>
        </p:spPr>
        <p:style>
          <a:lnRef idx="0">
            <a:srgbClr val="787070"/>
          </a:lnRef>
          <a:fillRef idx="1">
            <a:schemeClr val="accent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Wells Fargo Sans" panose="020B0503020203020204" pitchFamily="34" charset="0"/>
              <a:ea typeface="+mn-ea"/>
              <a:cs typeface="+mn-cs"/>
            </a:endParaRPr>
          </a:p>
        </p:txBody>
      </p:sp>
      <p:sp>
        <p:nvSpPr>
          <p:cNvPr id="35" name="Oval 34">
            <a:extLst>
              <a:ext uri="{FF2B5EF4-FFF2-40B4-BE49-F238E27FC236}">
                <a16:creationId xmlns:a16="http://schemas.microsoft.com/office/drawing/2014/main" id="{2FA047AE-B068-06F4-B304-21EBEF35AB77}"/>
              </a:ext>
            </a:extLst>
          </p:cNvPr>
          <p:cNvSpPr/>
          <p:nvPr/>
        </p:nvSpPr>
        <p:spPr>
          <a:xfrm>
            <a:off x="7644080" y="5586295"/>
            <a:ext cx="604771" cy="269507"/>
          </a:xfrm>
          <a:prstGeom prst="ellipse">
            <a:avLst/>
          </a:prstGeom>
          <a:solidFill>
            <a:srgbClr val="352B6B">
              <a:alpha val="20000"/>
            </a:srgbClr>
          </a:solidFill>
          <a:ln>
            <a:noFill/>
          </a:ln>
        </p:spPr>
        <p:style>
          <a:lnRef idx="0">
            <a:srgbClr val="787070"/>
          </a:lnRef>
          <a:fillRef idx="1">
            <a:schemeClr val="accent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Wells Fargo Sans" panose="020B0503020203020204" pitchFamily="34" charset="0"/>
              <a:ea typeface="+mn-ea"/>
              <a:cs typeface="+mn-cs"/>
            </a:endParaRPr>
          </a:p>
        </p:txBody>
      </p:sp>
      <p:sp>
        <p:nvSpPr>
          <p:cNvPr id="36" name="Oval 35">
            <a:extLst>
              <a:ext uri="{FF2B5EF4-FFF2-40B4-BE49-F238E27FC236}">
                <a16:creationId xmlns:a16="http://schemas.microsoft.com/office/drawing/2014/main" id="{BDE22C3D-967D-0B3E-91A6-5ED9486E184C}"/>
              </a:ext>
            </a:extLst>
          </p:cNvPr>
          <p:cNvSpPr/>
          <p:nvPr/>
        </p:nvSpPr>
        <p:spPr>
          <a:xfrm>
            <a:off x="8364354" y="5405422"/>
            <a:ext cx="298381" cy="180873"/>
          </a:xfrm>
          <a:prstGeom prst="ellipse">
            <a:avLst/>
          </a:prstGeom>
          <a:solidFill>
            <a:srgbClr val="352B6B">
              <a:alpha val="20000"/>
            </a:srgbClr>
          </a:solidFill>
          <a:ln>
            <a:noFill/>
          </a:ln>
        </p:spPr>
        <p:style>
          <a:lnRef idx="0">
            <a:srgbClr val="787070"/>
          </a:lnRef>
          <a:fillRef idx="1">
            <a:schemeClr val="accent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Wells Fargo Sans" panose="020B0503020203020204" pitchFamily="34" charset="0"/>
              <a:ea typeface="+mn-ea"/>
              <a:cs typeface="+mn-cs"/>
            </a:endParaRPr>
          </a:p>
        </p:txBody>
      </p:sp>
      <p:sp>
        <p:nvSpPr>
          <p:cNvPr id="37" name="Oval 36">
            <a:extLst>
              <a:ext uri="{FF2B5EF4-FFF2-40B4-BE49-F238E27FC236}">
                <a16:creationId xmlns:a16="http://schemas.microsoft.com/office/drawing/2014/main" id="{F02D4FCF-D4B2-4BD5-E73E-B168B3EB40FC}"/>
              </a:ext>
            </a:extLst>
          </p:cNvPr>
          <p:cNvSpPr/>
          <p:nvPr/>
        </p:nvSpPr>
        <p:spPr>
          <a:xfrm>
            <a:off x="4421598" y="5186368"/>
            <a:ext cx="298381" cy="180873"/>
          </a:xfrm>
          <a:prstGeom prst="ellipse">
            <a:avLst/>
          </a:prstGeom>
          <a:solidFill>
            <a:srgbClr val="352B6B">
              <a:alpha val="20000"/>
            </a:srgbClr>
          </a:solidFill>
          <a:ln>
            <a:noFill/>
          </a:ln>
        </p:spPr>
        <p:style>
          <a:lnRef idx="0">
            <a:srgbClr val="787070"/>
          </a:lnRef>
          <a:fillRef idx="1">
            <a:schemeClr val="accent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Wells Fargo Sans" panose="020B0503020203020204" pitchFamily="34" charset="0"/>
              <a:ea typeface="+mn-ea"/>
              <a:cs typeface="+mn-cs"/>
            </a:endParaRPr>
          </a:p>
        </p:txBody>
      </p:sp>
      <p:sp>
        <p:nvSpPr>
          <p:cNvPr id="38" name="Oval 37">
            <a:extLst>
              <a:ext uri="{FF2B5EF4-FFF2-40B4-BE49-F238E27FC236}">
                <a16:creationId xmlns:a16="http://schemas.microsoft.com/office/drawing/2014/main" id="{E44C8A42-B47D-6381-77E6-FEEB84614DC8}"/>
              </a:ext>
            </a:extLst>
          </p:cNvPr>
          <p:cNvSpPr/>
          <p:nvPr/>
        </p:nvSpPr>
        <p:spPr>
          <a:xfrm>
            <a:off x="1576532" y="5232487"/>
            <a:ext cx="604771" cy="269507"/>
          </a:xfrm>
          <a:prstGeom prst="ellipse">
            <a:avLst/>
          </a:prstGeom>
          <a:solidFill>
            <a:srgbClr val="352B6B">
              <a:alpha val="20000"/>
            </a:srgbClr>
          </a:solidFill>
          <a:ln>
            <a:noFill/>
          </a:ln>
        </p:spPr>
        <p:style>
          <a:lnRef idx="0">
            <a:srgbClr val="787070"/>
          </a:lnRef>
          <a:fillRef idx="1">
            <a:schemeClr val="accent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Wells Fargo Sans" panose="020B0503020203020204" pitchFamily="34" charset="0"/>
              <a:ea typeface="+mn-ea"/>
              <a:cs typeface="+mn-cs"/>
            </a:endParaRPr>
          </a:p>
        </p:txBody>
      </p:sp>
      <p:sp>
        <p:nvSpPr>
          <p:cNvPr id="39" name="Oval 38">
            <a:extLst>
              <a:ext uri="{FF2B5EF4-FFF2-40B4-BE49-F238E27FC236}">
                <a16:creationId xmlns:a16="http://schemas.microsoft.com/office/drawing/2014/main" id="{6266EB93-F781-0380-EAC2-9220E30292A1}"/>
              </a:ext>
            </a:extLst>
          </p:cNvPr>
          <p:cNvSpPr/>
          <p:nvPr/>
        </p:nvSpPr>
        <p:spPr>
          <a:xfrm>
            <a:off x="1944303" y="5405422"/>
            <a:ext cx="447991" cy="221780"/>
          </a:xfrm>
          <a:prstGeom prst="ellipse">
            <a:avLst/>
          </a:prstGeom>
          <a:solidFill>
            <a:srgbClr val="352B6B">
              <a:alpha val="20000"/>
            </a:srgbClr>
          </a:solidFill>
          <a:ln>
            <a:noFill/>
          </a:ln>
        </p:spPr>
        <p:style>
          <a:lnRef idx="0">
            <a:srgbClr val="787070"/>
          </a:lnRef>
          <a:fillRef idx="1">
            <a:schemeClr val="accent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Wells Fargo Sans" panose="020B0503020203020204" pitchFamily="34" charset="0"/>
              <a:ea typeface="+mn-ea"/>
              <a:cs typeface="+mn-cs"/>
            </a:endParaRPr>
          </a:p>
        </p:txBody>
      </p:sp>
    </p:spTree>
    <p:extLst>
      <p:ext uri="{BB962C8B-B14F-4D97-AF65-F5344CB8AC3E}">
        <p14:creationId xmlns:p14="http://schemas.microsoft.com/office/powerpoint/2010/main" val="2753130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9CA4BD3C-A4C2-8387-E88A-47BDC62FE3C0}"/>
              </a:ext>
            </a:extLst>
          </p:cNvPr>
          <p:cNvSpPr>
            <a:spLocks noGrp="1"/>
          </p:cNvSpPr>
          <p:nvPr>
            <p:ph type="title"/>
          </p:nvPr>
        </p:nvSpPr>
        <p:spPr/>
        <p:txBody>
          <a:bodyPr/>
          <a:lstStyle/>
          <a:p>
            <a:r>
              <a:rPr lang="en-US" dirty="0"/>
              <a:t>Fed Easing | Impact on Front-end Rates</a:t>
            </a:r>
          </a:p>
        </p:txBody>
      </p:sp>
      <p:sp>
        <p:nvSpPr>
          <p:cNvPr id="21" name="Text Placeholder 20">
            <a:extLst>
              <a:ext uri="{FF2B5EF4-FFF2-40B4-BE49-F238E27FC236}">
                <a16:creationId xmlns:a16="http://schemas.microsoft.com/office/drawing/2014/main" id="{A926D7F1-EE91-B0ED-853E-E276EE79F4A2}"/>
              </a:ext>
            </a:extLst>
          </p:cNvPr>
          <p:cNvSpPr>
            <a:spLocks noGrp="1"/>
          </p:cNvSpPr>
          <p:nvPr>
            <p:ph type="body" sz="quarter" idx="56"/>
          </p:nvPr>
        </p:nvSpPr>
        <p:spPr>
          <a:xfrm>
            <a:off x="382590" y="6218051"/>
            <a:ext cx="11426823" cy="244469"/>
          </a:xfrm>
        </p:spPr>
        <p:txBody>
          <a:bodyPr/>
          <a:lstStyle/>
          <a:p>
            <a:r>
              <a:rPr lang="en-US" dirty="0"/>
              <a:t>Source: Wells Fargo Corporate &amp; Investment Banking, Bloomberg</a:t>
            </a:r>
          </a:p>
        </p:txBody>
      </p:sp>
      <p:sp>
        <p:nvSpPr>
          <p:cNvPr id="22" name="Text Placeholder 21">
            <a:extLst>
              <a:ext uri="{FF2B5EF4-FFF2-40B4-BE49-F238E27FC236}">
                <a16:creationId xmlns:a16="http://schemas.microsoft.com/office/drawing/2014/main" id="{62B93786-F0E5-32CD-2586-2C1B11EC3654}"/>
              </a:ext>
            </a:extLst>
          </p:cNvPr>
          <p:cNvSpPr>
            <a:spLocks noGrp="1"/>
          </p:cNvSpPr>
          <p:nvPr>
            <p:ph type="body" sz="quarter" idx="109"/>
          </p:nvPr>
        </p:nvSpPr>
        <p:spPr>
          <a:xfrm>
            <a:off x="382588" y="4358080"/>
            <a:ext cx="11422059" cy="1012817"/>
          </a:xfrm>
          <a:solidFill>
            <a:schemeClr val="accent2">
              <a:lumMod val="20000"/>
              <a:lumOff val="80000"/>
            </a:schemeClr>
          </a:solidFill>
        </p:spPr>
        <p:txBody>
          <a:bodyPr anchor="ctr"/>
          <a:lstStyle/>
          <a:p>
            <a:endParaRPr lang="en-US" dirty="0"/>
          </a:p>
          <a:p>
            <a:r>
              <a:rPr lang="en-US" dirty="0"/>
              <a:t>The analysis above observes how rates changed the first 4-months (where we are today in the current cycle) and the first 12-months into the last two easing cycles. </a:t>
            </a:r>
          </a:p>
          <a:p>
            <a:endParaRPr lang="en-US" dirty="0"/>
          </a:p>
          <a:p>
            <a:r>
              <a:rPr lang="en-US" dirty="0"/>
              <a:t>The shortest rates shown in the charts above – government money market fund and 1-month Treasury bill – experience the greatest volatility in an easing cycle. </a:t>
            </a:r>
          </a:p>
          <a:p>
            <a:endParaRPr lang="en-US" dirty="0"/>
          </a:p>
        </p:txBody>
      </p:sp>
      <p:graphicFrame>
        <p:nvGraphicFramePr>
          <p:cNvPr id="3" name="Chart 2">
            <a:extLst>
              <a:ext uri="{FF2B5EF4-FFF2-40B4-BE49-F238E27FC236}">
                <a16:creationId xmlns:a16="http://schemas.microsoft.com/office/drawing/2014/main" id="{3AA8D897-ECD7-35C1-BB3F-A05EFD42E3F9}"/>
              </a:ext>
            </a:extLst>
          </p:cNvPr>
          <p:cNvGraphicFramePr>
            <a:graphicFrameLocks/>
          </p:cNvGraphicFramePr>
          <p:nvPr/>
        </p:nvGraphicFramePr>
        <p:xfrm>
          <a:off x="382587" y="1175486"/>
          <a:ext cx="5592757" cy="28574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50AF3260-95A4-4C89-B195-4DCAD1F4BF78}"/>
              </a:ext>
            </a:extLst>
          </p:cNvPr>
          <p:cNvGraphicFramePr>
            <a:graphicFrameLocks/>
          </p:cNvGraphicFramePr>
          <p:nvPr/>
        </p:nvGraphicFramePr>
        <p:xfrm>
          <a:off x="6211888" y="1175484"/>
          <a:ext cx="5543550" cy="27460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51956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042B5-E140-3EDD-F95E-5CD8E0157FD9}"/>
              </a:ext>
            </a:extLst>
          </p:cNvPr>
          <p:cNvSpPr>
            <a:spLocks noGrp="1"/>
          </p:cNvSpPr>
          <p:nvPr>
            <p:ph type="title"/>
          </p:nvPr>
        </p:nvSpPr>
        <p:spPr/>
        <p:txBody>
          <a:bodyPr/>
          <a:lstStyle/>
          <a:p>
            <a:r>
              <a:rPr lang="en-US" dirty="0"/>
              <a:t>The Yield Curve is Transitioning to a More Normal Shape</a:t>
            </a:r>
          </a:p>
        </p:txBody>
      </p:sp>
      <p:sp>
        <p:nvSpPr>
          <p:cNvPr id="5" name="Text Placeholder 4">
            <a:extLst>
              <a:ext uri="{FF2B5EF4-FFF2-40B4-BE49-F238E27FC236}">
                <a16:creationId xmlns:a16="http://schemas.microsoft.com/office/drawing/2014/main" id="{5A590B46-9DB4-8D4F-21F2-3D9DAF8E4A3E}"/>
              </a:ext>
            </a:extLst>
          </p:cNvPr>
          <p:cNvSpPr>
            <a:spLocks noGrp="1"/>
          </p:cNvSpPr>
          <p:nvPr>
            <p:ph type="body" sz="quarter" idx="109"/>
          </p:nvPr>
        </p:nvSpPr>
        <p:spPr>
          <a:xfrm>
            <a:off x="6951663" y="1078788"/>
            <a:ext cx="4852984" cy="1169112"/>
          </a:xfrm>
          <a:solidFill>
            <a:schemeClr val="bg1">
              <a:lumMod val="95000"/>
            </a:schemeClr>
          </a:solidFill>
        </p:spPr>
        <p:txBody>
          <a:bodyPr anchor="ctr"/>
          <a:lstStyle/>
          <a:p>
            <a:pPr algn="just"/>
            <a:r>
              <a:rPr lang="en-US" dirty="0"/>
              <a:t>The yield curve has been deeply inverted for the past couple of years but is resuming a more </a:t>
            </a:r>
            <a:r>
              <a:rPr lang="en-US" i="1" dirty="0"/>
              <a:t>normal </a:t>
            </a:r>
            <a:r>
              <a:rPr lang="en-US" dirty="0"/>
              <a:t>shape. </a:t>
            </a:r>
          </a:p>
          <a:p>
            <a:pPr algn="just"/>
            <a:endParaRPr lang="en-US" dirty="0"/>
          </a:p>
          <a:p>
            <a:pPr algn="just"/>
            <a:r>
              <a:rPr lang="en-US" dirty="0"/>
              <a:t>How does this impact investment strategies for public entity investors?</a:t>
            </a:r>
          </a:p>
        </p:txBody>
      </p:sp>
      <p:graphicFrame>
        <p:nvGraphicFramePr>
          <p:cNvPr id="6" name="Chart 5">
            <a:extLst>
              <a:ext uri="{FF2B5EF4-FFF2-40B4-BE49-F238E27FC236}">
                <a16:creationId xmlns:a16="http://schemas.microsoft.com/office/drawing/2014/main" id="{980F8266-0B0D-A507-BF5F-7D64B8619151}"/>
              </a:ext>
            </a:extLst>
          </p:cNvPr>
          <p:cNvGraphicFramePr>
            <a:graphicFrameLocks/>
          </p:cNvGraphicFramePr>
          <p:nvPr>
            <p:extLst>
              <p:ext uri="{D42A27DB-BD31-4B8C-83A1-F6EECF244321}">
                <p14:modId xmlns:p14="http://schemas.microsoft.com/office/powerpoint/2010/main" val="2753419035"/>
              </p:ext>
            </p:extLst>
          </p:nvPr>
        </p:nvGraphicFramePr>
        <p:xfrm>
          <a:off x="378015" y="1078787"/>
          <a:ext cx="6313297" cy="470042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19">
            <a:extLst>
              <a:ext uri="{FF2B5EF4-FFF2-40B4-BE49-F238E27FC236}">
                <a16:creationId xmlns:a16="http://schemas.microsoft.com/office/drawing/2014/main" id="{4B9EAEBD-C345-F003-792A-CA2241CC4002}"/>
              </a:ext>
            </a:extLst>
          </p:cNvPr>
          <p:cNvSpPr>
            <a:spLocks noGrp="1"/>
          </p:cNvSpPr>
          <p:nvPr>
            <p:ph type="body" sz="quarter" idx="56"/>
          </p:nvPr>
        </p:nvSpPr>
        <p:spPr>
          <a:xfrm>
            <a:off x="378404" y="6197332"/>
            <a:ext cx="11426823" cy="244469"/>
          </a:xfrm>
        </p:spPr>
        <p:txBody>
          <a:bodyPr/>
          <a:lstStyle/>
          <a:p>
            <a:r>
              <a:rPr lang="en-US" dirty="0"/>
              <a:t>Source: Wells Fargo Corporate &amp; Investment Banking, Bloomberg</a:t>
            </a:r>
          </a:p>
        </p:txBody>
      </p:sp>
      <p:sp>
        <p:nvSpPr>
          <p:cNvPr id="8" name="Text Placeholder 19">
            <a:extLst>
              <a:ext uri="{FF2B5EF4-FFF2-40B4-BE49-F238E27FC236}">
                <a16:creationId xmlns:a16="http://schemas.microsoft.com/office/drawing/2014/main" id="{DB1A2FFC-41FD-2276-D34B-4CDE466F3A9F}"/>
              </a:ext>
            </a:extLst>
          </p:cNvPr>
          <p:cNvSpPr txBox="1">
            <a:spLocks/>
          </p:cNvSpPr>
          <p:nvPr/>
        </p:nvSpPr>
        <p:spPr>
          <a:xfrm>
            <a:off x="386773" y="6074744"/>
            <a:ext cx="11426823" cy="244469"/>
          </a:xfrm>
          <a:prstGeom prst="rect">
            <a:avLst/>
          </a:prstGeom>
          <a:noFill/>
        </p:spPr>
        <p:txBody>
          <a:bodyPr vert="horz" lIns="0" tIns="0" rIns="0" bIns="0" spcCol="457200" rtlCol="0" anchor="b">
            <a:noAutofit/>
          </a:bodyPr>
          <a:lstStyle>
            <a:lvl1pPr marL="0" indent="0" algn="l" defTabSz="914400" rtl="0" eaLnBrk="1" latinLnBrk="0" hangingPunct="1">
              <a:lnSpc>
                <a:spcPct val="100000"/>
              </a:lnSpc>
              <a:spcBef>
                <a:spcPts val="600"/>
              </a:spcBef>
              <a:spcAft>
                <a:spcPts val="0"/>
              </a:spcAft>
              <a:buClr>
                <a:schemeClr val="tx1"/>
              </a:buClr>
              <a:buFontTx/>
              <a:buNone/>
              <a:defRPr lang="en-US" sz="800" b="0" i="0" kern="1200">
                <a:solidFill>
                  <a:srgbClr val="403C3A"/>
                </a:solidFill>
                <a:latin typeface="Wells Fargo Sans Condensed" panose="020B0506020203020204" pitchFamily="34" charset="0"/>
                <a:ea typeface="+mn-ea"/>
                <a:cs typeface="+mn-cs"/>
              </a:defRPr>
            </a:lvl1pPr>
            <a:lvl2pPr marL="341313"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2pPr>
            <a:lvl3pPr marL="511175"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3pPr>
            <a:lvl4pPr marL="685800" indent="0" algn="l" defTabSz="914400" rtl="0" eaLnBrk="1" latinLnBrk="0" hangingPunct="1">
              <a:lnSpc>
                <a:spcPct val="100000"/>
              </a:lnSpc>
              <a:spcBef>
                <a:spcPts val="600"/>
              </a:spcBef>
              <a:spcAft>
                <a:spcPts val="0"/>
              </a:spcAft>
              <a:buFont typeface="Wells Fargo Sans" panose="020B0503020203020204" pitchFamily="34" charset="0"/>
              <a:buNone/>
              <a:defRPr lang="en-US" sz="1200" kern="1200" dirty="0">
                <a:solidFill>
                  <a:srgbClr val="403C3A"/>
                </a:solidFill>
                <a:latin typeface="+mn-lt"/>
                <a:ea typeface="+mn-ea"/>
                <a:cs typeface="+mn-cs"/>
              </a:defRPr>
            </a:lvl4pPr>
            <a:lvl5pPr marL="1143000" indent="-228600" algn="l" defTabSz="914400" rtl="0" eaLnBrk="1" latinLnBrk="0" hangingPunct="1">
              <a:lnSpc>
                <a:spcPct val="100000"/>
              </a:lnSpc>
              <a:spcBef>
                <a:spcPts val="600"/>
              </a:spcBef>
              <a:spcAft>
                <a:spcPts val="0"/>
              </a:spcAft>
              <a:buFont typeface="Wells Fargo Sans" panose="020B0503020203020204" pitchFamily="34" charset="0"/>
              <a:buChar char="–"/>
              <a:defRPr lang="en-US" sz="1200" kern="1200" dirty="0">
                <a:solidFill>
                  <a:srgbClr val="403C3A"/>
                </a:solidFill>
                <a:latin typeface="+mn-lt"/>
                <a:ea typeface="+mn-ea"/>
                <a:cs typeface="+mn-cs"/>
              </a:defRPr>
            </a:lvl5pPr>
            <a:lvl6pPr marL="13716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6pPr>
            <a:lvl7pPr marL="16002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7pPr>
            <a:lvl8pPr marL="18288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8pPr>
            <a:lvl9pPr marL="20574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
                <a:srgbClr val="141414"/>
              </a:buClr>
              <a:buSzTx/>
              <a:buFontTx/>
              <a:buNone/>
              <a:tabLst/>
              <a:defRPr/>
            </a:pPr>
            <a:r>
              <a:rPr kumimoji="0" lang="en-US" sz="800" b="0" i="0" u="none" strike="noStrike" kern="1200" cap="none" spc="0" normalizeH="0" baseline="0" noProof="0" dirty="0">
                <a:ln>
                  <a:noFill/>
                </a:ln>
                <a:solidFill>
                  <a:srgbClr val="403C3A"/>
                </a:solidFill>
                <a:effectLst/>
                <a:uLnTx/>
                <a:uFillTx/>
                <a:latin typeface="Wells Fargo Sans Condensed" panose="020B0506020203020204" pitchFamily="34" charset="0"/>
                <a:ea typeface="+mn-ea"/>
                <a:cs typeface="+mn-cs"/>
              </a:rPr>
              <a:t>*17Y average used because the 1Y bill did not auction prior to June 2008, so there is no available data for a few years to calculate a 20Y average. </a:t>
            </a:r>
          </a:p>
        </p:txBody>
      </p:sp>
      <p:graphicFrame>
        <p:nvGraphicFramePr>
          <p:cNvPr id="9" name="Chart 8">
            <a:extLst>
              <a:ext uri="{FF2B5EF4-FFF2-40B4-BE49-F238E27FC236}">
                <a16:creationId xmlns:a16="http://schemas.microsoft.com/office/drawing/2014/main" id="{4D41B621-7B9F-79C1-A3A8-FE1B1094E3BD}"/>
              </a:ext>
            </a:extLst>
          </p:cNvPr>
          <p:cNvGraphicFramePr>
            <a:graphicFrameLocks/>
          </p:cNvGraphicFramePr>
          <p:nvPr>
            <p:extLst>
              <p:ext uri="{D42A27DB-BD31-4B8C-83A1-F6EECF244321}">
                <p14:modId xmlns:p14="http://schemas.microsoft.com/office/powerpoint/2010/main" val="3570498856"/>
              </p:ext>
            </p:extLst>
          </p:nvPr>
        </p:nvGraphicFramePr>
        <p:xfrm>
          <a:off x="6951662" y="2247900"/>
          <a:ext cx="4852985" cy="353131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1569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042B5-E140-3EDD-F95E-5CD8E0157FD9}"/>
              </a:ext>
            </a:extLst>
          </p:cNvPr>
          <p:cNvSpPr>
            <a:spLocks noGrp="1"/>
          </p:cNvSpPr>
          <p:nvPr>
            <p:ph type="title"/>
          </p:nvPr>
        </p:nvSpPr>
        <p:spPr/>
        <p:txBody>
          <a:bodyPr/>
          <a:lstStyle/>
          <a:p>
            <a:r>
              <a:rPr lang="en-US" dirty="0"/>
              <a:t>The Shape of the Yield Curve Predicts a Recession | Except When it Doesn’t</a:t>
            </a:r>
          </a:p>
        </p:txBody>
      </p:sp>
      <p:sp>
        <p:nvSpPr>
          <p:cNvPr id="7" name="Text Placeholder 19">
            <a:extLst>
              <a:ext uri="{FF2B5EF4-FFF2-40B4-BE49-F238E27FC236}">
                <a16:creationId xmlns:a16="http://schemas.microsoft.com/office/drawing/2014/main" id="{4B9EAEBD-C345-F003-792A-CA2241CC4002}"/>
              </a:ext>
            </a:extLst>
          </p:cNvPr>
          <p:cNvSpPr>
            <a:spLocks noGrp="1"/>
          </p:cNvSpPr>
          <p:nvPr>
            <p:ph type="body" sz="quarter" idx="56"/>
          </p:nvPr>
        </p:nvSpPr>
        <p:spPr>
          <a:xfrm>
            <a:off x="378404" y="6197332"/>
            <a:ext cx="11426823" cy="244469"/>
          </a:xfrm>
        </p:spPr>
        <p:txBody>
          <a:bodyPr/>
          <a:lstStyle/>
          <a:p>
            <a:r>
              <a:rPr lang="en-US" dirty="0"/>
              <a:t>Source: Wells Fargo Corporate &amp; Investment Banking, Bloomberg</a:t>
            </a:r>
          </a:p>
        </p:txBody>
      </p:sp>
      <p:graphicFrame>
        <p:nvGraphicFramePr>
          <p:cNvPr id="3" name="Chart 2">
            <a:extLst>
              <a:ext uri="{FF2B5EF4-FFF2-40B4-BE49-F238E27FC236}">
                <a16:creationId xmlns:a16="http://schemas.microsoft.com/office/drawing/2014/main" id="{04F4BE53-D312-9CE4-A725-F99D1458F252}"/>
              </a:ext>
            </a:extLst>
          </p:cNvPr>
          <p:cNvGraphicFramePr>
            <a:graphicFrameLocks/>
          </p:cNvGraphicFramePr>
          <p:nvPr>
            <p:extLst>
              <p:ext uri="{D42A27DB-BD31-4B8C-83A1-F6EECF244321}">
                <p14:modId xmlns:p14="http://schemas.microsoft.com/office/powerpoint/2010/main" val="4282018078"/>
              </p:ext>
            </p:extLst>
          </p:nvPr>
        </p:nvGraphicFramePr>
        <p:xfrm>
          <a:off x="378404" y="1219200"/>
          <a:ext cx="11426823" cy="4738688"/>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 Placeholder 19">
            <a:extLst>
              <a:ext uri="{FF2B5EF4-FFF2-40B4-BE49-F238E27FC236}">
                <a16:creationId xmlns:a16="http://schemas.microsoft.com/office/drawing/2014/main" id="{CB2AD9C8-E427-0730-A72A-9E39E8356E12}"/>
              </a:ext>
            </a:extLst>
          </p:cNvPr>
          <p:cNvSpPr txBox="1">
            <a:spLocks/>
          </p:cNvSpPr>
          <p:nvPr/>
        </p:nvSpPr>
        <p:spPr>
          <a:xfrm>
            <a:off x="386773" y="6075097"/>
            <a:ext cx="11426823" cy="244469"/>
          </a:xfrm>
          <a:prstGeom prst="rect">
            <a:avLst/>
          </a:prstGeom>
          <a:noFill/>
        </p:spPr>
        <p:txBody>
          <a:bodyPr vert="horz" lIns="0" tIns="0" rIns="0" bIns="0" spcCol="457200" rtlCol="0" anchor="b">
            <a:noAutofit/>
          </a:bodyPr>
          <a:lstStyle>
            <a:lvl1pPr marL="0" indent="0" algn="l" defTabSz="914400" rtl="0" eaLnBrk="1" latinLnBrk="0" hangingPunct="1">
              <a:lnSpc>
                <a:spcPct val="100000"/>
              </a:lnSpc>
              <a:spcBef>
                <a:spcPts val="600"/>
              </a:spcBef>
              <a:spcAft>
                <a:spcPts val="0"/>
              </a:spcAft>
              <a:buClr>
                <a:schemeClr val="tx1"/>
              </a:buClr>
              <a:buFontTx/>
              <a:buNone/>
              <a:defRPr lang="en-US" sz="800" b="0" i="0" kern="1200">
                <a:solidFill>
                  <a:srgbClr val="403C3A"/>
                </a:solidFill>
                <a:latin typeface="Wells Fargo Sans Condensed" panose="020B0506020203020204" pitchFamily="34" charset="0"/>
                <a:ea typeface="+mn-ea"/>
                <a:cs typeface="+mn-cs"/>
              </a:defRPr>
            </a:lvl1pPr>
            <a:lvl2pPr marL="341313"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2pPr>
            <a:lvl3pPr marL="511175" indent="-171450" algn="l" defTabSz="914400" rtl="0" eaLnBrk="1" latinLnBrk="0" hangingPunct="1">
              <a:lnSpc>
                <a:spcPct val="100000"/>
              </a:lnSpc>
              <a:spcBef>
                <a:spcPts val="600"/>
              </a:spcBef>
              <a:spcAft>
                <a:spcPts val="0"/>
              </a:spcAft>
              <a:buClr>
                <a:schemeClr val="tx1"/>
              </a:buClr>
              <a:buFont typeface="Arial" panose="020B0604020202020204" pitchFamily="34" charset="0"/>
              <a:buChar char="•"/>
              <a:defRPr lang="en-US" sz="1200" kern="1200" dirty="0">
                <a:solidFill>
                  <a:srgbClr val="403C3A"/>
                </a:solidFill>
                <a:latin typeface="+mn-lt"/>
                <a:ea typeface="+mn-ea"/>
                <a:cs typeface="+mn-cs"/>
              </a:defRPr>
            </a:lvl3pPr>
            <a:lvl4pPr marL="685800" indent="0" algn="l" defTabSz="914400" rtl="0" eaLnBrk="1" latinLnBrk="0" hangingPunct="1">
              <a:lnSpc>
                <a:spcPct val="100000"/>
              </a:lnSpc>
              <a:spcBef>
                <a:spcPts val="600"/>
              </a:spcBef>
              <a:spcAft>
                <a:spcPts val="0"/>
              </a:spcAft>
              <a:buFont typeface="Wells Fargo Sans" panose="020B0503020203020204" pitchFamily="34" charset="0"/>
              <a:buNone/>
              <a:defRPr lang="en-US" sz="1200" kern="1200" dirty="0">
                <a:solidFill>
                  <a:srgbClr val="403C3A"/>
                </a:solidFill>
                <a:latin typeface="+mn-lt"/>
                <a:ea typeface="+mn-ea"/>
                <a:cs typeface="+mn-cs"/>
              </a:defRPr>
            </a:lvl4pPr>
            <a:lvl5pPr marL="1143000" indent="-228600" algn="l" defTabSz="914400" rtl="0" eaLnBrk="1" latinLnBrk="0" hangingPunct="1">
              <a:lnSpc>
                <a:spcPct val="100000"/>
              </a:lnSpc>
              <a:spcBef>
                <a:spcPts val="600"/>
              </a:spcBef>
              <a:spcAft>
                <a:spcPts val="0"/>
              </a:spcAft>
              <a:buFont typeface="Wells Fargo Sans" panose="020B0503020203020204" pitchFamily="34" charset="0"/>
              <a:buChar char="–"/>
              <a:defRPr lang="en-US" sz="1200" kern="1200" dirty="0">
                <a:solidFill>
                  <a:srgbClr val="403C3A"/>
                </a:solidFill>
                <a:latin typeface="+mn-lt"/>
                <a:ea typeface="+mn-ea"/>
                <a:cs typeface="+mn-cs"/>
              </a:defRPr>
            </a:lvl5pPr>
            <a:lvl6pPr marL="13716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6pPr>
            <a:lvl7pPr marL="16002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7pPr>
            <a:lvl8pPr marL="18288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8pPr>
            <a:lvl9pPr marL="2057400" indent="-228600" algn="l" defTabSz="914400" rtl="0" eaLnBrk="1" latinLnBrk="0" hangingPunct="1">
              <a:lnSpc>
                <a:spcPct val="100000"/>
              </a:lnSpc>
              <a:spcBef>
                <a:spcPts val="300"/>
              </a:spcBef>
              <a:spcAft>
                <a:spcPts val="0"/>
              </a:spcAft>
              <a:buFont typeface="Wells Fargo Sans" panose="020B0503020203020204" pitchFamily="34" charset="0"/>
              <a:buChar char="–"/>
              <a:defRPr sz="1800" kern="1200">
                <a:solidFill>
                  <a:schemeClr val="tx1"/>
                </a:solidFill>
                <a:latin typeface="+mn-lt"/>
                <a:ea typeface="+mn-ea"/>
                <a:cs typeface="+mn-cs"/>
              </a:defRPr>
            </a:lvl9pPr>
          </a:lstStyle>
          <a:p>
            <a:r>
              <a:rPr lang="en-US" b="1" dirty="0">
                <a:solidFill>
                  <a:srgbClr val="C00000"/>
                </a:solidFill>
              </a:rPr>
              <a:t>R</a:t>
            </a:r>
            <a:r>
              <a:rPr lang="en-US" dirty="0"/>
              <a:t> = Recession</a:t>
            </a:r>
          </a:p>
        </p:txBody>
      </p:sp>
    </p:spTree>
    <p:extLst>
      <p:ext uri="{BB962C8B-B14F-4D97-AF65-F5344CB8AC3E}">
        <p14:creationId xmlns:p14="http://schemas.microsoft.com/office/powerpoint/2010/main" val="3305008138"/>
      </p:ext>
    </p:extLst>
  </p:cSld>
  <p:clrMapOvr>
    <a:masterClrMapping/>
  </p:clrMapOvr>
</p:sld>
</file>

<file path=ppt/theme/theme1.xml><?xml version="1.0" encoding="utf-8"?>
<a:theme xmlns:a="http://schemas.openxmlformats.org/drawingml/2006/main" name="CIB 2023_Pitchbook">
  <a:themeElements>
    <a:clrScheme name="CIB 2023_Pitchbook">
      <a:dk1>
        <a:srgbClr val="141414"/>
      </a:dk1>
      <a:lt1>
        <a:srgbClr val="FFFFFF"/>
      </a:lt1>
      <a:dk2>
        <a:srgbClr val="F2F2F2"/>
      </a:dk2>
      <a:lt2>
        <a:srgbClr val="403C3A"/>
      </a:lt2>
      <a:accent1>
        <a:srgbClr val="352B6B"/>
      </a:accent1>
      <a:accent2>
        <a:srgbClr val="BCBBBA"/>
      </a:accent2>
      <a:accent3>
        <a:srgbClr val="463782"/>
      </a:accent3>
      <a:accent4>
        <a:srgbClr val="969393"/>
      </a:accent4>
      <a:accent5>
        <a:srgbClr val="59469B"/>
      </a:accent5>
      <a:accent6>
        <a:srgbClr val="706D6B"/>
      </a:accent6>
      <a:hlink>
        <a:srgbClr val="5A469B"/>
      </a:hlink>
      <a:folHlink>
        <a:srgbClr val="5A469B"/>
      </a:folHlink>
    </a:clrScheme>
    <a:fontScheme name="Wells Fargo CB CIB 2020 Fonts">
      <a:majorFont>
        <a:latin typeface="Wells Fargo Serif Display" panose="02040403040405020204" pitchFamily="18" charset="0"/>
        <a:ea typeface=""/>
        <a:cs typeface=""/>
      </a:majorFont>
      <a:minorFont>
        <a:latin typeface="Wells Fargo Sans" panose="020B0503020203020204" pitchFamily="34" charset="0"/>
        <a:ea typeface=""/>
        <a:cs typeface=""/>
      </a:minorFont>
    </a:fontScheme>
    <a:fmtScheme name="Wells Fargo CB CIB 2020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800"/>
        </a:defPPr>
      </a:lstStyle>
      <a:style>
        <a:lnRef idx="0">
          <a:srgbClr val="787070"/>
        </a:lnRef>
        <a:fillRef idx="1">
          <a:schemeClr val="accent1"/>
        </a:fillRef>
        <a:effectRef idx="0">
          <a:schemeClr val="dk1"/>
        </a:effectRef>
        <a:fontRef idx="minor">
          <a:schemeClr val="lt1"/>
        </a:fontRef>
      </a:style>
    </a:spDef>
    <a:lnDef>
      <a:spPr>
        <a:ln w="12700" cap="sq"/>
      </a:spPr>
      <a:bodyPr/>
      <a:lstStyle/>
      <a:style>
        <a:lnRef idx="1">
          <a:srgbClr val="787070"/>
        </a:lnRef>
        <a:fillRef idx="0">
          <a:schemeClr val="accent1"/>
        </a:fillRef>
        <a:effectRef idx="0">
          <a:schemeClr val="dk1"/>
        </a:effectRef>
        <a:fontRef idx="minor">
          <a:schemeClr val="lt1"/>
        </a:fontRef>
      </a:style>
    </a:lnDef>
    <a:txDef>
      <a:spPr>
        <a:noFill/>
      </a:spPr>
      <a:bodyPr wrap="square" lIns="0" tIns="0" rIns="0" bIns="0" rtlCol="0">
        <a:noAutofit/>
      </a:bodyPr>
      <a:lstStyle>
        <a:defPPr marL="228600" indent="-228600">
          <a:lnSpc>
            <a:spcPct val="100000"/>
          </a:lnSpc>
          <a:spcBef>
            <a:spcPts val="1200"/>
          </a:spcBef>
          <a:buSzPct val="100000"/>
          <a:buFont typeface="Wells Fargo Sans"/>
          <a:buChar char="•"/>
          <a:defRPr sz="1800"/>
        </a:defPPr>
      </a:lstStyle>
    </a:txDef>
  </a:objectDefaults>
  <a:extraClrSchemeLst/>
  <a:custClrLst>
    <a:custClr name="WF Graphite">
      <a:srgbClr val="403C3A"/>
    </a:custClr>
    <a:custClr name="WF Graphite Tint 1">
      <a:srgbClr val="706D6B"/>
    </a:custClr>
    <a:custClr name="WF Graphite Tint 2">
      <a:srgbClr val="969493"/>
    </a:custClr>
    <a:custClr name="WF Graphite Tint 3">
      <a:srgbClr val="BCBBBA"/>
    </a:custClr>
    <a:custClr name="WF Graphite Tint 4">
      <a:srgbClr val="E1E1E1"/>
    </a:custClr>
    <a:custClr name="WF Coral Dark 1">
      <a:srgbClr val="B42D19"/>
    </a:custClr>
    <a:custClr name="WF Black">
      <a:srgbClr val="141414"/>
    </a:custClr>
    <a:custClr name="WF Yellow">
      <a:srgbClr val="FFD100"/>
    </a:custClr>
    <a:custClr name="WF Red">
      <a:srgbClr val="D71E28"/>
    </a:custClr>
    <a:custClr name="Indicator Green">
      <a:srgbClr val="178757"/>
    </a:custClr>
    <a:custClr name="WF Graphite 5">
      <a:srgbClr val="F2F2F2"/>
    </a:custClr>
    <a:custClr name="New Purple">
      <a:srgbClr val="9043A8"/>
    </a:custClr>
    <a:custClr name="New Blue">
      <a:srgbClr val="4D47B3"/>
    </a:custClr>
    <a:custClr name="New Purple 2">
      <a:srgbClr val="7C47B3"/>
    </a:custClr>
    <a:custClr name="New Blue 2">
      <a:srgbClr val="6982B9"/>
    </a:custClr>
  </a:custClrLst>
  <a:extLst>
    <a:ext uri="{05A4C25C-085E-4340-85A3-A5531E510DB2}">
      <thm15:themeFamily xmlns:thm15="http://schemas.microsoft.com/office/thememl/2012/main" name="Standard Slides" id="{7300A06E-71B2-473E-899A-9AAD925E28C2}" vid="{1B92797D-DAD7-4F26-9A42-58EB15883F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VariableListDefinition name="System" displayName="System" id="52604c2d-efce-46de-a3f0-20eabcf66168" isdomainofvalue="False" dataSourceId="314402a1-7ec2-416b-aa9c-61a7a3705472"/>
</file>

<file path=customXml/item10.xml><?xml version="1.0" encoding="utf-8"?>
<?mso-contentType ?>
<FormTemplates xmlns="http://schemas.microsoft.com/sharepoint/v3/contenttype/forms">
  <Display>DocumentLibraryForm</Display>
  <Edit>DocumentLibraryForm</Edit>
  <New>DocumentLibraryForm</New>
</FormTemplates>
</file>

<file path=customXml/item11.xml><?xml version="1.0" encoding="utf-8"?>
<ct:contentTypeSchema xmlns:ct="http://schemas.microsoft.com/office/2006/metadata/contentType" xmlns:ma="http://schemas.microsoft.com/office/2006/metadata/properties/metaAttributes" ct:_="" ma:_="" ma:contentTypeName="Document" ma:contentTypeID="0x01010049681D17B7F0BE459C2D81E3EAC6106C" ma:contentTypeVersion="29" ma:contentTypeDescription="Create a new document." ma:contentTypeScope="" ma:versionID="77d138b86d37299318c3b8f2012ba8c1">
  <xsd:schema xmlns:xsd="http://www.w3.org/2001/XMLSchema" xmlns:xs="http://www.w3.org/2001/XMLSchema" xmlns:p="http://schemas.microsoft.com/office/2006/metadata/properties" xmlns:ns1="http://schemas.microsoft.com/sharepoint/v3" xmlns:ns2="446ec9ba-4ea4-4e5f-91f1-a085b4e58adb" xmlns:ns3="2d0785b2-4492-46c7-a1eb-f034547e1a89" targetNamespace="http://schemas.microsoft.com/office/2006/metadata/properties" ma:root="true" ma:fieldsID="4924ee3569b2024d9fc4e76332a6b0ce" ns1:_="" ns2:_="" ns3:_="">
    <xsd:import namespace="http://schemas.microsoft.com/sharepoint/v3"/>
    <xsd:import namespace="446ec9ba-4ea4-4e5f-91f1-a085b4e58adb"/>
    <xsd:import namespace="2d0785b2-4492-46c7-a1eb-f034547e1a89"/>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46ec9ba-4ea4-4e5f-91f1-a085b4e58ad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63636ca-1ab4-4f97-9e78-4e9d02c54756"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0785b2-4492-46c7-a1eb-f034547e1a89"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4646365a-8d25-486c-a9d5-a2845acd01a5}" ma:internalName="TaxCatchAll" ma:showField="CatchAllData" ma:web="2d0785b2-4492-46c7-a1eb-f034547e1a89">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VariableListDefinition name="Computed" displayName="Computed" id="c287fb66-26fa-4ad6-ab76-d0c9219391de" isdomainofvalue="False" dataSourceId="ec2527dc-b9b4-42fd-b5d7-2a0f49c08860"/>
</file>

<file path=customXml/item3.xml><?xml version="1.0" encoding="utf-8"?>
<VariableListDefinition name="AD_HOC" displayName="AD_HOC" id="ae757985-d347-41cb-8ed1-354b386a10fc" isdomainofvalue="False" dataSourceId="b797c084-c627-4377-b952-468dd04a669e"/>
</file>

<file path=customXml/item4.xml><?xml version="1.0" encoding="utf-8"?>
<BBSettings xmlns="http://schemas.bloomberg.com/settings/1.0">
  <Item name="DocumentId_Charts">{DDA98213-AA39-470A-A74F-AB05AC0362AC}</Item>
  <Item xmlns="" name="ShapesMap_Charts">{"{DDA98213-AA39-470A-A74F-AB05AC0362AC}":{"2147479033":{},"2147479034":{},"2147479049":{},"2147479051":{},"2147479052":{},"2147479054":{},"2147479055":{},"2147479056":{},"2147479057":{},"2147479058":{},"2147479112":{},"2147479113":{},"2147479114":{}}}</Item>
</BBSettings>
</file>

<file path=customXml/item5.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lcf76f155ced4ddcb4097134ff3c332f xmlns="446ec9ba-4ea4-4e5f-91f1-a085b4e58adb">
      <Terms xmlns="http://schemas.microsoft.com/office/infopath/2007/PartnerControls"/>
    </lcf76f155ced4ddcb4097134ff3c332f>
    <TaxCatchAll xmlns="2d0785b2-4492-46c7-a1eb-f034547e1a89" xsi:nil="true"/>
    <MediaLengthInSeconds xmlns="446ec9ba-4ea4-4e5f-91f1-a085b4e58adb" xsi:nil="true"/>
  </documentManagement>
</p:properties>
</file>

<file path=customXml/item6.xml><?xml version="1.0" encoding="utf-8"?>
<VariableList UniqueId="ae757985-d347-41cb-8ed1-354b386a10fc" Name="AD_HOC" ContentType="XML" MajorVersion="0" MinorVersion="1" isLocalCopy="False" IsBaseObject="False" DataSourceId="b797c084-c627-4377-b952-468dd04a669e" DataSourceMajorVersion="0" DataSourceMinorVersion="1"/>
</file>

<file path=customXml/item7.xml><?xml version="1.0" encoding="utf-8"?>
<AllExternalAdhocVariableMappings/>
</file>

<file path=customXml/item8.xml><?xml version="1.0" encoding="utf-8"?>
<VariableList UniqueId="c287fb66-26fa-4ad6-ab76-d0c9219391de" Name="Computed" ContentType="XML" MajorVersion="0" MinorVersion="1" isLocalCopy="False" IsBaseObject="False" DataSourceId="ec2527dc-b9b4-42fd-b5d7-2a0f49c08860" DataSourceMajorVersion="0" DataSourceMinorVersion="1"/>
</file>

<file path=customXml/item9.xml><?xml version="1.0" encoding="utf-8"?>
<VariableList UniqueId="52604c2d-efce-46de-a3f0-20eabcf66168" Name="System" ContentType="XML" MajorVersion="0" MinorVersion="1" isLocalCopy="False" IsBaseObject="False" DataSourceId="314402a1-7ec2-416b-aa9c-61a7a3705472" DataSourceMajorVersion="0" DataSourceMinorVersion="1"/>
</file>

<file path=customXml/itemProps1.xml><?xml version="1.0" encoding="utf-8"?>
<ds:datastoreItem xmlns:ds="http://schemas.openxmlformats.org/officeDocument/2006/customXml" ds:itemID="{D2E948D1-7938-4680-888E-72A5C3784606}">
  <ds:schemaRefs/>
</ds:datastoreItem>
</file>

<file path=customXml/itemProps10.xml><?xml version="1.0" encoding="utf-8"?>
<ds:datastoreItem xmlns:ds="http://schemas.openxmlformats.org/officeDocument/2006/customXml" ds:itemID="{188BB449-3FFF-460E-B71D-B8CEB951C4BC}">
  <ds:schemaRefs>
    <ds:schemaRef ds:uri="http://schemas.microsoft.com/sharepoint/v3/contenttype/forms"/>
  </ds:schemaRefs>
</ds:datastoreItem>
</file>

<file path=customXml/itemProps11.xml><?xml version="1.0" encoding="utf-8"?>
<ds:datastoreItem xmlns:ds="http://schemas.openxmlformats.org/officeDocument/2006/customXml" ds:itemID="{AECE5FB3-1CEE-4F6B-A6F9-37504E2DB6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46ec9ba-4ea4-4e5f-91f1-a085b4e58adb"/>
    <ds:schemaRef ds:uri="2d0785b2-4492-46c7-a1eb-f034547e1a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4C405F-44F3-4024-9E76-CD2D4DE60FB4}">
  <ds:schemaRefs/>
</ds:datastoreItem>
</file>

<file path=customXml/itemProps3.xml><?xml version="1.0" encoding="utf-8"?>
<ds:datastoreItem xmlns:ds="http://schemas.openxmlformats.org/officeDocument/2006/customXml" ds:itemID="{23B1B15E-1070-4CB6-8A4D-807625A18A8B}">
  <ds:schemaRefs/>
</ds:datastoreItem>
</file>

<file path=customXml/itemProps4.xml><?xml version="1.0" encoding="utf-8"?>
<ds:datastoreItem xmlns:ds="http://schemas.openxmlformats.org/officeDocument/2006/customXml" ds:itemID="{F3E42D46-AC2D-4E73-9CB0-DB6DAFD14EA1}">
  <ds:schemaRefs>
    <ds:schemaRef ds:uri="http://schemas.bloomberg.com/settings/1.0"/>
    <ds:schemaRef ds:uri=""/>
  </ds:schemaRefs>
</ds:datastoreItem>
</file>

<file path=customXml/itemProps5.xml><?xml version="1.0" encoding="utf-8"?>
<ds:datastoreItem xmlns:ds="http://schemas.openxmlformats.org/officeDocument/2006/customXml" ds:itemID="{0AB3ECD7-7394-4A35-8D4E-149642923D9B}">
  <ds:schemaRefs>
    <ds:schemaRef ds:uri="http://schemas.microsoft.com/office/infopath/2007/PartnerControls"/>
    <ds:schemaRef ds:uri="2d0785b2-4492-46c7-a1eb-f034547e1a89"/>
    <ds:schemaRef ds:uri="http://purl.org/dc/elements/1.1/"/>
    <ds:schemaRef ds:uri="http://purl.org/dc/terms/"/>
    <ds:schemaRef ds:uri="http://schemas.microsoft.com/office/2006/documentManagement/types"/>
    <ds:schemaRef ds:uri="http://schemas.microsoft.com/office/2006/metadata/properties"/>
    <ds:schemaRef ds:uri="http://www.w3.org/XML/1998/namespace"/>
    <ds:schemaRef ds:uri="http://schemas.openxmlformats.org/package/2006/metadata/core-properties"/>
    <ds:schemaRef ds:uri="446ec9ba-4ea4-4e5f-91f1-a085b4e58adb"/>
    <ds:schemaRef ds:uri="http://schemas.microsoft.com/sharepoint/v3"/>
    <ds:schemaRef ds:uri="http://purl.org/dc/dcmitype/"/>
  </ds:schemaRefs>
</ds:datastoreItem>
</file>

<file path=customXml/itemProps6.xml><?xml version="1.0" encoding="utf-8"?>
<ds:datastoreItem xmlns:ds="http://schemas.openxmlformats.org/officeDocument/2006/customXml" ds:itemID="{1570B78B-3736-4D52-A77C-C5FD510E6DE2}">
  <ds:schemaRefs/>
</ds:datastoreItem>
</file>

<file path=customXml/itemProps7.xml><?xml version="1.0" encoding="utf-8"?>
<ds:datastoreItem xmlns:ds="http://schemas.openxmlformats.org/officeDocument/2006/customXml" ds:itemID="{E080DA63-F899-4CF7-B27F-2F5F9C4D3E12}">
  <ds:schemaRefs/>
</ds:datastoreItem>
</file>

<file path=customXml/itemProps8.xml><?xml version="1.0" encoding="utf-8"?>
<ds:datastoreItem xmlns:ds="http://schemas.openxmlformats.org/officeDocument/2006/customXml" ds:itemID="{892CDCDA-186F-4351-BC13-0FA0C2CEA41C}">
  <ds:schemaRefs/>
</ds:datastoreItem>
</file>

<file path=customXml/itemProps9.xml><?xml version="1.0" encoding="utf-8"?>
<ds:datastoreItem xmlns:ds="http://schemas.openxmlformats.org/officeDocument/2006/customXml" ds:itemID="{81C78A4C-4EC4-4B98-8172-9CDDC451D904}">
  <ds:schemaRefs/>
</ds:datastoreItem>
</file>

<file path=docMetadata/LabelInfo.xml><?xml version="1.0" encoding="utf-8"?>
<clbl:labelList xmlns:clbl="http://schemas.microsoft.com/office/2020/mipLabelMetadata">
  <clbl:label id="{e0793d39-0939-496d-b129-198edd916feb}" enabled="0" method="" siteId="{e0793d39-0939-496d-b129-198edd916feb}" removed="1"/>
</clbl:labelList>
</file>

<file path=docProps/app.xml><?xml version="1.0" encoding="utf-8"?>
<Properties xmlns="http://schemas.openxmlformats.org/officeDocument/2006/extended-properties" xmlns:vt="http://schemas.openxmlformats.org/officeDocument/2006/docPropsVTypes">
  <Template>blank</Template>
  <TotalTime>0</TotalTime>
  <Words>2826</Words>
  <Application>Microsoft Office PowerPoint</Application>
  <PresentationFormat>Widescreen</PresentationFormat>
  <Paragraphs>182</Paragraphs>
  <Slides>13</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Times New Roman</vt:lpstr>
      <vt:lpstr>Wells Fargo Sans</vt:lpstr>
      <vt:lpstr>Wells Fargo Sans Condensed</vt:lpstr>
      <vt:lpstr>Wells Fargo Sans SemiBold</vt:lpstr>
      <vt:lpstr>Wells Fargo Serif Display</vt:lpstr>
      <vt:lpstr>CIB 2023_Pitchbook</vt:lpstr>
      <vt:lpstr>Market Perspectives | Standing in Your Shoes</vt:lpstr>
      <vt:lpstr>Standing in Your Shoes</vt:lpstr>
      <vt:lpstr>Risk | What is Keeping Your Organization up at Night? </vt:lpstr>
      <vt:lpstr>Last 12 Months…</vt:lpstr>
      <vt:lpstr>Next 12 Months…</vt:lpstr>
      <vt:lpstr>Onward with Easing | Despite a Potentially Longer “Pause”</vt:lpstr>
      <vt:lpstr>Fed Easing | Impact on Front-end Rates</vt:lpstr>
      <vt:lpstr>The Yield Curve is Transitioning to a More Normal Shape</vt:lpstr>
      <vt:lpstr>The Shape of the Yield Curve Predicts a Recession | Except When it Doesn’t</vt:lpstr>
      <vt:lpstr>Ideas for North Carolina Public Entities</vt:lpstr>
      <vt:lpstr>Thank you!</vt:lpstr>
      <vt:lpstr>PowerPoint Presentation</vt:lpstr>
      <vt:lpstr>PowerPoint Presentation</vt:lpstr>
    </vt:vector>
  </TitlesOfParts>
  <Company>Wells Fargo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Presentation Design Services</dc:creator>
  <cp:lastModifiedBy>McMichael, Vanessa</cp:lastModifiedBy>
  <cp:revision>41</cp:revision>
  <dcterms:created xsi:type="dcterms:W3CDTF">2024-02-27T19:09:28Z</dcterms:created>
  <dcterms:modified xsi:type="dcterms:W3CDTF">2025-02-17T22:17:49Z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0x01010049681D17B7F0BE459C2D81E3EAC6106C</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GUID">
    <vt:lpwstr>455a2456-4a68-4053-9321-b58663aee891</vt:lpwstr>
  </property>
  <property fmtid="{D5CDD505-2E9C-101B-9397-08002B2CF9AE}" pid="10" name="xd_Signature">
    <vt:bool>false</vt:bool>
  </property>
  <property fmtid="{D5CDD505-2E9C-101B-9397-08002B2CF9AE}" pid="11" name="MSIP_Label_174b6716-c2ea-4041-b631-5633733fbe46_Enabled">
    <vt:lpwstr>true</vt:lpwstr>
  </property>
  <property fmtid="{D5CDD505-2E9C-101B-9397-08002B2CF9AE}" pid="12" name="MSIP_Label_174b6716-c2ea-4041-b631-5633733fbe46_SetDate">
    <vt:lpwstr>2024-11-05T20:38:41Z</vt:lpwstr>
  </property>
  <property fmtid="{D5CDD505-2E9C-101B-9397-08002B2CF9AE}" pid="13" name="MSIP_Label_174b6716-c2ea-4041-b631-5633733fbe46_Method">
    <vt:lpwstr>Privileged</vt:lpwstr>
  </property>
  <property fmtid="{D5CDD505-2E9C-101B-9397-08002B2CF9AE}" pid="14" name="MSIP_Label_174b6716-c2ea-4041-b631-5633733fbe46_Name">
    <vt:lpwstr>Public</vt:lpwstr>
  </property>
  <property fmtid="{D5CDD505-2E9C-101B-9397-08002B2CF9AE}" pid="15" name="MSIP_Label_174b6716-c2ea-4041-b631-5633733fbe46_SiteId">
    <vt:lpwstr>e122af3c-4c68-4e49-9c52-4ae1e25e91ae</vt:lpwstr>
  </property>
  <property fmtid="{D5CDD505-2E9C-101B-9397-08002B2CF9AE}" pid="16" name="MSIP_Label_174b6716-c2ea-4041-b631-5633733fbe46_ActionId">
    <vt:lpwstr>af978433-4a36-4c90-96c3-c24337ce2cda</vt:lpwstr>
  </property>
  <property fmtid="{D5CDD505-2E9C-101B-9397-08002B2CF9AE}" pid="17" name="MSIP_Label_174b6716-c2ea-4041-b631-5633733fbe46_ContentBits">
    <vt:lpwstr>0</vt:lpwstr>
  </property>
</Properties>
</file>