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700" r:id="rId2"/>
    <p:sldMasterId id="2147483704" r:id="rId3"/>
    <p:sldMasterId id="2147483731" r:id="rId4"/>
    <p:sldMasterId id="2147483875" r:id="rId5"/>
    <p:sldMasterId id="2147483955" r:id="rId6"/>
  </p:sldMasterIdLst>
  <p:notesMasterIdLst>
    <p:notesMasterId r:id="rId29"/>
  </p:notesMasterIdLst>
  <p:sldIdLst>
    <p:sldId id="257" r:id="rId7"/>
    <p:sldId id="397" r:id="rId8"/>
    <p:sldId id="388" r:id="rId9"/>
    <p:sldId id="259" r:id="rId10"/>
    <p:sldId id="262" r:id="rId11"/>
    <p:sldId id="404" r:id="rId12"/>
    <p:sldId id="389" r:id="rId13"/>
    <p:sldId id="401" r:id="rId14"/>
    <p:sldId id="403" r:id="rId15"/>
    <p:sldId id="402" r:id="rId16"/>
    <p:sldId id="3979" r:id="rId17"/>
    <p:sldId id="399" r:id="rId18"/>
    <p:sldId id="312" r:id="rId19"/>
    <p:sldId id="349" r:id="rId20"/>
    <p:sldId id="352" r:id="rId21"/>
    <p:sldId id="3983" r:id="rId22"/>
    <p:sldId id="351" r:id="rId23"/>
    <p:sldId id="3980" r:id="rId24"/>
    <p:sldId id="3982" r:id="rId25"/>
    <p:sldId id="273" r:id="rId26"/>
    <p:sldId id="274" r:id="rId27"/>
    <p:sldId id="3978" r:id="rId28"/>
  </p:sldIdLst>
  <p:sldSz cx="9144000" cy="5143500" type="screen16x9"/>
  <p:notesSz cx="6858000" cy="9144000"/>
  <p:embeddedFontLst>
    <p:embeddedFont>
      <p:font typeface="Barlow Condensed" panose="00000506000000000000" pitchFamily="2" charset="0"/>
      <p:regular r:id="rId30"/>
      <p:bold r:id="rId31"/>
      <p:italic r:id="rId32"/>
      <p:boldItalic r:id="rId33"/>
    </p:embeddedFont>
    <p:embeddedFont>
      <p:font typeface="Barlow Condensed bold" panose="00000806000000000000" pitchFamily="2" charset="0"/>
      <p:bold r:id="rId34"/>
    </p:embeddedFont>
    <p:embeddedFont>
      <p:font typeface="Barlow Condensed SemiBold" panose="00000706000000000000" pitchFamily="2"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Century Gothic" panose="020B0502020202020204" pitchFamily="34" charset="0"/>
      <p:regular r:id="rId43"/>
      <p:bold r:id="rId44"/>
      <p:italic r:id="rId45"/>
      <p:boldItalic r:id="rId46"/>
    </p:embeddedFont>
    <p:embeddedFont>
      <p:font typeface="Montserrat" panose="00000500000000000000" pitchFamily="2" charset="0"/>
      <p:regular r:id="rId47"/>
      <p:bold r:id="rId48"/>
      <p:italic r:id="rId49"/>
      <p:boldItalic r:id="rId50"/>
    </p:embeddedFont>
    <p:embeddedFont>
      <p:font typeface="Montserrat ExtraBold" panose="00000900000000000000" pitchFamily="2" charset="0"/>
      <p:bold r:id="rId51"/>
      <p:boldItalic r:id="rId52"/>
    </p:embeddedFont>
    <p:embeddedFont>
      <p:font typeface="Montserrat regular" panose="00000500000000000000" pitchFamily="2" charset="0"/>
      <p:regular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tley Claudon" initials="BC" lastIdx="2" clrIdx="0">
    <p:extLst>
      <p:ext uri="{19B8F6BF-5375-455C-9EA6-DF929625EA0E}">
        <p15:presenceInfo xmlns:p15="http://schemas.microsoft.com/office/powerpoint/2012/main" userId="S-1-5-21-201421852-1051801540-1354467894-1006" providerId="AD"/>
      </p:ext>
    </p:extLst>
  </p:cmAuthor>
  <p:cmAuthor id="2" name="Alexandra Burridge"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D55"/>
    <a:srgbClr val="72E0FE"/>
    <a:srgbClr val="CA50AA"/>
    <a:srgbClr val="01C5FE"/>
    <a:srgbClr val="DCF1FF"/>
    <a:srgbClr val="134E78"/>
    <a:srgbClr val="0086C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602" autoAdjust="0"/>
  </p:normalViewPr>
  <p:slideViewPr>
    <p:cSldViewPr snapToGrid="0">
      <p:cViewPr varScale="1">
        <p:scale>
          <a:sx n="73" d="100"/>
          <a:sy n="73" d="100"/>
        </p:scale>
        <p:origin x="365" y="62"/>
      </p:cViewPr>
      <p:guideLst>
        <p:guide orient="horz" pos="1620"/>
        <p:guide pos="2880"/>
      </p:guideLst>
    </p:cSldViewPr>
  </p:slideViewPr>
  <p:notesTextViewPr>
    <p:cViewPr>
      <p:scale>
        <a:sx n="1" d="1"/>
        <a:sy n="1" d="1"/>
      </p:scale>
      <p:origin x="0" y="0"/>
    </p:cViewPr>
  </p:notesTextViewPr>
  <p:sorterViewPr>
    <p:cViewPr varScale="1">
      <p:scale>
        <a:sx n="1" d="1"/>
        <a:sy n="1" d="1"/>
      </p:scale>
      <p:origin x="0" y="-19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0.fntdata"/><Relationship Id="rId21" Type="http://schemas.openxmlformats.org/officeDocument/2006/relationships/slide" Target="slides/slide15.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notesMaster" Target="notesMasters/notes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4.xml"/><Relationship Id="rId41" Type="http://schemas.openxmlformats.org/officeDocument/2006/relationships/font" Target="fonts/font12.fntdata"/><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s>
</file>

<file path=ppt/comments/comment1.xml><?xml version="1.0" encoding="utf-8"?>
<p:cmLst xmlns:a="http://schemas.openxmlformats.org/drawingml/2006/main" xmlns:r="http://schemas.openxmlformats.org/officeDocument/2006/relationships" xmlns:p="http://schemas.openxmlformats.org/presentationml/2006/main">
  <p:cm authorId="2" dt="2024-02-13T20:52:52.420" idx="3">
    <p:pos x="6000" y="0"/>
    <p:text>Do we have a slide with X for Twitter and NEW Instagram? We could consider billebration badge or platinum duck peaking up around instagram maybe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ts.businesswire.com/ct/CT?id=smartlink&amp;url=https%3A%2F%2Furldefense.com%2Fv3%2F__https%3A%2Fwww.fdic.gov%2Fanalysis%2Fhousehold-survey%2F2021execsum.pdf__%3B%21%21CbU71lC5478d%21O51UNauFZugPlgi-65n1-9haWtSQFG9wHesZsInh6yoNVlC-R6U97bgsdSwPC6QqFbZsiuZUVXTXYbQPuyTO%24&amp;esheet=53281647&amp;newsitemid=20230119005474&amp;lan=en-US&amp;anchor=FDIC+National+Survey+of+Unbanked+and+Underbanked+Households%2C+2021&amp;index=11&amp;md5=8ff40a785b2290b52436d9624349dab9"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8" name="Google Shape;96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69" name="Google Shape;96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20555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2101321b3d0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solidFill>
                  <a:srgbClr val="061D52"/>
                </a:solidFill>
                <a:latin typeface="Montserrat"/>
                <a:ea typeface="Montserrat"/>
                <a:cs typeface="Montserrat"/>
                <a:sym typeface="Montserrat"/>
              </a:rPr>
              <a:t>nearly 90,000 locations nationally through our retail network…. While the average customer in Charlotte, NC, might not care about being able to pay at CVS in San Francisco… They can choose from 5,10, 15 different locations closest to their home. Because 87% of the U.S. population lives within 3 miles of an eligible retail location</a:t>
            </a:r>
            <a:endParaRPr>
              <a:solidFill>
                <a:srgbClr val="172B4D"/>
              </a:solidFill>
            </a:endParaRPr>
          </a:p>
        </p:txBody>
      </p:sp>
      <p:sp>
        <p:nvSpPr>
          <p:cNvPr id="899" name="Google Shape;899;g2101321b3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000"/>
              <a:buFont typeface="Calibri"/>
              <a:buNone/>
            </a:pPr>
            <a:endParaRPr sz="1000" dirty="0">
              <a:latin typeface="Arial"/>
              <a:ea typeface="Arial"/>
              <a:cs typeface="Arial"/>
              <a:sym typeface="Arial"/>
            </a:endParaRPr>
          </a:p>
        </p:txBody>
      </p:sp>
      <p:sp>
        <p:nvSpPr>
          <p:cNvPr id="1640" name="Google Shape;164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37205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3530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21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20ff826abec_6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9" name="Google Shape;1119;g20ff826abec_6_1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77272"/>
              </a:lnSpc>
              <a:spcBef>
                <a:spcPts val="0"/>
              </a:spcBef>
              <a:spcAft>
                <a:spcPts val="0"/>
              </a:spcAft>
              <a:buClr>
                <a:schemeClr val="dk2"/>
              </a:buClr>
              <a:buSzPts val="1200"/>
              <a:buFont typeface="Montserrat"/>
              <a:buNone/>
            </a:pPr>
            <a:r>
              <a:rPr lang="en-US"/>
              <a:t>and we can drive even more results through the help of our CAST team </a:t>
            </a:r>
            <a:endParaRPr/>
          </a:p>
        </p:txBody>
      </p:sp>
      <p:sp>
        <p:nvSpPr>
          <p:cNvPr id="1120" name="Google Shape;1120;g20ff826abec_6_1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2125a58ad7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9" name="Google Shape;1129;g2125a58ad73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0" name="Google Shape;1130;g2125a58ad73_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1de77e2916_7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11de77e2916_7_236:notes"/>
          <p:cNvSpPr txBox="1">
            <a:spLocks noGrp="1"/>
          </p:cNvSpPr>
          <p:nvPr>
            <p:ph type="body" idx="1"/>
          </p:nvPr>
        </p:nvSpPr>
        <p:spPr>
          <a:xfrm>
            <a:off x="685800" y="4343400"/>
            <a:ext cx="5486400" cy="4114800"/>
          </a:xfrm>
          <a:prstGeom prst="rect">
            <a:avLst/>
          </a:prstGeom>
          <a:noFill/>
          <a:ln>
            <a:noFill/>
          </a:ln>
        </p:spPr>
        <p:txBody>
          <a:bodyPr spcFirstLastPara="1" wrap="square" lIns="91250" tIns="45600" rIns="91250" bIns="45600" anchor="t" anchorCtr="0">
            <a:noAutofit/>
          </a:bodyPr>
          <a:lstStyle/>
          <a:p>
            <a:pPr marL="0" lvl="0" indent="0" algn="l" rtl="0">
              <a:spcBef>
                <a:spcPts val="0"/>
              </a:spcBef>
              <a:spcAft>
                <a:spcPts val="0"/>
              </a:spcAft>
              <a:buNone/>
            </a:pPr>
            <a:endParaRPr sz="1400" dirty="0"/>
          </a:p>
        </p:txBody>
      </p:sp>
      <p:sp>
        <p:nvSpPr>
          <p:cNvPr id="278" name="Google Shape;278;g11de77e2916_7_236:notes"/>
          <p:cNvSpPr txBox="1">
            <a:spLocks noGrp="1"/>
          </p:cNvSpPr>
          <p:nvPr>
            <p:ph type="sldNum" idx="12"/>
          </p:nvPr>
        </p:nvSpPr>
        <p:spPr>
          <a:xfrm>
            <a:off x="3884613" y="8685213"/>
            <a:ext cx="2971800" cy="457200"/>
          </a:xfrm>
          <a:prstGeom prst="rect">
            <a:avLst/>
          </a:prstGeom>
          <a:noFill/>
          <a:ln>
            <a:noFill/>
          </a:ln>
        </p:spPr>
        <p:txBody>
          <a:bodyPr spcFirstLastPara="1" wrap="square" lIns="91250" tIns="45600" rIns="91250" bIns="45600" anchor="b" anchorCtr="0">
            <a:noAutofit/>
          </a:bodyPr>
          <a:lstStyle/>
          <a:p>
            <a:pPr marL="0" lvl="0" indent="0" algn="r" rtl="0">
              <a:spcBef>
                <a:spcPts val="0"/>
              </a:spcBef>
              <a:spcAft>
                <a:spcPts val="0"/>
              </a:spcAft>
              <a:buNone/>
            </a:pPr>
            <a:fld id="{00000000-1234-1234-1234-123412341234}" type="slidenum">
              <a:rPr lang="en-US" sz="1400"/>
              <a:t>22</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43eb43fedb_0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50000"/>
              </a:lnSpc>
              <a:spcBef>
                <a:spcPts val="200"/>
              </a:spcBef>
              <a:spcAft>
                <a:spcPts val="0"/>
              </a:spcAft>
              <a:buNone/>
            </a:pPr>
            <a:endParaRPr sz="600">
              <a:solidFill>
                <a:srgbClr val="B7B7B7"/>
              </a:solidFill>
              <a:latin typeface="Montserrat"/>
              <a:ea typeface="Montserrat"/>
              <a:cs typeface="Montserrat"/>
              <a:sym typeface="Montserrat"/>
            </a:endParaRPr>
          </a:p>
          <a:p>
            <a:pPr marL="0" lvl="0" indent="0" algn="l" rtl="0">
              <a:spcBef>
                <a:spcPts val="0"/>
              </a:spcBef>
              <a:spcAft>
                <a:spcPts val="0"/>
              </a:spcAft>
              <a:buNone/>
            </a:pPr>
            <a:r>
              <a:rPr lang="en-US" sz="1050">
                <a:solidFill>
                  <a:srgbClr val="444444"/>
                </a:solidFill>
                <a:highlight>
                  <a:srgbClr val="FEFEFE"/>
                </a:highlight>
                <a:latin typeface="Arial"/>
                <a:ea typeface="Arial"/>
                <a:cs typeface="Arial"/>
                <a:sym typeface="Arial"/>
              </a:rPr>
              <a:t>ALT: More than 18.7 million U.S. households are considered underbanked, and another 5.8 million are unbanked (SOURCE:  </a:t>
            </a:r>
            <a:r>
              <a:rPr lang="en-US" sz="1050">
                <a:solidFill>
                  <a:srgbClr val="499ED6"/>
                </a:solidFill>
                <a:highlight>
                  <a:srgbClr val="FEFEFE"/>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FDIC National Survey of Unbanked and Underbanked Households, 2021</a:t>
            </a:r>
            <a:r>
              <a:rPr lang="en-US">
                <a:solidFill>
                  <a:srgbClr val="172B4D"/>
                </a:solidFill>
              </a:rPr>
              <a:t>)</a:t>
            </a:r>
            <a:endParaRPr>
              <a:solidFill>
                <a:srgbClr val="172B4D"/>
              </a:solidFill>
            </a:endParaRPr>
          </a:p>
        </p:txBody>
      </p:sp>
      <p:sp>
        <p:nvSpPr>
          <p:cNvPr id="847" name="Google Shape;847;g143eb43fed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44952b839a_1_7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44952b839a_1_76:notes"/>
          <p:cNvSpPr txBox="1">
            <a:spLocks noGrp="1"/>
          </p:cNvSpPr>
          <p:nvPr>
            <p:ph type="body" idx="1"/>
          </p:nvPr>
        </p:nvSpPr>
        <p:spPr>
          <a:xfrm>
            <a:off x="710248" y="4459526"/>
            <a:ext cx="5681980" cy="4224814"/>
          </a:xfrm>
          <a:prstGeom prst="rect">
            <a:avLst/>
          </a:prstGeom>
        </p:spPr>
        <p:txBody>
          <a:bodyPr spcFirstLastPara="1" wrap="square" lIns="94213" tIns="47094" rIns="94213" bIns="47094" anchor="t" anchorCtr="0">
            <a:noAutofit/>
          </a:bodyPr>
          <a:lstStyle/>
          <a:p>
            <a:endParaRPr/>
          </a:p>
        </p:txBody>
      </p:sp>
      <p:sp>
        <p:nvSpPr>
          <p:cNvPr id="1156" name="Google Shape;1156;g244952b839a_1_76:notes"/>
          <p:cNvSpPr txBox="1">
            <a:spLocks noGrp="1"/>
          </p:cNvSpPr>
          <p:nvPr>
            <p:ph type="sldNum" idx="12"/>
          </p:nvPr>
        </p:nvSpPr>
        <p:spPr>
          <a:xfrm>
            <a:off x="4023092" y="8917422"/>
            <a:ext cx="3077739" cy="469424"/>
          </a:xfrm>
          <a:prstGeom prst="rect">
            <a:avLst/>
          </a:prstGeom>
        </p:spPr>
        <p:txBody>
          <a:bodyPr spcFirstLastPara="1" wrap="square" lIns="94213" tIns="47094" rIns="94213" bIns="47094" anchor="b" anchorCtr="0">
            <a:noAutofit/>
          </a:bodyPr>
          <a:lstStyle/>
          <a:p>
            <a:pPr>
              <a:buClr>
                <a:srgbClr val="000000"/>
              </a:buClr>
            </a:pPr>
            <a:fld id="{00000000-1234-1234-1234-123412341234}" type="slidenum">
              <a:rPr lang="en-US"/>
              <a:pPr>
                <a:buClr>
                  <a:srgbClr val="000000"/>
                </a:buClr>
              </a:pPr>
              <a:t>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244952b839a_1_9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244952b839a_1_92:notes"/>
          <p:cNvSpPr txBox="1">
            <a:spLocks noGrp="1"/>
          </p:cNvSpPr>
          <p:nvPr>
            <p:ph type="body" idx="1"/>
          </p:nvPr>
        </p:nvSpPr>
        <p:spPr>
          <a:xfrm>
            <a:off x="710248" y="4459526"/>
            <a:ext cx="5681980" cy="4224814"/>
          </a:xfrm>
          <a:prstGeom prst="rect">
            <a:avLst/>
          </a:prstGeom>
        </p:spPr>
        <p:txBody>
          <a:bodyPr spcFirstLastPara="1" wrap="square" lIns="94213" tIns="47094" rIns="94213" bIns="47094" anchor="t" anchorCtr="0">
            <a:noAutofit/>
          </a:bodyPr>
          <a:lstStyle/>
          <a:p>
            <a:endParaRPr/>
          </a:p>
        </p:txBody>
      </p:sp>
      <p:sp>
        <p:nvSpPr>
          <p:cNvPr id="1173" name="Google Shape;1173;g244952b839a_1_92:notes"/>
          <p:cNvSpPr txBox="1">
            <a:spLocks noGrp="1"/>
          </p:cNvSpPr>
          <p:nvPr>
            <p:ph type="sldNum" idx="12"/>
          </p:nvPr>
        </p:nvSpPr>
        <p:spPr>
          <a:xfrm>
            <a:off x="4023092" y="8917422"/>
            <a:ext cx="3077739" cy="469424"/>
          </a:xfrm>
          <a:prstGeom prst="rect">
            <a:avLst/>
          </a:prstGeom>
        </p:spPr>
        <p:txBody>
          <a:bodyPr spcFirstLastPara="1" wrap="square" lIns="94213" tIns="47094" rIns="94213" bIns="47094" anchor="b" anchorCtr="0">
            <a:noAutofit/>
          </a:bodyPr>
          <a:lstStyle/>
          <a:p>
            <a:fld id="{00000000-1234-1234-1234-123412341234}" type="slidenum">
              <a:rPr lang="en-US"/>
              <a:pPr/>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2101321b3d0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2101321b3d0_0_2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9" name="Google Shape;869;g2101321b3d0_0_2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2109f4a5398_1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000"/>
              <a:buFont typeface="Calibri"/>
              <a:buNone/>
            </a:pPr>
            <a:endParaRPr sz="1000"/>
          </a:p>
        </p:txBody>
      </p:sp>
      <p:sp>
        <p:nvSpPr>
          <p:cNvPr id="1045" name="Google Shape;1045;g2109f4a5398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20ff826abec_6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20ff826abec_6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9" name="Google Shape;1109;g20ff826abec_6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2101321b3d0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2101321b3d0_0_2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63" name="Google Shape;1063;g2101321b3d0_0_2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123456123d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123456123d1_0_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7" name="Google Shape;1077;g123456123d1_0_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3.png"/><Relationship Id="rId16"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9073" y="534448"/>
            <a:ext cx="1430758" cy="340371"/>
          </a:xfrm>
          <a:prstGeom prst="rect">
            <a:avLst/>
          </a:prstGeom>
        </p:spPr>
      </p:pic>
      <p:sp>
        <p:nvSpPr>
          <p:cNvPr id="15" name="Slide Number Placeholder 5"/>
          <p:cNvSpPr>
            <a:spLocks noGrp="1"/>
          </p:cNvSpPr>
          <p:nvPr>
            <p:ph type="sldNum" sz="quarter" idx="4"/>
          </p:nvPr>
        </p:nvSpPr>
        <p:spPr>
          <a:xfrm>
            <a:off x="8278170" y="4738133"/>
            <a:ext cx="664955" cy="273844"/>
          </a:xfrm>
          <a:prstGeom prst="rect">
            <a:avLst/>
          </a:prstGeom>
        </p:spPr>
        <p:txBody>
          <a:bodyPr vert="horz" lIns="91440" tIns="45720" rIns="91440" bIns="45720" rtlCol="0" anchor="b"/>
          <a:lstStyle>
            <a:lvl1pPr algn="r">
              <a:defRPr sz="1000">
                <a:solidFill>
                  <a:schemeClr val="bg1"/>
                </a:solidFill>
                <a:latin typeface="Barlow Condensed SemiBold"/>
                <a:cs typeface="Barlow Condensed SemiBold"/>
              </a:defRPr>
            </a:lvl1pPr>
          </a:lstStyle>
          <a:p>
            <a:fld id="{EE6E7363-BD99-AC4C-A11F-909E49939F52}" type="slidenum">
              <a:rPr lang="en-US" smtClean="0"/>
              <a:pPr/>
              <a:t>‹#›</a:t>
            </a:fld>
            <a:endParaRPr lang="en-US"/>
          </a:p>
        </p:txBody>
      </p:sp>
      <p:sp>
        <p:nvSpPr>
          <p:cNvPr id="16" name="Title 1"/>
          <p:cNvSpPr>
            <a:spLocks noGrp="1"/>
          </p:cNvSpPr>
          <p:nvPr>
            <p:ph type="ctrTitle"/>
          </p:nvPr>
        </p:nvSpPr>
        <p:spPr>
          <a:xfrm>
            <a:off x="497507" y="3262477"/>
            <a:ext cx="4827527" cy="617541"/>
          </a:xfrm>
          <a:prstGeom prst="rect">
            <a:avLst/>
          </a:prstGeom>
          <a:noFill/>
        </p:spPr>
        <p:txBody>
          <a:bodyPr anchor="b"/>
          <a:lstStyle>
            <a:lvl1pPr algn="l">
              <a:defRPr sz="3600" cap="all">
                <a:solidFill>
                  <a:schemeClr val="bg1"/>
                </a:solidFill>
              </a:defRPr>
            </a:lvl1pPr>
          </a:lstStyle>
          <a:p>
            <a:endParaRPr lang="en-US" dirty="0"/>
          </a:p>
        </p:txBody>
      </p:sp>
      <p:sp>
        <p:nvSpPr>
          <p:cNvPr id="17" name="Subtitle 2"/>
          <p:cNvSpPr>
            <a:spLocks noGrp="1"/>
          </p:cNvSpPr>
          <p:nvPr>
            <p:ph type="subTitle" idx="1"/>
          </p:nvPr>
        </p:nvSpPr>
        <p:spPr>
          <a:xfrm>
            <a:off x="497508" y="4044865"/>
            <a:ext cx="4238702" cy="598339"/>
          </a:xfrm>
          <a:prstGeom prst="rect">
            <a:avLst/>
          </a:prstGeom>
        </p:spPr>
        <p:txBody>
          <a:bodyPr/>
          <a:lstStyle>
            <a:lvl1pPr marL="0" indent="0" algn="l">
              <a:buNone/>
              <a:defRPr sz="1200">
                <a:solidFill>
                  <a:schemeClr val="bg1"/>
                </a:solidFill>
                <a:latin typeface="Montserrat regular"/>
                <a:cs typeface="Montserrat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Footer Placeholder 4"/>
          <p:cNvSpPr>
            <a:spLocks noGrp="1"/>
          </p:cNvSpPr>
          <p:nvPr>
            <p:ph type="ftr" sz="quarter" idx="3"/>
          </p:nvPr>
        </p:nvSpPr>
        <p:spPr>
          <a:xfrm>
            <a:off x="6098740" y="4738133"/>
            <a:ext cx="2179430" cy="273844"/>
          </a:xfrm>
          <a:prstGeom prst="rect">
            <a:avLst/>
          </a:prstGeom>
        </p:spPr>
        <p:txBody>
          <a:bodyPr vert="horz" lIns="91440" tIns="45720" rIns="91440" bIns="45720" rtlCol="0" anchor="b"/>
          <a:lstStyle>
            <a:lvl1pPr algn="ctr">
              <a:defRPr sz="800" b="0">
                <a:solidFill>
                  <a:srgbClr val="FFFFFF"/>
                </a:solidFill>
                <a:latin typeface="Barlow Condensed SemiBold"/>
                <a:cs typeface="Barlow Condensed SemiBold"/>
              </a:defRPr>
            </a:lvl1pPr>
          </a:lstStyle>
          <a:p>
            <a:pPr algn="r"/>
            <a:r>
              <a:rPr lang="en-US"/>
              <a:t>PROPRIETARY &amp; CONFIDENTIAL</a:t>
            </a:r>
            <a:endParaRPr lang="en-US" dirty="0"/>
          </a:p>
        </p:txBody>
      </p:sp>
      <p:pic>
        <p:nvPicPr>
          <p:cNvPr id="2" name="Picture 1" descr="PMT_Circuitry_DKBLU_LTBLU.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83664" y="0"/>
            <a:ext cx="7260336" cy="3800132"/>
          </a:xfrm>
          <a:prstGeom prst="rect">
            <a:avLst/>
          </a:prstGeom>
        </p:spPr>
      </p:pic>
      <p:sp>
        <p:nvSpPr>
          <p:cNvPr id="11" name="Text Placeholder 2">
            <a:extLst>
              <a:ext uri="{FF2B5EF4-FFF2-40B4-BE49-F238E27FC236}">
                <a16:creationId xmlns:a16="http://schemas.microsoft.com/office/drawing/2014/main" id="{29D07361-0828-EA43-8A16-EB487203EF27}"/>
              </a:ext>
            </a:extLst>
          </p:cNvPr>
          <p:cNvSpPr>
            <a:spLocks noGrp="1"/>
          </p:cNvSpPr>
          <p:nvPr>
            <p:ph type="body" sz="quarter" idx="10" hasCustomPrompt="1"/>
          </p:nvPr>
        </p:nvSpPr>
        <p:spPr>
          <a:xfrm>
            <a:off x="502598" y="2865668"/>
            <a:ext cx="5486114" cy="285750"/>
          </a:xfrm>
          <a:prstGeom prst="rect">
            <a:avLst/>
          </a:prstGeom>
        </p:spPr>
        <p:txBody>
          <a:bodyPr/>
          <a:lstStyle>
            <a:lvl1pPr marL="0" indent="0">
              <a:buFontTx/>
              <a:buNone/>
              <a:defRPr sz="1000" b="1" i="0" spc="100" baseline="0">
                <a:solidFill>
                  <a:srgbClr val="56C3FF"/>
                </a:solidFill>
                <a:latin typeface="Montserrat ExtraBold" pitchFamily="2" charset="77"/>
              </a:defRPr>
            </a:lvl1pPr>
            <a:lvl2pPr marL="457200" indent="0">
              <a:buFontTx/>
              <a:buNone/>
              <a:defRPr sz="1000" b="1" i="0">
                <a:solidFill>
                  <a:srgbClr val="56C3FF"/>
                </a:solidFill>
                <a:latin typeface="Montserrat ExtraBold" pitchFamily="2" charset="77"/>
              </a:defRPr>
            </a:lvl2pPr>
            <a:lvl3pPr marL="914400" indent="0">
              <a:buFontTx/>
              <a:buNone/>
              <a:defRPr sz="1000" b="1" i="0">
                <a:solidFill>
                  <a:srgbClr val="56C3FF"/>
                </a:solidFill>
                <a:latin typeface="Montserrat ExtraBold" pitchFamily="2" charset="77"/>
              </a:defRPr>
            </a:lvl3pPr>
            <a:lvl4pPr marL="1371600" indent="0">
              <a:buFontTx/>
              <a:buNone/>
              <a:defRPr sz="1000" b="1" i="0">
                <a:solidFill>
                  <a:srgbClr val="56C3FF"/>
                </a:solidFill>
                <a:latin typeface="Montserrat ExtraBold" pitchFamily="2" charset="77"/>
              </a:defRPr>
            </a:lvl4pPr>
            <a:lvl5pPr marL="1828800" indent="0">
              <a:buFontTx/>
              <a:buNone/>
              <a:defRPr sz="1000" b="1" i="0">
                <a:solidFill>
                  <a:srgbClr val="56C3FF"/>
                </a:solidFill>
                <a:latin typeface="Montserrat ExtraBold" pitchFamily="2" charset="77"/>
              </a:defRPr>
            </a:lvl5pPr>
          </a:lstStyle>
          <a:p>
            <a:pPr lvl="0"/>
            <a:r>
              <a:rPr lang="en-US" dirty="0"/>
              <a:t>CLICK TO ADD DATE</a:t>
            </a:r>
          </a:p>
        </p:txBody>
      </p:sp>
    </p:spTree>
    <p:extLst>
      <p:ext uri="{BB962C8B-B14F-4D97-AF65-F5344CB8AC3E}">
        <p14:creationId xmlns:p14="http://schemas.microsoft.com/office/powerpoint/2010/main" val="2169359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7507" y="932138"/>
            <a:ext cx="8083595" cy="868052"/>
          </a:xfrm>
          <a:prstGeom prst="rect">
            <a:avLst/>
          </a:prstGeom>
          <a:noFill/>
        </p:spPr>
        <p:txBody>
          <a:bodyPr/>
          <a:lstStyle>
            <a:lvl1pPr algn="l">
              <a:lnSpc>
                <a:spcPts val="5800"/>
              </a:lnSpc>
              <a:defRPr sz="6000" cap="all">
                <a:solidFill>
                  <a:srgbClr val="DCF1FF"/>
                </a:solidFill>
              </a:defRPr>
            </a:lvl1pPr>
          </a:lstStyle>
          <a:p>
            <a:r>
              <a:rPr lang="en-US" dirty="0"/>
              <a:t>Transition slide</a:t>
            </a:r>
          </a:p>
        </p:txBody>
      </p:sp>
      <p:pic>
        <p:nvPicPr>
          <p:cNvPr id="8" name="Picture 7"/>
          <p:cNvPicPr>
            <a:picLocks noChangeAspect="1"/>
          </p:cNvPicPr>
          <p:nvPr userDrawn="1"/>
        </p:nvPicPr>
        <p:blipFill>
          <a:blip r:embed="rId2"/>
          <a:stretch>
            <a:fillRect/>
          </a:stretch>
        </p:blipFill>
        <p:spPr>
          <a:xfrm>
            <a:off x="206234" y="4777471"/>
            <a:ext cx="871500" cy="207326"/>
          </a:xfrm>
          <a:prstGeom prst="rect">
            <a:avLst/>
          </a:prstGeom>
        </p:spPr>
      </p:pic>
      <p:sp>
        <p:nvSpPr>
          <p:cNvPr id="12" name="Slide Number Placeholder 5"/>
          <p:cNvSpPr>
            <a:spLocks noGrp="1"/>
          </p:cNvSpPr>
          <p:nvPr>
            <p:ph type="sldNum" sz="quarter" idx="4"/>
          </p:nvPr>
        </p:nvSpPr>
        <p:spPr>
          <a:xfrm>
            <a:off x="8278170" y="4738133"/>
            <a:ext cx="664955" cy="273844"/>
          </a:xfrm>
          <a:prstGeom prst="rect">
            <a:avLst/>
          </a:prstGeom>
        </p:spPr>
        <p:txBody>
          <a:bodyPr vert="horz" lIns="91440" tIns="45720" rIns="91440" bIns="45720" rtlCol="0" anchor="b"/>
          <a:lstStyle>
            <a:lvl1pPr algn="r">
              <a:defRPr sz="1000">
                <a:solidFill>
                  <a:schemeClr val="bg1"/>
                </a:solidFill>
                <a:latin typeface="Barlow Condensed SemiBold"/>
                <a:cs typeface="Barlow Condensed SemiBold"/>
              </a:defRPr>
            </a:lvl1pPr>
          </a:lstStyle>
          <a:p>
            <a:fld id="{EE6E7363-BD99-AC4C-A11F-909E49939F52}" type="slidenum">
              <a:rPr lang="en-US" smtClean="0"/>
              <a:pPr/>
              <a:t>‹#›</a:t>
            </a:fld>
            <a:endParaRPr lang="en-US" dirty="0"/>
          </a:p>
        </p:txBody>
      </p:sp>
      <p:sp>
        <p:nvSpPr>
          <p:cNvPr id="9" name="Footer Placeholder 4"/>
          <p:cNvSpPr>
            <a:spLocks noGrp="1"/>
          </p:cNvSpPr>
          <p:nvPr>
            <p:ph type="ftr" sz="quarter" idx="3"/>
          </p:nvPr>
        </p:nvSpPr>
        <p:spPr>
          <a:xfrm>
            <a:off x="6098740" y="4738133"/>
            <a:ext cx="2179430" cy="273844"/>
          </a:xfrm>
          <a:prstGeom prst="rect">
            <a:avLst/>
          </a:prstGeom>
        </p:spPr>
        <p:txBody>
          <a:bodyPr vert="horz" lIns="91440" tIns="45720" rIns="91440" bIns="45720" rtlCol="0" anchor="b"/>
          <a:lstStyle>
            <a:lvl1pPr algn="ctr">
              <a:defRPr sz="800" b="0">
                <a:solidFill>
                  <a:srgbClr val="FFFFFF"/>
                </a:solidFill>
                <a:latin typeface="Barlow Condensed SemiBold"/>
                <a:cs typeface="Barlow Condensed SemiBold"/>
              </a:defRPr>
            </a:lvl1pPr>
          </a:lstStyle>
          <a:p>
            <a:pPr algn="r"/>
            <a:r>
              <a:rPr lang="en-US" dirty="0"/>
              <a:t>PROPRIETARY &amp; CONFIDENTIAL</a:t>
            </a:r>
          </a:p>
        </p:txBody>
      </p:sp>
      <p:sp>
        <p:nvSpPr>
          <p:cNvPr id="10" name="Text Placeholder 3">
            <a:extLst>
              <a:ext uri="{FF2B5EF4-FFF2-40B4-BE49-F238E27FC236}">
                <a16:creationId xmlns:a16="http://schemas.microsoft.com/office/drawing/2014/main" id="{CD221518-993E-874B-A33F-780ABFDB8349}"/>
              </a:ext>
            </a:extLst>
          </p:cNvPr>
          <p:cNvSpPr>
            <a:spLocks noGrp="1"/>
          </p:cNvSpPr>
          <p:nvPr>
            <p:ph type="body" sz="quarter" idx="10" hasCustomPrompt="1"/>
          </p:nvPr>
        </p:nvSpPr>
        <p:spPr>
          <a:xfrm>
            <a:off x="491739" y="529664"/>
            <a:ext cx="4149725" cy="300038"/>
          </a:xfrm>
          <a:prstGeom prst="rect">
            <a:avLst/>
          </a:prstGeom>
        </p:spPr>
        <p:txBody>
          <a:bodyPr/>
          <a:lstStyle>
            <a:lvl1pPr marL="0" indent="0">
              <a:buFontTx/>
              <a:buNone/>
              <a:defRPr sz="1000" b="1" i="0" spc="150" baseline="0">
                <a:solidFill>
                  <a:srgbClr val="56C3FF"/>
                </a:solidFill>
                <a:latin typeface="Montserrat ExtraBold" pitchFamily="2" charset="77"/>
              </a:defRPr>
            </a:lvl1pPr>
            <a:lvl2pPr marL="457200" indent="0">
              <a:buFontTx/>
              <a:buNone/>
              <a:defRPr sz="1000" b="1" i="0">
                <a:solidFill>
                  <a:srgbClr val="56C3FF"/>
                </a:solidFill>
                <a:latin typeface="Montserrat ExtraBold" pitchFamily="2" charset="77"/>
              </a:defRPr>
            </a:lvl2pPr>
            <a:lvl3pPr marL="914400" indent="0">
              <a:buFontTx/>
              <a:buNone/>
              <a:defRPr sz="1000" b="1" i="0">
                <a:solidFill>
                  <a:srgbClr val="56C3FF"/>
                </a:solidFill>
                <a:latin typeface="Montserrat ExtraBold" pitchFamily="2" charset="77"/>
              </a:defRPr>
            </a:lvl3pPr>
            <a:lvl4pPr marL="1371600" indent="0">
              <a:buFontTx/>
              <a:buNone/>
              <a:defRPr sz="1000" b="1" i="0">
                <a:solidFill>
                  <a:srgbClr val="56C3FF"/>
                </a:solidFill>
                <a:latin typeface="Montserrat ExtraBold" pitchFamily="2" charset="77"/>
              </a:defRPr>
            </a:lvl4pPr>
            <a:lvl5pPr marL="1828800" indent="0">
              <a:buFontTx/>
              <a:buNone/>
              <a:defRPr sz="1000" b="1" i="0">
                <a:solidFill>
                  <a:srgbClr val="56C3FF"/>
                </a:solidFill>
                <a:latin typeface="Montserrat ExtraBold" pitchFamily="2" charset="77"/>
              </a:defRPr>
            </a:lvl5pPr>
          </a:lstStyle>
          <a:p>
            <a:pPr lvl="0"/>
            <a:r>
              <a:rPr lang="en-US" dirty="0"/>
              <a:t>TRANSITION SLIDE SUBTITLE</a:t>
            </a:r>
          </a:p>
        </p:txBody>
      </p:sp>
    </p:spTree>
    <p:extLst>
      <p:ext uri="{BB962C8B-B14F-4D97-AF65-F5344CB8AC3E}">
        <p14:creationId xmlns:p14="http://schemas.microsoft.com/office/powerpoint/2010/main" val="4000540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5221" y="1584631"/>
            <a:ext cx="3458074" cy="850575"/>
          </a:xfrm>
          <a:prstGeom prst="rect">
            <a:avLst/>
          </a:prstGeom>
          <a:noFill/>
        </p:spPr>
        <p:txBody>
          <a:bodyPr anchor="t"/>
          <a:lstStyle>
            <a:lvl1pPr algn="ctr">
              <a:lnSpc>
                <a:spcPts val="5800"/>
              </a:lnSpc>
              <a:defRPr sz="5400" cap="all">
                <a:solidFill>
                  <a:srgbClr val="DCF1FF"/>
                </a:solidFill>
              </a:defRPr>
            </a:lvl1pPr>
          </a:lstStyle>
          <a:p>
            <a:r>
              <a:rPr lang="en-US" dirty="0"/>
              <a:t>Thank you.</a:t>
            </a:r>
          </a:p>
        </p:txBody>
      </p:sp>
      <p:cxnSp>
        <p:nvCxnSpPr>
          <p:cNvPr id="5" name="Straight Connector 4"/>
          <p:cNvCxnSpPr/>
          <p:nvPr userDrawn="1"/>
        </p:nvCxnSpPr>
        <p:spPr>
          <a:xfrm>
            <a:off x="4305115" y="3195457"/>
            <a:ext cx="594211" cy="0"/>
          </a:xfrm>
          <a:prstGeom prst="line">
            <a:avLst/>
          </a:prstGeom>
          <a:ln>
            <a:solidFill>
              <a:srgbClr val="56C3FF"/>
            </a:solidFill>
          </a:ln>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userDrawn="1"/>
        </p:nvPicPr>
        <p:blipFill>
          <a:blip r:embed="rId2"/>
          <a:stretch>
            <a:fillRect/>
          </a:stretch>
        </p:blipFill>
        <p:spPr>
          <a:xfrm>
            <a:off x="3865381" y="3378681"/>
            <a:ext cx="1470864" cy="349912"/>
          </a:xfrm>
          <a:prstGeom prst="rect">
            <a:avLst/>
          </a:prstGeom>
        </p:spPr>
      </p:pic>
    </p:spTree>
    <p:extLst>
      <p:ext uri="{BB962C8B-B14F-4D97-AF65-F5344CB8AC3E}">
        <p14:creationId xmlns:p14="http://schemas.microsoft.com/office/powerpoint/2010/main" val="4011642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35"/>
        <p:cNvGrpSpPr/>
        <p:nvPr/>
      </p:nvGrpSpPr>
      <p:grpSpPr>
        <a:xfrm>
          <a:off x="0" y="0"/>
          <a:ext cx="0" cy="0"/>
          <a:chOff x="0" y="0"/>
          <a:chExt cx="0" cy="0"/>
        </a:xfrm>
      </p:grpSpPr>
      <p:sp>
        <p:nvSpPr>
          <p:cNvPr id="136" name="Google Shape;136;p121"/>
          <p:cNvSpPr txBox="1">
            <a:spLocks noGrp="1"/>
          </p:cNvSpPr>
          <p:nvPr>
            <p:ph type="ctrTitle"/>
          </p:nvPr>
        </p:nvSpPr>
        <p:spPr>
          <a:xfrm>
            <a:off x="497508" y="588413"/>
            <a:ext cx="8142000" cy="7224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61D52"/>
              </a:buClr>
              <a:buSzPts val="2700"/>
              <a:buFont typeface="Barlow Condensed SemiBold"/>
              <a:buNone/>
              <a:defRPr sz="3600" b="0" i="0" u="none" strike="noStrike" cap="none">
                <a:solidFill>
                  <a:srgbClr val="061D52"/>
                </a:solidFill>
                <a:latin typeface="Barlow Condensed SemiBold"/>
                <a:ea typeface="Barlow Condensed SemiBold"/>
                <a:cs typeface="Barlow Condensed SemiBold"/>
                <a:sym typeface="Barlow Condensed SemiBold"/>
              </a:defRPr>
            </a:lvl1pPr>
            <a:lvl2pPr marR="0" lvl="1"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7" name="Google Shape;137;p121"/>
          <p:cNvSpPr txBox="1">
            <a:spLocks noGrp="1"/>
          </p:cNvSpPr>
          <p:nvPr>
            <p:ph type="sldNum" idx="12"/>
          </p:nvPr>
        </p:nvSpPr>
        <p:spPr>
          <a:xfrm>
            <a:off x="8278171" y="4738133"/>
            <a:ext cx="665100" cy="273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9pPr>
          </a:lstStyle>
          <a:p>
            <a:fld id="{00000000-1234-1234-1234-123412341234}" type="slidenum">
              <a:rPr lang="en-US" smtClean="0"/>
              <a:pPr/>
              <a:t>‹#›</a:t>
            </a:fld>
            <a:endParaRPr lang="en-US"/>
          </a:p>
        </p:txBody>
      </p:sp>
      <p:sp>
        <p:nvSpPr>
          <p:cNvPr id="138" name="Google Shape;138;p121"/>
          <p:cNvSpPr txBox="1">
            <a:spLocks noGrp="1"/>
          </p:cNvSpPr>
          <p:nvPr>
            <p:ph type="body" idx="1"/>
          </p:nvPr>
        </p:nvSpPr>
        <p:spPr>
          <a:xfrm>
            <a:off x="496888" y="1468438"/>
            <a:ext cx="3837300" cy="2901000"/>
          </a:xfrm>
          <a:prstGeom prst="rect">
            <a:avLst/>
          </a:prstGeom>
          <a:noFill/>
          <a:ln>
            <a:noFill/>
          </a:ln>
        </p:spPr>
        <p:txBody>
          <a:bodyPr spcFirstLastPara="1" wrap="square" lIns="68575" tIns="34275" rIns="68575" bIns="34275" anchor="t" anchorCtr="0">
            <a:noAutofit/>
          </a:bodyPr>
          <a:lstStyle>
            <a:lvl1pPr marL="457189" marR="0" lvl="0" indent="-228594" algn="l">
              <a:lnSpc>
                <a:spcPct val="150000"/>
              </a:lnSpc>
              <a:spcBef>
                <a:spcPts val="200"/>
              </a:spcBef>
              <a:spcAft>
                <a:spcPts val="0"/>
              </a:spcAft>
              <a:buClr>
                <a:srgbClr val="061D52"/>
              </a:buClr>
              <a:buSzPts val="900"/>
              <a:buFont typeface="Arial"/>
              <a:buNone/>
              <a:defRPr sz="1200" b="0" i="0" u="none" strike="noStrike" cap="none">
                <a:solidFill>
                  <a:srgbClr val="061D52"/>
                </a:solidFill>
                <a:latin typeface="Montserrat"/>
                <a:ea typeface="Montserrat"/>
                <a:cs typeface="Montserrat"/>
                <a:sym typeface="Montserrat"/>
              </a:defRPr>
            </a:lvl1pPr>
            <a:lvl2pPr marL="914378" marR="0" lvl="1" indent="-228594" algn="l">
              <a:lnSpc>
                <a:spcPct val="100000"/>
              </a:lnSpc>
              <a:spcBef>
                <a:spcPts val="600"/>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L="1371566" marR="0" lvl="2" indent="-228594" algn="l">
              <a:lnSpc>
                <a:spcPct val="100000"/>
              </a:lnSpc>
              <a:spcBef>
                <a:spcPts val="500"/>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L="1828754" marR="0" lvl="3" indent="-228594" algn="l">
              <a:lnSpc>
                <a:spcPct val="100000"/>
              </a:lnSpc>
              <a:spcBef>
                <a:spcPts val="4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L="2285943" marR="0" lvl="4" indent="-228594" algn="l">
              <a:lnSpc>
                <a:spcPct val="100000"/>
              </a:lnSpc>
              <a:spcBef>
                <a:spcPts val="4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L="2743132" marR="0" lvl="5" indent="-323842"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6pPr>
            <a:lvl7pPr marL="3200320" marR="0" lvl="6" indent="-323842"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7pPr>
            <a:lvl8pPr marL="3657509" marR="0" lvl="7" indent="-323842"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8pPr>
            <a:lvl9pPr marL="4114697" marR="0" lvl="8" indent="-323842"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9" name="Google Shape;139;p121"/>
          <p:cNvSpPr txBox="1">
            <a:spLocks noGrp="1"/>
          </p:cNvSpPr>
          <p:nvPr>
            <p:ph type="body" idx="2"/>
          </p:nvPr>
        </p:nvSpPr>
        <p:spPr>
          <a:xfrm>
            <a:off x="4648826" y="1468438"/>
            <a:ext cx="3990600" cy="2901000"/>
          </a:xfrm>
          <a:prstGeom prst="rect">
            <a:avLst/>
          </a:prstGeom>
          <a:noFill/>
          <a:ln>
            <a:noFill/>
          </a:ln>
        </p:spPr>
        <p:txBody>
          <a:bodyPr spcFirstLastPara="1" wrap="square" lIns="68575" tIns="34275" rIns="68575" bIns="34275" anchor="t" anchorCtr="0">
            <a:noAutofit/>
          </a:bodyPr>
          <a:lstStyle>
            <a:lvl1pPr marL="457189" marR="0" lvl="0" indent="-228594" algn="l">
              <a:lnSpc>
                <a:spcPct val="150000"/>
              </a:lnSpc>
              <a:spcBef>
                <a:spcPts val="200"/>
              </a:spcBef>
              <a:spcAft>
                <a:spcPts val="0"/>
              </a:spcAft>
              <a:buClr>
                <a:srgbClr val="061D52"/>
              </a:buClr>
              <a:buSzPts val="900"/>
              <a:buFont typeface="Arial"/>
              <a:buNone/>
              <a:defRPr sz="1200" b="0" i="0" u="none" strike="noStrike" cap="none">
                <a:solidFill>
                  <a:srgbClr val="061D52"/>
                </a:solidFill>
                <a:latin typeface="Montserrat"/>
                <a:ea typeface="Montserrat"/>
                <a:cs typeface="Montserrat"/>
                <a:sym typeface="Montserrat"/>
              </a:defRPr>
            </a:lvl1pPr>
            <a:lvl2pPr marL="914378" marR="0" lvl="1" indent="-228594" algn="l">
              <a:lnSpc>
                <a:spcPct val="100000"/>
              </a:lnSpc>
              <a:spcBef>
                <a:spcPts val="600"/>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L="1371566" marR="0" lvl="2" indent="-228594" algn="l">
              <a:lnSpc>
                <a:spcPct val="100000"/>
              </a:lnSpc>
              <a:spcBef>
                <a:spcPts val="500"/>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L="1828754" marR="0" lvl="3" indent="-228594" algn="l">
              <a:lnSpc>
                <a:spcPct val="100000"/>
              </a:lnSpc>
              <a:spcBef>
                <a:spcPts val="4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L="2285943" marR="0" lvl="4" indent="-228594" algn="l">
              <a:lnSpc>
                <a:spcPct val="100000"/>
              </a:lnSpc>
              <a:spcBef>
                <a:spcPts val="4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L="2743132" marR="0" lvl="5" indent="-323842"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6pPr>
            <a:lvl7pPr marL="3200320" marR="0" lvl="6" indent="-323842"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7pPr>
            <a:lvl8pPr marL="3657509" marR="0" lvl="7" indent="-323842"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8pPr>
            <a:lvl9pPr marL="4114697" marR="0" lvl="8" indent="-323842"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0" name="Google Shape;140;p121"/>
          <p:cNvSpPr txBox="1">
            <a:spLocks noGrp="1"/>
          </p:cNvSpPr>
          <p:nvPr>
            <p:ph type="ftr" idx="11"/>
          </p:nvPr>
        </p:nvSpPr>
        <p:spPr>
          <a:xfrm>
            <a:off x="6098740" y="4738133"/>
            <a:ext cx="2179500" cy="273900"/>
          </a:xfrm>
          <a:prstGeom prst="rect">
            <a:avLst/>
          </a:prstGeom>
          <a:noFill/>
          <a:ln>
            <a:noFill/>
          </a:ln>
        </p:spPr>
        <p:txBody>
          <a:bodyPr spcFirstLastPara="1" wrap="square" lIns="68575" tIns="34275" rIns="68575" bIns="34275" anchor="b" anchorCtr="0">
            <a:noAutofit/>
          </a:bodyPr>
          <a:lstStyle>
            <a:lvl1pPr marR="0" lvl="0" algn="ctr">
              <a:lnSpc>
                <a:spcPct val="100000"/>
              </a:lnSpc>
              <a:spcBef>
                <a:spcPts val="0"/>
              </a:spcBef>
              <a:spcAft>
                <a:spcPts val="0"/>
              </a:spcAft>
              <a:buClr>
                <a:srgbClr val="000000"/>
              </a:buClr>
              <a:buSzPts val="1100"/>
              <a:buFont typeface="Arial"/>
              <a:buNone/>
              <a:defRPr sz="800" b="0" i="0" u="none" strike="noStrike" cap="none">
                <a:solidFill>
                  <a:srgbClr val="888888"/>
                </a:solidFill>
                <a:latin typeface="Barlow Condensed SemiBold"/>
                <a:ea typeface="Barlow Condensed SemiBold"/>
                <a:cs typeface="Barlow Condensed SemiBold"/>
                <a:sym typeface="Barlow Condensed SemiBold"/>
              </a:defRPr>
            </a:lvl1pPr>
            <a:lvl2pPr marR="0" lvl="1" algn="l">
              <a:lnSpc>
                <a:spcPct val="100000"/>
              </a:lnSpc>
              <a:spcBef>
                <a:spcPts val="0"/>
              </a:spcBef>
              <a:spcAft>
                <a:spcPts val="0"/>
              </a:spcAft>
              <a:buClr>
                <a:srgbClr val="000000"/>
              </a:buClr>
              <a:buSzPts val="11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42989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141"/>
        <p:cNvGrpSpPr/>
        <p:nvPr/>
      </p:nvGrpSpPr>
      <p:grpSpPr>
        <a:xfrm>
          <a:off x="0" y="0"/>
          <a:ext cx="0" cy="0"/>
          <a:chOff x="0" y="0"/>
          <a:chExt cx="0" cy="0"/>
        </a:xfrm>
      </p:grpSpPr>
      <p:sp>
        <p:nvSpPr>
          <p:cNvPr id="142" name="Google Shape;142;p122"/>
          <p:cNvSpPr txBox="1">
            <a:spLocks noGrp="1"/>
          </p:cNvSpPr>
          <p:nvPr>
            <p:ph type="ctrTitle"/>
          </p:nvPr>
        </p:nvSpPr>
        <p:spPr>
          <a:xfrm>
            <a:off x="491740" y="725714"/>
            <a:ext cx="8083500" cy="616857"/>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rgbClr val="061D52"/>
              </a:buClr>
              <a:buSzPts val="6000"/>
              <a:buFont typeface="Calibri"/>
              <a:buNone/>
              <a:defRPr sz="3600" b="0" i="0" u="none" strike="noStrike" cap="all" baseline="0" dirty="0">
                <a:solidFill>
                  <a:srgbClr val="061D52"/>
                </a:solidFill>
                <a:latin typeface="Barlow Condensed SemiBold"/>
                <a:ea typeface="Barlow Condensed SemiBold"/>
                <a:cs typeface="Barlow Condensed SemiBold"/>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144" name="Google Shape;144;p122"/>
          <p:cNvSpPr txBox="1">
            <a:spLocks noGrp="1"/>
          </p:cNvSpPr>
          <p:nvPr>
            <p:ph type="sldNum" idx="12"/>
          </p:nvPr>
        </p:nvSpPr>
        <p:spPr>
          <a:xfrm>
            <a:off x="8278172" y="4738134"/>
            <a:ext cx="665100" cy="273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9pPr>
          </a:lstStyle>
          <a:p>
            <a:fld id="{00000000-1234-1234-1234-123412341234}" type="slidenum">
              <a:rPr lang="en-US" smtClean="0"/>
              <a:pPr/>
              <a:t>‹#›</a:t>
            </a:fld>
            <a:endParaRPr lang="en-US"/>
          </a:p>
        </p:txBody>
      </p:sp>
      <p:sp>
        <p:nvSpPr>
          <p:cNvPr id="145" name="Google Shape;145;p122"/>
          <p:cNvSpPr txBox="1">
            <a:spLocks noGrp="1"/>
          </p:cNvSpPr>
          <p:nvPr>
            <p:ph type="ftr" idx="11"/>
          </p:nvPr>
        </p:nvSpPr>
        <p:spPr>
          <a:xfrm>
            <a:off x="6098740" y="4738134"/>
            <a:ext cx="2179500" cy="273900"/>
          </a:xfrm>
          <a:prstGeom prst="rect">
            <a:avLst/>
          </a:prstGeom>
          <a:noFill/>
          <a:ln>
            <a:noFill/>
          </a:ln>
        </p:spPr>
        <p:txBody>
          <a:bodyPr spcFirstLastPara="1" wrap="square" lIns="68575" tIns="34275" rIns="68575" bIns="34275" anchor="b" anchorCtr="0">
            <a:noAutofit/>
          </a:bodyPr>
          <a:lstStyle>
            <a:lvl1pPr lvl="0" algn="ctr">
              <a:lnSpc>
                <a:spcPct val="100000"/>
              </a:lnSpc>
              <a:spcBef>
                <a:spcPts val="0"/>
              </a:spcBef>
              <a:spcAft>
                <a:spcPts val="0"/>
              </a:spcAft>
              <a:buSzPts val="1100"/>
              <a:buNone/>
              <a:defRPr sz="800" b="0">
                <a:solidFill>
                  <a:srgbClr val="888888"/>
                </a:solidFill>
                <a:latin typeface="Barlow Condensed SemiBold"/>
                <a:ea typeface="Barlow Condensed SemiBold"/>
                <a:cs typeface="Barlow Condensed SemiBold"/>
                <a:sym typeface="Barlow Condensed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122"/>
          <p:cNvSpPr txBox="1">
            <a:spLocks noGrp="1"/>
          </p:cNvSpPr>
          <p:nvPr>
            <p:ph type="body" idx="1"/>
          </p:nvPr>
        </p:nvSpPr>
        <p:spPr>
          <a:xfrm>
            <a:off x="491740" y="529664"/>
            <a:ext cx="4149600" cy="196050"/>
          </a:xfrm>
          <a:prstGeom prst="rect">
            <a:avLst/>
          </a:prstGeom>
          <a:noFill/>
          <a:ln>
            <a:noFill/>
          </a:ln>
        </p:spPr>
        <p:txBody>
          <a:bodyPr spcFirstLastPara="1" wrap="square" lIns="0" tIns="0" rIns="0" bIns="0" anchor="t" anchorCtr="0">
            <a:normAutofit/>
          </a:bodyPr>
          <a:lstStyle>
            <a:lvl1pPr marL="0" lvl="0" indent="0" algn="l">
              <a:lnSpc>
                <a:spcPct val="100000"/>
              </a:lnSpc>
              <a:spcBef>
                <a:spcPts val="0"/>
              </a:spcBef>
              <a:spcAft>
                <a:spcPts val="0"/>
              </a:spcAft>
              <a:buClr>
                <a:srgbClr val="56C3FF"/>
              </a:buClr>
              <a:buSzPts val="1000"/>
              <a:buFont typeface="Montserrat ExtraBold"/>
              <a:buNone/>
              <a:defRPr sz="1000" b="1" i="0" cap="all" baseline="0">
                <a:solidFill>
                  <a:srgbClr val="56C3FF"/>
                </a:solidFill>
                <a:latin typeface="Montserrat ExtraBold"/>
                <a:ea typeface="Montserrat ExtraBold"/>
                <a:cs typeface="Montserrat ExtraBold"/>
                <a:sym typeface="Montserrat ExtraBold"/>
              </a:defRPr>
            </a:lvl1pPr>
            <a:lvl2pPr marL="914378" lvl="1" indent="-228594" algn="l">
              <a:lnSpc>
                <a:spcPct val="90000"/>
              </a:lnSpc>
              <a:spcBef>
                <a:spcPts val="400"/>
              </a:spcBef>
              <a:spcAft>
                <a:spcPts val="0"/>
              </a:spcAft>
              <a:buClr>
                <a:srgbClr val="56C3FF"/>
              </a:buClr>
              <a:buSzPts val="1000"/>
              <a:buFont typeface="Montserrat ExtraBold"/>
              <a:buNone/>
              <a:defRPr sz="1000" b="1" i="0">
                <a:solidFill>
                  <a:srgbClr val="56C3FF"/>
                </a:solidFill>
                <a:latin typeface="Montserrat ExtraBold"/>
                <a:ea typeface="Montserrat ExtraBold"/>
                <a:cs typeface="Montserrat ExtraBold"/>
                <a:sym typeface="Montserrat ExtraBold"/>
              </a:defRPr>
            </a:lvl2pPr>
            <a:lvl3pPr marL="1371566" lvl="2" indent="-228594" algn="l">
              <a:lnSpc>
                <a:spcPct val="90000"/>
              </a:lnSpc>
              <a:spcBef>
                <a:spcPts val="400"/>
              </a:spcBef>
              <a:spcAft>
                <a:spcPts val="0"/>
              </a:spcAft>
              <a:buClr>
                <a:srgbClr val="56C3FF"/>
              </a:buClr>
              <a:buSzPts val="1000"/>
              <a:buFont typeface="Montserrat ExtraBold"/>
              <a:buNone/>
              <a:defRPr sz="1000" b="1" i="0">
                <a:solidFill>
                  <a:srgbClr val="56C3FF"/>
                </a:solidFill>
                <a:latin typeface="Montserrat ExtraBold"/>
                <a:ea typeface="Montserrat ExtraBold"/>
                <a:cs typeface="Montserrat ExtraBold"/>
                <a:sym typeface="Montserrat ExtraBold"/>
              </a:defRPr>
            </a:lvl3pPr>
            <a:lvl4pPr marL="1828754" lvl="3" indent="-228594" algn="l">
              <a:lnSpc>
                <a:spcPct val="90000"/>
              </a:lnSpc>
              <a:spcBef>
                <a:spcPts val="400"/>
              </a:spcBef>
              <a:spcAft>
                <a:spcPts val="0"/>
              </a:spcAft>
              <a:buClr>
                <a:srgbClr val="56C3FF"/>
              </a:buClr>
              <a:buSzPts val="1000"/>
              <a:buFont typeface="Montserrat ExtraBold"/>
              <a:buNone/>
              <a:defRPr sz="1000" b="1" i="0">
                <a:solidFill>
                  <a:srgbClr val="56C3FF"/>
                </a:solidFill>
                <a:latin typeface="Montserrat ExtraBold"/>
                <a:ea typeface="Montserrat ExtraBold"/>
                <a:cs typeface="Montserrat ExtraBold"/>
                <a:sym typeface="Montserrat ExtraBold"/>
              </a:defRPr>
            </a:lvl4pPr>
            <a:lvl5pPr marL="2285943" lvl="4" indent="-228594" algn="l">
              <a:lnSpc>
                <a:spcPct val="90000"/>
              </a:lnSpc>
              <a:spcBef>
                <a:spcPts val="400"/>
              </a:spcBef>
              <a:spcAft>
                <a:spcPts val="0"/>
              </a:spcAft>
              <a:buClr>
                <a:srgbClr val="56C3FF"/>
              </a:buClr>
              <a:buSzPts val="1000"/>
              <a:buFont typeface="Montserrat ExtraBold"/>
              <a:buNone/>
              <a:defRPr sz="1000" b="1" i="0">
                <a:solidFill>
                  <a:srgbClr val="56C3FF"/>
                </a:solidFill>
                <a:latin typeface="Montserrat ExtraBold"/>
                <a:ea typeface="Montserrat ExtraBold"/>
                <a:cs typeface="Montserrat ExtraBold"/>
                <a:sym typeface="Montserrat ExtraBold"/>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endParaRPr dirty="0"/>
          </a:p>
        </p:txBody>
      </p:sp>
    </p:spTree>
    <p:extLst>
      <p:ext uri="{BB962C8B-B14F-4D97-AF65-F5344CB8AC3E}">
        <p14:creationId xmlns:p14="http://schemas.microsoft.com/office/powerpoint/2010/main" val="2447955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47"/>
        <p:cNvGrpSpPr/>
        <p:nvPr/>
      </p:nvGrpSpPr>
      <p:grpSpPr>
        <a:xfrm>
          <a:off x="0" y="0"/>
          <a:ext cx="0" cy="0"/>
          <a:chOff x="0" y="0"/>
          <a:chExt cx="0" cy="0"/>
        </a:xfrm>
      </p:grpSpPr>
      <p:sp>
        <p:nvSpPr>
          <p:cNvPr id="148" name="Google Shape;148;p123"/>
          <p:cNvSpPr txBox="1">
            <a:spLocks noGrp="1"/>
          </p:cNvSpPr>
          <p:nvPr>
            <p:ph type="ctrTitle"/>
          </p:nvPr>
        </p:nvSpPr>
        <p:spPr>
          <a:xfrm>
            <a:off x="497507" y="588412"/>
            <a:ext cx="4442700" cy="3588600"/>
          </a:xfrm>
          <a:prstGeom prst="rect">
            <a:avLst/>
          </a:prstGeom>
          <a:noFill/>
          <a:ln>
            <a:noFill/>
          </a:ln>
        </p:spPr>
        <p:txBody>
          <a:bodyPr spcFirstLastPara="1" wrap="square" lIns="68575" tIns="34275" rIns="68575" bIns="34275" anchor="t" anchorCtr="0">
            <a:noAutofit/>
          </a:bodyPr>
          <a:lstStyle>
            <a:lvl1pPr marR="0" lvl="0" algn="l">
              <a:lnSpc>
                <a:spcPct val="96666"/>
              </a:lnSpc>
              <a:spcBef>
                <a:spcPts val="0"/>
              </a:spcBef>
              <a:spcAft>
                <a:spcPts val="0"/>
              </a:spcAft>
              <a:buClr>
                <a:srgbClr val="061D52"/>
              </a:buClr>
              <a:buSzPts val="4500"/>
              <a:buFont typeface="Barlow Condensed SemiBold"/>
              <a:buNone/>
              <a:defRPr sz="6000" b="0" i="0" u="none" strike="noStrike" cap="none">
                <a:solidFill>
                  <a:srgbClr val="061D52"/>
                </a:solidFill>
                <a:latin typeface="Barlow Condensed SemiBold"/>
                <a:ea typeface="Barlow Condensed SemiBold"/>
                <a:cs typeface="Barlow Condensed SemiBold"/>
                <a:sym typeface="Barlow Condensed SemiBold"/>
              </a:defRPr>
            </a:lvl1pPr>
            <a:lvl2pPr lvl="1" algn="l">
              <a:lnSpc>
                <a:spcPct val="100000"/>
              </a:lnSpc>
              <a:spcBef>
                <a:spcPts val="0"/>
              </a:spcBef>
              <a:spcAft>
                <a:spcPts val="0"/>
              </a:spcAft>
              <a:buSzPts val="1100"/>
              <a:buNone/>
              <a:defRPr sz="1800"/>
            </a:lvl2pPr>
            <a:lvl3pPr lvl="2" algn="l">
              <a:lnSpc>
                <a:spcPct val="100000"/>
              </a:lnSpc>
              <a:spcBef>
                <a:spcPts val="0"/>
              </a:spcBef>
              <a:spcAft>
                <a:spcPts val="0"/>
              </a:spcAft>
              <a:buSzPts val="1100"/>
              <a:buNone/>
              <a:defRPr sz="1800"/>
            </a:lvl3pPr>
            <a:lvl4pPr lvl="3" algn="l">
              <a:lnSpc>
                <a:spcPct val="100000"/>
              </a:lnSpc>
              <a:spcBef>
                <a:spcPts val="0"/>
              </a:spcBef>
              <a:spcAft>
                <a:spcPts val="0"/>
              </a:spcAft>
              <a:buSzPts val="1100"/>
              <a:buNone/>
              <a:defRPr sz="1800"/>
            </a:lvl4pPr>
            <a:lvl5pPr lvl="4" algn="l">
              <a:lnSpc>
                <a:spcPct val="100000"/>
              </a:lnSpc>
              <a:spcBef>
                <a:spcPts val="0"/>
              </a:spcBef>
              <a:spcAft>
                <a:spcPts val="0"/>
              </a:spcAft>
              <a:buSzPts val="1100"/>
              <a:buNone/>
              <a:defRPr sz="1800"/>
            </a:lvl5pPr>
            <a:lvl6pPr lvl="5" algn="l">
              <a:lnSpc>
                <a:spcPct val="100000"/>
              </a:lnSpc>
              <a:spcBef>
                <a:spcPts val="0"/>
              </a:spcBef>
              <a:spcAft>
                <a:spcPts val="0"/>
              </a:spcAft>
              <a:buSzPts val="1100"/>
              <a:buNone/>
              <a:defRPr sz="1800"/>
            </a:lvl6pPr>
            <a:lvl7pPr lvl="6" algn="l">
              <a:lnSpc>
                <a:spcPct val="100000"/>
              </a:lnSpc>
              <a:spcBef>
                <a:spcPts val="0"/>
              </a:spcBef>
              <a:spcAft>
                <a:spcPts val="0"/>
              </a:spcAft>
              <a:buSzPts val="1100"/>
              <a:buNone/>
              <a:defRPr sz="1800"/>
            </a:lvl7pPr>
            <a:lvl8pPr lvl="7" algn="l">
              <a:lnSpc>
                <a:spcPct val="100000"/>
              </a:lnSpc>
              <a:spcBef>
                <a:spcPts val="0"/>
              </a:spcBef>
              <a:spcAft>
                <a:spcPts val="0"/>
              </a:spcAft>
              <a:buSzPts val="1100"/>
              <a:buNone/>
              <a:defRPr sz="1800"/>
            </a:lvl8pPr>
            <a:lvl9pPr lvl="8" algn="l">
              <a:lnSpc>
                <a:spcPct val="100000"/>
              </a:lnSpc>
              <a:spcBef>
                <a:spcPts val="0"/>
              </a:spcBef>
              <a:spcAft>
                <a:spcPts val="0"/>
              </a:spcAft>
              <a:buSzPts val="1100"/>
              <a:buNone/>
              <a:defRPr sz="1800"/>
            </a:lvl9pPr>
          </a:lstStyle>
          <a:p>
            <a:endParaRPr/>
          </a:p>
        </p:txBody>
      </p:sp>
      <p:pic>
        <p:nvPicPr>
          <p:cNvPr id="149" name="Google Shape;149;p123" descr="A close up of a logo&#10;&#10;Description automatically generated"/>
          <p:cNvPicPr preferRelativeResize="0"/>
          <p:nvPr/>
        </p:nvPicPr>
        <p:blipFill rotWithShape="1">
          <a:blip r:embed="rId2">
            <a:alphaModFix/>
          </a:blip>
          <a:srcRect l="5213" r="1217"/>
          <a:stretch/>
        </p:blipFill>
        <p:spPr>
          <a:xfrm>
            <a:off x="206235" y="4765819"/>
            <a:ext cx="871500" cy="228680"/>
          </a:xfrm>
          <a:prstGeom prst="rect">
            <a:avLst/>
          </a:prstGeom>
          <a:noFill/>
          <a:ln>
            <a:noFill/>
          </a:ln>
        </p:spPr>
      </p:pic>
      <p:sp>
        <p:nvSpPr>
          <p:cNvPr id="150" name="Google Shape;150;p123"/>
          <p:cNvSpPr txBox="1">
            <a:spLocks noGrp="1"/>
          </p:cNvSpPr>
          <p:nvPr>
            <p:ph type="body" idx="1"/>
          </p:nvPr>
        </p:nvSpPr>
        <p:spPr>
          <a:xfrm>
            <a:off x="5295467" y="588412"/>
            <a:ext cx="3280500" cy="3588600"/>
          </a:xfrm>
          <a:prstGeom prst="rect">
            <a:avLst/>
          </a:prstGeom>
          <a:noFill/>
          <a:ln>
            <a:noFill/>
          </a:ln>
        </p:spPr>
        <p:txBody>
          <a:bodyPr spcFirstLastPara="1" wrap="square" lIns="68575" tIns="34275" rIns="68575" bIns="34275" anchor="t" anchorCtr="0">
            <a:noAutofit/>
          </a:bodyPr>
          <a:lstStyle>
            <a:lvl1pPr marL="457189" marR="0" lvl="0" indent="-228594" algn="l">
              <a:lnSpc>
                <a:spcPct val="150000"/>
              </a:lnSpc>
              <a:spcBef>
                <a:spcPts val="200"/>
              </a:spcBef>
              <a:spcAft>
                <a:spcPts val="0"/>
              </a:spcAft>
              <a:buClr>
                <a:srgbClr val="061D52"/>
              </a:buClr>
              <a:buSzPts val="800"/>
              <a:buFont typeface="Arial"/>
              <a:buNone/>
              <a:defRPr sz="1000" b="0" i="0" u="none" strike="noStrike" cap="none">
                <a:solidFill>
                  <a:srgbClr val="061D52"/>
                </a:solidFill>
                <a:latin typeface="Montserrat"/>
                <a:ea typeface="Montserrat"/>
                <a:cs typeface="Montserrat"/>
                <a:sym typeface="Montserrat"/>
              </a:defRPr>
            </a:lvl1pPr>
            <a:lvl2pPr marL="914378" marR="0" lvl="1" indent="-228594" algn="l">
              <a:lnSpc>
                <a:spcPct val="90000"/>
              </a:lnSpc>
              <a:spcBef>
                <a:spcPts val="600"/>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L="1371566" marR="0" lvl="2" indent="-228594" algn="l">
              <a:lnSpc>
                <a:spcPct val="90000"/>
              </a:lnSpc>
              <a:spcBef>
                <a:spcPts val="500"/>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L="1828754" marR="0" lvl="3" indent="-228594" algn="l">
              <a:lnSpc>
                <a:spcPct val="90000"/>
              </a:lnSpc>
              <a:spcBef>
                <a:spcPts val="4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L="2285943" marR="0" lvl="4" indent="-228594" algn="l">
              <a:lnSpc>
                <a:spcPct val="90000"/>
              </a:lnSpc>
              <a:spcBef>
                <a:spcPts val="4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L="2743132" marR="0" lvl="5" indent="-323842" algn="l">
              <a:lnSpc>
                <a:spcPct val="9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6pPr>
            <a:lvl7pPr marL="3200320" marR="0" lvl="6" indent="-323842" algn="l">
              <a:lnSpc>
                <a:spcPct val="9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7pPr>
            <a:lvl8pPr marL="3657509" marR="0" lvl="7" indent="-323842" algn="l">
              <a:lnSpc>
                <a:spcPct val="9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8pPr>
            <a:lvl9pPr marL="4114697" marR="0" lvl="8" indent="-323842" algn="l">
              <a:lnSpc>
                <a:spcPct val="9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1" name="Google Shape;151;p123"/>
          <p:cNvSpPr txBox="1">
            <a:spLocks noGrp="1"/>
          </p:cNvSpPr>
          <p:nvPr>
            <p:ph type="sldNum" idx="12"/>
          </p:nvPr>
        </p:nvSpPr>
        <p:spPr>
          <a:xfrm>
            <a:off x="8278171" y="4738133"/>
            <a:ext cx="665100" cy="273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888888"/>
              </a:buClr>
              <a:buSzPts val="1000"/>
              <a:buFont typeface="Barlow Condensed SemiBold"/>
              <a:buNone/>
              <a:defRPr sz="1000" b="0" i="0" u="none" strike="noStrike" cap="none">
                <a:solidFill>
                  <a:srgbClr val="888888"/>
                </a:solidFill>
                <a:latin typeface="Barlow Condensed SemiBold"/>
                <a:ea typeface="Barlow Condensed SemiBold"/>
                <a:cs typeface="Barlow Condensed SemiBold"/>
                <a:sym typeface="Barlow Condensed SemiBold"/>
              </a:defRPr>
            </a:lvl1pPr>
            <a:lvl2pPr marL="0" marR="0" lvl="1" indent="0" algn="r">
              <a:lnSpc>
                <a:spcPct val="100000"/>
              </a:lnSpc>
              <a:spcBef>
                <a:spcPts val="0"/>
              </a:spcBef>
              <a:spcAft>
                <a:spcPts val="0"/>
              </a:spcAft>
              <a:buClr>
                <a:srgbClr val="888888"/>
              </a:buClr>
              <a:buSzPts val="1000"/>
              <a:buFont typeface="Barlow Condensed SemiBold"/>
              <a:buNone/>
              <a:defRPr sz="1000" b="0" i="0" u="none" strike="noStrike" cap="none">
                <a:solidFill>
                  <a:srgbClr val="888888"/>
                </a:solidFill>
                <a:latin typeface="Barlow Condensed SemiBold"/>
                <a:ea typeface="Barlow Condensed SemiBold"/>
                <a:cs typeface="Barlow Condensed SemiBold"/>
                <a:sym typeface="Barlow Condensed SemiBold"/>
              </a:defRPr>
            </a:lvl2pPr>
            <a:lvl3pPr marL="0" marR="0" lvl="2" indent="0" algn="r">
              <a:lnSpc>
                <a:spcPct val="100000"/>
              </a:lnSpc>
              <a:spcBef>
                <a:spcPts val="0"/>
              </a:spcBef>
              <a:spcAft>
                <a:spcPts val="0"/>
              </a:spcAft>
              <a:buClr>
                <a:srgbClr val="888888"/>
              </a:buClr>
              <a:buSzPts val="1000"/>
              <a:buFont typeface="Barlow Condensed SemiBold"/>
              <a:buNone/>
              <a:defRPr sz="1000" b="0" i="0" u="none" strike="noStrike" cap="none">
                <a:solidFill>
                  <a:srgbClr val="888888"/>
                </a:solidFill>
                <a:latin typeface="Barlow Condensed SemiBold"/>
                <a:ea typeface="Barlow Condensed SemiBold"/>
                <a:cs typeface="Barlow Condensed SemiBold"/>
                <a:sym typeface="Barlow Condensed SemiBold"/>
              </a:defRPr>
            </a:lvl3pPr>
            <a:lvl4pPr marL="0" marR="0" lvl="3" indent="0" algn="r">
              <a:lnSpc>
                <a:spcPct val="100000"/>
              </a:lnSpc>
              <a:spcBef>
                <a:spcPts val="0"/>
              </a:spcBef>
              <a:spcAft>
                <a:spcPts val="0"/>
              </a:spcAft>
              <a:buClr>
                <a:srgbClr val="888888"/>
              </a:buClr>
              <a:buSzPts val="1000"/>
              <a:buFont typeface="Barlow Condensed SemiBold"/>
              <a:buNone/>
              <a:defRPr sz="1000" b="0" i="0" u="none" strike="noStrike" cap="none">
                <a:solidFill>
                  <a:srgbClr val="888888"/>
                </a:solidFill>
                <a:latin typeface="Barlow Condensed SemiBold"/>
                <a:ea typeface="Barlow Condensed SemiBold"/>
                <a:cs typeface="Barlow Condensed SemiBold"/>
                <a:sym typeface="Barlow Condensed SemiBold"/>
              </a:defRPr>
            </a:lvl4pPr>
            <a:lvl5pPr marL="0" marR="0" lvl="4" indent="0" algn="r">
              <a:lnSpc>
                <a:spcPct val="100000"/>
              </a:lnSpc>
              <a:spcBef>
                <a:spcPts val="0"/>
              </a:spcBef>
              <a:spcAft>
                <a:spcPts val="0"/>
              </a:spcAft>
              <a:buClr>
                <a:srgbClr val="888888"/>
              </a:buClr>
              <a:buSzPts val="1000"/>
              <a:buFont typeface="Barlow Condensed SemiBold"/>
              <a:buNone/>
              <a:defRPr sz="1000" b="0" i="0" u="none" strike="noStrike" cap="none">
                <a:solidFill>
                  <a:srgbClr val="888888"/>
                </a:solidFill>
                <a:latin typeface="Barlow Condensed SemiBold"/>
                <a:ea typeface="Barlow Condensed SemiBold"/>
                <a:cs typeface="Barlow Condensed SemiBold"/>
                <a:sym typeface="Barlow Condensed SemiBold"/>
              </a:defRPr>
            </a:lvl5pPr>
            <a:lvl6pPr marL="0" marR="0" lvl="5" indent="0" algn="r">
              <a:lnSpc>
                <a:spcPct val="100000"/>
              </a:lnSpc>
              <a:spcBef>
                <a:spcPts val="0"/>
              </a:spcBef>
              <a:spcAft>
                <a:spcPts val="0"/>
              </a:spcAft>
              <a:buClr>
                <a:srgbClr val="888888"/>
              </a:buClr>
              <a:buSzPts val="1000"/>
              <a:buFont typeface="Barlow Condensed SemiBold"/>
              <a:buNone/>
              <a:defRPr sz="1000" b="0" i="0" u="none" strike="noStrike" cap="none">
                <a:solidFill>
                  <a:srgbClr val="888888"/>
                </a:solidFill>
                <a:latin typeface="Barlow Condensed SemiBold"/>
                <a:ea typeface="Barlow Condensed SemiBold"/>
                <a:cs typeface="Barlow Condensed SemiBold"/>
                <a:sym typeface="Barlow Condensed SemiBold"/>
              </a:defRPr>
            </a:lvl6pPr>
            <a:lvl7pPr marL="0" marR="0" lvl="6" indent="0" algn="r">
              <a:lnSpc>
                <a:spcPct val="100000"/>
              </a:lnSpc>
              <a:spcBef>
                <a:spcPts val="0"/>
              </a:spcBef>
              <a:spcAft>
                <a:spcPts val="0"/>
              </a:spcAft>
              <a:buClr>
                <a:srgbClr val="888888"/>
              </a:buClr>
              <a:buSzPts val="1000"/>
              <a:buFont typeface="Barlow Condensed SemiBold"/>
              <a:buNone/>
              <a:defRPr sz="1000" b="0" i="0" u="none" strike="noStrike" cap="none">
                <a:solidFill>
                  <a:srgbClr val="888888"/>
                </a:solidFill>
                <a:latin typeface="Barlow Condensed SemiBold"/>
                <a:ea typeface="Barlow Condensed SemiBold"/>
                <a:cs typeface="Barlow Condensed SemiBold"/>
                <a:sym typeface="Barlow Condensed SemiBold"/>
              </a:defRPr>
            </a:lvl7pPr>
            <a:lvl8pPr marL="0" marR="0" lvl="7" indent="0" algn="r">
              <a:lnSpc>
                <a:spcPct val="100000"/>
              </a:lnSpc>
              <a:spcBef>
                <a:spcPts val="0"/>
              </a:spcBef>
              <a:spcAft>
                <a:spcPts val="0"/>
              </a:spcAft>
              <a:buClr>
                <a:srgbClr val="888888"/>
              </a:buClr>
              <a:buSzPts val="1000"/>
              <a:buFont typeface="Barlow Condensed SemiBold"/>
              <a:buNone/>
              <a:defRPr sz="1000" b="0" i="0" u="none" strike="noStrike" cap="none">
                <a:solidFill>
                  <a:srgbClr val="888888"/>
                </a:solidFill>
                <a:latin typeface="Barlow Condensed SemiBold"/>
                <a:ea typeface="Barlow Condensed SemiBold"/>
                <a:cs typeface="Barlow Condensed SemiBold"/>
                <a:sym typeface="Barlow Condensed SemiBold"/>
              </a:defRPr>
            </a:lvl8pPr>
            <a:lvl9pPr marL="0" marR="0" lvl="8" indent="0" algn="r">
              <a:lnSpc>
                <a:spcPct val="100000"/>
              </a:lnSpc>
              <a:spcBef>
                <a:spcPts val="0"/>
              </a:spcBef>
              <a:spcAft>
                <a:spcPts val="0"/>
              </a:spcAft>
              <a:buClr>
                <a:srgbClr val="888888"/>
              </a:buClr>
              <a:buSzPts val="1000"/>
              <a:buFont typeface="Barlow Condensed SemiBold"/>
              <a:buNone/>
              <a:defRPr sz="1000" b="0" i="0" u="none" strike="noStrike" cap="none">
                <a:solidFill>
                  <a:srgbClr val="888888"/>
                </a:solidFill>
                <a:latin typeface="Barlow Condensed SemiBold"/>
                <a:ea typeface="Barlow Condensed SemiBold"/>
                <a:cs typeface="Barlow Condensed SemiBold"/>
                <a:sym typeface="Barlow Condensed SemiBold"/>
              </a:defRPr>
            </a:lvl9pPr>
          </a:lstStyle>
          <a:p>
            <a:fld id="{00000000-1234-1234-1234-123412341234}" type="slidenum">
              <a:rPr lang="en-US" smtClean="0"/>
              <a:pPr/>
              <a:t>‹#›</a:t>
            </a:fld>
            <a:endParaRPr lang="en-US"/>
          </a:p>
        </p:txBody>
      </p:sp>
      <p:sp>
        <p:nvSpPr>
          <p:cNvPr id="152" name="Google Shape;152;p123"/>
          <p:cNvSpPr txBox="1">
            <a:spLocks noGrp="1"/>
          </p:cNvSpPr>
          <p:nvPr>
            <p:ph type="ftr" idx="11"/>
          </p:nvPr>
        </p:nvSpPr>
        <p:spPr>
          <a:xfrm>
            <a:off x="6098740" y="4738133"/>
            <a:ext cx="2179500" cy="273900"/>
          </a:xfrm>
          <a:prstGeom prst="rect">
            <a:avLst/>
          </a:prstGeom>
          <a:noFill/>
          <a:ln>
            <a:noFill/>
          </a:ln>
        </p:spPr>
        <p:txBody>
          <a:bodyPr spcFirstLastPara="1" wrap="square" lIns="68575" tIns="34275" rIns="68575" bIns="34275" anchor="b" anchorCtr="0">
            <a:noAutofit/>
          </a:bodyPr>
          <a:lstStyle>
            <a:lvl1pPr marR="0" lvl="0" algn="ctr">
              <a:lnSpc>
                <a:spcPct val="100000"/>
              </a:lnSpc>
              <a:spcBef>
                <a:spcPts val="0"/>
              </a:spcBef>
              <a:spcAft>
                <a:spcPts val="0"/>
              </a:spcAft>
              <a:buClr>
                <a:srgbClr val="888888"/>
              </a:buClr>
              <a:buSzPts val="1100"/>
              <a:buFont typeface="Barlow Condensed SemiBold"/>
              <a:buNone/>
              <a:defRPr sz="800" b="0" i="0" u="none" strike="noStrike" cap="none">
                <a:solidFill>
                  <a:srgbClr val="888888"/>
                </a:solidFill>
                <a:latin typeface="Barlow Condensed SemiBold"/>
                <a:ea typeface="Barlow Condensed SemiBold"/>
                <a:cs typeface="Barlow Condensed SemiBold"/>
                <a:sym typeface="Barlow Condensed SemiBold"/>
              </a:defRPr>
            </a:lvl1pPr>
            <a:lvl2pPr marR="0" lvl="1" algn="l">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28679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53"/>
        <p:cNvGrpSpPr/>
        <p:nvPr/>
      </p:nvGrpSpPr>
      <p:grpSpPr>
        <a:xfrm>
          <a:off x="0" y="0"/>
          <a:ext cx="0" cy="0"/>
          <a:chOff x="0" y="0"/>
          <a:chExt cx="0" cy="0"/>
        </a:xfrm>
      </p:grpSpPr>
      <p:sp>
        <p:nvSpPr>
          <p:cNvPr id="154" name="Google Shape;154;p124"/>
          <p:cNvSpPr txBox="1">
            <a:spLocks noGrp="1"/>
          </p:cNvSpPr>
          <p:nvPr>
            <p:ph type="ctrTitle"/>
          </p:nvPr>
        </p:nvSpPr>
        <p:spPr>
          <a:xfrm>
            <a:off x="497508" y="588413"/>
            <a:ext cx="8142000" cy="7224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61D52"/>
              </a:buClr>
              <a:buSzPts val="3600"/>
              <a:buFont typeface="Calibri"/>
              <a:buNone/>
              <a:defRPr sz="3600" cap="none">
                <a:solidFill>
                  <a:srgbClr val="061D5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5" name="Google Shape;155;p124"/>
          <p:cNvSpPr txBox="1">
            <a:spLocks noGrp="1"/>
          </p:cNvSpPr>
          <p:nvPr>
            <p:ph type="sldNum" idx="12"/>
          </p:nvPr>
        </p:nvSpPr>
        <p:spPr>
          <a:xfrm>
            <a:off x="8278171" y="4738133"/>
            <a:ext cx="665100" cy="273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9pPr>
          </a:lstStyle>
          <a:p>
            <a:fld id="{00000000-1234-1234-1234-123412341234}" type="slidenum">
              <a:rPr lang="en-US" smtClean="0"/>
              <a:pPr/>
              <a:t>‹#›</a:t>
            </a:fld>
            <a:endParaRPr lang="en-US"/>
          </a:p>
        </p:txBody>
      </p:sp>
      <p:pic>
        <p:nvPicPr>
          <p:cNvPr id="156" name="Google Shape;156;p124" descr="A close up of a logo&#10;&#10;Description automatically generated"/>
          <p:cNvPicPr preferRelativeResize="0"/>
          <p:nvPr/>
        </p:nvPicPr>
        <p:blipFill rotWithShape="1">
          <a:blip r:embed="rId2">
            <a:alphaModFix/>
          </a:blip>
          <a:srcRect l="5213" r="1218"/>
          <a:stretch/>
        </p:blipFill>
        <p:spPr>
          <a:xfrm>
            <a:off x="206236" y="4765819"/>
            <a:ext cx="871501" cy="228680"/>
          </a:xfrm>
          <a:prstGeom prst="rect">
            <a:avLst/>
          </a:prstGeom>
          <a:noFill/>
          <a:ln>
            <a:noFill/>
          </a:ln>
        </p:spPr>
      </p:pic>
      <p:sp>
        <p:nvSpPr>
          <p:cNvPr id="157" name="Google Shape;157;p124"/>
          <p:cNvSpPr txBox="1">
            <a:spLocks noGrp="1"/>
          </p:cNvSpPr>
          <p:nvPr>
            <p:ph type="body" idx="1"/>
          </p:nvPr>
        </p:nvSpPr>
        <p:spPr>
          <a:xfrm>
            <a:off x="496888" y="1468438"/>
            <a:ext cx="3837300" cy="2901000"/>
          </a:xfrm>
          <a:prstGeom prst="rect">
            <a:avLst/>
          </a:prstGeom>
          <a:noFill/>
          <a:ln>
            <a:noFill/>
          </a:ln>
        </p:spPr>
        <p:txBody>
          <a:bodyPr spcFirstLastPara="1" wrap="square" lIns="68575" tIns="34275" rIns="68575" bIns="34275" anchor="t" anchorCtr="0">
            <a:normAutofit/>
          </a:bodyPr>
          <a:lstStyle>
            <a:lvl1pPr marL="457189" marR="0" lvl="0" indent="-228594" algn="l">
              <a:lnSpc>
                <a:spcPct val="150000"/>
              </a:lnSpc>
              <a:spcBef>
                <a:spcPts val="200"/>
              </a:spcBef>
              <a:spcAft>
                <a:spcPts val="0"/>
              </a:spcAft>
              <a:buClr>
                <a:srgbClr val="061D52"/>
              </a:buClr>
              <a:buSzPts val="1200"/>
              <a:buFont typeface="Arial"/>
              <a:buNone/>
              <a:defRPr sz="1200">
                <a:solidFill>
                  <a:srgbClr val="061D52"/>
                </a:solidFill>
                <a:latin typeface="Montserrat"/>
                <a:ea typeface="Montserrat"/>
                <a:cs typeface="Montserrat"/>
                <a:sym typeface="Montserrat"/>
              </a:defRPr>
            </a:lvl1pPr>
            <a:lvl2pPr marL="914378" lvl="1" indent="-228594" algn="l">
              <a:lnSpc>
                <a:spcPct val="90000"/>
              </a:lnSpc>
              <a:spcBef>
                <a:spcPts val="400"/>
              </a:spcBef>
              <a:spcAft>
                <a:spcPts val="0"/>
              </a:spcAft>
              <a:buClr>
                <a:schemeClr val="dk1"/>
              </a:buClr>
              <a:buSzPts val="1800"/>
              <a:buNone/>
              <a:defRPr/>
            </a:lvl2pPr>
            <a:lvl3pPr marL="1371566" lvl="2" indent="-228594" algn="l">
              <a:lnSpc>
                <a:spcPct val="90000"/>
              </a:lnSpc>
              <a:spcBef>
                <a:spcPts val="400"/>
              </a:spcBef>
              <a:spcAft>
                <a:spcPts val="0"/>
              </a:spcAft>
              <a:buClr>
                <a:schemeClr val="dk1"/>
              </a:buClr>
              <a:buSzPts val="1500"/>
              <a:buNone/>
              <a:defRPr/>
            </a:lvl3pPr>
            <a:lvl4pPr marL="1828754" lvl="3" indent="-228594" algn="l">
              <a:lnSpc>
                <a:spcPct val="90000"/>
              </a:lnSpc>
              <a:spcBef>
                <a:spcPts val="400"/>
              </a:spcBef>
              <a:spcAft>
                <a:spcPts val="0"/>
              </a:spcAft>
              <a:buClr>
                <a:schemeClr val="dk1"/>
              </a:buClr>
              <a:buSzPts val="1400"/>
              <a:buNone/>
              <a:defRPr/>
            </a:lvl4pPr>
            <a:lvl5pPr marL="2285943" lvl="4" indent="-228594" algn="l">
              <a:lnSpc>
                <a:spcPct val="90000"/>
              </a:lnSpc>
              <a:spcBef>
                <a:spcPts val="400"/>
              </a:spcBef>
              <a:spcAft>
                <a:spcPts val="0"/>
              </a:spcAft>
              <a:buClr>
                <a:schemeClr val="dk1"/>
              </a:buClr>
              <a:buSzPts val="1400"/>
              <a:buNone/>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endParaRPr/>
          </a:p>
        </p:txBody>
      </p:sp>
      <p:sp>
        <p:nvSpPr>
          <p:cNvPr id="158" name="Google Shape;158;p124"/>
          <p:cNvSpPr txBox="1">
            <a:spLocks noGrp="1"/>
          </p:cNvSpPr>
          <p:nvPr>
            <p:ph type="body" idx="2"/>
          </p:nvPr>
        </p:nvSpPr>
        <p:spPr>
          <a:xfrm>
            <a:off x="4648826" y="1468438"/>
            <a:ext cx="3990600" cy="2901000"/>
          </a:xfrm>
          <a:prstGeom prst="rect">
            <a:avLst/>
          </a:prstGeom>
          <a:noFill/>
          <a:ln>
            <a:noFill/>
          </a:ln>
        </p:spPr>
        <p:txBody>
          <a:bodyPr spcFirstLastPara="1" wrap="square" lIns="68575" tIns="34275" rIns="68575" bIns="34275" anchor="t" anchorCtr="0">
            <a:normAutofit/>
          </a:bodyPr>
          <a:lstStyle>
            <a:lvl1pPr marL="457189" lvl="0" indent="-228594" algn="l">
              <a:lnSpc>
                <a:spcPct val="150000"/>
              </a:lnSpc>
              <a:spcBef>
                <a:spcPts val="800"/>
              </a:spcBef>
              <a:spcAft>
                <a:spcPts val="0"/>
              </a:spcAft>
              <a:buClr>
                <a:srgbClr val="061D52"/>
              </a:buClr>
              <a:buSzPts val="1200"/>
              <a:buNone/>
              <a:defRPr sz="1200">
                <a:solidFill>
                  <a:srgbClr val="061D52"/>
                </a:solidFill>
                <a:latin typeface="Montserrat"/>
                <a:ea typeface="Montserrat"/>
                <a:cs typeface="Montserrat"/>
                <a:sym typeface="Montserrat"/>
              </a:defRPr>
            </a:lvl1pPr>
            <a:lvl2pPr marL="914378" lvl="1" indent="-228594" algn="l">
              <a:lnSpc>
                <a:spcPct val="90000"/>
              </a:lnSpc>
              <a:spcBef>
                <a:spcPts val="400"/>
              </a:spcBef>
              <a:spcAft>
                <a:spcPts val="0"/>
              </a:spcAft>
              <a:buClr>
                <a:schemeClr val="dk1"/>
              </a:buClr>
              <a:buSzPts val="1800"/>
              <a:buNone/>
              <a:defRPr/>
            </a:lvl2pPr>
            <a:lvl3pPr marL="1371566" lvl="2" indent="-228594" algn="l">
              <a:lnSpc>
                <a:spcPct val="90000"/>
              </a:lnSpc>
              <a:spcBef>
                <a:spcPts val="400"/>
              </a:spcBef>
              <a:spcAft>
                <a:spcPts val="0"/>
              </a:spcAft>
              <a:buClr>
                <a:schemeClr val="dk1"/>
              </a:buClr>
              <a:buSzPts val="1500"/>
              <a:buNone/>
              <a:defRPr/>
            </a:lvl3pPr>
            <a:lvl4pPr marL="1828754" lvl="3" indent="-228594" algn="l">
              <a:lnSpc>
                <a:spcPct val="90000"/>
              </a:lnSpc>
              <a:spcBef>
                <a:spcPts val="400"/>
              </a:spcBef>
              <a:spcAft>
                <a:spcPts val="0"/>
              </a:spcAft>
              <a:buClr>
                <a:schemeClr val="dk1"/>
              </a:buClr>
              <a:buSzPts val="1400"/>
              <a:buNone/>
              <a:defRPr/>
            </a:lvl4pPr>
            <a:lvl5pPr marL="2285943" lvl="4" indent="-228594" algn="l">
              <a:lnSpc>
                <a:spcPct val="90000"/>
              </a:lnSpc>
              <a:spcBef>
                <a:spcPts val="400"/>
              </a:spcBef>
              <a:spcAft>
                <a:spcPts val="0"/>
              </a:spcAft>
              <a:buClr>
                <a:schemeClr val="dk1"/>
              </a:buClr>
              <a:buSzPts val="1400"/>
              <a:buNone/>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endParaRPr/>
          </a:p>
        </p:txBody>
      </p:sp>
      <p:sp>
        <p:nvSpPr>
          <p:cNvPr id="159" name="Google Shape;159;p124"/>
          <p:cNvSpPr txBox="1">
            <a:spLocks noGrp="1"/>
          </p:cNvSpPr>
          <p:nvPr>
            <p:ph type="ftr" idx="11"/>
          </p:nvPr>
        </p:nvSpPr>
        <p:spPr>
          <a:xfrm>
            <a:off x="6098740" y="4738133"/>
            <a:ext cx="2179500" cy="273900"/>
          </a:xfrm>
          <a:prstGeom prst="rect">
            <a:avLst/>
          </a:prstGeom>
          <a:noFill/>
          <a:ln>
            <a:noFill/>
          </a:ln>
        </p:spPr>
        <p:txBody>
          <a:bodyPr spcFirstLastPara="1" wrap="square" lIns="68575" tIns="34275" rIns="68575" bIns="34275" anchor="b" anchorCtr="0">
            <a:noAutofit/>
          </a:bodyPr>
          <a:lstStyle>
            <a:lvl1pPr lvl="0" algn="ctr">
              <a:lnSpc>
                <a:spcPct val="100000"/>
              </a:lnSpc>
              <a:spcBef>
                <a:spcPts val="0"/>
              </a:spcBef>
              <a:spcAft>
                <a:spcPts val="0"/>
              </a:spcAft>
              <a:buSzPts val="1100"/>
              <a:buNone/>
              <a:defRPr sz="800" b="0">
                <a:solidFill>
                  <a:srgbClr val="888888"/>
                </a:solidFill>
                <a:latin typeface="Barlow Condensed SemiBold"/>
                <a:ea typeface="Barlow Condensed SemiBold"/>
                <a:cs typeface="Barlow Condensed SemiBold"/>
                <a:sym typeface="Barlow Condensed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331921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1_Title Slide">
  <p:cSld name="11_Title Slide">
    <p:bg>
      <p:bgPr>
        <a:solidFill>
          <a:srgbClr val="DCF1FF"/>
        </a:solidFill>
        <a:effectLst/>
      </p:bgPr>
    </p:bg>
    <p:spTree>
      <p:nvGrpSpPr>
        <p:cNvPr id="1" name="Shape 160"/>
        <p:cNvGrpSpPr/>
        <p:nvPr/>
      </p:nvGrpSpPr>
      <p:grpSpPr>
        <a:xfrm>
          <a:off x="0" y="0"/>
          <a:ext cx="0" cy="0"/>
          <a:chOff x="0" y="0"/>
          <a:chExt cx="0" cy="0"/>
        </a:xfrm>
      </p:grpSpPr>
      <p:pic>
        <p:nvPicPr>
          <p:cNvPr id="161" name="Google Shape;161;p125" descr="A close up of a logo&#10;&#10;Description automatically generated"/>
          <p:cNvPicPr preferRelativeResize="0"/>
          <p:nvPr/>
        </p:nvPicPr>
        <p:blipFill rotWithShape="1">
          <a:blip r:embed="rId2">
            <a:alphaModFix/>
          </a:blip>
          <a:srcRect l="5213" r="1218"/>
          <a:stretch/>
        </p:blipFill>
        <p:spPr>
          <a:xfrm>
            <a:off x="206236" y="4765819"/>
            <a:ext cx="871501" cy="228680"/>
          </a:xfrm>
          <a:prstGeom prst="rect">
            <a:avLst/>
          </a:prstGeom>
          <a:noFill/>
          <a:ln>
            <a:noFill/>
          </a:ln>
        </p:spPr>
      </p:pic>
      <p:sp>
        <p:nvSpPr>
          <p:cNvPr id="162" name="Google Shape;162;p125"/>
          <p:cNvSpPr txBox="1">
            <a:spLocks noGrp="1"/>
          </p:cNvSpPr>
          <p:nvPr>
            <p:ph type="sldNum" idx="12"/>
          </p:nvPr>
        </p:nvSpPr>
        <p:spPr>
          <a:xfrm>
            <a:off x="8278171" y="4738133"/>
            <a:ext cx="665100" cy="273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9pPr>
          </a:lstStyle>
          <a:p>
            <a:fld id="{00000000-1234-1234-1234-123412341234}" type="slidenum">
              <a:rPr lang="en-US" smtClean="0"/>
              <a:pPr/>
              <a:t>‹#›</a:t>
            </a:fld>
            <a:endParaRPr lang="en-US"/>
          </a:p>
        </p:txBody>
      </p:sp>
      <p:sp>
        <p:nvSpPr>
          <p:cNvPr id="163" name="Google Shape;163;p125"/>
          <p:cNvSpPr txBox="1">
            <a:spLocks noGrp="1"/>
          </p:cNvSpPr>
          <p:nvPr>
            <p:ph type="ctrTitle"/>
          </p:nvPr>
        </p:nvSpPr>
        <p:spPr>
          <a:xfrm>
            <a:off x="829565" y="1602110"/>
            <a:ext cx="7396200" cy="2202300"/>
          </a:xfrm>
          <a:prstGeom prst="rect">
            <a:avLst/>
          </a:prstGeom>
          <a:noFill/>
          <a:ln>
            <a:noFill/>
          </a:ln>
        </p:spPr>
        <p:txBody>
          <a:bodyPr spcFirstLastPara="1" wrap="square" lIns="68575" tIns="34275" rIns="68575" bIns="34275" anchor="ctr" anchorCtr="0">
            <a:normAutofit/>
          </a:bodyPr>
          <a:lstStyle>
            <a:lvl1pPr lvl="0" algn="ctr">
              <a:lnSpc>
                <a:spcPct val="83328"/>
              </a:lnSpc>
              <a:spcBef>
                <a:spcPts val="0"/>
              </a:spcBef>
              <a:spcAft>
                <a:spcPts val="0"/>
              </a:spcAft>
              <a:buClr>
                <a:srgbClr val="061D52"/>
              </a:buClr>
              <a:buSzPts val="9600"/>
              <a:buFont typeface="Calibri"/>
              <a:buNone/>
              <a:defRPr sz="9600" cap="none">
                <a:solidFill>
                  <a:srgbClr val="061D5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4" name="Google Shape;164;p125"/>
          <p:cNvSpPr txBox="1">
            <a:spLocks noGrp="1"/>
          </p:cNvSpPr>
          <p:nvPr>
            <p:ph type="ftr" idx="11"/>
          </p:nvPr>
        </p:nvSpPr>
        <p:spPr>
          <a:xfrm>
            <a:off x="6098740" y="4738133"/>
            <a:ext cx="2179500" cy="273900"/>
          </a:xfrm>
          <a:prstGeom prst="rect">
            <a:avLst/>
          </a:prstGeom>
          <a:noFill/>
          <a:ln>
            <a:noFill/>
          </a:ln>
        </p:spPr>
        <p:txBody>
          <a:bodyPr spcFirstLastPara="1" wrap="square" lIns="68575" tIns="34275" rIns="68575" bIns="34275" anchor="b" anchorCtr="0">
            <a:noAutofit/>
          </a:bodyPr>
          <a:lstStyle>
            <a:lvl1pPr lvl="0" algn="ctr">
              <a:lnSpc>
                <a:spcPct val="100000"/>
              </a:lnSpc>
              <a:spcBef>
                <a:spcPts val="0"/>
              </a:spcBef>
              <a:spcAft>
                <a:spcPts val="0"/>
              </a:spcAft>
              <a:buSzPts val="1100"/>
              <a:buNone/>
              <a:defRPr sz="800" b="0">
                <a:solidFill>
                  <a:srgbClr val="888888"/>
                </a:solidFill>
                <a:latin typeface="Barlow Condensed SemiBold"/>
                <a:ea typeface="Barlow Condensed SemiBold"/>
                <a:cs typeface="Barlow Condensed SemiBold"/>
                <a:sym typeface="Barlow Condensed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5" name="Google Shape;165;p125"/>
          <p:cNvSpPr txBox="1">
            <a:spLocks noGrp="1"/>
          </p:cNvSpPr>
          <p:nvPr>
            <p:ph type="body" idx="1"/>
          </p:nvPr>
        </p:nvSpPr>
        <p:spPr>
          <a:xfrm>
            <a:off x="829565" y="1079436"/>
            <a:ext cx="7396200" cy="300000"/>
          </a:xfrm>
          <a:prstGeom prst="rect">
            <a:avLst/>
          </a:prstGeom>
          <a:noFill/>
          <a:ln>
            <a:noFill/>
          </a:ln>
        </p:spPr>
        <p:txBody>
          <a:bodyPr spcFirstLastPara="1" wrap="square" lIns="68575" tIns="34275" rIns="68575" bIns="34275" anchor="t" anchorCtr="0">
            <a:normAutofit/>
          </a:bodyPr>
          <a:lstStyle>
            <a:lvl1pPr marL="457189" lvl="0" indent="-228594" algn="ctr">
              <a:lnSpc>
                <a:spcPct val="90000"/>
              </a:lnSpc>
              <a:spcBef>
                <a:spcPts val="800"/>
              </a:spcBef>
              <a:spcAft>
                <a:spcPts val="0"/>
              </a:spcAft>
              <a:buClr>
                <a:srgbClr val="56C3FF"/>
              </a:buClr>
              <a:buSzPts val="1000"/>
              <a:buFont typeface="Montserrat ExtraBold"/>
              <a:buNone/>
              <a:defRPr sz="1000" b="1" i="0">
                <a:solidFill>
                  <a:srgbClr val="56C3FF"/>
                </a:solidFill>
                <a:latin typeface="Montserrat ExtraBold"/>
                <a:ea typeface="Montserrat ExtraBold"/>
                <a:cs typeface="Montserrat ExtraBold"/>
                <a:sym typeface="Montserrat ExtraBold"/>
              </a:defRPr>
            </a:lvl1pPr>
            <a:lvl2pPr marL="914378" lvl="1" indent="-228594" algn="l">
              <a:lnSpc>
                <a:spcPct val="90000"/>
              </a:lnSpc>
              <a:spcBef>
                <a:spcPts val="400"/>
              </a:spcBef>
              <a:spcAft>
                <a:spcPts val="0"/>
              </a:spcAft>
              <a:buClr>
                <a:srgbClr val="56C3FF"/>
              </a:buClr>
              <a:buSzPts val="1000"/>
              <a:buFont typeface="Montserrat ExtraBold"/>
              <a:buNone/>
              <a:defRPr sz="1000" b="1" i="0">
                <a:solidFill>
                  <a:srgbClr val="56C3FF"/>
                </a:solidFill>
                <a:latin typeface="Montserrat ExtraBold"/>
                <a:ea typeface="Montserrat ExtraBold"/>
                <a:cs typeface="Montserrat ExtraBold"/>
                <a:sym typeface="Montserrat ExtraBold"/>
              </a:defRPr>
            </a:lvl2pPr>
            <a:lvl3pPr marL="1371566" lvl="2" indent="-228594" algn="l">
              <a:lnSpc>
                <a:spcPct val="90000"/>
              </a:lnSpc>
              <a:spcBef>
                <a:spcPts val="400"/>
              </a:spcBef>
              <a:spcAft>
                <a:spcPts val="0"/>
              </a:spcAft>
              <a:buClr>
                <a:srgbClr val="56C3FF"/>
              </a:buClr>
              <a:buSzPts val="1000"/>
              <a:buFont typeface="Montserrat ExtraBold"/>
              <a:buNone/>
              <a:defRPr sz="1000" b="1" i="0">
                <a:solidFill>
                  <a:srgbClr val="56C3FF"/>
                </a:solidFill>
                <a:latin typeface="Montserrat ExtraBold"/>
                <a:ea typeface="Montserrat ExtraBold"/>
                <a:cs typeface="Montserrat ExtraBold"/>
                <a:sym typeface="Montserrat ExtraBold"/>
              </a:defRPr>
            </a:lvl3pPr>
            <a:lvl4pPr marL="1828754" lvl="3" indent="-228594" algn="l">
              <a:lnSpc>
                <a:spcPct val="90000"/>
              </a:lnSpc>
              <a:spcBef>
                <a:spcPts val="400"/>
              </a:spcBef>
              <a:spcAft>
                <a:spcPts val="0"/>
              </a:spcAft>
              <a:buClr>
                <a:srgbClr val="56C3FF"/>
              </a:buClr>
              <a:buSzPts val="1000"/>
              <a:buFont typeface="Montserrat ExtraBold"/>
              <a:buNone/>
              <a:defRPr sz="1000" b="1" i="0">
                <a:solidFill>
                  <a:srgbClr val="56C3FF"/>
                </a:solidFill>
                <a:latin typeface="Montserrat ExtraBold"/>
                <a:ea typeface="Montserrat ExtraBold"/>
                <a:cs typeface="Montserrat ExtraBold"/>
                <a:sym typeface="Montserrat ExtraBold"/>
              </a:defRPr>
            </a:lvl4pPr>
            <a:lvl5pPr marL="2285943" lvl="4" indent="-228594" algn="l">
              <a:lnSpc>
                <a:spcPct val="90000"/>
              </a:lnSpc>
              <a:spcBef>
                <a:spcPts val="400"/>
              </a:spcBef>
              <a:spcAft>
                <a:spcPts val="0"/>
              </a:spcAft>
              <a:buClr>
                <a:srgbClr val="56C3FF"/>
              </a:buClr>
              <a:buSzPts val="1000"/>
              <a:buFont typeface="Montserrat ExtraBold"/>
              <a:buNone/>
              <a:defRPr sz="1000" b="1" i="0">
                <a:solidFill>
                  <a:srgbClr val="56C3FF"/>
                </a:solidFill>
                <a:latin typeface="Montserrat ExtraBold"/>
                <a:ea typeface="Montserrat ExtraBold"/>
                <a:cs typeface="Montserrat ExtraBold"/>
                <a:sym typeface="Montserrat ExtraBold"/>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838623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166"/>
        <p:cNvGrpSpPr/>
        <p:nvPr/>
      </p:nvGrpSpPr>
      <p:grpSpPr>
        <a:xfrm>
          <a:off x="0" y="0"/>
          <a:ext cx="0" cy="0"/>
          <a:chOff x="0" y="0"/>
          <a:chExt cx="0" cy="0"/>
        </a:xfrm>
      </p:grpSpPr>
      <p:sp>
        <p:nvSpPr>
          <p:cNvPr id="167" name="Google Shape;167;p126"/>
          <p:cNvSpPr txBox="1">
            <a:spLocks noGrp="1"/>
          </p:cNvSpPr>
          <p:nvPr>
            <p:ph type="ctrTitle"/>
          </p:nvPr>
        </p:nvSpPr>
        <p:spPr>
          <a:xfrm>
            <a:off x="497508" y="588413"/>
            <a:ext cx="8142000" cy="7224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61D52"/>
              </a:buClr>
              <a:buSzPts val="3600"/>
              <a:buFont typeface="Calibri"/>
              <a:buNone/>
              <a:defRPr sz="3600" cap="none">
                <a:solidFill>
                  <a:srgbClr val="061D5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8" name="Google Shape;168;p126"/>
          <p:cNvSpPr txBox="1">
            <a:spLocks noGrp="1"/>
          </p:cNvSpPr>
          <p:nvPr>
            <p:ph type="sldNum" idx="12"/>
          </p:nvPr>
        </p:nvSpPr>
        <p:spPr>
          <a:xfrm>
            <a:off x="8278171" y="4738133"/>
            <a:ext cx="665100" cy="273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9pPr>
          </a:lstStyle>
          <a:p>
            <a:fld id="{00000000-1234-1234-1234-123412341234}" type="slidenum">
              <a:rPr lang="en-US" smtClean="0"/>
              <a:pPr/>
              <a:t>‹#›</a:t>
            </a:fld>
            <a:endParaRPr lang="en-US"/>
          </a:p>
        </p:txBody>
      </p:sp>
      <p:pic>
        <p:nvPicPr>
          <p:cNvPr id="169" name="Google Shape;169;p126" descr="A close up of a logo&#10;&#10;Description automatically generated"/>
          <p:cNvPicPr preferRelativeResize="0"/>
          <p:nvPr/>
        </p:nvPicPr>
        <p:blipFill rotWithShape="1">
          <a:blip r:embed="rId2">
            <a:alphaModFix/>
          </a:blip>
          <a:srcRect l="5213" r="1218"/>
          <a:stretch/>
        </p:blipFill>
        <p:spPr>
          <a:xfrm>
            <a:off x="206236" y="4765819"/>
            <a:ext cx="871501" cy="228680"/>
          </a:xfrm>
          <a:prstGeom prst="rect">
            <a:avLst/>
          </a:prstGeom>
          <a:noFill/>
          <a:ln>
            <a:noFill/>
          </a:ln>
        </p:spPr>
      </p:pic>
      <p:sp>
        <p:nvSpPr>
          <p:cNvPr id="170" name="Google Shape;170;p126"/>
          <p:cNvSpPr txBox="1">
            <a:spLocks noGrp="1"/>
          </p:cNvSpPr>
          <p:nvPr>
            <p:ph type="body" idx="1"/>
          </p:nvPr>
        </p:nvSpPr>
        <p:spPr>
          <a:xfrm>
            <a:off x="496888" y="1468438"/>
            <a:ext cx="3837300" cy="2901000"/>
          </a:xfrm>
          <a:prstGeom prst="rect">
            <a:avLst/>
          </a:prstGeom>
          <a:noFill/>
          <a:ln>
            <a:noFill/>
          </a:ln>
        </p:spPr>
        <p:txBody>
          <a:bodyPr spcFirstLastPara="1" wrap="square" lIns="68575" tIns="34275" rIns="68575" bIns="34275" anchor="t" anchorCtr="0">
            <a:normAutofit/>
          </a:bodyPr>
          <a:lstStyle>
            <a:lvl1pPr marL="457189" marR="0" lvl="0" indent="-228594" algn="l">
              <a:lnSpc>
                <a:spcPct val="150000"/>
              </a:lnSpc>
              <a:spcBef>
                <a:spcPts val="200"/>
              </a:spcBef>
              <a:spcAft>
                <a:spcPts val="0"/>
              </a:spcAft>
              <a:buClr>
                <a:srgbClr val="061D52"/>
              </a:buClr>
              <a:buSzPts val="1200"/>
              <a:buFont typeface="Arial"/>
              <a:buNone/>
              <a:defRPr sz="1200">
                <a:solidFill>
                  <a:srgbClr val="061D52"/>
                </a:solidFill>
                <a:latin typeface="Montserrat"/>
                <a:ea typeface="Montserrat"/>
                <a:cs typeface="Montserrat"/>
                <a:sym typeface="Montserrat"/>
              </a:defRPr>
            </a:lvl1pPr>
            <a:lvl2pPr marL="914378" lvl="1" indent="-228594" algn="l">
              <a:lnSpc>
                <a:spcPct val="90000"/>
              </a:lnSpc>
              <a:spcBef>
                <a:spcPts val="400"/>
              </a:spcBef>
              <a:spcAft>
                <a:spcPts val="0"/>
              </a:spcAft>
              <a:buClr>
                <a:schemeClr val="dk1"/>
              </a:buClr>
              <a:buSzPts val="1800"/>
              <a:buNone/>
              <a:defRPr/>
            </a:lvl2pPr>
            <a:lvl3pPr marL="1371566" lvl="2" indent="-228594" algn="l">
              <a:lnSpc>
                <a:spcPct val="90000"/>
              </a:lnSpc>
              <a:spcBef>
                <a:spcPts val="400"/>
              </a:spcBef>
              <a:spcAft>
                <a:spcPts val="0"/>
              </a:spcAft>
              <a:buClr>
                <a:schemeClr val="dk1"/>
              </a:buClr>
              <a:buSzPts val="1500"/>
              <a:buNone/>
              <a:defRPr/>
            </a:lvl3pPr>
            <a:lvl4pPr marL="1828754" lvl="3" indent="-228594" algn="l">
              <a:lnSpc>
                <a:spcPct val="90000"/>
              </a:lnSpc>
              <a:spcBef>
                <a:spcPts val="400"/>
              </a:spcBef>
              <a:spcAft>
                <a:spcPts val="0"/>
              </a:spcAft>
              <a:buClr>
                <a:schemeClr val="dk1"/>
              </a:buClr>
              <a:buSzPts val="1400"/>
              <a:buNone/>
              <a:defRPr/>
            </a:lvl4pPr>
            <a:lvl5pPr marL="2285943" lvl="4" indent="-228594" algn="l">
              <a:lnSpc>
                <a:spcPct val="90000"/>
              </a:lnSpc>
              <a:spcBef>
                <a:spcPts val="400"/>
              </a:spcBef>
              <a:spcAft>
                <a:spcPts val="0"/>
              </a:spcAft>
              <a:buClr>
                <a:schemeClr val="dk1"/>
              </a:buClr>
              <a:buSzPts val="1400"/>
              <a:buNone/>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endParaRPr/>
          </a:p>
        </p:txBody>
      </p:sp>
      <p:sp>
        <p:nvSpPr>
          <p:cNvPr id="171" name="Google Shape;171;p126"/>
          <p:cNvSpPr txBox="1">
            <a:spLocks noGrp="1"/>
          </p:cNvSpPr>
          <p:nvPr>
            <p:ph type="body" idx="2"/>
          </p:nvPr>
        </p:nvSpPr>
        <p:spPr>
          <a:xfrm>
            <a:off x="4648826" y="1468438"/>
            <a:ext cx="3990600" cy="2901000"/>
          </a:xfrm>
          <a:prstGeom prst="rect">
            <a:avLst/>
          </a:prstGeom>
          <a:noFill/>
          <a:ln>
            <a:noFill/>
          </a:ln>
        </p:spPr>
        <p:txBody>
          <a:bodyPr spcFirstLastPara="1" wrap="square" lIns="68575" tIns="34275" rIns="68575" bIns="34275" anchor="t" anchorCtr="0">
            <a:normAutofit/>
          </a:bodyPr>
          <a:lstStyle>
            <a:lvl1pPr marL="457189" lvl="0" indent="-228594" algn="l">
              <a:lnSpc>
                <a:spcPct val="150000"/>
              </a:lnSpc>
              <a:spcBef>
                <a:spcPts val="800"/>
              </a:spcBef>
              <a:spcAft>
                <a:spcPts val="0"/>
              </a:spcAft>
              <a:buClr>
                <a:srgbClr val="061D52"/>
              </a:buClr>
              <a:buSzPts val="1200"/>
              <a:buNone/>
              <a:defRPr sz="1200">
                <a:solidFill>
                  <a:srgbClr val="061D52"/>
                </a:solidFill>
                <a:latin typeface="Montserrat"/>
                <a:ea typeface="Montserrat"/>
                <a:cs typeface="Montserrat"/>
                <a:sym typeface="Montserrat"/>
              </a:defRPr>
            </a:lvl1pPr>
            <a:lvl2pPr marL="914378" lvl="1" indent="-228594" algn="l">
              <a:lnSpc>
                <a:spcPct val="90000"/>
              </a:lnSpc>
              <a:spcBef>
                <a:spcPts val="400"/>
              </a:spcBef>
              <a:spcAft>
                <a:spcPts val="0"/>
              </a:spcAft>
              <a:buClr>
                <a:schemeClr val="dk1"/>
              </a:buClr>
              <a:buSzPts val="1800"/>
              <a:buNone/>
              <a:defRPr/>
            </a:lvl2pPr>
            <a:lvl3pPr marL="1371566" lvl="2" indent="-228594" algn="l">
              <a:lnSpc>
                <a:spcPct val="90000"/>
              </a:lnSpc>
              <a:spcBef>
                <a:spcPts val="400"/>
              </a:spcBef>
              <a:spcAft>
                <a:spcPts val="0"/>
              </a:spcAft>
              <a:buClr>
                <a:schemeClr val="dk1"/>
              </a:buClr>
              <a:buSzPts val="1500"/>
              <a:buNone/>
              <a:defRPr/>
            </a:lvl3pPr>
            <a:lvl4pPr marL="1828754" lvl="3" indent="-228594" algn="l">
              <a:lnSpc>
                <a:spcPct val="90000"/>
              </a:lnSpc>
              <a:spcBef>
                <a:spcPts val="400"/>
              </a:spcBef>
              <a:spcAft>
                <a:spcPts val="0"/>
              </a:spcAft>
              <a:buClr>
                <a:schemeClr val="dk1"/>
              </a:buClr>
              <a:buSzPts val="1400"/>
              <a:buNone/>
              <a:defRPr/>
            </a:lvl4pPr>
            <a:lvl5pPr marL="2285943" lvl="4" indent="-228594" algn="l">
              <a:lnSpc>
                <a:spcPct val="90000"/>
              </a:lnSpc>
              <a:spcBef>
                <a:spcPts val="400"/>
              </a:spcBef>
              <a:spcAft>
                <a:spcPts val="0"/>
              </a:spcAft>
              <a:buClr>
                <a:schemeClr val="dk1"/>
              </a:buClr>
              <a:buSzPts val="1400"/>
              <a:buNone/>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endParaRPr/>
          </a:p>
        </p:txBody>
      </p:sp>
      <p:sp>
        <p:nvSpPr>
          <p:cNvPr id="172" name="Google Shape;172;p126"/>
          <p:cNvSpPr txBox="1">
            <a:spLocks noGrp="1"/>
          </p:cNvSpPr>
          <p:nvPr>
            <p:ph type="ftr" idx="11"/>
          </p:nvPr>
        </p:nvSpPr>
        <p:spPr>
          <a:xfrm>
            <a:off x="6098740" y="4738133"/>
            <a:ext cx="2179500" cy="273900"/>
          </a:xfrm>
          <a:prstGeom prst="rect">
            <a:avLst/>
          </a:prstGeom>
          <a:noFill/>
          <a:ln>
            <a:noFill/>
          </a:ln>
        </p:spPr>
        <p:txBody>
          <a:bodyPr spcFirstLastPara="1" wrap="square" lIns="68575" tIns="34275" rIns="68575" bIns="34275" anchor="b" anchorCtr="0">
            <a:noAutofit/>
          </a:bodyPr>
          <a:lstStyle>
            <a:lvl1pPr lvl="0" algn="ctr">
              <a:lnSpc>
                <a:spcPct val="100000"/>
              </a:lnSpc>
              <a:spcBef>
                <a:spcPts val="0"/>
              </a:spcBef>
              <a:spcAft>
                <a:spcPts val="0"/>
              </a:spcAft>
              <a:buSzPts val="1100"/>
              <a:buNone/>
              <a:defRPr sz="800" b="0">
                <a:solidFill>
                  <a:srgbClr val="888888"/>
                </a:solidFill>
                <a:latin typeface="Barlow Condensed SemiBold"/>
                <a:ea typeface="Barlow Condensed SemiBold"/>
                <a:cs typeface="Barlow Condensed SemiBold"/>
                <a:sym typeface="Barlow Condensed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81260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0_Title Slide" userDrawn="1">
  <p:cSld name="12_Title Slide">
    <p:spTree>
      <p:nvGrpSpPr>
        <p:cNvPr id="1" name="Shape 141"/>
        <p:cNvGrpSpPr/>
        <p:nvPr/>
      </p:nvGrpSpPr>
      <p:grpSpPr>
        <a:xfrm>
          <a:off x="0" y="0"/>
          <a:ext cx="0" cy="0"/>
          <a:chOff x="0" y="0"/>
          <a:chExt cx="0" cy="0"/>
        </a:xfrm>
      </p:grpSpPr>
      <p:sp>
        <p:nvSpPr>
          <p:cNvPr id="142" name="Google Shape;142;p122"/>
          <p:cNvSpPr txBox="1">
            <a:spLocks noGrp="1"/>
          </p:cNvSpPr>
          <p:nvPr>
            <p:ph type="ctrTitle"/>
          </p:nvPr>
        </p:nvSpPr>
        <p:spPr>
          <a:xfrm>
            <a:off x="491740" y="725714"/>
            <a:ext cx="8083500" cy="616857"/>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rgbClr val="061D52"/>
              </a:buClr>
              <a:buSzPts val="6000"/>
              <a:buFont typeface="Calibri"/>
              <a:buNone/>
              <a:defRPr sz="3600" b="0" i="0" u="none" strike="noStrike" cap="all" baseline="0" dirty="0">
                <a:solidFill>
                  <a:srgbClr val="061D52"/>
                </a:solidFill>
                <a:latin typeface="Barlow Condensed SemiBold"/>
                <a:ea typeface="Barlow Condensed SemiBold"/>
                <a:cs typeface="Barlow Condensed SemiBold"/>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pic>
        <p:nvPicPr>
          <p:cNvPr id="143" name="Google Shape;143;p122" descr="A close up of a logo&#10;&#10;Description automatically generated"/>
          <p:cNvPicPr preferRelativeResize="0"/>
          <p:nvPr/>
        </p:nvPicPr>
        <p:blipFill rotWithShape="1">
          <a:blip r:embed="rId2">
            <a:alphaModFix/>
          </a:blip>
          <a:srcRect l="5213" r="1218"/>
          <a:stretch/>
        </p:blipFill>
        <p:spPr>
          <a:xfrm>
            <a:off x="206237" y="4765819"/>
            <a:ext cx="871501" cy="228680"/>
          </a:xfrm>
          <a:prstGeom prst="rect">
            <a:avLst/>
          </a:prstGeom>
          <a:noFill/>
          <a:ln>
            <a:noFill/>
          </a:ln>
        </p:spPr>
      </p:pic>
      <p:sp>
        <p:nvSpPr>
          <p:cNvPr id="144" name="Google Shape;144;p122"/>
          <p:cNvSpPr txBox="1">
            <a:spLocks noGrp="1"/>
          </p:cNvSpPr>
          <p:nvPr>
            <p:ph type="sldNum" idx="12"/>
          </p:nvPr>
        </p:nvSpPr>
        <p:spPr>
          <a:xfrm>
            <a:off x="8278172" y="4738134"/>
            <a:ext cx="665100" cy="273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Barlow Condensed SemiBold"/>
                <a:ea typeface="Barlow Condensed SemiBold"/>
                <a:cs typeface="Barlow Condensed SemiBold"/>
                <a:sym typeface="Barlow Condensed SemiBold"/>
              </a:defRPr>
            </a:lvl9pPr>
          </a:lstStyle>
          <a:p>
            <a:fld id="{00000000-1234-1234-1234-123412341234}" type="slidenum">
              <a:rPr lang="en-US" smtClean="0"/>
              <a:pPr/>
              <a:t>‹#›</a:t>
            </a:fld>
            <a:endParaRPr lang="en-US"/>
          </a:p>
        </p:txBody>
      </p:sp>
      <p:sp>
        <p:nvSpPr>
          <p:cNvPr id="145" name="Google Shape;145;p122"/>
          <p:cNvSpPr txBox="1">
            <a:spLocks noGrp="1"/>
          </p:cNvSpPr>
          <p:nvPr>
            <p:ph type="ftr" idx="11"/>
          </p:nvPr>
        </p:nvSpPr>
        <p:spPr>
          <a:xfrm>
            <a:off x="6098740" y="4738134"/>
            <a:ext cx="2179500" cy="273900"/>
          </a:xfrm>
          <a:prstGeom prst="rect">
            <a:avLst/>
          </a:prstGeom>
          <a:noFill/>
          <a:ln>
            <a:noFill/>
          </a:ln>
        </p:spPr>
        <p:txBody>
          <a:bodyPr spcFirstLastPara="1" wrap="square" lIns="68575" tIns="34275" rIns="68575" bIns="34275" anchor="b" anchorCtr="0">
            <a:noAutofit/>
          </a:bodyPr>
          <a:lstStyle>
            <a:lvl1pPr lvl="0" algn="ctr">
              <a:lnSpc>
                <a:spcPct val="100000"/>
              </a:lnSpc>
              <a:spcBef>
                <a:spcPts val="0"/>
              </a:spcBef>
              <a:spcAft>
                <a:spcPts val="0"/>
              </a:spcAft>
              <a:buSzPts val="1100"/>
              <a:buNone/>
              <a:defRPr sz="800" b="0">
                <a:solidFill>
                  <a:srgbClr val="888888"/>
                </a:solidFill>
                <a:latin typeface="Barlow Condensed SemiBold"/>
                <a:ea typeface="Barlow Condensed SemiBold"/>
                <a:cs typeface="Barlow Condensed SemiBold"/>
                <a:sym typeface="Barlow Condensed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122"/>
          <p:cNvSpPr txBox="1">
            <a:spLocks noGrp="1"/>
          </p:cNvSpPr>
          <p:nvPr>
            <p:ph type="body" idx="1"/>
          </p:nvPr>
        </p:nvSpPr>
        <p:spPr>
          <a:xfrm>
            <a:off x="491740" y="529664"/>
            <a:ext cx="4149600" cy="196050"/>
          </a:xfrm>
          <a:prstGeom prst="rect">
            <a:avLst/>
          </a:prstGeom>
          <a:noFill/>
          <a:ln>
            <a:noFill/>
          </a:ln>
        </p:spPr>
        <p:txBody>
          <a:bodyPr spcFirstLastPara="1" wrap="square" lIns="0" tIns="0" rIns="0" bIns="0" anchor="t" anchorCtr="0">
            <a:normAutofit/>
          </a:bodyPr>
          <a:lstStyle>
            <a:lvl1pPr marL="0" lvl="0" indent="0" algn="l">
              <a:lnSpc>
                <a:spcPct val="100000"/>
              </a:lnSpc>
              <a:spcBef>
                <a:spcPts val="0"/>
              </a:spcBef>
              <a:spcAft>
                <a:spcPts val="0"/>
              </a:spcAft>
              <a:buClr>
                <a:srgbClr val="56C3FF"/>
              </a:buClr>
              <a:buSzPts val="1000"/>
              <a:buFont typeface="Montserrat ExtraBold"/>
              <a:buNone/>
              <a:defRPr sz="1000" b="1" i="0" cap="all" baseline="0">
                <a:solidFill>
                  <a:srgbClr val="56C3FF"/>
                </a:solidFill>
                <a:latin typeface="Montserrat ExtraBold"/>
                <a:ea typeface="Montserrat ExtraBold"/>
                <a:cs typeface="Montserrat ExtraBold"/>
                <a:sym typeface="Montserrat ExtraBold"/>
              </a:defRPr>
            </a:lvl1pPr>
            <a:lvl2pPr marL="914378" lvl="1" indent="-228594" algn="l">
              <a:lnSpc>
                <a:spcPct val="90000"/>
              </a:lnSpc>
              <a:spcBef>
                <a:spcPts val="400"/>
              </a:spcBef>
              <a:spcAft>
                <a:spcPts val="0"/>
              </a:spcAft>
              <a:buClr>
                <a:srgbClr val="56C3FF"/>
              </a:buClr>
              <a:buSzPts val="1000"/>
              <a:buFont typeface="Montserrat ExtraBold"/>
              <a:buNone/>
              <a:defRPr sz="1000" b="1" i="0">
                <a:solidFill>
                  <a:srgbClr val="56C3FF"/>
                </a:solidFill>
                <a:latin typeface="Montserrat ExtraBold"/>
                <a:ea typeface="Montserrat ExtraBold"/>
                <a:cs typeface="Montserrat ExtraBold"/>
                <a:sym typeface="Montserrat ExtraBold"/>
              </a:defRPr>
            </a:lvl2pPr>
            <a:lvl3pPr marL="1371566" lvl="2" indent="-228594" algn="l">
              <a:lnSpc>
                <a:spcPct val="90000"/>
              </a:lnSpc>
              <a:spcBef>
                <a:spcPts val="400"/>
              </a:spcBef>
              <a:spcAft>
                <a:spcPts val="0"/>
              </a:spcAft>
              <a:buClr>
                <a:srgbClr val="56C3FF"/>
              </a:buClr>
              <a:buSzPts val="1000"/>
              <a:buFont typeface="Montserrat ExtraBold"/>
              <a:buNone/>
              <a:defRPr sz="1000" b="1" i="0">
                <a:solidFill>
                  <a:srgbClr val="56C3FF"/>
                </a:solidFill>
                <a:latin typeface="Montserrat ExtraBold"/>
                <a:ea typeface="Montserrat ExtraBold"/>
                <a:cs typeface="Montserrat ExtraBold"/>
                <a:sym typeface="Montserrat ExtraBold"/>
              </a:defRPr>
            </a:lvl3pPr>
            <a:lvl4pPr marL="1828754" lvl="3" indent="-228594" algn="l">
              <a:lnSpc>
                <a:spcPct val="90000"/>
              </a:lnSpc>
              <a:spcBef>
                <a:spcPts val="400"/>
              </a:spcBef>
              <a:spcAft>
                <a:spcPts val="0"/>
              </a:spcAft>
              <a:buClr>
                <a:srgbClr val="56C3FF"/>
              </a:buClr>
              <a:buSzPts val="1000"/>
              <a:buFont typeface="Montserrat ExtraBold"/>
              <a:buNone/>
              <a:defRPr sz="1000" b="1" i="0">
                <a:solidFill>
                  <a:srgbClr val="56C3FF"/>
                </a:solidFill>
                <a:latin typeface="Montserrat ExtraBold"/>
                <a:ea typeface="Montserrat ExtraBold"/>
                <a:cs typeface="Montserrat ExtraBold"/>
                <a:sym typeface="Montserrat ExtraBold"/>
              </a:defRPr>
            </a:lvl4pPr>
            <a:lvl5pPr marL="2285943" lvl="4" indent="-228594" algn="l">
              <a:lnSpc>
                <a:spcPct val="90000"/>
              </a:lnSpc>
              <a:spcBef>
                <a:spcPts val="400"/>
              </a:spcBef>
              <a:spcAft>
                <a:spcPts val="0"/>
              </a:spcAft>
              <a:buClr>
                <a:srgbClr val="56C3FF"/>
              </a:buClr>
              <a:buSzPts val="1000"/>
              <a:buFont typeface="Montserrat ExtraBold"/>
              <a:buNone/>
              <a:defRPr sz="1000" b="1" i="0">
                <a:solidFill>
                  <a:srgbClr val="56C3FF"/>
                </a:solidFill>
                <a:latin typeface="Montserrat ExtraBold"/>
                <a:ea typeface="Montserrat ExtraBold"/>
                <a:cs typeface="Montserrat ExtraBold"/>
                <a:sym typeface="Montserrat ExtraBold"/>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endParaRPr dirty="0"/>
          </a:p>
        </p:txBody>
      </p:sp>
      <p:sp>
        <p:nvSpPr>
          <p:cNvPr id="7" name="Google Shape;132;p120">
            <a:extLst>
              <a:ext uri="{FF2B5EF4-FFF2-40B4-BE49-F238E27FC236}">
                <a16:creationId xmlns:a16="http://schemas.microsoft.com/office/drawing/2014/main" id="{63330AE7-032F-8E48-ACA7-C41749895E50}"/>
              </a:ext>
            </a:extLst>
          </p:cNvPr>
          <p:cNvSpPr txBox="1">
            <a:spLocks noGrp="1"/>
          </p:cNvSpPr>
          <p:nvPr>
            <p:ph type="body" idx="13"/>
          </p:nvPr>
        </p:nvSpPr>
        <p:spPr>
          <a:xfrm>
            <a:off x="496888" y="1468438"/>
            <a:ext cx="8142600" cy="2901000"/>
          </a:xfrm>
          <a:prstGeom prst="rect">
            <a:avLst/>
          </a:prstGeom>
          <a:noFill/>
          <a:ln>
            <a:noFill/>
          </a:ln>
        </p:spPr>
        <p:txBody>
          <a:bodyPr spcFirstLastPara="1" wrap="square" lIns="68575" tIns="34275" rIns="68575" bIns="34275" anchor="t" anchorCtr="0">
            <a:noAutofit/>
          </a:bodyPr>
          <a:lstStyle>
            <a:lvl1pPr marL="457189" marR="0" lvl="0" indent="-228594" algn="l">
              <a:lnSpc>
                <a:spcPct val="150000"/>
              </a:lnSpc>
              <a:spcBef>
                <a:spcPts val="200"/>
              </a:spcBef>
              <a:spcAft>
                <a:spcPts val="0"/>
              </a:spcAft>
              <a:buClr>
                <a:srgbClr val="061D52"/>
              </a:buClr>
              <a:buSzPts val="900"/>
              <a:buFont typeface="Arial"/>
              <a:buNone/>
              <a:defRPr sz="1200" b="0" i="0" u="none" strike="noStrike" cap="none">
                <a:solidFill>
                  <a:srgbClr val="061D52"/>
                </a:solidFill>
                <a:latin typeface="Montserrat"/>
                <a:ea typeface="Montserrat"/>
                <a:cs typeface="Montserrat"/>
                <a:sym typeface="Montserrat"/>
              </a:defRPr>
            </a:lvl1pPr>
            <a:lvl2pPr marL="914378" marR="0" lvl="1" indent="-228594" algn="l">
              <a:lnSpc>
                <a:spcPct val="90000"/>
              </a:lnSpc>
              <a:spcBef>
                <a:spcPts val="600"/>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L="1371566" marR="0" lvl="2" indent="-228594" algn="l">
              <a:lnSpc>
                <a:spcPct val="90000"/>
              </a:lnSpc>
              <a:spcBef>
                <a:spcPts val="500"/>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L="1828754" marR="0" lvl="3" indent="-228594" algn="l">
              <a:lnSpc>
                <a:spcPct val="90000"/>
              </a:lnSpc>
              <a:spcBef>
                <a:spcPts val="4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L="2285943" marR="0" lvl="4" indent="-228594" algn="l">
              <a:lnSpc>
                <a:spcPct val="90000"/>
              </a:lnSpc>
              <a:spcBef>
                <a:spcPts val="4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L="2743132" marR="0" lvl="5" indent="-323842" algn="l">
              <a:lnSpc>
                <a:spcPct val="9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6pPr>
            <a:lvl7pPr marL="3200320" marR="0" lvl="6" indent="-323842" algn="l">
              <a:lnSpc>
                <a:spcPct val="9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7pPr>
            <a:lvl8pPr marL="3657509" marR="0" lvl="7" indent="-323842" algn="l">
              <a:lnSpc>
                <a:spcPct val="9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8pPr>
            <a:lvl9pPr marL="4114697" marR="0" lvl="8" indent="-323842" algn="l">
              <a:lnSpc>
                <a:spcPct val="90000"/>
              </a:lnSpc>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832655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30"/>
        <p:cNvGrpSpPr/>
        <p:nvPr/>
      </p:nvGrpSpPr>
      <p:grpSpPr>
        <a:xfrm>
          <a:off x="0" y="0"/>
          <a:ext cx="0" cy="0"/>
          <a:chOff x="0" y="0"/>
          <a:chExt cx="0" cy="0"/>
        </a:xfrm>
      </p:grpSpPr>
      <p:sp>
        <p:nvSpPr>
          <p:cNvPr id="31" name="Google Shape;31;p5"/>
          <p:cNvSpPr txBox="1">
            <a:spLocks noGrp="1"/>
          </p:cNvSpPr>
          <p:nvPr>
            <p:ph type="ctrTitle"/>
          </p:nvPr>
        </p:nvSpPr>
        <p:spPr>
          <a:xfrm>
            <a:off x="2845221" y="1584632"/>
            <a:ext cx="3458074" cy="850575"/>
          </a:xfrm>
          <a:prstGeom prst="rect">
            <a:avLst/>
          </a:prstGeom>
          <a:noFill/>
          <a:ln>
            <a:noFill/>
          </a:ln>
        </p:spPr>
        <p:txBody>
          <a:bodyPr spcFirstLastPara="1" wrap="square" lIns="91425" tIns="45700" rIns="91425" bIns="45700" anchor="t" anchorCtr="0">
            <a:noAutofit/>
          </a:bodyPr>
          <a:lstStyle>
            <a:lvl1pPr marR="0" lvl="0" algn="ctr" rtl="0">
              <a:lnSpc>
                <a:spcPct val="107407"/>
              </a:lnSpc>
              <a:spcBef>
                <a:spcPts val="0"/>
              </a:spcBef>
              <a:spcAft>
                <a:spcPts val="0"/>
              </a:spcAft>
              <a:buClr>
                <a:srgbClr val="DCF1FF"/>
              </a:buClr>
              <a:buSzPts val="5400"/>
              <a:buFont typeface="Barlow Condensed SemiBold"/>
              <a:buNone/>
              <a:defRPr sz="5400" b="0" i="0" u="none" strike="noStrike" cap="none">
                <a:solidFill>
                  <a:srgbClr val="DCF1FF"/>
                </a:solidFill>
                <a:latin typeface="Barlow Condensed SemiBold"/>
                <a:ea typeface="Barlow Condensed SemiBold"/>
                <a:cs typeface="Barlow Condensed SemiBold"/>
                <a:sym typeface="Barlow Condensed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32" name="Google Shape;32;p5"/>
          <p:cNvCxnSpPr/>
          <p:nvPr/>
        </p:nvCxnSpPr>
        <p:spPr>
          <a:xfrm>
            <a:off x="4305116" y="3603927"/>
            <a:ext cx="594211" cy="0"/>
          </a:xfrm>
          <a:prstGeom prst="straightConnector1">
            <a:avLst/>
          </a:prstGeom>
          <a:noFill/>
          <a:ln w="9525" cap="flat" cmpd="sng">
            <a:solidFill>
              <a:srgbClr val="56C3FF"/>
            </a:solidFill>
            <a:prstDash val="solid"/>
            <a:round/>
            <a:headEnd type="none" w="sm" len="sm"/>
            <a:tailEnd type="none" w="sm" len="sm"/>
          </a:ln>
        </p:spPr>
      </p:cxnSp>
      <p:pic>
        <p:nvPicPr>
          <p:cNvPr id="33" name="Google Shape;33;p5"/>
          <p:cNvPicPr preferRelativeResize="0"/>
          <p:nvPr/>
        </p:nvPicPr>
        <p:blipFill rotWithShape="1">
          <a:blip r:embed="rId2">
            <a:alphaModFix/>
          </a:blip>
          <a:srcRect/>
          <a:stretch/>
        </p:blipFill>
        <p:spPr>
          <a:xfrm>
            <a:off x="3865381" y="3787152"/>
            <a:ext cx="1470864" cy="349912"/>
          </a:xfrm>
          <a:prstGeom prst="rect">
            <a:avLst/>
          </a:prstGeom>
          <a:noFill/>
          <a:ln>
            <a:noFill/>
          </a:ln>
        </p:spPr>
      </p:pic>
    </p:spTree>
    <p:extLst>
      <p:ext uri="{BB962C8B-B14F-4D97-AF65-F5344CB8AC3E}">
        <p14:creationId xmlns:p14="http://schemas.microsoft.com/office/powerpoint/2010/main" val="3086855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5221" y="1584631"/>
            <a:ext cx="3458074" cy="850575"/>
          </a:xfrm>
          <a:prstGeom prst="rect">
            <a:avLst/>
          </a:prstGeom>
          <a:noFill/>
        </p:spPr>
        <p:txBody>
          <a:bodyPr anchor="t"/>
          <a:lstStyle>
            <a:lvl1pPr algn="ctr">
              <a:lnSpc>
                <a:spcPts val="5800"/>
              </a:lnSpc>
              <a:defRPr sz="5400" cap="all">
                <a:solidFill>
                  <a:srgbClr val="DCF1FF"/>
                </a:solidFill>
              </a:defRPr>
            </a:lvl1pPr>
          </a:lstStyle>
          <a:p>
            <a:r>
              <a:rPr lang="en-US" dirty="0"/>
              <a:t>Thank you.</a:t>
            </a:r>
          </a:p>
        </p:txBody>
      </p:sp>
      <p:cxnSp>
        <p:nvCxnSpPr>
          <p:cNvPr id="5" name="Straight Connector 4"/>
          <p:cNvCxnSpPr/>
          <p:nvPr userDrawn="1"/>
        </p:nvCxnSpPr>
        <p:spPr>
          <a:xfrm>
            <a:off x="4305115" y="3195457"/>
            <a:ext cx="594211" cy="0"/>
          </a:xfrm>
          <a:prstGeom prst="line">
            <a:avLst/>
          </a:prstGeom>
          <a:ln>
            <a:solidFill>
              <a:srgbClr val="56C3FF"/>
            </a:solidFill>
          </a:ln>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userDrawn="1"/>
        </p:nvPicPr>
        <p:blipFill>
          <a:blip r:embed="rId2"/>
          <a:stretch>
            <a:fillRect/>
          </a:stretch>
        </p:blipFill>
        <p:spPr>
          <a:xfrm>
            <a:off x="3865381" y="3378681"/>
            <a:ext cx="1470864" cy="349912"/>
          </a:xfrm>
          <a:prstGeom prst="rect">
            <a:avLst/>
          </a:prstGeom>
        </p:spPr>
      </p:pic>
    </p:spTree>
    <p:extLst>
      <p:ext uri="{BB962C8B-B14F-4D97-AF65-F5344CB8AC3E}">
        <p14:creationId xmlns:p14="http://schemas.microsoft.com/office/powerpoint/2010/main" val="1651224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Title Slide">
  <p:cSld name="4_Title Slide">
    <p:bg>
      <p:bgPr>
        <a:solidFill>
          <a:srgbClr val="DCF1FF"/>
        </a:solidFill>
        <a:effectLst/>
      </p:bgPr>
    </p:bg>
    <p:spTree>
      <p:nvGrpSpPr>
        <p:cNvPr id="1" name="Shape 232"/>
        <p:cNvGrpSpPr/>
        <p:nvPr/>
      </p:nvGrpSpPr>
      <p:grpSpPr>
        <a:xfrm>
          <a:off x="0" y="0"/>
          <a:ext cx="0" cy="0"/>
          <a:chOff x="0" y="0"/>
          <a:chExt cx="0" cy="0"/>
        </a:xfrm>
      </p:grpSpPr>
      <p:sp>
        <p:nvSpPr>
          <p:cNvPr id="233" name="Google Shape;233;p28"/>
          <p:cNvSpPr txBox="1">
            <a:spLocks noGrp="1"/>
          </p:cNvSpPr>
          <p:nvPr>
            <p:ph type="ctrTitle"/>
          </p:nvPr>
        </p:nvSpPr>
        <p:spPr>
          <a:xfrm>
            <a:off x="497507" y="588412"/>
            <a:ext cx="8141851" cy="72240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061D52"/>
              </a:buClr>
              <a:buSzPts val="3600"/>
              <a:buFont typeface="Barlow Condensed SemiBold"/>
              <a:buNone/>
              <a:defRPr sz="3600" b="0" i="0" u="none" strike="noStrike" cap="none">
                <a:solidFill>
                  <a:srgbClr val="061D52"/>
                </a:solidFill>
                <a:latin typeface="Barlow Condensed SemiBold"/>
                <a:ea typeface="Barlow Condensed SemiBold"/>
                <a:cs typeface="Barlow Condensed SemiBold"/>
                <a:sym typeface="Barlow Condensed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34" name="Google Shape;234;p28" descr="A close up of a logo&#10;&#10;Description automatically generated"/>
          <p:cNvPicPr preferRelativeResize="0"/>
          <p:nvPr/>
        </p:nvPicPr>
        <p:blipFill rotWithShape="1">
          <a:blip r:embed="rId2">
            <a:alphaModFix/>
          </a:blip>
          <a:srcRect l="5213" r="1219"/>
          <a:stretch/>
        </p:blipFill>
        <p:spPr>
          <a:xfrm>
            <a:off x="206234" y="4765819"/>
            <a:ext cx="871501" cy="228680"/>
          </a:xfrm>
          <a:prstGeom prst="rect">
            <a:avLst/>
          </a:prstGeom>
          <a:noFill/>
          <a:ln>
            <a:noFill/>
          </a:ln>
        </p:spPr>
      </p:pic>
      <p:sp>
        <p:nvSpPr>
          <p:cNvPr id="235" name="Google Shape;235;p28"/>
          <p:cNvSpPr txBox="1">
            <a:spLocks noGrp="1"/>
          </p:cNvSpPr>
          <p:nvPr>
            <p:ph type="body" idx="1"/>
          </p:nvPr>
        </p:nvSpPr>
        <p:spPr>
          <a:xfrm>
            <a:off x="496887" y="1468438"/>
            <a:ext cx="8142471" cy="29009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240"/>
              </a:spcBef>
              <a:spcAft>
                <a:spcPts val="0"/>
              </a:spcAft>
              <a:buClr>
                <a:srgbClr val="061D52"/>
              </a:buClr>
              <a:buSzPts val="1200"/>
              <a:buFont typeface="Arial"/>
              <a:buNone/>
              <a:defRPr sz="1200" b="0" i="0" u="none" strike="noStrike" cap="none">
                <a:solidFill>
                  <a:srgbClr val="061D52"/>
                </a:solidFill>
                <a:latin typeface="Montserrat"/>
                <a:ea typeface="Montserrat"/>
                <a:cs typeface="Montserrat"/>
                <a:sym typeface="Montserrat"/>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Google Shape;236;p28"/>
          <p:cNvSpPr txBox="1">
            <a:spLocks noGrp="1"/>
          </p:cNvSpPr>
          <p:nvPr>
            <p:ph type="sldNum" idx="12"/>
          </p:nvPr>
        </p:nvSpPr>
        <p:spPr>
          <a:xfrm>
            <a:off x="8278170" y="4738133"/>
            <a:ext cx="664955" cy="273844"/>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1pPr>
            <a:lvl2pPr marL="0" marR="0" lvl="1"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2pPr>
            <a:lvl3pPr marL="0" marR="0" lvl="2"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3pPr>
            <a:lvl4pPr marL="0" marR="0" lvl="3"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4pPr>
            <a:lvl5pPr marL="0" marR="0" lvl="4"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5pPr>
            <a:lvl6pPr marL="0" marR="0" lvl="5"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6pPr>
            <a:lvl7pPr marL="0" marR="0" lvl="6"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7pPr>
            <a:lvl8pPr marL="0" marR="0" lvl="7"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8pPr>
            <a:lvl9pPr marL="0" marR="0" lvl="8"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9pPr>
          </a:lstStyle>
          <a:p>
            <a:pPr marL="0" lvl="0" indent="0" algn="r" rtl="0">
              <a:spcBef>
                <a:spcPts val="0"/>
              </a:spcBef>
              <a:spcAft>
                <a:spcPts val="0"/>
              </a:spcAft>
              <a:buNone/>
            </a:pPr>
            <a:fld id="{00000000-1234-1234-1234-123412341234}" type="slidenum">
              <a:rPr lang="en-US"/>
              <a:t>‹#›</a:t>
            </a:fld>
            <a:endParaRPr/>
          </a:p>
        </p:txBody>
      </p:sp>
      <p:sp>
        <p:nvSpPr>
          <p:cNvPr id="237" name="Google Shape;237;p28"/>
          <p:cNvSpPr txBox="1">
            <a:spLocks noGrp="1"/>
          </p:cNvSpPr>
          <p:nvPr>
            <p:ph type="ftr" idx="11"/>
          </p:nvPr>
        </p:nvSpPr>
        <p:spPr>
          <a:xfrm>
            <a:off x="6098740" y="4738133"/>
            <a:ext cx="2179430" cy="273844"/>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800" b="0" i="0" u="none" strike="noStrike" cap="none">
                <a:solidFill>
                  <a:srgbClr val="888888"/>
                </a:solidFill>
                <a:latin typeface="Barlow Condensed SemiBold"/>
                <a:ea typeface="Barlow Condensed SemiBold"/>
                <a:cs typeface="Barlow Condensed SemiBold"/>
                <a:sym typeface="Barlow Condensed SemiBold"/>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01550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179"/>
        <p:cNvGrpSpPr/>
        <p:nvPr/>
      </p:nvGrpSpPr>
      <p:grpSpPr>
        <a:xfrm>
          <a:off x="0" y="0"/>
          <a:ext cx="0" cy="0"/>
          <a:chOff x="0" y="0"/>
          <a:chExt cx="0" cy="0"/>
        </a:xfrm>
      </p:grpSpPr>
      <p:sp>
        <p:nvSpPr>
          <p:cNvPr id="180" name="Google Shape;180;p22"/>
          <p:cNvSpPr txBox="1">
            <a:spLocks noGrp="1"/>
          </p:cNvSpPr>
          <p:nvPr>
            <p:ph type="ctrTitle"/>
          </p:nvPr>
        </p:nvSpPr>
        <p:spPr>
          <a:xfrm>
            <a:off x="592923" y="520014"/>
            <a:ext cx="3458074" cy="1808209"/>
          </a:xfrm>
          <a:prstGeom prst="rect">
            <a:avLst/>
          </a:prstGeom>
          <a:noFill/>
          <a:ln>
            <a:noFill/>
          </a:ln>
        </p:spPr>
        <p:txBody>
          <a:bodyPr spcFirstLastPara="1" wrap="square" lIns="91425" tIns="45700" rIns="91425" bIns="45700" anchor="t" anchorCtr="0">
            <a:noAutofit/>
          </a:bodyPr>
          <a:lstStyle>
            <a:lvl1pPr marR="0" lvl="0" algn="ctr" rtl="0">
              <a:lnSpc>
                <a:spcPct val="103030"/>
              </a:lnSpc>
              <a:spcBef>
                <a:spcPts val="0"/>
              </a:spcBef>
              <a:spcAft>
                <a:spcPts val="0"/>
              </a:spcAft>
              <a:buClr>
                <a:srgbClr val="061D52"/>
              </a:buClr>
              <a:buSzPts val="6600"/>
              <a:buFont typeface="Barlow Condensed SemiBold"/>
              <a:buNone/>
              <a:defRPr sz="6600" b="0" i="0" u="none" strike="noStrike" cap="none">
                <a:solidFill>
                  <a:srgbClr val="061D52"/>
                </a:solidFill>
                <a:latin typeface="Barlow Condensed SemiBold"/>
                <a:ea typeface="Barlow Condensed SemiBold"/>
                <a:cs typeface="Barlow Condensed SemiBold"/>
                <a:sym typeface="Barlow Condensed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181" name="Google Shape;181;p22"/>
          <p:cNvCxnSpPr/>
          <p:nvPr/>
        </p:nvCxnSpPr>
        <p:spPr>
          <a:xfrm flipH="1">
            <a:off x="4182160" y="767432"/>
            <a:ext cx="1" cy="1150327"/>
          </a:xfrm>
          <a:prstGeom prst="straightConnector1">
            <a:avLst/>
          </a:prstGeom>
          <a:noFill/>
          <a:ln w="9525" cap="flat" cmpd="sng">
            <a:solidFill>
              <a:srgbClr val="56C3FF"/>
            </a:solidFill>
            <a:prstDash val="solid"/>
            <a:round/>
            <a:headEnd type="none" w="sm" len="sm"/>
            <a:tailEnd type="none" w="sm" len="sm"/>
          </a:ln>
        </p:spPr>
      </p:cxnSp>
      <p:pic>
        <p:nvPicPr>
          <p:cNvPr id="182" name="Google Shape;182;p22" descr="A close up of a logo&#10;&#10;Description automatically generated"/>
          <p:cNvPicPr preferRelativeResize="0"/>
          <p:nvPr/>
        </p:nvPicPr>
        <p:blipFill rotWithShape="1">
          <a:blip r:embed="rId2">
            <a:alphaModFix/>
          </a:blip>
          <a:srcRect/>
          <a:stretch/>
        </p:blipFill>
        <p:spPr>
          <a:xfrm>
            <a:off x="2591835" y="4612049"/>
            <a:ext cx="338328" cy="338328"/>
          </a:xfrm>
          <a:prstGeom prst="rect">
            <a:avLst/>
          </a:prstGeom>
          <a:noFill/>
          <a:ln>
            <a:noFill/>
          </a:ln>
        </p:spPr>
      </p:pic>
      <p:pic>
        <p:nvPicPr>
          <p:cNvPr id="183" name="Google Shape;183;p22" descr="A picture containing building, bridge&#10;&#10;Description automatically generated"/>
          <p:cNvPicPr preferRelativeResize="0"/>
          <p:nvPr/>
        </p:nvPicPr>
        <p:blipFill rotWithShape="1">
          <a:blip r:embed="rId3">
            <a:alphaModFix/>
          </a:blip>
          <a:srcRect/>
          <a:stretch/>
        </p:blipFill>
        <p:spPr>
          <a:xfrm>
            <a:off x="5085246" y="4573853"/>
            <a:ext cx="338328" cy="338328"/>
          </a:xfrm>
          <a:prstGeom prst="rect">
            <a:avLst/>
          </a:prstGeom>
          <a:noFill/>
          <a:ln>
            <a:noFill/>
          </a:ln>
        </p:spPr>
      </p:pic>
      <p:pic>
        <p:nvPicPr>
          <p:cNvPr id="184" name="Google Shape;184;p22" descr="A close up of a sign&#10;&#10;Description automatically generated"/>
          <p:cNvPicPr preferRelativeResize="0"/>
          <p:nvPr/>
        </p:nvPicPr>
        <p:blipFill rotWithShape="1">
          <a:blip r:embed="rId4">
            <a:alphaModFix/>
          </a:blip>
          <a:srcRect/>
          <a:stretch/>
        </p:blipFill>
        <p:spPr>
          <a:xfrm>
            <a:off x="7213369" y="4592951"/>
            <a:ext cx="338328" cy="338328"/>
          </a:xfrm>
          <a:prstGeom prst="rect">
            <a:avLst/>
          </a:prstGeom>
          <a:noFill/>
          <a:ln>
            <a:noFill/>
          </a:ln>
        </p:spPr>
      </p:pic>
      <p:sp>
        <p:nvSpPr>
          <p:cNvPr id="185" name="Google Shape;185;p22"/>
          <p:cNvSpPr txBox="1"/>
          <p:nvPr/>
        </p:nvSpPr>
        <p:spPr>
          <a:xfrm>
            <a:off x="3033421" y="4611505"/>
            <a:ext cx="1827568" cy="334264"/>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898989"/>
              </a:buClr>
              <a:buSzPts val="900"/>
              <a:buFont typeface="Arial"/>
              <a:buNone/>
            </a:pPr>
            <a:r>
              <a:rPr lang="en-US" sz="900" b="0" i="0" u="none" strike="noStrike" cap="none">
                <a:solidFill>
                  <a:srgbClr val="898989"/>
                </a:solidFill>
                <a:latin typeface="Montserrat ExtraBold"/>
                <a:ea typeface="Montserrat ExtraBold"/>
                <a:cs typeface="Montserrat ExtraBold"/>
                <a:sym typeface="Montserrat ExtraBold"/>
              </a:rPr>
              <a:t>@PAYMENTUSCORP</a:t>
            </a:r>
            <a:endParaRPr/>
          </a:p>
        </p:txBody>
      </p:sp>
      <p:sp>
        <p:nvSpPr>
          <p:cNvPr id="186" name="Google Shape;186;p22"/>
          <p:cNvSpPr txBox="1"/>
          <p:nvPr/>
        </p:nvSpPr>
        <p:spPr>
          <a:xfrm>
            <a:off x="5547862" y="4611505"/>
            <a:ext cx="1827568" cy="334264"/>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898989"/>
              </a:buClr>
              <a:buSzPts val="900"/>
              <a:buFont typeface="Arial"/>
              <a:buNone/>
            </a:pPr>
            <a:r>
              <a:rPr lang="en-US" sz="900" b="0" i="0" u="none" strike="noStrike" cap="none">
                <a:solidFill>
                  <a:srgbClr val="898989"/>
                </a:solidFill>
                <a:latin typeface="Montserrat ExtraBold"/>
                <a:ea typeface="Montserrat ExtraBold"/>
                <a:cs typeface="Montserrat ExtraBold"/>
                <a:sym typeface="Montserrat ExtraBold"/>
              </a:rPr>
              <a:t>PAYMENTUS</a:t>
            </a:r>
            <a:endParaRPr/>
          </a:p>
        </p:txBody>
      </p:sp>
      <p:sp>
        <p:nvSpPr>
          <p:cNvPr id="187" name="Google Shape;187;p22"/>
          <p:cNvSpPr txBox="1"/>
          <p:nvPr/>
        </p:nvSpPr>
        <p:spPr>
          <a:xfrm>
            <a:off x="7568864" y="4611505"/>
            <a:ext cx="1827568" cy="334264"/>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898989"/>
              </a:buClr>
              <a:buSzPts val="900"/>
              <a:buFont typeface="Arial"/>
              <a:buNone/>
            </a:pPr>
            <a:r>
              <a:rPr lang="en-US" sz="900" b="0" i="0" u="none" strike="noStrike" cap="none">
                <a:solidFill>
                  <a:srgbClr val="898989"/>
                </a:solidFill>
                <a:latin typeface="Montserrat ExtraBold"/>
                <a:ea typeface="Montserrat ExtraBold"/>
                <a:cs typeface="Montserrat ExtraBold"/>
                <a:sym typeface="Montserrat ExtraBold"/>
              </a:rPr>
              <a:t>PAYMENTUS</a:t>
            </a:r>
            <a:endParaRPr/>
          </a:p>
        </p:txBody>
      </p:sp>
      <p:pic>
        <p:nvPicPr>
          <p:cNvPr id="188" name="Google Shape;188;p22" descr="A close up of a logo&#10;&#10;Description automatically generated"/>
          <p:cNvPicPr preferRelativeResize="0"/>
          <p:nvPr/>
        </p:nvPicPr>
        <p:blipFill rotWithShape="1">
          <a:blip r:embed="rId5">
            <a:alphaModFix/>
          </a:blip>
          <a:srcRect l="5213" r="1219"/>
          <a:stretch/>
        </p:blipFill>
        <p:spPr>
          <a:xfrm>
            <a:off x="397206" y="4585865"/>
            <a:ext cx="1371600" cy="359904"/>
          </a:xfrm>
          <a:prstGeom prst="rect">
            <a:avLst/>
          </a:prstGeom>
          <a:noFill/>
          <a:ln>
            <a:noFill/>
          </a:ln>
        </p:spPr>
      </p:pic>
      <p:sp>
        <p:nvSpPr>
          <p:cNvPr id="189" name="Google Shape;189;p22"/>
          <p:cNvSpPr txBox="1">
            <a:spLocks noGrp="1"/>
          </p:cNvSpPr>
          <p:nvPr>
            <p:ph type="body" idx="1"/>
          </p:nvPr>
        </p:nvSpPr>
        <p:spPr>
          <a:xfrm>
            <a:off x="4879044" y="768972"/>
            <a:ext cx="3887873" cy="24912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061D52"/>
              </a:buClr>
              <a:buSzPts val="1400"/>
              <a:buFont typeface="Arial"/>
              <a:buNone/>
              <a:defRPr sz="1400" b="1" i="0" u="none" strike="noStrike" cap="none">
                <a:solidFill>
                  <a:srgbClr val="061D52"/>
                </a:solidFill>
                <a:latin typeface="Montserrat ExtraBold"/>
                <a:ea typeface="Montserrat ExtraBold"/>
                <a:cs typeface="Montserrat ExtraBold"/>
                <a:sym typeface="Montserrat ExtraBold"/>
              </a:defRPr>
            </a:lvl1pPr>
            <a:lvl2pPr marL="914400" marR="0" lvl="1" indent="-228600" algn="l" rtl="0">
              <a:spcBef>
                <a:spcPts val="560"/>
              </a:spcBef>
              <a:spcAft>
                <a:spcPts val="0"/>
              </a:spcAft>
              <a:buClr>
                <a:srgbClr val="061D52"/>
              </a:buClr>
              <a:buSzPts val="2800"/>
              <a:buFont typeface="Arial"/>
              <a:buNone/>
              <a:defRPr sz="2800" b="0" i="0" u="none" strike="noStrike" cap="none">
                <a:solidFill>
                  <a:srgbClr val="061D52"/>
                </a:solidFill>
                <a:latin typeface="Calibri"/>
                <a:ea typeface="Calibri"/>
                <a:cs typeface="Calibri"/>
                <a:sym typeface="Calibri"/>
              </a:defRPr>
            </a:lvl2pPr>
            <a:lvl3pPr marL="1371600" marR="0" lvl="2" indent="-228600" algn="l" rtl="0">
              <a:spcBef>
                <a:spcPts val="480"/>
              </a:spcBef>
              <a:spcAft>
                <a:spcPts val="0"/>
              </a:spcAft>
              <a:buClr>
                <a:srgbClr val="061D52"/>
              </a:buClr>
              <a:buSzPts val="2400"/>
              <a:buFont typeface="Arial"/>
              <a:buNone/>
              <a:defRPr sz="2400" b="0" i="0" u="none" strike="noStrike" cap="none">
                <a:solidFill>
                  <a:srgbClr val="061D52"/>
                </a:solidFill>
                <a:latin typeface="Calibri"/>
                <a:ea typeface="Calibri"/>
                <a:cs typeface="Calibri"/>
                <a:sym typeface="Calibri"/>
              </a:defRPr>
            </a:lvl3pPr>
            <a:lvl4pPr marL="1828800" marR="0" lvl="3" indent="-228600" algn="l" rtl="0">
              <a:spcBef>
                <a:spcPts val="400"/>
              </a:spcBef>
              <a:spcAft>
                <a:spcPts val="0"/>
              </a:spcAft>
              <a:buClr>
                <a:srgbClr val="061D52"/>
              </a:buClr>
              <a:buSzPts val="2000"/>
              <a:buFont typeface="Arial"/>
              <a:buNone/>
              <a:defRPr sz="2000" b="0" i="0" u="none" strike="noStrike" cap="none">
                <a:solidFill>
                  <a:srgbClr val="061D52"/>
                </a:solidFill>
                <a:latin typeface="Calibri"/>
                <a:ea typeface="Calibri"/>
                <a:cs typeface="Calibri"/>
                <a:sym typeface="Calibri"/>
              </a:defRPr>
            </a:lvl4pPr>
            <a:lvl5pPr marL="2286000" marR="0" lvl="4" indent="-228600" algn="l" rtl="0">
              <a:spcBef>
                <a:spcPts val="400"/>
              </a:spcBef>
              <a:spcAft>
                <a:spcPts val="0"/>
              </a:spcAft>
              <a:buClr>
                <a:srgbClr val="061D52"/>
              </a:buClr>
              <a:buSzPts val="2000"/>
              <a:buFont typeface="Arial"/>
              <a:buNone/>
              <a:defRPr sz="2000" b="0" i="0" u="none" strike="noStrike" cap="none">
                <a:solidFill>
                  <a:srgbClr val="061D52"/>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0" name="Google Shape;190;p22"/>
          <p:cNvSpPr txBox="1">
            <a:spLocks noGrp="1"/>
          </p:cNvSpPr>
          <p:nvPr>
            <p:ph type="body" idx="2"/>
          </p:nvPr>
        </p:nvSpPr>
        <p:spPr>
          <a:xfrm>
            <a:off x="4879044" y="999182"/>
            <a:ext cx="3881437" cy="2190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00"/>
              </a:spcBef>
              <a:spcAft>
                <a:spcPts val="0"/>
              </a:spcAft>
              <a:buClr>
                <a:srgbClr val="A5A5A5"/>
              </a:buClr>
              <a:buSzPts val="1000"/>
              <a:buFont typeface="Arial"/>
              <a:buNone/>
              <a:defRPr sz="1000" b="1" i="0" u="none" strike="noStrike" cap="none">
                <a:solidFill>
                  <a:srgbClr val="A5A5A5"/>
                </a:solidFill>
                <a:latin typeface="Montserrat ExtraBold"/>
                <a:ea typeface="Montserrat ExtraBold"/>
                <a:cs typeface="Montserrat ExtraBold"/>
                <a:sym typeface="Montserrat ExtraBold"/>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1" name="Google Shape;191;p22"/>
          <p:cNvSpPr txBox="1">
            <a:spLocks noGrp="1"/>
          </p:cNvSpPr>
          <p:nvPr>
            <p:ph type="body" idx="3"/>
          </p:nvPr>
        </p:nvSpPr>
        <p:spPr>
          <a:xfrm>
            <a:off x="4879044" y="1178773"/>
            <a:ext cx="3795712" cy="2063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1pPr>
            <a:lvl2pPr marL="914400" marR="0" lvl="1" indent="-228600" algn="l" rtl="0">
              <a:spcBef>
                <a:spcPts val="560"/>
              </a:spcBef>
              <a:spcAft>
                <a:spcPts val="0"/>
              </a:spcAft>
              <a:buClr>
                <a:schemeClr val="dk1"/>
              </a:buClr>
              <a:buSzPts val="2800"/>
              <a:buFont typeface="Arial"/>
              <a:buNone/>
              <a:defRPr sz="2800" b="1" i="0" u="none" strike="noStrike" cap="none">
                <a:solidFill>
                  <a:schemeClr val="dk1"/>
                </a:solidFill>
                <a:latin typeface="Montserrat ExtraBold"/>
                <a:ea typeface="Montserrat ExtraBold"/>
                <a:cs typeface="Montserrat ExtraBold"/>
                <a:sym typeface="Montserrat ExtraBold"/>
              </a:defRPr>
            </a:lvl2pPr>
            <a:lvl3pPr marL="1371600" marR="0" lvl="2" indent="-228600" algn="l" rtl="0">
              <a:spcBef>
                <a:spcPts val="480"/>
              </a:spcBef>
              <a:spcAft>
                <a:spcPts val="0"/>
              </a:spcAft>
              <a:buClr>
                <a:schemeClr val="dk1"/>
              </a:buClr>
              <a:buSzPts val="2400"/>
              <a:buFont typeface="Arial"/>
              <a:buNone/>
              <a:defRPr sz="2400" b="1" i="0" u="none" strike="noStrike" cap="none">
                <a:solidFill>
                  <a:schemeClr val="dk1"/>
                </a:solidFill>
                <a:latin typeface="Montserrat ExtraBold"/>
                <a:ea typeface="Montserrat ExtraBold"/>
                <a:cs typeface="Montserrat ExtraBold"/>
                <a:sym typeface="Montserrat ExtraBold"/>
              </a:defRPr>
            </a:lvl3pPr>
            <a:lvl4pPr marL="1828800" marR="0" lvl="3" indent="-228600" algn="l" rtl="0">
              <a:spcBef>
                <a:spcPts val="400"/>
              </a:spcBef>
              <a:spcAft>
                <a:spcPts val="0"/>
              </a:spcAft>
              <a:buClr>
                <a:schemeClr val="dk1"/>
              </a:buClr>
              <a:buSzPts val="2000"/>
              <a:buFont typeface="Arial"/>
              <a:buNone/>
              <a:defRPr sz="2000" b="1" i="0" u="none" strike="noStrike" cap="none">
                <a:solidFill>
                  <a:schemeClr val="dk1"/>
                </a:solidFill>
                <a:latin typeface="Montserrat ExtraBold"/>
                <a:ea typeface="Montserrat ExtraBold"/>
                <a:cs typeface="Montserrat ExtraBold"/>
                <a:sym typeface="Montserrat ExtraBold"/>
              </a:defRPr>
            </a:lvl4pPr>
            <a:lvl5pPr marL="2286000" marR="0" lvl="4" indent="-228600" algn="l" rtl="0">
              <a:spcBef>
                <a:spcPts val="400"/>
              </a:spcBef>
              <a:spcAft>
                <a:spcPts val="0"/>
              </a:spcAft>
              <a:buClr>
                <a:schemeClr val="dk1"/>
              </a:buClr>
              <a:buSzPts val="2000"/>
              <a:buFont typeface="Arial"/>
              <a:buNone/>
              <a:defRPr sz="2000" b="1" i="0" u="none" strike="noStrike" cap="none">
                <a:solidFill>
                  <a:schemeClr val="dk1"/>
                </a:solidFill>
                <a:latin typeface="Montserrat ExtraBold"/>
                <a:ea typeface="Montserrat ExtraBold"/>
                <a:cs typeface="Montserrat ExtraBold"/>
                <a:sym typeface="Montserrat Extra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40701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192"/>
        <p:cNvGrpSpPr/>
        <p:nvPr/>
      </p:nvGrpSpPr>
      <p:grpSpPr>
        <a:xfrm>
          <a:off x="0" y="0"/>
          <a:ext cx="0" cy="0"/>
          <a:chOff x="0" y="0"/>
          <a:chExt cx="0" cy="0"/>
        </a:xfrm>
      </p:grpSpPr>
      <p:pic>
        <p:nvPicPr>
          <p:cNvPr id="193" name="Google Shape;193;p23" descr="A close up of a logo&#10;&#10;Description automatically generated"/>
          <p:cNvPicPr preferRelativeResize="0"/>
          <p:nvPr/>
        </p:nvPicPr>
        <p:blipFill rotWithShape="1">
          <a:blip r:embed="rId2">
            <a:alphaModFix/>
          </a:blip>
          <a:srcRect l="5213" r="1219"/>
          <a:stretch/>
        </p:blipFill>
        <p:spPr>
          <a:xfrm>
            <a:off x="579072" y="522796"/>
            <a:ext cx="1430758" cy="375428"/>
          </a:xfrm>
          <a:prstGeom prst="rect">
            <a:avLst/>
          </a:prstGeom>
          <a:noFill/>
          <a:ln>
            <a:noFill/>
          </a:ln>
        </p:spPr>
      </p:pic>
      <p:sp>
        <p:nvSpPr>
          <p:cNvPr id="194" name="Google Shape;194;p23"/>
          <p:cNvSpPr txBox="1">
            <a:spLocks noGrp="1"/>
          </p:cNvSpPr>
          <p:nvPr>
            <p:ph type="ftr" idx="11"/>
          </p:nvPr>
        </p:nvSpPr>
        <p:spPr>
          <a:xfrm>
            <a:off x="6098740" y="4738133"/>
            <a:ext cx="2179430" cy="273844"/>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800" b="0" i="0" u="none" strike="noStrike" cap="none">
                <a:solidFill>
                  <a:srgbClr val="888888"/>
                </a:solidFill>
                <a:latin typeface="Barlow Condensed SemiBold"/>
                <a:ea typeface="Barlow Condensed SemiBold"/>
                <a:cs typeface="Barlow Condensed SemiBold"/>
                <a:sym typeface="Barlow Condensed SemiBold"/>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5" name="Google Shape;195;p23"/>
          <p:cNvSpPr txBox="1">
            <a:spLocks noGrp="1"/>
          </p:cNvSpPr>
          <p:nvPr>
            <p:ph type="sldNum" idx="12"/>
          </p:nvPr>
        </p:nvSpPr>
        <p:spPr>
          <a:xfrm>
            <a:off x="8278170" y="4738133"/>
            <a:ext cx="664955" cy="273844"/>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1pPr>
            <a:lvl2pPr marL="0" marR="0" lvl="1"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2pPr>
            <a:lvl3pPr marL="0" marR="0" lvl="2"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3pPr>
            <a:lvl4pPr marL="0" marR="0" lvl="3"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4pPr>
            <a:lvl5pPr marL="0" marR="0" lvl="4"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5pPr>
            <a:lvl6pPr marL="0" marR="0" lvl="5"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6pPr>
            <a:lvl7pPr marL="0" marR="0" lvl="6"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7pPr>
            <a:lvl8pPr marL="0" marR="0" lvl="7"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8pPr>
            <a:lvl9pPr marL="0" marR="0" lvl="8"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9pPr>
          </a:lstStyle>
          <a:p>
            <a:pPr marL="0" lvl="0" indent="0" algn="r" rtl="0">
              <a:spcBef>
                <a:spcPts val="0"/>
              </a:spcBef>
              <a:spcAft>
                <a:spcPts val="0"/>
              </a:spcAft>
              <a:buNone/>
            </a:pPr>
            <a:fld id="{00000000-1234-1234-1234-123412341234}" type="slidenum">
              <a:rPr lang="en-US"/>
              <a:t>‹#›</a:t>
            </a:fld>
            <a:endParaRPr/>
          </a:p>
        </p:txBody>
      </p:sp>
      <p:sp>
        <p:nvSpPr>
          <p:cNvPr id="196" name="Google Shape;196;p23"/>
          <p:cNvSpPr txBox="1">
            <a:spLocks noGrp="1"/>
          </p:cNvSpPr>
          <p:nvPr>
            <p:ph type="subTitle" idx="1"/>
          </p:nvPr>
        </p:nvSpPr>
        <p:spPr>
          <a:xfrm>
            <a:off x="497508" y="4044865"/>
            <a:ext cx="5491204" cy="598339"/>
          </a:xfrm>
          <a:prstGeom prst="rect">
            <a:avLst/>
          </a:prstGeom>
          <a:noFill/>
          <a:ln>
            <a:noFill/>
          </a:ln>
        </p:spPr>
        <p:txBody>
          <a:bodyPr spcFirstLastPara="1" wrap="square" lIns="91425" tIns="45700" rIns="91425" bIns="45700" anchor="t" anchorCtr="0">
            <a:noAutofit/>
          </a:bodyPr>
          <a:lstStyle>
            <a:lvl1pPr marR="0" lvl="0" algn="l" rtl="0">
              <a:spcBef>
                <a:spcPts val="240"/>
              </a:spcBef>
              <a:spcAft>
                <a:spcPts val="0"/>
              </a:spcAft>
              <a:buClr>
                <a:srgbClr val="888888"/>
              </a:buClr>
              <a:buSzPts val="1200"/>
              <a:buFont typeface="Arial"/>
              <a:buNone/>
              <a:defRPr sz="1200" b="0" i="0" u="none" strike="noStrike" cap="none">
                <a:solidFill>
                  <a:srgbClr val="888888"/>
                </a:solidFill>
                <a:latin typeface="Montserrat"/>
                <a:ea typeface="Montserrat"/>
                <a:cs typeface="Montserrat"/>
                <a:sym typeface="Montserrat"/>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7" name="Google Shape;197;p23"/>
          <p:cNvSpPr txBox="1">
            <a:spLocks noGrp="1"/>
          </p:cNvSpPr>
          <p:nvPr>
            <p:ph type="ctrTitle"/>
          </p:nvPr>
        </p:nvSpPr>
        <p:spPr>
          <a:xfrm>
            <a:off x="497507" y="3262477"/>
            <a:ext cx="5491205" cy="61754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061D52"/>
              </a:buClr>
              <a:buSzPts val="3600"/>
              <a:buFont typeface="Barlow Condensed SemiBold"/>
              <a:buNone/>
              <a:defRPr sz="3600" b="0" i="0" u="none" strike="noStrike" cap="none">
                <a:solidFill>
                  <a:srgbClr val="061D52"/>
                </a:solidFill>
                <a:latin typeface="Barlow Condensed SemiBold"/>
                <a:ea typeface="Barlow Condensed SemiBold"/>
                <a:cs typeface="Barlow Condensed SemiBold"/>
                <a:sym typeface="Barlow Condensed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8" name="Google Shape;198;p23"/>
          <p:cNvSpPr txBox="1">
            <a:spLocks noGrp="1"/>
          </p:cNvSpPr>
          <p:nvPr>
            <p:ph type="body" idx="2"/>
          </p:nvPr>
        </p:nvSpPr>
        <p:spPr>
          <a:xfrm>
            <a:off x="502598" y="2865668"/>
            <a:ext cx="5486114" cy="2857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1pPr>
            <a:lvl2pPr marL="914400" marR="0" lvl="1" indent="-228600" algn="l" rtl="0">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2pPr>
            <a:lvl3pPr marL="1371600" marR="0" lvl="2" indent="-228600" algn="l" rtl="0">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3pPr>
            <a:lvl4pPr marL="1828800" marR="0" lvl="3" indent="-228600" algn="l" rtl="0">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4pPr>
            <a:lvl5pPr marL="2286000" marR="0" lvl="4" indent="-228600" algn="l" rtl="0">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67948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99"/>
        <p:cNvGrpSpPr/>
        <p:nvPr/>
      </p:nvGrpSpPr>
      <p:grpSpPr>
        <a:xfrm>
          <a:off x="0" y="0"/>
          <a:ext cx="0" cy="0"/>
          <a:chOff x="0" y="0"/>
          <a:chExt cx="0" cy="0"/>
        </a:xfrm>
      </p:grpSpPr>
      <p:pic>
        <p:nvPicPr>
          <p:cNvPr id="200" name="Google Shape;200;p24"/>
          <p:cNvPicPr preferRelativeResize="0"/>
          <p:nvPr/>
        </p:nvPicPr>
        <p:blipFill rotWithShape="1">
          <a:blip r:embed="rId2">
            <a:alphaModFix/>
          </a:blip>
          <a:srcRect/>
          <a:stretch/>
        </p:blipFill>
        <p:spPr>
          <a:xfrm>
            <a:off x="2703076" y="1"/>
            <a:ext cx="6440923" cy="3668880"/>
          </a:xfrm>
          <a:prstGeom prst="rect">
            <a:avLst/>
          </a:prstGeom>
          <a:noFill/>
          <a:ln>
            <a:noFill/>
          </a:ln>
        </p:spPr>
      </p:pic>
      <p:pic>
        <p:nvPicPr>
          <p:cNvPr id="201" name="Google Shape;201;p24" descr="A close up of a logo&#10;&#10;Description automatically generated"/>
          <p:cNvPicPr preferRelativeResize="0"/>
          <p:nvPr/>
        </p:nvPicPr>
        <p:blipFill rotWithShape="1">
          <a:blip r:embed="rId3">
            <a:alphaModFix/>
          </a:blip>
          <a:srcRect l="5213" r="1219"/>
          <a:stretch/>
        </p:blipFill>
        <p:spPr>
          <a:xfrm>
            <a:off x="579072" y="522796"/>
            <a:ext cx="1430758" cy="375428"/>
          </a:xfrm>
          <a:prstGeom prst="rect">
            <a:avLst/>
          </a:prstGeom>
          <a:noFill/>
          <a:ln>
            <a:noFill/>
          </a:ln>
        </p:spPr>
      </p:pic>
      <p:sp>
        <p:nvSpPr>
          <p:cNvPr id="202" name="Google Shape;202;p24"/>
          <p:cNvSpPr txBox="1">
            <a:spLocks noGrp="1"/>
          </p:cNvSpPr>
          <p:nvPr>
            <p:ph type="sldNum" idx="12"/>
          </p:nvPr>
        </p:nvSpPr>
        <p:spPr>
          <a:xfrm>
            <a:off x="8278170" y="4738133"/>
            <a:ext cx="664955" cy="273844"/>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1pPr>
            <a:lvl2pPr marL="0" marR="0" lvl="1"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2pPr>
            <a:lvl3pPr marL="0" marR="0" lvl="2"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3pPr>
            <a:lvl4pPr marL="0" marR="0" lvl="3"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4pPr>
            <a:lvl5pPr marL="0" marR="0" lvl="4"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5pPr>
            <a:lvl6pPr marL="0" marR="0" lvl="5"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6pPr>
            <a:lvl7pPr marL="0" marR="0" lvl="6"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7pPr>
            <a:lvl8pPr marL="0" marR="0" lvl="7"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8pPr>
            <a:lvl9pPr marL="0" marR="0" lvl="8"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9pPr>
          </a:lstStyle>
          <a:p>
            <a:pPr marL="0" lvl="0" indent="0" algn="r" rtl="0">
              <a:spcBef>
                <a:spcPts val="0"/>
              </a:spcBef>
              <a:spcAft>
                <a:spcPts val="0"/>
              </a:spcAft>
              <a:buNone/>
            </a:pPr>
            <a:fld id="{00000000-1234-1234-1234-123412341234}" type="slidenum">
              <a:rPr lang="en-US"/>
              <a:t>‹#›</a:t>
            </a:fld>
            <a:endParaRPr/>
          </a:p>
        </p:txBody>
      </p:sp>
      <p:sp>
        <p:nvSpPr>
          <p:cNvPr id="203" name="Google Shape;203;p24"/>
          <p:cNvSpPr txBox="1">
            <a:spLocks noGrp="1"/>
          </p:cNvSpPr>
          <p:nvPr>
            <p:ph type="subTitle" idx="1"/>
          </p:nvPr>
        </p:nvSpPr>
        <p:spPr>
          <a:xfrm>
            <a:off x="497508" y="4044865"/>
            <a:ext cx="5491204" cy="598339"/>
          </a:xfrm>
          <a:prstGeom prst="rect">
            <a:avLst/>
          </a:prstGeom>
          <a:noFill/>
          <a:ln>
            <a:noFill/>
          </a:ln>
        </p:spPr>
        <p:txBody>
          <a:bodyPr spcFirstLastPara="1" wrap="square" lIns="91425" tIns="45700" rIns="91425" bIns="45700" anchor="t" anchorCtr="0">
            <a:noAutofit/>
          </a:bodyPr>
          <a:lstStyle>
            <a:lvl1pPr marR="0" lvl="0" algn="l" rtl="0">
              <a:spcBef>
                <a:spcPts val="240"/>
              </a:spcBef>
              <a:spcAft>
                <a:spcPts val="0"/>
              </a:spcAft>
              <a:buClr>
                <a:srgbClr val="888888"/>
              </a:buClr>
              <a:buSzPts val="1200"/>
              <a:buFont typeface="Arial"/>
              <a:buNone/>
              <a:defRPr sz="1200" b="0" i="0" u="none" strike="noStrike" cap="none">
                <a:solidFill>
                  <a:srgbClr val="888888"/>
                </a:solidFill>
                <a:latin typeface="Montserrat"/>
                <a:ea typeface="Montserrat"/>
                <a:cs typeface="Montserrat"/>
                <a:sym typeface="Montserrat"/>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04" name="Google Shape;204;p24"/>
          <p:cNvSpPr txBox="1">
            <a:spLocks noGrp="1"/>
          </p:cNvSpPr>
          <p:nvPr>
            <p:ph type="ctrTitle"/>
          </p:nvPr>
        </p:nvSpPr>
        <p:spPr>
          <a:xfrm>
            <a:off x="497507" y="3262477"/>
            <a:ext cx="5491205" cy="61754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061D52"/>
              </a:buClr>
              <a:buSzPts val="3600"/>
              <a:buFont typeface="Barlow Condensed SemiBold"/>
              <a:buNone/>
              <a:defRPr sz="3600" b="0" i="0" u="none" strike="noStrike" cap="none">
                <a:solidFill>
                  <a:srgbClr val="061D52"/>
                </a:solidFill>
                <a:latin typeface="Barlow Condensed SemiBold"/>
                <a:ea typeface="Barlow Condensed SemiBold"/>
                <a:cs typeface="Barlow Condensed SemiBold"/>
                <a:sym typeface="Barlow Condensed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5" name="Google Shape;205;p24"/>
          <p:cNvSpPr txBox="1">
            <a:spLocks noGrp="1"/>
          </p:cNvSpPr>
          <p:nvPr>
            <p:ph type="ftr" idx="11"/>
          </p:nvPr>
        </p:nvSpPr>
        <p:spPr>
          <a:xfrm>
            <a:off x="6098740" y="4738133"/>
            <a:ext cx="2179430" cy="273844"/>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800" b="0" i="0" u="none" strike="noStrike" cap="none">
                <a:solidFill>
                  <a:srgbClr val="888888"/>
                </a:solidFill>
                <a:latin typeface="Barlow Condensed SemiBold"/>
                <a:ea typeface="Barlow Condensed SemiBold"/>
                <a:cs typeface="Barlow Condensed SemiBold"/>
                <a:sym typeface="Barlow Condensed SemiBold"/>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6" name="Google Shape;206;p24"/>
          <p:cNvSpPr txBox="1">
            <a:spLocks noGrp="1"/>
          </p:cNvSpPr>
          <p:nvPr>
            <p:ph type="body" idx="2"/>
          </p:nvPr>
        </p:nvSpPr>
        <p:spPr>
          <a:xfrm>
            <a:off x="502598" y="2865668"/>
            <a:ext cx="5486114" cy="2857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1pPr>
            <a:lvl2pPr marL="914400" marR="0" lvl="1" indent="-228600" algn="l" rtl="0">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2pPr>
            <a:lvl3pPr marL="1371600" marR="0" lvl="2" indent="-228600" algn="l" rtl="0">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3pPr>
            <a:lvl4pPr marL="1828800" marR="0" lvl="3" indent="-228600" algn="l" rtl="0">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4pPr>
            <a:lvl5pPr marL="2286000" marR="0" lvl="4" indent="-228600" algn="l" rtl="0">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862307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207"/>
        <p:cNvGrpSpPr/>
        <p:nvPr/>
      </p:nvGrpSpPr>
      <p:grpSpPr>
        <a:xfrm>
          <a:off x="0" y="0"/>
          <a:ext cx="0" cy="0"/>
          <a:chOff x="0" y="0"/>
          <a:chExt cx="0" cy="0"/>
        </a:xfrm>
      </p:grpSpPr>
      <p:sp>
        <p:nvSpPr>
          <p:cNvPr id="208" name="Google Shape;208;p25" descr="PMT_Circuitry_DKBLU_PUR.png"/>
          <p:cNvSpPr/>
          <p:nvPr/>
        </p:nvSpPr>
        <p:spPr>
          <a:xfrm>
            <a:off x="2114550" y="0"/>
            <a:ext cx="7029450" cy="3679284"/>
          </a:xfrm>
          <a:prstGeom prst="rect">
            <a:avLst/>
          </a:prstGeom>
          <a:solidFill>
            <a:srgbClr val="FFFFFF"/>
          </a:solidFill>
          <a:ln>
            <a:noFill/>
          </a:ln>
        </p:spPr>
      </p:sp>
      <p:pic>
        <p:nvPicPr>
          <p:cNvPr id="209" name="Google Shape;209;p25" descr="A close up of a logo&#10;&#10;Description automatically generated"/>
          <p:cNvPicPr preferRelativeResize="0"/>
          <p:nvPr/>
        </p:nvPicPr>
        <p:blipFill rotWithShape="1">
          <a:blip r:embed="rId2">
            <a:alphaModFix/>
          </a:blip>
          <a:srcRect l="5213" r="1219"/>
          <a:stretch/>
        </p:blipFill>
        <p:spPr>
          <a:xfrm>
            <a:off x="579072" y="522796"/>
            <a:ext cx="1430758" cy="375428"/>
          </a:xfrm>
          <a:prstGeom prst="rect">
            <a:avLst/>
          </a:prstGeom>
          <a:noFill/>
          <a:ln>
            <a:noFill/>
          </a:ln>
        </p:spPr>
      </p:pic>
      <p:sp>
        <p:nvSpPr>
          <p:cNvPr id="210" name="Google Shape;210;p25"/>
          <p:cNvSpPr txBox="1">
            <a:spLocks noGrp="1"/>
          </p:cNvSpPr>
          <p:nvPr>
            <p:ph type="subTitle" idx="1"/>
          </p:nvPr>
        </p:nvSpPr>
        <p:spPr>
          <a:xfrm>
            <a:off x="497508" y="4044865"/>
            <a:ext cx="5491204" cy="598339"/>
          </a:xfrm>
          <a:prstGeom prst="rect">
            <a:avLst/>
          </a:prstGeom>
          <a:noFill/>
          <a:ln>
            <a:noFill/>
          </a:ln>
        </p:spPr>
        <p:txBody>
          <a:bodyPr spcFirstLastPara="1" wrap="square" lIns="91425" tIns="45700" rIns="91425" bIns="45700" anchor="t" anchorCtr="0">
            <a:noAutofit/>
          </a:bodyPr>
          <a:lstStyle>
            <a:lvl1pPr marR="0" lvl="0" algn="l" rtl="0">
              <a:spcBef>
                <a:spcPts val="240"/>
              </a:spcBef>
              <a:spcAft>
                <a:spcPts val="0"/>
              </a:spcAft>
              <a:buClr>
                <a:srgbClr val="888888"/>
              </a:buClr>
              <a:buSzPts val="1200"/>
              <a:buFont typeface="Arial"/>
              <a:buNone/>
              <a:defRPr sz="1200" b="0" i="0" u="none" strike="noStrike" cap="none">
                <a:solidFill>
                  <a:srgbClr val="888888"/>
                </a:solidFill>
                <a:latin typeface="Montserrat"/>
                <a:ea typeface="Montserrat"/>
                <a:cs typeface="Montserrat"/>
                <a:sym typeface="Montserrat"/>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11" name="Google Shape;211;p25"/>
          <p:cNvSpPr txBox="1">
            <a:spLocks noGrp="1"/>
          </p:cNvSpPr>
          <p:nvPr>
            <p:ph type="ctrTitle"/>
          </p:nvPr>
        </p:nvSpPr>
        <p:spPr>
          <a:xfrm>
            <a:off x="497507" y="3262477"/>
            <a:ext cx="5491205" cy="61754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061D52"/>
              </a:buClr>
              <a:buSzPts val="3600"/>
              <a:buFont typeface="Barlow Condensed SemiBold"/>
              <a:buNone/>
              <a:defRPr sz="3600" b="0" i="0" u="none" strike="noStrike" cap="none">
                <a:solidFill>
                  <a:srgbClr val="061D52"/>
                </a:solidFill>
                <a:latin typeface="Barlow Condensed SemiBold"/>
                <a:ea typeface="Barlow Condensed SemiBold"/>
                <a:cs typeface="Barlow Condensed SemiBold"/>
                <a:sym typeface="Barlow Condensed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2" name="Google Shape;212;p25"/>
          <p:cNvSpPr txBox="1">
            <a:spLocks noGrp="1"/>
          </p:cNvSpPr>
          <p:nvPr>
            <p:ph type="sldNum" idx="12"/>
          </p:nvPr>
        </p:nvSpPr>
        <p:spPr>
          <a:xfrm>
            <a:off x="8278170" y="4738133"/>
            <a:ext cx="664955" cy="273844"/>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1pPr>
            <a:lvl2pPr marL="0" marR="0" lvl="1"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2pPr>
            <a:lvl3pPr marL="0" marR="0" lvl="2"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3pPr>
            <a:lvl4pPr marL="0" marR="0" lvl="3"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4pPr>
            <a:lvl5pPr marL="0" marR="0" lvl="4"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5pPr>
            <a:lvl6pPr marL="0" marR="0" lvl="5"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6pPr>
            <a:lvl7pPr marL="0" marR="0" lvl="6"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7pPr>
            <a:lvl8pPr marL="0" marR="0" lvl="7"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8pPr>
            <a:lvl9pPr marL="0" marR="0" lvl="8"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9pPr>
          </a:lstStyle>
          <a:p>
            <a:pPr marL="0" lvl="0" indent="0" algn="r" rtl="0">
              <a:spcBef>
                <a:spcPts val="0"/>
              </a:spcBef>
              <a:spcAft>
                <a:spcPts val="0"/>
              </a:spcAft>
              <a:buNone/>
            </a:pPr>
            <a:fld id="{00000000-1234-1234-1234-123412341234}" type="slidenum">
              <a:rPr lang="en-US"/>
              <a:t>‹#›</a:t>
            </a:fld>
            <a:endParaRPr/>
          </a:p>
        </p:txBody>
      </p:sp>
      <p:sp>
        <p:nvSpPr>
          <p:cNvPr id="213" name="Google Shape;213;p25"/>
          <p:cNvSpPr txBox="1">
            <a:spLocks noGrp="1"/>
          </p:cNvSpPr>
          <p:nvPr>
            <p:ph type="ftr" idx="11"/>
          </p:nvPr>
        </p:nvSpPr>
        <p:spPr>
          <a:xfrm>
            <a:off x="6098740" y="4738133"/>
            <a:ext cx="2179430" cy="273844"/>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800" b="0" i="0" u="none" strike="noStrike" cap="none">
                <a:solidFill>
                  <a:srgbClr val="888888"/>
                </a:solidFill>
                <a:latin typeface="Barlow Condensed SemiBold"/>
                <a:ea typeface="Barlow Condensed SemiBold"/>
                <a:cs typeface="Barlow Condensed SemiBold"/>
                <a:sym typeface="Barlow Condensed SemiBold"/>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4" name="Google Shape;214;p25"/>
          <p:cNvSpPr txBox="1">
            <a:spLocks noGrp="1"/>
          </p:cNvSpPr>
          <p:nvPr>
            <p:ph type="body" idx="2"/>
          </p:nvPr>
        </p:nvSpPr>
        <p:spPr>
          <a:xfrm>
            <a:off x="502598" y="2865668"/>
            <a:ext cx="5486114" cy="2857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1pPr>
            <a:lvl2pPr marL="914400" marR="0" lvl="1" indent="-228600" algn="l" rtl="0">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2pPr>
            <a:lvl3pPr marL="1371600" marR="0" lvl="2" indent="-228600" algn="l" rtl="0">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3pPr>
            <a:lvl4pPr marL="1828800" marR="0" lvl="3" indent="-228600" algn="l" rtl="0">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4pPr>
            <a:lvl5pPr marL="2286000" marR="0" lvl="4" indent="-228600" algn="l" rtl="0">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97085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15"/>
        <p:cNvGrpSpPr/>
        <p:nvPr/>
      </p:nvGrpSpPr>
      <p:grpSpPr>
        <a:xfrm>
          <a:off x="0" y="0"/>
          <a:ext cx="0" cy="0"/>
          <a:chOff x="0" y="0"/>
          <a:chExt cx="0" cy="0"/>
        </a:xfrm>
      </p:grpSpPr>
      <p:pic>
        <p:nvPicPr>
          <p:cNvPr id="216" name="Google Shape;216;p26" descr="A close up of a logo&#10;&#10;Description automatically generated"/>
          <p:cNvPicPr preferRelativeResize="0"/>
          <p:nvPr/>
        </p:nvPicPr>
        <p:blipFill rotWithShape="1">
          <a:blip r:embed="rId2">
            <a:alphaModFix/>
          </a:blip>
          <a:srcRect l="5213" r="1219"/>
          <a:stretch/>
        </p:blipFill>
        <p:spPr>
          <a:xfrm>
            <a:off x="579072" y="522796"/>
            <a:ext cx="1430758" cy="375428"/>
          </a:xfrm>
          <a:prstGeom prst="rect">
            <a:avLst/>
          </a:prstGeom>
          <a:noFill/>
          <a:ln>
            <a:noFill/>
          </a:ln>
        </p:spPr>
      </p:pic>
      <p:pic>
        <p:nvPicPr>
          <p:cNvPr id="217" name="Google Shape;217;p26" descr="AdobeStock_200207227.jpeg"/>
          <p:cNvPicPr preferRelativeResize="0"/>
          <p:nvPr/>
        </p:nvPicPr>
        <p:blipFill rotWithShape="1">
          <a:blip r:embed="rId3">
            <a:alphaModFix/>
          </a:blip>
          <a:srcRect l="25240" r="15502"/>
          <a:stretch/>
        </p:blipFill>
        <p:spPr>
          <a:xfrm>
            <a:off x="4584744" y="0"/>
            <a:ext cx="4565082" cy="5143500"/>
          </a:xfrm>
          <a:prstGeom prst="rect">
            <a:avLst/>
          </a:prstGeom>
          <a:noFill/>
          <a:ln>
            <a:noFill/>
          </a:ln>
        </p:spPr>
      </p:pic>
      <p:sp>
        <p:nvSpPr>
          <p:cNvPr id="218" name="Google Shape;218;p26"/>
          <p:cNvSpPr/>
          <p:nvPr/>
        </p:nvSpPr>
        <p:spPr>
          <a:xfrm rot="10800000">
            <a:off x="3438161" y="0"/>
            <a:ext cx="2293165" cy="5143500"/>
          </a:xfrm>
          <a:prstGeom prst="trapezoid">
            <a:avLst>
              <a:gd name="adj" fmla="val 47785"/>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 </a:t>
            </a:r>
            <a:endParaRPr/>
          </a:p>
        </p:txBody>
      </p:sp>
      <p:sp>
        <p:nvSpPr>
          <p:cNvPr id="219" name="Google Shape;219;p26"/>
          <p:cNvSpPr txBox="1">
            <a:spLocks noGrp="1"/>
          </p:cNvSpPr>
          <p:nvPr>
            <p:ph type="subTitle" idx="1"/>
          </p:nvPr>
        </p:nvSpPr>
        <p:spPr>
          <a:xfrm>
            <a:off x="497508" y="4044865"/>
            <a:ext cx="3527978" cy="598339"/>
          </a:xfrm>
          <a:prstGeom prst="rect">
            <a:avLst/>
          </a:prstGeom>
          <a:noFill/>
          <a:ln>
            <a:noFill/>
          </a:ln>
        </p:spPr>
        <p:txBody>
          <a:bodyPr spcFirstLastPara="1" wrap="square" lIns="91425" tIns="45700" rIns="91425" bIns="45700" anchor="t" anchorCtr="0">
            <a:noAutofit/>
          </a:bodyPr>
          <a:lstStyle>
            <a:lvl1pPr marR="0" lvl="0" algn="l" rtl="0">
              <a:spcBef>
                <a:spcPts val="240"/>
              </a:spcBef>
              <a:spcAft>
                <a:spcPts val="0"/>
              </a:spcAft>
              <a:buClr>
                <a:srgbClr val="888888"/>
              </a:buClr>
              <a:buSzPts val="1200"/>
              <a:buFont typeface="Arial"/>
              <a:buNone/>
              <a:defRPr sz="1200" b="0" i="0" u="none" strike="noStrike" cap="none">
                <a:solidFill>
                  <a:srgbClr val="888888"/>
                </a:solidFill>
                <a:latin typeface="Montserrat"/>
                <a:ea typeface="Montserrat"/>
                <a:cs typeface="Montserrat"/>
                <a:sym typeface="Montserrat"/>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0" name="Google Shape;220;p26"/>
          <p:cNvSpPr txBox="1">
            <a:spLocks noGrp="1"/>
          </p:cNvSpPr>
          <p:nvPr>
            <p:ph type="ctrTitle"/>
          </p:nvPr>
        </p:nvSpPr>
        <p:spPr>
          <a:xfrm>
            <a:off x="497507" y="3262477"/>
            <a:ext cx="4316539" cy="61754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061D52"/>
              </a:buClr>
              <a:buSzPts val="3600"/>
              <a:buFont typeface="Barlow Condensed SemiBold"/>
              <a:buNone/>
              <a:defRPr sz="3600" b="0" i="0" u="none" strike="noStrike" cap="none">
                <a:solidFill>
                  <a:srgbClr val="061D52"/>
                </a:solidFill>
                <a:latin typeface="Barlow Condensed SemiBold"/>
                <a:ea typeface="Barlow Condensed SemiBold"/>
                <a:cs typeface="Barlow Condensed SemiBold"/>
                <a:sym typeface="Barlow Condensed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1" name="Google Shape;221;p26"/>
          <p:cNvSpPr txBox="1">
            <a:spLocks noGrp="1"/>
          </p:cNvSpPr>
          <p:nvPr>
            <p:ph type="sldNum" idx="12"/>
          </p:nvPr>
        </p:nvSpPr>
        <p:spPr>
          <a:xfrm>
            <a:off x="8278170" y="4738133"/>
            <a:ext cx="664955" cy="273844"/>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i="0" u="none" strike="noStrike" cap="none">
                <a:solidFill>
                  <a:schemeClr val="lt1"/>
                </a:solidFill>
                <a:latin typeface="Barlow Condensed SemiBold"/>
                <a:ea typeface="Barlow Condensed SemiBold"/>
                <a:cs typeface="Barlow Condensed SemiBold"/>
                <a:sym typeface="Barlow Condensed SemiBold"/>
              </a:defRPr>
            </a:lvl1pPr>
            <a:lvl2pPr marL="0" marR="0" lvl="1" indent="0" algn="r" rtl="0">
              <a:spcBef>
                <a:spcPts val="0"/>
              </a:spcBef>
              <a:buNone/>
              <a:defRPr sz="1000" b="0" i="0" u="none" strike="noStrike" cap="none">
                <a:solidFill>
                  <a:schemeClr val="lt1"/>
                </a:solidFill>
                <a:latin typeface="Barlow Condensed SemiBold"/>
                <a:ea typeface="Barlow Condensed SemiBold"/>
                <a:cs typeface="Barlow Condensed SemiBold"/>
                <a:sym typeface="Barlow Condensed SemiBold"/>
              </a:defRPr>
            </a:lvl2pPr>
            <a:lvl3pPr marL="0" marR="0" lvl="2" indent="0" algn="r" rtl="0">
              <a:spcBef>
                <a:spcPts val="0"/>
              </a:spcBef>
              <a:buNone/>
              <a:defRPr sz="1000" b="0" i="0" u="none" strike="noStrike" cap="none">
                <a:solidFill>
                  <a:schemeClr val="lt1"/>
                </a:solidFill>
                <a:latin typeface="Barlow Condensed SemiBold"/>
                <a:ea typeface="Barlow Condensed SemiBold"/>
                <a:cs typeface="Barlow Condensed SemiBold"/>
                <a:sym typeface="Barlow Condensed SemiBold"/>
              </a:defRPr>
            </a:lvl3pPr>
            <a:lvl4pPr marL="0" marR="0" lvl="3" indent="0" algn="r" rtl="0">
              <a:spcBef>
                <a:spcPts val="0"/>
              </a:spcBef>
              <a:buNone/>
              <a:defRPr sz="1000" b="0" i="0" u="none" strike="noStrike" cap="none">
                <a:solidFill>
                  <a:schemeClr val="lt1"/>
                </a:solidFill>
                <a:latin typeface="Barlow Condensed SemiBold"/>
                <a:ea typeface="Barlow Condensed SemiBold"/>
                <a:cs typeface="Barlow Condensed SemiBold"/>
                <a:sym typeface="Barlow Condensed SemiBold"/>
              </a:defRPr>
            </a:lvl4pPr>
            <a:lvl5pPr marL="0" marR="0" lvl="4" indent="0" algn="r" rtl="0">
              <a:spcBef>
                <a:spcPts val="0"/>
              </a:spcBef>
              <a:buNone/>
              <a:defRPr sz="1000" b="0" i="0" u="none" strike="noStrike" cap="none">
                <a:solidFill>
                  <a:schemeClr val="lt1"/>
                </a:solidFill>
                <a:latin typeface="Barlow Condensed SemiBold"/>
                <a:ea typeface="Barlow Condensed SemiBold"/>
                <a:cs typeface="Barlow Condensed SemiBold"/>
                <a:sym typeface="Barlow Condensed SemiBold"/>
              </a:defRPr>
            </a:lvl5pPr>
            <a:lvl6pPr marL="0" marR="0" lvl="5" indent="0" algn="r" rtl="0">
              <a:spcBef>
                <a:spcPts val="0"/>
              </a:spcBef>
              <a:buNone/>
              <a:defRPr sz="1000" b="0" i="0" u="none" strike="noStrike" cap="none">
                <a:solidFill>
                  <a:schemeClr val="lt1"/>
                </a:solidFill>
                <a:latin typeface="Barlow Condensed SemiBold"/>
                <a:ea typeface="Barlow Condensed SemiBold"/>
                <a:cs typeface="Barlow Condensed SemiBold"/>
                <a:sym typeface="Barlow Condensed SemiBold"/>
              </a:defRPr>
            </a:lvl6pPr>
            <a:lvl7pPr marL="0" marR="0" lvl="6" indent="0" algn="r" rtl="0">
              <a:spcBef>
                <a:spcPts val="0"/>
              </a:spcBef>
              <a:buNone/>
              <a:defRPr sz="1000" b="0" i="0" u="none" strike="noStrike" cap="none">
                <a:solidFill>
                  <a:schemeClr val="lt1"/>
                </a:solidFill>
                <a:latin typeface="Barlow Condensed SemiBold"/>
                <a:ea typeface="Barlow Condensed SemiBold"/>
                <a:cs typeface="Barlow Condensed SemiBold"/>
                <a:sym typeface="Barlow Condensed SemiBold"/>
              </a:defRPr>
            </a:lvl7pPr>
            <a:lvl8pPr marL="0" marR="0" lvl="7" indent="0" algn="r" rtl="0">
              <a:spcBef>
                <a:spcPts val="0"/>
              </a:spcBef>
              <a:buNone/>
              <a:defRPr sz="1000" b="0" i="0" u="none" strike="noStrike" cap="none">
                <a:solidFill>
                  <a:schemeClr val="lt1"/>
                </a:solidFill>
                <a:latin typeface="Barlow Condensed SemiBold"/>
                <a:ea typeface="Barlow Condensed SemiBold"/>
                <a:cs typeface="Barlow Condensed SemiBold"/>
                <a:sym typeface="Barlow Condensed SemiBold"/>
              </a:defRPr>
            </a:lvl8pPr>
            <a:lvl9pPr marL="0" marR="0" lvl="8" indent="0" algn="r" rtl="0">
              <a:spcBef>
                <a:spcPts val="0"/>
              </a:spcBef>
              <a:buNone/>
              <a:defRPr sz="1000" b="0" i="0" u="none" strike="noStrike" cap="none">
                <a:solidFill>
                  <a:schemeClr val="lt1"/>
                </a:solidFill>
                <a:latin typeface="Barlow Condensed SemiBold"/>
                <a:ea typeface="Barlow Condensed SemiBold"/>
                <a:cs typeface="Barlow Condensed SemiBold"/>
                <a:sym typeface="Barlow Condensed SemiBold"/>
              </a:defRPr>
            </a:lvl9pPr>
          </a:lstStyle>
          <a:p>
            <a:pPr marL="0" lvl="0" indent="0" algn="r" rtl="0">
              <a:spcBef>
                <a:spcPts val="0"/>
              </a:spcBef>
              <a:spcAft>
                <a:spcPts val="0"/>
              </a:spcAft>
              <a:buNone/>
            </a:pPr>
            <a:fld id="{00000000-1234-1234-1234-123412341234}" type="slidenum">
              <a:rPr lang="en-US"/>
              <a:t>‹#›</a:t>
            </a:fld>
            <a:endParaRPr/>
          </a:p>
        </p:txBody>
      </p:sp>
      <p:sp>
        <p:nvSpPr>
          <p:cNvPr id="222" name="Google Shape;222;p26"/>
          <p:cNvSpPr txBox="1">
            <a:spLocks noGrp="1"/>
          </p:cNvSpPr>
          <p:nvPr>
            <p:ph type="ftr" idx="11"/>
          </p:nvPr>
        </p:nvSpPr>
        <p:spPr>
          <a:xfrm>
            <a:off x="6098740" y="4738133"/>
            <a:ext cx="2179430" cy="273844"/>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800" b="0" i="0" u="none" strike="noStrike" cap="none">
                <a:solidFill>
                  <a:schemeClr val="lt1"/>
                </a:solidFill>
                <a:latin typeface="Barlow Condensed SemiBold"/>
                <a:ea typeface="Barlow Condensed SemiBold"/>
                <a:cs typeface="Barlow Condensed SemiBold"/>
                <a:sym typeface="Barlow Condensed SemiBold"/>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3" name="Google Shape;223;p26" descr="PMT_Circuitry_DKBLU_PUR.png"/>
          <p:cNvSpPr/>
          <p:nvPr/>
        </p:nvSpPr>
        <p:spPr>
          <a:xfrm>
            <a:off x="3837162" y="0"/>
            <a:ext cx="5312664" cy="2780701"/>
          </a:xfrm>
          <a:prstGeom prst="rect">
            <a:avLst/>
          </a:prstGeom>
          <a:solidFill>
            <a:srgbClr val="FFFFFF"/>
          </a:solidFill>
          <a:ln>
            <a:noFill/>
          </a:ln>
        </p:spPr>
      </p:sp>
      <p:sp>
        <p:nvSpPr>
          <p:cNvPr id="224" name="Google Shape;224;p26"/>
          <p:cNvSpPr txBox="1">
            <a:spLocks noGrp="1"/>
          </p:cNvSpPr>
          <p:nvPr>
            <p:ph type="body" idx="2"/>
          </p:nvPr>
        </p:nvSpPr>
        <p:spPr>
          <a:xfrm>
            <a:off x="502598" y="2865668"/>
            <a:ext cx="5486114" cy="2857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1pPr>
            <a:lvl2pPr marL="914400" marR="0" lvl="1" indent="-228600" algn="l" rtl="0">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2pPr>
            <a:lvl3pPr marL="1371600" marR="0" lvl="2" indent="-228600" algn="l" rtl="0">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3pPr>
            <a:lvl4pPr marL="1828800" marR="0" lvl="3" indent="-228600" algn="l" rtl="0">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4pPr>
            <a:lvl5pPr marL="2286000" marR="0" lvl="4" indent="-228600" algn="l" rtl="0">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039183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25"/>
        <p:cNvGrpSpPr/>
        <p:nvPr/>
      </p:nvGrpSpPr>
      <p:grpSpPr>
        <a:xfrm>
          <a:off x="0" y="0"/>
          <a:ext cx="0" cy="0"/>
          <a:chOff x="0" y="0"/>
          <a:chExt cx="0" cy="0"/>
        </a:xfrm>
      </p:grpSpPr>
      <p:sp>
        <p:nvSpPr>
          <p:cNvPr id="226" name="Google Shape;226;p27"/>
          <p:cNvSpPr txBox="1">
            <a:spLocks noGrp="1"/>
          </p:cNvSpPr>
          <p:nvPr>
            <p:ph type="ctrTitle"/>
          </p:nvPr>
        </p:nvSpPr>
        <p:spPr>
          <a:xfrm>
            <a:off x="497507" y="588412"/>
            <a:ext cx="8141851" cy="72240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061D52"/>
              </a:buClr>
              <a:buSzPts val="3600"/>
              <a:buFont typeface="Barlow Condensed SemiBold"/>
              <a:buNone/>
              <a:defRPr sz="3600" b="0" i="0" u="none" strike="noStrike" cap="none">
                <a:solidFill>
                  <a:srgbClr val="061D52"/>
                </a:solidFill>
                <a:latin typeface="Barlow Condensed SemiBold"/>
                <a:ea typeface="Barlow Condensed SemiBold"/>
                <a:cs typeface="Barlow Condensed SemiBold"/>
                <a:sym typeface="Barlow Condensed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7" name="Google Shape;227;p27"/>
          <p:cNvSpPr txBox="1">
            <a:spLocks noGrp="1"/>
          </p:cNvSpPr>
          <p:nvPr>
            <p:ph type="sldNum" idx="12"/>
          </p:nvPr>
        </p:nvSpPr>
        <p:spPr>
          <a:xfrm>
            <a:off x="8278170" y="4738133"/>
            <a:ext cx="664955" cy="273844"/>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1pPr>
            <a:lvl2pPr marL="0" marR="0" lvl="1"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2pPr>
            <a:lvl3pPr marL="0" marR="0" lvl="2"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3pPr>
            <a:lvl4pPr marL="0" marR="0" lvl="3"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4pPr>
            <a:lvl5pPr marL="0" marR="0" lvl="4"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5pPr>
            <a:lvl6pPr marL="0" marR="0" lvl="5"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6pPr>
            <a:lvl7pPr marL="0" marR="0" lvl="6"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7pPr>
            <a:lvl8pPr marL="0" marR="0" lvl="7"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8pPr>
            <a:lvl9pPr marL="0" marR="0" lvl="8"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9pPr>
          </a:lstStyle>
          <a:p>
            <a:pPr marL="0" lvl="0" indent="0" algn="r" rtl="0">
              <a:spcBef>
                <a:spcPts val="0"/>
              </a:spcBef>
              <a:spcAft>
                <a:spcPts val="0"/>
              </a:spcAft>
              <a:buNone/>
            </a:pPr>
            <a:fld id="{00000000-1234-1234-1234-123412341234}" type="slidenum">
              <a:rPr lang="en-US"/>
              <a:t>‹#›</a:t>
            </a:fld>
            <a:endParaRPr/>
          </a:p>
        </p:txBody>
      </p:sp>
      <p:pic>
        <p:nvPicPr>
          <p:cNvPr id="228" name="Google Shape;228;p27" descr="A close up of a logo&#10;&#10;Description automatically generated"/>
          <p:cNvPicPr preferRelativeResize="0"/>
          <p:nvPr/>
        </p:nvPicPr>
        <p:blipFill rotWithShape="1">
          <a:blip r:embed="rId2">
            <a:alphaModFix/>
          </a:blip>
          <a:srcRect l="5213" r="1219"/>
          <a:stretch/>
        </p:blipFill>
        <p:spPr>
          <a:xfrm>
            <a:off x="206234" y="4765819"/>
            <a:ext cx="871501" cy="228680"/>
          </a:xfrm>
          <a:prstGeom prst="rect">
            <a:avLst/>
          </a:prstGeom>
          <a:noFill/>
          <a:ln>
            <a:noFill/>
          </a:ln>
        </p:spPr>
      </p:pic>
      <p:sp>
        <p:nvSpPr>
          <p:cNvPr id="229" name="Google Shape;229;p27"/>
          <p:cNvSpPr txBox="1">
            <a:spLocks noGrp="1"/>
          </p:cNvSpPr>
          <p:nvPr>
            <p:ph type="body" idx="1"/>
          </p:nvPr>
        </p:nvSpPr>
        <p:spPr>
          <a:xfrm>
            <a:off x="496887" y="1468438"/>
            <a:ext cx="3837355" cy="29009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240"/>
              </a:spcBef>
              <a:spcAft>
                <a:spcPts val="0"/>
              </a:spcAft>
              <a:buClr>
                <a:srgbClr val="061D52"/>
              </a:buClr>
              <a:buSzPts val="1200"/>
              <a:buFont typeface="Arial"/>
              <a:buNone/>
              <a:defRPr sz="1200" b="0" i="0" u="none" strike="noStrike" cap="none">
                <a:solidFill>
                  <a:srgbClr val="061D52"/>
                </a:solidFill>
                <a:latin typeface="Montserrat"/>
                <a:ea typeface="Montserrat"/>
                <a:cs typeface="Montserrat"/>
                <a:sym typeface="Montserrat"/>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0" name="Google Shape;230;p27"/>
          <p:cNvSpPr txBox="1">
            <a:spLocks noGrp="1"/>
          </p:cNvSpPr>
          <p:nvPr>
            <p:ph type="body" idx="2"/>
          </p:nvPr>
        </p:nvSpPr>
        <p:spPr>
          <a:xfrm>
            <a:off x="4648825" y="1468438"/>
            <a:ext cx="3990533" cy="29009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240"/>
              </a:spcBef>
              <a:spcAft>
                <a:spcPts val="0"/>
              </a:spcAft>
              <a:buClr>
                <a:srgbClr val="061D52"/>
              </a:buClr>
              <a:buSzPts val="1200"/>
              <a:buFont typeface="Arial"/>
              <a:buNone/>
              <a:defRPr sz="1200" b="0" i="0" u="none" strike="noStrike" cap="none">
                <a:solidFill>
                  <a:srgbClr val="061D52"/>
                </a:solidFill>
                <a:latin typeface="Montserrat"/>
                <a:ea typeface="Montserrat"/>
                <a:cs typeface="Montserrat"/>
                <a:sym typeface="Montserrat"/>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1" name="Google Shape;231;p27"/>
          <p:cNvSpPr txBox="1">
            <a:spLocks noGrp="1"/>
          </p:cNvSpPr>
          <p:nvPr>
            <p:ph type="ftr" idx="11"/>
          </p:nvPr>
        </p:nvSpPr>
        <p:spPr>
          <a:xfrm>
            <a:off x="6098740" y="4738133"/>
            <a:ext cx="2179430" cy="273844"/>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800" b="0" i="0" u="none" strike="noStrike" cap="none">
                <a:solidFill>
                  <a:srgbClr val="888888"/>
                </a:solidFill>
                <a:latin typeface="Barlow Condensed SemiBold"/>
                <a:ea typeface="Barlow Condensed SemiBold"/>
                <a:cs typeface="Barlow Condensed SemiBold"/>
                <a:sym typeface="Barlow Condensed SemiBold"/>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72954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_Title Slide">
  <p:cSld name="4_Title Slide">
    <p:bg>
      <p:bgPr>
        <a:solidFill>
          <a:srgbClr val="DCF1FF"/>
        </a:solidFill>
        <a:effectLst/>
      </p:bgPr>
    </p:bg>
    <p:spTree>
      <p:nvGrpSpPr>
        <p:cNvPr id="1" name="Shape 232"/>
        <p:cNvGrpSpPr/>
        <p:nvPr/>
      </p:nvGrpSpPr>
      <p:grpSpPr>
        <a:xfrm>
          <a:off x="0" y="0"/>
          <a:ext cx="0" cy="0"/>
          <a:chOff x="0" y="0"/>
          <a:chExt cx="0" cy="0"/>
        </a:xfrm>
      </p:grpSpPr>
      <p:sp>
        <p:nvSpPr>
          <p:cNvPr id="233" name="Google Shape;233;p28"/>
          <p:cNvSpPr txBox="1">
            <a:spLocks noGrp="1"/>
          </p:cNvSpPr>
          <p:nvPr>
            <p:ph type="ctrTitle"/>
          </p:nvPr>
        </p:nvSpPr>
        <p:spPr>
          <a:xfrm>
            <a:off x="497507" y="588412"/>
            <a:ext cx="8141851" cy="72240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061D52"/>
              </a:buClr>
              <a:buSzPts val="3600"/>
              <a:buFont typeface="Barlow Condensed SemiBold"/>
              <a:buNone/>
              <a:defRPr sz="3600" b="0" i="0" u="none" strike="noStrike" cap="none">
                <a:solidFill>
                  <a:srgbClr val="061D52"/>
                </a:solidFill>
                <a:latin typeface="Barlow Condensed SemiBold"/>
                <a:ea typeface="Barlow Condensed SemiBold"/>
                <a:cs typeface="Barlow Condensed SemiBold"/>
                <a:sym typeface="Barlow Condensed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34" name="Google Shape;234;p28" descr="A close up of a logo&#10;&#10;Description automatically generated"/>
          <p:cNvPicPr preferRelativeResize="0"/>
          <p:nvPr/>
        </p:nvPicPr>
        <p:blipFill rotWithShape="1">
          <a:blip r:embed="rId2">
            <a:alphaModFix/>
          </a:blip>
          <a:srcRect l="5213" r="1219"/>
          <a:stretch/>
        </p:blipFill>
        <p:spPr>
          <a:xfrm>
            <a:off x="206234" y="4765819"/>
            <a:ext cx="871501" cy="228680"/>
          </a:xfrm>
          <a:prstGeom prst="rect">
            <a:avLst/>
          </a:prstGeom>
          <a:noFill/>
          <a:ln>
            <a:noFill/>
          </a:ln>
        </p:spPr>
      </p:pic>
      <p:sp>
        <p:nvSpPr>
          <p:cNvPr id="235" name="Google Shape;235;p28"/>
          <p:cNvSpPr txBox="1">
            <a:spLocks noGrp="1"/>
          </p:cNvSpPr>
          <p:nvPr>
            <p:ph type="body" idx="1"/>
          </p:nvPr>
        </p:nvSpPr>
        <p:spPr>
          <a:xfrm>
            <a:off x="496887" y="1468438"/>
            <a:ext cx="8142471" cy="29009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240"/>
              </a:spcBef>
              <a:spcAft>
                <a:spcPts val="0"/>
              </a:spcAft>
              <a:buClr>
                <a:srgbClr val="061D52"/>
              </a:buClr>
              <a:buSzPts val="1200"/>
              <a:buFont typeface="Arial"/>
              <a:buNone/>
              <a:defRPr sz="1200" b="0" i="0" u="none" strike="noStrike" cap="none">
                <a:solidFill>
                  <a:srgbClr val="061D52"/>
                </a:solidFill>
                <a:latin typeface="Montserrat"/>
                <a:ea typeface="Montserrat"/>
                <a:cs typeface="Montserrat"/>
                <a:sym typeface="Montserrat"/>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Google Shape;236;p28"/>
          <p:cNvSpPr txBox="1">
            <a:spLocks noGrp="1"/>
          </p:cNvSpPr>
          <p:nvPr>
            <p:ph type="sldNum" idx="12"/>
          </p:nvPr>
        </p:nvSpPr>
        <p:spPr>
          <a:xfrm>
            <a:off x="8278170" y="4738133"/>
            <a:ext cx="664955" cy="273844"/>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1pPr>
            <a:lvl2pPr marL="0" marR="0" lvl="1"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2pPr>
            <a:lvl3pPr marL="0" marR="0" lvl="2"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3pPr>
            <a:lvl4pPr marL="0" marR="0" lvl="3"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4pPr>
            <a:lvl5pPr marL="0" marR="0" lvl="4"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5pPr>
            <a:lvl6pPr marL="0" marR="0" lvl="5"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6pPr>
            <a:lvl7pPr marL="0" marR="0" lvl="6"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7pPr>
            <a:lvl8pPr marL="0" marR="0" lvl="7"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8pPr>
            <a:lvl9pPr marL="0" marR="0" lvl="8"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9pPr>
          </a:lstStyle>
          <a:p>
            <a:pPr marL="0" lvl="0" indent="0" algn="r" rtl="0">
              <a:spcBef>
                <a:spcPts val="0"/>
              </a:spcBef>
              <a:spcAft>
                <a:spcPts val="0"/>
              </a:spcAft>
              <a:buNone/>
            </a:pPr>
            <a:fld id="{00000000-1234-1234-1234-123412341234}" type="slidenum">
              <a:rPr lang="en-US"/>
              <a:t>‹#›</a:t>
            </a:fld>
            <a:endParaRPr/>
          </a:p>
        </p:txBody>
      </p:sp>
      <p:sp>
        <p:nvSpPr>
          <p:cNvPr id="237" name="Google Shape;237;p28"/>
          <p:cNvSpPr txBox="1">
            <a:spLocks noGrp="1"/>
          </p:cNvSpPr>
          <p:nvPr>
            <p:ph type="ftr" idx="11"/>
          </p:nvPr>
        </p:nvSpPr>
        <p:spPr>
          <a:xfrm>
            <a:off x="6098740" y="4738133"/>
            <a:ext cx="2179430" cy="273844"/>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800" b="0" i="0" u="none" strike="noStrike" cap="none">
                <a:solidFill>
                  <a:srgbClr val="888888"/>
                </a:solidFill>
                <a:latin typeface="Barlow Condensed SemiBold"/>
                <a:ea typeface="Barlow Condensed SemiBold"/>
                <a:cs typeface="Barlow Condensed SemiBold"/>
                <a:sym typeface="Barlow Condensed SemiBold"/>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573026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38"/>
        <p:cNvGrpSpPr/>
        <p:nvPr/>
      </p:nvGrpSpPr>
      <p:grpSpPr>
        <a:xfrm>
          <a:off x="0" y="0"/>
          <a:ext cx="0" cy="0"/>
          <a:chOff x="0" y="0"/>
          <a:chExt cx="0" cy="0"/>
        </a:xfrm>
      </p:grpSpPr>
      <p:sp>
        <p:nvSpPr>
          <p:cNvPr id="239" name="Google Shape;239;p29"/>
          <p:cNvSpPr/>
          <p:nvPr/>
        </p:nvSpPr>
        <p:spPr>
          <a:xfrm>
            <a:off x="1" y="-1"/>
            <a:ext cx="4567266" cy="51435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sp>
        <p:nvSpPr>
          <p:cNvPr id="240" name="Google Shape;240;p29"/>
          <p:cNvSpPr txBox="1">
            <a:spLocks noGrp="1"/>
          </p:cNvSpPr>
          <p:nvPr>
            <p:ph type="ctrTitle"/>
          </p:nvPr>
        </p:nvSpPr>
        <p:spPr>
          <a:xfrm>
            <a:off x="497508" y="588412"/>
            <a:ext cx="3778480" cy="122342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061D52"/>
              </a:buClr>
              <a:buSzPts val="3600"/>
              <a:buFont typeface="Barlow Condensed SemiBold"/>
              <a:buNone/>
              <a:defRPr sz="3600" b="0" i="0" u="none" strike="noStrike" cap="none">
                <a:solidFill>
                  <a:srgbClr val="061D52"/>
                </a:solidFill>
                <a:latin typeface="Barlow Condensed SemiBold"/>
                <a:ea typeface="Barlow Condensed SemiBold"/>
                <a:cs typeface="Barlow Condensed SemiBold"/>
                <a:sym typeface="Barlow Condensed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41" name="Google Shape;241;p29" descr="A close up of a logo&#10;&#10;Description automatically generated"/>
          <p:cNvPicPr preferRelativeResize="0"/>
          <p:nvPr/>
        </p:nvPicPr>
        <p:blipFill rotWithShape="1">
          <a:blip r:embed="rId2">
            <a:alphaModFix/>
          </a:blip>
          <a:srcRect l="5213" r="1219"/>
          <a:stretch/>
        </p:blipFill>
        <p:spPr>
          <a:xfrm>
            <a:off x="206234" y="4765819"/>
            <a:ext cx="871501" cy="228680"/>
          </a:xfrm>
          <a:prstGeom prst="rect">
            <a:avLst/>
          </a:prstGeom>
          <a:noFill/>
          <a:ln>
            <a:noFill/>
          </a:ln>
        </p:spPr>
      </p:pic>
      <p:sp>
        <p:nvSpPr>
          <p:cNvPr id="242" name="Google Shape;242;p29"/>
          <p:cNvSpPr txBox="1">
            <a:spLocks noGrp="1"/>
          </p:cNvSpPr>
          <p:nvPr>
            <p:ph type="body" idx="1"/>
          </p:nvPr>
        </p:nvSpPr>
        <p:spPr>
          <a:xfrm>
            <a:off x="496887" y="2190520"/>
            <a:ext cx="3779101" cy="217886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240"/>
              </a:spcBef>
              <a:spcAft>
                <a:spcPts val="0"/>
              </a:spcAft>
              <a:buClr>
                <a:srgbClr val="061D52"/>
              </a:buClr>
              <a:buSzPts val="1200"/>
              <a:buFont typeface="Arial"/>
              <a:buNone/>
              <a:defRPr sz="1200" b="0" i="0" u="none" strike="noStrike" cap="none">
                <a:solidFill>
                  <a:srgbClr val="061D52"/>
                </a:solidFill>
                <a:latin typeface="Montserrat"/>
                <a:ea typeface="Montserrat"/>
                <a:cs typeface="Montserrat"/>
                <a:sym typeface="Montserrat"/>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3" name="Google Shape;243;p29"/>
          <p:cNvSpPr txBox="1">
            <a:spLocks noGrp="1"/>
          </p:cNvSpPr>
          <p:nvPr>
            <p:ph type="body" idx="2"/>
          </p:nvPr>
        </p:nvSpPr>
        <p:spPr>
          <a:xfrm>
            <a:off x="4890848" y="588411"/>
            <a:ext cx="4052278" cy="378097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240"/>
              </a:spcBef>
              <a:spcAft>
                <a:spcPts val="0"/>
              </a:spcAft>
              <a:buClr>
                <a:srgbClr val="061D52"/>
              </a:buClr>
              <a:buSzPts val="1200"/>
              <a:buFont typeface="Arial"/>
              <a:buNone/>
              <a:defRPr sz="1200" b="0" i="0" u="none" strike="noStrike" cap="none">
                <a:solidFill>
                  <a:srgbClr val="061D52"/>
                </a:solidFill>
                <a:latin typeface="Montserrat"/>
                <a:ea typeface="Montserrat"/>
                <a:cs typeface="Montserrat"/>
                <a:sym typeface="Montserrat"/>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4" name="Google Shape;244;p29"/>
          <p:cNvSpPr txBox="1">
            <a:spLocks noGrp="1"/>
          </p:cNvSpPr>
          <p:nvPr>
            <p:ph type="sldNum" idx="12"/>
          </p:nvPr>
        </p:nvSpPr>
        <p:spPr>
          <a:xfrm>
            <a:off x="8278170" y="4738133"/>
            <a:ext cx="664955" cy="273844"/>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1pPr>
            <a:lvl2pPr marL="0" marR="0" lvl="1"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2pPr>
            <a:lvl3pPr marL="0" marR="0" lvl="2"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3pPr>
            <a:lvl4pPr marL="0" marR="0" lvl="3"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4pPr>
            <a:lvl5pPr marL="0" marR="0" lvl="4"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5pPr>
            <a:lvl6pPr marL="0" marR="0" lvl="5"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6pPr>
            <a:lvl7pPr marL="0" marR="0" lvl="6"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7pPr>
            <a:lvl8pPr marL="0" marR="0" lvl="7"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8pPr>
            <a:lvl9pPr marL="0" marR="0" lvl="8"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9pPr>
          </a:lstStyle>
          <a:p>
            <a:pPr marL="0" lvl="0" indent="0" algn="r" rtl="0">
              <a:spcBef>
                <a:spcPts val="0"/>
              </a:spcBef>
              <a:spcAft>
                <a:spcPts val="0"/>
              </a:spcAft>
              <a:buNone/>
            </a:pPr>
            <a:fld id="{00000000-1234-1234-1234-123412341234}" type="slidenum">
              <a:rPr lang="en-US"/>
              <a:t>‹#›</a:t>
            </a:fld>
            <a:endParaRPr/>
          </a:p>
        </p:txBody>
      </p:sp>
      <p:sp>
        <p:nvSpPr>
          <p:cNvPr id="245" name="Google Shape;245;p29"/>
          <p:cNvSpPr txBox="1">
            <a:spLocks noGrp="1"/>
          </p:cNvSpPr>
          <p:nvPr>
            <p:ph type="ftr" idx="11"/>
          </p:nvPr>
        </p:nvSpPr>
        <p:spPr>
          <a:xfrm>
            <a:off x="6098740" y="4738133"/>
            <a:ext cx="2179430" cy="273844"/>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800" b="0" i="0" u="none" strike="noStrike" cap="none">
                <a:solidFill>
                  <a:srgbClr val="888888"/>
                </a:solidFill>
                <a:latin typeface="Barlow Condensed SemiBold"/>
                <a:ea typeface="Barlow Condensed SemiBold"/>
                <a:cs typeface="Barlow Condensed SemiBold"/>
                <a:sym typeface="Barlow Condensed SemiBold"/>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883164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252"/>
        <p:cNvGrpSpPr/>
        <p:nvPr/>
      </p:nvGrpSpPr>
      <p:grpSpPr>
        <a:xfrm>
          <a:off x="0" y="0"/>
          <a:ext cx="0" cy="0"/>
          <a:chOff x="0" y="0"/>
          <a:chExt cx="0" cy="0"/>
        </a:xfrm>
      </p:grpSpPr>
      <p:pic>
        <p:nvPicPr>
          <p:cNvPr id="253" name="Google Shape;253;p31" descr="A close up of a logo&#10;&#10;Description automatically generated"/>
          <p:cNvPicPr preferRelativeResize="0"/>
          <p:nvPr/>
        </p:nvPicPr>
        <p:blipFill rotWithShape="1">
          <a:blip r:embed="rId2">
            <a:alphaModFix/>
          </a:blip>
          <a:srcRect l="5213" r="1219"/>
          <a:stretch/>
        </p:blipFill>
        <p:spPr>
          <a:xfrm>
            <a:off x="206234" y="4765819"/>
            <a:ext cx="871501" cy="228680"/>
          </a:xfrm>
          <a:prstGeom prst="rect">
            <a:avLst/>
          </a:prstGeom>
          <a:noFill/>
          <a:ln>
            <a:noFill/>
          </a:ln>
        </p:spPr>
      </p:pic>
      <p:sp>
        <p:nvSpPr>
          <p:cNvPr id="254" name="Google Shape;254;p31"/>
          <p:cNvSpPr txBox="1">
            <a:spLocks noGrp="1"/>
          </p:cNvSpPr>
          <p:nvPr>
            <p:ph type="ctrTitle"/>
          </p:nvPr>
        </p:nvSpPr>
        <p:spPr>
          <a:xfrm>
            <a:off x="2672854" y="320422"/>
            <a:ext cx="3778480" cy="46606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061D52"/>
              </a:buClr>
              <a:buSzPts val="2400"/>
              <a:buFont typeface="Barlow Condensed SemiBold"/>
              <a:buNone/>
              <a:defRPr sz="2400" b="0" i="0" u="none" strike="noStrike" cap="none">
                <a:solidFill>
                  <a:srgbClr val="061D52"/>
                </a:solidFill>
                <a:latin typeface="Barlow Condensed SemiBold"/>
                <a:ea typeface="Barlow Condensed SemiBold"/>
                <a:cs typeface="Barlow Condensed SemiBold"/>
                <a:sym typeface="Barlow Condensed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55" name="Google Shape;255;p31" descr="Asset 2.png"/>
          <p:cNvPicPr preferRelativeResize="0"/>
          <p:nvPr/>
        </p:nvPicPr>
        <p:blipFill rotWithShape="1">
          <a:blip r:embed="rId3">
            <a:alphaModFix/>
          </a:blip>
          <a:srcRect/>
          <a:stretch/>
        </p:blipFill>
        <p:spPr>
          <a:xfrm>
            <a:off x="7470416" y="2968647"/>
            <a:ext cx="593666" cy="482700"/>
          </a:xfrm>
          <a:prstGeom prst="rect">
            <a:avLst/>
          </a:prstGeom>
          <a:noFill/>
          <a:ln>
            <a:noFill/>
          </a:ln>
        </p:spPr>
      </p:pic>
      <p:pic>
        <p:nvPicPr>
          <p:cNvPr id="256" name="Google Shape;256;p31" descr="Asset 3.png"/>
          <p:cNvPicPr preferRelativeResize="0"/>
          <p:nvPr/>
        </p:nvPicPr>
        <p:blipFill rotWithShape="1">
          <a:blip r:embed="rId4">
            <a:alphaModFix/>
          </a:blip>
          <a:srcRect/>
          <a:stretch/>
        </p:blipFill>
        <p:spPr>
          <a:xfrm>
            <a:off x="6478631" y="2979744"/>
            <a:ext cx="382831" cy="482700"/>
          </a:xfrm>
          <a:prstGeom prst="rect">
            <a:avLst/>
          </a:prstGeom>
          <a:noFill/>
          <a:ln>
            <a:noFill/>
          </a:ln>
        </p:spPr>
      </p:pic>
      <p:pic>
        <p:nvPicPr>
          <p:cNvPr id="257" name="Google Shape;257;p31" descr="Asset 4.png"/>
          <p:cNvPicPr preferRelativeResize="0"/>
          <p:nvPr/>
        </p:nvPicPr>
        <p:blipFill rotWithShape="1">
          <a:blip r:embed="rId5">
            <a:alphaModFix/>
          </a:blip>
          <a:srcRect/>
          <a:stretch/>
        </p:blipFill>
        <p:spPr>
          <a:xfrm>
            <a:off x="5412281" y="2949976"/>
            <a:ext cx="371735" cy="527087"/>
          </a:xfrm>
          <a:prstGeom prst="rect">
            <a:avLst/>
          </a:prstGeom>
          <a:noFill/>
          <a:ln>
            <a:noFill/>
          </a:ln>
        </p:spPr>
      </p:pic>
      <p:pic>
        <p:nvPicPr>
          <p:cNvPr id="258" name="Google Shape;258;p31" descr="Asset 5.png"/>
          <p:cNvPicPr preferRelativeResize="0"/>
          <p:nvPr/>
        </p:nvPicPr>
        <p:blipFill rotWithShape="1">
          <a:blip r:embed="rId6">
            <a:alphaModFix/>
          </a:blip>
          <a:srcRect/>
          <a:stretch/>
        </p:blipFill>
        <p:spPr>
          <a:xfrm>
            <a:off x="4160564" y="2968647"/>
            <a:ext cx="571473" cy="549280"/>
          </a:xfrm>
          <a:prstGeom prst="rect">
            <a:avLst/>
          </a:prstGeom>
          <a:noFill/>
          <a:ln>
            <a:noFill/>
          </a:ln>
        </p:spPr>
      </p:pic>
      <p:pic>
        <p:nvPicPr>
          <p:cNvPr id="259" name="Google Shape;259;p31" descr="Asset 6.png"/>
          <p:cNvPicPr preferRelativeResize="0"/>
          <p:nvPr/>
        </p:nvPicPr>
        <p:blipFill rotWithShape="1">
          <a:blip r:embed="rId7">
            <a:alphaModFix/>
          </a:blip>
          <a:srcRect/>
          <a:stretch/>
        </p:blipFill>
        <p:spPr>
          <a:xfrm>
            <a:off x="2977917" y="2979744"/>
            <a:ext cx="532635" cy="538183"/>
          </a:xfrm>
          <a:prstGeom prst="rect">
            <a:avLst/>
          </a:prstGeom>
          <a:noFill/>
          <a:ln>
            <a:noFill/>
          </a:ln>
        </p:spPr>
      </p:pic>
      <p:pic>
        <p:nvPicPr>
          <p:cNvPr id="260" name="Google Shape;260;p31" descr="Asset 7.png"/>
          <p:cNvPicPr preferRelativeResize="0"/>
          <p:nvPr/>
        </p:nvPicPr>
        <p:blipFill rotWithShape="1">
          <a:blip r:embed="rId8">
            <a:alphaModFix/>
          </a:blip>
          <a:srcRect/>
          <a:stretch/>
        </p:blipFill>
        <p:spPr>
          <a:xfrm>
            <a:off x="2085847" y="2979744"/>
            <a:ext cx="355090" cy="482700"/>
          </a:xfrm>
          <a:prstGeom prst="rect">
            <a:avLst/>
          </a:prstGeom>
          <a:noFill/>
          <a:ln>
            <a:noFill/>
          </a:ln>
        </p:spPr>
      </p:pic>
      <p:pic>
        <p:nvPicPr>
          <p:cNvPr id="261" name="Google Shape;261;p31" descr="Asset 8.png"/>
          <p:cNvPicPr preferRelativeResize="0"/>
          <p:nvPr/>
        </p:nvPicPr>
        <p:blipFill rotWithShape="1">
          <a:blip r:embed="rId9">
            <a:alphaModFix/>
          </a:blip>
          <a:srcRect/>
          <a:stretch/>
        </p:blipFill>
        <p:spPr>
          <a:xfrm>
            <a:off x="1031141" y="2990840"/>
            <a:ext cx="488249" cy="471604"/>
          </a:xfrm>
          <a:prstGeom prst="rect">
            <a:avLst/>
          </a:prstGeom>
          <a:noFill/>
          <a:ln>
            <a:noFill/>
          </a:ln>
        </p:spPr>
      </p:pic>
      <p:pic>
        <p:nvPicPr>
          <p:cNvPr id="262" name="Google Shape;262;p31" descr="Asset 9.png"/>
          <p:cNvPicPr preferRelativeResize="0"/>
          <p:nvPr/>
        </p:nvPicPr>
        <p:blipFill rotWithShape="1">
          <a:blip r:embed="rId10">
            <a:alphaModFix/>
          </a:blip>
          <a:srcRect/>
          <a:stretch/>
        </p:blipFill>
        <p:spPr>
          <a:xfrm>
            <a:off x="6485011" y="1443810"/>
            <a:ext cx="510442" cy="593666"/>
          </a:xfrm>
          <a:prstGeom prst="rect">
            <a:avLst/>
          </a:prstGeom>
          <a:noFill/>
          <a:ln>
            <a:noFill/>
          </a:ln>
        </p:spPr>
      </p:pic>
      <p:pic>
        <p:nvPicPr>
          <p:cNvPr id="263" name="Google Shape;263;p31" descr="Asset 10.png"/>
          <p:cNvPicPr preferRelativeResize="0"/>
          <p:nvPr/>
        </p:nvPicPr>
        <p:blipFill rotWithShape="1">
          <a:blip r:embed="rId11">
            <a:alphaModFix/>
          </a:blip>
          <a:srcRect/>
          <a:stretch/>
        </p:blipFill>
        <p:spPr>
          <a:xfrm>
            <a:off x="5482193" y="1447359"/>
            <a:ext cx="355090" cy="593666"/>
          </a:xfrm>
          <a:prstGeom prst="rect">
            <a:avLst/>
          </a:prstGeom>
          <a:noFill/>
          <a:ln>
            <a:noFill/>
          </a:ln>
        </p:spPr>
      </p:pic>
      <p:pic>
        <p:nvPicPr>
          <p:cNvPr id="264" name="Google Shape;264;p31" descr="Asset 11.png"/>
          <p:cNvPicPr preferRelativeResize="0"/>
          <p:nvPr/>
        </p:nvPicPr>
        <p:blipFill rotWithShape="1">
          <a:blip r:embed="rId12">
            <a:alphaModFix/>
          </a:blip>
          <a:srcRect/>
          <a:stretch/>
        </p:blipFill>
        <p:spPr>
          <a:xfrm>
            <a:off x="7416301" y="1484252"/>
            <a:ext cx="749018" cy="527087"/>
          </a:xfrm>
          <a:prstGeom prst="rect">
            <a:avLst/>
          </a:prstGeom>
          <a:noFill/>
          <a:ln>
            <a:noFill/>
          </a:ln>
        </p:spPr>
      </p:pic>
      <p:pic>
        <p:nvPicPr>
          <p:cNvPr id="265" name="Google Shape;265;p31" descr="Asset 12.png"/>
          <p:cNvPicPr preferRelativeResize="0"/>
          <p:nvPr/>
        </p:nvPicPr>
        <p:blipFill rotWithShape="1">
          <a:blip r:embed="rId13">
            <a:alphaModFix/>
          </a:blip>
          <a:srcRect/>
          <a:stretch/>
        </p:blipFill>
        <p:spPr>
          <a:xfrm>
            <a:off x="4096733" y="1475673"/>
            <a:ext cx="787856" cy="626956"/>
          </a:xfrm>
          <a:prstGeom prst="rect">
            <a:avLst/>
          </a:prstGeom>
          <a:noFill/>
          <a:ln>
            <a:noFill/>
          </a:ln>
        </p:spPr>
      </p:pic>
      <p:pic>
        <p:nvPicPr>
          <p:cNvPr id="266" name="Google Shape;266;p31" descr="Asset 13.png"/>
          <p:cNvPicPr preferRelativeResize="0"/>
          <p:nvPr/>
        </p:nvPicPr>
        <p:blipFill rotWithShape="1">
          <a:blip r:embed="rId14">
            <a:alphaModFix/>
          </a:blip>
          <a:srcRect/>
          <a:stretch/>
        </p:blipFill>
        <p:spPr>
          <a:xfrm>
            <a:off x="2971015" y="1441532"/>
            <a:ext cx="532635" cy="604763"/>
          </a:xfrm>
          <a:prstGeom prst="rect">
            <a:avLst/>
          </a:prstGeom>
          <a:noFill/>
          <a:ln>
            <a:noFill/>
          </a:ln>
        </p:spPr>
      </p:pic>
      <p:pic>
        <p:nvPicPr>
          <p:cNvPr id="267" name="Google Shape;267;p31" descr="Asset 15.png"/>
          <p:cNvPicPr preferRelativeResize="0"/>
          <p:nvPr/>
        </p:nvPicPr>
        <p:blipFill rotWithShape="1">
          <a:blip r:embed="rId15">
            <a:alphaModFix/>
          </a:blip>
          <a:srcRect/>
          <a:stretch/>
        </p:blipFill>
        <p:spPr>
          <a:xfrm>
            <a:off x="1066925" y="1424888"/>
            <a:ext cx="382831" cy="621407"/>
          </a:xfrm>
          <a:prstGeom prst="rect">
            <a:avLst/>
          </a:prstGeom>
          <a:noFill/>
          <a:ln>
            <a:noFill/>
          </a:ln>
        </p:spPr>
      </p:pic>
      <p:pic>
        <p:nvPicPr>
          <p:cNvPr id="268" name="Google Shape;268;p31" descr="Asset 16.png"/>
          <p:cNvPicPr preferRelativeResize="0"/>
          <p:nvPr/>
        </p:nvPicPr>
        <p:blipFill rotWithShape="1">
          <a:blip r:embed="rId16">
            <a:alphaModFix/>
          </a:blip>
          <a:srcRect/>
          <a:stretch/>
        </p:blipFill>
        <p:spPr>
          <a:xfrm>
            <a:off x="2024513" y="1447359"/>
            <a:ext cx="445554" cy="535666"/>
          </a:xfrm>
          <a:prstGeom prst="rect">
            <a:avLst/>
          </a:prstGeom>
          <a:noFill/>
          <a:ln>
            <a:noFill/>
          </a:ln>
        </p:spPr>
      </p:pic>
      <p:sp>
        <p:nvSpPr>
          <p:cNvPr id="269" name="Google Shape;269;p31"/>
          <p:cNvSpPr txBox="1">
            <a:spLocks noGrp="1"/>
          </p:cNvSpPr>
          <p:nvPr>
            <p:ph type="body" idx="1"/>
          </p:nvPr>
        </p:nvSpPr>
        <p:spPr>
          <a:xfrm>
            <a:off x="1780588" y="2183497"/>
            <a:ext cx="959512" cy="3961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160"/>
              </a:spcBef>
              <a:spcAft>
                <a:spcPts val="0"/>
              </a:spcAft>
              <a:buClr>
                <a:srgbClr val="061D52"/>
              </a:buClr>
              <a:buSzPts val="800"/>
              <a:buFont typeface="Arial"/>
              <a:buNone/>
              <a:defRPr sz="800" b="0" i="0" u="none" strike="noStrike" cap="none">
                <a:solidFill>
                  <a:srgbClr val="061D52"/>
                </a:solidFill>
                <a:latin typeface="Montserrat ExtraBold"/>
                <a:ea typeface="Montserrat ExtraBold"/>
                <a:cs typeface="Montserrat ExtraBold"/>
                <a:sym typeface="Montserrat ExtraBold"/>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0" name="Google Shape;270;p31"/>
          <p:cNvSpPr txBox="1">
            <a:spLocks noGrp="1"/>
          </p:cNvSpPr>
          <p:nvPr>
            <p:ph type="body" idx="2"/>
          </p:nvPr>
        </p:nvSpPr>
        <p:spPr>
          <a:xfrm>
            <a:off x="778585" y="2183497"/>
            <a:ext cx="959512" cy="3961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160"/>
              </a:spcBef>
              <a:spcAft>
                <a:spcPts val="0"/>
              </a:spcAft>
              <a:buClr>
                <a:srgbClr val="061D52"/>
              </a:buClr>
              <a:buSzPts val="800"/>
              <a:buFont typeface="Arial"/>
              <a:buNone/>
              <a:defRPr sz="800" b="0" i="0" u="none" strike="noStrike" cap="none">
                <a:solidFill>
                  <a:srgbClr val="061D52"/>
                </a:solidFill>
                <a:latin typeface="Montserrat ExtraBold"/>
                <a:ea typeface="Montserrat ExtraBold"/>
                <a:cs typeface="Montserrat ExtraBold"/>
                <a:sym typeface="Montserrat ExtraBold"/>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1" name="Google Shape;271;p31"/>
          <p:cNvSpPr txBox="1">
            <a:spLocks noGrp="1"/>
          </p:cNvSpPr>
          <p:nvPr>
            <p:ph type="body" idx="3"/>
          </p:nvPr>
        </p:nvSpPr>
        <p:spPr>
          <a:xfrm>
            <a:off x="2782590" y="2183497"/>
            <a:ext cx="959512" cy="3961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160"/>
              </a:spcBef>
              <a:spcAft>
                <a:spcPts val="0"/>
              </a:spcAft>
              <a:buClr>
                <a:srgbClr val="061D52"/>
              </a:buClr>
              <a:buSzPts val="800"/>
              <a:buFont typeface="Arial"/>
              <a:buNone/>
              <a:defRPr sz="800" b="0" i="0" u="none" strike="noStrike" cap="none">
                <a:solidFill>
                  <a:srgbClr val="061D52"/>
                </a:solidFill>
                <a:latin typeface="Montserrat ExtraBold"/>
                <a:ea typeface="Montserrat ExtraBold"/>
                <a:cs typeface="Montserrat ExtraBold"/>
                <a:sym typeface="Montserrat ExtraBold"/>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2" name="Google Shape;272;p31"/>
          <p:cNvSpPr txBox="1">
            <a:spLocks noGrp="1"/>
          </p:cNvSpPr>
          <p:nvPr>
            <p:ph type="body" idx="4"/>
          </p:nvPr>
        </p:nvSpPr>
        <p:spPr>
          <a:xfrm>
            <a:off x="3842434" y="2183497"/>
            <a:ext cx="1284104" cy="3961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160"/>
              </a:spcBef>
              <a:spcAft>
                <a:spcPts val="0"/>
              </a:spcAft>
              <a:buClr>
                <a:srgbClr val="061D52"/>
              </a:buClr>
              <a:buSzPts val="800"/>
              <a:buFont typeface="Arial"/>
              <a:buNone/>
              <a:defRPr sz="800" b="0" i="0" u="none" strike="noStrike" cap="none">
                <a:solidFill>
                  <a:srgbClr val="061D52"/>
                </a:solidFill>
                <a:latin typeface="Montserrat ExtraBold"/>
                <a:ea typeface="Montserrat ExtraBold"/>
                <a:cs typeface="Montserrat ExtraBold"/>
                <a:sym typeface="Montserrat ExtraBold"/>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3" name="Google Shape;273;p31"/>
          <p:cNvSpPr txBox="1">
            <a:spLocks noGrp="1"/>
          </p:cNvSpPr>
          <p:nvPr>
            <p:ph type="body" idx="5"/>
          </p:nvPr>
        </p:nvSpPr>
        <p:spPr>
          <a:xfrm>
            <a:off x="5175203" y="2183497"/>
            <a:ext cx="959512" cy="3961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160"/>
              </a:spcBef>
              <a:spcAft>
                <a:spcPts val="0"/>
              </a:spcAft>
              <a:buClr>
                <a:srgbClr val="061D52"/>
              </a:buClr>
              <a:buSzPts val="800"/>
              <a:buFont typeface="Arial"/>
              <a:buNone/>
              <a:defRPr sz="800" b="0" i="0" u="none" strike="noStrike" cap="none">
                <a:solidFill>
                  <a:srgbClr val="061D52"/>
                </a:solidFill>
                <a:latin typeface="Montserrat ExtraBold"/>
                <a:ea typeface="Montserrat ExtraBold"/>
                <a:cs typeface="Montserrat ExtraBold"/>
                <a:sym typeface="Montserrat ExtraBold"/>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4" name="Google Shape;274;p31"/>
          <p:cNvSpPr txBox="1">
            <a:spLocks noGrp="1"/>
          </p:cNvSpPr>
          <p:nvPr>
            <p:ph type="body" idx="6"/>
          </p:nvPr>
        </p:nvSpPr>
        <p:spPr>
          <a:xfrm>
            <a:off x="6177206" y="2183497"/>
            <a:ext cx="959512" cy="3961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160"/>
              </a:spcBef>
              <a:spcAft>
                <a:spcPts val="0"/>
              </a:spcAft>
              <a:buClr>
                <a:srgbClr val="061D52"/>
              </a:buClr>
              <a:buSzPts val="800"/>
              <a:buFont typeface="Arial"/>
              <a:buNone/>
              <a:defRPr sz="800" b="0" i="0" u="none" strike="noStrike" cap="none">
                <a:solidFill>
                  <a:srgbClr val="061D52"/>
                </a:solidFill>
                <a:latin typeface="Montserrat ExtraBold"/>
                <a:ea typeface="Montserrat ExtraBold"/>
                <a:cs typeface="Montserrat ExtraBold"/>
                <a:sym typeface="Montserrat ExtraBold"/>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5" name="Google Shape;275;p31"/>
          <p:cNvSpPr txBox="1">
            <a:spLocks noGrp="1"/>
          </p:cNvSpPr>
          <p:nvPr>
            <p:ph type="body" idx="7"/>
          </p:nvPr>
        </p:nvSpPr>
        <p:spPr>
          <a:xfrm>
            <a:off x="7284064" y="2183497"/>
            <a:ext cx="959512" cy="3961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160"/>
              </a:spcBef>
              <a:spcAft>
                <a:spcPts val="0"/>
              </a:spcAft>
              <a:buClr>
                <a:srgbClr val="061D52"/>
              </a:buClr>
              <a:buSzPts val="800"/>
              <a:buFont typeface="Arial"/>
              <a:buNone/>
              <a:defRPr sz="800" b="0" i="0" u="none" strike="noStrike" cap="none">
                <a:solidFill>
                  <a:srgbClr val="061D52"/>
                </a:solidFill>
                <a:latin typeface="Montserrat ExtraBold"/>
                <a:ea typeface="Montserrat ExtraBold"/>
                <a:cs typeface="Montserrat ExtraBold"/>
                <a:sym typeface="Montserrat ExtraBold"/>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6" name="Google Shape;276;p31"/>
          <p:cNvSpPr txBox="1">
            <a:spLocks noGrp="1"/>
          </p:cNvSpPr>
          <p:nvPr>
            <p:ph type="body" idx="8"/>
          </p:nvPr>
        </p:nvSpPr>
        <p:spPr>
          <a:xfrm>
            <a:off x="1780588" y="3634136"/>
            <a:ext cx="959512" cy="3961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160"/>
              </a:spcBef>
              <a:spcAft>
                <a:spcPts val="0"/>
              </a:spcAft>
              <a:buClr>
                <a:srgbClr val="061D52"/>
              </a:buClr>
              <a:buSzPts val="800"/>
              <a:buFont typeface="Arial"/>
              <a:buNone/>
              <a:defRPr sz="800" b="0" i="0" u="none" strike="noStrike" cap="none">
                <a:solidFill>
                  <a:srgbClr val="061D52"/>
                </a:solidFill>
                <a:latin typeface="Montserrat ExtraBold"/>
                <a:ea typeface="Montserrat ExtraBold"/>
                <a:cs typeface="Montserrat ExtraBold"/>
                <a:sym typeface="Montserrat ExtraBold"/>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7" name="Google Shape;277;p31"/>
          <p:cNvSpPr txBox="1">
            <a:spLocks noGrp="1"/>
          </p:cNvSpPr>
          <p:nvPr>
            <p:ph type="body" idx="9"/>
          </p:nvPr>
        </p:nvSpPr>
        <p:spPr>
          <a:xfrm>
            <a:off x="778585" y="3634136"/>
            <a:ext cx="959512" cy="3961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160"/>
              </a:spcBef>
              <a:spcAft>
                <a:spcPts val="0"/>
              </a:spcAft>
              <a:buClr>
                <a:srgbClr val="061D52"/>
              </a:buClr>
              <a:buSzPts val="800"/>
              <a:buFont typeface="Arial"/>
              <a:buNone/>
              <a:defRPr sz="800" b="0" i="0" u="none" strike="noStrike" cap="none">
                <a:solidFill>
                  <a:srgbClr val="061D52"/>
                </a:solidFill>
                <a:latin typeface="Montserrat ExtraBold"/>
                <a:ea typeface="Montserrat ExtraBold"/>
                <a:cs typeface="Montserrat ExtraBold"/>
                <a:sym typeface="Montserrat ExtraBold"/>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8" name="Google Shape;278;p31"/>
          <p:cNvSpPr txBox="1">
            <a:spLocks noGrp="1"/>
          </p:cNvSpPr>
          <p:nvPr>
            <p:ph type="body" idx="13"/>
          </p:nvPr>
        </p:nvSpPr>
        <p:spPr>
          <a:xfrm>
            <a:off x="2782590" y="3634136"/>
            <a:ext cx="959512" cy="3961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160"/>
              </a:spcBef>
              <a:spcAft>
                <a:spcPts val="0"/>
              </a:spcAft>
              <a:buClr>
                <a:srgbClr val="061D52"/>
              </a:buClr>
              <a:buSzPts val="800"/>
              <a:buFont typeface="Arial"/>
              <a:buNone/>
              <a:defRPr sz="800" b="0" i="0" u="none" strike="noStrike" cap="none">
                <a:solidFill>
                  <a:srgbClr val="061D52"/>
                </a:solidFill>
                <a:latin typeface="Montserrat ExtraBold"/>
                <a:ea typeface="Montserrat ExtraBold"/>
                <a:cs typeface="Montserrat ExtraBold"/>
                <a:sym typeface="Montserrat ExtraBold"/>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9" name="Google Shape;279;p31"/>
          <p:cNvSpPr txBox="1">
            <a:spLocks noGrp="1"/>
          </p:cNvSpPr>
          <p:nvPr>
            <p:ph type="body" idx="14"/>
          </p:nvPr>
        </p:nvSpPr>
        <p:spPr>
          <a:xfrm>
            <a:off x="3918166" y="3634136"/>
            <a:ext cx="1074382" cy="3961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160"/>
              </a:spcBef>
              <a:spcAft>
                <a:spcPts val="0"/>
              </a:spcAft>
              <a:buClr>
                <a:srgbClr val="061D52"/>
              </a:buClr>
              <a:buSzPts val="800"/>
              <a:buFont typeface="Arial"/>
              <a:buNone/>
              <a:defRPr sz="800" b="0" i="0" u="none" strike="noStrike" cap="none">
                <a:solidFill>
                  <a:srgbClr val="061D52"/>
                </a:solidFill>
                <a:latin typeface="Montserrat ExtraBold"/>
                <a:ea typeface="Montserrat ExtraBold"/>
                <a:cs typeface="Montserrat ExtraBold"/>
                <a:sym typeface="Montserrat ExtraBold"/>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0" name="Google Shape;280;p31"/>
          <p:cNvSpPr txBox="1">
            <a:spLocks noGrp="1"/>
          </p:cNvSpPr>
          <p:nvPr>
            <p:ph type="body" idx="15"/>
          </p:nvPr>
        </p:nvSpPr>
        <p:spPr>
          <a:xfrm>
            <a:off x="5138190" y="3634136"/>
            <a:ext cx="885489" cy="3961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160"/>
              </a:spcBef>
              <a:spcAft>
                <a:spcPts val="0"/>
              </a:spcAft>
              <a:buClr>
                <a:srgbClr val="061D52"/>
              </a:buClr>
              <a:buSzPts val="800"/>
              <a:buFont typeface="Arial"/>
              <a:buNone/>
              <a:defRPr sz="800" b="0" i="0" u="none" strike="noStrike" cap="none">
                <a:solidFill>
                  <a:srgbClr val="061D52"/>
                </a:solidFill>
                <a:latin typeface="Montserrat ExtraBold"/>
                <a:ea typeface="Montserrat ExtraBold"/>
                <a:cs typeface="Montserrat ExtraBold"/>
                <a:sym typeface="Montserrat ExtraBold"/>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1" name="Google Shape;281;p31"/>
          <p:cNvSpPr txBox="1">
            <a:spLocks noGrp="1"/>
          </p:cNvSpPr>
          <p:nvPr>
            <p:ph type="body" idx="16"/>
          </p:nvPr>
        </p:nvSpPr>
        <p:spPr>
          <a:xfrm>
            <a:off x="6199956" y="3634136"/>
            <a:ext cx="959512" cy="3961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160"/>
              </a:spcBef>
              <a:spcAft>
                <a:spcPts val="0"/>
              </a:spcAft>
              <a:buClr>
                <a:srgbClr val="061D52"/>
              </a:buClr>
              <a:buSzPts val="800"/>
              <a:buFont typeface="Arial"/>
              <a:buNone/>
              <a:defRPr sz="800" b="0" i="0" u="none" strike="noStrike" cap="none">
                <a:solidFill>
                  <a:srgbClr val="061D52"/>
                </a:solidFill>
                <a:latin typeface="Montserrat ExtraBold"/>
                <a:ea typeface="Montserrat ExtraBold"/>
                <a:cs typeface="Montserrat ExtraBold"/>
                <a:sym typeface="Montserrat ExtraBold"/>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2" name="Google Shape;282;p31"/>
          <p:cNvSpPr txBox="1">
            <a:spLocks noGrp="1"/>
          </p:cNvSpPr>
          <p:nvPr>
            <p:ph type="body" idx="17"/>
          </p:nvPr>
        </p:nvSpPr>
        <p:spPr>
          <a:xfrm>
            <a:off x="7231980" y="3634136"/>
            <a:ext cx="1063680" cy="3961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160"/>
              </a:spcBef>
              <a:spcAft>
                <a:spcPts val="0"/>
              </a:spcAft>
              <a:buClr>
                <a:srgbClr val="061D52"/>
              </a:buClr>
              <a:buSzPts val="800"/>
              <a:buFont typeface="Arial"/>
              <a:buNone/>
              <a:defRPr sz="800" b="0" i="0" u="none" strike="noStrike" cap="none">
                <a:solidFill>
                  <a:srgbClr val="061D52"/>
                </a:solidFill>
                <a:latin typeface="Montserrat ExtraBold"/>
                <a:ea typeface="Montserrat ExtraBold"/>
                <a:cs typeface="Montserrat ExtraBold"/>
                <a:sym typeface="Montserrat ExtraBold"/>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3" name="Google Shape;283;p31"/>
          <p:cNvSpPr txBox="1">
            <a:spLocks noGrp="1"/>
          </p:cNvSpPr>
          <p:nvPr>
            <p:ph type="sldNum" idx="12"/>
          </p:nvPr>
        </p:nvSpPr>
        <p:spPr>
          <a:xfrm>
            <a:off x="8278170" y="4738133"/>
            <a:ext cx="664955" cy="273844"/>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1pPr>
            <a:lvl2pPr marL="0" marR="0" lvl="1"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2pPr>
            <a:lvl3pPr marL="0" marR="0" lvl="2"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3pPr>
            <a:lvl4pPr marL="0" marR="0" lvl="3"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4pPr>
            <a:lvl5pPr marL="0" marR="0" lvl="4"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5pPr>
            <a:lvl6pPr marL="0" marR="0" lvl="5"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6pPr>
            <a:lvl7pPr marL="0" marR="0" lvl="6"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7pPr>
            <a:lvl8pPr marL="0" marR="0" lvl="7"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8pPr>
            <a:lvl9pPr marL="0" marR="0" lvl="8"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9pPr>
          </a:lstStyle>
          <a:p>
            <a:pPr marL="0" lvl="0" indent="0" algn="r" rtl="0">
              <a:spcBef>
                <a:spcPts val="0"/>
              </a:spcBef>
              <a:spcAft>
                <a:spcPts val="0"/>
              </a:spcAft>
              <a:buNone/>
            </a:pPr>
            <a:fld id="{00000000-1234-1234-1234-123412341234}" type="slidenum">
              <a:rPr lang="en-US"/>
              <a:t>‹#›</a:t>
            </a:fld>
            <a:endParaRPr/>
          </a:p>
        </p:txBody>
      </p:sp>
      <p:sp>
        <p:nvSpPr>
          <p:cNvPr id="284" name="Google Shape;284;p31"/>
          <p:cNvSpPr txBox="1">
            <a:spLocks noGrp="1"/>
          </p:cNvSpPr>
          <p:nvPr>
            <p:ph type="ftr" idx="11"/>
          </p:nvPr>
        </p:nvSpPr>
        <p:spPr>
          <a:xfrm>
            <a:off x="6098740" y="4738133"/>
            <a:ext cx="2179430" cy="273844"/>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800" b="0" i="0" u="none" strike="noStrike" cap="none">
                <a:solidFill>
                  <a:srgbClr val="888888"/>
                </a:solidFill>
                <a:latin typeface="Barlow Condensed SemiBold"/>
                <a:ea typeface="Barlow Condensed SemiBold"/>
                <a:cs typeface="Barlow Condensed SemiBold"/>
                <a:sym typeface="Barlow Condensed SemiBold"/>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6665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9073" y="534448"/>
            <a:ext cx="1430758" cy="340371"/>
          </a:xfrm>
          <a:prstGeom prst="rect">
            <a:avLst/>
          </a:prstGeom>
        </p:spPr>
      </p:pic>
      <p:sp>
        <p:nvSpPr>
          <p:cNvPr id="15" name="Slide Number Placeholder 5"/>
          <p:cNvSpPr>
            <a:spLocks noGrp="1"/>
          </p:cNvSpPr>
          <p:nvPr>
            <p:ph type="sldNum" sz="quarter" idx="4"/>
          </p:nvPr>
        </p:nvSpPr>
        <p:spPr>
          <a:xfrm>
            <a:off x="8278170" y="4738133"/>
            <a:ext cx="664955" cy="273844"/>
          </a:xfrm>
          <a:prstGeom prst="rect">
            <a:avLst/>
          </a:prstGeom>
        </p:spPr>
        <p:txBody>
          <a:bodyPr vert="horz" lIns="91440" tIns="45720" rIns="91440" bIns="45720" rtlCol="0" anchor="b"/>
          <a:lstStyle>
            <a:lvl1pPr algn="r">
              <a:defRPr sz="1000">
                <a:solidFill>
                  <a:schemeClr val="bg1"/>
                </a:solidFill>
                <a:latin typeface="Barlow Condensed SemiBold"/>
                <a:cs typeface="Barlow Condensed SemiBold"/>
              </a:defRPr>
            </a:lvl1pPr>
          </a:lstStyle>
          <a:p>
            <a:fld id="{EE6E7363-BD99-AC4C-A11F-909E49939F52}" type="slidenum">
              <a:rPr lang="en-US" smtClean="0"/>
              <a:pPr/>
              <a:t>‹#›</a:t>
            </a:fld>
            <a:endParaRPr lang="en-US"/>
          </a:p>
        </p:txBody>
      </p:sp>
      <p:sp>
        <p:nvSpPr>
          <p:cNvPr id="16" name="Title 1"/>
          <p:cNvSpPr>
            <a:spLocks noGrp="1"/>
          </p:cNvSpPr>
          <p:nvPr>
            <p:ph type="ctrTitle"/>
          </p:nvPr>
        </p:nvSpPr>
        <p:spPr>
          <a:xfrm>
            <a:off x="497507" y="3262477"/>
            <a:ext cx="4827527" cy="617541"/>
          </a:xfrm>
          <a:prstGeom prst="rect">
            <a:avLst/>
          </a:prstGeom>
          <a:noFill/>
        </p:spPr>
        <p:txBody>
          <a:bodyPr anchor="b"/>
          <a:lstStyle>
            <a:lvl1pPr algn="l">
              <a:defRPr sz="3600" cap="all">
                <a:solidFill>
                  <a:schemeClr val="bg1"/>
                </a:solidFill>
              </a:defRPr>
            </a:lvl1pPr>
          </a:lstStyle>
          <a:p>
            <a:endParaRPr lang="en-US" dirty="0"/>
          </a:p>
        </p:txBody>
      </p:sp>
      <p:sp>
        <p:nvSpPr>
          <p:cNvPr id="17" name="Subtitle 2"/>
          <p:cNvSpPr>
            <a:spLocks noGrp="1"/>
          </p:cNvSpPr>
          <p:nvPr>
            <p:ph type="subTitle" idx="1"/>
          </p:nvPr>
        </p:nvSpPr>
        <p:spPr>
          <a:xfrm>
            <a:off x="497508" y="4044865"/>
            <a:ext cx="4238702" cy="598339"/>
          </a:xfrm>
          <a:prstGeom prst="rect">
            <a:avLst/>
          </a:prstGeom>
        </p:spPr>
        <p:txBody>
          <a:bodyPr/>
          <a:lstStyle>
            <a:lvl1pPr marL="0" indent="0" algn="l">
              <a:buNone/>
              <a:defRPr sz="1200">
                <a:solidFill>
                  <a:schemeClr val="bg1"/>
                </a:solidFill>
                <a:latin typeface="Montserrat regular"/>
                <a:cs typeface="Montserrat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Footer Placeholder 4"/>
          <p:cNvSpPr>
            <a:spLocks noGrp="1"/>
          </p:cNvSpPr>
          <p:nvPr>
            <p:ph type="ftr" sz="quarter" idx="3"/>
          </p:nvPr>
        </p:nvSpPr>
        <p:spPr>
          <a:xfrm>
            <a:off x="6098740" y="4738133"/>
            <a:ext cx="2179430" cy="273844"/>
          </a:xfrm>
          <a:prstGeom prst="rect">
            <a:avLst/>
          </a:prstGeom>
        </p:spPr>
        <p:txBody>
          <a:bodyPr vert="horz" lIns="91440" tIns="45720" rIns="91440" bIns="45720" rtlCol="0" anchor="b"/>
          <a:lstStyle>
            <a:lvl1pPr algn="ctr">
              <a:defRPr sz="800" b="0">
                <a:solidFill>
                  <a:srgbClr val="FFFFFF"/>
                </a:solidFill>
                <a:latin typeface="Barlow Condensed SemiBold"/>
                <a:cs typeface="Barlow Condensed SemiBold"/>
              </a:defRPr>
            </a:lvl1pPr>
          </a:lstStyle>
          <a:p>
            <a:pPr algn="r"/>
            <a:r>
              <a:rPr lang="en-US"/>
              <a:t>PROPRIETARY &amp; CONFIDENTIAL</a:t>
            </a:r>
            <a:endParaRPr lang="en-US" dirty="0"/>
          </a:p>
        </p:txBody>
      </p:sp>
      <p:pic>
        <p:nvPicPr>
          <p:cNvPr id="2" name="Picture 1" descr="PMT_Circuitry_DKBLU_LTBLU.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83664" y="0"/>
            <a:ext cx="7260336" cy="3800132"/>
          </a:xfrm>
          <a:prstGeom prst="rect">
            <a:avLst/>
          </a:prstGeom>
        </p:spPr>
      </p:pic>
      <p:sp>
        <p:nvSpPr>
          <p:cNvPr id="11" name="Text Placeholder 2">
            <a:extLst>
              <a:ext uri="{FF2B5EF4-FFF2-40B4-BE49-F238E27FC236}">
                <a16:creationId xmlns:a16="http://schemas.microsoft.com/office/drawing/2014/main" id="{29D07361-0828-EA43-8A16-EB487203EF27}"/>
              </a:ext>
            </a:extLst>
          </p:cNvPr>
          <p:cNvSpPr>
            <a:spLocks noGrp="1"/>
          </p:cNvSpPr>
          <p:nvPr>
            <p:ph type="body" sz="quarter" idx="10" hasCustomPrompt="1"/>
          </p:nvPr>
        </p:nvSpPr>
        <p:spPr>
          <a:xfrm>
            <a:off x="502598" y="2865668"/>
            <a:ext cx="5486114" cy="285750"/>
          </a:xfrm>
          <a:prstGeom prst="rect">
            <a:avLst/>
          </a:prstGeom>
        </p:spPr>
        <p:txBody>
          <a:bodyPr/>
          <a:lstStyle>
            <a:lvl1pPr marL="0" indent="0">
              <a:buFontTx/>
              <a:buNone/>
              <a:defRPr sz="1000" b="1" i="0" spc="100" baseline="0">
                <a:solidFill>
                  <a:srgbClr val="56C3FF"/>
                </a:solidFill>
                <a:latin typeface="Montserrat ExtraBold" pitchFamily="2" charset="77"/>
              </a:defRPr>
            </a:lvl1pPr>
            <a:lvl2pPr marL="457200" indent="0">
              <a:buFontTx/>
              <a:buNone/>
              <a:defRPr sz="1000" b="1" i="0">
                <a:solidFill>
                  <a:srgbClr val="56C3FF"/>
                </a:solidFill>
                <a:latin typeface="Montserrat ExtraBold" pitchFamily="2" charset="77"/>
              </a:defRPr>
            </a:lvl2pPr>
            <a:lvl3pPr marL="914400" indent="0">
              <a:buFontTx/>
              <a:buNone/>
              <a:defRPr sz="1000" b="1" i="0">
                <a:solidFill>
                  <a:srgbClr val="56C3FF"/>
                </a:solidFill>
                <a:latin typeface="Montserrat ExtraBold" pitchFamily="2" charset="77"/>
              </a:defRPr>
            </a:lvl3pPr>
            <a:lvl4pPr marL="1371600" indent="0">
              <a:buFontTx/>
              <a:buNone/>
              <a:defRPr sz="1000" b="1" i="0">
                <a:solidFill>
                  <a:srgbClr val="56C3FF"/>
                </a:solidFill>
                <a:latin typeface="Montserrat ExtraBold" pitchFamily="2" charset="77"/>
              </a:defRPr>
            </a:lvl4pPr>
            <a:lvl5pPr marL="1828800" indent="0">
              <a:buFontTx/>
              <a:buNone/>
              <a:defRPr sz="1000" b="1" i="0">
                <a:solidFill>
                  <a:srgbClr val="56C3FF"/>
                </a:solidFill>
                <a:latin typeface="Montserrat ExtraBold" pitchFamily="2" charset="77"/>
              </a:defRPr>
            </a:lvl5pPr>
          </a:lstStyle>
          <a:p>
            <a:pPr lvl="0"/>
            <a:r>
              <a:rPr lang="en-US" dirty="0"/>
              <a:t>CLICK TO ADD DATE</a:t>
            </a:r>
          </a:p>
        </p:txBody>
      </p:sp>
    </p:spTree>
    <p:extLst>
      <p:ext uri="{BB962C8B-B14F-4D97-AF65-F5344CB8AC3E}">
        <p14:creationId xmlns:p14="http://schemas.microsoft.com/office/powerpoint/2010/main" val="4053014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285"/>
        <p:cNvGrpSpPr/>
        <p:nvPr/>
      </p:nvGrpSpPr>
      <p:grpSpPr>
        <a:xfrm>
          <a:off x="0" y="0"/>
          <a:ext cx="0" cy="0"/>
          <a:chOff x="0" y="0"/>
          <a:chExt cx="0" cy="0"/>
        </a:xfrm>
      </p:grpSpPr>
      <p:sp>
        <p:nvSpPr>
          <p:cNvPr id="286" name="Google Shape;286;p32"/>
          <p:cNvSpPr txBox="1">
            <a:spLocks noGrp="1"/>
          </p:cNvSpPr>
          <p:nvPr>
            <p:ph type="ctrTitle"/>
          </p:nvPr>
        </p:nvSpPr>
        <p:spPr>
          <a:xfrm>
            <a:off x="497508" y="588412"/>
            <a:ext cx="3778480" cy="122342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061D52"/>
              </a:buClr>
              <a:buSzPts val="3600"/>
              <a:buFont typeface="Barlow Condensed SemiBold"/>
              <a:buNone/>
              <a:defRPr sz="3600" b="0" i="0" u="none" strike="noStrike" cap="none">
                <a:solidFill>
                  <a:srgbClr val="061D52"/>
                </a:solidFill>
                <a:latin typeface="Barlow Condensed SemiBold"/>
                <a:ea typeface="Barlow Condensed SemiBold"/>
                <a:cs typeface="Barlow Condensed SemiBold"/>
                <a:sym typeface="Barlow Condensed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87" name="Google Shape;287;p32" descr="A close up of a logo&#10;&#10;Description automatically generated"/>
          <p:cNvPicPr preferRelativeResize="0"/>
          <p:nvPr/>
        </p:nvPicPr>
        <p:blipFill rotWithShape="1">
          <a:blip r:embed="rId2">
            <a:alphaModFix/>
          </a:blip>
          <a:srcRect l="5213" r="1219"/>
          <a:stretch/>
        </p:blipFill>
        <p:spPr>
          <a:xfrm>
            <a:off x="206234" y="4765819"/>
            <a:ext cx="871501" cy="228680"/>
          </a:xfrm>
          <a:prstGeom prst="rect">
            <a:avLst/>
          </a:prstGeom>
          <a:noFill/>
          <a:ln>
            <a:noFill/>
          </a:ln>
        </p:spPr>
      </p:pic>
      <p:pic>
        <p:nvPicPr>
          <p:cNvPr id="288" name="Google Shape;288;p32"/>
          <p:cNvPicPr preferRelativeResize="0"/>
          <p:nvPr/>
        </p:nvPicPr>
        <p:blipFill rotWithShape="1">
          <a:blip r:embed="rId3">
            <a:alphaModFix/>
          </a:blip>
          <a:srcRect/>
          <a:stretch/>
        </p:blipFill>
        <p:spPr>
          <a:xfrm>
            <a:off x="5299258" y="1055926"/>
            <a:ext cx="3112901" cy="2588254"/>
          </a:xfrm>
          <a:prstGeom prst="rect">
            <a:avLst/>
          </a:prstGeom>
          <a:noFill/>
          <a:ln>
            <a:noFill/>
          </a:ln>
        </p:spPr>
      </p:pic>
      <p:sp>
        <p:nvSpPr>
          <p:cNvPr id="289" name="Google Shape;289;p32"/>
          <p:cNvSpPr txBox="1">
            <a:spLocks noGrp="1"/>
          </p:cNvSpPr>
          <p:nvPr>
            <p:ph type="body" idx="1"/>
          </p:nvPr>
        </p:nvSpPr>
        <p:spPr>
          <a:xfrm>
            <a:off x="496887" y="2190520"/>
            <a:ext cx="3779101" cy="217886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240"/>
              </a:spcBef>
              <a:spcAft>
                <a:spcPts val="0"/>
              </a:spcAft>
              <a:buClr>
                <a:srgbClr val="061D52"/>
              </a:buClr>
              <a:buSzPts val="1200"/>
              <a:buFont typeface="Arial"/>
              <a:buNone/>
              <a:defRPr sz="1200" b="0" i="0" u="none" strike="noStrike" cap="none">
                <a:solidFill>
                  <a:srgbClr val="061D52"/>
                </a:solidFill>
                <a:latin typeface="Montserrat"/>
                <a:ea typeface="Montserrat"/>
                <a:cs typeface="Montserrat"/>
                <a:sym typeface="Montserrat"/>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0" name="Google Shape;290;p32"/>
          <p:cNvSpPr txBox="1">
            <a:spLocks noGrp="1"/>
          </p:cNvSpPr>
          <p:nvPr>
            <p:ph type="sldNum" idx="12"/>
          </p:nvPr>
        </p:nvSpPr>
        <p:spPr>
          <a:xfrm>
            <a:off x="8278170" y="4738133"/>
            <a:ext cx="664955" cy="273844"/>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1pPr>
            <a:lvl2pPr marL="0" marR="0" lvl="1"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2pPr>
            <a:lvl3pPr marL="0" marR="0" lvl="2"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3pPr>
            <a:lvl4pPr marL="0" marR="0" lvl="3"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4pPr>
            <a:lvl5pPr marL="0" marR="0" lvl="4"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5pPr>
            <a:lvl6pPr marL="0" marR="0" lvl="5"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6pPr>
            <a:lvl7pPr marL="0" marR="0" lvl="6"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7pPr>
            <a:lvl8pPr marL="0" marR="0" lvl="7"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8pPr>
            <a:lvl9pPr marL="0" marR="0" lvl="8"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9pPr>
          </a:lstStyle>
          <a:p>
            <a:pPr marL="0" lvl="0" indent="0" algn="r" rtl="0">
              <a:spcBef>
                <a:spcPts val="0"/>
              </a:spcBef>
              <a:spcAft>
                <a:spcPts val="0"/>
              </a:spcAft>
              <a:buNone/>
            </a:pPr>
            <a:fld id="{00000000-1234-1234-1234-123412341234}" type="slidenum">
              <a:rPr lang="en-US"/>
              <a:t>‹#›</a:t>
            </a:fld>
            <a:endParaRPr/>
          </a:p>
        </p:txBody>
      </p:sp>
      <p:sp>
        <p:nvSpPr>
          <p:cNvPr id="291" name="Google Shape;291;p32"/>
          <p:cNvSpPr txBox="1">
            <a:spLocks noGrp="1"/>
          </p:cNvSpPr>
          <p:nvPr>
            <p:ph type="ftr" idx="11"/>
          </p:nvPr>
        </p:nvSpPr>
        <p:spPr>
          <a:xfrm>
            <a:off x="6098740" y="4738133"/>
            <a:ext cx="2179430" cy="273844"/>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800" b="0" i="0" u="none" strike="noStrike" cap="none">
                <a:solidFill>
                  <a:srgbClr val="888888"/>
                </a:solidFill>
                <a:latin typeface="Barlow Condensed SemiBold"/>
                <a:ea typeface="Barlow Condensed SemiBold"/>
                <a:cs typeface="Barlow Condensed SemiBold"/>
                <a:sym typeface="Barlow Condensed SemiBold"/>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286573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92"/>
        <p:cNvGrpSpPr/>
        <p:nvPr/>
      </p:nvGrpSpPr>
      <p:grpSpPr>
        <a:xfrm>
          <a:off x="0" y="0"/>
          <a:ext cx="0" cy="0"/>
          <a:chOff x="0" y="0"/>
          <a:chExt cx="0" cy="0"/>
        </a:xfrm>
      </p:grpSpPr>
      <p:pic>
        <p:nvPicPr>
          <p:cNvPr id="293" name="Google Shape;293;p33" descr="AdobeStock_324474907_Preview.jpeg"/>
          <p:cNvPicPr preferRelativeResize="0"/>
          <p:nvPr/>
        </p:nvPicPr>
        <p:blipFill rotWithShape="1">
          <a:blip r:embed="rId2">
            <a:alphaModFix/>
          </a:blip>
          <a:srcRect t="41796" b="11984"/>
          <a:stretch/>
        </p:blipFill>
        <p:spPr>
          <a:xfrm>
            <a:off x="0" y="2324516"/>
            <a:ext cx="9144000" cy="2818984"/>
          </a:xfrm>
          <a:prstGeom prst="rect">
            <a:avLst/>
          </a:prstGeom>
          <a:noFill/>
          <a:ln>
            <a:noFill/>
          </a:ln>
        </p:spPr>
      </p:pic>
      <p:sp>
        <p:nvSpPr>
          <p:cNvPr id="294" name="Google Shape;294;p33"/>
          <p:cNvSpPr txBox="1">
            <a:spLocks noGrp="1"/>
          </p:cNvSpPr>
          <p:nvPr>
            <p:ph type="ctrTitle"/>
          </p:nvPr>
        </p:nvSpPr>
        <p:spPr>
          <a:xfrm>
            <a:off x="497507" y="786491"/>
            <a:ext cx="8124374" cy="833096"/>
          </a:xfrm>
          <a:prstGeom prst="rect">
            <a:avLst/>
          </a:prstGeom>
          <a:noFill/>
          <a:ln>
            <a:noFill/>
          </a:ln>
        </p:spPr>
        <p:txBody>
          <a:bodyPr spcFirstLastPara="1" wrap="square" lIns="91425" tIns="45700" rIns="91425" bIns="45700" anchor="t" anchorCtr="0">
            <a:noAutofit/>
          </a:bodyPr>
          <a:lstStyle>
            <a:lvl1pPr marR="0" lvl="0" algn="ctr" rtl="0">
              <a:lnSpc>
                <a:spcPct val="96666"/>
              </a:lnSpc>
              <a:spcBef>
                <a:spcPts val="0"/>
              </a:spcBef>
              <a:spcAft>
                <a:spcPts val="0"/>
              </a:spcAft>
              <a:buClr>
                <a:srgbClr val="061D52"/>
              </a:buClr>
              <a:buSzPts val="6000"/>
              <a:buFont typeface="Barlow Condensed SemiBold"/>
              <a:buNone/>
              <a:defRPr sz="6000" b="0" i="0" u="none" strike="noStrike" cap="none">
                <a:solidFill>
                  <a:srgbClr val="061D52"/>
                </a:solidFill>
                <a:latin typeface="Barlow Condensed SemiBold"/>
                <a:ea typeface="Barlow Condensed SemiBold"/>
                <a:cs typeface="Barlow Condensed SemiBold"/>
                <a:sym typeface="Barlow Condensed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5" name="Google Shape;295;p33"/>
          <p:cNvSpPr txBox="1">
            <a:spLocks noGrp="1"/>
          </p:cNvSpPr>
          <p:nvPr>
            <p:ph type="sldNum" idx="12"/>
          </p:nvPr>
        </p:nvSpPr>
        <p:spPr>
          <a:xfrm>
            <a:off x="6809526" y="473813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1pPr>
            <a:lvl2pPr marL="0" marR="0" lvl="1"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2pPr>
            <a:lvl3pPr marL="0" marR="0" lvl="2"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3pPr>
            <a:lvl4pPr marL="0" marR="0" lvl="3"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4pPr>
            <a:lvl5pPr marL="0" marR="0" lvl="4"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5pPr>
            <a:lvl6pPr marL="0" marR="0" lvl="5"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6pPr>
            <a:lvl7pPr marL="0" marR="0" lvl="6"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7pPr>
            <a:lvl8pPr marL="0" marR="0" lvl="7"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8pPr>
            <a:lvl9pPr marL="0" marR="0" lvl="8" indent="0" algn="r" rtl="0">
              <a:spcBef>
                <a:spcPts val="0"/>
              </a:spcBef>
              <a:buNone/>
              <a:defRPr sz="1000" b="0" i="0" u="none" strike="noStrike" cap="none">
                <a:solidFill>
                  <a:srgbClr val="888888"/>
                </a:solidFill>
                <a:latin typeface="Barlow Condensed SemiBold"/>
                <a:ea typeface="Barlow Condensed SemiBold"/>
                <a:cs typeface="Barlow Condensed SemiBold"/>
                <a:sym typeface="Barlow Condensed SemiBold"/>
              </a:defRPr>
            </a:lvl9pPr>
          </a:lstStyle>
          <a:p>
            <a:pPr marL="0" lvl="0" indent="0" algn="r" rtl="0">
              <a:spcBef>
                <a:spcPts val="0"/>
              </a:spcBef>
              <a:spcAft>
                <a:spcPts val="0"/>
              </a:spcAft>
              <a:buNone/>
            </a:pPr>
            <a:fld id="{00000000-1234-1234-1234-123412341234}" type="slidenum">
              <a:rPr lang="en-US"/>
              <a:t>‹#›</a:t>
            </a:fld>
            <a:endParaRPr/>
          </a:p>
        </p:txBody>
      </p:sp>
      <p:sp>
        <p:nvSpPr>
          <p:cNvPr id="296" name="Google Shape;296;p33"/>
          <p:cNvSpPr txBox="1"/>
          <p:nvPr/>
        </p:nvSpPr>
        <p:spPr>
          <a:xfrm>
            <a:off x="8278170" y="4738133"/>
            <a:ext cx="664955" cy="27384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000" b="0" i="0" u="none" strike="noStrike" cap="none">
                <a:solidFill>
                  <a:srgbClr val="FFFFFF"/>
                </a:solidFill>
                <a:latin typeface="Barlow Condensed SemiBold"/>
                <a:ea typeface="Barlow Condensed SemiBold"/>
                <a:cs typeface="Barlow Condensed SemiBold"/>
                <a:sym typeface="Barlow Condensed SemiBold"/>
              </a:rPr>
              <a:t>‹#›</a:t>
            </a:fld>
            <a:endParaRPr sz="1000" b="0" i="0" u="none" strike="noStrike" cap="none">
              <a:solidFill>
                <a:srgbClr val="FFFFFF"/>
              </a:solidFill>
              <a:latin typeface="Barlow Condensed SemiBold"/>
              <a:ea typeface="Barlow Condensed SemiBold"/>
              <a:cs typeface="Barlow Condensed SemiBold"/>
              <a:sym typeface="Barlow Condensed SemiBold"/>
            </a:endParaRPr>
          </a:p>
        </p:txBody>
      </p:sp>
      <p:sp>
        <p:nvSpPr>
          <p:cNvPr id="297" name="Google Shape;297;p33"/>
          <p:cNvSpPr txBox="1"/>
          <p:nvPr/>
        </p:nvSpPr>
        <p:spPr>
          <a:xfrm>
            <a:off x="6098740" y="4738133"/>
            <a:ext cx="2179430" cy="27384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r>
              <a:rPr lang="en-US" sz="800" b="0" i="0" u="none" strike="noStrike" cap="none">
                <a:solidFill>
                  <a:srgbClr val="FFFFFF"/>
                </a:solidFill>
                <a:latin typeface="Barlow Condensed SemiBold"/>
                <a:ea typeface="Barlow Condensed SemiBold"/>
                <a:cs typeface="Barlow Condensed SemiBold"/>
                <a:sym typeface="Barlow Condensed SemiBold"/>
              </a:rPr>
              <a:t>PROPRIETARY &amp; CONFIDENTIAL</a:t>
            </a:r>
            <a:endParaRPr sz="800" b="0" i="0" u="none" strike="noStrike" cap="none">
              <a:solidFill>
                <a:srgbClr val="FFFFFF"/>
              </a:solidFill>
              <a:latin typeface="Barlow Condensed SemiBold"/>
              <a:ea typeface="Barlow Condensed SemiBold"/>
              <a:cs typeface="Barlow Condensed SemiBold"/>
              <a:sym typeface="Barlow Condensed SemiBold"/>
            </a:endParaRPr>
          </a:p>
        </p:txBody>
      </p:sp>
      <p:sp>
        <p:nvSpPr>
          <p:cNvPr id="298" name="Google Shape;298;p33"/>
          <p:cNvSpPr txBox="1"/>
          <p:nvPr/>
        </p:nvSpPr>
        <p:spPr>
          <a:xfrm>
            <a:off x="214923" y="1963615"/>
            <a:ext cx="19538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FF00FF"/>
                </a:solidFill>
                <a:latin typeface="Calibri"/>
                <a:ea typeface="Calibri"/>
                <a:cs typeface="Calibri"/>
                <a:sym typeface="Calibri"/>
              </a:rPr>
              <a:t>OPT 1</a:t>
            </a:r>
            <a:endParaRPr/>
          </a:p>
        </p:txBody>
      </p:sp>
    </p:spTree>
    <p:extLst>
      <p:ext uri="{BB962C8B-B14F-4D97-AF65-F5344CB8AC3E}">
        <p14:creationId xmlns:p14="http://schemas.microsoft.com/office/powerpoint/2010/main" val="11859347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299"/>
        <p:cNvGrpSpPr/>
        <p:nvPr/>
      </p:nvGrpSpPr>
      <p:grpSpPr>
        <a:xfrm>
          <a:off x="0" y="0"/>
          <a:ext cx="0" cy="0"/>
          <a:chOff x="0" y="0"/>
          <a:chExt cx="0" cy="0"/>
        </a:xfrm>
      </p:grpSpPr>
      <p:pic>
        <p:nvPicPr>
          <p:cNvPr id="300" name="Google Shape;300;p34" descr="AdobeStock_308371936_Preview.jpeg"/>
          <p:cNvPicPr preferRelativeResize="0"/>
          <p:nvPr/>
        </p:nvPicPr>
        <p:blipFill rotWithShape="1">
          <a:blip r:embed="rId2">
            <a:alphaModFix/>
          </a:blip>
          <a:srcRect t="38113" b="15666"/>
          <a:stretch/>
        </p:blipFill>
        <p:spPr>
          <a:xfrm>
            <a:off x="0" y="2324516"/>
            <a:ext cx="9144000" cy="2818984"/>
          </a:xfrm>
          <a:prstGeom prst="rect">
            <a:avLst/>
          </a:prstGeom>
          <a:noFill/>
          <a:ln>
            <a:noFill/>
          </a:ln>
        </p:spPr>
      </p:pic>
      <p:sp>
        <p:nvSpPr>
          <p:cNvPr id="301" name="Google Shape;301;p34"/>
          <p:cNvSpPr txBox="1">
            <a:spLocks noGrp="1"/>
          </p:cNvSpPr>
          <p:nvPr>
            <p:ph type="ctrTitle"/>
          </p:nvPr>
        </p:nvSpPr>
        <p:spPr>
          <a:xfrm>
            <a:off x="497507" y="786491"/>
            <a:ext cx="8124374" cy="833096"/>
          </a:xfrm>
          <a:prstGeom prst="rect">
            <a:avLst/>
          </a:prstGeom>
          <a:noFill/>
          <a:ln>
            <a:noFill/>
          </a:ln>
        </p:spPr>
        <p:txBody>
          <a:bodyPr spcFirstLastPara="1" wrap="square" lIns="91425" tIns="45700" rIns="91425" bIns="45700" anchor="t" anchorCtr="0">
            <a:noAutofit/>
          </a:bodyPr>
          <a:lstStyle>
            <a:lvl1pPr marR="0" lvl="0" algn="ctr" rtl="0">
              <a:lnSpc>
                <a:spcPct val="96666"/>
              </a:lnSpc>
              <a:spcBef>
                <a:spcPts val="0"/>
              </a:spcBef>
              <a:spcAft>
                <a:spcPts val="0"/>
              </a:spcAft>
              <a:buClr>
                <a:srgbClr val="061D52"/>
              </a:buClr>
              <a:buSzPts val="6000"/>
              <a:buFont typeface="Barlow Condensed SemiBold"/>
              <a:buNone/>
              <a:defRPr sz="6000" b="0" i="0" u="none" strike="noStrike" cap="none">
                <a:solidFill>
                  <a:srgbClr val="061D52"/>
                </a:solidFill>
                <a:latin typeface="Barlow Condensed SemiBold"/>
                <a:ea typeface="Barlow Condensed SemiBold"/>
                <a:cs typeface="Barlow Condensed SemiBold"/>
                <a:sym typeface="Barlow Condensed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2" name="Google Shape;302;p34"/>
          <p:cNvSpPr txBox="1">
            <a:spLocks noGrp="1"/>
          </p:cNvSpPr>
          <p:nvPr>
            <p:ph type="sldNum" idx="12"/>
          </p:nvPr>
        </p:nvSpPr>
        <p:spPr>
          <a:xfrm>
            <a:off x="6809526" y="473813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a:solidFill>
                  <a:srgbClr val="888888"/>
                </a:solidFill>
                <a:latin typeface="Barlow Condensed SemiBold"/>
                <a:ea typeface="Barlow Condensed SemiBold"/>
                <a:cs typeface="Barlow Condensed SemiBold"/>
                <a:sym typeface="Barlow Condensed SemiBold"/>
              </a:defRPr>
            </a:lvl1pPr>
            <a:lvl2pPr marL="0" marR="0" lvl="1" indent="0" algn="r" rtl="0">
              <a:spcBef>
                <a:spcPts val="0"/>
              </a:spcBef>
              <a:buNone/>
              <a:defRPr sz="1000">
                <a:solidFill>
                  <a:srgbClr val="888888"/>
                </a:solidFill>
                <a:latin typeface="Barlow Condensed SemiBold"/>
                <a:ea typeface="Barlow Condensed SemiBold"/>
                <a:cs typeface="Barlow Condensed SemiBold"/>
                <a:sym typeface="Barlow Condensed SemiBold"/>
              </a:defRPr>
            </a:lvl2pPr>
            <a:lvl3pPr marL="0" marR="0" lvl="2" indent="0" algn="r" rtl="0">
              <a:spcBef>
                <a:spcPts val="0"/>
              </a:spcBef>
              <a:buNone/>
              <a:defRPr sz="1000">
                <a:solidFill>
                  <a:srgbClr val="888888"/>
                </a:solidFill>
                <a:latin typeface="Barlow Condensed SemiBold"/>
                <a:ea typeface="Barlow Condensed SemiBold"/>
                <a:cs typeface="Barlow Condensed SemiBold"/>
                <a:sym typeface="Barlow Condensed SemiBold"/>
              </a:defRPr>
            </a:lvl3pPr>
            <a:lvl4pPr marL="0" marR="0" lvl="3" indent="0" algn="r" rtl="0">
              <a:spcBef>
                <a:spcPts val="0"/>
              </a:spcBef>
              <a:buNone/>
              <a:defRPr sz="1000">
                <a:solidFill>
                  <a:srgbClr val="888888"/>
                </a:solidFill>
                <a:latin typeface="Barlow Condensed SemiBold"/>
                <a:ea typeface="Barlow Condensed SemiBold"/>
                <a:cs typeface="Barlow Condensed SemiBold"/>
                <a:sym typeface="Barlow Condensed SemiBold"/>
              </a:defRPr>
            </a:lvl4pPr>
            <a:lvl5pPr marL="0" marR="0" lvl="4" indent="0" algn="r" rtl="0">
              <a:spcBef>
                <a:spcPts val="0"/>
              </a:spcBef>
              <a:buNone/>
              <a:defRPr sz="1000">
                <a:solidFill>
                  <a:srgbClr val="888888"/>
                </a:solidFill>
                <a:latin typeface="Barlow Condensed SemiBold"/>
                <a:ea typeface="Barlow Condensed SemiBold"/>
                <a:cs typeface="Barlow Condensed SemiBold"/>
                <a:sym typeface="Barlow Condensed SemiBold"/>
              </a:defRPr>
            </a:lvl5pPr>
            <a:lvl6pPr marL="0" marR="0" lvl="5" indent="0" algn="r" rtl="0">
              <a:spcBef>
                <a:spcPts val="0"/>
              </a:spcBef>
              <a:buNone/>
              <a:defRPr sz="1000">
                <a:solidFill>
                  <a:srgbClr val="888888"/>
                </a:solidFill>
                <a:latin typeface="Barlow Condensed SemiBold"/>
                <a:ea typeface="Barlow Condensed SemiBold"/>
                <a:cs typeface="Barlow Condensed SemiBold"/>
                <a:sym typeface="Barlow Condensed SemiBold"/>
              </a:defRPr>
            </a:lvl6pPr>
            <a:lvl7pPr marL="0" marR="0" lvl="6" indent="0" algn="r" rtl="0">
              <a:spcBef>
                <a:spcPts val="0"/>
              </a:spcBef>
              <a:buNone/>
              <a:defRPr sz="1000">
                <a:solidFill>
                  <a:srgbClr val="888888"/>
                </a:solidFill>
                <a:latin typeface="Barlow Condensed SemiBold"/>
                <a:ea typeface="Barlow Condensed SemiBold"/>
                <a:cs typeface="Barlow Condensed SemiBold"/>
                <a:sym typeface="Barlow Condensed SemiBold"/>
              </a:defRPr>
            </a:lvl7pPr>
            <a:lvl8pPr marL="0" marR="0" lvl="7" indent="0" algn="r" rtl="0">
              <a:spcBef>
                <a:spcPts val="0"/>
              </a:spcBef>
              <a:buNone/>
              <a:defRPr sz="1000">
                <a:solidFill>
                  <a:srgbClr val="888888"/>
                </a:solidFill>
                <a:latin typeface="Barlow Condensed SemiBold"/>
                <a:ea typeface="Barlow Condensed SemiBold"/>
                <a:cs typeface="Barlow Condensed SemiBold"/>
                <a:sym typeface="Barlow Condensed SemiBold"/>
              </a:defRPr>
            </a:lvl8pPr>
            <a:lvl9pPr marL="0" marR="0" lvl="8" indent="0" algn="r" rtl="0">
              <a:spcBef>
                <a:spcPts val="0"/>
              </a:spcBef>
              <a:buNone/>
              <a:defRPr sz="1000">
                <a:solidFill>
                  <a:srgbClr val="888888"/>
                </a:solidFill>
                <a:latin typeface="Barlow Condensed SemiBold"/>
                <a:ea typeface="Barlow Condensed SemiBold"/>
                <a:cs typeface="Barlow Condensed SemiBold"/>
                <a:sym typeface="Barlow Condensed SemiBold"/>
              </a:defRPr>
            </a:lvl9pPr>
          </a:lstStyle>
          <a:p>
            <a:pPr marL="0" lvl="0" indent="0" algn="r" rtl="0">
              <a:spcBef>
                <a:spcPts val="0"/>
              </a:spcBef>
              <a:spcAft>
                <a:spcPts val="0"/>
              </a:spcAft>
              <a:buNone/>
            </a:pPr>
            <a:fld id="{00000000-1234-1234-1234-123412341234}" type="slidenum">
              <a:rPr lang="en-US"/>
              <a:t>‹#›</a:t>
            </a:fld>
            <a:endParaRPr/>
          </a:p>
        </p:txBody>
      </p:sp>
      <p:sp>
        <p:nvSpPr>
          <p:cNvPr id="303" name="Google Shape;303;p34"/>
          <p:cNvSpPr txBox="1"/>
          <p:nvPr/>
        </p:nvSpPr>
        <p:spPr>
          <a:xfrm>
            <a:off x="8278170" y="4738133"/>
            <a:ext cx="664955" cy="27384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000">
                <a:solidFill>
                  <a:srgbClr val="FFFFFF"/>
                </a:solidFill>
                <a:latin typeface="Barlow Condensed SemiBold"/>
                <a:ea typeface="Barlow Condensed SemiBold"/>
                <a:cs typeface="Barlow Condensed SemiBold"/>
                <a:sym typeface="Barlow Condensed SemiBold"/>
              </a:rPr>
              <a:t>‹#›</a:t>
            </a:fld>
            <a:endParaRPr sz="1000">
              <a:solidFill>
                <a:srgbClr val="FFFFFF"/>
              </a:solidFill>
              <a:latin typeface="Barlow Condensed SemiBold"/>
              <a:ea typeface="Barlow Condensed SemiBold"/>
              <a:cs typeface="Barlow Condensed SemiBold"/>
              <a:sym typeface="Barlow Condensed SemiBold"/>
            </a:endParaRPr>
          </a:p>
        </p:txBody>
      </p:sp>
      <p:sp>
        <p:nvSpPr>
          <p:cNvPr id="304" name="Google Shape;304;p34"/>
          <p:cNvSpPr txBox="1"/>
          <p:nvPr/>
        </p:nvSpPr>
        <p:spPr>
          <a:xfrm>
            <a:off x="6098740" y="4738133"/>
            <a:ext cx="2179430" cy="27384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r>
              <a:rPr lang="en-US" sz="800" b="0">
                <a:solidFill>
                  <a:srgbClr val="FFFFFF"/>
                </a:solidFill>
                <a:latin typeface="Barlow Condensed SemiBold"/>
                <a:ea typeface="Barlow Condensed SemiBold"/>
                <a:cs typeface="Barlow Condensed SemiBold"/>
                <a:sym typeface="Barlow Condensed SemiBold"/>
              </a:rPr>
              <a:t>PROPRIETARY &amp; CONFIDENTIAL</a:t>
            </a:r>
            <a:endParaRPr sz="800" b="0">
              <a:solidFill>
                <a:srgbClr val="FFFFFF"/>
              </a:solidFill>
              <a:latin typeface="Barlow Condensed SemiBold"/>
              <a:ea typeface="Barlow Condensed SemiBold"/>
              <a:cs typeface="Barlow Condensed SemiBold"/>
              <a:sym typeface="Barlow Condensed SemiBold"/>
            </a:endParaRPr>
          </a:p>
        </p:txBody>
      </p:sp>
      <p:sp>
        <p:nvSpPr>
          <p:cNvPr id="305" name="Google Shape;305;p34"/>
          <p:cNvSpPr txBox="1"/>
          <p:nvPr/>
        </p:nvSpPr>
        <p:spPr>
          <a:xfrm>
            <a:off x="214923" y="1963615"/>
            <a:ext cx="19538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FF"/>
                </a:solidFill>
                <a:latin typeface="Calibri"/>
                <a:ea typeface="Calibri"/>
                <a:cs typeface="Calibri"/>
                <a:sym typeface="Calibri"/>
              </a:rPr>
              <a:t>OPT 2</a:t>
            </a:r>
            <a:endParaRPr/>
          </a:p>
        </p:txBody>
      </p:sp>
    </p:spTree>
    <p:extLst>
      <p:ext uri="{BB962C8B-B14F-4D97-AF65-F5344CB8AC3E}">
        <p14:creationId xmlns:p14="http://schemas.microsoft.com/office/powerpoint/2010/main" val="1138042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spTree>
      <p:nvGrpSpPr>
        <p:cNvPr id="1" name="Shape 318"/>
        <p:cNvGrpSpPr/>
        <p:nvPr/>
      </p:nvGrpSpPr>
      <p:grpSpPr>
        <a:xfrm>
          <a:off x="0" y="0"/>
          <a:ext cx="0" cy="0"/>
          <a:chOff x="0" y="0"/>
          <a:chExt cx="0" cy="0"/>
        </a:xfrm>
      </p:grpSpPr>
      <p:sp>
        <p:nvSpPr>
          <p:cNvPr id="319" name="Google Shape;319;p37"/>
          <p:cNvSpPr/>
          <p:nvPr/>
        </p:nvSpPr>
        <p:spPr>
          <a:xfrm>
            <a:off x="0" y="4743452"/>
            <a:ext cx="9144000" cy="400200"/>
          </a:xfrm>
          <a:prstGeom prst="rect">
            <a:avLst/>
          </a:prstGeom>
          <a:solidFill>
            <a:srgbClr val="BFBF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b="0" i="0" u="none" strike="noStrike" cap="none">
              <a:solidFill>
                <a:schemeClr val="lt1"/>
              </a:solidFill>
              <a:latin typeface="Calibri"/>
              <a:ea typeface="Calibri"/>
              <a:cs typeface="Calibri"/>
              <a:sym typeface="Calibri"/>
            </a:endParaRPr>
          </a:p>
        </p:txBody>
      </p:sp>
      <p:cxnSp>
        <p:nvCxnSpPr>
          <p:cNvPr id="320" name="Google Shape;320;p37"/>
          <p:cNvCxnSpPr/>
          <p:nvPr/>
        </p:nvCxnSpPr>
        <p:spPr>
          <a:xfrm rot="10800000">
            <a:off x="8782400" y="4819517"/>
            <a:ext cx="0" cy="376200"/>
          </a:xfrm>
          <a:prstGeom prst="straightConnector1">
            <a:avLst/>
          </a:prstGeom>
          <a:noFill/>
          <a:ln w="12700" cap="flat" cmpd="sng">
            <a:solidFill>
              <a:schemeClr val="lt1"/>
            </a:solidFill>
            <a:prstDash val="solid"/>
            <a:miter lim="800000"/>
            <a:headEnd type="none" w="sm" len="sm"/>
            <a:tailEnd type="none" w="sm" len="sm"/>
          </a:ln>
        </p:spPr>
      </p:cxnSp>
      <p:sp>
        <p:nvSpPr>
          <p:cNvPr id="321" name="Google Shape;321;p37"/>
          <p:cNvSpPr txBox="1"/>
          <p:nvPr/>
        </p:nvSpPr>
        <p:spPr>
          <a:xfrm>
            <a:off x="7474855" y="4831304"/>
            <a:ext cx="1350300" cy="2739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800" b="0" i="0" u="none" strike="noStrike" cap="none">
                <a:solidFill>
                  <a:schemeClr val="lt1"/>
                </a:solidFill>
                <a:latin typeface="Calibri"/>
                <a:ea typeface="Calibri"/>
                <a:cs typeface="Calibri"/>
                <a:sym typeface="Calibri"/>
              </a:rPr>
              <a:t>proprietary &amp; confidential</a:t>
            </a:r>
            <a:endParaRPr sz="800" b="0" i="0" u="none" strike="noStrike" cap="none">
              <a:solidFill>
                <a:schemeClr val="lt1"/>
              </a:solidFill>
              <a:latin typeface="Calibri"/>
              <a:ea typeface="Calibri"/>
              <a:cs typeface="Calibri"/>
              <a:sym typeface="Calibri"/>
            </a:endParaRPr>
          </a:p>
        </p:txBody>
      </p:sp>
      <p:pic>
        <p:nvPicPr>
          <p:cNvPr id="322" name="Google Shape;322;p37"/>
          <p:cNvPicPr preferRelativeResize="0"/>
          <p:nvPr/>
        </p:nvPicPr>
        <p:blipFill rotWithShape="1">
          <a:blip r:embed="rId2">
            <a:alphaModFix/>
          </a:blip>
          <a:srcRect/>
          <a:stretch/>
        </p:blipFill>
        <p:spPr>
          <a:xfrm>
            <a:off x="139551" y="4869429"/>
            <a:ext cx="804787" cy="197590"/>
          </a:xfrm>
          <a:prstGeom prst="rect">
            <a:avLst/>
          </a:prstGeom>
          <a:noFill/>
          <a:ln>
            <a:noFill/>
          </a:ln>
        </p:spPr>
      </p:pic>
      <p:sp>
        <p:nvSpPr>
          <p:cNvPr id="323" name="Google Shape;323;p37"/>
          <p:cNvSpPr/>
          <p:nvPr/>
        </p:nvSpPr>
        <p:spPr>
          <a:xfrm>
            <a:off x="8825023" y="4872844"/>
            <a:ext cx="2514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Calibri"/>
                <a:ea typeface="Calibri"/>
                <a:cs typeface="Calibri"/>
                <a:sym typeface="Calibri"/>
              </a:rPr>
              <a:t>‹#›</a:t>
            </a:fld>
            <a:endParaRPr sz="800">
              <a:solidFill>
                <a:schemeClr val="lt1"/>
              </a:solidFill>
              <a:latin typeface="Calibri"/>
              <a:ea typeface="Calibri"/>
              <a:cs typeface="Calibri"/>
              <a:sym typeface="Calibri"/>
            </a:endParaRPr>
          </a:p>
        </p:txBody>
      </p:sp>
      <p:sp>
        <p:nvSpPr>
          <p:cNvPr id="324" name="Google Shape;324;p3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04800" algn="l" rtl="0">
              <a:lnSpc>
                <a:spcPct val="90000"/>
              </a:lnSpc>
              <a:spcBef>
                <a:spcPts val="800"/>
              </a:spcBef>
              <a:spcAft>
                <a:spcPts val="0"/>
              </a:spcAft>
              <a:buClr>
                <a:srgbClr val="7F7F7F"/>
              </a:buClr>
              <a:buSzPts val="1200"/>
              <a:buChar char="●"/>
              <a:defRPr sz="1200">
                <a:solidFill>
                  <a:srgbClr val="7F7F7F"/>
                </a:solidFill>
                <a:latin typeface="Century Gothic"/>
                <a:ea typeface="Century Gothic"/>
                <a:cs typeface="Century Gothic"/>
                <a:sym typeface="Century Gothic"/>
              </a:defRPr>
            </a:lvl1pPr>
            <a:lvl2pPr marL="914400" lvl="1" indent="-298450" algn="l" rtl="0">
              <a:lnSpc>
                <a:spcPct val="90000"/>
              </a:lnSpc>
              <a:spcBef>
                <a:spcPts val="400"/>
              </a:spcBef>
              <a:spcAft>
                <a:spcPts val="0"/>
              </a:spcAft>
              <a:buClr>
                <a:srgbClr val="7F7F7F"/>
              </a:buClr>
              <a:buSzPts val="1100"/>
              <a:buChar char="○"/>
              <a:defRPr sz="1100">
                <a:solidFill>
                  <a:srgbClr val="7F7F7F"/>
                </a:solidFill>
                <a:latin typeface="Century Gothic"/>
                <a:ea typeface="Century Gothic"/>
                <a:cs typeface="Century Gothic"/>
                <a:sym typeface="Century Gothic"/>
              </a:defRPr>
            </a:lvl2pPr>
            <a:lvl3pPr marL="1371600" lvl="2" indent="-285750" algn="l" rtl="0">
              <a:lnSpc>
                <a:spcPct val="90000"/>
              </a:lnSpc>
              <a:spcBef>
                <a:spcPts val="400"/>
              </a:spcBef>
              <a:spcAft>
                <a:spcPts val="0"/>
              </a:spcAft>
              <a:buClr>
                <a:srgbClr val="7F7F7F"/>
              </a:buClr>
              <a:buSzPts val="900"/>
              <a:buChar char="■"/>
              <a:defRPr sz="900">
                <a:solidFill>
                  <a:srgbClr val="7F7F7F"/>
                </a:solidFill>
                <a:latin typeface="Century Gothic"/>
                <a:ea typeface="Century Gothic"/>
                <a:cs typeface="Century Gothic"/>
                <a:sym typeface="Century Gothic"/>
              </a:defRPr>
            </a:lvl3pPr>
            <a:lvl4pPr marL="1828800" lvl="3" indent="-279400" algn="l" rtl="0">
              <a:lnSpc>
                <a:spcPct val="90000"/>
              </a:lnSpc>
              <a:spcBef>
                <a:spcPts val="400"/>
              </a:spcBef>
              <a:spcAft>
                <a:spcPts val="0"/>
              </a:spcAft>
              <a:buClr>
                <a:srgbClr val="7F7F7F"/>
              </a:buClr>
              <a:buSzPts val="800"/>
              <a:buChar char="●"/>
              <a:defRPr sz="800">
                <a:solidFill>
                  <a:srgbClr val="7F7F7F"/>
                </a:solidFill>
                <a:latin typeface="Century Gothic"/>
                <a:ea typeface="Century Gothic"/>
                <a:cs typeface="Century Gothic"/>
                <a:sym typeface="Century Gothic"/>
              </a:defRPr>
            </a:lvl4pPr>
            <a:lvl5pPr marL="2286000" lvl="4" indent="-279400" algn="l" rtl="0">
              <a:lnSpc>
                <a:spcPct val="90000"/>
              </a:lnSpc>
              <a:spcBef>
                <a:spcPts val="400"/>
              </a:spcBef>
              <a:spcAft>
                <a:spcPts val="0"/>
              </a:spcAft>
              <a:buClr>
                <a:srgbClr val="7F7F7F"/>
              </a:buClr>
              <a:buSzPts val="800"/>
              <a:buChar char="○"/>
              <a:defRPr sz="800">
                <a:solidFill>
                  <a:srgbClr val="7F7F7F"/>
                </a:solidFill>
                <a:latin typeface="Century Gothic"/>
                <a:ea typeface="Century Gothic"/>
                <a:cs typeface="Century Gothic"/>
                <a:sym typeface="Century Gothic"/>
              </a:defRPr>
            </a:lvl5pPr>
            <a:lvl6pPr marL="2743200" lvl="5" indent="-317500" algn="l" rtl="0">
              <a:lnSpc>
                <a:spcPct val="90000"/>
              </a:lnSpc>
              <a:spcBef>
                <a:spcPts val="400"/>
              </a:spcBef>
              <a:spcAft>
                <a:spcPts val="0"/>
              </a:spcAft>
              <a:buClr>
                <a:schemeClr val="dk1"/>
              </a:buClr>
              <a:buSzPts val="1400"/>
              <a:buChar char="■"/>
              <a:defRPr sz="1100"/>
            </a:lvl6pPr>
            <a:lvl7pPr marL="3200400" lvl="6" indent="-317500" algn="l" rtl="0">
              <a:lnSpc>
                <a:spcPct val="90000"/>
              </a:lnSpc>
              <a:spcBef>
                <a:spcPts val="400"/>
              </a:spcBef>
              <a:spcAft>
                <a:spcPts val="0"/>
              </a:spcAft>
              <a:buClr>
                <a:schemeClr val="dk1"/>
              </a:buClr>
              <a:buSzPts val="1400"/>
              <a:buChar char="●"/>
              <a:defRPr sz="1100"/>
            </a:lvl7pPr>
            <a:lvl8pPr marL="3657600" lvl="7" indent="-317500" algn="l" rtl="0">
              <a:lnSpc>
                <a:spcPct val="90000"/>
              </a:lnSpc>
              <a:spcBef>
                <a:spcPts val="400"/>
              </a:spcBef>
              <a:spcAft>
                <a:spcPts val="0"/>
              </a:spcAft>
              <a:buClr>
                <a:schemeClr val="dk1"/>
              </a:buClr>
              <a:buSzPts val="1400"/>
              <a:buChar char="○"/>
              <a:defRPr sz="1100"/>
            </a:lvl8pPr>
            <a:lvl9pPr marL="4114800" lvl="8" indent="-317500" algn="l" rtl="0">
              <a:lnSpc>
                <a:spcPct val="90000"/>
              </a:lnSpc>
              <a:spcBef>
                <a:spcPts val="400"/>
              </a:spcBef>
              <a:spcAft>
                <a:spcPts val="0"/>
              </a:spcAft>
              <a:buClr>
                <a:schemeClr val="dk1"/>
              </a:buClr>
              <a:buSzPts val="1400"/>
              <a:buChar char="■"/>
              <a:defRPr sz="1100"/>
            </a:lvl9pPr>
          </a:lstStyle>
          <a:p>
            <a:endParaRPr/>
          </a:p>
        </p:txBody>
      </p:sp>
      <p:sp>
        <p:nvSpPr>
          <p:cNvPr id="325" name="Google Shape;325;p37"/>
          <p:cNvSpPr txBox="1">
            <a:spLocks noGrp="1"/>
          </p:cNvSpPr>
          <p:nvPr>
            <p:ph type="body" idx="2"/>
          </p:nvPr>
        </p:nvSpPr>
        <p:spPr>
          <a:xfrm>
            <a:off x="139550" y="356513"/>
            <a:ext cx="1732800" cy="533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7F7F7F"/>
              </a:buClr>
              <a:buSzPts val="2400"/>
              <a:buNone/>
              <a:defRPr sz="2400" b="1">
                <a:solidFill>
                  <a:srgbClr val="7F7F7F"/>
                </a:solidFill>
                <a:latin typeface="Century Gothic"/>
                <a:ea typeface="Century Gothic"/>
                <a:cs typeface="Century Gothic"/>
                <a:sym typeface="Century Gothic"/>
              </a:defRPr>
            </a:lvl1pPr>
            <a:lvl2pPr marL="914400" lvl="1" indent="-419100" algn="l" rtl="0">
              <a:lnSpc>
                <a:spcPct val="90000"/>
              </a:lnSpc>
              <a:spcBef>
                <a:spcPts val="400"/>
              </a:spcBef>
              <a:spcAft>
                <a:spcPts val="0"/>
              </a:spcAft>
              <a:buClr>
                <a:srgbClr val="7F7F7F"/>
              </a:buClr>
              <a:buSzPts val="3000"/>
              <a:buChar char="○"/>
              <a:defRPr sz="3000">
                <a:solidFill>
                  <a:srgbClr val="7F7F7F"/>
                </a:solidFill>
                <a:latin typeface="Century Gothic"/>
                <a:ea typeface="Century Gothic"/>
                <a:cs typeface="Century Gothic"/>
                <a:sym typeface="Century Gothic"/>
              </a:defRPr>
            </a:lvl2pPr>
            <a:lvl3pPr marL="1371600" lvl="2" indent="-400050" algn="l" rtl="0">
              <a:lnSpc>
                <a:spcPct val="90000"/>
              </a:lnSpc>
              <a:spcBef>
                <a:spcPts val="400"/>
              </a:spcBef>
              <a:spcAft>
                <a:spcPts val="0"/>
              </a:spcAft>
              <a:buClr>
                <a:srgbClr val="7F7F7F"/>
              </a:buClr>
              <a:buSzPts val="2700"/>
              <a:buChar char="■"/>
              <a:defRPr sz="2700">
                <a:solidFill>
                  <a:srgbClr val="7F7F7F"/>
                </a:solidFill>
                <a:latin typeface="Century Gothic"/>
                <a:ea typeface="Century Gothic"/>
                <a:cs typeface="Century Gothic"/>
                <a:sym typeface="Century Gothic"/>
              </a:defRPr>
            </a:lvl3pPr>
            <a:lvl4pPr marL="1828800" lvl="3" indent="-381000" algn="l" rtl="0">
              <a:lnSpc>
                <a:spcPct val="90000"/>
              </a:lnSpc>
              <a:spcBef>
                <a:spcPts val="400"/>
              </a:spcBef>
              <a:spcAft>
                <a:spcPts val="0"/>
              </a:spcAft>
              <a:buClr>
                <a:srgbClr val="7F7F7F"/>
              </a:buClr>
              <a:buSzPts val="2400"/>
              <a:buChar char="●"/>
              <a:defRPr sz="2400">
                <a:solidFill>
                  <a:srgbClr val="7F7F7F"/>
                </a:solidFill>
                <a:latin typeface="Century Gothic"/>
                <a:ea typeface="Century Gothic"/>
                <a:cs typeface="Century Gothic"/>
                <a:sym typeface="Century Gothic"/>
              </a:defRPr>
            </a:lvl4pPr>
            <a:lvl5pPr marL="2286000" lvl="4" indent="-381000" algn="l" rtl="0">
              <a:lnSpc>
                <a:spcPct val="90000"/>
              </a:lnSpc>
              <a:spcBef>
                <a:spcPts val="400"/>
              </a:spcBef>
              <a:spcAft>
                <a:spcPts val="0"/>
              </a:spcAft>
              <a:buClr>
                <a:srgbClr val="7F7F7F"/>
              </a:buClr>
              <a:buSzPts val="2400"/>
              <a:buChar char="○"/>
              <a:defRPr sz="2400">
                <a:solidFill>
                  <a:srgbClr val="7F7F7F"/>
                </a:solidFill>
                <a:latin typeface="Century Gothic"/>
                <a:ea typeface="Century Gothic"/>
                <a:cs typeface="Century Gothic"/>
                <a:sym typeface="Century Gothic"/>
              </a:defRPr>
            </a:lvl5pPr>
            <a:lvl6pPr marL="2743200" lvl="5" indent="-317500" algn="l" rtl="0">
              <a:lnSpc>
                <a:spcPct val="90000"/>
              </a:lnSpc>
              <a:spcBef>
                <a:spcPts val="400"/>
              </a:spcBef>
              <a:spcAft>
                <a:spcPts val="0"/>
              </a:spcAft>
              <a:buClr>
                <a:schemeClr val="dk1"/>
              </a:buClr>
              <a:buSzPts val="1400"/>
              <a:buChar char="■"/>
              <a:defRPr sz="1100"/>
            </a:lvl6pPr>
            <a:lvl7pPr marL="3200400" lvl="6" indent="-317500" algn="l" rtl="0">
              <a:lnSpc>
                <a:spcPct val="90000"/>
              </a:lnSpc>
              <a:spcBef>
                <a:spcPts val="400"/>
              </a:spcBef>
              <a:spcAft>
                <a:spcPts val="0"/>
              </a:spcAft>
              <a:buClr>
                <a:schemeClr val="dk1"/>
              </a:buClr>
              <a:buSzPts val="1400"/>
              <a:buChar char="●"/>
              <a:defRPr sz="1100"/>
            </a:lvl7pPr>
            <a:lvl8pPr marL="3657600" lvl="7" indent="-317500" algn="l" rtl="0">
              <a:lnSpc>
                <a:spcPct val="90000"/>
              </a:lnSpc>
              <a:spcBef>
                <a:spcPts val="400"/>
              </a:spcBef>
              <a:spcAft>
                <a:spcPts val="0"/>
              </a:spcAft>
              <a:buClr>
                <a:schemeClr val="dk1"/>
              </a:buClr>
              <a:buSzPts val="1400"/>
              <a:buChar char="○"/>
              <a:defRPr sz="1100"/>
            </a:lvl8pPr>
            <a:lvl9pPr marL="4114800" lvl="8" indent="-317500" algn="l" rtl="0">
              <a:lnSpc>
                <a:spcPct val="90000"/>
              </a:lnSpc>
              <a:spcBef>
                <a:spcPts val="400"/>
              </a:spcBef>
              <a:spcAft>
                <a:spcPts val="0"/>
              </a:spcAft>
              <a:buClr>
                <a:schemeClr val="dk1"/>
              </a:buClr>
              <a:buSzPts val="1400"/>
              <a:buChar char="■"/>
              <a:defRPr sz="1100"/>
            </a:lvl9pPr>
          </a:lstStyle>
          <a:p>
            <a:endParaRPr/>
          </a:p>
        </p:txBody>
      </p:sp>
      <p:sp>
        <p:nvSpPr>
          <p:cNvPr id="326" name="Google Shape;326;p37"/>
          <p:cNvSpPr txBox="1">
            <a:spLocks noGrp="1"/>
          </p:cNvSpPr>
          <p:nvPr>
            <p:ph type="body" idx="3"/>
          </p:nvPr>
        </p:nvSpPr>
        <p:spPr>
          <a:xfrm>
            <a:off x="139550" y="174578"/>
            <a:ext cx="1234500" cy="194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7F7F7F"/>
              </a:buClr>
              <a:buSzPts val="800"/>
              <a:buNone/>
              <a:defRPr sz="800" i="1">
                <a:solidFill>
                  <a:srgbClr val="7F7F7F"/>
                </a:solidFill>
                <a:latin typeface="Arial"/>
                <a:ea typeface="Arial"/>
                <a:cs typeface="Arial"/>
                <a:sym typeface="Arial"/>
              </a:defRPr>
            </a:lvl1pPr>
            <a:lvl2pPr marL="914400" lvl="1" indent="-228600" algn="l" rtl="0">
              <a:lnSpc>
                <a:spcPct val="90000"/>
              </a:lnSpc>
              <a:spcBef>
                <a:spcPts val="400"/>
              </a:spcBef>
              <a:spcAft>
                <a:spcPts val="0"/>
              </a:spcAft>
              <a:buClr>
                <a:schemeClr val="dk1"/>
              </a:buClr>
              <a:buSzPts val="1800"/>
              <a:buNone/>
              <a:defRPr sz="1100">
                <a:latin typeface="Arial"/>
                <a:ea typeface="Arial"/>
                <a:cs typeface="Arial"/>
                <a:sym typeface="Arial"/>
              </a:defRPr>
            </a:lvl2pPr>
            <a:lvl3pPr marL="1371600" lvl="2" indent="-317500" algn="l" rtl="0">
              <a:lnSpc>
                <a:spcPct val="90000"/>
              </a:lnSpc>
              <a:spcBef>
                <a:spcPts val="400"/>
              </a:spcBef>
              <a:spcAft>
                <a:spcPts val="0"/>
              </a:spcAft>
              <a:buClr>
                <a:schemeClr val="dk1"/>
              </a:buClr>
              <a:buSzPts val="1400"/>
              <a:buChar char="■"/>
              <a:defRPr sz="1100"/>
            </a:lvl3pPr>
            <a:lvl4pPr marL="1828800" lvl="3" indent="-317500" algn="l" rtl="0">
              <a:lnSpc>
                <a:spcPct val="90000"/>
              </a:lnSpc>
              <a:spcBef>
                <a:spcPts val="400"/>
              </a:spcBef>
              <a:spcAft>
                <a:spcPts val="0"/>
              </a:spcAft>
              <a:buClr>
                <a:schemeClr val="dk1"/>
              </a:buClr>
              <a:buSzPts val="1400"/>
              <a:buChar char="●"/>
              <a:defRPr sz="1100"/>
            </a:lvl4pPr>
            <a:lvl5pPr marL="2286000" lvl="4" indent="-317500" algn="l" rtl="0">
              <a:lnSpc>
                <a:spcPct val="90000"/>
              </a:lnSpc>
              <a:spcBef>
                <a:spcPts val="400"/>
              </a:spcBef>
              <a:spcAft>
                <a:spcPts val="0"/>
              </a:spcAft>
              <a:buClr>
                <a:schemeClr val="dk1"/>
              </a:buClr>
              <a:buSzPts val="1400"/>
              <a:buChar char="○"/>
              <a:defRPr sz="1100"/>
            </a:lvl5pPr>
            <a:lvl6pPr marL="2743200" lvl="5" indent="-317500" algn="l" rtl="0">
              <a:lnSpc>
                <a:spcPct val="90000"/>
              </a:lnSpc>
              <a:spcBef>
                <a:spcPts val="400"/>
              </a:spcBef>
              <a:spcAft>
                <a:spcPts val="0"/>
              </a:spcAft>
              <a:buClr>
                <a:schemeClr val="dk1"/>
              </a:buClr>
              <a:buSzPts val="1400"/>
              <a:buChar char="■"/>
              <a:defRPr sz="1100"/>
            </a:lvl6pPr>
            <a:lvl7pPr marL="3200400" lvl="6" indent="-317500" algn="l" rtl="0">
              <a:lnSpc>
                <a:spcPct val="90000"/>
              </a:lnSpc>
              <a:spcBef>
                <a:spcPts val="400"/>
              </a:spcBef>
              <a:spcAft>
                <a:spcPts val="0"/>
              </a:spcAft>
              <a:buClr>
                <a:schemeClr val="dk1"/>
              </a:buClr>
              <a:buSzPts val="1400"/>
              <a:buChar char="●"/>
              <a:defRPr sz="1100"/>
            </a:lvl7pPr>
            <a:lvl8pPr marL="3657600" lvl="7" indent="-317500" algn="l" rtl="0">
              <a:lnSpc>
                <a:spcPct val="90000"/>
              </a:lnSpc>
              <a:spcBef>
                <a:spcPts val="400"/>
              </a:spcBef>
              <a:spcAft>
                <a:spcPts val="0"/>
              </a:spcAft>
              <a:buClr>
                <a:schemeClr val="dk1"/>
              </a:buClr>
              <a:buSzPts val="1400"/>
              <a:buChar char="○"/>
              <a:defRPr sz="1100"/>
            </a:lvl8pPr>
            <a:lvl9pPr marL="4114800" lvl="8" indent="-317500" algn="l" rtl="0">
              <a:lnSpc>
                <a:spcPct val="90000"/>
              </a:lnSpc>
              <a:spcBef>
                <a:spcPts val="400"/>
              </a:spcBef>
              <a:spcAft>
                <a:spcPts val="0"/>
              </a:spcAft>
              <a:buClr>
                <a:schemeClr val="dk1"/>
              </a:buClr>
              <a:buSzPts val="1400"/>
              <a:buChar char="■"/>
              <a:defRPr sz="1100"/>
            </a:lvl9pPr>
          </a:lstStyle>
          <a:p>
            <a:endParaRPr/>
          </a:p>
        </p:txBody>
      </p:sp>
    </p:spTree>
    <p:extLst>
      <p:ext uri="{BB962C8B-B14F-4D97-AF65-F5344CB8AC3E}">
        <p14:creationId xmlns:p14="http://schemas.microsoft.com/office/powerpoint/2010/main" val="2971589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27"/>
        <p:cNvGrpSpPr/>
        <p:nvPr/>
      </p:nvGrpSpPr>
      <p:grpSpPr>
        <a:xfrm>
          <a:off x="0" y="0"/>
          <a:ext cx="0" cy="0"/>
          <a:chOff x="0" y="0"/>
          <a:chExt cx="0" cy="0"/>
        </a:xfrm>
      </p:grpSpPr>
    </p:spTree>
    <p:extLst>
      <p:ext uri="{BB962C8B-B14F-4D97-AF65-F5344CB8AC3E}">
        <p14:creationId xmlns:p14="http://schemas.microsoft.com/office/powerpoint/2010/main" val="19460317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8"/>
        <p:cNvGrpSpPr/>
        <p:nvPr/>
      </p:nvGrpSpPr>
      <p:grpSpPr>
        <a:xfrm>
          <a:off x="0" y="0"/>
          <a:ext cx="0" cy="0"/>
          <a:chOff x="0" y="0"/>
          <a:chExt cx="0" cy="0"/>
        </a:xfrm>
      </p:grpSpPr>
      <p:sp>
        <p:nvSpPr>
          <p:cNvPr id="329" name="Google Shape;329;p39"/>
          <p:cNvSpPr txBox="1">
            <a:spLocks noGrp="1"/>
          </p:cNvSpPr>
          <p:nvPr>
            <p:ph type="title"/>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7E7E7E"/>
              </a:buClr>
              <a:buSzPts val="2400"/>
              <a:buFont typeface="Century Gothic"/>
              <a:buNone/>
              <a:defRPr sz="2400" b="1" i="0" u="none" strike="noStrike" cap="none">
                <a:solidFill>
                  <a:srgbClr val="7E7E7E"/>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30" name="Google Shape;330;p39"/>
          <p:cNvSpPr txBox="1">
            <a:spLocks noGrp="1"/>
          </p:cNvSpPr>
          <p:nvPr>
            <p:ph type="body" idx="1"/>
          </p:nvPr>
        </p:nvSpPr>
        <p:spPr>
          <a:xfrm>
            <a:off x="0" y="0"/>
            <a:ext cx="3000000" cy="3000000"/>
          </a:xfrm>
          <a:prstGeom prst="rect">
            <a:avLst/>
          </a:prstGeom>
          <a:noFill/>
          <a:ln>
            <a:noFill/>
          </a:ln>
        </p:spPr>
        <p:txBody>
          <a:bodyPr spcFirstLastPara="1" wrap="square" lIns="0" tIns="0" rIns="0" bIns="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1" name="Google Shape;331;p39"/>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75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2" name="Google Shape;332;p39"/>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3" name="Google Shape;333;p39"/>
          <p:cNvSpPr txBox="1">
            <a:spLocks noGrp="1"/>
          </p:cNvSpPr>
          <p:nvPr>
            <p:ph type="sldNum" idx="12"/>
          </p:nvPr>
        </p:nvSpPr>
        <p:spPr>
          <a:xfrm>
            <a:off x="0" y="0"/>
            <a:ext cx="3000000" cy="3000000"/>
          </a:xfrm>
          <a:prstGeom prst="rect">
            <a:avLst/>
          </a:prstGeom>
          <a:noFill/>
          <a:ln>
            <a:noFill/>
          </a:ln>
        </p:spPr>
        <p:txBody>
          <a:bodyPr spcFirstLastPara="1" wrap="square" lIns="0" tIns="0" rIns="0" bIns="0" anchor="t" anchorCtr="0">
            <a:noAutofit/>
          </a:bodyPr>
          <a:lstStyle>
            <a:lvl1pPr marL="19050" marR="0" lvl="0" indent="0" algn="l" rtl="0">
              <a:lnSpc>
                <a:spcPct val="105066"/>
              </a:lnSpc>
              <a:spcBef>
                <a:spcPts val="0"/>
              </a:spcBef>
              <a:buNone/>
              <a:defRPr sz="750" b="0" i="0" u="none" strike="noStrike" cap="none">
                <a:solidFill>
                  <a:schemeClr val="lt1"/>
                </a:solidFill>
                <a:latin typeface="Calibri"/>
                <a:ea typeface="Calibri"/>
                <a:cs typeface="Calibri"/>
                <a:sym typeface="Calibri"/>
              </a:defRPr>
            </a:lvl1pPr>
            <a:lvl2pPr marL="19050" marR="0" lvl="1" indent="0" algn="l" rtl="0">
              <a:lnSpc>
                <a:spcPct val="105066"/>
              </a:lnSpc>
              <a:spcBef>
                <a:spcPts val="0"/>
              </a:spcBef>
              <a:buNone/>
              <a:defRPr sz="750" b="0" i="0" u="none" strike="noStrike" cap="none">
                <a:solidFill>
                  <a:schemeClr val="lt1"/>
                </a:solidFill>
                <a:latin typeface="Calibri"/>
                <a:ea typeface="Calibri"/>
                <a:cs typeface="Calibri"/>
                <a:sym typeface="Calibri"/>
              </a:defRPr>
            </a:lvl2pPr>
            <a:lvl3pPr marL="19050" marR="0" lvl="2" indent="0" algn="l" rtl="0">
              <a:lnSpc>
                <a:spcPct val="105066"/>
              </a:lnSpc>
              <a:spcBef>
                <a:spcPts val="0"/>
              </a:spcBef>
              <a:buNone/>
              <a:defRPr sz="750" b="0" i="0" u="none" strike="noStrike" cap="none">
                <a:solidFill>
                  <a:schemeClr val="lt1"/>
                </a:solidFill>
                <a:latin typeface="Calibri"/>
                <a:ea typeface="Calibri"/>
                <a:cs typeface="Calibri"/>
                <a:sym typeface="Calibri"/>
              </a:defRPr>
            </a:lvl3pPr>
            <a:lvl4pPr marL="19050" marR="0" lvl="3" indent="0" algn="l" rtl="0">
              <a:lnSpc>
                <a:spcPct val="105066"/>
              </a:lnSpc>
              <a:spcBef>
                <a:spcPts val="0"/>
              </a:spcBef>
              <a:buNone/>
              <a:defRPr sz="750" b="0" i="0" u="none" strike="noStrike" cap="none">
                <a:solidFill>
                  <a:schemeClr val="lt1"/>
                </a:solidFill>
                <a:latin typeface="Calibri"/>
                <a:ea typeface="Calibri"/>
                <a:cs typeface="Calibri"/>
                <a:sym typeface="Calibri"/>
              </a:defRPr>
            </a:lvl4pPr>
            <a:lvl5pPr marL="19050" marR="0" lvl="4" indent="0" algn="l" rtl="0">
              <a:lnSpc>
                <a:spcPct val="105066"/>
              </a:lnSpc>
              <a:spcBef>
                <a:spcPts val="0"/>
              </a:spcBef>
              <a:buNone/>
              <a:defRPr sz="750" b="0" i="0" u="none" strike="noStrike" cap="none">
                <a:solidFill>
                  <a:schemeClr val="lt1"/>
                </a:solidFill>
                <a:latin typeface="Calibri"/>
                <a:ea typeface="Calibri"/>
                <a:cs typeface="Calibri"/>
                <a:sym typeface="Calibri"/>
              </a:defRPr>
            </a:lvl5pPr>
            <a:lvl6pPr marL="19050" marR="0" lvl="5" indent="0" algn="l" rtl="0">
              <a:lnSpc>
                <a:spcPct val="105066"/>
              </a:lnSpc>
              <a:spcBef>
                <a:spcPts val="0"/>
              </a:spcBef>
              <a:buNone/>
              <a:defRPr sz="750" b="0" i="0" u="none" strike="noStrike" cap="none">
                <a:solidFill>
                  <a:schemeClr val="lt1"/>
                </a:solidFill>
                <a:latin typeface="Calibri"/>
                <a:ea typeface="Calibri"/>
                <a:cs typeface="Calibri"/>
                <a:sym typeface="Calibri"/>
              </a:defRPr>
            </a:lvl6pPr>
            <a:lvl7pPr marL="19050" marR="0" lvl="6" indent="0" algn="l" rtl="0">
              <a:lnSpc>
                <a:spcPct val="105066"/>
              </a:lnSpc>
              <a:spcBef>
                <a:spcPts val="0"/>
              </a:spcBef>
              <a:buNone/>
              <a:defRPr sz="750" b="0" i="0" u="none" strike="noStrike" cap="none">
                <a:solidFill>
                  <a:schemeClr val="lt1"/>
                </a:solidFill>
                <a:latin typeface="Calibri"/>
                <a:ea typeface="Calibri"/>
                <a:cs typeface="Calibri"/>
                <a:sym typeface="Calibri"/>
              </a:defRPr>
            </a:lvl7pPr>
            <a:lvl8pPr marL="19050" marR="0" lvl="7" indent="0" algn="l" rtl="0">
              <a:lnSpc>
                <a:spcPct val="105066"/>
              </a:lnSpc>
              <a:spcBef>
                <a:spcPts val="0"/>
              </a:spcBef>
              <a:buNone/>
              <a:defRPr sz="750" b="0" i="0" u="none" strike="noStrike" cap="none">
                <a:solidFill>
                  <a:schemeClr val="lt1"/>
                </a:solidFill>
                <a:latin typeface="Calibri"/>
                <a:ea typeface="Calibri"/>
                <a:cs typeface="Calibri"/>
                <a:sym typeface="Calibri"/>
              </a:defRPr>
            </a:lvl8pPr>
            <a:lvl9pPr marL="19050" marR="0" lvl="8" indent="0" algn="l" rtl="0">
              <a:lnSpc>
                <a:spcPct val="105066"/>
              </a:lnSpc>
              <a:spcBef>
                <a:spcPts val="0"/>
              </a:spcBef>
              <a:buNone/>
              <a:defRPr sz="750" b="0" i="0" u="none" strike="noStrike" cap="none">
                <a:solidFill>
                  <a:schemeClr val="lt1"/>
                </a:solidFill>
                <a:latin typeface="Calibri"/>
                <a:ea typeface="Calibri"/>
                <a:cs typeface="Calibri"/>
                <a:sym typeface="Calibri"/>
              </a:defRPr>
            </a:lvl9pPr>
          </a:lstStyle>
          <a:p>
            <a:pPr marL="1905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320324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2_Title Slide 1">
  <p:cSld name="12_Title Slide 1">
    <p:spTree>
      <p:nvGrpSpPr>
        <p:cNvPr id="1" name="Shape 334"/>
        <p:cNvGrpSpPr/>
        <p:nvPr/>
      </p:nvGrpSpPr>
      <p:grpSpPr>
        <a:xfrm>
          <a:off x="0" y="0"/>
          <a:ext cx="0" cy="0"/>
          <a:chOff x="0" y="0"/>
          <a:chExt cx="0" cy="0"/>
        </a:xfrm>
      </p:grpSpPr>
      <p:sp>
        <p:nvSpPr>
          <p:cNvPr id="335" name="Google Shape;335;p40"/>
          <p:cNvSpPr txBox="1">
            <a:spLocks noGrp="1"/>
          </p:cNvSpPr>
          <p:nvPr>
            <p:ph type="ctrTitle"/>
          </p:nvPr>
        </p:nvSpPr>
        <p:spPr>
          <a:xfrm>
            <a:off x="2845221" y="1584631"/>
            <a:ext cx="3458100" cy="850500"/>
          </a:xfrm>
          <a:prstGeom prst="rect">
            <a:avLst/>
          </a:prstGeom>
          <a:noFill/>
          <a:ln>
            <a:noFill/>
          </a:ln>
        </p:spPr>
        <p:txBody>
          <a:bodyPr spcFirstLastPara="1" wrap="square" lIns="91425" tIns="45700" rIns="91425" bIns="45700" anchor="t" anchorCtr="0">
            <a:noAutofit/>
          </a:bodyPr>
          <a:lstStyle>
            <a:lvl1pPr marR="0" lvl="0" algn="ctr" rtl="0">
              <a:lnSpc>
                <a:spcPct val="107407"/>
              </a:lnSpc>
              <a:spcBef>
                <a:spcPts val="0"/>
              </a:spcBef>
              <a:spcAft>
                <a:spcPts val="0"/>
              </a:spcAft>
              <a:buClr>
                <a:srgbClr val="DCF1FF"/>
              </a:buClr>
              <a:buSzPts val="5400"/>
              <a:buFont typeface="Barlow Condensed SemiBold"/>
              <a:buNone/>
              <a:defRPr sz="5400" b="0" i="0" u="none" strike="noStrike" cap="none">
                <a:solidFill>
                  <a:srgbClr val="DCF1FF"/>
                </a:solidFill>
                <a:latin typeface="Barlow Condensed SemiBold"/>
                <a:ea typeface="Barlow Condensed SemiBold"/>
                <a:cs typeface="Barlow Condensed SemiBold"/>
                <a:sym typeface="Barlow Condensed Semi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cxnSp>
        <p:nvCxnSpPr>
          <p:cNvPr id="336" name="Google Shape;336;p40"/>
          <p:cNvCxnSpPr/>
          <p:nvPr/>
        </p:nvCxnSpPr>
        <p:spPr>
          <a:xfrm>
            <a:off x="4305115" y="3195457"/>
            <a:ext cx="594300" cy="0"/>
          </a:xfrm>
          <a:prstGeom prst="straightConnector1">
            <a:avLst/>
          </a:prstGeom>
          <a:noFill/>
          <a:ln w="9525" cap="flat" cmpd="sng">
            <a:solidFill>
              <a:srgbClr val="56C3FF"/>
            </a:solidFill>
            <a:prstDash val="solid"/>
            <a:round/>
            <a:headEnd type="none" w="sm" len="sm"/>
            <a:tailEnd type="none" w="sm" len="sm"/>
          </a:ln>
        </p:spPr>
      </p:cxnSp>
      <p:pic>
        <p:nvPicPr>
          <p:cNvPr id="337" name="Google Shape;337;p40"/>
          <p:cNvPicPr preferRelativeResize="0"/>
          <p:nvPr/>
        </p:nvPicPr>
        <p:blipFill rotWithShape="1">
          <a:blip r:embed="rId2">
            <a:alphaModFix/>
          </a:blip>
          <a:srcRect/>
          <a:stretch/>
        </p:blipFill>
        <p:spPr>
          <a:xfrm>
            <a:off x="3865381" y="3378681"/>
            <a:ext cx="1470864" cy="349912"/>
          </a:xfrm>
          <a:prstGeom prst="rect">
            <a:avLst/>
          </a:prstGeom>
          <a:noFill/>
          <a:ln>
            <a:noFill/>
          </a:ln>
        </p:spPr>
      </p:pic>
    </p:spTree>
    <p:extLst>
      <p:ext uri="{BB962C8B-B14F-4D97-AF65-F5344CB8AC3E}">
        <p14:creationId xmlns:p14="http://schemas.microsoft.com/office/powerpoint/2010/main" val="4242363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rgbClr val="061D52"/>
        </a:solidFill>
        <a:effectLst/>
      </p:bgPr>
    </p:bg>
    <p:spTree>
      <p:nvGrpSpPr>
        <p:cNvPr id="1" name="Shape 338"/>
        <p:cNvGrpSpPr/>
        <p:nvPr/>
      </p:nvGrpSpPr>
      <p:grpSpPr>
        <a:xfrm>
          <a:off x="0" y="0"/>
          <a:ext cx="0" cy="0"/>
          <a:chOff x="0" y="0"/>
          <a:chExt cx="0" cy="0"/>
        </a:xfrm>
      </p:grpSpPr>
      <p:pic>
        <p:nvPicPr>
          <p:cNvPr id="339" name="Google Shape;339;p41"/>
          <p:cNvPicPr preferRelativeResize="0"/>
          <p:nvPr/>
        </p:nvPicPr>
        <p:blipFill rotWithShape="1">
          <a:blip r:embed="rId2">
            <a:alphaModFix/>
          </a:blip>
          <a:srcRect/>
          <a:stretch/>
        </p:blipFill>
        <p:spPr>
          <a:xfrm>
            <a:off x="579073" y="534448"/>
            <a:ext cx="1430758" cy="340371"/>
          </a:xfrm>
          <a:prstGeom prst="rect">
            <a:avLst/>
          </a:prstGeom>
          <a:noFill/>
          <a:ln>
            <a:noFill/>
          </a:ln>
        </p:spPr>
      </p:pic>
      <p:sp>
        <p:nvSpPr>
          <p:cNvPr id="340" name="Google Shape;340;p41"/>
          <p:cNvSpPr txBox="1"/>
          <p:nvPr/>
        </p:nvSpPr>
        <p:spPr>
          <a:xfrm>
            <a:off x="8278170" y="4738133"/>
            <a:ext cx="665100" cy="2739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000">
                <a:solidFill>
                  <a:srgbClr val="FFFFFF"/>
                </a:solidFill>
                <a:latin typeface="Barlow Condensed SemiBold"/>
                <a:ea typeface="Barlow Condensed SemiBold"/>
                <a:cs typeface="Barlow Condensed SemiBold"/>
                <a:sym typeface="Barlow Condensed SemiBold"/>
              </a:rPr>
              <a:t>‹#›</a:t>
            </a:fld>
            <a:endParaRPr sz="1000">
              <a:solidFill>
                <a:srgbClr val="FFFFFF"/>
              </a:solidFill>
              <a:latin typeface="Barlow Condensed SemiBold"/>
              <a:ea typeface="Barlow Condensed SemiBold"/>
              <a:cs typeface="Barlow Condensed SemiBold"/>
              <a:sym typeface="Barlow Condensed SemiBold"/>
            </a:endParaRPr>
          </a:p>
        </p:txBody>
      </p:sp>
      <p:sp>
        <p:nvSpPr>
          <p:cNvPr id="341" name="Google Shape;341;p41"/>
          <p:cNvSpPr txBox="1"/>
          <p:nvPr/>
        </p:nvSpPr>
        <p:spPr>
          <a:xfrm>
            <a:off x="497507" y="3262477"/>
            <a:ext cx="4827600" cy="617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3600">
              <a:solidFill>
                <a:srgbClr val="FFFFFF"/>
              </a:solidFill>
              <a:latin typeface="Barlow Condensed SemiBold"/>
              <a:ea typeface="Barlow Condensed SemiBold"/>
              <a:cs typeface="Barlow Condensed SemiBold"/>
              <a:sym typeface="Barlow Condensed SemiBold"/>
            </a:endParaRPr>
          </a:p>
        </p:txBody>
      </p:sp>
      <p:sp>
        <p:nvSpPr>
          <p:cNvPr id="342" name="Google Shape;342;p41"/>
          <p:cNvSpPr txBox="1"/>
          <p:nvPr/>
        </p:nvSpPr>
        <p:spPr>
          <a:xfrm>
            <a:off x="497508" y="4044865"/>
            <a:ext cx="4238700" cy="598200"/>
          </a:xfrm>
          <a:prstGeom prst="rect">
            <a:avLst/>
          </a:prstGeom>
          <a:noFill/>
          <a:ln>
            <a:noFill/>
          </a:ln>
        </p:spPr>
        <p:txBody>
          <a:bodyPr spcFirstLastPara="1" wrap="square" lIns="91425" tIns="45700" rIns="91425" bIns="45700" anchor="t" anchorCtr="0">
            <a:noAutofit/>
          </a:bodyPr>
          <a:lstStyle/>
          <a:p>
            <a:pPr marL="0" lvl="0" indent="0" algn="l" rtl="0">
              <a:spcBef>
                <a:spcPts val="240"/>
              </a:spcBef>
              <a:spcAft>
                <a:spcPts val="0"/>
              </a:spcAft>
              <a:buNone/>
            </a:pPr>
            <a:endParaRPr sz="1200">
              <a:solidFill>
                <a:srgbClr val="FFFFFF"/>
              </a:solidFill>
              <a:latin typeface="Montserrat"/>
              <a:ea typeface="Montserrat"/>
              <a:cs typeface="Montserrat"/>
              <a:sym typeface="Montserrat"/>
            </a:endParaRPr>
          </a:p>
        </p:txBody>
      </p:sp>
      <p:sp>
        <p:nvSpPr>
          <p:cNvPr id="343" name="Google Shape;343;p41"/>
          <p:cNvSpPr txBox="1"/>
          <p:nvPr/>
        </p:nvSpPr>
        <p:spPr>
          <a:xfrm>
            <a:off x="6098740" y="4738133"/>
            <a:ext cx="2179500" cy="2739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endParaRPr sz="800">
              <a:solidFill>
                <a:srgbClr val="FFFFFF"/>
              </a:solidFill>
              <a:latin typeface="Barlow Condensed SemiBold"/>
              <a:ea typeface="Barlow Condensed SemiBold"/>
              <a:cs typeface="Barlow Condensed SemiBold"/>
              <a:sym typeface="Barlow Condensed SemiBold"/>
            </a:endParaRPr>
          </a:p>
        </p:txBody>
      </p:sp>
      <p:pic>
        <p:nvPicPr>
          <p:cNvPr id="344" name="Google Shape;344;p41" descr="PMT_Circuitry_DKBLU_LTBLU.png"/>
          <p:cNvPicPr preferRelativeResize="0"/>
          <p:nvPr/>
        </p:nvPicPr>
        <p:blipFill rotWithShape="1">
          <a:blip r:embed="rId3">
            <a:alphaModFix/>
          </a:blip>
          <a:srcRect/>
          <a:stretch/>
        </p:blipFill>
        <p:spPr>
          <a:xfrm>
            <a:off x="1883664" y="0"/>
            <a:ext cx="7260337" cy="3800131"/>
          </a:xfrm>
          <a:prstGeom prst="rect">
            <a:avLst/>
          </a:prstGeom>
          <a:noFill/>
          <a:ln>
            <a:noFill/>
          </a:ln>
        </p:spPr>
      </p:pic>
      <p:sp>
        <p:nvSpPr>
          <p:cNvPr id="345" name="Google Shape;345;p41"/>
          <p:cNvSpPr txBox="1"/>
          <p:nvPr/>
        </p:nvSpPr>
        <p:spPr>
          <a:xfrm>
            <a:off x="502598" y="2865668"/>
            <a:ext cx="5486100" cy="285900"/>
          </a:xfrm>
          <a:prstGeom prst="rect">
            <a:avLst/>
          </a:prstGeom>
          <a:noFill/>
          <a:ln>
            <a:noFill/>
          </a:ln>
        </p:spPr>
        <p:txBody>
          <a:bodyPr spcFirstLastPara="1" wrap="square" lIns="91425" tIns="45700" rIns="91425" bIns="45700" anchor="t" anchorCtr="0">
            <a:noAutofit/>
          </a:bodyPr>
          <a:lstStyle/>
          <a:p>
            <a:pPr marL="0" lvl="0" indent="0" algn="l" rtl="0">
              <a:spcBef>
                <a:spcPts val="200"/>
              </a:spcBef>
              <a:spcAft>
                <a:spcPts val="0"/>
              </a:spcAft>
              <a:buNone/>
            </a:pPr>
            <a:endParaRPr sz="1000" b="1">
              <a:solidFill>
                <a:srgbClr val="56C3FF"/>
              </a:solidFill>
              <a:latin typeface="Montserrat ExtraBold"/>
              <a:ea typeface="Montserrat ExtraBold"/>
              <a:cs typeface="Montserrat ExtraBold"/>
              <a:sym typeface="Montserrat ExtraBold"/>
            </a:endParaRPr>
          </a:p>
        </p:txBody>
      </p:sp>
      <p:sp>
        <p:nvSpPr>
          <p:cNvPr id="346" name="Google Shape;346;p41"/>
          <p:cNvSpPr txBox="1">
            <a:spLocks noGrp="1"/>
          </p:cNvSpPr>
          <p:nvPr>
            <p:ph type="ctrTitle"/>
          </p:nvPr>
        </p:nvSpPr>
        <p:spPr>
          <a:xfrm>
            <a:off x="500057" y="3289527"/>
            <a:ext cx="5491200" cy="617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None/>
              <a:defRPr sz="3600">
                <a:solidFill>
                  <a:schemeClr val="lt1"/>
                </a:solidFill>
                <a:latin typeface="Barlow Condensed SemiBold"/>
                <a:ea typeface="Barlow Condensed SemiBold"/>
                <a:cs typeface="Barlow Condensed SemiBold"/>
                <a:sym typeface="Barlow Condensed SemiBold"/>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
        <p:nvSpPr>
          <p:cNvPr id="347" name="Google Shape;347;p41"/>
          <p:cNvSpPr txBox="1">
            <a:spLocks noGrp="1"/>
          </p:cNvSpPr>
          <p:nvPr>
            <p:ph type="body" idx="1"/>
          </p:nvPr>
        </p:nvSpPr>
        <p:spPr>
          <a:xfrm>
            <a:off x="502598" y="2865668"/>
            <a:ext cx="5486100" cy="285900"/>
          </a:xfrm>
          <a:prstGeom prst="rect">
            <a:avLst/>
          </a:prstGeom>
          <a:noFill/>
          <a:ln>
            <a:noFill/>
          </a:ln>
        </p:spPr>
        <p:txBody>
          <a:bodyPr spcFirstLastPara="1" wrap="square" lIns="91425" tIns="91425" rIns="91425" bIns="91425" anchor="t" anchorCtr="0">
            <a:noAutofit/>
          </a:bodyPr>
          <a:lstStyle>
            <a:lvl1pPr marL="457200" lvl="0" indent="-292100" rtl="0">
              <a:spcBef>
                <a:spcPts val="0"/>
              </a:spcBef>
              <a:spcAft>
                <a:spcPts val="0"/>
              </a:spcAft>
              <a:buClr>
                <a:srgbClr val="56C3FF"/>
              </a:buClr>
              <a:buSzPts val="1000"/>
              <a:buFont typeface="Montserrat ExtraBold"/>
              <a:buChar char="●"/>
              <a:defRPr sz="1000">
                <a:solidFill>
                  <a:srgbClr val="56C3FF"/>
                </a:solidFill>
                <a:latin typeface="Montserrat ExtraBold"/>
                <a:ea typeface="Montserrat ExtraBold"/>
                <a:cs typeface="Montserrat ExtraBold"/>
                <a:sym typeface="Montserrat ExtraBold"/>
              </a:defRPr>
            </a:lvl1pPr>
            <a:lvl2pPr marL="914400" lvl="1" indent="-317500" rtl="0">
              <a:spcBef>
                <a:spcPts val="0"/>
              </a:spcBef>
              <a:spcAft>
                <a:spcPts val="0"/>
              </a:spcAft>
              <a:buSzPts val="1400"/>
              <a:buFont typeface="Montserrat"/>
              <a:buChar char="○"/>
              <a:defRPr>
                <a:latin typeface="Montserrat"/>
                <a:ea typeface="Montserrat"/>
                <a:cs typeface="Montserrat"/>
                <a:sym typeface="Montserrat"/>
              </a:defRPr>
            </a:lvl2pPr>
            <a:lvl3pPr marL="1371600" lvl="2" indent="-317500" rtl="0">
              <a:spcBef>
                <a:spcPts val="0"/>
              </a:spcBef>
              <a:spcAft>
                <a:spcPts val="0"/>
              </a:spcAft>
              <a:buSzPts val="1400"/>
              <a:buFont typeface="Montserrat"/>
              <a:buChar char="■"/>
              <a:defRPr>
                <a:latin typeface="Montserrat"/>
                <a:ea typeface="Montserrat"/>
                <a:cs typeface="Montserrat"/>
                <a:sym typeface="Montserrat"/>
              </a:defRPr>
            </a:lvl3pPr>
            <a:lvl4pPr marL="1828800" lvl="3" indent="-317500" rtl="0">
              <a:spcBef>
                <a:spcPts val="0"/>
              </a:spcBef>
              <a:spcAft>
                <a:spcPts val="0"/>
              </a:spcAft>
              <a:buSzPts val="1400"/>
              <a:buFont typeface="Montserrat"/>
              <a:buChar char="●"/>
              <a:defRPr>
                <a:latin typeface="Montserrat"/>
                <a:ea typeface="Montserrat"/>
                <a:cs typeface="Montserrat"/>
                <a:sym typeface="Montserrat"/>
              </a:defRPr>
            </a:lvl4pPr>
            <a:lvl5pPr marL="2286000" lvl="4" indent="-317500" rtl="0">
              <a:spcBef>
                <a:spcPts val="0"/>
              </a:spcBef>
              <a:spcAft>
                <a:spcPts val="0"/>
              </a:spcAft>
              <a:buSzPts val="1400"/>
              <a:buFont typeface="Montserrat"/>
              <a:buChar char="○"/>
              <a:defRPr>
                <a:latin typeface="Montserrat"/>
                <a:ea typeface="Montserrat"/>
                <a:cs typeface="Montserrat"/>
                <a:sym typeface="Montserrat"/>
              </a:defRPr>
            </a:lvl5pPr>
            <a:lvl6pPr marL="2743200" lvl="5" indent="-317500" rtl="0">
              <a:spcBef>
                <a:spcPts val="0"/>
              </a:spcBef>
              <a:spcAft>
                <a:spcPts val="0"/>
              </a:spcAft>
              <a:buSzPts val="1400"/>
              <a:buFont typeface="Montserrat"/>
              <a:buChar char="■"/>
              <a:defRPr>
                <a:latin typeface="Montserrat"/>
                <a:ea typeface="Montserrat"/>
                <a:cs typeface="Montserrat"/>
                <a:sym typeface="Montserrat"/>
              </a:defRPr>
            </a:lvl6pPr>
            <a:lvl7pPr marL="3200400" lvl="6" indent="-317500" rtl="0">
              <a:spcBef>
                <a:spcPts val="0"/>
              </a:spcBef>
              <a:spcAft>
                <a:spcPts val="0"/>
              </a:spcAft>
              <a:buSzPts val="1400"/>
              <a:buFont typeface="Montserrat"/>
              <a:buChar char="●"/>
              <a:defRPr>
                <a:latin typeface="Montserrat"/>
                <a:ea typeface="Montserrat"/>
                <a:cs typeface="Montserrat"/>
                <a:sym typeface="Montserrat"/>
              </a:defRPr>
            </a:lvl7pPr>
            <a:lvl8pPr marL="3657600" lvl="7" indent="-317500" rtl="0">
              <a:spcBef>
                <a:spcPts val="0"/>
              </a:spcBef>
              <a:spcAft>
                <a:spcPts val="0"/>
              </a:spcAft>
              <a:buSzPts val="1400"/>
              <a:buFont typeface="Montserrat"/>
              <a:buChar char="○"/>
              <a:defRPr>
                <a:latin typeface="Montserrat"/>
                <a:ea typeface="Montserrat"/>
                <a:cs typeface="Montserrat"/>
                <a:sym typeface="Montserrat"/>
              </a:defRPr>
            </a:lvl8pPr>
            <a:lvl9pPr marL="4114800" lvl="8" indent="-317500" rtl="0">
              <a:spcBef>
                <a:spcPts val="0"/>
              </a:spcBef>
              <a:spcAft>
                <a:spcPts val="0"/>
              </a:spcAft>
              <a:buSzPts val="1400"/>
              <a:buFont typeface="Montserrat"/>
              <a:buChar char="■"/>
              <a:defRPr>
                <a:latin typeface="Montserrat"/>
                <a:ea typeface="Montserrat"/>
                <a:cs typeface="Montserrat"/>
                <a:sym typeface="Montserrat"/>
              </a:defRPr>
            </a:lvl9pPr>
          </a:lstStyle>
          <a:p>
            <a:endParaRPr/>
          </a:p>
        </p:txBody>
      </p:sp>
      <p:sp>
        <p:nvSpPr>
          <p:cNvPr id="348" name="Google Shape;348;p41"/>
          <p:cNvSpPr txBox="1">
            <a:spLocks noGrp="1"/>
          </p:cNvSpPr>
          <p:nvPr>
            <p:ph type="subTitle" idx="2"/>
          </p:nvPr>
        </p:nvSpPr>
        <p:spPr>
          <a:xfrm>
            <a:off x="497508" y="4044865"/>
            <a:ext cx="5491200" cy="598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1200"/>
              <a:buFont typeface="Montserrat"/>
              <a:buNone/>
              <a:defRPr sz="1200">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a:latin typeface="Montserrat"/>
                <a:ea typeface="Montserrat"/>
                <a:cs typeface="Montserrat"/>
                <a:sym typeface="Montserrat"/>
              </a:defRPr>
            </a:lvl2pPr>
            <a:lvl3pPr lvl="2">
              <a:spcBef>
                <a:spcPts val="0"/>
              </a:spcBef>
              <a:spcAft>
                <a:spcPts val="0"/>
              </a:spcAft>
              <a:buSzPts val="1400"/>
              <a:buFont typeface="Montserrat"/>
              <a:buNone/>
              <a:defRPr>
                <a:latin typeface="Montserrat"/>
                <a:ea typeface="Montserrat"/>
                <a:cs typeface="Montserrat"/>
                <a:sym typeface="Montserrat"/>
              </a:defRPr>
            </a:lvl3pPr>
            <a:lvl4pPr lvl="3">
              <a:spcBef>
                <a:spcPts val="0"/>
              </a:spcBef>
              <a:spcAft>
                <a:spcPts val="0"/>
              </a:spcAft>
              <a:buSzPts val="1400"/>
              <a:buFont typeface="Montserrat"/>
              <a:buNone/>
              <a:defRPr>
                <a:latin typeface="Montserrat"/>
                <a:ea typeface="Montserrat"/>
                <a:cs typeface="Montserrat"/>
                <a:sym typeface="Montserrat"/>
              </a:defRPr>
            </a:lvl4pPr>
            <a:lvl5pPr lvl="4">
              <a:spcBef>
                <a:spcPts val="0"/>
              </a:spcBef>
              <a:spcAft>
                <a:spcPts val="0"/>
              </a:spcAft>
              <a:buSzPts val="1400"/>
              <a:buFont typeface="Montserrat"/>
              <a:buNone/>
              <a:defRPr>
                <a:latin typeface="Montserrat"/>
                <a:ea typeface="Montserrat"/>
                <a:cs typeface="Montserrat"/>
                <a:sym typeface="Montserrat"/>
              </a:defRPr>
            </a:lvl5pPr>
            <a:lvl6pPr lvl="5">
              <a:spcBef>
                <a:spcPts val="0"/>
              </a:spcBef>
              <a:spcAft>
                <a:spcPts val="0"/>
              </a:spcAft>
              <a:buSzPts val="1400"/>
              <a:buFont typeface="Montserrat"/>
              <a:buNone/>
              <a:defRPr>
                <a:latin typeface="Montserrat"/>
                <a:ea typeface="Montserrat"/>
                <a:cs typeface="Montserrat"/>
                <a:sym typeface="Montserrat"/>
              </a:defRPr>
            </a:lvl6pPr>
            <a:lvl7pPr lvl="6">
              <a:spcBef>
                <a:spcPts val="0"/>
              </a:spcBef>
              <a:spcAft>
                <a:spcPts val="0"/>
              </a:spcAft>
              <a:buSzPts val="1400"/>
              <a:buFont typeface="Montserrat"/>
              <a:buNone/>
              <a:defRPr>
                <a:latin typeface="Montserrat"/>
                <a:ea typeface="Montserrat"/>
                <a:cs typeface="Montserrat"/>
                <a:sym typeface="Montserrat"/>
              </a:defRPr>
            </a:lvl7pPr>
            <a:lvl8pPr lvl="7">
              <a:spcBef>
                <a:spcPts val="0"/>
              </a:spcBef>
              <a:spcAft>
                <a:spcPts val="0"/>
              </a:spcAft>
              <a:buSzPts val="1400"/>
              <a:buFont typeface="Montserrat"/>
              <a:buNone/>
              <a:defRPr>
                <a:latin typeface="Montserrat"/>
                <a:ea typeface="Montserrat"/>
                <a:cs typeface="Montserrat"/>
                <a:sym typeface="Montserrat"/>
              </a:defRPr>
            </a:lvl8pPr>
            <a:lvl9pPr lvl="8" rtl="0">
              <a:spcBef>
                <a:spcPts val="0"/>
              </a:spcBef>
              <a:spcAft>
                <a:spcPts val="0"/>
              </a:spcAft>
              <a:buSzPts val="1400"/>
              <a:buFont typeface="Montserrat"/>
              <a:buNone/>
              <a:defRPr>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48594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_Gray Footer">
  <p:cSld name="Content_Gray Footer">
    <p:spTree>
      <p:nvGrpSpPr>
        <p:cNvPr id="1" name="Shape 349"/>
        <p:cNvGrpSpPr/>
        <p:nvPr/>
      </p:nvGrpSpPr>
      <p:grpSpPr>
        <a:xfrm>
          <a:off x="0" y="0"/>
          <a:ext cx="0" cy="0"/>
          <a:chOff x="0" y="0"/>
          <a:chExt cx="0" cy="0"/>
        </a:xfrm>
      </p:grpSpPr>
      <p:sp>
        <p:nvSpPr>
          <p:cNvPr id="350" name="Google Shape;350;p42"/>
          <p:cNvSpPr/>
          <p:nvPr/>
        </p:nvSpPr>
        <p:spPr>
          <a:xfrm>
            <a:off x="0" y="4743451"/>
            <a:ext cx="9144000" cy="400200"/>
          </a:xfrm>
          <a:prstGeom prst="rect">
            <a:avLst/>
          </a:prstGeom>
          <a:solidFill>
            <a:srgbClr val="BFBFB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p:txBody>
      </p:sp>
      <p:cxnSp>
        <p:nvCxnSpPr>
          <p:cNvPr id="351" name="Google Shape;351;p42"/>
          <p:cNvCxnSpPr/>
          <p:nvPr/>
        </p:nvCxnSpPr>
        <p:spPr>
          <a:xfrm rot="10800000">
            <a:off x="8782400" y="4869608"/>
            <a:ext cx="0" cy="166200"/>
          </a:xfrm>
          <a:prstGeom prst="straightConnector1">
            <a:avLst/>
          </a:prstGeom>
          <a:noFill/>
          <a:ln w="12700" cap="flat" cmpd="sng">
            <a:solidFill>
              <a:schemeClr val="lt1"/>
            </a:solidFill>
            <a:prstDash val="solid"/>
            <a:miter lim="800000"/>
            <a:headEnd type="none" w="sm" len="sm"/>
            <a:tailEnd type="none" w="sm" len="sm"/>
          </a:ln>
        </p:spPr>
      </p:cxnSp>
      <p:sp>
        <p:nvSpPr>
          <p:cNvPr id="352" name="Google Shape;352;p42"/>
          <p:cNvSpPr txBox="1"/>
          <p:nvPr/>
        </p:nvSpPr>
        <p:spPr>
          <a:xfrm>
            <a:off x="7407388" y="4806553"/>
            <a:ext cx="1350300" cy="2739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entury Gothic"/>
                <a:ea typeface="Century Gothic"/>
                <a:cs typeface="Century Gothic"/>
                <a:sym typeface="Century Gothic"/>
              </a:rPr>
              <a:t>proprietary &amp; confidential</a:t>
            </a:r>
            <a:endParaRPr sz="1100" b="0" i="0" u="none" strike="noStrike" cap="none">
              <a:solidFill>
                <a:srgbClr val="000000"/>
              </a:solidFill>
              <a:latin typeface="Arial"/>
              <a:ea typeface="Arial"/>
              <a:cs typeface="Arial"/>
              <a:sym typeface="Arial"/>
            </a:endParaRPr>
          </a:p>
        </p:txBody>
      </p:sp>
      <p:pic>
        <p:nvPicPr>
          <p:cNvPr id="353" name="Google Shape;353;p42"/>
          <p:cNvPicPr preferRelativeResize="0"/>
          <p:nvPr/>
        </p:nvPicPr>
        <p:blipFill rotWithShape="1">
          <a:blip r:embed="rId2">
            <a:alphaModFix/>
          </a:blip>
          <a:srcRect/>
          <a:stretch/>
        </p:blipFill>
        <p:spPr>
          <a:xfrm>
            <a:off x="139550" y="4869429"/>
            <a:ext cx="804787" cy="197590"/>
          </a:xfrm>
          <a:prstGeom prst="rect">
            <a:avLst/>
          </a:prstGeom>
          <a:noFill/>
          <a:ln>
            <a:noFill/>
          </a:ln>
        </p:spPr>
      </p:pic>
      <p:sp>
        <p:nvSpPr>
          <p:cNvPr id="354" name="Google Shape;354;p42"/>
          <p:cNvSpPr/>
          <p:nvPr/>
        </p:nvSpPr>
        <p:spPr>
          <a:xfrm>
            <a:off x="8825023" y="4851142"/>
            <a:ext cx="251400" cy="184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lt1"/>
                </a:solidFill>
                <a:latin typeface="Century Gothic"/>
                <a:ea typeface="Century Gothic"/>
                <a:cs typeface="Century Gothic"/>
                <a:sym typeface="Century Gothic"/>
              </a:rPr>
              <a:t>‹#›</a:t>
            </a:fld>
            <a:endParaRPr sz="800" b="0" i="0" u="none" strike="noStrike" cap="none">
              <a:solidFill>
                <a:schemeClr val="lt1"/>
              </a:solidFill>
              <a:latin typeface="Century Gothic"/>
              <a:ea typeface="Century Gothic"/>
              <a:cs typeface="Century Gothic"/>
              <a:sym typeface="Century Gothic"/>
            </a:endParaRPr>
          </a:p>
        </p:txBody>
      </p:sp>
      <p:sp>
        <p:nvSpPr>
          <p:cNvPr id="355" name="Google Shape;355;p4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0080C6"/>
              </a:buClr>
              <a:buSzPts val="1400"/>
              <a:buFont typeface="Noto Sans Symbols"/>
              <a:buChar char="▪"/>
              <a:defRPr sz="1400">
                <a:solidFill>
                  <a:srgbClr val="7F7F7F"/>
                </a:solidFill>
                <a:latin typeface="Century Gothic"/>
                <a:ea typeface="Century Gothic"/>
                <a:cs typeface="Century Gothic"/>
                <a:sym typeface="Century Gothic"/>
              </a:defRPr>
            </a:lvl1pPr>
            <a:lvl2pPr marL="914400" lvl="1" indent="-304800" algn="l" rtl="0">
              <a:lnSpc>
                <a:spcPct val="90000"/>
              </a:lnSpc>
              <a:spcBef>
                <a:spcPts val="400"/>
              </a:spcBef>
              <a:spcAft>
                <a:spcPts val="0"/>
              </a:spcAft>
              <a:buClr>
                <a:srgbClr val="0080C6"/>
              </a:buClr>
              <a:buSzPts val="1200"/>
              <a:buFont typeface="Noto Sans Symbols"/>
              <a:buChar char="▪"/>
              <a:defRPr sz="1200">
                <a:solidFill>
                  <a:srgbClr val="7F7F7F"/>
                </a:solidFill>
                <a:latin typeface="Century Gothic"/>
                <a:ea typeface="Century Gothic"/>
                <a:cs typeface="Century Gothic"/>
                <a:sym typeface="Century Gothic"/>
              </a:defRPr>
            </a:lvl2pPr>
            <a:lvl3pPr marL="1371600" lvl="2" indent="-298450" algn="l" rtl="0">
              <a:lnSpc>
                <a:spcPct val="90000"/>
              </a:lnSpc>
              <a:spcBef>
                <a:spcPts val="400"/>
              </a:spcBef>
              <a:spcAft>
                <a:spcPts val="0"/>
              </a:spcAft>
              <a:buClr>
                <a:srgbClr val="0080C6"/>
              </a:buClr>
              <a:buSzPts val="1100"/>
              <a:buFont typeface="Noto Sans Symbols"/>
              <a:buChar char="▪"/>
              <a:defRPr sz="1100">
                <a:solidFill>
                  <a:srgbClr val="7F7F7F"/>
                </a:solidFill>
                <a:latin typeface="Century Gothic"/>
                <a:ea typeface="Century Gothic"/>
                <a:cs typeface="Century Gothic"/>
                <a:sym typeface="Century Gothic"/>
              </a:defRPr>
            </a:lvl3pPr>
            <a:lvl4pPr marL="1828800" lvl="3" indent="-285750" algn="l" rtl="0">
              <a:lnSpc>
                <a:spcPct val="90000"/>
              </a:lnSpc>
              <a:spcBef>
                <a:spcPts val="400"/>
              </a:spcBef>
              <a:spcAft>
                <a:spcPts val="0"/>
              </a:spcAft>
              <a:buClr>
                <a:srgbClr val="0080C6"/>
              </a:buClr>
              <a:buSzPts val="900"/>
              <a:buFont typeface="Noto Sans Symbols"/>
              <a:buChar char="▪"/>
              <a:defRPr sz="900">
                <a:solidFill>
                  <a:srgbClr val="7F7F7F"/>
                </a:solidFill>
                <a:latin typeface="Century Gothic"/>
                <a:ea typeface="Century Gothic"/>
                <a:cs typeface="Century Gothic"/>
                <a:sym typeface="Century Gothic"/>
              </a:defRPr>
            </a:lvl4pPr>
            <a:lvl5pPr marL="2286000" lvl="4" indent="-285750" algn="l" rtl="0">
              <a:lnSpc>
                <a:spcPct val="90000"/>
              </a:lnSpc>
              <a:spcBef>
                <a:spcPts val="400"/>
              </a:spcBef>
              <a:spcAft>
                <a:spcPts val="0"/>
              </a:spcAft>
              <a:buClr>
                <a:srgbClr val="0080C6"/>
              </a:buClr>
              <a:buSzPts val="900"/>
              <a:buFont typeface="Noto Sans Symbols"/>
              <a:buChar char="▪"/>
              <a:defRPr sz="900">
                <a:solidFill>
                  <a:srgbClr val="7F7F7F"/>
                </a:solidFill>
                <a:latin typeface="Century Gothic"/>
                <a:ea typeface="Century Gothic"/>
                <a:cs typeface="Century Gothic"/>
                <a:sym typeface="Century Gothic"/>
              </a:defRPr>
            </a:lvl5pPr>
            <a:lvl6pPr marL="2743200" lvl="5" indent="-317500" algn="l" rtl="0">
              <a:lnSpc>
                <a:spcPct val="90000"/>
              </a:lnSpc>
              <a:spcBef>
                <a:spcPts val="400"/>
              </a:spcBef>
              <a:spcAft>
                <a:spcPts val="0"/>
              </a:spcAft>
              <a:buClr>
                <a:schemeClr val="dk1"/>
              </a:buClr>
              <a:buSzPts val="1400"/>
              <a:buChar char="•"/>
              <a:defRPr sz="1100"/>
            </a:lvl6pPr>
            <a:lvl7pPr marL="3200400" lvl="6" indent="-317500" algn="l" rtl="0">
              <a:lnSpc>
                <a:spcPct val="90000"/>
              </a:lnSpc>
              <a:spcBef>
                <a:spcPts val="400"/>
              </a:spcBef>
              <a:spcAft>
                <a:spcPts val="0"/>
              </a:spcAft>
              <a:buClr>
                <a:schemeClr val="dk1"/>
              </a:buClr>
              <a:buSzPts val="1400"/>
              <a:buChar char="•"/>
              <a:defRPr sz="1100"/>
            </a:lvl7pPr>
            <a:lvl8pPr marL="3657600" lvl="7" indent="-317500" algn="l" rtl="0">
              <a:lnSpc>
                <a:spcPct val="90000"/>
              </a:lnSpc>
              <a:spcBef>
                <a:spcPts val="400"/>
              </a:spcBef>
              <a:spcAft>
                <a:spcPts val="0"/>
              </a:spcAft>
              <a:buClr>
                <a:schemeClr val="dk1"/>
              </a:buClr>
              <a:buSzPts val="1400"/>
              <a:buChar char="•"/>
              <a:defRPr sz="1100"/>
            </a:lvl8pPr>
            <a:lvl9pPr marL="4114800" lvl="8" indent="-317500" algn="l" rtl="0">
              <a:lnSpc>
                <a:spcPct val="90000"/>
              </a:lnSpc>
              <a:spcBef>
                <a:spcPts val="400"/>
              </a:spcBef>
              <a:spcAft>
                <a:spcPts val="0"/>
              </a:spcAft>
              <a:buClr>
                <a:schemeClr val="dk1"/>
              </a:buClr>
              <a:buSzPts val="1400"/>
              <a:buChar char="•"/>
              <a:defRPr sz="1100"/>
            </a:lvl9pPr>
          </a:lstStyle>
          <a:p>
            <a:endParaRPr/>
          </a:p>
        </p:txBody>
      </p:sp>
      <p:sp>
        <p:nvSpPr>
          <p:cNvPr id="356" name="Google Shape;356;p42"/>
          <p:cNvSpPr txBox="1">
            <a:spLocks noGrp="1"/>
          </p:cNvSpPr>
          <p:nvPr>
            <p:ph type="body" idx="2"/>
          </p:nvPr>
        </p:nvSpPr>
        <p:spPr>
          <a:xfrm>
            <a:off x="139550" y="356512"/>
            <a:ext cx="1732800" cy="533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0080C6"/>
              </a:buClr>
              <a:buSzPts val="2400"/>
              <a:buNone/>
              <a:defRPr sz="2400" b="1">
                <a:solidFill>
                  <a:srgbClr val="0080C6"/>
                </a:solidFill>
                <a:latin typeface="Century Gothic"/>
                <a:ea typeface="Century Gothic"/>
                <a:cs typeface="Century Gothic"/>
                <a:sym typeface="Century Gothic"/>
              </a:defRPr>
            </a:lvl1pPr>
            <a:lvl2pPr marL="914400" lvl="1" indent="-419100" algn="l" rtl="0">
              <a:lnSpc>
                <a:spcPct val="90000"/>
              </a:lnSpc>
              <a:spcBef>
                <a:spcPts val="400"/>
              </a:spcBef>
              <a:spcAft>
                <a:spcPts val="0"/>
              </a:spcAft>
              <a:buClr>
                <a:srgbClr val="7F7F7F"/>
              </a:buClr>
              <a:buSzPts val="3000"/>
              <a:buChar char="•"/>
              <a:defRPr sz="3000">
                <a:solidFill>
                  <a:srgbClr val="7F7F7F"/>
                </a:solidFill>
                <a:latin typeface="Century Gothic"/>
                <a:ea typeface="Century Gothic"/>
                <a:cs typeface="Century Gothic"/>
                <a:sym typeface="Century Gothic"/>
              </a:defRPr>
            </a:lvl2pPr>
            <a:lvl3pPr marL="1371600" lvl="2" indent="-400050" algn="l" rtl="0">
              <a:lnSpc>
                <a:spcPct val="90000"/>
              </a:lnSpc>
              <a:spcBef>
                <a:spcPts val="400"/>
              </a:spcBef>
              <a:spcAft>
                <a:spcPts val="0"/>
              </a:spcAft>
              <a:buClr>
                <a:srgbClr val="7F7F7F"/>
              </a:buClr>
              <a:buSzPts val="2700"/>
              <a:buChar char="•"/>
              <a:defRPr sz="2700">
                <a:solidFill>
                  <a:srgbClr val="7F7F7F"/>
                </a:solidFill>
                <a:latin typeface="Century Gothic"/>
                <a:ea typeface="Century Gothic"/>
                <a:cs typeface="Century Gothic"/>
                <a:sym typeface="Century Gothic"/>
              </a:defRPr>
            </a:lvl3pPr>
            <a:lvl4pPr marL="1828800" lvl="3" indent="-381000" algn="l" rtl="0">
              <a:lnSpc>
                <a:spcPct val="90000"/>
              </a:lnSpc>
              <a:spcBef>
                <a:spcPts val="400"/>
              </a:spcBef>
              <a:spcAft>
                <a:spcPts val="0"/>
              </a:spcAft>
              <a:buClr>
                <a:srgbClr val="7F7F7F"/>
              </a:buClr>
              <a:buSzPts val="2400"/>
              <a:buChar char="•"/>
              <a:defRPr sz="2400">
                <a:solidFill>
                  <a:srgbClr val="7F7F7F"/>
                </a:solidFill>
                <a:latin typeface="Century Gothic"/>
                <a:ea typeface="Century Gothic"/>
                <a:cs typeface="Century Gothic"/>
                <a:sym typeface="Century Gothic"/>
              </a:defRPr>
            </a:lvl4pPr>
            <a:lvl5pPr marL="2286000" lvl="4" indent="-381000" algn="l" rtl="0">
              <a:lnSpc>
                <a:spcPct val="90000"/>
              </a:lnSpc>
              <a:spcBef>
                <a:spcPts val="400"/>
              </a:spcBef>
              <a:spcAft>
                <a:spcPts val="0"/>
              </a:spcAft>
              <a:buClr>
                <a:srgbClr val="7F7F7F"/>
              </a:buClr>
              <a:buSzPts val="2400"/>
              <a:buChar char="•"/>
              <a:defRPr sz="2400">
                <a:solidFill>
                  <a:srgbClr val="7F7F7F"/>
                </a:solidFill>
                <a:latin typeface="Century Gothic"/>
                <a:ea typeface="Century Gothic"/>
                <a:cs typeface="Century Gothic"/>
                <a:sym typeface="Century Gothic"/>
              </a:defRPr>
            </a:lvl5pPr>
            <a:lvl6pPr marL="2743200" lvl="5" indent="-317500" algn="l" rtl="0">
              <a:lnSpc>
                <a:spcPct val="90000"/>
              </a:lnSpc>
              <a:spcBef>
                <a:spcPts val="400"/>
              </a:spcBef>
              <a:spcAft>
                <a:spcPts val="0"/>
              </a:spcAft>
              <a:buClr>
                <a:schemeClr val="dk1"/>
              </a:buClr>
              <a:buSzPts val="1400"/>
              <a:buChar char="•"/>
              <a:defRPr sz="1100"/>
            </a:lvl6pPr>
            <a:lvl7pPr marL="3200400" lvl="6" indent="-317500" algn="l" rtl="0">
              <a:lnSpc>
                <a:spcPct val="90000"/>
              </a:lnSpc>
              <a:spcBef>
                <a:spcPts val="400"/>
              </a:spcBef>
              <a:spcAft>
                <a:spcPts val="0"/>
              </a:spcAft>
              <a:buClr>
                <a:schemeClr val="dk1"/>
              </a:buClr>
              <a:buSzPts val="1400"/>
              <a:buChar char="•"/>
              <a:defRPr sz="1100"/>
            </a:lvl7pPr>
            <a:lvl8pPr marL="3657600" lvl="7" indent="-317500" algn="l" rtl="0">
              <a:lnSpc>
                <a:spcPct val="90000"/>
              </a:lnSpc>
              <a:spcBef>
                <a:spcPts val="400"/>
              </a:spcBef>
              <a:spcAft>
                <a:spcPts val="0"/>
              </a:spcAft>
              <a:buClr>
                <a:schemeClr val="dk1"/>
              </a:buClr>
              <a:buSzPts val="1400"/>
              <a:buChar char="•"/>
              <a:defRPr sz="1100"/>
            </a:lvl8pPr>
            <a:lvl9pPr marL="4114800" lvl="8" indent="-317500" algn="l" rtl="0">
              <a:lnSpc>
                <a:spcPct val="90000"/>
              </a:lnSpc>
              <a:spcBef>
                <a:spcPts val="400"/>
              </a:spcBef>
              <a:spcAft>
                <a:spcPts val="0"/>
              </a:spcAft>
              <a:buClr>
                <a:schemeClr val="dk1"/>
              </a:buClr>
              <a:buSzPts val="1400"/>
              <a:buChar char="•"/>
              <a:defRPr sz="1100"/>
            </a:lvl9pPr>
          </a:lstStyle>
          <a:p>
            <a:endParaRPr/>
          </a:p>
        </p:txBody>
      </p:sp>
      <p:sp>
        <p:nvSpPr>
          <p:cNvPr id="357" name="Google Shape;357;p42"/>
          <p:cNvSpPr txBox="1">
            <a:spLocks noGrp="1"/>
          </p:cNvSpPr>
          <p:nvPr>
            <p:ph type="body" idx="3"/>
          </p:nvPr>
        </p:nvSpPr>
        <p:spPr>
          <a:xfrm>
            <a:off x="139550" y="174577"/>
            <a:ext cx="1234500" cy="194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7F7F7F"/>
              </a:buClr>
              <a:buSzPts val="800"/>
              <a:buNone/>
              <a:defRPr sz="800" i="1">
                <a:solidFill>
                  <a:srgbClr val="7F7F7F"/>
                </a:solidFill>
                <a:latin typeface="Arial"/>
                <a:ea typeface="Arial"/>
                <a:cs typeface="Arial"/>
                <a:sym typeface="Arial"/>
              </a:defRPr>
            </a:lvl1pPr>
            <a:lvl2pPr marL="914400" lvl="1" indent="-228600" algn="l" rtl="0">
              <a:lnSpc>
                <a:spcPct val="90000"/>
              </a:lnSpc>
              <a:spcBef>
                <a:spcPts val="400"/>
              </a:spcBef>
              <a:spcAft>
                <a:spcPts val="0"/>
              </a:spcAft>
              <a:buClr>
                <a:schemeClr val="dk1"/>
              </a:buClr>
              <a:buSzPts val="1800"/>
              <a:buNone/>
              <a:defRPr sz="1100">
                <a:latin typeface="Arial"/>
                <a:ea typeface="Arial"/>
                <a:cs typeface="Arial"/>
                <a:sym typeface="Arial"/>
              </a:defRPr>
            </a:lvl2pPr>
            <a:lvl3pPr marL="1371600" lvl="2" indent="-317500" algn="l" rtl="0">
              <a:lnSpc>
                <a:spcPct val="90000"/>
              </a:lnSpc>
              <a:spcBef>
                <a:spcPts val="400"/>
              </a:spcBef>
              <a:spcAft>
                <a:spcPts val="0"/>
              </a:spcAft>
              <a:buClr>
                <a:schemeClr val="dk1"/>
              </a:buClr>
              <a:buSzPts val="1400"/>
              <a:buChar char="•"/>
              <a:defRPr sz="1100"/>
            </a:lvl3pPr>
            <a:lvl4pPr marL="1828800" lvl="3" indent="-317500" algn="l" rtl="0">
              <a:lnSpc>
                <a:spcPct val="90000"/>
              </a:lnSpc>
              <a:spcBef>
                <a:spcPts val="400"/>
              </a:spcBef>
              <a:spcAft>
                <a:spcPts val="0"/>
              </a:spcAft>
              <a:buClr>
                <a:schemeClr val="dk1"/>
              </a:buClr>
              <a:buSzPts val="1400"/>
              <a:buChar char="•"/>
              <a:defRPr sz="1100"/>
            </a:lvl4pPr>
            <a:lvl5pPr marL="2286000" lvl="4" indent="-317500" algn="l" rtl="0">
              <a:lnSpc>
                <a:spcPct val="90000"/>
              </a:lnSpc>
              <a:spcBef>
                <a:spcPts val="400"/>
              </a:spcBef>
              <a:spcAft>
                <a:spcPts val="0"/>
              </a:spcAft>
              <a:buClr>
                <a:schemeClr val="dk1"/>
              </a:buClr>
              <a:buSzPts val="1400"/>
              <a:buChar char="•"/>
              <a:defRPr sz="1100"/>
            </a:lvl5pPr>
            <a:lvl6pPr marL="2743200" lvl="5" indent="-317500" algn="l" rtl="0">
              <a:lnSpc>
                <a:spcPct val="90000"/>
              </a:lnSpc>
              <a:spcBef>
                <a:spcPts val="400"/>
              </a:spcBef>
              <a:spcAft>
                <a:spcPts val="0"/>
              </a:spcAft>
              <a:buClr>
                <a:schemeClr val="dk1"/>
              </a:buClr>
              <a:buSzPts val="1400"/>
              <a:buChar char="•"/>
              <a:defRPr sz="1100"/>
            </a:lvl6pPr>
            <a:lvl7pPr marL="3200400" lvl="6" indent="-317500" algn="l" rtl="0">
              <a:lnSpc>
                <a:spcPct val="90000"/>
              </a:lnSpc>
              <a:spcBef>
                <a:spcPts val="400"/>
              </a:spcBef>
              <a:spcAft>
                <a:spcPts val="0"/>
              </a:spcAft>
              <a:buClr>
                <a:schemeClr val="dk1"/>
              </a:buClr>
              <a:buSzPts val="1400"/>
              <a:buChar char="•"/>
              <a:defRPr sz="1100"/>
            </a:lvl7pPr>
            <a:lvl8pPr marL="3657600" lvl="7" indent="-317500" algn="l" rtl="0">
              <a:lnSpc>
                <a:spcPct val="90000"/>
              </a:lnSpc>
              <a:spcBef>
                <a:spcPts val="400"/>
              </a:spcBef>
              <a:spcAft>
                <a:spcPts val="0"/>
              </a:spcAft>
              <a:buClr>
                <a:schemeClr val="dk1"/>
              </a:buClr>
              <a:buSzPts val="1400"/>
              <a:buChar char="•"/>
              <a:defRPr sz="1100"/>
            </a:lvl8pPr>
            <a:lvl9pPr marL="4114800" lvl="8" indent="-317500" algn="l" rtl="0">
              <a:lnSpc>
                <a:spcPct val="90000"/>
              </a:lnSpc>
              <a:spcBef>
                <a:spcPts val="400"/>
              </a:spcBef>
              <a:spcAft>
                <a:spcPts val="0"/>
              </a:spcAft>
              <a:buClr>
                <a:schemeClr val="dk1"/>
              </a:buClr>
              <a:buSzPts val="1400"/>
              <a:buChar char="•"/>
              <a:defRPr sz="1100"/>
            </a:lvl9pPr>
          </a:lstStyle>
          <a:p>
            <a:endParaRPr/>
          </a:p>
        </p:txBody>
      </p:sp>
    </p:spTree>
    <p:extLst>
      <p:ext uri="{BB962C8B-B14F-4D97-AF65-F5344CB8AC3E}">
        <p14:creationId xmlns:p14="http://schemas.microsoft.com/office/powerpoint/2010/main" val="34313279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58"/>
        <p:cNvGrpSpPr/>
        <p:nvPr/>
      </p:nvGrpSpPr>
      <p:grpSpPr>
        <a:xfrm>
          <a:off x="0" y="0"/>
          <a:ext cx="0" cy="0"/>
          <a:chOff x="0" y="0"/>
          <a:chExt cx="0" cy="0"/>
        </a:xfrm>
      </p:grpSpPr>
      <p:sp>
        <p:nvSpPr>
          <p:cNvPr id="359" name="Google Shape;359;p4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04800" algn="l" rtl="0">
              <a:lnSpc>
                <a:spcPct val="90000"/>
              </a:lnSpc>
              <a:spcBef>
                <a:spcPts val="800"/>
              </a:spcBef>
              <a:spcAft>
                <a:spcPts val="0"/>
              </a:spcAft>
              <a:buClr>
                <a:srgbClr val="7F7F7F"/>
              </a:buClr>
              <a:buSzPts val="1200"/>
              <a:buChar char="●"/>
              <a:defRPr sz="1200">
                <a:solidFill>
                  <a:srgbClr val="7F7F7F"/>
                </a:solidFill>
                <a:latin typeface="Century Gothic"/>
                <a:ea typeface="Century Gothic"/>
                <a:cs typeface="Century Gothic"/>
                <a:sym typeface="Century Gothic"/>
              </a:defRPr>
            </a:lvl1pPr>
            <a:lvl2pPr marL="914400" lvl="1" indent="-298450" algn="l" rtl="0">
              <a:lnSpc>
                <a:spcPct val="90000"/>
              </a:lnSpc>
              <a:spcBef>
                <a:spcPts val="400"/>
              </a:spcBef>
              <a:spcAft>
                <a:spcPts val="0"/>
              </a:spcAft>
              <a:buClr>
                <a:srgbClr val="7F7F7F"/>
              </a:buClr>
              <a:buSzPts val="1100"/>
              <a:buChar char="○"/>
              <a:defRPr sz="1100">
                <a:solidFill>
                  <a:srgbClr val="7F7F7F"/>
                </a:solidFill>
                <a:latin typeface="Century Gothic"/>
                <a:ea typeface="Century Gothic"/>
                <a:cs typeface="Century Gothic"/>
                <a:sym typeface="Century Gothic"/>
              </a:defRPr>
            </a:lvl2pPr>
            <a:lvl3pPr marL="1371600" lvl="2" indent="-285750" algn="l" rtl="0">
              <a:lnSpc>
                <a:spcPct val="90000"/>
              </a:lnSpc>
              <a:spcBef>
                <a:spcPts val="400"/>
              </a:spcBef>
              <a:spcAft>
                <a:spcPts val="0"/>
              </a:spcAft>
              <a:buClr>
                <a:srgbClr val="7F7F7F"/>
              </a:buClr>
              <a:buSzPts val="900"/>
              <a:buChar char="■"/>
              <a:defRPr sz="900">
                <a:solidFill>
                  <a:srgbClr val="7F7F7F"/>
                </a:solidFill>
                <a:latin typeface="Century Gothic"/>
                <a:ea typeface="Century Gothic"/>
                <a:cs typeface="Century Gothic"/>
                <a:sym typeface="Century Gothic"/>
              </a:defRPr>
            </a:lvl3pPr>
            <a:lvl4pPr marL="1828800" lvl="3" indent="-279400" algn="l" rtl="0">
              <a:lnSpc>
                <a:spcPct val="90000"/>
              </a:lnSpc>
              <a:spcBef>
                <a:spcPts val="400"/>
              </a:spcBef>
              <a:spcAft>
                <a:spcPts val="0"/>
              </a:spcAft>
              <a:buClr>
                <a:srgbClr val="7F7F7F"/>
              </a:buClr>
              <a:buSzPts val="800"/>
              <a:buChar char="●"/>
              <a:defRPr sz="800">
                <a:solidFill>
                  <a:srgbClr val="7F7F7F"/>
                </a:solidFill>
                <a:latin typeface="Century Gothic"/>
                <a:ea typeface="Century Gothic"/>
                <a:cs typeface="Century Gothic"/>
                <a:sym typeface="Century Gothic"/>
              </a:defRPr>
            </a:lvl4pPr>
            <a:lvl5pPr marL="2286000" lvl="4" indent="-279400" algn="l" rtl="0">
              <a:lnSpc>
                <a:spcPct val="90000"/>
              </a:lnSpc>
              <a:spcBef>
                <a:spcPts val="400"/>
              </a:spcBef>
              <a:spcAft>
                <a:spcPts val="0"/>
              </a:spcAft>
              <a:buClr>
                <a:srgbClr val="7F7F7F"/>
              </a:buClr>
              <a:buSzPts val="800"/>
              <a:buChar char="○"/>
              <a:defRPr sz="800">
                <a:solidFill>
                  <a:srgbClr val="7F7F7F"/>
                </a:solidFill>
                <a:latin typeface="Century Gothic"/>
                <a:ea typeface="Century Gothic"/>
                <a:cs typeface="Century Gothic"/>
                <a:sym typeface="Century Gothic"/>
              </a:defRPr>
            </a:lvl5pPr>
            <a:lvl6pPr marL="2743200" lvl="5" indent="-317500" algn="l" rtl="0">
              <a:lnSpc>
                <a:spcPct val="90000"/>
              </a:lnSpc>
              <a:spcBef>
                <a:spcPts val="400"/>
              </a:spcBef>
              <a:spcAft>
                <a:spcPts val="0"/>
              </a:spcAft>
              <a:buClr>
                <a:schemeClr val="dk1"/>
              </a:buClr>
              <a:buSzPts val="1400"/>
              <a:buChar char="■"/>
              <a:defRPr sz="1100"/>
            </a:lvl6pPr>
            <a:lvl7pPr marL="3200400" lvl="6" indent="-317500" algn="l" rtl="0">
              <a:lnSpc>
                <a:spcPct val="90000"/>
              </a:lnSpc>
              <a:spcBef>
                <a:spcPts val="400"/>
              </a:spcBef>
              <a:spcAft>
                <a:spcPts val="0"/>
              </a:spcAft>
              <a:buClr>
                <a:schemeClr val="dk1"/>
              </a:buClr>
              <a:buSzPts val="1400"/>
              <a:buChar char="●"/>
              <a:defRPr sz="1100"/>
            </a:lvl7pPr>
            <a:lvl8pPr marL="3657600" lvl="7" indent="-317500" algn="l" rtl="0">
              <a:lnSpc>
                <a:spcPct val="90000"/>
              </a:lnSpc>
              <a:spcBef>
                <a:spcPts val="400"/>
              </a:spcBef>
              <a:spcAft>
                <a:spcPts val="0"/>
              </a:spcAft>
              <a:buClr>
                <a:schemeClr val="dk1"/>
              </a:buClr>
              <a:buSzPts val="1400"/>
              <a:buChar char="○"/>
              <a:defRPr sz="1100"/>
            </a:lvl8pPr>
            <a:lvl9pPr marL="4114800" lvl="8" indent="-317500" algn="l" rtl="0">
              <a:lnSpc>
                <a:spcPct val="90000"/>
              </a:lnSpc>
              <a:spcBef>
                <a:spcPts val="400"/>
              </a:spcBef>
              <a:spcAft>
                <a:spcPts val="0"/>
              </a:spcAft>
              <a:buClr>
                <a:schemeClr val="dk1"/>
              </a:buClr>
              <a:buSzPts val="1400"/>
              <a:buChar char="■"/>
              <a:defRPr sz="1100"/>
            </a:lvl9pPr>
          </a:lstStyle>
          <a:p>
            <a:endParaRPr/>
          </a:p>
        </p:txBody>
      </p:sp>
      <p:sp>
        <p:nvSpPr>
          <p:cNvPr id="360" name="Google Shape;360;p43"/>
          <p:cNvSpPr/>
          <p:nvPr/>
        </p:nvSpPr>
        <p:spPr>
          <a:xfrm>
            <a:off x="0" y="4743451"/>
            <a:ext cx="9144000" cy="400200"/>
          </a:xfrm>
          <a:prstGeom prst="rect">
            <a:avLst/>
          </a:prstGeom>
          <a:solidFill>
            <a:srgbClr val="134E8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cxnSp>
        <p:nvCxnSpPr>
          <p:cNvPr id="361" name="Google Shape;361;p43"/>
          <p:cNvCxnSpPr/>
          <p:nvPr/>
        </p:nvCxnSpPr>
        <p:spPr>
          <a:xfrm rot="10800000">
            <a:off x="8782400" y="4819517"/>
            <a:ext cx="0" cy="376200"/>
          </a:xfrm>
          <a:prstGeom prst="straightConnector1">
            <a:avLst/>
          </a:prstGeom>
          <a:noFill/>
          <a:ln w="12700" cap="flat" cmpd="sng">
            <a:solidFill>
              <a:schemeClr val="lt1"/>
            </a:solidFill>
            <a:prstDash val="solid"/>
            <a:miter lim="800000"/>
            <a:headEnd type="none" w="sm" len="sm"/>
            <a:tailEnd type="none" w="sm" len="sm"/>
          </a:ln>
        </p:spPr>
      </p:cxnSp>
      <p:sp>
        <p:nvSpPr>
          <p:cNvPr id="362" name="Google Shape;362;p43"/>
          <p:cNvSpPr txBox="1"/>
          <p:nvPr/>
        </p:nvSpPr>
        <p:spPr>
          <a:xfrm>
            <a:off x="7474854" y="4831303"/>
            <a:ext cx="1350300" cy="2739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800" b="0" i="0" u="none" strike="noStrike" cap="none">
                <a:solidFill>
                  <a:schemeClr val="lt1"/>
                </a:solidFill>
                <a:latin typeface="Calibri"/>
                <a:ea typeface="Calibri"/>
                <a:cs typeface="Calibri"/>
                <a:sym typeface="Calibri"/>
              </a:rPr>
              <a:t>proprietary &amp; confidential</a:t>
            </a:r>
            <a:endParaRPr sz="1100"/>
          </a:p>
        </p:txBody>
      </p:sp>
      <p:pic>
        <p:nvPicPr>
          <p:cNvPr id="363" name="Google Shape;363;p43"/>
          <p:cNvPicPr preferRelativeResize="0"/>
          <p:nvPr/>
        </p:nvPicPr>
        <p:blipFill rotWithShape="1">
          <a:blip r:embed="rId2">
            <a:alphaModFix/>
          </a:blip>
          <a:srcRect/>
          <a:stretch/>
        </p:blipFill>
        <p:spPr>
          <a:xfrm>
            <a:off x="139550" y="4869429"/>
            <a:ext cx="804787" cy="197590"/>
          </a:xfrm>
          <a:prstGeom prst="rect">
            <a:avLst/>
          </a:prstGeom>
          <a:noFill/>
          <a:ln>
            <a:noFill/>
          </a:ln>
        </p:spPr>
      </p:pic>
      <p:sp>
        <p:nvSpPr>
          <p:cNvPr id="364" name="Google Shape;364;p43"/>
          <p:cNvSpPr/>
          <p:nvPr/>
        </p:nvSpPr>
        <p:spPr>
          <a:xfrm>
            <a:off x="8825023" y="4872842"/>
            <a:ext cx="2514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Calibri"/>
                <a:ea typeface="Calibri"/>
                <a:cs typeface="Calibri"/>
                <a:sym typeface="Calibri"/>
              </a:rPr>
              <a:t>‹#›</a:t>
            </a:fld>
            <a:endParaRPr sz="800">
              <a:solidFill>
                <a:schemeClr val="lt1"/>
              </a:solidFill>
              <a:latin typeface="Calibri"/>
              <a:ea typeface="Calibri"/>
              <a:cs typeface="Calibri"/>
              <a:sym typeface="Calibri"/>
            </a:endParaRPr>
          </a:p>
        </p:txBody>
      </p:sp>
      <p:sp>
        <p:nvSpPr>
          <p:cNvPr id="365" name="Google Shape;365;p43"/>
          <p:cNvSpPr txBox="1">
            <a:spLocks noGrp="1"/>
          </p:cNvSpPr>
          <p:nvPr>
            <p:ph type="body" idx="2"/>
          </p:nvPr>
        </p:nvSpPr>
        <p:spPr>
          <a:xfrm>
            <a:off x="139550" y="356512"/>
            <a:ext cx="1732800" cy="533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7F7F7F"/>
              </a:buClr>
              <a:buSzPts val="2400"/>
              <a:buNone/>
              <a:defRPr sz="2400" b="1">
                <a:solidFill>
                  <a:srgbClr val="7F7F7F"/>
                </a:solidFill>
                <a:latin typeface="Century Gothic"/>
                <a:ea typeface="Century Gothic"/>
                <a:cs typeface="Century Gothic"/>
                <a:sym typeface="Century Gothic"/>
              </a:defRPr>
            </a:lvl1pPr>
            <a:lvl2pPr marL="914400" lvl="1" indent="-419100" algn="l" rtl="0">
              <a:lnSpc>
                <a:spcPct val="90000"/>
              </a:lnSpc>
              <a:spcBef>
                <a:spcPts val="400"/>
              </a:spcBef>
              <a:spcAft>
                <a:spcPts val="0"/>
              </a:spcAft>
              <a:buClr>
                <a:srgbClr val="7F7F7F"/>
              </a:buClr>
              <a:buSzPts val="3000"/>
              <a:buChar char="○"/>
              <a:defRPr sz="3000">
                <a:solidFill>
                  <a:srgbClr val="7F7F7F"/>
                </a:solidFill>
                <a:latin typeface="Century Gothic"/>
                <a:ea typeface="Century Gothic"/>
                <a:cs typeface="Century Gothic"/>
                <a:sym typeface="Century Gothic"/>
              </a:defRPr>
            </a:lvl2pPr>
            <a:lvl3pPr marL="1371600" lvl="2" indent="-400050" algn="l" rtl="0">
              <a:lnSpc>
                <a:spcPct val="90000"/>
              </a:lnSpc>
              <a:spcBef>
                <a:spcPts val="400"/>
              </a:spcBef>
              <a:spcAft>
                <a:spcPts val="0"/>
              </a:spcAft>
              <a:buClr>
                <a:srgbClr val="7F7F7F"/>
              </a:buClr>
              <a:buSzPts val="2700"/>
              <a:buChar char="■"/>
              <a:defRPr sz="2700">
                <a:solidFill>
                  <a:srgbClr val="7F7F7F"/>
                </a:solidFill>
                <a:latin typeface="Century Gothic"/>
                <a:ea typeface="Century Gothic"/>
                <a:cs typeface="Century Gothic"/>
                <a:sym typeface="Century Gothic"/>
              </a:defRPr>
            </a:lvl3pPr>
            <a:lvl4pPr marL="1828800" lvl="3" indent="-381000" algn="l" rtl="0">
              <a:lnSpc>
                <a:spcPct val="90000"/>
              </a:lnSpc>
              <a:spcBef>
                <a:spcPts val="400"/>
              </a:spcBef>
              <a:spcAft>
                <a:spcPts val="0"/>
              </a:spcAft>
              <a:buClr>
                <a:srgbClr val="7F7F7F"/>
              </a:buClr>
              <a:buSzPts val="2400"/>
              <a:buChar char="●"/>
              <a:defRPr sz="2400">
                <a:solidFill>
                  <a:srgbClr val="7F7F7F"/>
                </a:solidFill>
                <a:latin typeface="Century Gothic"/>
                <a:ea typeface="Century Gothic"/>
                <a:cs typeface="Century Gothic"/>
                <a:sym typeface="Century Gothic"/>
              </a:defRPr>
            </a:lvl4pPr>
            <a:lvl5pPr marL="2286000" lvl="4" indent="-381000" algn="l" rtl="0">
              <a:lnSpc>
                <a:spcPct val="90000"/>
              </a:lnSpc>
              <a:spcBef>
                <a:spcPts val="400"/>
              </a:spcBef>
              <a:spcAft>
                <a:spcPts val="0"/>
              </a:spcAft>
              <a:buClr>
                <a:srgbClr val="7F7F7F"/>
              </a:buClr>
              <a:buSzPts val="2400"/>
              <a:buChar char="○"/>
              <a:defRPr sz="2400">
                <a:solidFill>
                  <a:srgbClr val="7F7F7F"/>
                </a:solidFill>
                <a:latin typeface="Century Gothic"/>
                <a:ea typeface="Century Gothic"/>
                <a:cs typeface="Century Gothic"/>
                <a:sym typeface="Century Gothic"/>
              </a:defRPr>
            </a:lvl5pPr>
            <a:lvl6pPr marL="2743200" lvl="5" indent="-317500" algn="l" rtl="0">
              <a:lnSpc>
                <a:spcPct val="90000"/>
              </a:lnSpc>
              <a:spcBef>
                <a:spcPts val="400"/>
              </a:spcBef>
              <a:spcAft>
                <a:spcPts val="0"/>
              </a:spcAft>
              <a:buClr>
                <a:schemeClr val="dk1"/>
              </a:buClr>
              <a:buSzPts val="1400"/>
              <a:buChar char="■"/>
              <a:defRPr sz="1100"/>
            </a:lvl6pPr>
            <a:lvl7pPr marL="3200400" lvl="6" indent="-317500" algn="l" rtl="0">
              <a:lnSpc>
                <a:spcPct val="90000"/>
              </a:lnSpc>
              <a:spcBef>
                <a:spcPts val="400"/>
              </a:spcBef>
              <a:spcAft>
                <a:spcPts val="0"/>
              </a:spcAft>
              <a:buClr>
                <a:schemeClr val="dk1"/>
              </a:buClr>
              <a:buSzPts val="1400"/>
              <a:buChar char="●"/>
              <a:defRPr sz="1100"/>
            </a:lvl7pPr>
            <a:lvl8pPr marL="3657600" lvl="7" indent="-317500" algn="l" rtl="0">
              <a:lnSpc>
                <a:spcPct val="90000"/>
              </a:lnSpc>
              <a:spcBef>
                <a:spcPts val="400"/>
              </a:spcBef>
              <a:spcAft>
                <a:spcPts val="0"/>
              </a:spcAft>
              <a:buClr>
                <a:schemeClr val="dk1"/>
              </a:buClr>
              <a:buSzPts val="1400"/>
              <a:buChar char="○"/>
              <a:defRPr sz="1100"/>
            </a:lvl8pPr>
            <a:lvl9pPr marL="4114800" lvl="8" indent="-317500" algn="l" rtl="0">
              <a:lnSpc>
                <a:spcPct val="90000"/>
              </a:lnSpc>
              <a:spcBef>
                <a:spcPts val="400"/>
              </a:spcBef>
              <a:spcAft>
                <a:spcPts val="0"/>
              </a:spcAft>
              <a:buClr>
                <a:schemeClr val="dk1"/>
              </a:buClr>
              <a:buSzPts val="1400"/>
              <a:buChar char="■"/>
              <a:defRPr sz="1100"/>
            </a:lvl9pPr>
          </a:lstStyle>
          <a:p>
            <a:endParaRPr/>
          </a:p>
        </p:txBody>
      </p:sp>
      <p:sp>
        <p:nvSpPr>
          <p:cNvPr id="366" name="Google Shape;366;p43"/>
          <p:cNvSpPr txBox="1">
            <a:spLocks noGrp="1"/>
          </p:cNvSpPr>
          <p:nvPr>
            <p:ph type="body" idx="3"/>
          </p:nvPr>
        </p:nvSpPr>
        <p:spPr>
          <a:xfrm>
            <a:off x="139550" y="174578"/>
            <a:ext cx="1234500" cy="194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7F7F7F"/>
              </a:buClr>
              <a:buSzPts val="800"/>
              <a:buNone/>
              <a:defRPr sz="800" i="1">
                <a:solidFill>
                  <a:srgbClr val="7F7F7F"/>
                </a:solidFill>
                <a:latin typeface="Arial"/>
                <a:ea typeface="Arial"/>
                <a:cs typeface="Arial"/>
                <a:sym typeface="Arial"/>
              </a:defRPr>
            </a:lvl1pPr>
            <a:lvl2pPr marL="914400" lvl="1" indent="-228600" algn="l" rtl="0">
              <a:lnSpc>
                <a:spcPct val="90000"/>
              </a:lnSpc>
              <a:spcBef>
                <a:spcPts val="400"/>
              </a:spcBef>
              <a:spcAft>
                <a:spcPts val="0"/>
              </a:spcAft>
              <a:buClr>
                <a:schemeClr val="dk1"/>
              </a:buClr>
              <a:buSzPts val="1800"/>
              <a:buNone/>
              <a:defRPr sz="1100">
                <a:latin typeface="Arial"/>
                <a:ea typeface="Arial"/>
                <a:cs typeface="Arial"/>
                <a:sym typeface="Arial"/>
              </a:defRPr>
            </a:lvl2pPr>
            <a:lvl3pPr marL="1371600" lvl="2" indent="-317500" algn="l" rtl="0">
              <a:lnSpc>
                <a:spcPct val="90000"/>
              </a:lnSpc>
              <a:spcBef>
                <a:spcPts val="400"/>
              </a:spcBef>
              <a:spcAft>
                <a:spcPts val="0"/>
              </a:spcAft>
              <a:buClr>
                <a:schemeClr val="dk1"/>
              </a:buClr>
              <a:buSzPts val="1400"/>
              <a:buChar char="■"/>
              <a:defRPr sz="1100"/>
            </a:lvl3pPr>
            <a:lvl4pPr marL="1828800" lvl="3" indent="-317500" algn="l" rtl="0">
              <a:lnSpc>
                <a:spcPct val="90000"/>
              </a:lnSpc>
              <a:spcBef>
                <a:spcPts val="400"/>
              </a:spcBef>
              <a:spcAft>
                <a:spcPts val="0"/>
              </a:spcAft>
              <a:buClr>
                <a:schemeClr val="dk1"/>
              </a:buClr>
              <a:buSzPts val="1400"/>
              <a:buChar char="●"/>
              <a:defRPr sz="1100"/>
            </a:lvl4pPr>
            <a:lvl5pPr marL="2286000" lvl="4" indent="-317500" algn="l" rtl="0">
              <a:lnSpc>
                <a:spcPct val="90000"/>
              </a:lnSpc>
              <a:spcBef>
                <a:spcPts val="400"/>
              </a:spcBef>
              <a:spcAft>
                <a:spcPts val="0"/>
              </a:spcAft>
              <a:buClr>
                <a:schemeClr val="dk1"/>
              </a:buClr>
              <a:buSzPts val="1400"/>
              <a:buChar char="○"/>
              <a:defRPr sz="1100"/>
            </a:lvl5pPr>
            <a:lvl6pPr marL="2743200" lvl="5" indent="-317500" algn="l" rtl="0">
              <a:lnSpc>
                <a:spcPct val="90000"/>
              </a:lnSpc>
              <a:spcBef>
                <a:spcPts val="400"/>
              </a:spcBef>
              <a:spcAft>
                <a:spcPts val="0"/>
              </a:spcAft>
              <a:buClr>
                <a:schemeClr val="dk1"/>
              </a:buClr>
              <a:buSzPts val="1400"/>
              <a:buChar char="■"/>
              <a:defRPr sz="1100"/>
            </a:lvl6pPr>
            <a:lvl7pPr marL="3200400" lvl="6" indent="-317500" algn="l" rtl="0">
              <a:lnSpc>
                <a:spcPct val="90000"/>
              </a:lnSpc>
              <a:spcBef>
                <a:spcPts val="400"/>
              </a:spcBef>
              <a:spcAft>
                <a:spcPts val="0"/>
              </a:spcAft>
              <a:buClr>
                <a:schemeClr val="dk1"/>
              </a:buClr>
              <a:buSzPts val="1400"/>
              <a:buChar char="●"/>
              <a:defRPr sz="1100"/>
            </a:lvl7pPr>
            <a:lvl8pPr marL="3657600" lvl="7" indent="-317500" algn="l" rtl="0">
              <a:lnSpc>
                <a:spcPct val="90000"/>
              </a:lnSpc>
              <a:spcBef>
                <a:spcPts val="400"/>
              </a:spcBef>
              <a:spcAft>
                <a:spcPts val="0"/>
              </a:spcAft>
              <a:buClr>
                <a:schemeClr val="dk1"/>
              </a:buClr>
              <a:buSzPts val="1400"/>
              <a:buChar char="○"/>
              <a:defRPr sz="1100"/>
            </a:lvl8pPr>
            <a:lvl9pPr marL="4114800" lvl="8" indent="-317500" algn="l" rtl="0">
              <a:lnSpc>
                <a:spcPct val="90000"/>
              </a:lnSpc>
              <a:spcBef>
                <a:spcPts val="400"/>
              </a:spcBef>
              <a:spcAft>
                <a:spcPts val="0"/>
              </a:spcAft>
              <a:buClr>
                <a:schemeClr val="dk1"/>
              </a:buClr>
              <a:buSzPts val="1400"/>
              <a:buChar char="■"/>
              <a:defRPr sz="1100"/>
            </a:lvl9pPr>
          </a:lstStyle>
          <a:p>
            <a:endParaRPr/>
          </a:p>
        </p:txBody>
      </p:sp>
    </p:spTree>
    <p:extLst>
      <p:ext uri="{BB962C8B-B14F-4D97-AF65-F5344CB8AC3E}">
        <p14:creationId xmlns:p14="http://schemas.microsoft.com/office/powerpoint/2010/main" val="1313156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5221" y="1584631"/>
            <a:ext cx="3458074" cy="850575"/>
          </a:xfrm>
          <a:prstGeom prst="rect">
            <a:avLst/>
          </a:prstGeom>
          <a:noFill/>
        </p:spPr>
        <p:txBody>
          <a:bodyPr anchor="t"/>
          <a:lstStyle>
            <a:lvl1pPr algn="ctr">
              <a:lnSpc>
                <a:spcPts val="5800"/>
              </a:lnSpc>
              <a:defRPr sz="5400" cap="all">
                <a:solidFill>
                  <a:srgbClr val="DCF1FF"/>
                </a:solidFill>
              </a:defRPr>
            </a:lvl1pPr>
          </a:lstStyle>
          <a:p>
            <a:r>
              <a:rPr lang="en-US" dirty="0"/>
              <a:t>Thank you.</a:t>
            </a:r>
          </a:p>
        </p:txBody>
      </p:sp>
      <p:pic>
        <p:nvPicPr>
          <p:cNvPr id="7" name="Picture 6"/>
          <p:cNvPicPr>
            <a:picLocks noChangeAspect="1"/>
          </p:cNvPicPr>
          <p:nvPr userDrawn="1"/>
        </p:nvPicPr>
        <p:blipFill>
          <a:blip r:embed="rId2"/>
          <a:stretch>
            <a:fillRect/>
          </a:stretch>
        </p:blipFill>
        <p:spPr>
          <a:xfrm>
            <a:off x="3865381" y="3378681"/>
            <a:ext cx="1470864" cy="349912"/>
          </a:xfrm>
          <a:prstGeom prst="rect">
            <a:avLst/>
          </a:prstGeom>
        </p:spPr>
      </p:pic>
    </p:spTree>
    <p:extLst>
      <p:ext uri="{BB962C8B-B14F-4D97-AF65-F5344CB8AC3E}">
        <p14:creationId xmlns:p14="http://schemas.microsoft.com/office/powerpoint/2010/main" val="2355207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0"/>
        <p:cNvGrpSpPr/>
        <p:nvPr/>
      </p:nvGrpSpPr>
      <p:grpSpPr>
        <a:xfrm>
          <a:off x="0" y="0"/>
          <a:ext cx="0" cy="0"/>
          <a:chOff x="0" y="0"/>
          <a:chExt cx="0" cy="0"/>
        </a:xfrm>
      </p:grpSpPr>
      <p:sp>
        <p:nvSpPr>
          <p:cNvPr id="12" name="Google Shape;12;p111"/>
          <p:cNvSpPr txBox="1">
            <a:spLocks noGrp="1"/>
          </p:cNvSpPr>
          <p:nvPr>
            <p:ph type="sldNum" idx="12"/>
          </p:nvPr>
        </p:nvSpPr>
        <p:spPr>
          <a:xfrm>
            <a:off x="8278171" y="4738133"/>
            <a:ext cx="665100" cy="273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Barlow Condensed SemiBold"/>
                <a:ea typeface="Barlow Condensed SemiBold"/>
                <a:cs typeface="Barlow Condensed SemiBold"/>
                <a:sym typeface="Barlow Condensed SemiBold"/>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Barlow Condensed SemiBold"/>
                <a:ea typeface="Barlow Condensed SemiBold"/>
                <a:cs typeface="Barlow Condensed SemiBold"/>
                <a:sym typeface="Barlow Condensed SemiBold"/>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Barlow Condensed SemiBold"/>
                <a:ea typeface="Barlow Condensed SemiBold"/>
                <a:cs typeface="Barlow Condensed SemiBold"/>
                <a:sym typeface="Barlow Condensed SemiBold"/>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Barlow Condensed SemiBold"/>
                <a:ea typeface="Barlow Condensed SemiBold"/>
                <a:cs typeface="Barlow Condensed SemiBold"/>
                <a:sym typeface="Barlow Condensed SemiBold"/>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Barlow Condensed SemiBold"/>
                <a:ea typeface="Barlow Condensed SemiBold"/>
                <a:cs typeface="Barlow Condensed SemiBold"/>
                <a:sym typeface="Barlow Condensed SemiBold"/>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Barlow Condensed SemiBold"/>
                <a:ea typeface="Barlow Condensed SemiBold"/>
                <a:cs typeface="Barlow Condensed SemiBold"/>
                <a:sym typeface="Barlow Condensed SemiBold"/>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Barlow Condensed SemiBold"/>
                <a:ea typeface="Barlow Condensed SemiBold"/>
                <a:cs typeface="Barlow Condensed SemiBold"/>
                <a:sym typeface="Barlow Condensed SemiBold"/>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Barlow Condensed SemiBold"/>
                <a:ea typeface="Barlow Condensed SemiBold"/>
                <a:cs typeface="Barlow Condensed SemiBold"/>
                <a:sym typeface="Barlow Condensed SemiBold"/>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Barlow Condensed SemiBold"/>
                <a:ea typeface="Barlow Condensed SemiBold"/>
                <a:cs typeface="Barlow Condensed SemiBold"/>
                <a:sym typeface="Barlow Condensed SemiBold"/>
              </a:defRPr>
            </a:lvl9pPr>
          </a:lstStyle>
          <a:p>
            <a:fld id="{00000000-1234-1234-1234-123412341234}" type="slidenum">
              <a:rPr lang="en-US" smtClean="0"/>
              <a:pPr/>
              <a:t>‹#›</a:t>
            </a:fld>
            <a:endParaRPr lang="en-US"/>
          </a:p>
        </p:txBody>
      </p:sp>
      <p:sp>
        <p:nvSpPr>
          <p:cNvPr id="13" name="Google Shape;13;p111"/>
          <p:cNvSpPr txBox="1">
            <a:spLocks noGrp="1"/>
          </p:cNvSpPr>
          <p:nvPr>
            <p:ph type="ctrTitle"/>
          </p:nvPr>
        </p:nvSpPr>
        <p:spPr>
          <a:xfrm>
            <a:off x="497507" y="3262478"/>
            <a:ext cx="4827600" cy="6174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chemeClr val="lt1"/>
              </a:buClr>
              <a:buSzPts val="3600"/>
              <a:buFont typeface="Barlow Condensed SemiBold"/>
              <a:buNone/>
              <a:defRPr sz="3600" b="0" i="0" u="none" strike="noStrike" cap="none">
                <a:solidFill>
                  <a:schemeClr val="lt1"/>
                </a:solidFill>
                <a:latin typeface="Barlow Condensed SemiBold"/>
                <a:ea typeface="Barlow Condensed SemiBold"/>
                <a:cs typeface="Barlow Condensed SemiBold"/>
                <a:sym typeface="Barlow Condensed Semi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111"/>
          <p:cNvSpPr txBox="1">
            <a:spLocks noGrp="1"/>
          </p:cNvSpPr>
          <p:nvPr>
            <p:ph type="subTitle" idx="1"/>
          </p:nvPr>
        </p:nvSpPr>
        <p:spPr>
          <a:xfrm>
            <a:off x="497508" y="4044866"/>
            <a:ext cx="4238700" cy="5982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200"/>
              </a:spcBef>
              <a:spcAft>
                <a:spcPts val="0"/>
              </a:spcAft>
              <a:buClr>
                <a:schemeClr val="lt1"/>
              </a:buClr>
              <a:buSzPts val="1200"/>
              <a:buFont typeface="Arial"/>
              <a:buNone/>
              <a:defRPr sz="1200" b="0" i="0" u="none" strike="noStrike" cap="none">
                <a:solidFill>
                  <a:schemeClr val="lt1"/>
                </a:solidFill>
                <a:latin typeface="Montserrat"/>
                <a:ea typeface="Montserrat"/>
                <a:cs typeface="Montserrat"/>
                <a:sym typeface="Montserrat"/>
              </a:defRPr>
            </a:lvl1pPr>
            <a:lvl2pPr marR="0" lvl="1" algn="ctr" rtl="0">
              <a:lnSpc>
                <a:spcPct val="100000"/>
              </a:lnSpc>
              <a:spcBef>
                <a:spcPts val="60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 name="Google Shape;15;p111"/>
          <p:cNvSpPr txBox="1">
            <a:spLocks noGrp="1"/>
          </p:cNvSpPr>
          <p:nvPr>
            <p:ph type="ftr" idx="11"/>
          </p:nvPr>
        </p:nvSpPr>
        <p:spPr>
          <a:xfrm>
            <a:off x="6098740" y="4738133"/>
            <a:ext cx="2179500" cy="273900"/>
          </a:xfrm>
          <a:prstGeom prst="rect">
            <a:avLst/>
          </a:prstGeom>
          <a:noFill/>
          <a:ln>
            <a:noFill/>
          </a:ln>
        </p:spPr>
        <p:txBody>
          <a:bodyPr spcFirstLastPara="1" wrap="square" lIns="68575" tIns="34275" rIns="68575" bIns="34275" anchor="b" anchorCtr="0">
            <a:noAutofit/>
          </a:bodyPr>
          <a:lstStyle>
            <a:lvl1pPr marR="0" lvl="0" algn="ctr" rtl="0">
              <a:lnSpc>
                <a:spcPct val="100000"/>
              </a:lnSpc>
              <a:spcBef>
                <a:spcPts val="0"/>
              </a:spcBef>
              <a:spcAft>
                <a:spcPts val="0"/>
              </a:spcAft>
              <a:buClr>
                <a:srgbClr val="000000"/>
              </a:buClr>
              <a:buSzPts val="1100"/>
              <a:buFont typeface="Arial"/>
              <a:buNone/>
              <a:defRPr sz="800" b="0" i="0" u="none" strike="noStrike" cap="none">
                <a:solidFill>
                  <a:srgbClr val="FFFFFF"/>
                </a:solidFill>
                <a:latin typeface="Barlow Condensed SemiBold"/>
                <a:ea typeface="Barlow Condensed SemiBold"/>
                <a:cs typeface="Barlow Condensed SemiBold"/>
                <a:sym typeface="Barlow Condensed Semi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pic>
        <p:nvPicPr>
          <p:cNvPr id="16" name="Google Shape;16;p111" descr="PMT_Circuitry_DKBLU_LTBLU.png"/>
          <p:cNvPicPr preferRelativeResize="0"/>
          <p:nvPr/>
        </p:nvPicPr>
        <p:blipFill rotWithShape="1">
          <a:blip r:embed="rId2">
            <a:alphaModFix/>
          </a:blip>
          <a:srcRect/>
          <a:stretch/>
        </p:blipFill>
        <p:spPr>
          <a:xfrm>
            <a:off x="1883664" y="1"/>
            <a:ext cx="7260334" cy="3800132"/>
          </a:xfrm>
          <a:prstGeom prst="rect">
            <a:avLst/>
          </a:prstGeom>
          <a:noFill/>
          <a:ln>
            <a:noFill/>
          </a:ln>
        </p:spPr>
      </p:pic>
      <p:sp>
        <p:nvSpPr>
          <p:cNvPr id="17" name="Google Shape;17;p111"/>
          <p:cNvSpPr txBox="1">
            <a:spLocks noGrp="1"/>
          </p:cNvSpPr>
          <p:nvPr>
            <p:ph type="body" idx="2"/>
          </p:nvPr>
        </p:nvSpPr>
        <p:spPr>
          <a:xfrm>
            <a:off x="502598" y="2865668"/>
            <a:ext cx="5486100" cy="285900"/>
          </a:xfrm>
          <a:prstGeom prst="rect">
            <a:avLst/>
          </a:prstGeom>
          <a:noFill/>
          <a:ln>
            <a:noFill/>
          </a:ln>
        </p:spPr>
        <p:txBody>
          <a:bodyPr spcFirstLastPara="1" wrap="square" lIns="68575" tIns="34275" rIns="68575" bIns="34275" anchor="t" anchorCtr="0">
            <a:noAutofit/>
          </a:bodyPr>
          <a:lstStyle>
            <a:lvl1pPr marL="457189" marR="0" lvl="0" indent="-228594" algn="l" rtl="0">
              <a:lnSpc>
                <a:spcPct val="100000"/>
              </a:lnSpc>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1pPr>
            <a:lvl2pPr marL="914378" marR="0" lvl="1" indent="-228594" algn="l" rtl="0">
              <a:lnSpc>
                <a:spcPct val="100000"/>
              </a:lnSpc>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2pPr>
            <a:lvl3pPr marL="1371566" marR="0" lvl="2" indent="-228594" algn="l" rtl="0">
              <a:lnSpc>
                <a:spcPct val="100000"/>
              </a:lnSpc>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3pPr>
            <a:lvl4pPr marL="1828754" marR="0" lvl="3" indent="-228594" algn="l" rtl="0">
              <a:lnSpc>
                <a:spcPct val="100000"/>
              </a:lnSpc>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4pPr>
            <a:lvl5pPr marL="2285943" marR="0" lvl="4" indent="-228594" algn="l" rtl="0">
              <a:lnSpc>
                <a:spcPct val="100000"/>
              </a:lnSpc>
              <a:spcBef>
                <a:spcPts val="200"/>
              </a:spcBef>
              <a:spcAft>
                <a:spcPts val="0"/>
              </a:spcAft>
              <a:buClr>
                <a:srgbClr val="56C3FF"/>
              </a:buClr>
              <a:buSzPts val="1000"/>
              <a:buFont typeface="Arial"/>
              <a:buNone/>
              <a:defRPr sz="1000" b="1" i="0" u="none" strike="noStrike" cap="none">
                <a:solidFill>
                  <a:srgbClr val="56C3FF"/>
                </a:solidFill>
                <a:latin typeface="Montserrat ExtraBold"/>
                <a:ea typeface="Montserrat ExtraBold"/>
                <a:cs typeface="Montserrat ExtraBold"/>
                <a:sym typeface="Montserrat ExtraBold"/>
              </a:defRPr>
            </a:lvl5pPr>
            <a:lvl6pPr marL="2743132"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768193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18"/>
        <p:cNvGrpSpPr/>
        <p:nvPr/>
      </p:nvGrpSpPr>
      <p:grpSpPr>
        <a:xfrm>
          <a:off x="0" y="0"/>
          <a:ext cx="0" cy="0"/>
          <a:chOff x="0" y="0"/>
          <a:chExt cx="0" cy="0"/>
        </a:xfrm>
      </p:grpSpPr>
      <p:sp>
        <p:nvSpPr>
          <p:cNvPr id="19" name="Google Shape;19;p162"/>
          <p:cNvSpPr txBox="1">
            <a:spLocks noGrp="1"/>
          </p:cNvSpPr>
          <p:nvPr>
            <p:ph type="ctrTitle"/>
          </p:nvPr>
        </p:nvSpPr>
        <p:spPr>
          <a:xfrm>
            <a:off x="2845221" y="1584632"/>
            <a:ext cx="3458100" cy="850500"/>
          </a:xfrm>
          <a:prstGeom prst="rect">
            <a:avLst/>
          </a:prstGeom>
          <a:noFill/>
          <a:ln>
            <a:noFill/>
          </a:ln>
        </p:spPr>
        <p:txBody>
          <a:bodyPr spcFirstLastPara="1" wrap="square" lIns="68575" tIns="34275" rIns="68575" bIns="34275" anchor="t" anchorCtr="0">
            <a:noAutofit/>
          </a:bodyPr>
          <a:lstStyle>
            <a:lvl1pPr marR="0" lvl="0" algn="ctr" rtl="0">
              <a:lnSpc>
                <a:spcPct val="107402"/>
              </a:lnSpc>
              <a:spcBef>
                <a:spcPts val="0"/>
              </a:spcBef>
              <a:spcAft>
                <a:spcPts val="0"/>
              </a:spcAft>
              <a:buClr>
                <a:srgbClr val="DCF1FF"/>
              </a:buClr>
              <a:buSzPts val="5400"/>
              <a:buFont typeface="Barlow Condensed SemiBold"/>
              <a:buNone/>
              <a:defRPr sz="5400" b="0" i="0" u="none" strike="noStrike" cap="none">
                <a:solidFill>
                  <a:srgbClr val="DCF1FF"/>
                </a:solidFill>
                <a:latin typeface="Barlow Condensed SemiBold"/>
                <a:ea typeface="Barlow Condensed SemiBold"/>
                <a:cs typeface="Barlow Condensed SemiBold"/>
                <a:sym typeface="Barlow Condensed Semi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cxnSp>
        <p:nvCxnSpPr>
          <p:cNvPr id="20" name="Google Shape;20;p162"/>
          <p:cNvCxnSpPr/>
          <p:nvPr/>
        </p:nvCxnSpPr>
        <p:spPr>
          <a:xfrm>
            <a:off x="4305116" y="3195457"/>
            <a:ext cx="594300" cy="0"/>
          </a:xfrm>
          <a:prstGeom prst="straightConnector1">
            <a:avLst/>
          </a:prstGeom>
          <a:noFill/>
          <a:ln w="9525" cap="flat" cmpd="sng">
            <a:solidFill>
              <a:srgbClr val="56C3FF"/>
            </a:solidFill>
            <a:prstDash val="solid"/>
            <a:round/>
            <a:headEnd type="none" w="sm" len="sm"/>
            <a:tailEnd type="none" w="sm" len="sm"/>
          </a:ln>
        </p:spPr>
      </p:cxnSp>
      <p:pic>
        <p:nvPicPr>
          <p:cNvPr id="21" name="Google Shape;21;p162"/>
          <p:cNvPicPr preferRelativeResize="0"/>
          <p:nvPr/>
        </p:nvPicPr>
        <p:blipFill rotWithShape="1">
          <a:blip r:embed="rId2">
            <a:alphaModFix/>
          </a:blip>
          <a:srcRect/>
          <a:stretch/>
        </p:blipFill>
        <p:spPr>
          <a:xfrm>
            <a:off x="3865381" y="3378681"/>
            <a:ext cx="1470864" cy="349912"/>
          </a:xfrm>
          <a:prstGeom prst="rect">
            <a:avLst/>
          </a:prstGeom>
          <a:noFill/>
          <a:ln>
            <a:noFill/>
          </a:ln>
        </p:spPr>
      </p:pic>
    </p:spTree>
    <p:extLst>
      <p:ext uri="{BB962C8B-B14F-4D97-AF65-F5344CB8AC3E}">
        <p14:creationId xmlns:p14="http://schemas.microsoft.com/office/powerpoint/2010/main" val="17059106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2D5C00-B84B-D148-99C3-792C97AA5D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44" y="0"/>
            <a:ext cx="9144000" cy="5971592"/>
          </a:xfrm>
          <a:prstGeom prst="rect">
            <a:avLst/>
          </a:prstGeom>
        </p:spPr>
      </p:pic>
      <p:sp>
        <p:nvSpPr>
          <p:cNvPr id="9" name="Rectangle 8">
            <a:extLst>
              <a:ext uri="{FF2B5EF4-FFF2-40B4-BE49-F238E27FC236}">
                <a16:creationId xmlns:a16="http://schemas.microsoft.com/office/drawing/2014/main" id="{B80F52E1-7801-7A44-B520-45BFD4781669}"/>
              </a:ext>
            </a:extLst>
          </p:cNvPr>
          <p:cNvSpPr/>
          <p:nvPr userDrawn="1"/>
        </p:nvSpPr>
        <p:spPr>
          <a:xfrm>
            <a:off x="4025736" y="0"/>
            <a:ext cx="561109" cy="454232"/>
          </a:xfrm>
          <a:prstGeom prst="rect">
            <a:avLst/>
          </a:prstGeom>
          <a:noFill/>
          <a:ln w="38100">
            <a:solidFill>
              <a:srgbClr val="E061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348545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14" name="Google Shape;523;p155" descr="PMT_Monsters_PPT_Slide_SIL_BACK_2-02.png">
            <a:extLst>
              <a:ext uri="{FF2B5EF4-FFF2-40B4-BE49-F238E27FC236}">
                <a16:creationId xmlns:a16="http://schemas.microsoft.com/office/drawing/2014/main" id="{AC2A720E-1968-5F4D-B57B-1D102FACEAA7}"/>
              </a:ext>
            </a:extLst>
          </p:cNvPr>
          <p:cNvPicPr preferRelativeResize="0"/>
          <p:nvPr userDrawn="1"/>
        </p:nvPicPr>
        <p:blipFill rotWithShape="1">
          <a:blip r:embed="rId2">
            <a:alphaModFix/>
          </a:blip>
          <a:srcRect/>
          <a:stretch/>
        </p:blipFill>
        <p:spPr>
          <a:xfrm>
            <a:off x="1" y="55"/>
            <a:ext cx="9144000" cy="5143447"/>
          </a:xfrm>
          <a:prstGeom prst="rect">
            <a:avLst/>
          </a:prstGeom>
          <a:noFill/>
          <a:ln>
            <a:noFill/>
          </a:ln>
        </p:spPr>
      </p:pic>
      <p:sp>
        <p:nvSpPr>
          <p:cNvPr id="4" name="Google Shape;2542;p105">
            <a:extLst>
              <a:ext uri="{FF2B5EF4-FFF2-40B4-BE49-F238E27FC236}">
                <a16:creationId xmlns:a16="http://schemas.microsoft.com/office/drawing/2014/main" id="{093576B1-2458-B545-8D8E-D8CC1795A7E1}"/>
              </a:ext>
            </a:extLst>
          </p:cNvPr>
          <p:cNvSpPr/>
          <p:nvPr userDrawn="1"/>
        </p:nvSpPr>
        <p:spPr>
          <a:xfrm>
            <a:off x="0" y="0"/>
            <a:ext cx="4622100" cy="5143500"/>
          </a:xfrm>
          <a:prstGeom prst="rect">
            <a:avLst/>
          </a:prstGeom>
          <a:solidFill>
            <a:schemeClr val="lt1"/>
          </a:solidFill>
          <a:ln>
            <a:noFill/>
          </a:ln>
        </p:spPr>
        <p:txBody>
          <a:bodyPr spcFirstLastPara="1" wrap="square" lIns="68575" tIns="34275" rIns="68575" bIns="34275" anchor="ctr" anchorCtr="0">
            <a:noAutofit/>
          </a:bodyPr>
          <a:lstStyle/>
          <a:p>
            <a:pPr algn="ctr" defTabSz="914378">
              <a:buClr>
                <a:srgbClr val="FFFFFF"/>
              </a:buClr>
              <a:buSzPts val="1400"/>
            </a:pPr>
            <a:endParaRPr sz="1400" kern="0">
              <a:solidFill>
                <a:srgbClr val="FFFFFF"/>
              </a:solidFill>
              <a:latin typeface="Calibri"/>
              <a:ea typeface="Calibri"/>
              <a:cs typeface="Calibri"/>
              <a:sym typeface="Calibri"/>
            </a:endParaRPr>
          </a:p>
        </p:txBody>
      </p:sp>
      <p:pic>
        <p:nvPicPr>
          <p:cNvPr id="5" name="Google Shape;2543;p105">
            <a:extLst>
              <a:ext uri="{FF2B5EF4-FFF2-40B4-BE49-F238E27FC236}">
                <a16:creationId xmlns:a16="http://schemas.microsoft.com/office/drawing/2014/main" id="{B2022A76-B35F-4C45-A8E2-5D4B0CC01380}"/>
              </a:ext>
            </a:extLst>
          </p:cNvPr>
          <p:cNvPicPr preferRelativeResize="0"/>
          <p:nvPr userDrawn="1"/>
        </p:nvPicPr>
        <p:blipFill rotWithShape="1">
          <a:blip r:embed="rId3">
            <a:alphaModFix/>
          </a:blip>
          <a:srcRect/>
          <a:stretch/>
        </p:blipFill>
        <p:spPr>
          <a:xfrm>
            <a:off x="648024" y="808244"/>
            <a:ext cx="3223306" cy="517591"/>
          </a:xfrm>
          <a:prstGeom prst="rect">
            <a:avLst/>
          </a:prstGeom>
          <a:noFill/>
          <a:ln>
            <a:noFill/>
          </a:ln>
        </p:spPr>
      </p:pic>
      <p:sp>
        <p:nvSpPr>
          <p:cNvPr id="7" name="Google Shape;2545;p105">
            <a:extLst>
              <a:ext uri="{FF2B5EF4-FFF2-40B4-BE49-F238E27FC236}">
                <a16:creationId xmlns:a16="http://schemas.microsoft.com/office/drawing/2014/main" id="{7730A327-299E-304B-BC7C-AB286FABE597}"/>
              </a:ext>
            </a:extLst>
          </p:cNvPr>
          <p:cNvSpPr/>
          <p:nvPr userDrawn="1"/>
        </p:nvSpPr>
        <p:spPr>
          <a:xfrm>
            <a:off x="5270128" y="744950"/>
            <a:ext cx="3175500" cy="2100545"/>
          </a:xfrm>
          <a:prstGeom prst="rect">
            <a:avLst/>
          </a:prstGeom>
          <a:noFill/>
          <a:ln>
            <a:noFill/>
          </a:ln>
        </p:spPr>
        <p:txBody>
          <a:bodyPr spcFirstLastPara="1" wrap="square" lIns="68575" tIns="34275" rIns="68575" bIns="34275" anchor="t" anchorCtr="0">
            <a:spAutoFit/>
          </a:bodyPr>
          <a:lstStyle/>
          <a:p>
            <a:pPr defTabSz="914378">
              <a:buClr>
                <a:srgbClr val="FFFFFF"/>
              </a:buClr>
              <a:buSzPts val="1100"/>
            </a:pPr>
            <a:r>
              <a:rPr lang="en-US" sz="1100" kern="0" dirty="0">
                <a:solidFill>
                  <a:schemeClr val="bg1"/>
                </a:solidFill>
                <a:latin typeface="Montserrat"/>
                <a:ea typeface="Montserrat"/>
                <a:cs typeface="Montserrat"/>
                <a:sym typeface="Montserrat"/>
              </a:rPr>
              <a:t>Clunky payment systems. Security risks. Ungainly revenue management processes that take more time and effort than they’re worth…and the sinking feeling that it’s all too difficult, time-consuming and stressful to make a change.</a:t>
            </a:r>
            <a:endParaRPr sz="1100" kern="0" dirty="0">
              <a:solidFill>
                <a:schemeClr val="bg1"/>
              </a:solidFill>
              <a:latin typeface="Arial"/>
              <a:ea typeface="Arial"/>
              <a:cs typeface="Arial"/>
              <a:sym typeface="Arial"/>
            </a:endParaRPr>
          </a:p>
          <a:p>
            <a:pPr defTabSz="914378">
              <a:buClr>
                <a:srgbClr val="FFFFFF"/>
              </a:buClr>
              <a:buSzPts val="1100"/>
            </a:pPr>
            <a:endParaRPr sz="1100" kern="0" dirty="0">
              <a:solidFill>
                <a:schemeClr val="bg1"/>
              </a:solidFill>
              <a:latin typeface="Montserrat"/>
              <a:ea typeface="Montserrat"/>
              <a:cs typeface="Montserrat"/>
              <a:sym typeface="Montserrat"/>
            </a:endParaRPr>
          </a:p>
          <a:p>
            <a:pPr defTabSz="914378">
              <a:buClr>
                <a:srgbClr val="FFFFFF"/>
              </a:buClr>
              <a:buSzPts val="1100"/>
            </a:pPr>
            <a:r>
              <a:rPr lang="en-US" sz="1100" kern="0" dirty="0">
                <a:solidFill>
                  <a:schemeClr val="bg1"/>
                </a:solidFill>
                <a:latin typeface="Montserrat"/>
                <a:ea typeface="Montserrat"/>
                <a:cs typeface="Montserrat"/>
                <a:sym typeface="Montserrat"/>
              </a:rPr>
              <a:t>No matter what business challenge is haunting your workday and keeping you up at night, Paymentus can help. </a:t>
            </a:r>
            <a:endParaRPr sz="1100" kern="0" dirty="0">
              <a:solidFill>
                <a:schemeClr val="bg1"/>
              </a:solidFill>
              <a:latin typeface="Arial"/>
              <a:ea typeface="Arial"/>
              <a:cs typeface="Arial"/>
              <a:sym typeface="Arial"/>
            </a:endParaRPr>
          </a:p>
          <a:p>
            <a:pPr defTabSz="914378">
              <a:buClr>
                <a:srgbClr val="FFFFFF"/>
              </a:buClr>
              <a:buSzPts val="1100"/>
            </a:pPr>
            <a:endParaRPr sz="1100" b="1" kern="0" dirty="0">
              <a:solidFill>
                <a:schemeClr val="bg1"/>
              </a:solidFill>
              <a:latin typeface="Montserrat"/>
              <a:ea typeface="Montserrat"/>
              <a:cs typeface="Montserrat"/>
              <a:sym typeface="Montserrat"/>
            </a:endParaRPr>
          </a:p>
          <a:p>
            <a:pPr defTabSz="914378">
              <a:buClr>
                <a:srgbClr val="FFFFFF"/>
              </a:buClr>
              <a:buSzPts val="1100"/>
            </a:pPr>
            <a:r>
              <a:rPr lang="en-US" sz="1100" b="1" kern="0" dirty="0">
                <a:solidFill>
                  <a:schemeClr val="bg1"/>
                </a:solidFill>
                <a:latin typeface="Montserrat"/>
                <a:ea typeface="Montserrat"/>
                <a:cs typeface="Montserrat"/>
                <a:sym typeface="Montserrat"/>
              </a:rPr>
              <a:t>Together, we can tame these beasts. </a:t>
            </a:r>
            <a:endParaRPr sz="1100" kern="0" dirty="0">
              <a:solidFill>
                <a:schemeClr val="bg1"/>
              </a:solidFill>
              <a:latin typeface="Arial"/>
              <a:ea typeface="Arial"/>
              <a:cs typeface="Arial"/>
              <a:sym typeface="Arial"/>
            </a:endParaRPr>
          </a:p>
        </p:txBody>
      </p:sp>
      <p:sp>
        <p:nvSpPr>
          <p:cNvPr id="10" name="Google Shape;2546;p105">
            <a:extLst>
              <a:ext uri="{FF2B5EF4-FFF2-40B4-BE49-F238E27FC236}">
                <a16:creationId xmlns:a16="http://schemas.microsoft.com/office/drawing/2014/main" id="{CF669F91-06B6-EC4C-A895-EDC77F60CEA2}"/>
              </a:ext>
            </a:extLst>
          </p:cNvPr>
          <p:cNvSpPr/>
          <p:nvPr userDrawn="1"/>
        </p:nvSpPr>
        <p:spPr>
          <a:xfrm>
            <a:off x="589890" y="3696989"/>
            <a:ext cx="3332100" cy="407774"/>
          </a:xfrm>
          <a:prstGeom prst="rect">
            <a:avLst/>
          </a:prstGeom>
          <a:noFill/>
          <a:ln>
            <a:noFill/>
          </a:ln>
        </p:spPr>
        <p:txBody>
          <a:bodyPr spcFirstLastPara="1" wrap="square" lIns="68575" tIns="34275" rIns="68575" bIns="34275" anchor="t" anchorCtr="0">
            <a:spAutoFit/>
          </a:bodyPr>
          <a:lstStyle/>
          <a:p>
            <a:pPr algn="ctr" defTabSz="914378">
              <a:buClr>
                <a:srgbClr val="0080C6"/>
              </a:buClr>
              <a:buSzPts val="1100"/>
            </a:pPr>
            <a:r>
              <a:rPr lang="en-US" sz="1100" b="1" kern="0">
                <a:solidFill>
                  <a:srgbClr val="0080C6"/>
                </a:solidFill>
                <a:latin typeface="Montserrat"/>
                <a:ea typeface="Montserrat"/>
                <a:cs typeface="Montserrat"/>
                <a:sym typeface="Montserrat"/>
              </a:rPr>
              <a:t>If you’ve got a scary, hairy challenge, </a:t>
            </a:r>
            <a:endParaRPr sz="1100" kern="0">
              <a:solidFill>
                <a:srgbClr val="000000"/>
              </a:solidFill>
              <a:latin typeface="Arial"/>
              <a:ea typeface="Arial"/>
              <a:cs typeface="Arial"/>
              <a:sym typeface="Arial"/>
            </a:endParaRPr>
          </a:p>
          <a:p>
            <a:pPr algn="ctr" defTabSz="914378">
              <a:buClr>
                <a:srgbClr val="0080C6"/>
              </a:buClr>
              <a:buSzPts val="1100"/>
            </a:pPr>
            <a:r>
              <a:rPr lang="en-US" sz="1100" b="1" kern="0">
                <a:solidFill>
                  <a:srgbClr val="0080C6"/>
                </a:solidFill>
                <a:latin typeface="Montserrat"/>
                <a:ea typeface="Montserrat"/>
                <a:cs typeface="Montserrat"/>
                <a:sym typeface="Montserrat"/>
              </a:rPr>
              <a:t>we’ve got a solution.</a:t>
            </a:r>
            <a:endParaRPr sz="1100" kern="0">
              <a:solidFill>
                <a:srgbClr val="000000"/>
              </a:solidFill>
              <a:latin typeface="Arial"/>
              <a:ea typeface="Arial"/>
              <a:cs typeface="Arial"/>
              <a:sym typeface="Arial"/>
            </a:endParaRPr>
          </a:p>
        </p:txBody>
      </p:sp>
      <p:pic>
        <p:nvPicPr>
          <p:cNvPr id="11" name="Google Shape;2547;p105" descr="A close up of a logo&#10;&#10;Description automatically generated">
            <a:extLst>
              <a:ext uri="{FF2B5EF4-FFF2-40B4-BE49-F238E27FC236}">
                <a16:creationId xmlns:a16="http://schemas.microsoft.com/office/drawing/2014/main" id="{CDE014B0-B25E-FE46-BB6C-04D6E0C21FDA}"/>
              </a:ext>
            </a:extLst>
          </p:cNvPr>
          <p:cNvPicPr preferRelativeResize="0"/>
          <p:nvPr userDrawn="1"/>
        </p:nvPicPr>
        <p:blipFill rotWithShape="1">
          <a:blip r:embed="rId4">
            <a:alphaModFix/>
          </a:blip>
          <a:srcRect l="5213" r="1218"/>
          <a:stretch/>
        </p:blipFill>
        <p:spPr>
          <a:xfrm>
            <a:off x="225415" y="4785669"/>
            <a:ext cx="728953" cy="191276"/>
          </a:xfrm>
          <a:prstGeom prst="rect">
            <a:avLst/>
          </a:prstGeom>
          <a:noFill/>
          <a:ln>
            <a:noFill/>
          </a:ln>
        </p:spPr>
      </p:pic>
      <p:pic>
        <p:nvPicPr>
          <p:cNvPr id="12" name="Google Shape;2548;p105" descr="PMT_Monsters_PPT_Slide_BLOB.png">
            <a:extLst>
              <a:ext uri="{FF2B5EF4-FFF2-40B4-BE49-F238E27FC236}">
                <a16:creationId xmlns:a16="http://schemas.microsoft.com/office/drawing/2014/main" id="{A45BE26D-C201-8E49-B278-AFBCE13D07AB}"/>
              </a:ext>
            </a:extLst>
          </p:cNvPr>
          <p:cNvPicPr preferRelativeResize="0"/>
          <p:nvPr userDrawn="1"/>
        </p:nvPicPr>
        <p:blipFill rotWithShape="1">
          <a:blip r:embed="rId5">
            <a:alphaModFix/>
          </a:blip>
          <a:srcRect l="15627"/>
          <a:stretch/>
        </p:blipFill>
        <p:spPr>
          <a:xfrm rot="10800000">
            <a:off x="3877681" y="3141602"/>
            <a:ext cx="5266319" cy="1796071"/>
          </a:xfrm>
          <a:prstGeom prst="rect">
            <a:avLst/>
          </a:prstGeom>
          <a:noFill/>
          <a:ln>
            <a:noFill/>
          </a:ln>
        </p:spPr>
      </p:pic>
      <p:sp>
        <p:nvSpPr>
          <p:cNvPr id="13" name="Google Shape;2549;p105">
            <a:extLst>
              <a:ext uri="{FF2B5EF4-FFF2-40B4-BE49-F238E27FC236}">
                <a16:creationId xmlns:a16="http://schemas.microsoft.com/office/drawing/2014/main" id="{C7F03C5E-F5E1-E242-8691-DC455DFAE785}"/>
              </a:ext>
            </a:extLst>
          </p:cNvPr>
          <p:cNvSpPr/>
          <p:nvPr userDrawn="1"/>
        </p:nvSpPr>
        <p:spPr>
          <a:xfrm>
            <a:off x="6121489" y="3710768"/>
            <a:ext cx="4998600" cy="1249671"/>
          </a:xfrm>
          <a:prstGeom prst="rect">
            <a:avLst/>
          </a:prstGeom>
          <a:noFill/>
          <a:ln>
            <a:noFill/>
          </a:ln>
        </p:spPr>
        <p:txBody>
          <a:bodyPr spcFirstLastPara="1" wrap="square" lIns="68575" tIns="34275" rIns="68575" bIns="34275" anchor="t" anchorCtr="0">
            <a:spAutoFit/>
          </a:bodyPr>
          <a:lstStyle/>
          <a:p>
            <a:pPr defTabSz="914378">
              <a:lnSpc>
                <a:spcPct val="114285"/>
              </a:lnSpc>
              <a:buClr>
                <a:srgbClr val="56C3FF"/>
              </a:buClr>
              <a:buSzPts val="1100"/>
            </a:pPr>
            <a:r>
              <a:rPr lang="en-US" sz="1100" b="1" kern="0" dirty="0">
                <a:solidFill>
                  <a:srgbClr val="56C3FF"/>
                </a:solidFill>
                <a:latin typeface="Montserrat"/>
                <a:ea typeface="Montserrat"/>
                <a:cs typeface="Montserrat"/>
                <a:sym typeface="Montserrat"/>
              </a:rPr>
              <a:t>LEARN ABOUT THE MONSTERS</a:t>
            </a:r>
            <a:endParaRPr sz="1100" kern="0" dirty="0">
              <a:solidFill>
                <a:srgbClr val="000000"/>
              </a:solidFill>
              <a:latin typeface="Arial"/>
              <a:ea typeface="Arial"/>
              <a:cs typeface="Arial"/>
              <a:sym typeface="Arial"/>
            </a:endParaRPr>
          </a:p>
          <a:p>
            <a:pPr defTabSz="914378">
              <a:lnSpc>
                <a:spcPct val="114285"/>
              </a:lnSpc>
              <a:buClr>
                <a:srgbClr val="FFFFFF"/>
              </a:buClr>
              <a:buSzPts val="1100"/>
            </a:pPr>
            <a:r>
              <a:rPr lang="en-US" sz="1100" kern="0" dirty="0" err="1">
                <a:solidFill>
                  <a:srgbClr val="FFFFFF"/>
                </a:solidFill>
                <a:latin typeface="Montserrat"/>
                <a:ea typeface="Montserrat"/>
                <a:cs typeface="Montserrat"/>
                <a:sym typeface="Montserrat"/>
              </a:rPr>
              <a:t>www.paymentus.com</a:t>
            </a:r>
            <a:r>
              <a:rPr lang="en-US" sz="1100" kern="0" dirty="0">
                <a:solidFill>
                  <a:srgbClr val="FFFFFF"/>
                </a:solidFill>
                <a:latin typeface="Montserrat"/>
                <a:ea typeface="Montserrat"/>
                <a:cs typeface="Montserrat"/>
                <a:sym typeface="Montserrat"/>
              </a:rPr>
              <a:t>/</a:t>
            </a:r>
            <a:r>
              <a:rPr lang="en-US" sz="1100" b="1" kern="0" dirty="0">
                <a:solidFill>
                  <a:srgbClr val="FFFFFF"/>
                </a:solidFill>
                <a:latin typeface="Montserrat"/>
                <a:ea typeface="Montserrat"/>
                <a:cs typeface="Montserrat"/>
                <a:sym typeface="Montserrat"/>
              </a:rPr>
              <a:t>monsters</a:t>
            </a:r>
            <a:endParaRPr sz="1100" kern="0" dirty="0">
              <a:solidFill>
                <a:srgbClr val="000000"/>
              </a:solidFill>
              <a:latin typeface="Arial"/>
              <a:ea typeface="Arial"/>
              <a:cs typeface="Arial"/>
              <a:sym typeface="Arial"/>
            </a:endParaRPr>
          </a:p>
          <a:p>
            <a:pPr defTabSz="914378">
              <a:lnSpc>
                <a:spcPct val="114285"/>
              </a:lnSpc>
              <a:buClr>
                <a:srgbClr val="FFFFFF"/>
              </a:buClr>
              <a:buSzPts val="1100"/>
            </a:pPr>
            <a:endParaRPr sz="1100" b="1" kern="0" dirty="0">
              <a:solidFill>
                <a:srgbClr val="FFFFFF"/>
              </a:solidFill>
              <a:latin typeface="Montserrat"/>
              <a:ea typeface="Montserrat"/>
              <a:cs typeface="Montserrat"/>
              <a:sym typeface="Montserrat"/>
            </a:endParaRPr>
          </a:p>
          <a:p>
            <a:pPr defTabSz="914378">
              <a:lnSpc>
                <a:spcPct val="114285"/>
              </a:lnSpc>
              <a:buClr>
                <a:srgbClr val="56C3FF"/>
              </a:buClr>
              <a:buSzPts val="1100"/>
            </a:pPr>
            <a:r>
              <a:rPr lang="en-US" sz="1100" b="1" kern="0" dirty="0">
                <a:solidFill>
                  <a:srgbClr val="56C3FF"/>
                </a:solidFill>
                <a:latin typeface="Montserrat"/>
                <a:ea typeface="Montserrat"/>
                <a:cs typeface="Montserrat"/>
                <a:sym typeface="Montserrat"/>
              </a:rPr>
              <a:t>TAKE THE MONSTERS QUIZ</a:t>
            </a:r>
            <a:endParaRPr sz="1100" kern="0" dirty="0">
              <a:solidFill>
                <a:srgbClr val="000000"/>
              </a:solidFill>
              <a:latin typeface="Arial"/>
              <a:ea typeface="Arial"/>
              <a:cs typeface="Arial"/>
              <a:sym typeface="Arial"/>
            </a:endParaRPr>
          </a:p>
          <a:p>
            <a:pPr defTabSz="914378">
              <a:lnSpc>
                <a:spcPct val="114285"/>
              </a:lnSpc>
              <a:buClr>
                <a:srgbClr val="FFFFFF"/>
              </a:buClr>
              <a:buSzPts val="1100"/>
            </a:pPr>
            <a:r>
              <a:rPr lang="en-US" sz="1100" kern="0" dirty="0" err="1">
                <a:solidFill>
                  <a:srgbClr val="FFFFFF"/>
                </a:solidFill>
                <a:latin typeface="Montserrat"/>
                <a:ea typeface="Montserrat"/>
                <a:cs typeface="Montserrat"/>
                <a:sym typeface="Montserrat"/>
              </a:rPr>
              <a:t>www.paymentus.com</a:t>
            </a:r>
            <a:r>
              <a:rPr lang="en-US" sz="1100" kern="0" dirty="0">
                <a:solidFill>
                  <a:srgbClr val="FFFFFF"/>
                </a:solidFill>
                <a:latin typeface="Montserrat"/>
                <a:ea typeface="Montserrat"/>
                <a:cs typeface="Montserrat"/>
                <a:sym typeface="Montserrat"/>
              </a:rPr>
              <a:t>/</a:t>
            </a:r>
            <a:r>
              <a:rPr lang="en-US" sz="1100" b="1" kern="0" dirty="0">
                <a:solidFill>
                  <a:srgbClr val="FFFFFF"/>
                </a:solidFill>
                <a:latin typeface="Montserrat"/>
                <a:ea typeface="Montserrat"/>
                <a:cs typeface="Montserrat"/>
                <a:sym typeface="Montserrat"/>
              </a:rPr>
              <a:t>monsters/quiz</a:t>
            </a:r>
            <a:endParaRPr sz="1100" kern="0" dirty="0">
              <a:solidFill>
                <a:srgbClr val="000000"/>
              </a:solidFill>
              <a:latin typeface="Arial"/>
              <a:ea typeface="Arial"/>
              <a:cs typeface="Arial"/>
              <a:sym typeface="Arial"/>
            </a:endParaRPr>
          </a:p>
          <a:p>
            <a:pPr defTabSz="914378">
              <a:buClr>
                <a:srgbClr val="FFFFFF"/>
              </a:buClr>
              <a:buSzPts val="1400"/>
            </a:pPr>
            <a:endParaRPr sz="1400" b="1" kern="0" dirty="0">
              <a:solidFill>
                <a:srgbClr val="FFFFFF"/>
              </a:solidFill>
              <a:latin typeface="Montserrat"/>
              <a:ea typeface="Montserrat"/>
              <a:cs typeface="Montserrat"/>
              <a:sym typeface="Montserrat"/>
            </a:endParaRPr>
          </a:p>
        </p:txBody>
      </p:sp>
      <p:pic>
        <p:nvPicPr>
          <p:cNvPr id="15" name="Google Shape;283;p30">
            <a:extLst>
              <a:ext uri="{FF2B5EF4-FFF2-40B4-BE49-F238E27FC236}">
                <a16:creationId xmlns:a16="http://schemas.microsoft.com/office/drawing/2014/main" id="{8ABB0005-CFC9-1046-9281-6CCCD59C5138}"/>
              </a:ext>
            </a:extLst>
          </p:cNvPr>
          <p:cNvPicPr preferRelativeResize="0"/>
          <p:nvPr userDrawn="1"/>
        </p:nvPicPr>
        <p:blipFill rotWithShape="1">
          <a:blip r:embed="rId6">
            <a:alphaModFix/>
          </a:blip>
          <a:srcRect/>
          <a:stretch/>
        </p:blipFill>
        <p:spPr>
          <a:xfrm>
            <a:off x="889881" y="1596891"/>
            <a:ext cx="2720711" cy="1829040"/>
          </a:xfrm>
          <a:prstGeom prst="rect">
            <a:avLst/>
          </a:prstGeom>
          <a:noFill/>
          <a:ln>
            <a:noFill/>
          </a:ln>
        </p:spPr>
      </p:pic>
    </p:spTree>
    <p:extLst>
      <p:ext uri="{BB962C8B-B14F-4D97-AF65-F5344CB8AC3E}">
        <p14:creationId xmlns:p14="http://schemas.microsoft.com/office/powerpoint/2010/main" val="2085108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9073" y="534448"/>
            <a:ext cx="1430758" cy="340371"/>
          </a:xfrm>
          <a:prstGeom prst="rect">
            <a:avLst/>
          </a:prstGeom>
        </p:spPr>
      </p:pic>
      <p:sp>
        <p:nvSpPr>
          <p:cNvPr id="15" name="Slide Number Placeholder 5"/>
          <p:cNvSpPr>
            <a:spLocks noGrp="1"/>
          </p:cNvSpPr>
          <p:nvPr>
            <p:ph type="sldNum" sz="quarter" idx="4"/>
          </p:nvPr>
        </p:nvSpPr>
        <p:spPr>
          <a:xfrm>
            <a:off x="8278170" y="4738133"/>
            <a:ext cx="664955" cy="273844"/>
          </a:xfrm>
          <a:prstGeom prst="rect">
            <a:avLst/>
          </a:prstGeom>
        </p:spPr>
        <p:txBody>
          <a:bodyPr vert="horz" lIns="91440" tIns="45720" rIns="91440" bIns="45720" rtlCol="0" anchor="b"/>
          <a:lstStyle>
            <a:lvl1pPr algn="r">
              <a:defRPr sz="1000">
                <a:solidFill>
                  <a:schemeClr val="bg1"/>
                </a:solidFill>
                <a:latin typeface="Barlow Condensed SemiBold"/>
                <a:cs typeface="Barlow Condensed SemiBold"/>
              </a:defRPr>
            </a:lvl1pPr>
          </a:lstStyle>
          <a:p>
            <a:fld id="{EE6E7363-BD99-AC4C-A11F-909E49939F52}" type="slidenum">
              <a:rPr lang="en-US" smtClean="0"/>
              <a:pPr/>
              <a:t>‹#›</a:t>
            </a:fld>
            <a:endParaRPr lang="en-US" dirty="0"/>
          </a:p>
        </p:txBody>
      </p:sp>
      <p:sp>
        <p:nvSpPr>
          <p:cNvPr id="16" name="Title 1"/>
          <p:cNvSpPr>
            <a:spLocks noGrp="1"/>
          </p:cNvSpPr>
          <p:nvPr>
            <p:ph type="ctrTitle"/>
          </p:nvPr>
        </p:nvSpPr>
        <p:spPr>
          <a:xfrm>
            <a:off x="497508" y="3262477"/>
            <a:ext cx="4863386" cy="617541"/>
          </a:xfrm>
          <a:prstGeom prst="rect">
            <a:avLst/>
          </a:prstGeom>
          <a:noFill/>
        </p:spPr>
        <p:txBody>
          <a:bodyPr anchor="b"/>
          <a:lstStyle>
            <a:lvl1pPr algn="l">
              <a:defRPr sz="3600" cap="all">
                <a:solidFill>
                  <a:schemeClr val="bg1"/>
                </a:solidFill>
              </a:defRPr>
            </a:lvl1pPr>
          </a:lstStyle>
          <a:p>
            <a:endParaRPr lang="en-US" dirty="0"/>
          </a:p>
        </p:txBody>
      </p:sp>
      <p:sp>
        <p:nvSpPr>
          <p:cNvPr id="17" name="Subtitle 2"/>
          <p:cNvSpPr>
            <a:spLocks noGrp="1"/>
          </p:cNvSpPr>
          <p:nvPr>
            <p:ph type="subTitle" idx="1"/>
          </p:nvPr>
        </p:nvSpPr>
        <p:spPr>
          <a:xfrm>
            <a:off x="497508" y="4044865"/>
            <a:ext cx="4238702" cy="598339"/>
          </a:xfrm>
          <a:prstGeom prst="rect">
            <a:avLst/>
          </a:prstGeom>
        </p:spPr>
        <p:txBody>
          <a:bodyPr/>
          <a:lstStyle>
            <a:lvl1pPr marL="0" indent="0" algn="l">
              <a:buNone/>
              <a:defRPr sz="1200">
                <a:solidFill>
                  <a:schemeClr val="bg1"/>
                </a:solidFill>
                <a:latin typeface="Montserrat regular"/>
                <a:cs typeface="Montserrat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8" name="Footer Placeholder 4"/>
          <p:cNvSpPr>
            <a:spLocks noGrp="1"/>
          </p:cNvSpPr>
          <p:nvPr>
            <p:ph type="ftr" sz="quarter" idx="3"/>
          </p:nvPr>
        </p:nvSpPr>
        <p:spPr>
          <a:xfrm>
            <a:off x="6098740" y="4738133"/>
            <a:ext cx="2179430" cy="273844"/>
          </a:xfrm>
          <a:prstGeom prst="rect">
            <a:avLst/>
          </a:prstGeom>
        </p:spPr>
        <p:txBody>
          <a:bodyPr vert="horz" lIns="91440" tIns="45720" rIns="91440" bIns="45720" rtlCol="0" anchor="b"/>
          <a:lstStyle>
            <a:lvl1pPr algn="ctr">
              <a:defRPr sz="800" b="0">
                <a:solidFill>
                  <a:srgbClr val="FFFFFF"/>
                </a:solidFill>
                <a:latin typeface="Barlow Condensed SemiBold"/>
                <a:cs typeface="Barlow Condensed SemiBold"/>
              </a:defRPr>
            </a:lvl1pPr>
          </a:lstStyle>
          <a:p>
            <a:pPr algn="r"/>
            <a:r>
              <a:rPr lang="en-US" dirty="0"/>
              <a:t>PROPRIETARY &amp; CONFIDENTIAL</a:t>
            </a:r>
          </a:p>
        </p:txBody>
      </p:sp>
      <p:sp>
        <p:nvSpPr>
          <p:cNvPr id="11" name="Text Placeholder 2">
            <a:extLst>
              <a:ext uri="{FF2B5EF4-FFF2-40B4-BE49-F238E27FC236}">
                <a16:creationId xmlns:a16="http://schemas.microsoft.com/office/drawing/2014/main" id="{D2665E1D-D891-1246-A9FE-4641B245B1BE}"/>
              </a:ext>
            </a:extLst>
          </p:cNvPr>
          <p:cNvSpPr>
            <a:spLocks noGrp="1"/>
          </p:cNvSpPr>
          <p:nvPr>
            <p:ph type="body" sz="quarter" idx="10" hasCustomPrompt="1"/>
          </p:nvPr>
        </p:nvSpPr>
        <p:spPr>
          <a:xfrm>
            <a:off x="502598" y="2865668"/>
            <a:ext cx="5486114" cy="285750"/>
          </a:xfrm>
          <a:prstGeom prst="rect">
            <a:avLst/>
          </a:prstGeom>
        </p:spPr>
        <p:txBody>
          <a:bodyPr/>
          <a:lstStyle>
            <a:lvl1pPr marL="0" indent="0">
              <a:buFontTx/>
              <a:buNone/>
              <a:defRPr sz="1000" b="1" i="0" spc="100" baseline="0">
                <a:solidFill>
                  <a:srgbClr val="56C3FF"/>
                </a:solidFill>
                <a:latin typeface="Montserrat ExtraBold" pitchFamily="2" charset="77"/>
              </a:defRPr>
            </a:lvl1pPr>
            <a:lvl2pPr marL="457200" indent="0">
              <a:buFontTx/>
              <a:buNone/>
              <a:defRPr sz="1000" b="1" i="0">
                <a:solidFill>
                  <a:srgbClr val="56C3FF"/>
                </a:solidFill>
                <a:latin typeface="Montserrat ExtraBold" pitchFamily="2" charset="77"/>
              </a:defRPr>
            </a:lvl2pPr>
            <a:lvl3pPr marL="914400" indent="0">
              <a:buFontTx/>
              <a:buNone/>
              <a:defRPr sz="1000" b="1" i="0">
                <a:solidFill>
                  <a:srgbClr val="56C3FF"/>
                </a:solidFill>
                <a:latin typeface="Montserrat ExtraBold" pitchFamily="2" charset="77"/>
              </a:defRPr>
            </a:lvl3pPr>
            <a:lvl4pPr marL="1371600" indent="0">
              <a:buFontTx/>
              <a:buNone/>
              <a:defRPr sz="1000" b="1" i="0">
                <a:solidFill>
                  <a:srgbClr val="56C3FF"/>
                </a:solidFill>
                <a:latin typeface="Montserrat ExtraBold" pitchFamily="2" charset="77"/>
              </a:defRPr>
            </a:lvl4pPr>
            <a:lvl5pPr marL="1828800" indent="0">
              <a:buFontTx/>
              <a:buNone/>
              <a:defRPr sz="1000" b="1" i="0">
                <a:solidFill>
                  <a:srgbClr val="56C3FF"/>
                </a:solidFill>
                <a:latin typeface="Montserrat ExtraBold" pitchFamily="2" charset="77"/>
              </a:defRPr>
            </a:lvl5pPr>
          </a:lstStyle>
          <a:p>
            <a:pPr lvl="0"/>
            <a:r>
              <a:rPr lang="en-US" dirty="0"/>
              <a:t>CLICK TO ADD DATE</a:t>
            </a:r>
          </a:p>
        </p:txBody>
      </p:sp>
    </p:spTree>
    <p:extLst>
      <p:ext uri="{BB962C8B-B14F-4D97-AF65-F5344CB8AC3E}">
        <p14:creationId xmlns:p14="http://schemas.microsoft.com/office/powerpoint/2010/main" val="3566929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9073" y="534448"/>
            <a:ext cx="1430758" cy="340371"/>
          </a:xfrm>
          <a:prstGeom prst="rect">
            <a:avLst/>
          </a:prstGeom>
        </p:spPr>
      </p:pic>
      <p:sp>
        <p:nvSpPr>
          <p:cNvPr id="15" name="Slide Number Placeholder 5"/>
          <p:cNvSpPr>
            <a:spLocks noGrp="1"/>
          </p:cNvSpPr>
          <p:nvPr>
            <p:ph type="sldNum" sz="quarter" idx="4"/>
          </p:nvPr>
        </p:nvSpPr>
        <p:spPr>
          <a:xfrm>
            <a:off x="8278170" y="4738133"/>
            <a:ext cx="664955" cy="273844"/>
          </a:xfrm>
          <a:prstGeom prst="rect">
            <a:avLst/>
          </a:prstGeom>
        </p:spPr>
        <p:txBody>
          <a:bodyPr vert="horz" lIns="91440" tIns="45720" rIns="91440" bIns="45720" rtlCol="0" anchor="b"/>
          <a:lstStyle>
            <a:lvl1pPr algn="r">
              <a:defRPr sz="1000">
                <a:solidFill>
                  <a:schemeClr val="bg1"/>
                </a:solidFill>
                <a:latin typeface="Barlow Condensed SemiBold"/>
                <a:cs typeface="Barlow Condensed SemiBold"/>
              </a:defRPr>
            </a:lvl1pPr>
          </a:lstStyle>
          <a:p>
            <a:fld id="{EE6E7363-BD99-AC4C-A11F-909E49939F52}" type="slidenum">
              <a:rPr lang="en-US" smtClean="0"/>
              <a:pPr/>
              <a:t>‹#›</a:t>
            </a:fld>
            <a:endParaRPr lang="en-US" dirty="0"/>
          </a:p>
        </p:txBody>
      </p:sp>
      <p:sp>
        <p:nvSpPr>
          <p:cNvPr id="16" name="Title 1"/>
          <p:cNvSpPr>
            <a:spLocks noGrp="1"/>
          </p:cNvSpPr>
          <p:nvPr>
            <p:ph type="ctrTitle"/>
          </p:nvPr>
        </p:nvSpPr>
        <p:spPr>
          <a:xfrm>
            <a:off x="497507" y="3262477"/>
            <a:ext cx="4827527" cy="617541"/>
          </a:xfrm>
          <a:prstGeom prst="rect">
            <a:avLst/>
          </a:prstGeom>
          <a:noFill/>
        </p:spPr>
        <p:txBody>
          <a:bodyPr anchor="b"/>
          <a:lstStyle>
            <a:lvl1pPr algn="l">
              <a:defRPr sz="3600" cap="all">
                <a:solidFill>
                  <a:schemeClr val="bg1"/>
                </a:solidFill>
              </a:defRPr>
            </a:lvl1pPr>
          </a:lstStyle>
          <a:p>
            <a:endParaRPr lang="en-US" dirty="0"/>
          </a:p>
        </p:txBody>
      </p:sp>
      <p:sp>
        <p:nvSpPr>
          <p:cNvPr id="17" name="Subtitle 2"/>
          <p:cNvSpPr>
            <a:spLocks noGrp="1"/>
          </p:cNvSpPr>
          <p:nvPr>
            <p:ph type="subTitle" idx="1"/>
          </p:nvPr>
        </p:nvSpPr>
        <p:spPr>
          <a:xfrm>
            <a:off x="497508" y="4044865"/>
            <a:ext cx="4238702" cy="598339"/>
          </a:xfrm>
          <a:prstGeom prst="rect">
            <a:avLst/>
          </a:prstGeom>
        </p:spPr>
        <p:txBody>
          <a:bodyPr/>
          <a:lstStyle>
            <a:lvl1pPr marL="0" indent="0" algn="l">
              <a:buNone/>
              <a:defRPr sz="1200">
                <a:solidFill>
                  <a:schemeClr val="bg1"/>
                </a:solidFill>
                <a:latin typeface="Montserrat regular"/>
                <a:cs typeface="Montserrat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Footer Placeholder 4"/>
          <p:cNvSpPr>
            <a:spLocks noGrp="1"/>
          </p:cNvSpPr>
          <p:nvPr>
            <p:ph type="ftr" sz="quarter" idx="3"/>
          </p:nvPr>
        </p:nvSpPr>
        <p:spPr>
          <a:xfrm>
            <a:off x="6098740" y="4738133"/>
            <a:ext cx="2179430" cy="273844"/>
          </a:xfrm>
          <a:prstGeom prst="rect">
            <a:avLst/>
          </a:prstGeom>
        </p:spPr>
        <p:txBody>
          <a:bodyPr vert="horz" lIns="91440" tIns="45720" rIns="91440" bIns="45720" rtlCol="0" anchor="b"/>
          <a:lstStyle>
            <a:lvl1pPr algn="ctr">
              <a:defRPr sz="800" b="0">
                <a:solidFill>
                  <a:srgbClr val="FFFFFF"/>
                </a:solidFill>
                <a:latin typeface="Barlow Condensed SemiBold"/>
                <a:cs typeface="Barlow Condensed SemiBold"/>
              </a:defRPr>
            </a:lvl1pPr>
          </a:lstStyle>
          <a:p>
            <a:pPr algn="r"/>
            <a:r>
              <a:rPr lang="en-US" dirty="0"/>
              <a:t>PROPRIETARY &amp; CONFIDENTIAL</a:t>
            </a:r>
          </a:p>
        </p:txBody>
      </p:sp>
      <p:pic>
        <p:nvPicPr>
          <p:cNvPr id="2" name="Picture 1" descr="PMT_Circuitry_DKBLU_LTBLU.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83664" y="0"/>
            <a:ext cx="7260336" cy="3800132"/>
          </a:xfrm>
          <a:prstGeom prst="rect">
            <a:avLst/>
          </a:prstGeom>
        </p:spPr>
      </p:pic>
      <p:sp>
        <p:nvSpPr>
          <p:cNvPr id="11" name="Text Placeholder 2">
            <a:extLst>
              <a:ext uri="{FF2B5EF4-FFF2-40B4-BE49-F238E27FC236}">
                <a16:creationId xmlns:a16="http://schemas.microsoft.com/office/drawing/2014/main" id="{29D07361-0828-EA43-8A16-EB487203EF27}"/>
              </a:ext>
            </a:extLst>
          </p:cNvPr>
          <p:cNvSpPr>
            <a:spLocks noGrp="1"/>
          </p:cNvSpPr>
          <p:nvPr>
            <p:ph type="body" sz="quarter" idx="10" hasCustomPrompt="1"/>
          </p:nvPr>
        </p:nvSpPr>
        <p:spPr>
          <a:xfrm>
            <a:off x="502598" y="2865668"/>
            <a:ext cx="5486114" cy="285750"/>
          </a:xfrm>
          <a:prstGeom prst="rect">
            <a:avLst/>
          </a:prstGeom>
        </p:spPr>
        <p:txBody>
          <a:bodyPr/>
          <a:lstStyle>
            <a:lvl1pPr marL="0" indent="0">
              <a:buFontTx/>
              <a:buNone/>
              <a:defRPr sz="1000" b="1" i="0" spc="100" baseline="0">
                <a:solidFill>
                  <a:srgbClr val="56C3FF"/>
                </a:solidFill>
                <a:latin typeface="Montserrat ExtraBold" pitchFamily="2" charset="77"/>
              </a:defRPr>
            </a:lvl1pPr>
            <a:lvl2pPr marL="457200" indent="0">
              <a:buFontTx/>
              <a:buNone/>
              <a:defRPr sz="1000" b="1" i="0">
                <a:solidFill>
                  <a:srgbClr val="56C3FF"/>
                </a:solidFill>
                <a:latin typeface="Montserrat ExtraBold" pitchFamily="2" charset="77"/>
              </a:defRPr>
            </a:lvl2pPr>
            <a:lvl3pPr marL="914400" indent="0">
              <a:buFontTx/>
              <a:buNone/>
              <a:defRPr sz="1000" b="1" i="0">
                <a:solidFill>
                  <a:srgbClr val="56C3FF"/>
                </a:solidFill>
                <a:latin typeface="Montserrat ExtraBold" pitchFamily="2" charset="77"/>
              </a:defRPr>
            </a:lvl3pPr>
            <a:lvl4pPr marL="1371600" indent="0">
              <a:buFontTx/>
              <a:buNone/>
              <a:defRPr sz="1000" b="1" i="0">
                <a:solidFill>
                  <a:srgbClr val="56C3FF"/>
                </a:solidFill>
                <a:latin typeface="Montserrat ExtraBold" pitchFamily="2" charset="77"/>
              </a:defRPr>
            </a:lvl4pPr>
            <a:lvl5pPr marL="1828800" indent="0">
              <a:buFontTx/>
              <a:buNone/>
              <a:defRPr sz="1000" b="1" i="0">
                <a:solidFill>
                  <a:srgbClr val="56C3FF"/>
                </a:solidFill>
                <a:latin typeface="Montserrat ExtraBold" pitchFamily="2" charset="77"/>
              </a:defRPr>
            </a:lvl5pPr>
          </a:lstStyle>
          <a:p>
            <a:pPr lvl="0"/>
            <a:r>
              <a:rPr lang="en-US" dirty="0"/>
              <a:t>CLICK TO ADD DATE</a:t>
            </a:r>
          </a:p>
        </p:txBody>
      </p:sp>
    </p:spTree>
    <p:extLst>
      <p:ext uri="{BB962C8B-B14F-4D97-AF65-F5344CB8AC3E}">
        <p14:creationId xmlns:p14="http://schemas.microsoft.com/office/powerpoint/2010/main" val="2444512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7507" y="588412"/>
            <a:ext cx="8141851" cy="722405"/>
          </a:xfrm>
          <a:prstGeom prst="rect">
            <a:avLst/>
          </a:prstGeom>
          <a:noFill/>
        </p:spPr>
        <p:txBody>
          <a:bodyPr/>
          <a:lstStyle>
            <a:lvl1pPr algn="l">
              <a:defRPr sz="3600" cap="all">
                <a:solidFill>
                  <a:srgbClr val="DCF1FF"/>
                </a:solidFill>
              </a:defRPr>
            </a:lvl1pPr>
          </a:lstStyle>
          <a:p>
            <a:endParaRPr lang="en-US" dirty="0"/>
          </a:p>
        </p:txBody>
      </p:sp>
      <p:sp>
        <p:nvSpPr>
          <p:cNvPr id="6" name="Text Placeholder 5"/>
          <p:cNvSpPr>
            <a:spLocks noGrp="1"/>
          </p:cNvSpPr>
          <p:nvPr>
            <p:ph type="body" sz="quarter" idx="10" hasCustomPrompt="1"/>
          </p:nvPr>
        </p:nvSpPr>
        <p:spPr>
          <a:xfrm>
            <a:off x="496887" y="1468438"/>
            <a:ext cx="3837355" cy="2900952"/>
          </a:xfrm>
          <a:prstGeom prst="rect">
            <a:avLst/>
          </a:prstGeom>
        </p:spPr>
        <p:txBody>
          <a:bodyPr vert="horz"/>
          <a:lstStyle>
            <a:lvl1pPr marL="0" marR="0" indent="0" algn="l" defTabSz="457200" rtl="0" eaLnBrk="1" fontAlgn="auto" latinLnBrk="0" hangingPunct="1">
              <a:lnSpc>
                <a:spcPct val="150000"/>
              </a:lnSpc>
              <a:spcBef>
                <a:spcPct val="20000"/>
              </a:spcBef>
              <a:spcAft>
                <a:spcPts val="0"/>
              </a:spcAft>
              <a:buClrTx/>
              <a:buSzTx/>
              <a:buFont typeface="Arial"/>
              <a:buNone/>
              <a:tabLst/>
              <a:defRPr sz="1200" baseline="0">
                <a:solidFill>
                  <a:schemeClr val="bg1"/>
                </a:solidFill>
                <a:latin typeface="Montserrat regular"/>
                <a:cs typeface="Montserrat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Pellentesque</a:t>
            </a:r>
            <a:r>
              <a:rPr lang="en-US" dirty="0"/>
              <a:t> habitant morbi tristique senectus et netus et malesuada fames ac turpis egestas. Proin pharetra nonummy pede. Mauris et </a:t>
            </a:r>
            <a:r>
              <a:rPr lang="en-US" dirty="0" err="1"/>
              <a:t>orci</a:t>
            </a:r>
            <a:r>
              <a:rPr lang="en-US" dirty="0"/>
              <a:t>.</a:t>
            </a:r>
          </a:p>
          <a:p>
            <a:pPr lvl="0"/>
            <a:endParaRPr lang="en-US" dirty="0"/>
          </a:p>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a:t>
            </a:r>
            <a:r>
              <a:rPr lang="en-US" dirty="0" err="1"/>
              <a:t>sed</a:t>
            </a:r>
            <a:r>
              <a:rPr lang="en-US" dirty="0"/>
              <a:t> </a:t>
            </a:r>
            <a:r>
              <a:rPr lang="en-US" dirty="0" err="1"/>
              <a:t>pulvinar</a:t>
            </a:r>
            <a:r>
              <a:rPr lang="en-US" dirty="0"/>
              <a:t>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a:t>
            </a:r>
            <a:r>
              <a:rPr lang="en-US" dirty="0" err="1"/>
              <a:t>libero</a:t>
            </a:r>
            <a:r>
              <a:rPr lang="en-US" dirty="0"/>
              <a:t>,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p:txBody>
      </p:sp>
      <p:sp>
        <p:nvSpPr>
          <p:cNvPr id="10" name="Text Placeholder 5"/>
          <p:cNvSpPr>
            <a:spLocks noGrp="1"/>
          </p:cNvSpPr>
          <p:nvPr>
            <p:ph type="body" sz="quarter" idx="11" hasCustomPrompt="1"/>
          </p:nvPr>
        </p:nvSpPr>
        <p:spPr>
          <a:xfrm>
            <a:off x="4648825" y="1468438"/>
            <a:ext cx="3990533" cy="2900952"/>
          </a:xfrm>
          <a:prstGeom prst="rect">
            <a:avLst/>
          </a:prstGeom>
        </p:spPr>
        <p:txBody>
          <a:bodyPr vert="horz"/>
          <a:lstStyle>
            <a:lvl1pPr marL="0" indent="0">
              <a:lnSpc>
                <a:spcPct val="150000"/>
              </a:lnSpc>
              <a:buNone/>
              <a:defRPr sz="1200" baseline="0">
                <a:solidFill>
                  <a:schemeClr val="bg1"/>
                </a:solidFill>
                <a:latin typeface="Montserrat regular"/>
                <a:cs typeface="Montserrat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Nunc</a:t>
            </a:r>
            <a:r>
              <a:rPr lang="en-US" dirty="0"/>
              <a:t> viverra imperdiet enim. Fusce est. Vivamus a tellus.</a:t>
            </a:r>
          </a:p>
          <a:p>
            <a:pPr lvl="0"/>
            <a:endParaRPr lang="en-US" dirty="0"/>
          </a:p>
          <a:p>
            <a:pPr lvl="0"/>
            <a:r>
              <a:rPr lang="en-US" dirty="0"/>
              <a:t>Pellentesque habitant morbi tristique senectus et netus et malesuada fames ac turpis egestas. Proin pharetra nonummy pede. Mauris et </a:t>
            </a:r>
            <a:r>
              <a:rPr lang="en-US" dirty="0" err="1"/>
              <a:t>orci</a:t>
            </a:r>
            <a:r>
              <a:rPr lang="en-US" dirty="0"/>
              <a:t>.</a:t>
            </a:r>
          </a:p>
        </p:txBody>
      </p:sp>
      <p:pic>
        <p:nvPicPr>
          <p:cNvPr id="12" name="Picture 11"/>
          <p:cNvPicPr>
            <a:picLocks noChangeAspect="1"/>
          </p:cNvPicPr>
          <p:nvPr userDrawn="1"/>
        </p:nvPicPr>
        <p:blipFill>
          <a:blip r:embed="rId2"/>
          <a:stretch>
            <a:fillRect/>
          </a:stretch>
        </p:blipFill>
        <p:spPr>
          <a:xfrm>
            <a:off x="206234" y="4777471"/>
            <a:ext cx="871500" cy="207326"/>
          </a:xfrm>
          <a:prstGeom prst="rect">
            <a:avLst/>
          </a:prstGeom>
        </p:spPr>
      </p:pic>
      <p:sp>
        <p:nvSpPr>
          <p:cNvPr id="14" name="Slide Number Placeholder 5"/>
          <p:cNvSpPr>
            <a:spLocks noGrp="1"/>
          </p:cNvSpPr>
          <p:nvPr>
            <p:ph type="sldNum" sz="quarter" idx="4"/>
          </p:nvPr>
        </p:nvSpPr>
        <p:spPr>
          <a:xfrm>
            <a:off x="8278170" y="4738133"/>
            <a:ext cx="664955" cy="273844"/>
          </a:xfrm>
          <a:prstGeom prst="rect">
            <a:avLst/>
          </a:prstGeom>
        </p:spPr>
        <p:txBody>
          <a:bodyPr vert="horz" lIns="91440" tIns="45720" rIns="91440" bIns="45720" rtlCol="0" anchor="b"/>
          <a:lstStyle>
            <a:lvl1pPr algn="r">
              <a:defRPr sz="1000">
                <a:solidFill>
                  <a:schemeClr val="bg1"/>
                </a:solidFill>
                <a:latin typeface="Barlow Condensed SemiBold"/>
                <a:cs typeface="Barlow Condensed SemiBold"/>
              </a:defRPr>
            </a:lvl1pPr>
          </a:lstStyle>
          <a:p>
            <a:fld id="{EE6E7363-BD99-AC4C-A11F-909E49939F52}" type="slidenum">
              <a:rPr lang="en-US" smtClean="0"/>
              <a:pPr/>
              <a:t>‹#›</a:t>
            </a:fld>
            <a:endParaRPr lang="en-US" dirty="0"/>
          </a:p>
        </p:txBody>
      </p:sp>
      <p:sp>
        <p:nvSpPr>
          <p:cNvPr id="8" name="Footer Placeholder 4"/>
          <p:cNvSpPr>
            <a:spLocks noGrp="1"/>
          </p:cNvSpPr>
          <p:nvPr>
            <p:ph type="ftr" sz="quarter" idx="3"/>
          </p:nvPr>
        </p:nvSpPr>
        <p:spPr>
          <a:xfrm>
            <a:off x="6098740" y="4738133"/>
            <a:ext cx="2179430" cy="273844"/>
          </a:xfrm>
          <a:prstGeom prst="rect">
            <a:avLst/>
          </a:prstGeom>
        </p:spPr>
        <p:txBody>
          <a:bodyPr vert="horz" lIns="91440" tIns="45720" rIns="91440" bIns="45720" rtlCol="0" anchor="b"/>
          <a:lstStyle>
            <a:lvl1pPr algn="ctr">
              <a:defRPr sz="800" b="0">
                <a:solidFill>
                  <a:srgbClr val="FFFFFF"/>
                </a:solidFill>
                <a:latin typeface="Barlow Condensed SemiBold"/>
                <a:cs typeface="Barlow Condensed SemiBold"/>
              </a:defRPr>
            </a:lvl1pPr>
          </a:lstStyle>
          <a:p>
            <a:pPr algn="r"/>
            <a:r>
              <a:rPr lang="en-US" dirty="0"/>
              <a:t>PROPRIETARY &amp; CONFIDENTIAL</a:t>
            </a:r>
          </a:p>
        </p:txBody>
      </p:sp>
    </p:spTree>
    <p:extLst>
      <p:ext uri="{BB962C8B-B14F-4D97-AF65-F5344CB8AC3E}">
        <p14:creationId xmlns:p14="http://schemas.microsoft.com/office/powerpoint/2010/main" val="2695242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7507" y="588411"/>
            <a:ext cx="4442597" cy="3588725"/>
          </a:xfrm>
          <a:prstGeom prst="rect">
            <a:avLst/>
          </a:prstGeom>
          <a:noFill/>
        </p:spPr>
        <p:txBody>
          <a:bodyPr/>
          <a:lstStyle>
            <a:lvl1pPr algn="l">
              <a:lnSpc>
                <a:spcPts val="5800"/>
              </a:lnSpc>
              <a:defRPr sz="6000" cap="all">
                <a:solidFill>
                  <a:srgbClr val="DCF1FF"/>
                </a:solidFill>
              </a:defRPr>
            </a:lvl1pPr>
          </a:lstStyle>
          <a:p>
            <a:r>
              <a:rPr lang="en-US" dirty="0"/>
              <a:t>Large headline example</a:t>
            </a:r>
          </a:p>
        </p:txBody>
      </p:sp>
      <p:sp>
        <p:nvSpPr>
          <p:cNvPr id="14" name="Text Placeholder 5"/>
          <p:cNvSpPr>
            <a:spLocks noGrp="1"/>
          </p:cNvSpPr>
          <p:nvPr>
            <p:ph type="body" sz="quarter" idx="11" hasCustomPrompt="1"/>
          </p:nvPr>
        </p:nvSpPr>
        <p:spPr>
          <a:xfrm>
            <a:off x="5295466" y="588411"/>
            <a:ext cx="3280647" cy="3588725"/>
          </a:xfrm>
          <a:prstGeom prst="rect">
            <a:avLst/>
          </a:prstGeom>
        </p:spPr>
        <p:txBody>
          <a:bodyPr vert="horz"/>
          <a:lstStyle>
            <a:lvl1pPr marL="0" marR="0" indent="0" algn="l" defTabSz="457200" rtl="0" eaLnBrk="1" fontAlgn="auto" latinLnBrk="0" hangingPunct="1">
              <a:lnSpc>
                <a:spcPct val="150000"/>
              </a:lnSpc>
              <a:spcBef>
                <a:spcPct val="20000"/>
              </a:spcBef>
              <a:spcAft>
                <a:spcPts val="0"/>
              </a:spcAft>
              <a:buClrTx/>
              <a:buSzTx/>
              <a:buFont typeface="Arial"/>
              <a:buNone/>
              <a:tabLst/>
              <a:defRPr sz="1000" baseline="0">
                <a:solidFill>
                  <a:schemeClr val="bg1"/>
                </a:solidFill>
                <a:latin typeface="Montserrat regular"/>
                <a:cs typeface="Montserrat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a:p>
            <a:pPr lvl="0"/>
            <a:r>
              <a:rPr lang="en-US" dirty="0" err="1"/>
              <a:t>Ohabitant</a:t>
            </a:r>
            <a:r>
              <a:rPr lang="en-US" dirty="0"/>
              <a:t> morbi tristique senectus et netus et malesuada fames ac turpis egestas. Proin pharetra nonummy pede. Mauris et </a:t>
            </a:r>
            <a:r>
              <a:rPr lang="en-US" dirty="0" err="1"/>
              <a:t>orci</a:t>
            </a:r>
            <a:r>
              <a:rPr lang="en-US" dirty="0"/>
              <a:t>.</a:t>
            </a:r>
          </a:p>
        </p:txBody>
      </p:sp>
      <p:pic>
        <p:nvPicPr>
          <p:cNvPr id="12" name="Picture 11"/>
          <p:cNvPicPr>
            <a:picLocks noChangeAspect="1"/>
          </p:cNvPicPr>
          <p:nvPr userDrawn="1"/>
        </p:nvPicPr>
        <p:blipFill>
          <a:blip r:embed="rId2"/>
          <a:stretch>
            <a:fillRect/>
          </a:stretch>
        </p:blipFill>
        <p:spPr>
          <a:xfrm>
            <a:off x="206234" y="4777471"/>
            <a:ext cx="871500" cy="207326"/>
          </a:xfrm>
          <a:prstGeom prst="rect">
            <a:avLst/>
          </a:prstGeom>
        </p:spPr>
      </p:pic>
      <p:sp>
        <p:nvSpPr>
          <p:cNvPr id="15" name="Slide Number Placeholder 5"/>
          <p:cNvSpPr>
            <a:spLocks noGrp="1"/>
          </p:cNvSpPr>
          <p:nvPr>
            <p:ph type="sldNum" sz="quarter" idx="4"/>
          </p:nvPr>
        </p:nvSpPr>
        <p:spPr>
          <a:xfrm>
            <a:off x="8278170" y="4738133"/>
            <a:ext cx="664955" cy="273844"/>
          </a:xfrm>
          <a:prstGeom prst="rect">
            <a:avLst/>
          </a:prstGeom>
        </p:spPr>
        <p:txBody>
          <a:bodyPr vert="horz" lIns="91440" tIns="45720" rIns="91440" bIns="45720" rtlCol="0" anchor="b"/>
          <a:lstStyle>
            <a:lvl1pPr algn="r">
              <a:defRPr sz="1000">
                <a:solidFill>
                  <a:schemeClr val="bg1"/>
                </a:solidFill>
                <a:latin typeface="Barlow Condensed SemiBold"/>
                <a:cs typeface="Barlow Condensed SemiBold"/>
              </a:defRPr>
            </a:lvl1pPr>
          </a:lstStyle>
          <a:p>
            <a:fld id="{EE6E7363-BD99-AC4C-A11F-909E49939F52}" type="slidenum">
              <a:rPr lang="en-US" smtClean="0"/>
              <a:pPr/>
              <a:t>‹#›</a:t>
            </a:fld>
            <a:endParaRPr lang="en-US" dirty="0"/>
          </a:p>
        </p:txBody>
      </p:sp>
      <p:sp>
        <p:nvSpPr>
          <p:cNvPr id="7" name="Footer Placeholder 4"/>
          <p:cNvSpPr>
            <a:spLocks noGrp="1"/>
          </p:cNvSpPr>
          <p:nvPr>
            <p:ph type="ftr" sz="quarter" idx="3"/>
          </p:nvPr>
        </p:nvSpPr>
        <p:spPr>
          <a:xfrm>
            <a:off x="6098740" y="4738133"/>
            <a:ext cx="2179430" cy="273844"/>
          </a:xfrm>
          <a:prstGeom prst="rect">
            <a:avLst/>
          </a:prstGeom>
        </p:spPr>
        <p:txBody>
          <a:bodyPr vert="horz" lIns="91440" tIns="45720" rIns="91440" bIns="45720" rtlCol="0" anchor="b"/>
          <a:lstStyle>
            <a:lvl1pPr algn="ctr">
              <a:defRPr sz="800" b="0">
                <a:solidFill>
                  <a:srgbClr val="FFFFFF"/>
                </a:solidFill>
                <a:latin typeface="Barlow Condensed SemiBold"/>
                <a:cs typeface="Barlow Condensed SemiBold"/>
              </a:defRPr>
            </a:lvl1pPr>
          </a:lstStyle>
          <a:p>
            <a:pPr algn="r"/>
            <a:r>
              <a:rPr lang="en-US" dirty="0"/>
              <a:t>PROPRIETARY &amp; CONFIDENTIAL</a:t>
            </a:r>
          </a:p>
        </p:txBody>
      </p:sp>
    </p:spTree>
    <p:extLst>
      <p:ext uri="{BB962C8B-B14F-4D97-AF65-F5344CB8AC3E}">
        <p14:creationId xmlns:p14="http://schemas.microsoft.com/office/powerpoint/2010/main" val="1320649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829565" y="1602110"/>
            <a:ext cx="7396176" cy="2202172"/>
          </a:xfrm>
          <a:prstGeom prst="rect">
            <a:avLst/>
          </a:prstGeom>
          <a:noFill/>
        </p:spPr>
        <p:txBody>
          <a:bodyPr/>
          <a:lstStyle>
            <a:lvl1pPr algn="ctr">
              <a:lnSpc>
                <a:spcPts val="8000"/>
              </a:lnSpc>
              <a:defRPr sz="9600" cap="all">
                <a:solidFill>
                  <a:srgbClr val="DCF1FF"/>
                </a:solidFill>
              </a:defRPr>
            </a:lvl1pPr>
          </a:lstStyle>
          <a:p>
            <a:r>
              <a:rPr lang="en-US" dirty="0"/>
              <a:t>Transition slide</a:t>
            </a:r>
          </a:p>
        </p:txBody>
      </p:sp>
      <p:pic>
        <p:nvPicPr>
          <p:cNvPr id="10" name="Picture 9"/>
          <p:cNvPicPr>
            <a:picLocks noChangeAspect="1"/>
          </p:cNvPicPr>
          <p:nvPr userDrawn="1"/>
        </p:nvPicPr>
        <p:blipFill>
          <a:blip r:embed="rId2"/>
          <a:stretch>
            <a:fillRect/>
          </a:stretch>
        </p:blipFill>
        <p:spPr>
          <a:xfrm>
            <a:off x="206234" y="4777471"/>
            <a:ext cx="871500" cy="207326"/>
          </a:xfrm>
          <a:prstGeom prst="rect">
            <a:avLst/>
          </a:prstGeom>
        </p:spPr>
      </p:pic>
      <p:sp>
        <p:nvSpPr>
          <p:cNvPr id="14" name="Slide Number Placeholder 5"/>
          <p:cNvSpPr>
            <a:spLocks noGrp="1"/>
          </p:cNvSpPr>
          <p:nvPr>
            <p:ph type="sldNum" sz="quarter" idx="4"/>
          </p:nvPr>
        </p:nvSpPr>
        <p:spPr>
          <a:xfrm>
            <a:off x="8278170" y="4738133"/>
            <a:ext cx="664955" cy="273844"/>
          </a:xfrm>
          <a:prstGeom prst="rect">
            <a:avLst/>
          </a:prstGeom>
        </p:spPr>
        <p:txBody>
          <a:bodyPr vert="horz" lIns="91440" tIns="45720" rIns="91440" bIns="45720" rtlCol="0" anchor="b"/>
          <a:lstStyle>
            <a:lvl1pPr algn="r">
              <a:defRPr sz="1000">
                <a:solidFill>
                  <a:schemeClr val="bg1"/>
                </a:solidFill>
                <a:latin typeface="Barlow Condensed SemiBold"/>
                <a:cs typeface="Barlow Condensed SemiBold"/>
              </a:defRPr>
            </a:lvl1pPr>
          </a:lstStyle>
          <a:p>
            <a:fld id="{EE6E7363-BD99-AC4C-A11F-909E49939F52}" type="slidenum">
              <a:rPr lang="en-US" smtClean="0"/>
              <a:pPr/>
              <a:t>‹#›</a:t>
            </a:fld>
            <a:endParaRPr lang="en-US" dirty="0"/>
          </a:p>
        </p:txBody>
      </p:sp>
      <p:sp>
        <p:nvSpPr>
          <p:cNvPr id="9" name="Footer Placeholder 4"/>
          <p:cNvSpPr>
            <a:spLocks noGrp="1"/>
          </p:cNvSpPr>
          <p:nvPr>
            <p:ph type="ftr" sz="quarter" idx="3"/>
          </p:nvPr>
        </p:nvSpPr>
        <p:spPr>
          <a:xfrm>
            <a:off x="6098740" y="4738133"/>
            <a:ext cx="2179430" cy="273844"/>
          </a:xfrm>
          <a:prstGeom prst="rect">
            <a:avLst/>
          </a:prstGeom>
        </p:spPr>
        <p:txBody>
          <a:bodyPr vert="horz" lIns="91440" tIns="45720" rIns="91440" bIns="45720" rtlCol="0" anchor="b"/>
          <a:lstStyle>
            <a:lvl1pPr algn="ctr">
              <a:defRPr sz="800" b="0">
                <a:solidFill>
                  <a:srgbClr val="FFFFFF"/>
                </a:solidFill>
                <a:latin typeface="Barlow Condensed SemiBold"/>
                <a:cs typeface="Barlow Condensed SemiBold"/>
              </a:defRPr>
            </a:lvl1pPr>
          </a:lstStyle>
          <a:p>
            <a:pPr algn="r"/>
            <a:r>
              <a:rPr lang="en-US" dirty="0"/>
              <a:t>PROPRIETARY &amp; CONFIDENTIAL</a:t>
            </a:r>
          </a:p>
        </p:txBody>
      </p:sp>
      <p:sp>
        <p:nvSpPr>
          <p:cNvPr id="11" name="Text Placeholder 3">
            <a:extLst>
              <a:ext uri="{FF2B5EF4-FFF2-40B4-BE49-F238E27FC236}">
                <a16:creationId xmlns:a16="http://schemas.microsoft.com/office/drawing/2014/main" id="{B7E3C47E-C235-CE4A-B830-6D9001ECB11B}"/>
              </a:ext>
            </a:extLst>
          </p:cNvPr>
          <p:cNvSpPr>
            <a:spLocks noGrp="1"/>
          </p:cNvSpPr>
          <p:nvPr>
            <p:ph type="body" sz="quarter" idx="10" hasCustomPrompt="1"/>
          </p:nvPr>
        </p:nvSpPr>
        <p:spPr>
          <a:xfrm>
            <a:off x="829565" y="1079436"/>
            <a:ext cx="7396175" cy="300038"/>
          </a:xfrm>
          <a:prstGeom prst="rect">
            <a:avLst/>
          </a:prstGeom>
        </p:spPr>
        <p:txBody>
          <a:bodyPr/>
          <a:lstStyle>
            <a:lvl1pPr marL="0" indent="0" algn="ctr">
              <a:buFontTx/>
              <a:buNone/>
              <a:defRPr sz="1000" b="1" i="0" spc="150" baseline="0">
                <a:solidFill>
                  <a:srgbClr val="56C3FF"/>
                </a:solidFill>
                <a:latin typeface="Montserrat ExtraBold" pitchFamily="2" charset="77"/>
              </a:defRPr>
            </a:lvl1pPr>
            <a:lvl2pPr marL="457200" indent="0">
              <a:buFontTx/>
              <a:buNone/>
              <a:defRPr sz="1000" b="1" i="0">
                <a:solidFill>
                  <a:srgbClr val="56C3FF"/>
                </a:solidFill>
                <a:latin typeface="Montserrat ExtraBold" pitchFamily="2" charset="77"/>
              </a:defRPr>
            </a:lvl2pPr>
            <a:lvl3pPr marL="914400" indent="0">
              <a:buFontTx/>
              <a:buNone/>
              <a:defRPr sz="1000" b="1" i="0">
                <a:solidFill>
                  <a:srgbClr val="56C3FF"/>
                </a:solidFill>
                <a:latin typeface="Montserrat ExtraBold" pitchFamily="2" charset="77"/>
              </a:defRPr>
            </a:lvl3pPr>
            <a:lvl4pPr marL="1371600" indent="0">
              <a:buFontTx/>
              <a:buNone/>
              <a:defRPr sz="1000" b="1" i="0">
                <a:solidFill>
                  <a:srgbClr val="56C3FF"/>
                </a:solidFill>
                <a:latin typeface="Montserrat ExtraBold" pitchFamily="2" charset="77"/>
              </a:defRPr>
            </a:lvl4pPr>
            <a:lvl5pPr marL="1828800" indent="0">
              <a:buFontTx/>
              <a:buNone/>
              <a:defRPr sz="1000" b="1" i="0">
                <a:solidFill>
                  <a:srgbClr val="56C3FF"/>
                </a:solidFill>
                <a:latin typeface="Montserrat ExtraBold" pitchFamily="2" charset="77"/>
              </a:defRPr>
            </a:lvl5pPr>
          </a:lstStyle>
          <a:p>
            <a:pPr lvl="0"/>
            <a:r>
              <a:rPr lang="en-US" dirty="0"/>
              <a:t>TRANSITION SLIDE SUBTITLE</a:t>
            </a:r>
          </a:p>
        </p:txBody>
      </p:sp>
    </p:spTree>
    <p:extLst>
      <p:ext uri="{BB962C8B-B14F-4D97-AF65-F5344CB8AC3E}">
        <p14:creationId xmlns:p14="http://schemas.microsoft.com/office/powerpoint/2010/main" val="15425456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4.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5.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theme" Target="../theme/theme6.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1D5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031697"/>
      </p:ext>
    </p:extLst>
  </p:cSld>
  <p:clrMap bg1="lt1" tx1="dk1" bg2="lt2" tx2="dk2" accent1="accent1" accent2="accent2" accent3="accent3" accent4="accent4" accent5="accent5" accent6="accent6" hlink="hlink" folHlink="folHlink"/>
  <p:sldLayoutIdLst>
    <p:sldLayoutId id="2147483683" r:id="rId1"/>
    <p:sldLayoutId id="2147483694" r:id="rId2"/>
  </p:sldLayoutIdLst>
  <p:txStyles>
    <p:titleStyle>
      <a:lvl1pPr marL="0" marR="0" indent="0" algn="l" defTabSz="457200" rtl="0" eaLnBrk="1" fontAlgn="auto" latinLnBrk="0" hangingPunct="1">
        <a:lnSpc>
          <a:spcPct val="100000"/>
        </a:lnSpc>
        <a:spcBef>
          <a:spcPct val="0"/>
        </a:spcBef>
        <a:spcAft>
          <a:spcPts val="0"/>
        </a:spcAft>
        <a:buClrTx/>
        <a:buSzTx/>
        <a:buFontTx/>
        <a:buNone/>
        <a:tabLst/>
        <a:defRPr sz="4400" kern="1200" cap="all">
          <a:solidFill>
            <a:schemeClr val="bg1"/>
          </a:solidFill>
          <a:latin typeface="Barlow Condensed SemiBold"/>
          <a:ea typeface="+mj-ea"/>
          <a:cs typeface="Barlow Condensed SemiBold"/>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61D5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466656"/>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marL="0" marR="0" indent="0" algn="l" defTabSz="457200" rtl="0" eaLnBrk="1" fontAlgn="auto" latinLnBrk="0" hangingPunct="1">
        <a:lnSpc>
          <a:spcPct val="100000"/>
        </a:lnSpc>
        <a:spcBef>
          <a:spcPct val="0"/>
        </a:spcBef>
        <a:spcAft>
          <a:spcPts val="0"/>
        </a:spcAft>
        <a:buClrTx/>
        <a:buSzTx/>
        <a:buFontTx/>
        <a:buNone/>
        <a:tabLst/>
        <a:defRPr sz="4400" kern="1200" cap="all">
          <a:solidFill>
            <a:schemeClr val="bg1"/>
          </a:solidFill>
          <a:latin typeface="Barlow Condensed SemiBold"/>
          <a:ea typeface="+mj-ea"/>
          <a:cs typeface="Barlow Condensed SemiBold"/>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1D5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49430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marL="0" marR="0" indent="0" algn="l" defTabSz="457200" rtl="0" eaLnBrk="1" fontAlgn="auto" latinLnBrk="0" hangingPunct="1">
        <a:lnSpc>
          <a:spcPct val="100000"/>
        </a:lnSpc>
        <a:spcBef>
          <a:spcPct val="0"/>
        </a:spcBef>
        <a:spcAft>
          <a:spcPts val="0"/>
        </a:spcAft>
        <a:buClrTx/>
        <a:buSzTx/>
        <a:buFontTx/>
        <a:buNone/>
        <a:tabLst/>
        <a:defRPr sz="4400" kern="1200" cap="all">
          <a:solidFill>
            <a:schemeClr val="bg1"/>
          </a:solidFill>
          <a:latin typeface="Barlow Condensed SemiBold"/>
          <a:ea typeface="+mj-ea"/>
          <a:cs typeface="Barlow Condensed SemiBold"/>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1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1" name="Google Shape;121;p11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2" name="Google Shape;122;p1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23" name="Google Shape;123;p1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24" name="Google Shape;124;p1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44862345"/>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998" r:id="rId7"/>
    <p:sldLayoutId id="2147483999" r:id="rId8"/>
    <p:sldLayoutId id="214748400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
        <p:cNvGrpSpPr/>
        <p:nvPr/>
      </p:nvGrpSpPr>
      <p:grpSpPr>
        <a:xfrm>
          <a:off x="0" y="0"/>
          <a:ext cx="0" cy="0"/>
          <a:chOff x="0" y="0"/>
          <a:chExt cx="0" cy="0"/>
        </a:xfrm>
      </p:grpSpPr>
    </p:spTree>
    <p:extLst>
      <p:ext uri="{BB962C8B-B14F-4D97-AF65-F5344CB8AC3E}">
        <p14:creationId xmlns:p14="http://schemas.microsoft.com/office/powerpoint/2010/main" val="2721317406"/>
      </p:ext>
    </p:extLst>
  </p:cSld>
  <p:clrMap bg1="lt1" tx1="dk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6" r:id="rId9"/>
    <p:sldLayoutId id="2147483887" r:id="rId10"/>
    <p:sldLayoutId id="2147483888" r:id="rId11"/>
    <p:sldLayoutId id="2147483889" r:id="rId12"/>
    <p:sldLayoutId id="2147483891" r:id="rId13"/>
    <p:sldLayoutId id="2147483892" r:id="rId14"/>
    <p:sldLayoutId id="2147483893" r:id="rId15"/>
    <p:sldLayoutId id="2147483894" r:id="rId16"/>
    <p:sldLayoutId id="2147483895" r:id="rId17"/>
    <p:sldLayoutId id="2147483896" r:id="rId18"/>
    <p:sldLayoutId id="214748389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61D52"/>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470551623"/>
      </p:ext>
    </p:extLst>
  </p:cSld>
  <p:clrMap bg1="lt1" tx1="dk1" bg2="dk2" tx2="lt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40.xml"/><Relationship Id="rId5" Type="http://schemas.openxmlformats.org/officeDocument/2006/relationships/image" Target="../media/image40.png"/><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123.png"/><Relationship Id="rId4" Type="http://schemas.openxmlformats.org/officeDocument/2006/relationships/image" Target="../media/image116.png"/></Relationships>
</file>

<file path=ppt/slides/_rels/slide11.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png"/><Relationship Id="rId3" Type="http://schemas.openxmlformats.org/officeDocument/2006/relationships/image" Target="../media/image124.png"/><Relationship Id="rId7" Type="http://schemas.openxmlformats.org/officeDocument/2006/relationships/image" Target="../media/image127.png"/><Relationship Id="rId12" Type="http://schemas.openxmlformats.org/officeDocument/2006/relationships/image" Target="../media/image132.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5" Type="http://schemas.openxmlformats.org/officeDocument/2006/relationships/image" Target="../media/image135.png"/><Relationship Id="rId10" Type="http://schemas.openxmlformats.org/officeDocument/2006/relationships/image" Target="../media/image130.png"/><Relationship Id="rId4" Type="http://schemas.openxmlformats.org/officeDocument/2006/relationships/image" Target="../media/image117.png"/><Relationship Id="rId9" Type="http://schemas.openxmlformats.org/officeDocument/2006/relationships/image" Target="../media/image129.png"/><Relationship Id="rId14" Type="http://schemas.openxmlformats.org/officeDocument/2006/relationships/image" Target="../media/image134.png"/></Relationships>
</file>

<file path=ppt/slides/_rels/slide12.xml.rels><?xml version="1.0" encoding="UTF-8" standalone="yes"?>
<Relationships xmlns="http://schemas.openxmlformats.org/package/2006/relationships"><Relationship Id="rId3" Type="http://schemas.openxmlformats.org/officeDocument/2006/relationships/image" Target="../media/image136.jpg"/><Relationship Id="rId7" Type="http://schemas.openxmlformats.org/officeDocument/2006/relationships/image" Target="../media/image129.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38.png"/><Relationship Id="rId4" Type="http://schemas.openxmlformats.org/officeDocument/2006/relationships/image" Target="../media/image137.png"/></Relationships>
</file>

<file path=ppt/slides/_rels/slide1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144.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45.png"/></Relationships>
</file>

<file path=ppt/slides/_rels/slide1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149.png"/></Relationships>
</file>

<file path=ppt/slides/_rels/slide2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22.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 Id="rId9"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hyperlink" Target="https://www.frbsf.org/wp-content/uploads/sites/7/consumer-payments-covid-19-pandemic-diary-consumer-payment-choice-supplement-3.pdf" TargetMode="External"/><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hyperlink" Target="https://www.federalreserve.gov/publications/files/2020-report-economic-well-being-us-households-202105.pdf" TargetMode="External"/><Relationship Id="rId5" Type="http://schemas.openxmlformats.org/officeDocument/2006/relationships/hyperlink" Target="https://cts.businesswire.com/ct/CT?id=smartlink&amp;url=https%3A%2F%2Fwww.clevelandfed.org%2Fnewsroom-and-events%2Fpublications%2Feconomic-commentary%2F2022-economic-commentaries%2Fec-202207-unbanked-in-america-a-review-of-the-literature.aspx&amp;esheet=53332366&amp;newsitemid=20230221005127&amp;lan=en-US&amp;anchor=Unbanked+in+America%3A+A+Review+of+the+Literature&amp;index=10&amp;md5=25c5bf9bc99059dbb04a51c4b49ac25e&amp;_gl=1*1t0eng2*_ga*OTIxMTYyNzAuMTYzNTk2MTczNw..*_ga_ZQWF70T3FK*MTY3NzA3OTExMC4zMi4xLjE2NzcwNzkxMzMuMzcuMC4w" TargetMode="External"/><Relationship Id="rId4" Type="http://schemas.openxmlformats.org/officeDocument/2006/relationships/hyperlink" Target="https://www.clevelandfed.org/publications/economic-commentary/2022/ec-202207-unbanked-in-america-a-review-of-the-literature" TargetMode="External"/></Relationships>
</file>

<file path=ppt/slides/_rels/slide4.xml.rels><?xml version="1.0" encoding="UTF-8" standalone="yes"?>
<Relationships xmlns="http://schemas.openxmlformats.org/package/2006/relationships"><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6.png"/><Relationship Id="rId39" Type="http://schemas.openxmlformats.org/officeDocument/2006/relationships/image" Target="../media/image79.png"/><Relationship Id="rId21" Type="http://schemas.openxmlformats.org/officeDocument/2006/relationships/image" Target="../media/image61.png"/><Relationship Id="rId34" Type="http://schemas.openxmlformats.org/officeDocument/2006/relationships/image" Target="../media/image74.png"/><Relationship Id="rId42" Type="http://schemas.openxmlformats.org/officeDocument/2006/relationships/image" Target="../media/image82.png"/><Relationship Id="rId47" Type="http://schemas.openxmlformats.org/officeDocument/2006/relationships/image" Target="../media/image87.png"/><Relationship Id="rId50" Type="http://schemas.openxmlformats.org/officeDocument/2006/relationships/image" Target="../media/image90.png"/><Relationship Id="rId55" Type="http://schemas.openxmlformats.org/officeDocument/2006/relationships/image" Target="../media/image95.png"/><Relationship Id="rId7" Type="http://schemas.openxmlformats.org/officeDocument/2006/relationships/image" Target="../media/image47.png"/><Relationship Id="rId2" Type="http://schemas.openxmlformats.org/officeDocument/2006/relationships/image" Target="../media/image42.png"/><Relationship Id="rId16" Type="http://schemas.openxmlformats.org/officeDocument/2006/relationships/image" Target="../media/image56.png"/><Relationship Id="rId29" Type="http://schemas.openxmlformats.org/officeDocument/2006/relationships/image" Target="../media/image69.png"/><Relationship Id="rId11" Type="http://schemas.openxmlformats.org/officeDocument/2006/relationships/image" Target="../media/image51.png"/><Relationship Id="rId24" Type="http://schemas.openxmlformats.org/officeDocument/2006/relationships/image" Target="../media/image64.png"/><Relationship Id="rId32" Type="http://schemas.openxmlformats.org/officeDocument/2006/relationships/image" Target="../media/image72.png"/><Relationship Id="rId37" Type="http://schemas.openxmlformats.org/officeDocument/2006/relationships/image" Target="../media/image77.png"/><Relationship Id="rId40" Type="http://schemas.openxmlformats.org/officeDocument/2006/relationships/image" Target="../media/image80.png"/><Relationship Id="rId45" Type="http://schemas.openxmlformats.org/officeDocument/2006/relationships/image" Target="../media/image85.png"/><Relationship Id="rId53" Type="http://schemas.openxmlformats.org/officeDocument/2006/relationships/image" Target="../media/image93.png"/><Relationship Id="rId5" Type="http://schemas.openxmlformats.org/officeDocument/2006/relationships/image" Target="../media/image45.png"/><Relationship Id="rId10" Type="http://schemas.openxmlformats.org/officeDocument/2006/relationships/image" Target="../media/image50.png"/><Relationship Id="rId19" Type="http://schemas.openxmlformats.org/officeDocument/2006/relationships/image" Target="../media/image59.png"/><Relationship Id="rId31" Type="http://schemas.openxmlformats.org/officeDocument/2006/relationships/image" Target="../media/image71.png"/><Relationship Id="rId44" Type="http://schemas.openxmlformats.org/officeDocument/2006/relationships/image" Target="../media/image84.png"/><Relationship Id="rId52" Type="http://schemas.openxmlformats.org/officeDocument/2006/relationships/image" Target="../media/image92.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image" Target="../media/image75.png"/><Relationship Id="rId43" Type="http://schemas.openxmlformats.org/officeDocument/2006/relationships/image" Target="../media/image83.png"/><Relationship Id="rId48" Type="http://schemas.openxmlformats.org/officeDocument/2006/relationships/image" Target="../media/image88.png"/><Relationship Id="rId56" Type="http://schemas.openxmlformats.org/officeDocument/2006/relationships/image" Target="../media/image96.png"/><Relationship Id="rId8" Type="http://schemas.openxmlformats.org/officeDocument/2006/relationships/image" Target="../media/image48.png"/><Relationship Id="rId51" Type="http://schemas.openxmlformats.org/officeDocument/2006/relationships/image" Target="../media/image91.png"/><Relationship Id="rId3" Type="http://schemas.openxmlformats.org/officeDocument/2006/relationships/image" Target="../media/image43.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38" Type="http://schemas.openxmlformats.org/officeDocument/2006/relationships/image" Target="../media/image78.png"/><Relationship Id="rId46" Type="http://schemas.openxmlformats.org/officeDocument/2006/relationships/image" Target="../media/image86.png"/><Relationship Id="rId20" Type="http://schemas.openxmlformats.org/officeDocument/2006/relationships/image" Target="../media/image60.png"/><Relationship Id="rId41" Type="http://schemas.openxmlformats.org/officeDocument/2006/relationships/image" Target="../media/image81.png"/><Relationship Id="rId54" Type="http://schemas.openxmlformats.org/officeDocument/2006/relationships/image" Target="../media/image94.png"/><Relationship Id="rId1" Type="http://schemas.openxmlformats.org/officeDocument/2006/relationships/slideLayout" Target="../slideLayouts/slideLayout18.xml"/><Relationship Id="rId6" Type="http://schemas.openxmlformats.org/officeDocument/2006/relationships/image" Target="../media/image46.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png"/><Relationship Id="rId36" Type="http://schemas.openxmlformats.org/officeDocument/2006/relationships/image" Target="../media/image76.png"/><Relationship Id="rId49" Type="http://schemas.openxmlformats.org/officeDocument/2006/relationships/image" Target="../media/image89.png"/></Relationships>
</file>

<file path=ppt/slides/_rels/slide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13.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s>
</file>

<file path=ppt/slides/_rels/slide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10.png"/><Relationship Id="rId7" Type="http://schemas.openxmlformats.org/officeDocument/2006/relationships/image" Target="../media/image120.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1.png"/></Relationships>
</file>

<file path=ppt/slides/_rels/slide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hyperlink" Target="https://www.uhccommunityplan.com/dual-eligible/benefits/UCar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1"/>
          <p:cNvSpPr txBox="1">
            <a:spLocks noGrp="1"/>
          </p:cNvSpPr>
          <p:nvPr>
            <p:ph type="ctrTitle"/>
          </p:nvPr>
        </p:nvSpPr>
        <p:spPr>
          <a:xfrm>
            <a:off x="486446" y="1759017"/>
            <a:ext cx="7392600" cy="1100338"/>
          </a:xfrm>
          <a:prstGeom prst="rect">
            <a:avLst/>
          </a:prstGeom>
          <a:noFill/>
          <a:ln>
            <a:noFill/>
          </a:ln>
        </p:spPr>
        <p:txBody>
          <a:bodyPr spcFirstLastPara="1" wrap="square" lIns="68575" tIns="34275" rIns="68575" bIns="34275" anchor="b" anchorCtr="0">
            <a:noAutofit/>
          </a:bodyPr>
          <a:lstStyle/>
          <a:p>
            <a:pPr>
              <a:buSzPts val="4500"/>
            </a:pPr>
            <a:br>
              <a:rPr lang="en-US" sz="2800" dirty="0"/>
            </a:br>
            <a:r>
              <a:rPr lang="en-US" sz="2800" dirty="0"/>
              <a:t>ALTERNATIVE PAYMENTS IN A CASHLESS WORLD</a:t>
            </a:r>
            <a:endParaRPr sz="2800" dirty="0"/>
          </a:p>
        </p:txBody>
      </p:sp>
      <p:sp>
        <p:nvSpPr>
          <p:cNvPr id="6" name="Subtitle 1">
            <a:extLst>
              <a:ext uri="{FF2B5EF4-FFF2-40B4-BE49-F238E27FC236}">
                <a16:creationId xmlns:a16="http://schemas.microsoft.com/office/drawing/2014/main" id="{CE73C60D-B294-4610-84F9-88EBBD2A8C6C}"/>
              </a:ext>
            </a:extLst>
          </p:cNvPr>
          <p:cNvSpPr txBox="1">
            <a:spLocks/>
          </p:cNvSpPr>
          <p:nvPr/>
        </p:nvSpPr>
        <p:spPr>
          <a:xfrm>
            <a:off x="362088" y="3192449"/>
            <a:ext cx="4498377" cy="598339"/>
          </a:xfrm>
          <a:prstGeom prst="rect">
            <a:avLst/>
          </a:prstGeom>
        </p:spPr>
        <p:txBody>
          <a:bodyPr/>
          <a:lstStyle>
            <a:lvl1pPr marL="0" indent="0" algn="l" defTabSz="457200" rtl="0" eaLnBrk="1" latinLnBrk="0" hangingPunct="1">
              <a:spcBef>
                <a:spcPct val="20000"/>
              </a:spcBef>
              <a:buFont typeface="Arial"/>
              <a:buNone/>
              <a:defRPr sz="1200" kern="1200">
                <a:solidFill>
                  <a:schemeClr val="bg1"/>
                </a:solidFill>
                <a:latin typeface="Montserrat regular"/>
                <a:ea typeface="+mn-ea"/>
                <a:cs typeface="Montserrat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spcBef>
                <a:spcPts val="200"/>
              </a:spcBef>
              <a:buClr>
                <a:srgbClr val="888888"/>
              </a:buClr>
              <a:buSzPts val="1200"/>
              <a:defRPr/>
            </a:pPr>
            <a:r>
              <a:rPr lang="en-US" dirty="0">
                <a:latin typeface="Montserrat"/>
                <a:ea typeface="Montserrat"/>
                <a:cs typeface="Montserrat"/>
                <a:sym typeface="Montserrat"/>
              </a:rPr>
              <a:t>Gregory Jenkins, II</a:t>
            </a:r>
          </a:p>
          <a:p>
            <a:pPr lvl="0">
              <a:spcBef>
                <a:spcPts val="200"/>
              </a:spcBef>
              <a:buClr>
                <a:srgbClr val="888888"/>
              </a:buClr>
              <a:buSzPts val="1200"/>
              <a:defRPr/>
            </a:pPr>
            <a:r>
              <a:rPr lang="en-US" dirty="0">
                <a:latin typeface="Montserrat"/>
                <a:ea typeface="Montserrat"/>
                <a:cs typeface="Montserrat"/>
                <a:sym typeface="Montserrat"/>
              </a:rPr>
              <a:t>Assistant Public Utilities </a:t>
            </a:r>
          </a:p>
          <a:p>
            <a:pPr lvl="0">
              <a:spcBef>
                <a:spcPts val="200"/>
              </a:spcBef>
              <a:buClr>
                <a:srgbClr val="888888"/>
              </a:buClr>
              <a:buSzPts val="1200"/>
              <a:defRPr/>
            </a:pPr>
            <a:r>
              <a:rPr lang="en-US" dirty="0">
                <a:latin typeface="Montserrat"/>
                <a:ea typeface="Montserrat"/>
                <a:cs typeface="Montserrat"/>
                <a:sym typeface="Montserrat"/>
              </a:rPr>
              <a:t>Director - City of Raleigh </a:t>
            </a:r>
          </a:p>
        </p:txBody>
      </p:sp>
      <p:sp>
        <p:nvSpPr>
          <p:cNvPr id="7" name="Subtitle 1">
            <a:extLst>
              <a:ext uri="{FF2B5EF4-FFF2-40B4-BE49-F238E27FC236}">
                <a16:creationId xmlns:a16="http://schemas.microsoft.com/office/drawing/2014/main" id="{D0F8C89E-3E50-4E4C-B29E-72AA1401F503}"/>
              </a:ext>
            </a:extLst>
          </p:cNvPr>
          <p:cNvSpPr txBox="1">
            <a:spLocks/>
          </p:cNvSpPr>
          <p:nvPr/>
        </p:nvSpPr>
        <p:spPr>
          <a:xfrm>
            <a:off x="370368" y="4106730"/>
            <a:ext cx="4238702" cy="598339"/>
          </a:xfrm>
          <a:prstGeom prst="rect">
            <a:avLst/>
          </a:prstGeom>
        </p:spPr>
        <p:txBody>
          <a:bodyPr/>
          <a:lstStyle>
            <a:lvl1pPr marL="0" indent="0" algn="l" defTabSz="457200" rtl="0" eaLnBrk="1" latinLnBrk="0" hangingPunct="1">
              <a:spcBef>
                <a:spcPct val="20000"/>
              </a:spcBef>
              <a:buFont typeface="Arial"/>
              <a:buNone/>
              <a:defRPr sz="1200" kern="1200">
                <a:solidFill>
                  <a:schemeClr val="bg1"/>
                </a:solidFill>
                <a:latin typeface="Montserrat regular"/>
                <a:ea typeface="+mn-ea"/>
                <a:cs typeface="Montserrat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200"/>
              </a:spcBef>
              <a:buClr>
                <a:srgbClr val="888888"/>
              </a:buClr>
              <a:buSzPts val="1200"/>
              <a:defRPr/>
            </a:pPr>
            <a:r>
              <a:rPr lang="en-US" dirty="0">
                <a:latin typeface="Montserrat"/>
                <a:ea typeface="Montserrat"/>
                <a:cs typeface="Montserrat"/>
              </a:rPr>
              <a:t>Nicole Haskins</a:t>
            </a:r>
          </a:p>
          <a:p>
            <a:pPr>
              <a:spcBef>
                <a:spcPts val="200"/>
              </a:spcBef>
              <a:buClr>
                <a:srgbClr val="888888"/>
              </a:buClr>
              <a:buSzPts val="1200"/>
              <a:defRPr/>
            </a:pPr>
            <a:r>
              <a:rPr lang="en-US" dirty="0">
                <a:latin typeface="Montserrat"/>
                <a:ea typeface="Montserrat"/>
                <a:cs typeface="Montserrat"/>
              </a:rPr>
              <a:t>Vice President of Sales &amp; Marketing</a:t>
            </a:r>
          </a:p>
          <a:p>
            <a:pPr>
              <a:spcBef>
                <a:spcPts val="200"/>
              </a:spcBef>
              <a:buClr>
                <a:srgbClr val="888888"/>
              </a:buClr>
              <a:buSzPts val="1200"/>
              <a:defRPr/>
            </a:pPr>
            <a:r>
              <a:rPr lang="en-US" dirty="0">
                <a:latin typeface="Montserrat"/>
                <a:ea typeface="Montserrat"/>
                <a:cs typeface="Montserrat"/>
              </a:rPr>
              <a:t>Paymentus </a:t>
            </a:r>
          </a:p>
        </p:txBody>
      </p:sp>
      <p:pic>
        <p:nvPicPr>
          <p:cNvPr id="9" name="Picture 8">
            <a:extLst>
              <a:ext uri="{FF2B5EF4-FFF2-40B4-BE49-F238E27FC236}">
                <a16:creationId xmlns:a16="http://schemas.microsoft.com/office/drawing/2014/main" id="{B6DC7D46-8251-46A2-B0BA-E23B495E1384}"/>
              </a:ext>
            </a:extLst>
          </p:cNvPr>
          <p:cNvPicPr>
            <a:picLocks noChangeAspect="1"/>
          </p:cNvPicPr>
          <p:nvPr/>
        </p:nvPicPr>
        <p:blipFill>
          <a:blip r:embed="rId3"/>
          <a:stretch>
            <a:fillRect/>
          </a:stretch>
        </p:blipFill>
        <p:spPr>
          <a:xfrm>
            <a:off x="7879046" y="4858065"/>
            <a:ext cx="1162582" cy="285435"/>
          </a:xfrm>
          <a:prstGeom prst="rect">
            <a:avLst/>
          </a:prstGeom>
        </p:spPr>
      </p:pic>
      <p:pic>
        <p:nvPicPr>
          <p:cNvPr id="16" name="Picture 15">
            <a:extLst>
              <a:ext uri="{FF2B5EF4-FFF2-40B4-BE49-F238E27FC236}">
                <a16:creationId xmlns:a16="http://schemas.microsoft.com/office/drawing/2014/main" id="{C4F087DC-F8F2-473C-8377-B6D050EEF15C}"/>
              </a:ext>
            </a:extLst>
          </p:cNvPr>
          <p:cNvPicPr>
            <a:picLocks noChangeAspect="1"/>
          </p:cNvPicPr>
          <p:nvPr/>
        </p:nvPicPr>
        <p:blipFill>
          <a:blip r:embed="rId4"/>
          <a:stretch>
            <a:fillRect/>
          </a:stretch>
        </p:blipFill>
        <p:spPr>
          <a:xfrm>
            <a:off x="2794892" y="855003"/>
            <a:ext cx="1387854" cy="931019"/>
          </a:xfrm>
          <a:prstGeom prst="rect">
            <a:avLst/>
          </a:prstGeom>
        </p:spPr>
      </p:pic>
      <p:pic>
        <p:nvPicPr>
          <p:cNvPr id="2" name="Picture 1">
            <a:extLst>
              <a:ext uri="{FF2B5EF4-FFF2-40B4-BE49-F238E27FC236}">
                <a16:creationId xmlns:a16="http://schemas.microsoft.com/office/drawing/2014/main" id="{A1F291A7-7C51-4BD4-98E0-37374A5A1070}"/>
              </a:ext>
            </a:extLst>
          </p:cNvPr>
          <p:cNvPicPr>
            <a:picLocks noChangeAspect="1"/>
          </p:cNvPicPr>
          <p:nvPr/>
        </p:nvPicPr>
        <p:blipFill>
          <a:blip r:embed="rId5"/>
          <a:stretch>
            <a:fillRect/>
          </a:stretch>
        </p:blipFill>
        <p:spPr>
          <a:xfrm>
            <a:off x="538574" y="822787"/>
            <a:ext cx="1951145" cy="1176570"/>
          </a:xfrm>
          <a:prstGeom prst="rect">
            <a:avLst/>
          </a:prstGeom>
        </p:spPr>
      </p:pic>
    </p:spTree>
    <p:extLst>
      <p:ext uri="{BB962C8B-B14F-4D97-AF65-F5344CB8AC3E}">
        <p14:creationId xmlns:p14="http://schemas.microsoft.com/office/powerpoint/2010/main" val="1362214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64"/>
        <p:cNvGrpSpPr/>
        <p:nvPr/>
      </p:nvGrpSpPr>
      <p:grpSpPr>
        <a:xfrm>
          <a:off x="0" y="0"/>
          <a:ext cx="0" cy="0"/>
          <a:chOff x="0" y="0"/>
          <a:chExt cx="0" cy="0"/>
        </a:xfrm>
      </p:grpSpPr>
      <p:sp>
        <p:nvSpPr>
          <p:cNvPr id="1065" name="Google Shape;1065;p134"/>
          <p:cNvSpPr txBox="1">
            <a:spLocks noGrp="1"/>
          </p:cNvSpPr>
          <p:nvPr>
            <p:ph type="body" idx="1"/>
          </p:nvPr>
        </p:nvSpPr>
        <p:spPr>
          <a:xfrm>
            <a:off x="496875" y="1468450"/>
            <a:ext cx="4088100" cy="3117900"/>
          </a:xfrm>
          <a:prstGeom prst="rect">
            <a:avLst/>
          </a:prstGeom>
        </p:spPr>
        <p:txBody>
          <a:bodyPr spcFirstLastPara="1" wrap="square" lIns="91425" tIns="45700" rIns="91425" bIns="45700" anchor="t" anchorCtr="0">
            <a:noAutofit/>
          </a:bodyPr>
          <a:lstStyle/>
          <a:p>
            <a:pPr marL="0" lvl="0" indent="0" algn="l" rtl="0">
              <a:lnSpc>
                <a:spcPct val="150000"/>
              </a:lnSpc>
              <a:spcBef>
                <a:spcPts val="240"/>
              </a:spcBef>
              <a:spcAft>
                <a:spcPts val="0"/>
              </a:spcAft>
              <a:buNone/>
            </a:pPr>
            <a:r>
              <a:rPr lang="en-US" b="1"/>
              <a:t>When a customer’s bill is due, they can pay with cash and choose from many convenient local retailers. </a:t>
            </a:r>
            <a:endParaRPr b="1"/>
          </a:p>
          <a:p>
            <a:pPr marL="0" lvl="0" indent="0" algn="l" rtl="0">
              <a:lnSpc>
                <a:spcPct val="150000"/>
              </a:lnSpc>
              <a:spcBef>
                <a:spcPts val="1000"/>
              </a:spcBef>
              <a:spcAft>
                <a:spcPts val="0"/>
              </a:spcAft>
              <a:buNone/>
            </a:pPr>
            <a:r>
              <a:rPr lang="en-US"/>
              <a:t>Customers simply select the cash option on web or mobile,  then choose the most convenient next steps for them, including:</a:t>
            </a:r>
            <a:endParaRPr/>
          </a:p>
          <a:p>
            <a:pPr marL="457200" lvl="0" indent="-304800" algn="l" rtl="0">
              <a:lnSpc>
                <a:spcPct val="150000"/>
              </a:lnSpc>
              <a:spcBef>
                <a:spcPts val="1000"/>
              </a:spcBef>
              <a:spcAft>
                <a:spcPts val="0"/>
              </a:spcAft>
              <a:buClr>
                <a:srgbClr val="01C5FE"/>
              </a:buClr>
              <a:buSzPts val="1200"/>
              <a:buFont typeface="Montserrat"/>
              <a:buChar char="●"/>
            </a:pPr>
            <a:r>
              <a:rPr lang="en-US" sz="1200">
                <a:solidFill>
                  <a:srgbClr val="061D52"/>
                </a:solidFill>
                <a:latin typeface="Montserrat"/>
                <a:ea typeface="Montserrat"/>
                <a:cs typeface="Montserrat"/>
                <a:sym typeface="Montserrat"/>
              </a:rPr>
              <a:t>selecting the nearest retailer</a:t>
            </a:r>
            <a:endParaRPr/>
          </a:p>
          <a:p>
            <a:pPr marL="457200" lvl="0" indent="-304800" algn="l" rtl="0">
              <a:lnSpc>
                <a:spcPct val="150000"/>
              </a:lnSpc>
              <a:spcBef>
                <a:spcPts val="0"/>
              </a:spcBef>
              <a:spcAft>
                <a:spcPts val="0"/>
              </a:spcAft>
              <a:buClr>
                <a:srgbClr val="01C5FE"/>
              </a:buClr>
              <a:buSzPts val="1200"/>
              <a:buFont typeface="Montserrat"/>
              <a:buChar char="●"/>
            </a:pPr>
            <a:r>
              <a:rPr lang="en-US" sz="1200">
                <a:solidFill>
                  <a:srgbClr val="061D52"/>
                </a:solidFill>
                <a:latin typeface="Montserrat"/>
                <a:ea typeface="Montserrat"/>
                <a:cs typeface="Montserrat"/>
                <a:sym typeface="Montserrat"/>
              </a:rPr>
              <a:t>choosing how they receive the barcode - via text, email, or print</a:t>
            </a:r>
            <a:endParaRPr sz="1200"/>
          </a:p>
          <a:p>
            <a:pPr marL="0" lvl="0" indent="0" algn="l" rtl="0">
              <a:lnSpc>
                <a:spcPct val="115000"/>
              </a:lnSpc>
              <a:spcBef>
                <a:spcPts val="240"/>
              </a:spcBef>
              <a:spcAft>
                <a:spcPts val="0"/>
              </a:spcAft>
              <a:buNone/>
            </a:pPr>
            <a:endParaRPr sz="1100"/>
          </a:p>
          <a:p>
            <a:pPr marL="0" lvl="0" indent="0" algn="l" rtl="0">
              <a:spcBef>
                <a:spcPts val="1000"/>
              </a:spcBef>
              <a:spcAft>
                <a:spcPts val="0"/>
              </a:spcAft>
              <a:buNone/>
            </a:pPr>
            <a:endParaRPr/>
          </a:p>
        </p:txBody>
      </p:sp>
      <p:sp>
        <p:nvSpPr>
          <p:cNvPr id="1070" name="Google Shape;1070;p134"/>
          <p:cNvSpPr txBox="1"/>
          <p:nvPr/>
        </p:nvSpPr>
        <p:spPr>
          <a:xfrm>
            <a:off x="1719150" y="4867700"/>
            <a:ext cx="7119900" cy="2769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US" sz="600">
                <a:solidFill>
                  <a:srgbClr val="B7B7B7"/>
                </a:solidFill>
                <a:latin typeface="Montserrat"/>
                <a:ea typeface="Montserrat"/>
                <a:cs typeface="Montserrat"/>
                <a:sym typeface="Montserrat"/>
              </a:rPr>
              <a:t>*Payment posting is instant for majority of billers unless business requires batch delivery at the end of each business day.</a:t>
            </a:r>
            <a:endParaRPr sz="600">
              <a:solidFill>
                <a:srgbClr val="B7B7B7"/>
              </a:solidFill>
              <a:latin typeface="Montserrat"/>
              <a:ea typeface="Montserrat"/>
              <a:cs typeface="Montserrat"/>
              <a:sym typeface="Montserrat"/>
            </a:endParaRPr>
          </a:p>
        </p:txBody>
      </p:sp>
      <p:sp>
        <p:nvSpPr>
          <p:cNvPr id="1071" name="Google Shape;1071;p134"/>
          <p:cNvSpPr txBox="1">
            <a:spLocks noGrp="1"/>
          </p:cNvSpPr>
          <p:nvPr>
            <p:ph type="ctrTitle"/>
          </p:nvPr>
        </p:nvSpPr>
        <p:spPr>
          <a:xfrm>
            <a:off x="497507" y="588412"/>
            <a:ext cx="8142000" cy="722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SCAN-TO-PAY @ RETAIL</a:t>
            </a:r>
            <a:endParaRPr/>
          </a:p>
        </p:txBody>
      </p:sp>
      <p:sp>
        <p:nvSpPr>
          <p:cNvPr id="1072" name="Google Shape;1072;p134"/>
          <p:cNvSpPr txBox="1">
            <a:spLocks noGrp="1"/>
          </p:cNvSpPr>
          <p:nvPr>
            <p:ph type="body" idx="1"/>
          </p:nvPr>
        </p:nvSpPr>
        <p:spPr>
          <a:xfrm>
            <a:off x="497500" y="328700"/>
            <a:ext cx="4235100" cy="3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6C3FF"/>
              </a:buClr>
              <a:buSzPts val="1000"/>
              <a:buFont typeface="Montserrat ExtraBold"/>
              <a:buNone/>
            </a:pPr>
            <a:r>
              <a:rPr lang="en-US" b="1">
                <a:solidFill>
                  <a:srgbClr val="56C3FF"/>
                </a:solidFill>
              </a:rPr>
              <a:t>CUSTOMER EXPERIENCE &amp; BENEFITS</a:t>
            </a:r>
            <a:endParaRPr b="1">
              <a:solidFill>
                <a:srgbClr val="56C3FF"/>
              </a:solidFill>
            </a:endParaRPr>
          </a:p>
        </p:txBody>
      </p:sp>
      <p:pic>
        <p:nvPicPr>
          <p:cNvPr id="1034" name="Picture 10" descr="https://lh7-us.googleusercontent.com/7_eEHrIKJsXLKXUpNYPpdo4zFxLYEH84rfMEyyrEfkqtpBibGQ2F-srMAvvQCsYJY8DhFZPpGzPf1xzVBbH4TThrT1QBsLSpq1nZo85Qn6qqyC78U-G7gRxzGy4GTDvxD2QlcKBfULpngvT3cCNc2wSTDQ=s2048">
            <a:extLst>
              <a:ext uri="{FF2B5EF4-FFF2-40B4-BE49-F238E27FC236}">
                <a16:creationId xmlns:a16="http://schemas.microsoft.com/office/drawing/2014/main" id="{B396E115-3333-9748-9535-422DD83977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24" t="5873" r="43074" b="9856"/>
          <a:stretch/>
        </p:blipFill>
        <p:spPr bwMode="auto">
          <a:xfrm>
            <a:off x="5073537" y="588412"/>
            <a:ext cx="1925782" cy="3831188"/>
          </a:xfrm>
          <a:prstGeom prst="rect">
            <a:avLst/>
          </a:prstGeom>
          <a:noFill/>
          <a:ln>
            <a:solidFill>
              <a:schemeClr val="bg1">
                <a:lumMod val="8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5" name="Picture 11" descr="https://lh7-us.googleusercontent.com/Vo8sqaWklVH-yIcB5ra2hxf-eWiJ5M0djNs1X8jtua3DZl8rEDEjn9vQJS0KPQTj5HCYhMEaN5KD_lFWcHPUVKQaJfIXC58LUcPe0FgSdCdQ2Ng4zIG8tTiYVNvqyDZI3UGuQOAqyLEChSMfIchzLxi7_Q=s2048">
            <a:extLst>
              <a:ext uri="{FF2B5EF4-FFF2-40B4-BE49-F238E27FC236}">
                <a16:creationId xmlns:a16="http://schemas.microsoft.com/office/drawing/2014/main" id="{6620A707-18A7-6347-A770-D0DC006F14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18" r="17815"/>
          <a:stretch/>
        </p:blipFill>
        <p:spPr bwMode="auto">
          <a:xfrm>
            <a:off x="7079674" y="1425396"/>
            <a:ext cx="1927550" cy="35539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7-us.googleusercontent.com/ddw8KoTT5-bVaONgObV21aGldBhGIebOZdeGkq_p8bqeA-f31cgBUlOXQ02Mh5tnk987pVWPss5yDCPnhrxJd9UH-rhXJ0ooCMEE7rC8nFd54lrabTEuPCX6Gt7Kp17se4g5fn3HFTFoSWOl6prwGFmTYw=s2048">
            <a:extLst>
              <a:ext uri="{FF2B5EF4-FFF2-40B4-BE49-F238E27FC236}">
                <a16:creationId xmlns:a16="http://schemas.microsoft.com/office/drawing/2014/main" id="{64C14DB3-147C-E94F-9336-A2D6690762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699" t="5217" r="32442" b="32589"/>
          <a:stretch/>
        </p:blipFill>
        <p:spPr bwMode="auto">
          <a:xfrm>
            <a:off x="7240385" y="1884166"/>
            <a:ext cx="1640231" cy="27021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D54B7A9-435B-DC4E-AF21-660C1AE98103}"/>
              </a:ext>
            </a:extLst>
          </p:cNvPr>
          <p:cNvSpPr/>
          <p:nvPr/>
        </p:nvSpPr>
        <p:spPr>
          <a:xfrm>
            <a:off x="4998722" y="3840480"/>
            <a:ext cx="2075412" cy="108066"/>
          </a:xfrm>
          <a:prstGeom prst="rect">
            <a:avLst/>
          </a:prstGeom>
          <a:noFill/>
          <a:ln w="12700">
            <a:solidFill>
              <a:srgbClr val="FF12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8"/>
        <p:cNvGrpSpPr/>
        <p:nvPr/>
      </p:nvGrpSpPr>
      <p:grpSpPr>
        <a:xfrm>
          <a:off x="0" y="0"/>
          <a:ext cx="0" cy="0"/>
          <a:chOff x="0" y="0"/>
          <a:chExt cx="0" cy="0"/>
        </a:xfrm>
      </p:grpSpPr>
      <p:sp>
        <p:nvSpPr>
          <p:cNvPr id="1079" name="Google Shape;1079;p135"/>
          <p:cNvSpPr txBox="1">
            <a:spLocks noGrp="1"/>
          </p:cNvSpPr>
          <p:nvPr>
            <p:ph type="body" idx="1"/>
          </p:nvPr>
        </p:nvSpPr>
        <p:spPr>
          <a:xfrm>
            <a:off x="496875" y="1468450"/>
            <a:ext cx="4548300" cy="2901000"/>
          </a:xfrm>
          <a:prstGeom prst="rect">
            <a:avLst/>
          </a:prstGeom>
        </p:spPr>
        <p:txBody>
          <a:bodyPr spcFirstLastPara="1" wrap="square" lIns="91425" tIns="45700" rIns="91425" bIns="45700" anchor="t" anchorCtr="0">
            <a:noAutofit/>
          </a:bodyPr>
          <a:lstStyle/>
          <a:p>
            <a:pPr marL="0" lvl="0" indent="0" algn="l" rtl="0">
              <a:spcBef>
                <a:spcPts val="240"/>
              </a:spcBef>
              <a:spcAft>
                <a:spcPts val="0"/>
              </a:spcAft>
              <a:buNone/>
            </a:pPr>
            <a:r>
              <a:rPr lang="en-US"/>
              <a:t>Convenient local network will include participating retailers like:</a:t>
            </a:r>
            <a:endParaRPr/>
          </a:p>
          <a:p>
            <a:pPr marL="0" lvl="0" indent="0" algn="l" rtl="0">
              <a:spcBef>
                <a:spcPts val="240"/>
              </a:spcBef>
              <a:spcAft>
                <a:spcPts val="0"/>
              </a:spcAft>
              <a:buNone/>
            </a:pPr>
            <a:endParaRPr/>
          </a:p>
          <a:p>
            <a:pPr marL="0" lvl="0" indent="0" algn="l" rtl="0">
              <a:spcBef>
                <a:spcPts val="240"/>
              </a:spcBef>
              <a:spcAft>
                <a:spcPts val="0"/>
              </a:spcAft>
              <a:buNone/>
            </a:pPr>
            <a:endParaRPr/>
          </a:p>
          <a:p>
            <a:pPr marL="0" lvl="0" indent="0" algn="l" rtl="0">
              <a:spcBef>
                <a:spcPts val="240"/>
              </a:spcBef>
              <a:spcAft>
                <a:spcPts val="0"/>
              </a:spcAft>
              <a:buNone/>
            </a:pPr>
            <a:endParaRPr/>
          </a:p>
          <a:p>
            <a:pPr marL="0" lvl="0" indent="0" algn="l" rtl="0">
              <a:spcBef>
                <a:spcPts val="240"/>
              </a:spcBef>
              <a:spcAft>
                <a:spcPts val="0"/>
              </a:spcAft>
              <a:buNone/>
            </a:pPr>
            <a:endParaRPr/>
          </a:p>
          <a:p>
            <a:pPr marL="0" lvl="0" indent="0" algn="l" rtl="0">
              <a:spcBef>
                <a:spcPts val="240"/>
              </a:spcBef>
              <a:spcAft>
                <a:spcPts val="0"/>
              </a:spcAft>
              <a:buNone/>
            </a:pPr>
            <a:r>
              <a:rPr lang="en-US"/>
              <a:t>Once in store:</a:t>
            </a:r>
            <a:endParaRPr/>
          </a:p>
          <a:p>
            <a:pPr marL="457200" lvl="0" indent="-304800" algn="l" rtl="0">
              <a:spcBef>
                <a:spcPts val="240"/>
              </a:spcBef>
              <a:spcAft>
                <a:spcPts val="0"/>
              </a:spcAft>
              <a:buClr>
                <a:srgbClr val="56C3FF"/>
              </a:buClr>
              <a:buSzPts val="1200"/>
              <a:buFont typeface="Montserrat"/>
              <a:buChar char="●"/>
            </a:pPr>
            <a:r>
              <a:rPr lang="en-US"/>
              <a:t>Customers show the barcode</a:t>
            </a:r>
            <a:endParaRPr/>
          </a:p>
          <a:p>
            <a:pPr marL="457200" lvl="0" indent="-304800" algn="l" rtl="0">
              <a:spcBef>
                <a:spcPts val="0"/>
              </a:spcBef>
              <a:spcAft>
                <a:spcPts val="0"/>
              </a:spcAft>
              <a:buClr>
                <a:srgbClr val="56C3FF"/>
              </a:buClr>
              <a:buSzPts val="1200"/>
              <a:buFont typeface="Montserrat"/>
              <a:buChar char="●"/>
            </a:pPr>
            <a:r>
              <a:rPr lang="en-US"/>
              <a:t>Customer provides cash to pay for the bill balance</a:t>
            </a:r>
            <a:endParaRPr/>
          </a:p>
          <a:p>
            <a:pPr marL="457200" lvl="0" indent="-304800" algn="l" rtl="0">
              <a:spcBef>
                <a:spcPts val="0"/>
              </a:spcBef>
              <a:spcAft>
                <a:spcPts val="0"/>
              </a:spcAft>
              <a:buClr>
                <a:srgbClr val="56C3FF"/>
              </a:buClr>
              <a:buSzPts val="1200"/>
              <a:buFont typeface="Montserrat"/>
              <a:buChar char="●"/>
            </a:pPr>
            <a:r>
              <a:rPr lang="en-US"/>
              <a:t>Payments post real-time* so there’s no interruptions to service or collections issues</a:t>
            </a:r>
            <a:endParaRPr/>
          </a:p>
          <a:p>
            <a:pPr marL="0" lvl="0" indent="0" algn="l" rtl="0">
              <a:spcBef>
                <a:spcPts val="240"/>
              </a:spcBef>
              <a:spcAft>
                <a:spcPts val="0"/>
              </a:spcAft>
              <a:buNone/>
            </a:pPr>
            <a:endParaRPr/>
          </a:p>
          <a:p>
            <a:pPr marL="0" lvl="0" indent="0" algn="l" rtl="0">
              <a:spcBef>
                <a:spcPts val="240"/>
              </a:spcBef>
              <a:spcAft>
                <a:spcPts val="0"/>
              </a:spcAft>
              <a:buNone/>
            </a:pPr>
            <a:endParaRPr/>
          </a:p>
        </p:txBody>
      </p:sp>
      <p:grpSp>
        <p:nvGrpSpPr>
          <p:cNvPr id="1080" name="Google Shape;1080;p135"/>
          <p:cNvGrpSpPr/>
          <p:nvPr/>
        </p:nvGrpSpPr>
        <p:grpSpPr>
          <a:xfrm>
            <a:off x="5263575" y="2219926"/>
            <a:ext cx="3295176" cy="2035650"/>
            <a:chOff x="5628750" y="2204351"/>
            <a:chExt cx="3295176" cy="2035650"/>
          </a:xfrm>
        </p:grpSpPr>
        <p:pic>
          <p:nvPicPr>
            <p:cNvPr id="1081" name="Google Shape;1081;p135"/>
            <p:cNvPicPr preferRelativeResize="0"/>
            <p:nvPr/>
          </p:nvPicPr>
          <p:blipFill>
            <a:blip r:embed="rId3">
              <a:alphaModFix/>
            </a:blip>
            <a:stretch>
              <a:fillRect/>
            </a:stretch>
          </p:blipFill>
          <p:spPr>
            <a:xfrm>
              <a:off x="5628750" y="2204351"/>
              <a:ext cx="3295176" cy="2035650"/>
            </a:xfrm>
            <a:prstGeom prst="rect">
              <a:avLst/>
            </a:prstGeom>
            <a:noFill/>
            <a:ln>
              <a:noFill/>
            </a:ln>
          </p:spPr>
        </p:pic>
        <p:pic>
          <p:nvPicPr>
            <p:cNvPr id="1082" name="Google Shape;1082;p135"/>
            <p:cNvPicPr preferRelativeResize="0"/>
            <p:nvPr/>
          </p:nvPicPr>
          <p:blipFill rotWithShape="1">
            <a:blip r:embed="rId4">
              <a:alphaModFix/>
            </a:blip>
            <a:srcRect l="11394" t="11845" r="11824" b="15257"/>
            <a:stretch/>
          </p:blipFill>
          <p:spPr>
            <a:xfrm>
              <a:off x="6177475" y="2526825"/>
              <a:ext cx="712174" cy="1234124"/>
            </a:xfrm>
            <a:prstGeom prst="rect">
              <a:avLst/>
            </a:prstGeom>
            <a:noFill/>
            <a:ln>
              <a:noFill/>
            </a:ln>
          </p:spPr>
        </p:pic>
      </p:grpSp>
      <p:sp>
        <p:nvSpPr>
          <p:cNvPr id="1083" name="Google Shape;1083;p135"/>
          <p:cNvSpPr txBox="1"/>
          <p:nvPr/>
        </p:nvSpPr>
        <p:spPr>
          <a:xfrm>
            <a:off x="1810025" y="4527100"/>
            <a:ext cx="7119900" cy="8082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US" sz="600">
                <a:solidFill>
                  <a:srgbClr val="B7B7B7"/>
                </a:solidFill>
                <a:latin typeface="Montserrat"/>
                <a:ea typeface="Montserrat"/>
                <a:cs typeface="Montserrat"/>
                <a:sym typeface="Montserrat"/>
              </a:rPr>
              <a:t>**Retail service fee up to $2.95 and limits may apply. Keep the receipt as proof of your transaction.</a:t>
            </a:r>
            <a:endParaRPr sz="600">
              <a:solidFill>
                <a:srgbClr val="B7B7B7"/>
              </a:solidFill>
              <a:latin typeface="Montserrat"/>
              <a:ea typeface="Montserrat"/>
              <a:cs typeface="Montserrat"/>
              <a:sym typeface="Montserrat"/>
            </a:endParaRPr>
          </a:p>
          <a:p>
            <a:pPr marL="0" lvl="0" indent="0" algn="r" rtl="0">
              <a:lnSpc>
                <a:spcPct val="115000"/>
              </a:lnSpc>
              <a:spcBef>
                <a:spcPts val="0"/>
              </a:spcBef>
              <a:spcAft>
                <a:spcPts val="0"/>
              </a:spcAft>
              <a:buClr>
                <a:schemeClr val="dk1"/>
              </a:buClr>
              <a:buSzPts val="1100"/>
              <a:buFont typeface="Arial"/>
              <a:buNone/>
            </a:pPr>
            <a:r>
              <a:rPr lang="en-US" sz="600">
                <a:solidFill>
                  <a:srgbClr val="B7B7B7"/>
                </a:solidFill>
                <a:latin typeface="Montserrat"/>
                <a:ea typeface="Montserrat"/>
                <a:cs typeface="Montserrat"/>
                <a:sym typeface="Montserrat"/>
              </a:rPr>
              <a:t>**Payment will typically post within 10-15 minutes, or overnight in some instances.</a:t>
            </a:r>
            <a:endParaRPr sz="600">
              <a:solidFill>
                <a:srgbClr val="B7B7B7"/>
              </a:solidFill>
              <a:latin typeface="Montserrat"/>
              <a:ea typeface="Montserrat"/>
              <a:cs typeface="Montserrat"/>
              <a:sym typeface="Montserrat"/>
            </a:endParaRPr>
          </a:p>
          <a:p>
            <a:pPr marL="0" lvl="0" indent="0" algn="r" rtl="0">
              <a:lnSpc>
                <a:spcPct val="115000"/>
              </a:lnSpc>
              <a:spcBef>
                <a:spcPts val="0"/>
              </a:spcBef>
              <a:spcAft>
                <a:spcPts val="0"/>
              </a:spcAft>
              <a:buClr>
                <a:schemeClr val="dk1"/>
              </a:buClr>
              <a:buSzPts val="1100"/>
              <a:buFont typeface="Arial"/>
              <a:buNone/>
            </a:pPr>
            <a:r>
              <a:rPr lang="en-US" sz="600">
                <a:solidFill>
                  <a:srgbClr val="B7B7B7"/>
                </a:solidFill>
                <a:latin typeface="Montserrat"/>
                <a:ea typeface="Montserrat"/>
                <a:cs typeface="Montserrat"/>
                <a:sym typeface="Montserrat"/>
              </a:rPr>
              <a:t>Service provided by Green Dot® ©2024 Green Dot Corporation.  All rights reserved. Green Dot Corporation NMLS #914924; Green Dot Bank NMLS #908739.</a:t>
            </a:r>
            <a:endParaRPr sz="600">
              <a:solidFill>
                <a:srgbClr val="B7B7B7"/>
              </a:solidFill>
              <a:latin typeface="Montserrat"/>
              <a:ea typeface="Montserrat"/>
              <a:cs typeface="Montserrat"/>
              <a:sym typeface="Montserrat"/>
            </a:endParaRPr>
          </a:p>
          <a:p>
            <a:pPr marL="0" lvl="0" indent="0" algn="r" rtl="0">
              <a:lnSpc>
                <a:spcPct val="115000"/>
              </a:lnSpc>
              <a:spcBef>
                <a:spcPts val="0"/>
              </a:spcBef>
              <a:spcAft>
                <a:spcPts val="0"/>
              </a:spcAft>
              <a:buClr>
                <a:schemeClr val="dk1"/>
              </a:buClr>
              <a:buSzPts val="1100"/>
              <a:buFont typeface="Arial"/>
              <a:buNone/>
            </a:pPr>
            <a:r>
              <a:rPr lang="en-US" sz="600">
                <a:solidFill>
                  <a:srgbClr val="B7B7B7"/>
                </a:solidFill>
                <a:latin typeface="Montserrat"/>
                <a:ea typeface="Montserrat"/>
                <a:cs typeface="Montserrat"/>
                <a:sym typeface="Montserrat"/>
              </a:rPr>
              <a:t>All third-party names and logos are trademarks of their respective owners. These owners are not affiliated with Paymentus or Green Dot Corporation and have not sponsored or endorsed Green Dot Bank products or services.  </a:t>
            </a:r>
            <a:endParaRPr sz="600">
              <a:solidFill>
                <a:srgbClr val="B7B7B7"/>
              </a:solidFill>
              <a:latin typeface="Montserrat"/>
              <a:ea typeface="Montserrat"/>
              <a:cs typeface="Montserrat"/>
              <a:sym typeface="Montserrat"/>
            </a:endParaRPr>
          </a:p>
          <a:p>
            <a:pPr marL="0" lvl="0" indent="0" algn="r" rtl="0">
              <a:lnSpc>
                <a:spcPct val="115000"/>
              </a:lnSpc>
              <a:spcBef>
                <a:spcPts val="0"/>
              </a:spcBef>
              <a:spcAft>
                <a:spcPts val="0"/>
              </a:spcAft>
              <a:buNone/>
            </a:pPr>
            <a:r>
              <a:rPr lang="en-US" sz="600">
                <a:solidFill>
                  <a:srgbClr val="B7B7B7"/>
                </a:solidFill>
                <a:latin typeface="Montserrat"/>
                <a:ea typeface="Montserrat"/>
                <a:cs typeface="Montserrat"/>
                <a:sym typeface="Montserrat"/>
              </a:rPr>
              <a:t>See Full Excel list for current retailer plan and location </a:t>
            </a:r>
            <a:endParaRPr sz="600">
              <a:solidFill>
                <a:srgbClr val="B7B7B7"/>
              </a:solidFill>
              <a:latin typeface="Montserrat"/>
              <a:ea typeface="Montserrat"/>
              <a:cs typeface="Montserrat"/>
              <a:sym typeface="Montserrat"/>
            </a:endParaRPr>
          </a:p>
        </p:txBody>
      </p:sp>
      <p:sp>
        <p:nvSpPr>
          <p:cNvPr id="1084" name="Google Shape;1084;p135"/>
          <p:cNvSpPr/>
          <p:nvPr/>
        </p:nvSpPr>
        <p:spPr>
          <a:xfrm>
            <a:off x="6208275" y="1227075"/>
            <a:ext cx="1599000" cy="814200"/>
          </a:xfrm>
          <a:prstGeom prst="wedgeRectCallout">
            <a:avLst>
              <a:gd name="adj1" fmla="val -104598"/>
              <a:gd name="adj2" fmla="val 80306"/>
            </a:avLst>
          </a:prstGeom>
          <a:solidFill>
            <a:schemeClr val="lt1"/>
          </a:solidFill>
          <a:ln w="9525" cap="flat" cmpd="sng">
            <a:solidFill>
              <a:srgbClr val="061D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100" i="1">
                <a:solidFill>
                  <a:srgbClr val="061D52"/>
                </a:solidFill>
                <a:latin typeface="Montserrat"/>
                <a:ea typeface="Montserrat"/>
                <a:cs typeface="Montserrat"/>
                <a:sym typeface="Montserrat"/>
              </a:rPr>
              <a:t>I’d like to pay my </a:t>
            </a:r>
            <a:r>
              <a:rPr lang="en-US" sz="1100" b="1" i="1">
                <a:solidFill>
                  <a:srgbClr val="061D52"/>
                </a:solidFill>
                <a:latin typeface="Montserrat"/>
                <a:ea typeface="Montserrat"/>
                <a:cs typeface="Montserrat"/>
                <a:sym typeface="Montserrat"/>
              </a:rPr>
              <a:t>ABC bill, here is my barcode.</a:t>
            </a:r>
            <a:endParaRPr sz="1100" i="1">
              <a:solidFill>
                <a:srgbClr val="061D52"/>
              </a:solidFill>
              <a:latin typeface="Montserrat"/>
              <a:ea typeface="Montserrat"/>
              <a:cs typeface="Montserrat"/>
              <a:sym typeface="Montserrat"/>
            </a:endParaRPr>
          </a:p>
        </p:txBody>
      </p:sp>
      <p:sp>
        <p:nvSpPr>
          <p:cNvPr id="1085" name="Google Shape;1085;p135"/>
          <p:cNvSpPr txBox="1">
            <a:spLocks noGrp="1"/>
          </p:cNvSpPr>
          <p:nvPr>
            <p:ph type="ctrTitle"/>
          </p:nvPr>
        </p:nvSpPr>
        <p:spPr>
          <a:xfrm>
            <a:off x="497507" y="588412"/>
            <a:ext cx="8142000" cy="722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SCAN-T0-PAY AT IN-PERSON RETAIL LOCATIONS</a:t>
            </a:r>
            <a:endParaRPr/>
          </a:p>
        </p:txBody>
      </p:sp>
      <p:sp>
        <p:nvSpPr>
          <p:cNvPr id="1086" name="Google Shape;1086;p135"/>
          <p:cNvSpPr txBox="1">
            <a:spLocks noGrp="1"/>
          </p:cNvSpPr>
          <p:nvPr>
            <p:ph type="body" idx="1"/>
          </p:nvPr>
        </p:nvSpPr>
        <p:spPr>
          <a:xfrm>
            <a:off x="497500" y="328700"/>
            <a:ext cx="4235100" cy="3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6C3FF"/>
              </a:buClr>
              <a:buSzPts val="1000"/>
              <a:buFont typeface="Montserrat ExtraBold"/>
              <a:buNone/>
            </a:pPr>
            <a:r>
              <a:rPr lang="en-US" b="1">
                <a:solidFill>
                  <a:srgbClr val="56C3FF"/>
                </a:solidFill>
              </a:rPr>
              <a:t>CUSTOMER EXPERIENCE &amp; BENEFITS</a:t>
            </a:r>
            <a:endParaRPr b="1">
              <a:solidFill>
                <a:srgbClr val="56C3FF"/>
              </a:solidFill>
            </a:endParaRPr>
          </a:p>
        </p:txBody>
      </p:sp>
      <p:pic>
        <p:nvPicPr>
          <p:cNvPr id="1087" name="Google Shape;1087;p135"/>
          <p:cNvPicPr preferRelativeResize="0"/>
          <p:nvPr/>
        </p:nvPicPr>
        <p:blipFill rotWithShape="1">
          <a:blip r:embed="rId5">
            <a:alphaModFix/>
          </a:blip>
          <a:srcRect l="33415" t="5466" r="33629" b="31624"/>
          <a:stretch/>
        </p:blipFill>
        <p:spPr>
          <a:xfrm>
            <a:off x="5811375" y="2553725"/>
            <a:ext cx="711176" cy="1192724"/>
          </a:xfrm>
          <a:prstGeom prst="rect">
            <a:avLst/>
          </a:prstGeom>
          <a:noFill/>
          <a:ln>
            <a:noFill/>
          </a:ln>
        </p:spPr>
      </p:pic>
      <p:pic>
        <p:nvPicPr>
          <p:cNvPr id="1088" name="Google Shape;1088;p135"/>
          <p:cNvPicPr preferRelativeResize="0"/>
          <p:nvPr/>
        </p:nvPicPr>
        <p:blipFill>
          <a:blip r:embed="rId6">
            <a:alphaModFix/>
          </a:blip>
          <a:stretch>
            <a:fillRect/>
          </a:stretch>
        </p:blipFill>
        <p:spPr>
          <a:xfrm>
            <a:off x="674005" y="2609461"/>
            <a:ext cx="1094467" cy="242085"/>
          </a:xfrm>
          <a:prstGeom prst="rect">
            <a:avLst/>
          </a:prstGeom>
          <a:noFill/>
          <a:ln>
            <a:noFill/>
          </a:ln>
        </p:spPr>
      </p:pic>
      <p:pic>
        <p:nvPicPr>
          <p:cNvPr id="1089" name="Google Shape;1089;p135"/>
          <p:cNvPicPr preferRelativeResize="0"/>
          <p:nvPr/>
        </p:nvPicPr>
        <p:blipFill>
          <a:blip r:embed="rId7">
            <a:alphaModFix/>
          </a:blip>
          <a:stretch>
            <a:fillRect/>
          </a:stretch>
        </p:blipFill>
        <p:spPr>
          <a:xfrm>
            <a:off x="3260733" y="2781515"/>
            <a:ext cx="1094475" cy="727826"/>
          </a:xfrm>
          <a:prstGeom prst="rect">
            <a:avLst/>
          </a:prstGeom>
          <a:noFill/>
          <a:ln>
            <a:noFill/>
          </a:ln>
        </p:spPr>
      </p:pic>
      <p:pic>
        <p:nvPicPr>
          <p:cNvPr id="1090" name="Google Shape;1090;p135"/>
          <p:cNvPicPr preferRelativeResize="0"/>
          <p:nvPr/>
        </p:nvPicPr>
        <p:blipFill>
          <a:blip r:embed="rId8">
            <a:alphaModFix/>
          </a:blip>
          <a:stretch>
            <a:fillRect/>
          </a:stretch>
        </p:blipFill>
        <p:spPr>
          <a:xfrm>
            <a:off x="-1125150" y="2477879"/>
            <a:ext cx="917650" cy="437666"/>
          </a:xfrm>
          <a:prstGeom prst="rect">
            <a:avLst/>
          </a:prstGeom>
          <a:noFill/>
          <a:ln>
            <a:noFill/>
          </a:ln>
        </p:spPr>
      </p:pic>
      <p:pic>
        <p:nvPicPr>
          <p:cNvPr id="1091" name="Google Shape;1091;p135"/>
          <p:cNvPicPr preferRelativeResize="0"/>
          <p:nvPr/>
        </p:nvPicPr>
        <p:blipFill>
          <a:blip r:embed="rId9">
            <a:alphaModFix/>
          </a:blip>
          <a:stretch>
            <a:fillRect/>
          </a:stretch>
        </p:blipFill>
        <p:spPr>
          <a:xfrm>
            <a:off x="2284240" y="2139125"/>
            <a:ext cx="1679434" cy="300000"/>
          </a:xfrm>
          <a:prstGeom prst="rect">
            <a:avLst/>
          </a:prstGeom>
          <a:noFill/>
          <a:ln>
            <a:noFill/>
          </a:ln>
        </p:spPr>
      </p:pic>
      <p:pic>
        <p:nvPicPr>
          <p:cNvPr id="1092" name="Google Shape;1092;p135"/>
          <p:cNvPicPr preferRelativeResize="0"/>
          <p:nvPr/>
        </p:nvPicPr>
        <p:blipFill>
          <a:blip r:embed="rId10">
            <a:alphaModFix/>
          </a:blip>
          <a:stretch>
            <a:fillRect/>
          </a:stretch>
        </p:blipFill>
        <p:spPr>
          <a:xfrm>
            <a:off x="2039814" y="3074994"/>
            <a:ext cx="1005994" cy="242075"/>
          </a:xfrm>
          <a:prstGeom prst="rect">
            <a:avLst/>
          </a:prstGeom>
          <a:noFill/>
          <a:ln>
            <a:noFill/>
          </a:ln>
        </p:spPr>
      </p:pic>
      <p:pic>
        <p:nvPicPr>
          <p:cNvPr id="1093" name="Google Shape;1093;p135"/>
          <p:cNvPicPr preferRelativeResize="0"/>
          <p:nvPr/>
        </p:nvPicPr>
        <p:blipFill>
          <a:blip r:embed="rId11">
            <a:alphaModFix/>
          </a:blip>
          <a:stretch>
            <a:fillRect/>
          </a:stretch>
        </p:blipFill>
        <p:spPr>
          <a:xfrm>
            <a:off x="-1305475" y="1962750"/>
            <a:ext cx="1174551" cy="383683"/>
          </a:xfrm>
          <a:prstGeom prst="rect">
            <a:avLst/>
          </a:prstGeom>
          <a:noFill/>
          <a:ln>
            <a:noFill/>
          </a:ln>
        </p:spPr>
      </p:pic>
      <p:pic>
        <p:nvPicPr>
          <p:cNvPr id="1094" name="Google Shape;1094;p135"/>
          <p:cNvPicPr preferRelativeResize="0"/>
          <p:nvPr/>
        </p:nvPicPr>
        <p:blipFill>
          <a:blip r:embed="rId12">
            <a:alphaModFix/>
          </a:blip>
          <a:stretch>
            <a:fillRect/>
          </a:stretch>
        </p:blipFill>
        <p:spPr>
          <a:xfrm>
            <a:off x="3217969" y="2538666"/>
            <a:ext cx="1301532" cy="383675"/>
          </a:xfrm>
          <a:prstGeom prst="rect">
            <a:avLst/>
          </a:prstGeom>
          <a:noFill/>
          <a:ln>
            <a:noFill/>
          </a:ln>
        </p:spPr>
      </p:pic>
      <p:pic>
        <p:nvPicPr>
          <p:cNvPr id="1095" name="Google Shape;1095;p135"/>
          <p:cNvPicPr preferRelativeResize="0"/>
          <p:nvPr/>
        </p:nvPicPr>
        <p:blipFill>
          <a:blip r:embed="rId13">
            <a:alphaModFix/>
          </a:blip>
          <a:stretch>
            <a:fillRect/>
          </a:stretch>
        </p:blipFill>
        <p:spPr>
          <a:xfrm>
            <a:off x="-1169337" y="3106115"/>
            <a:ext cx="1006000" cy="452303"/>
          </a:xfrm>
          <a:prstGeom prst="rect">
            <a:avLst/>
          </a:prstGeom>
          <a:noFill/>
          <a:ln>
            <a:noFill/>
          </a:ln>
        </p:spPr>
      </p:pic>
      <p:pic>
        <p:nvPicPr>
          <p:cNvPr id="1096" name="Google Shape;1096;p135"/>
          <p:cNvPicPr preferRelativeResize="0"/>
          <p:nvPr/>
        </p:nvPicPr>
        <p:blipFill>
          <a:blip r:embed="rId14">
            <a:alphaModFix/>
          </a:blip>
          <a:stretch>
            <a:fillRect/>
          </a:stretch>
        </p:blipFill>
        <p:spPr>
          <a:xfrm>
            <a:off x="1940633" y="2524723"/>
            <a:ext cx="1105175" cy="411560"/>
          </a:xfrm>
          <a:prstGeom prst="rect">
            <a:avLst/>
          </a:prstGeom>
          <a:noFill/>
          <a:ln>
            <a:noFill/>
          </a:ln>
        </p:spPr>
      </p:pic>
      <p:pic>
        <p:nvPicPr>
          <p:cNvPr id="1097" name="Google Shape;1097;p135"/>
          <p:cNvPicPr preferRelativeResize="0"/>
          <p:nvPr/>
        </p:nvPicPr>
        <p:blipFill>
          <a:blip r:embed="rId15">
            <a:alphaModFix/>
          </a:blip>
          <a:stretch>
            <a:fillRect/>
          </a:stretch>
        </p:blipFill>
        <p:spPr>
          <a:xfrm>
            <a:off x="1153525" y="2166811"/>
            <a:ext cx="1005998" cy="2446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901" name="Google Shape;901;p125"/>
          <p:cNvPicPr preferRelativeResize="0"/>
          <p:nvPr/>
        </p:nvPicPr>
        <p:blipFill rotWithShape="1">
          <a:blip r:embed="rId3">
            <a:alphaModFix/>
          </a:blip>
          <a:srcRect l="12861" t="10031" r="12921" b="13859"/>
          <a:stretch/>
        </p:blipFill>
        <p:spPr>
          <a:xfrm>
            <a:off x="1708218" y="1652794"/>
            <a:ext cx="5503127" cy="3172897"/>
          </a:xfrm>
          <a:prstGeom prst="rect">
            <a:avLst/>
          </a:prstGeom>
          <a:noFill/>
          <a:ln>
            <a:noFill/>
          </a:ln>
        </p:spPr>
      </p:pic>
      <p:sp>
        <p:nvSpPr>
          <p:cNvPr id="902" name="Google Shape;902;p125"/>
          <p:cNvSpPr txBox="1">
            <a:spLocks noGrp="1"/>
          </p:cNvSpPr>
          <p:nvPr>
            <p:ph type="ctrTitle"/>
          </p:nvPr>
        </p:nvSpPr>
        <p:spPr>
          <a:xfrm>
            <a:off x="522232" y="609612"/>
            <a:ext cx="8142000" cy="722400"/>
          </a:xfrm>
          <a:prstGeom prst="rect">
            <a:avLst/>
          </a:prstGeom>
          <a:noFill/>
          <a:ln>
            <a:noFill/>
          </a:ln>
        </p:spPr>
        <p:txBody>
          <a:bodyPr spcFirstLastPara="1" wrap="square" lIns="91425" tIns="45700" rIns="91425" bIns="45700" anchor="t" anchorCtr="0">
            <a:noAutofit/>
          </a:bodyPr>
          <a:lstStyle/>
          <a:p>
            <a:pPr marL="0" lvl="0" indent="0" algn="l" rtl="0">
              <a:lnSpc>
                <a:spcPct val="96666"/>
              </a:lnSpc>
              <a:spcBef>
                <a:spcPts val="0"/>
              </a:spcBef>
              <a:spcAft>
                <a:spcPts val="0"/>
              </a:spcAft>
              <a:buClr>
                <a:srgbClr val="061D52"/>
              </a:buClr>
              <a:buSzPts val="6000"/>
              <a:buFont typeface="Barlow Condensed SemiBold"/>
              <a:buNone/>
            </a:pPr>
            <a:r>
              <a:rPr lang="en-US"/>
              <a:t>CONVENIENT, LOCAL ACCESS</a:t>
            </a:r>
            <a:endParaRPr/>
          </a:p>
        </p:txBody>
      </p:sp>
      <p:sp>
        <p:nvSpPr>
          <p:cNvPr id="903" name="Google Shape;903;p125"/>
          <p:cNvSpPr txBox="1"/>
          <p:nvPr/>
        </p:nvSpPr>
        <p:spPr>
          <a:xfrm>
            <a:off x="1021875" y="2430525"/>
            <a:ext cx="1617900" cy="1894800"/>
          </a:xfrm>
          <a:prstGeom prst="rect">
            <a:avLst/>
          </a:prstGeom>
          <a:solidFill>
            <a:schemeClr val="lt1"/>
          </a:solidFill>
          <a:ln w="9525" cap="flat" cmpd="sng">
            <a:solidFill>
              <a:srgbClr val="56C3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1000" b="1">
              <a:solidFill>
                <a:srgbClr val="061D52"/>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US" sz="3000" b="1">
                <a:solidFill>
                  <a:srgbClr val="061D52"/>
                </a:solidFill>
                <a:latin typeface="Montserrat"/>
                <a:ea typeface="Montserrat"/>
                <a:cs typeface="Montserrat"/>
                <a:sym typeface="Montserrat"/>
              </a:rPr>
              <a:t>90%</a:t>
            </a:r>
            <a:endParaRPr sz="900">
              <a:solidFill>
                <a:srgbClr val="061D52"/>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US" sz="900">
                <a:solidFill>
                  <a:srgbClr val="061D52"/>
                </a:solidFill>
                <a:latin typeface="Montserrat"/>
                <a:ea typeface="Montserrat"/>
                <a:cs typeface="Montserrat"/>
                <a:sym typeface="Montserrat"/>
              </a:rPr>
              <a:t>of Americans </a:t>
            </a:r>
            <a:endParaRPr sz="900">
              <a:solidFill>
                <a:srgbClr val="061D52"/>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US" sz="900" b="1">
                <a:solidFill>
                  <a:srgbClr val="061D52"/>
                </a:solidFill>
                <a:latin typeface="Montserrat"/>
                <a:ea typeface="Montserrat"/>
                <a:cs typeface="Montserrat"/>
                <a:sym typeface="Montserrat"/>
              </a:rPr>
              <a:t>live within 10 miles</a:t>
            </a:r>
            <a:r>
              <a:rPr lang="en-US" sz="900">
                <a:solidFill>
                  <a:srgbClr val="061D52"/>
                </a:solidFill>
                <a:latin typeface="Montserrat"/>
                <a:ea typeface="Montserrat"/>
                <a:cs typeface="Montserrat"/>
                <a:sym typeface="Montserrat"/>
              </a:rPr>
              <a:t> of a Walmart store </a:t>
            </a:r>
            <a:endParaRPr sz="900">
              <a:solidFill>
                <a:srgbClr val="061D52"/>
              </a:solidFill>
              <a:latin typeface="Montserrat"/>
              <a:ea typeface="Montserrat"/>
              <a:cs typeface="Montserrat"/>
              <a:sym typeface="Montserrat"/>
            </a:endParaRPr>
          </a:p>
          <a:p>
            <a:pPr marL="0" lvl="0" indent="0" algn="ctr" rtl="0">
              <a:lnSpc>
                <a:spcPct val="115000"/>
              </a:lnSpc>
              <a:spcBef>
                <a:spcPts val="0"/>
              </a:spcBef>
              <a:spcAft>
                <a:spcPts val="0"/>
              </a:spcAft>
              <a:buNone/>
            </a:pPr>
            <a:endParaRPr sz="900">
              <a:solidFill>
                <a:srgbClr val="061D52"/>
              </a:solidFill>
              <a:latin typeface="Montserrat"/>
              <a:ea typeface="Montserrat"/>
              <a:cs typeface="Montserrat"/>
              <a:sym typeface="Montserrat"/>
            </a:endParaRPr>
          </a:p>
          <a:p>
            <a:pPr marL="0" lvl="0" indent="0" algn="ctr" rtl="0">
              <a:lnSpc>
                <a:spcPct val="115000"/>
              </a:lnSpc>
              <a:spcBef>
                <a:spcPts val="0"/>
              </a:spcBef>
              <a:spcAft>
                <a:spcPts val="0"/>
              </a:spcAft>
              <a:buNone/>
            </a:pPr>
            <a:endParaRPr sz="900">
              <a:solidFill>
                <a:srgbClr val="061D52"/>
              </a:solidFill>
              <a:latin typeface="Montserrat"/>
              <a:ea typeface="Montserrat"/>
              <a:cs typeface="Montserrat"/>
              <a:sym typeface="Montserrat"/>
            </a:endParaRPr>
          </a:p>
          <a:p>
            <a:pPr marL="0" lvl="0" indent="0" algn="ctr" rtl="0">
              <a:lnSpc>
                <a:spcPct val="115000"/>
              </a:lnSpc>
              <a:spcBef>
                <a:spcPts val="0"/>
              </a:spcBef>
              <a:spcAft>
                <a:spcPts val="0"/>
              </a:spcAft>
              <a:buNone/>
            </a:pPr>
            <a:endParaRPr sz="900">
              <a:solidFill>
                <a:srgbClr val="061D52"/>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endParaRPr sz="900">
              <a:solidFill>
                <a:srgbClr val="061D52"/>
              </a:solidFill>
              <a:latin typeface="Montserrat"/>
              <a:ea typeface="Montserrat"/>
              <a:cs typeface="Montserrat"/>
              <a:sym typeface="Montserrat"/>
            </a:endParaRPr>
          </a:p>
        </p:txBody>
      </p:sp>
      <p:sp>
        <p:nvSpPr>
          <p:cNvPr id="904" name="Google Shape;904;p125"/>
          <p:cNvSpPr txBox="1"/>
          <p:nvPr/>
        </p:nvSpPr>
        <p:spPr>
          <a:xfrm>
            <a:off x="2693575" y="4470625"/>
            <a:ext cx="6209400" cy="261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endParaRPr sz="500">
              <a:solidFill>
                <a:srgbClr val="061D52"/>
              </a:solidFill>
              <a:latin typeface="Montserrat"/>
              <a:ea typeface="Montserrat"/>
              <a:cs typeface="Montserrat"/>
              <a:sym typeface="Montserrat"/>
            </a:endParaRPr>
          </a:p>
        </p:txBody>
      </p:sp>
      <p:sp>
        <p:nvSpPr>
          <p:cNvPr id="905" name="Google Shape;905;p125"/>
          <p:cNvSpPr txBox="1"/>
          <p:nvPr/>
        </p:nvSpPr>
        <p:spPr>
          <a:xfrm>
            <a:off x="1807225" y="4570275"/>
            <a:ext cx="7275900" cy="547299"/>
          </a:xfrm>
          <a:prstGeom prst="rect">
            <a:avLst/>
          </a:prstGeom>
          <a:noFill/>
          <a:ln>
            <a:noFill/>
          </a:ln>
        </p:spPr>
        <p:txBody>
          <a:bodyPr spcFirstLastPara="1" wrap="square" lIns="91425" tIns="91425" rIns="91425" bIns="91425" anchor="t" anchorCtr="0">
            <a:spAutoFit/>
          </a:bodyPr>
          <a:lstStyle/>
          <a:p>
            <a:pPr marL="0" lvl="0" indent="0" algn="r" rtl="0">
              <a:lnSpc>
                <a:spcPct val="150000"/>
              </a:lnSpc>
              <a:spcBef>
                <a:spcPts val="200"/>
              </a:spcBef>
              <a:spcAft>
                <a:spcPts val="0"/>
              </a:spcAft>
              <a:buNone/>
            </a:pPr>
            <a:r>
              <a:rPr lang="en-US" sz="600" dirty="0">
                <a:solidFill>
                  <a:srgbClr val="B7B7B7"/>
                </a:solidFill>
                <a:latin typeface="Montserrat"/>
                <a:ea typeface="Montserrat"/>
                <a:cs typeface="Montserrat"/>
                <a:sym typeface="Montserrat"/>
              </a:rPr>
              <a:t>2010 US Census + Green Dot retail partner locations</a:t>
            </a:r>
            <a:endParaRPr sz="600" dirty="0">
              <a:solidFill>
                <a:srgbClr val="B7B7B7"/>
              </a:solidFill>
              <a:latin typeface="Montserrat"/>
              <a:ea typeface="Montserrat"/>
              <a:cs typeface="Montserrat"/>
              <a:sym typeface="Montserrat"/>
            </a:endParaRPr>
          </a:p>
          <a:p>
            <a:pPr marL="0" lvl="0" indent="0" algn="r" rtl="0">
              <a:lnSpc>
                <a:spcPct val="115000"/>
              </a:lnSpc>
              <a:spcBef>
                <a:spcPts val="0"/>
              </a:spcBef>
              <a:spcAft>
                <a:spcPts val="0"/>
              </a:spcAft>
              <a:buClr>
                <a:schemeClr val="dk1"/>
              </a:buClr>
              <a:buSzPts val="1100"/>
              <a:buFont typeface="Arial"/>
              <a:buNone/>
            </a:pPr>
            <a:r>
              <a:rPr lang="en-US" sz="600" dirty="0">
                <a:solidFill>
                  <a:srgbClr val="B7B7B7"/>
                </a:solidFill>
                <a:latin typeface="Montserrat"/>
                <a:ea typeface="Montserrat"/>
                <a:cs typeface="Montserrat"/>
                <a:sym typeface="Montserrat"/>
              </a:rPr>
              <a:t>Walmart 1st Party Data</a:t>
            </a:r>
            <a:endParaRPr sz="600" dirty="0">
              <a:solidFill>
                <a:srgbClr val="B7B7B7"/>
              </a:solidFill>
              <a:latin typeface="Montserrat"/>
              <a:ea typeface="Montserrat"/>
              <a:cs typeface="Montserrat"/>
              <a:sym typeface="Montserrat"/>
            </a:endParaRPr>
          </a:p>
          <a:p>
            <a:pPr algn="r"/>
            <a:r>
              <a:rPr lang="en-US" sz="600" dirty="0">
                <a:solidFill>
                  <a:srgbClr val="B7B7B7"/>
                </a:solidFill>
                <a:latin typeface="Montserrat"/>
              </a:rPr>
              <a:t>All trademarks, logos, copyright, and brand names are the property of their respective owners.</a:t>
            </a:r>
          </a:p>
        </p:txBody>
      </p:sp>
      <p:sp>
        <p:nvSpPr>
          <p:cNvPr id="906" name="Google Shape;906;p125"/>
          <p:cNvSpPr txBox="1"/>
          <p:nvPr/>
        </p:nvSpPr>
        <p:spPr>
          <a:xfrm>
            <a:off x="6274600" y="1018225"/>
            <a:ext cx="1994100" cy="2393400"/>
          </a:xfrm>
          <a:prstGeom prst="rect">
            <a:avLst/>
          </a:prstGeom>
          <a:solidFill>
            <a:schemeClr val="lt1"/>
          </a:solidFill>
          <a:ln w="9525" cap="flat" cmpd="sng">
            <a:solidFill>
              <a:srgbClr val="56C3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3000" b="1">
                <a:solidFill>
                  <a:srgbClr val="061D52"/>
                </a:solidFill>
                <a:latin typeface="Montserrat"/>
                <a:ea typeface="Montserrat"/>
                <a:cs typeface="Montserrat"/>
                <a:sym typeface="Montserrat"/>
              </a:rPr>
              <a:t>87% </a:t>
            </a:r>
            <a:endParaRPr sz="3000" b="1">
              <a:solidFill>
                <a:srgbClr val="061D52"/>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US" sz="1000">
                <a:solidFill>
                  <a:srgbClr val="061D52"/>
                </a:solidFill>
                <a:latin typeface="Montserrat"/>
                <a:ea typeface="Montserrat"/>
                <a:cs typeface="Montserrat"/>
                <a:sym typeface="Montserrat"/>
              </a:rPr>
              <a:t>the U.S. population</a:t>
            </a:r>
            <a:endParaRPr sz="1000">
              <a:solidFill>
                <a:srgbClr val="061D52"/>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US" sz="1000" b="1">
                <a:solidFill>
                  <a:srgbClr val="061D52"/>
                </a:solidFill>
                <a:latin typeface="Montserrat"/>
                <a:ea typeface="Montserrat"/>
                <a:cs typeface="Montserrat"/>
                <a:sym typeface="Montserrat"/>
              </a:rPr>
              <a:t>lives within 3 miles</a:t>
            </a:r>
            <a:r>
              <a:rPr lang="en-US" sz="1000">
                <a:solidFill>
                  <a:srgbClr val="061D52"/>
                </a:solidFill>
                <a:latin typeface="Montserrat"/>
                <a:ea typeface="Montserrat"/>
                <a:cs typeface="Montserrat"/>
                <a:sym typeface="Montserrat"/>
              </a:rPr>
              <a:t> of an eligible retail location through our Green Dot partnership</a:t>
            </a:r>
            <a:endParaRPr sz="1000">
              <a:solidFill>
                <a:srgbClr val="061D52"/>
              </a:solidFill>
              <a:latin typeface="Montserrat"/>
              <a:ea typeface="Montserrat"/>
              <a:cs typeface="Montserrat"/>
              <a:sym typeface="Montserrat"/>
            </a:endParaRPr>
          </a:p>
          <a:p>
            <a:pPr marL="0" lvl="0" indent="0" algn="ctr" rtl="0">
              <a:lnSpc>
                <a:spcPct val="115000"/>
              </a:lnSpc>
              <a:spcBef>
                <a:spcPts val="0"/>
              </a:spcBef>
              <a:spcAft>
                <a:spcPts val="0"/>
              </a:spcAft>
              <a:buNone/>
            </a:pPr>
            <a:endParaRPr sz="1000">
              <a:solidFill>
                <a:srgbClr val="061D52"/>
              </a:solidFill>
              <a:latin typeface="Montserrat"/>
              <a:ea typeface="Montserrat"/>
              <a:cs typeface="Montserrat"/>
              <a:sym typeface="Montserrat"/>
            </a:endParaRPr>
          </a:p>
          <a:p>
            <a:pPr marL="0" lvl="0" indent="0" algn="ctr" rtl="0">
              <a:lnSpc>
                <a:spcPct val="115000"/>
              </a:lnSpc>
              <a:spcBef>
                <a:spcPts val="0"/>
              </a:spcBef>
              <a:spcAft>
                <a:spcPts val="0"/>
              </a:spcAft>
              <a:buNone/>
            </a:pPr>
            <a:endParaRPr sz="1000">
              <a:solidFill>
                <a:srgbClr val="061D52"/>
              </a:solidFill>
              <a:latin typeface="Montserrat"/>
              <a:ea typeface="Montserrat"/>
              <a:cs typeface="Montserrat"/>
              <a:sym typeface="Montserrat"/>
            </a:endParaRPr>
          </a:p>
          <a:p>
            <a:pPr marL="0" lvl="0" indent="0" algn="ctr" rtl="0">
              <a:lnSpc>
                <a:spcPct val="115000"/>
              </a:lnSpc>
              <a:spcBef>
                <a:spcPts val="0"/>
              </a:spcBef>
              <a:spcAft>
                <a:spcPts val="0"/>
              </a:spcAft>
              <a:buNone/>
            </a:pPr>
            <a:endParaRPr sz="1000">
              <a:solidFill>
                <a:srgbClr val="061D52"/>
              </a:solidFill>
              <a:latin typeface="Montserrat"/>
              <a:ea typeface="Montserrat"/>
              <a:cs typeface="Montserrat"/>
              <a:sym typeface="Montserrat"/>
            </a:endParaRPr>
          </a:p>
          <a:p>
            <a:pPr marL="0" lvl="0" indent="0" algn="ctr" rtl="0">
              <a:lnSpc>
                <a:spcPct val="115000"/>
              </a:lnSpc>
              <a:spcBef>
                <a:spcPts val="0"/>
              </a:spcBef>
              <a:spcAft>
                <a:spcPts val="0"/>
              </a:spcAft>
              <a:buNone/>
            </a:pPr>
            <a:endParaRPr sz="1000">
              <a:solidFill>
                <a:srgbClr val="061D52"/>
              </a:solidFill>
              <a:latin typeface="Montserrat"/>
              <a:ea typeface="Montserrat"/>
              <a:cs typeface="Montserrat"/>
              <a:sym typeface="Montserrat"/>
            </a:endParaRPr>
          </a:p>
          <a:p>
            <a:pPr marL="0" lvl="0" indent="0" algn="ctr" rtl="0">
              <a:lnSpc>
                <a:spcPct val="115000"/>
              </a:lnSpc>
              <a:spcBef>
                <a:spcPts val="0"/>
              </a:spcBef>
              <a:spcAft>
                <a:spcPts val="0"/>
              </a:spcAft>
              <a:buNone/>
            </a:pPr>
            <a:endParaRPr sz="1000">
              <a:solidFill>
                <a:srgbClr val="061D52"/>
              </a:solidFill>
              <a:latin typeface="Montserrat"/>
              <a:ea typeface="Montserrat"/>
              <a:cs typeface="Montserrat"/>
              <a:sym typeface="Montserrat"/>
            </a:endParaRPr>
          </a:p>
        </p:txBody>
      </p:sp>
      <p:pic>
        <p:nvPicPr>
          <p:cNvPr id="907" name="Google Shape;907;p125"/>
          <p:cNvPicPr preferRelativeResize="0"/>
          <p:nvPr/>
        </p:nvPicPr>
        <p:blipFill rotWithShape="1">
          <a:blip r:embed="rId4">
            <a:alphaModFix/>
          </a:blip>
          <a:srcRect l="51884" t="7680" r="29104" b="68180"/>
          <a:stretch/>
        </p:blipFill>
        <p:spPr>
          <a:xfrm>
            <a:off x="6603104" y="2478613"/>
            <a:ext cx="523978" cy="511775"/>
          </a:xfrm>
          <a:prstGeom prst="rect">
            <a:avLst/>
          </a:prstGeom>
          <a:noFill/>
          <a:ln>
            <a:noFill/>
          </a:ln>
        </p:spPr>
      </p:pic>
      <p:pic>
        <p:nvPicPr>
          <p:cNvPr id="908" name="Google Shape;908;p125"/>
          <p:cNvPicPr preferRelativeResize="0"/>
          <p:nvPr/>
        </p:nvPicPr>
        <p:blipFill>
          <a:blip r:embed="rId5">
            <a:alphaModFix/>
          </a:blip>
          <a:stretch>
            <a:fillRect/>
          </a:stretch>
        </p:blipFill>
        <p:spPr>
          <a:xfrm>
            <a:off x="1460344" y="3720925"/>
            <a:ext cx="740948" cy="479425"/>
          </a:xfrm>
          <a:prstGeom prst="rect">
            <a:avLst/>
          </a:prstGeom>
          <a:noFill/>
          <a:ln>
            <a:noFill/>
          </a:ln>
        </p:spPr>
      </p:pic>
      <p:pic>
        <p:nvPicPr>
          <p:cNvPr id="909" name="Google Shape;909;p125"/>
          <p:cNvPicPr preferRelativeResize="0"/>
          <p:nvPr/>
        </p:nvPicPr>
        <p:blipFill>
          <a:blip r:embed="rId6">
            <a:alphaModFix/>
          </a:blip>
          <a:stretch>
            <a:fillRect/>
          </a:stretch>
        </p:blipFill>
        <p:spPr>
          <a:xfrm>
            <a:off x="7211343" y="2746818"/>
            <a:ext cx="958469" cy="212009"/>
          </a:xfrm>
          <a:prstGeom prst="rect">
            <a:avLst/>
          </a:prstGeom>
          <a:noFill/>
          <a:ln>
            <a:noFill/>
          </a:ln>
        </p:spPr>
      </p:pic>
      <p:pic>
        <p:nvPicPr>
          <p:cNvPr id="910" name="Google Shape;910;p125"/>
          <p:cNvPicPr preferRelativeResize="0"/>
          <p:nvPr/>
        </p:nvPicPr>
        <p:blipFill>
          <a:blip r:embed="rId7">
            <a:alphaModFix/>
          </a:blip>
          <a:stretch>
            <a:fillRect/>
          </a:stretch>
        </p:blipFill>
        <p:spPr>
          <a:xfrm>
            <a:off x="6750422" y="3044417"/>
            <a:ext cx="1186794" cy="212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1D55"/>
        </a:solidFill>
        <a:effectLst/>
      </p:bgPr>
    </p:bg>
    <p:spTree>
      <p:nvGrpSpPr>
        <p:cNvPr id="1" name="Shape 1641"/>
        <p:cNvGrpSpPr/>
        <p:nvPr/>
      </p:nvGrpSpPr>
      <p:grpSpPr>
        <a:xfrm>
          <a:off x="0" y="0"/>
          <a:ext cx="0" cy="0"/>
          <a:chOff x="0" y="0"/>
          <a:chExt cx="0" cy="0"/>
        </a:xfrm>
      </p:grpSpPr>
      <p:sp>
        <p:nvSpPr>
          <p:cNvPr id="1642" name="Google Shape;1642;p40"/>
          <p:cNvSpPr txBox="1">
            <a:spLocks noGrp="1"/>
          </p:cNvSpPr>
          <p:nvPr>
            <p:ph type="ctrTitle"/>
          </p:nvPr>
        </p:nvSpPr>
        <p:spPr>
          <a:xfrm>
            <a:off x="2360141" y="392219"/>
            <a:ext cx="8142000" cy="722400"/>
          </a:xfrm>
          <a:prstGeom prst="rect">
            <a:avLst/>
          </a:prstGeom>
          <a:noFill/>
          <a:ln>
            <a:noFill/>
          </a:ln>
        </p:spPr>
        <p:txBody>
          <a:bodyPr spcFirstLastPara="1" wrap="square" lIns="91425" tIns="45700" rIns="91425" bIns="45700" anchor="t" anchorCtr="0">
            <a:noAutofit/>
          </a:bodyPr>
          <a:lstStyle/>
          <a:p>
            <a:pPr>
              <a:lnSpc>
                <a:spcPct val="96666"/>
              </a:lnSpc>
              <a:buSzPts val="4500"/>
            </a:pPr>
            <a:r>
              <a:rPr lang="en-US" cap="all" dirty="0"/>
              <a:t> </a:t>
            </a:r>
          </a:p>
        </p:txBody>
      </p:sp>
      <p:sp>
        <p:nvSpPr>
          <p:cNvPr id="1643" name="Google Shape;1643;p40"/>
          <p:cNvSpPr txBox="1">
            <a:spLocks noGrp="1"/>
          </p:cNvSpPr>
          <p:nvPr>
            <p:ph type="body" idx="1"/>
          </p:nvPr>
        </p:nvSpPr>
        <p:spPr>
          <a:xfrm>
            <a:off x="539626" y="1394540"/>
            <a:ext cx="4223693" cy="3551100"/>
          </a:xfrm>
          <a:prstGeom prst="rect">
            <a:avLst/>
          </a:prstGeom>
          <a:noFill/>
          <a:ln>
            <a:noFill/>
          </a:ln>
        </p:spPr>
        <p:txBody>
          <a:bodyPr spcFirstLastPara="1" wrap="square" lIns="91425" tIns="45700" rIns="91425" bIns="45700" anchor="t" anchorCtr="0">
            <a:noAutofit/>
          </a:bodyPr>
          <a:lstStyle/>
          <a:p>
            <a:pPr indent="-311142">
              <a:lnSpc>
                <a:spcPct val="100000"/>
              </a:lnSpc>
              <a:spcBef>
                <a:spcPts val="0"/>
              </a:spcBef>
              <a:spcAft>
                <a:spcPts val="1200"/>
              </a:spcAft>
              <a:buClr>
                <a:schemeClr val="accent4"/>
              </a:buClr>
              <a:buChar char="●"/>
            </a:pPr>
            <a:r>
              <a:rPr lang="en-US" sz="1500" dirty="0">
                <a:solidFill>
                  <a:schemeClr val="bg1"/>
                </a:solidFill>
              </a:rPr>
              <a:t>Provides water, sewer, storm water and solid waste services</a:t>
            </a:r>
          </a:p>
          <a:p>
            <a:pPr indent="-311142">
              <a:lnSpc>
                <a:spcPct val="100000"/>
              </a:lnSpc>
              <a:spcBef>
                <a:spcPts val="0"/>
              </a:spcBef>
              <a:spcAft>
                <a:spcPts val="1200"/>
              </a:spcAft>
              <a:buClr>
                <a:schemeClr val="accent4"/>
              </a:buClr>
              <a:buChar char="●"/>
            </a:pPr>
            <a:r>
              <a:rPr lang="en-US" sz="1500" dirty="0">
                <a:solidFill>
                  <a:schemeClr val="bg1"/>
                </a:solidFill>
              </a:rPr>
              <a:t>Service population of about 630,000 people and growing</a:t>
            </a:r>
          </a:p>
          <a:p>
            <a:pPr indent="-311142">
              <a:lnSpc>
                <a:spcPct val="100000"/>
              </a:lnSpc>
              <a:spcBef>
                <a:spcPts val="0"/>
              </a:spcBef>
              <a:spcAft>
                <a:spcPts val="1200"/>
              </a:spcAft>
              <a:buClr>
                <a:schemeClr val="accent4"/>
              </a:buClr>
              <a:buChar char="●"/>
            </a:pPr>
            <a:r>
              <a:rPr lang="en-US" sz="1500" dirty="0">
                <a:solidFill>
                  <a:schemeClr val="bg1"/>
                </a:solidFill>
              </a:rPr>
              <a:t>Leverages the Paymentus platform with real-time integration to Oracle </a:t>
            </a:r>
          </a:p>
          <a:p>
            <a:pPr indent="-311142">
              <a:lnSpc>
                <a:spcPct val="100000"/>
              </a:lnSpc>
              <a:spcBef>
                <a:spcPts val="0"/>
              </a:spcBef>
              <a:spcAft>
                <a:spcPts val="1200"/>
              </a:spcAft>
              <a:buClr>
                <a:schemeClr val="accent4"/>
              </a:buClr>
              <a:buChar char="●"/>
            </a:pPr>
            <a:r>
              <a:rPr lang="en-US" sz="1500" dirty="0">
                <a:solidFill>
                  <a:schemeClr val="bg1"/>
                </a:solidFill>
              </a:rPr>
              <a:t>Providing customers 15 different ways to pay their bills</a:t>
            </a:r>
          </a:p>
          <a:p>
            <a:pPr indent="-311142">
              <a:lnSpc>
                <a:spcPct val="100000"/>
              </a:lnSpc>
              <a:spcBef>
                <a:spcPts val="0"/>
              </a:spcBef>
              <a:spcAft>
                <a:spcPts val="1200"/>
              </a:spcAft>
              <a:buClr>
                <a:schemeClr val="accent4"/>
              </a:buClr>
              <a:buChar char="●"/>
            </a:pPr>
            <a:r>
              <a:rPr lang="en-US" sz="1500" dirty="0">
                <a:solidFill>
                  <a:schemeClr val="bg1"/>
                </a:solidFill>
              </a:rPr>
              <a:t>Multidimensional payment options</a:t>
            </a:r>
          </a:p>
          <a:p>
            <a:pPr indent="0">
              <a:lnSpc>
                <a:spcPct val="200000"/>
              </a:lnSpc>
              <a:spcBef>
                <a:spcPts val="0"/>
              </a:spcBef>
            </a:pPr>
            <a:endParaRPr sz="700" dirty="0"/>
          </a:p>
          <a:p>
            <a:pPr marL="0" indent="0">
              <a:lnSpc>
                <a:spcPct val="115000"/>
              </a:lnSpc>
              <a:spcBef>
                <a:spcPts val="0"/>
              </a:spcBef>
              <a:buClr>
                <a:schemeClr val="dk1"/>
              </a:buClr>
              <a:buSzPts val="800"/>
            </a:pPr>
            <a:endParaRPr sz="700" dirty="0"/>
          </a:p>
          <a:p>
            <a:pPr marL="0" indent="0">
              <a:lnSpc>
                <a:spcPct val="115000"/>
              </a:lnSpc>
              <a:spcBef>
                <a:spcPts val="0"/>
              </a:spcBef>
              <a:buClr>
                <a:schemeClr val="dk1"/>
              </a:buClr>
              <a:buSzPts val="800"/>
            </a:pPr>
            <a:endParaRPr sz="700" dirty="0"/>
          </a:p>
          <a:p>
            <a:pPr marL="0" indent="0">
              <a:lnSpc>
                <a:spcPct val="115000"/>
              </a:lnSpc>
              <a:spcBef>
                <a:spcPts val="0"/>
              </a:spcBef>
              <a:buClr>
                <a:schemeClr val="dk1"/>
              </a:buClr>
              <a:buSzPts val="800"/>
            </a:pPr>
            <a:endParaRPr sz="700" dirty="0"/>
          </a:p>
          <a:p>
            <a:pPr marL="0" indent="0">
              <a:lnSpc>
                <a:spcPct val="115000"/>
              </a:lnSpc>
              <a:spcBef>
                <a:spcPts val="0"/>
              </a:spcBef>
              <a:buClr>
                <a:schemeClr val="dk1"/>
              </a:buClr>
              <a:buSzPts val="800"/>
            </a:pPr>
            <a:endParaRPr sz="700" dirty="0"/>
          </a:p>
          <a:p>
            <a:pPr marL="0" indent="0">
              <a:lnSpc>
                <a:spcPct val="115000"/>
              </a:lnSpc>
              <a:spcBef>
                <a:spcPts val="0"/>
              </a:spcBef>
              <a:buClr>
                <a:schemeClr val="dk1"/>
              </a:buClr>
              <a:buSzPts val="800"/>
            </a:pPr>
            <a:endParaRPr sz="700" dirty="0"/>
          </a:p>
          <a:p>
            <a:pPr marL="0" indent="0">
              <a:lnSpc>
                <a:spcPct val="115000"/>
              </a:lnSpc>
              <a:spcBef>
                <a:spcPts val="0"/>
              </a:spcBef>
              <a:buClr>
                <a:schemeClr val="dk1"/>
              </a:buClr>
              <a:buSzPts val="800"/>
            </a:pPr>
            <a:endParaRPr sz="700" dirty="0"/>
          </a:p>
          <a:p>
            <a:pPr marL="0" indent="0">
              <a:lnSpc>
                <a:spcPct val="115000"/>
              </a:lnSpc>
              <a:spcBef>
                <a:spcPts val="0"/>
              </a:spcBef>
              <a:buClr>
                <a:schemeClr val="dk1"/>
              </a:buClr>
              <a:buSzPts val="800"/>
            </a:pPr>
            <a:endParaRPr sz="700" dirty="0"/>
          </a:p>
          <a:p>
            <a:pPr marL="0" indent="0">
              <a:lnSpc>
                <a:spcPct val="115000"/>
              </a:lnSpc>
              <a:spcBef>
                <a:spcPts val="0"/>
              </a:spcBef>
              <a:buClr>
                <a:schemeClr val="dk1"/>
              </a:buClr>
              <a:buSzPts val="800"/>
            </a:pPr>
            <a:endParaRPr sz="700" dirty="0"/>
          </a:p>
          <a:p>
            <a:pPr marL="0" indent="0">
              <a:lnSpc>
                <a:spcPct val="115000"/>
              </a:lnSpc>
              <a:spcBef>
                <a:spcPts val="0"/>
              </a:spcBef>
              <a:buClr>
                <a:schemeClr val="dk1"/>
              </a:buClr>
              <a:buSzPts val="800"/>
            </a:pPr>
            <a:endParaRPr sz="700" dirty="0"/>
          </a:p>
          <a:p>
            <a:pPr marL="0" indent="0">
              <a:lnSpc>
                <a:spcPct val="115000"/>
              </a:lnSpc>
              <a:spcBef>
                <a:spcPts val="0"/>
              </a:spcBef>
              <a:buClr>
                <a:schemeClr val="dk1"/>
              </a:buClr>
              <a:buSzPts val="800"/>
            </a:pPr>
            <a:r>
              <a:rPr lang="en-US" sz="700" dirty="0"/>
              <a:t>		</a:t>
            </a:r>
            <a:endParaRPr dirty="0"/>
          </a:p>
          <a:p>
            <a:pPr marL="0" indent="0">
              <a:spcBef>
                <a:spcPts val="0"/>
              </a:spcBef>
              <a:buClr>
                <a:schemeClr val="dk1"/>
              </a:buClr>
              <a:buSzPts val="800"/>
            </a:pPr>
            <a:endParaRPr dirty="0"/>
          </a:p>
          <a:p>
            <a:pPr marL="0" indent="0">
              <a:spcBef>
                <a:spcPts val="0"/>
              </a:spcBef>
              <a:buClr>
                <a:srgbClr val="56C3FF"/>
              </a:buClr>
              <a:buSzPts val="800"/>
            </a:pPr>
            <a:endParaRPr dirty="0"/>
          </a:p>
        </p:txBody>
      </p:sp>
      <p:pic>
        <p:nvPicPr>
          <p:cNvPr id="3" name="Picture 2"/>
          <p:cNvPicPr>
            <a:picLocks noChangeAspect="1"/>
          </p:cNvPicPr>
          <p:nvPr/>
        </p:nvPicPr>
        <p:blipFill>
          <a:blip r:embed="rId3"/>
          <a:stretch>
            <a:fillRect/>
          </a:stretch>
        </p:blipFill>
        <p:spPr>
          <a:xfrm>
            <a:off x="5055219" y="534443"/>
            <a:ext cx="3445169" cy="2272687"/>
          </a:xfrm>
          <a:prstGeom prst="rect">
            <a:avLst/>
          </a:prstGeom>
          <a:ln>
            <a:solidFill>
              <a:schemeClr val="bg1">
                <a:lumMod val="75000"/>
              </a:schemeClr>
            </a:solidFill>
          </a:ln>
        </p:spPr>
      </p:pic>
      <p:pic>
        <p:nvPicPr>
          <p:cNvPr id="8" name="Picture 7">
            <a:extLst>
              <a:ext uri="{FF2B5EF4-FFF2-40B4-BE49-F238E27FC236}">
                <a16:creationId xmlns:a16="http://schemas.microsoft.com/office/drawing/2014/main" id="{6E3D7C7D-F223-4B76-8F7A-851AB82668CE}"/>
              </a:ext>
            </a:extLst>
          </p:cNvPr>
          <p:cNvPicPr>
            <a:picLocks noChangeAspect="1"/>
          </p:cNvPicPr>
          <p:nvPr/>
        </p:nvPicPr>
        <p:blipFill>
          <a:blip r:embed="rId4"/>
          <a:stretch>
            <a:fillRect/>
          </a:stretch>
        </p:blipFill>
        <p:spPr>
          <a:xfrm>
            <a:off x="172193" y="6679"/>
            <a:ext cx="2286000" cy="1533525"/>
          </a:xfrm>
          <a:prstGeom prst="rect">
            <a:avLst/>
          </a:prstGeom>
        </p:spPr>
      </p:pic>
      <p:pic>
        <p:nvPicPr>
          <p:cNvPr id="5" name="Picture 4">
            <a:extLst>
              <a:ext uri="{FF2B5EF4-FFF2-40B4-BE49-F238E27FC236}">
                <a16:creationId xmlns:a16="http://schemas.microsoft.com/office/drawing/2014/main" id="{045CDDD4-475C-4076-807E-AF21ADB4837F}"/>
              </a:ext>
            </a:extLst>
          </p:cNvPr>
          <p:cNvPicPr>
            <a:picLocks noChangeAspect="1"/>
          </p:cNvPicPr>
          <p:nvPr/>
        </p:nvPicPr>
        <p:blipFill>
          <a:blip r:embed="rId5"/>
          <a:stretch>
            <a:fillRect/>
          </a:stretch>
        </p:blipFill>
        <p:spPr>
          <a:xfrm>
            <a:off x="6946775" y="2230907"/>
            <a:ext cx="1873155" cy="2912593"/>
          </a:xfrm>
          <a:prstGeom prst="rect">
            <a:avLst/>
          </a:prstGeom>
        </p:spPr>
      </p:pic>
    </p:spTree>
    <p:extLst>
      <p:ext uri="{BB962C8B-B14F-4D97-AF65-F5344CB8AC3E}">
        <p14:creationId xmlns:p14="http://schemas.microsoft.com/office/powerpoint/2010/main" val="3788216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1D5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43209" y="223418"/>
            <a:ext cx="3252382" cy="4672203"/>
          </a:xfrm>
          <a:prstGeom prst="rect">
            <a:avLst/>
          </a:prstGeom>
          <a:ln>
            <a:solidFill>
              <a:schemeClr val="bg1">
                <a:lumMod val="75000"/>
              </a:schemeClr>
            </a:solidFill>
          </a:ln>
        </p:spPr>
      </p:pic>
      <p:pic>
        <p:nvPicPr>
          <p:cNvPr id="14" name="Picture 13">
            <a:extLst>
              <a:ext uri="{FF2B5EF4-FFF2-40B4-BE49-F238E27FC236}">
                <a16:creationId xmlns:a16="http://schemas.microsoft.com/office/drawing/2014/main" id="{B5E48540-0D6E-431D-A693-161694B99BCB}"/>
              </a:ext>
            </a:extLst>
          </p:cNvPr>
          <p:cNvPicPr>
            <a:picLocks noChangeAspect="1"/>
          </p:cNvPicPr>
          <p:nvPr/>
        </p:nvPicPr>
        <p:blipFill>
          <a:blip r:embed="rId4"/>
          <a:stretch>
            <a:fillRect/>
          </a:stretch>
        </p:blipFill>
        <p:spPr>
          <a:xfrm>
            <a:off x="172193" y="6679"/>
            <a:ext cx="2286000" cy="1533525"/>
          </a:xfrm>
          <a:prstGeom prst="rect">
            <a:avLst/>
          </a:prstGeom>
        </p:spPr>
      </p:pic>
      <p:sp>
        <p:nvSpPr>
          <p:cNvPr id="20" name="Rectangle 19">
            <a:extLst>
              <a:ext uri="{FF2B5EF4-FFF2-40B4-BE49-F238E27FC236}">
                <a16:creationId xmlns:a16="http://schemas.microsoft.com/office/drawing/2014/main" id="{7F4CA940-A246-44E7-ADEA-C155D692547B}"/>
              </a:ext>
            </a:extLst>
          </p:cNvPr>
          <p:cNvSpPr/>
          <p:nvPr/>
        </p:nvSpPr>
        <p:spPr>
          <a:xfrm>
            <a:off x="603020" y="1900379"/>
            <a:ext cx="4470062" cy="3801041"/>
          </a:xfrm>
          <a:prstGeom prst="rect">
            <a:avLst/>
          </a:prstGeom>
        </p:spPr>
        <p:txBody>
          <a:bodyPr wrap="square">
            <a:spAutoFit/>
          </a:bodyPr>
          <a:lstStyle/>
          <a:p>
            <a:pPr marL="431797" indent="-285750" defTabSz="914378">
              <a:spcAft>
                <a:spcPts val="1200"/>
              </a:spcAft>
              <a:buClr>
                <a:schemeClr val="bg1"/>
              </a:buClr>
              <a:buSzPts val="900"/>
              <a:buFont typeface="Arial" panose="020B0604020202020204" pitchFamily="34" charset="0"/>
              <a:buChar char="•"/>
            </a:pPr>
            <a:r>
              <a:rPr lang="en-US" sz="1500" dirty="0">
                <a:solidFill>
                  <a:schemeClr val="bg1"/>
                </a:solidFill>
                <a:latin typeface="Montserrat"/>
                <a:sym typeface="Montserrat"/>
              </a:rPr>
              <a:t>“5th Best City as a </a:t>
            </a:r>
            <a:r>
              <a:rPr lang="en-US" sz="1500" u="sng" dirty="0">
                <a:solidFill>
                  <a:schemeClr val="bg1"/>
                </a:solidFill>
                <a:latin typeface="Montserrat"/>
                <a:sym typeface="Montserrat"/>
              </a:rPr>
              <a:t>GEN Z</a:t>
            </a:r>
            <a:r>
              <a:rPr lang="en-US" sz="1500" dirty="0">
                <a:solidFill>
                  <a:schemeClr val="bg1"/>
                </a:solidFill>
                <a:latin typeface="Montserrat"/>
                <a:sym typeface="Montserrat"/>
              </a:rPr>
              <a:t> Hotspot”</a:t>
            </a:r>
          </a:p>
          <a:p>
            <a:pPr marL="431797" indent="-285750" defTabSz="914378">
              <a:spcAft>
                <a:spcPts val="1200"/>
              </a:spcAft>
              <a:buClr>
                <a:schemeClr val="bg1"/>
              </a:buClr>
              <a:buSzPts val="900"/>
              <a:buFont typeface="Arial" panose="020B0604020202020204" pitchFamily="34" charset="0"/>
              <a:buChar char="•"/>
            </a:pPr>
            <a:r>
              <a:rPr lang="en-US" sz="1500" dirty="0">
                <a:solidFill>
                  <a:schemeClr val="bg1"/>
                </a:solidFill>
                <a:latin typeface="Montserrat"/>
                <a:sym typeface="Montserrat"/>
              </a:rPr>
              <a:t>“10th for best place for </a:t>
            </a:r>
            <a:r>
              <a:rPr lang="en-US" sz="1500" u="sng" dirty="0">
                <a:solidFill>
                  <a:schemeClr val="bg1"/>
                </a:solidFill>
                <a:latin typeface="Montserrat"/>
                <a:sym typeface="Montserrat"/>
              </a:rPr>
              <a:t>COLLEGE STUDENTS</a:t>
            </a:r>
            <a:r>
              <a:rPr lang="en-US" sz="1500" dirty="0">
                <a:solidFill>
                  <a:schemeClr val="bg1"/>
                </a:solidFill>
                <a:latin typeface="Montserrat"/>
                <a:sym typeface="Montserrat"/>
              </a:rPr>
              <a:t> to live”</a:t>
            </a:r>
          </a:p>
          <a:p>
            <a:pPr marL="431797" indent="-285750" defTabSz="914378">
              <a:spcAft>
                <a:spcPts val="1200"/>
              </a:spcAft>
              <a:buClr>
                <a:schemeClr val="bg1"/>
              </a:buClr>
              <a:buSzPts val="900"/>
              <a:buFont typeface="Arial" panose="020B0604020202020204" pitchFamily="34" charset="0"/>
              <a:buChar char="•"/>
            </a:pPr>
            <a:r>
              <a:rPr lang="en-US" sz="1500" dirty="0">
                <a:solidFill>
                  <a:schemeClr val="bg1"/>
                </a:solidFill>
                <a:latin typeface="Montserrat"/>
                <a:sym typeface="Montserrat"/>
              </a:rPr>
              <a:t>“8th most attractive metro for </a:t>
            </a:r>
            <a:r>
              <a:rPr lang="en-US" sz="1500" u="sng" dirty="0">
                <a:solidFill>
                  <a:schemeClr val="bg1"/>
                </a:solidFill>
                <a:latin typeface="Montserrat"/>
                <a:sym typeface="Montserrat"/>
              </a:rPr>
              <a:t>MILLENNIALS</a:t>
            </a:r>
            <a:r>
              <a:rPr lang="en-US" sz="1500" dirty="0">
                <a:solidFill>
                  <a:schemeClr val="bg1"/>
                </a:solidFill>
                <a:latin typeface="Montserrat"/>
                <a:sym typeface="Montserrat"/>
              </a:rPr>
              <a:t>”</a:t>
            </a:r>
          </a:p>
          <a:p>
            <a:pPr marL="431797" indent="-285750" defTabSz="914378">
              <a:spcAft>
                <a:spcPts val="1200"/>
              </a:spcAft>
              <a:buClr>
                <a:schemeClr val="bg1"/>
              </a:buClr>
              <a:buSzPts val="900"/>
              <a:buFont typeface="Arial" panose="020B0604020202020204" pitchFamily="34" charset="0"/>
              <a:buChar char="•"/>
            </a:pPr>
            <a:r>
              <a:rPr lang="en-US" sz="1500" dirty="0">
                <a:solidFill>
                  <a:schemeClr val="bg1"/>
                </a:solidFill>
                <a:latin typeface="Montserrat"/>
                <a:sym typeface="Montserrat"/>
              </a:rPr>
              <a:t>“10 Best Cities for </a:t>
            </a:r>
            <a:r>
              <a:rPr lang="en-US" sz="1500" u="sng" dirty="0">
                <a:solidFill>
                  <a:schemeClr val="bg1"/>
                </a:solidFill>
                <a:latin typeface="Montserrat"/>
                <a:sym typeface="Montserrat"/>
              </a:rPr>
              <a:t>SENIOR CITIZENS</a:t>
            </a:r>
            <a:r>
              <a:rPr lang="en-US" sz="1500" dirty="0">
                <a:solidFill>
                  <a:schemeClr val="bg1"/>
                </a:solidFill>
                <a:latin typeface="Montserrat"/>
                <a:sym typeface="Montserrat"/>
              </a:rPr>
              <a:t>”</a:t>
            </a:r>
          </a:p>
          <a:p>
            <a:pPr marL="431797" indent="-285750" defTabSz="914378">
              <a:spcAft>
                <a:spcPts val="1200"/>
              </a:spcAft>
              <a:buClr>
                <a:schemeClr val="bg1"/>
              </a:buClr>
              <a:buSzPts val="900"/>
              <a:buFont typeface="Arial" panose="020B0604020202020204" pitchFamily="34" charset="0"/>
              <a:buChar char="•"/>
            </a:pPr>
            <a:r>
              <a:rPr lang="en-US" sz="1500" dirty="0">
                <a:solidFill>
                  <a:schemeClr val="bg1"/>
                </a:solidFill>
                <a:latin typeface="Montserrat"/>
                <a:sym typeface="Montserrat"/>
              </a:rPr>
              <a:t>“Top 10 </a:t>
            </a:r>
            <a:r>
              <a:rPr lang="en-US" sz="1500" u="sng" dirty="0">
                <a:solidFill>
                  <a:schemeClr val="bg1"/>
                </a:solidFill>
                <a:latin typeface="Montserrat"/>
                <a:sym typeface="Montserrat"/>
              </a:rPr>
              <a:t>TECH CITY</a:t>
            </a:r>
            <a:r>
              <a:rPr lang="en-US" sz="1500" dirty="0">
                <a:solidFill>
                  <a:schemeClr val="bg1"/>
                </a:solidFill>
                <a:latin typeface="Montserrat"/>
                <a:sym typeface="Montserrat"/>
              </a:rPr>
              <a:t>”</a:t>
            </a:r>
          </a:p>
          <a:p>
            <a:pPr marL="431797" indent="-285750" defTabSz="914378">
              <a:spcAft>
                <a:spcPts val="1200"/>
              </a:spcAft>
              <a:buClr>
                <a:schemeClr val="bg1"/>
              </a:buClr>
              <a:buSzPts val="900"/>
              <a:buFont typeface="Arial" panose="020B0604020202020204" pitchFamily="34" charset="0"/>
              <a:buChar char="•"/>
            </a:pPr>
            <a:endParaRPr lang="en-US" dirty="0">
              <a:solidFill>
                <a:schemeClr val="bg1"/>
              </a:solidFill>
              <a:latin typeface="Montserrat" panose="00000500000000000000" pitchFamily="2" charset="0"/>
              <a:sym typeface="Montserrat"/>
            </a:endParaRPr>
          </a:p>
          <a:p>
            <a:pPr marL="431797" indent="-285750" defTabSz="914378">
              <a:spcAft>
                <a:spcPts val="1200"/>
              </a:spcAft>
              <a:buClr>
                <a:schemeClr val="bg1"/>
              </a:buClr>
              <a:buSzPts val="900"/>
              <a:buFont typeface="Arial" panose="020B0604020202020204" pitchFamily="34" charset="0"/>
              <a:buChar char="•"/>
            </a:pPr>
            <a:endParaRPr lang="en-US" dirty="0">
              <a:solidFill>
                <a:schemeClr val="bg1"/>
              </a:solidFill>
              <a:latin typeface="Montserrat" panose="00000500000000000000" pitchFamily="2" charset="0"/>
              <a:sym typeface="Montserrat"/>
            </a:endParaRPr>
          </a:p>
          <a:p>
            <a:pPr marL="431797" lvl="0" indent="-285750" defTabSz="914378">
              <a:spcAft>
                <a:spcPts val="1200"/>
              </a:spcAft>
              <a:buClr>
                <a:schemeClr val="bg1"/>
              </a:buClr>
              <a:buSzPts val="900"/>
              <a:buFont typeface="Arial" panose="020B0604020202020204" pitchFamily="34" charset="0"/>
              <a:buChar char="•"/>
            </a:pPr>
            <a:endParaRPr lang="en-US" dirty="0">
              <a:solidFill>
                <a:schemeClr val="bg1"/>
              </a:solidFill>
              <a:latin typeface="Montserrat" panose="00000500000000000000" pitchFamily="2" charset="0"/>
              <a:ea typeface="Montserrat"/>
              <a:cs typeface="Montserrat"/>
              <a:sym typeface="Montserrat"/>
            </a:endParaRPr>
          </a:p>
          <a:p>
            <a:pPr marL="431797" lvl="0" indent="-285750" defTabSz="914378">
              <a:spcAft>
                <a:spcPts val="1200"/>
              </a:spcAft>
              <a:buClr>
                <a:schemeClr val="bg1"/>
              </a:buClr>
              <a:buSzPts val="900"/>
              <a:buFont typeface="Arial" panose="020B0604020202020204" pitchFamily="34" charset="0"/>
              <a:buChar char="•"/>
            </a:pPr>
            <a:endParaRPr lang="en-US" dirty="0">
              <a:solidFill>
                <a:schemeClr val="bg1"/>
              </a:solidFill>
              <a:latin typeface="Montserrat" panose="00000500000000000000" pitchFamily="2" charset="0"/>
              <a:ea typeface="Montserrat"/>
              <a:cs typeface="Montserrat"/>
              <a:sym typeface="Montserrat"/>
            </a:endParaRPr>
          </a:p>
        </p:txBody>
      </p:sp>
      <p:sp>
        <p:nvSpPr>
          <p:cNvPr id="6" name="Rectangle 5">
            <a:extLst>
              <a:ext uri="{FF2B5EF4-FFF2-40B4-BE49-F238E27FC236}">
                <a16:creationId xmlns:a16="http://schemas.microsoft.com/office/drawing/2014/main" id="{5C79AD79-555D-4EDC-BAC9-2EB4AA7FFF9E}"/>
              </a:ext>
            </a:extLst>
          </p:cNvPr>
          <p:cNvSpPr/>
          <p:nvPr/>
        </p:nvSpPr>
        <p:spPr>
          <a:xfrm>
            <a:off x="330955" y="4372401"/>
            <a:ext cx="4572000" cy="523220"/>
          </a:xfrm>
          <a:prstGeom prst="rect">
            <a:avLst/>
          </a:prstGeom>
        </p:spPr>
        <p:txBody>
          <a:bodyPr>
            <a:spAutoFit/>
          </a:bodyPr>
          <a:lstStyle/>
          <a:p>
            <a:pPr lvl="0" algn="ctr">
              <a:defRPr/>
            </a:pPr>
            <a:r>
              <a:rPr lang="en-US" dirty="0">
                <a:solidFill>
                  <a:srgbClr val="72E0FE"/>
                </a:solidFill>
                <a:latin typeface="Montserrat"/>
                <a:ea typeface="Montserrat"/>
                <a:cs typeface="Montserrat"/>
                <a:sym typeface="Montserrat"/>
              </a:rPr>
              <a:t>Inclusive payment options help meet every customer preference and demographic!</a:t>
            </a:r>
          </a:p>
        </p:txBody>
      </p:sp>
      <p:sp>
        <p:nvSpPr>
          <p:cNvPr id="21" name="Rectangle 20">
            <a:extLst>
              <a:ext uri="{FF2B5EF4-FFF2-40B4-BE49-F238E27FC236}">
                <a16:creationId xmlns:a16="http://schemas.microsoft.com/office/drawing/2014/main" id="{CBA7D440-D582-4574-BFF2-9853385697B3}"/>
              </a:ext>
            </a:extLst>
          </p:cNvPr>
          <p:cNvSpPr/>
          <p:nvPr/>
        </p:nvSpPr>
        <p:spPr>
          <a:xfrm>
            <a:off x="399144" y="1386315"/>
            <a:ext cx="4572000" cy="307777"/>
          </a:xfrm>
          <a:prstGeom prst="rect">
            <a:avLst/>
          </a:prstGeom>
        </p:spPr>
        <p:txBody>
          <a:bodyPr>
            <a:spAutoFit/>
          </a:bodyPr>
          <a:lstStyle/>
          <a:p>
            <a:pPr lvl="0" algn="ctr">
              <a:defRPr/>
            </a:pPr>
            <a:r>
              <a:rPr lang="en-US" b="1" dirty="0">
                <a:solidFill>
                  <a:srgbClr val="72E0FE"/>
                </a:solidFill>
                <a:latin typeface="Montserrat"/>
                <a:ea typeface="Montserrat"/>
                <a:cs typeface="Montserrat"/>
                <a:sym typeface="Montserrat"/>
              </a:rPr>
              <a:t>54%</a:t>
            </a:r>
            <a:r>
              <a:rPr lang="en-US" dirty="0">
                <a:solidFill>
                  <a:srgbClr val="72E0FE"/>
                </a:solidFill>
                <a:latin typeface="Montserrat"/>
                <a:ea typeface="Montserrat"/>
                <a:cs typeface="Montserrat"/>
                <a:sym typeface="Montserrat"/>
              </a:rPr>
              <a:t> of population is between 18-61 years old.</a:t>
            </a:r>
          </a:p>
        </p:txBody>
      </p:sp>
    </p:spTree>
    <p:extLst>
      <p:ext uri="{BB962C8B-B14F-4D97-AF65-F5344CB8AC3E}">
        <p14:creationId xmlns:p14="http://schemas.microsoft.com/office/powerpoint/2010/main" val="20217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1D55"/>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7C8883C-5291-492B-BBEF-C1C230275D8B}"/>
              </a:ext>
            </a:extLst>
          </p:cNvPr>
          <p:cNvSpPr txBox="1"/>
          <p:nvPr/>
        </p:nvSpPr>
        <p:spPr>
          <a:xfrm>
            <a:off x="552892" y="2457339"/>
            <a:ext cx="2247472" cy="1302921"/>
          </a:xfrm>
          <a:prstGeom prst="rect">
            <a:avLst/>
          </a:prstGeom>
          <a:noFill/>
        </p:spPr>
        <p:txBody>
          <a:bodyPr wrap="square" rtlCol="0">
            <a:spAutoFit/>
          </a:bodyPr>
          <a:lstStyle/>
          <a:p>
            <a:pPr marL="158750" lvl="0" algn="ctr">
              <a:spcBef>
                <a:spcPts val="240"/>
              </a:spcBef>
              <a:buClr>
                <a:srgbClr val="56C3FF"/>
              </a:buClr>
              <a:buSzPts val="1100"/>
            </a:pPr>
            <a:r>
              <a:rPr lang="en-US" dirty="0">
                <a:solidFill>
                  <a:schemeClr val="bg1"/>
                </a:solidFill>
                <a:latin typeface="Montserrat"/>
                <a:ea typeface="Montserrat"/>
                <a:cs typeface="Montserrat"/>
                <a:sym typeface="Montserrat"/>
              </a:rPr>
              <a:t>60% growth in </a:t>
            </a:r>
          </a:p>
          <a:p>
            <a:pPr marL="158750" lvl="0" algn="ctr">
              <a:spcBef>
                <a:spcPts val="240"/>
              </a:spcBef>
              <a:buClr>
                <a:srgbClr val="56C3FF"/>
              </a:buClr>
              <a:buSzPts val="1100"/>
            </a:pPr>
            <a:r>
              <a:rPr lang="en-US" dirty="0">
                <a:solidFill>
                  <a:schemeClr val="bg1"/>
                </a:solidFill>
                <a:latin typeface="Montserrat"/>
                <a:ea typeface="Montserrat"/>
                <a:cs typeface="Montserrat"/>
                <a:sym typeface="Montserrat"/>
              </a:rPr>
              <a:t>digital wallet transactions overall since  2023</a:t>
            </a:r>
          </a:p>
          <a:p>
            <a:pPr algn="ctr"/>
            <a:endParaRPr lang="en-US" sz="1050" dirty="0">
              <a:solidFill>
                <a:srgbClr val="2364F6"/>
              </a:solidFill>
              <a:latin typeface="Barlow Condensed bold" panose="00000806000000000000" pitchFamily="2" charset="0"/>
            </a:endParaRPr>
          </a:p>
          <a:p>
            <a:pPr algn="ctr"/>
            <a:endParaRPr lang="en-US" sz="1050" dirty="0">
              <a:solidFill>
                <a:srgbClr val="AA206D"/>
              </a:solidFill>
              <a:latin typeface="Barlow Condensed bold" panose="00000806000000000000" pitchFamily="2" charset="0"/>
            </a:endParaRPr>
          </a:p>
        </p:txBody>
      </p:sp>
      <p:pic>
        <p:nvPicPr>
          <p:cNvPr id="3" name="Picture 2">
            <a:extLst>
              <a:ext uri="{FF2B5EF4-FFF2-40B4-BE49-F238E27FC236}">
                <a16:creationId xmlns:a16="http://schemas.microsoft.com/office/drawing/2014/main" id="{3218FF04-D95F-44C0-B46F-F17DC6FA0410}"/>
              </a:ext>
            </a:extLst>
          </p:cNvPr>
          <p:cNvPicPr>
            <a:picLocks noChangeAspect="1"/>
          </p:cNvPicPr>
          <p:nvPr/>
        </p:nvPicPr>
        <p:blipFill>
          <a:blip r:embed="rId2"/>
          <a:stretch>
            <a:fillRect/>
          </a:stretch>
        </p:blipFill>
        <p:spPr>
          <a:xfrm>
            <a:off x="2891905" y="544102"/>
            <a:ext cx="5114937" cy="4121469"/>
          </a:xfrm>
          <a:prstGeom prst="rect">
            <a:avLst/>
          </a:prstGeom>
        </p:spPr>
      </p:pic>
      <p:pic>
        <p:nvPicPr>
          <p:cNvPr id="8" name="Picture 7">
            <a:extLst>
              <a:ext uri="{FF2B5EF4-FFF2-40B4-BE49-F238E27FC236}">
                <a16:creationId xmlns:a16="http://schemas.microsoft.com/office/drawing/2014/main" id="{182B791F-1779-460F-87AE-FE24D094222A}"/>
              </a:ext>
            </a:extLst>
          </p:cNvPr>
          <p:cNvPicPr>
            <a:picLocks noChangeAspect="1"/>
          </p:cNvPicPr>
          <p:nvPr/>
        </p:nvPicPr>
        <p:blipFill>
          <a:blip r:embed="rId3"/>
          <a:stretch>
            <a:fillRect/>
          </a:stretch>
        </p:blipFill>
        <p:spPr>
          <a:xfrm>
            <a:off x="172193" y="6679"/>
            <a:ext cx="2286000" cy="1533525"/>
          </a:xfrm>
          <a:prstGeom prst="rect">
            <a:avLst/>
          </a:prstGeom>
        </p:spPr>
      </p:pic>
      <p:cxnSp>
        <p:nvCxnSpPr>
          <p:cNvPr id="9" name="Straight Arrow Connector 8">
            <a:extLst>
              <a:ext uri="{FF2B5EF4-FFF2-40B4-BE49-F238E27FC236}">
                <a16:creationId xmlns:a16="http://schemas.microsoft.com/office/drawing/2014/main" id="{B6B4B395-276B-4A54-B5A9-EB5702ECA26F}"/>
              </a:ext>
            </a:extLst>
          </p:cNvPr>
          <p:cNvCxnSpPr/>
          <p:nvPr/>
        </p:nvCxnSpPr>
        <p:spPr>
          <a:xfrm flipH="1">
            <a:off x="8006842" y="4585743"/>
            <a:ext cx="778810" cy="0"/>
          </a:xfrm>
          <a:prstGeom prst="straightConnector1">
            <a:avLst/>
          </a:prstGeom>
          <a:ln w="57150">
            <a:solidFill>
              <a:srgbClr val="0086C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868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7C8883C-5291-492B-BBEF-C1C230275D8B}"/>
              </a:ext>
            </a:extLst>
          </p:cNvPr>
          <p:cNvSpPr txBox="1"/>
          <p:nvPr/>
        </p:nvSpPr>
        <p:spPr>
          <a:xfrm>
            <a:off x="-156683" y="2172860"/>
            <a:ext cx="2247472" cy="1923604"/>
          </a:xfrm>
          <a:prstGeom prst="rect">
            <a:avLst/>
          </a:prstGeom>
          <a:noFill/>
        </p:spPr>
        <p:txBody>
          <a:bodyPr wrap="square" rtlCol="0">
            <a:spAutoFit/>
          </a:bodyPr>
          <a:lstStyle/>
          <a:p>
            <a:pPr marL="158750" lvl="0" algn="ctr">
              <a:spcBef>
                <a:spcPts val="240"/>
              </a:spcBef>
              <a:buClr>
                <a:srgbClr val="56C3FF"/>
              </a:buClr>
              <a:buSzPts val="1100"/>
            </a:pPr>
            <a:r>
              <a:rPr lang="en-US" dirty="0">
                <a:solidFill>
                  <a:schemeClr val="bg1"/>
                </a:solidFill>
                <a:latin typeface="Montserrat"/>
                <a:ea typeface="Montserrat"/>
                <a:cs typeface="Montserrat"/>
                <a:sym typeface="Montserrat"/>
              </a:rPr>
              <a:t>32% growth from go-live by maximizing access and optionality in payment methods to break through digital adoption ceilings</a:t>
            </a:r>
          </a:p>
          <a:p>
            <a:pPr algn="ctr"/>
            <a:endParaRPr lang="en-US" sz="1050" dirty="0">
              <a:solidFill>
                <a:srgbClr val="2364F6"/>
              </a:solidFill>
              <a:latin typeface="Barlow Condensed bold" panose="00000806000000000000" pitchFamily="2" charset="0"/>
            </a:endParaRPr>
          </a:p>
          <a:p>
            <a:pPr algn="ctr"/>
            <a:endParaRPr lang="en-US" sz="1050" dirty="0">
              <a:solidFill>
                <a:srgbClr val="AA206D"/>
              </a:solidFill>
              <a:latin typeface="Barlow Condensed bold" panose="00000806000000000000" pitchFamily="2" charset="0"/>
            </a:endParaRPr>
          </a:p>
        </p:txBody>
      </p:sp>
      <p:pic>
        <p:nvPicPr>
          <p:cNvPr id="8" name="Picture 7">
            <a:extLst>
              <a:ext uri="{FF2B5EF4-FFF2-40B4-BE49-F238E27FC236}">
                <a16:creationId xmlns:a16="http://schemas.microsoft.com/office/drawing/2014/main" id="{182B791F-1779-460F-87AE-FE24D094222A}"/>
              </a:ext>
            </a:extLst>
          </p:cNvPr>
          <p:cNvPicPr>
            <a:picLocks noChangeAspect="1"/>
          </p:cNvPicPr>
          <p:nvPr/>
        </p:nvPicPr>
        <p:blipFill>
          <a:blip r:embed="rId2"/>
          <a:stretch>
            <a:fillRect/>
          </a:stretch>
        </p:blipFill>
        <p:spPr>
          <a:xfrm>
            <a:off x="172193" y="6679"/>
            <a:ext cx="2286000" cy="1533525"/>
          </a:xfrm>
          <a:prstGeom prst="rect">
            <a:avLst/>
          </a:prstGeom>
        </p:spPr>
      </p:pic>
      <p:pic>
        <p:nvPicPr>
          <p:cNvPr id="7" name="Picture 6">
            <a:extLst>
              <a:ext uri="{FF2B5EF4-FFF2-40B4-BE49-F238E27FC236}">
                <a16:creationId xmlns:a16="http://schemas.microsoft.com/office/drawing/2014/main" id="{F3132C27-3C0E-4BCF-A211-6199BA609092}"/>
              </a:ext>
            </a:extLst>
          </p:cNvPr>
          <p:cNvPicPr>
            <a:picLocks noChangeAspect="1"/>
          </p:cNvPicPr>
          <p:nvPr/>
        </p:nvPicPr>
        <p:blipFill>
          <a:blip r:embed="rId3"/>
          <a:stretch>
            <a:fillRect/>
          </a:stretch>
        </p:blipFill>
        <p:spPr>
          <a:xfrm>
            <a:off x="2263453" y="1446299"/>
            <a:ext cx="6636091" cy="1378021"/>
          </a:xfrm>
          <a:prstGeom prst="rect">
            <a:avLst/>
          </a:prstGeom>
        </p:spPr>
      </p:pic>
      <p:pic>
        <p:nvPicPr>
          <p:cNvPr id="11" name="Picture 10">
            <a:extLst>
              <a:ext uri="{FF2B5EF4-FFF2-40B4-BE49-F238E27FC236}">
                <a16:creationId xmlns:a16="http://schemas.microsoft.com/office/drawing/2014/main" id="{2A0EE83E-3529-4D88-BDEA-E82FC2E33ACE}"/>
              </a:ext>
            </a:extLst>
          </p:cNvPr>
          <p:cNvPicPr>
            <a:picLocks noChangeAspect="1"/>
          </p:cNvPicPr>
          <p:nvPr/>
        </p:nvPicPr>
        <p:blipFill>
          <a:blip r:embed="rId4"/>
          <a:stretch>
            <a:fillRect/>
          </a:stretch>
        </p:blipFill>
        <p:spPr>
          <a:xfrm>
            <a:off x="2731625" y="3208419"/>
            <a:ext cx="5886753" cy="1149409"/>
          </a:xfrm>
          <a:prstGeom prst="rect">
            <a:avLst/>
          </a:prstGeom>
        </p:spPr>
      </p:pic>
    </p:spTree>
    <p:extLst>
      <p:ext uri="{BB962C8B-B14F-4D97-AF65-F5344CB8AC3E}">
        <p14:creationId xmlns:p14="http://schemas.microsoft.com/office/powerpoint/2010/main" val="3618753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1D5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CC717B-A3BA-4BA4-972E-E1FF78337F68}"/>
              </a:ext>
            </a:extLst>
          </p:cNvPr>
          <p:cNvPicPr>
            <a:picLocks noChangeAspect="1"/>
          </p:cNvPicPr>
          <p:nvPr/>
        </p:nvPicPr>
        <p:blipFill>
          <a:blip r:embed="rId3"/>
          <a:stretch>
            <a:fillRect/>
          </a:stretch>
        </p:blipFill>
        <p:spPr>
          <a:xfrm>
            <a:off x="172193" y="6679"/>
            <a:ext cx="2286000" cy="1533525"/>
          </a:xfrm>
          <a:prstGeom prst="rect">
            <a:avLst/>
          </a:prstGeom>
        </p:spPr>
      </p:pic>
      <p:sp>
        <p:nvSpPr>
          <p:cNvPr id="3" name="Rectangle 2">
            <a:extLst>
              <a:ext uri="{FF2B5EF4-FFF2-40B4-BE49-F238E27FC236}">
                <a16:creationId xmlns:a16="http://schemas.microsoft.com/office/drawing/2014/main" id="{ABC593B9-D43E-40FD-BE9F-8482255FBD44}"/>
              </a:ext>
            </a:extLst>
          </p:cNvPr>
          <p:cNvSpPr/>
          <p:nvPr/>
        </p:nvSpPr>
        <p:spPr>
          <a:xfrm>
            <a:off x="298890" y="1392412"/>
            <a:ext cx="2229921" cy="3108543"/>
          </a:xfrm>
          <a:prstGeom prst="rect">
            <a:avLst/>
          </a:prstGeom>
        </p:spPr>
        <p:txBody>
          <a:bodyPr wrap="square">
            <a:spAutoFit/>
          </a:bodyPr>
          <a:lstStyle/>
          <a:p>
            <a:pPr marL="342900" indent="-342900">
              <a:buClr>
                <a:schemeClr val="bg1"/>
              </a:buClr>
              <a:buSzPts val="1000"/>
              <a:buFont typeface="Symbol" panose="05050102010706020507" pitchFamily="18" charset="2"/>
              <a:buChar char=""/>
              <a:tabLst>
                <a:tab pos="457200" algn="l"/>
              </a:tabLst>
            </a:pPr>
            <a:r>
              <a:rPr lang="en-US" dirty="0">
                <a:solidFill>
                  <a:schemeClr val="bg1"/>
                </a:solidFill>
                <a:latin typeface="Montserrat"/>
              </a:rPr>
              <a:t>Alternative payment methods make up 57K payments annually</a:t>
            </a:r>
          </a:p>
          <a:p>
            <a:pPr>
              <a:buClr>
                <a:schemeClr val="bg1"/>
              </a:buClr>
              <a:buSzPts val="1000"/>
              <a:tabLst>
                <a:tab pos="457200" algn="l"/>
              </a:tabLst>
            </a:pPr>
            <a:endParaRPr lang="en-US" dirty="0">
              <a:solidFill>
                <a:schemeClr val="bg1"/>
              </a:solidFill>
              <a:latin typeface="Montserrat"/>
              <a:sym typeface="Montserrat"/>
            </a:endParaRPr>
          </a:p>
          <a:p>
            <a:pPr marL="342900" indent="-342900">
              <a:buClr>
                <a:schemeClr val="bg1"/>
              </a:buClr>
              <a:buSzPts val="1000"/>
              <a:buFont typeface="Symbol" panose="05050102010706020507" pitchFamily="18" charset="2"/>
              <a:buChar char=""/>
              <a:tabLst>
                <a:tab pos="457200" algn="l"/>
              </a:tabLst>
            </a:pPr>
            <a:r>
              <a:rPr lang="en-US" dirty="0">
                <a:solidFill>
                  <a:schemeClr val="bg1"/>
                </a:solidFill>
                <a:latin typeface="Montserrat"/>
                <a:sym typeface="Montserrat"/>
              </a:rPr>
              <a:t>Aligning with the large population segment being within 18-61 range who love optionality when it comes to paying their bills</a:t>
            </a:r>
          </a:p>
        </p:txBody>
      </p:sp>
      <p:pic>
        <p:nvPicPr>
          <p:cNvPr id="4" name="Picture 3">
            <a:extLst>
              <a:ext uri="{FF2B5EF4-FFF2-40B4-BE49-F238E27FC236}">
                <a16:creationId xmlns:a16="http://schemas.microsoft.com/office/drawing/2014/main" id="{FE2BCCD4-BAF2-4BCE-A79A-7AD102949D3F}"/>
              </a:ext>
            </a:extLst>
          </p:cNvPr>
          <p:cNvPicPr>
            <a:picLocks noChangeAspect="1"/>
          </p:cNvPicPr>
          <p:nvPr/>
        </p:nvPicPr>
        <p:blipFill>
          <a:blip r:embed="rId4"/>
          <a:stretch>
            <a:fillRect/>
          </a:stretch>
        </p:blipFill>
        <p:spPr>
          <a:xfrm>
            <a:off x="2798742" y="1457759"/>
            <a:ext cx="5429529" cy="2768742"/>
          </a:xfrm>
          <a:prstGeom prst="rect">
            <a:avLst/>
          </a:prstGeom>
        </p:spPr>
      </p:pic>
    </p:spTree>
    <p:extLst>
      <p:ext uri="{BB962C8B-B14F-4D97-AF65-F5344CB8AC3E}">
        <p14:creationId xmlns:p14="http://schemas.microsoft.com/office/powerpoint/2010/main" val="3543865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7C8883C-5291-492B-BBEF-C1C230275D8B}"/>
              </a:ext>
            </a:extLst>
          </p:cNvPr>
          <p:cNvSpPr txBox="1"/>
          <p:nvPr/>
        </p:nvSpPr>
        <p:spPr>
          <a:xfrm>
            <a:off x="210721" y="2067595"/>
            <a:ext cx="2247472" cy="1492716"/>
          </a:xfrm>
          <a:prstGeom prst="rect">
            <a:avLst/>
          </a:prstGeom>
          <a:noFill/>
        </p:spPr>
        <p:txBody>
          <a:bodyPr wrap="square" rtlCol="0">
            <a:spAutoFit/>
          </a:bodyPr>
          <a:lstStyle/>
          <a:p>
            <a:pPr marL="158750" lvl="0" algn="ctr">
              <a:spcBef>
                <a:spcPts val="240"/>
              </a:spcBef>
              <a:buClr>
                <a:srgbClr val="56C3FF"/>
              </a:buClr>
              <a:buSzPts val="1100"/>
            </a:pPr>
            <a:r>
              <a:rPr lang="en-US" dirty="0">
                <a:solidFill>
                  <a:schemeClr val="bg1"/>
                </a:solidFill>
                <a:latin typeface="Montserrat"/>
                <a:ea typeface="Montserrat"/>
                <a:cs typeface="Montserrat"/>
                <a:sym typeface="Montserrat"/>
              </a:rPr>
              <a:t>Growth in payments at retail locations continues to grow so citizens can pay from wherever they are</a:t>
            </a:r>
          </a:p>
          <a:p>
            <a:pPr algn="ctr"/>
            <a:endParaRPr lang="en-US" sz="1050" dirty="0">
              <a:solidFill>
                <a:srgbClr val="2364F6"/>
              </a:solidFill>
              <a:latin typeface="Barlow Condensed bold" panose="00000806000000000000" pitchFamily="2" charset="0"/>
            </a:endParaRPr>
          </a:p>
          <a:p>
            <a:pPr algn="ctr"/>
            <a:endParaRPr lang="en-US" sz="1050" dirty="0">
              <a:solidFill>
                <a:srgbClr val="AA206D"/>
              </a:solidFill>
              <a:latin typeface="Barlow Condensed bold" panose="00000806000000000000" pitchFamily="2" charset="0"/>
            </a:endParaRPr>
          </a:p>
        </p:txBody>
      </p:sp>
      <p:pic>
        <p:nvPicPr>
          <p:cNvPr id="8" name="Picture 7">
            <a:extLst>
              <a:ext uri="{FF2B5EF4-FFF2-40B4-BE49-F238E27FC236}">
                <a16:creationId xmlns:a16="http://schemas.microsoft.com/office/drawing/2014/main" id="{182B791F-1779-460F-87AE-FE24D094222A}"/>
              </a:ext>
            </a:extLst>
          </p:cNvPr>
          <p:cNvPicPr>
            <a:picLocks noChangeAspect="1"/>
          </p:cNvPicPr>
          <p:nvPr/>
        </p:nvPicPr>
        <p:blipFill>
          <a:blip r:embed="rId2"/>
          <a:stretch>
            <a:fillRect/>
          </a:stretch>
        </p:blipFill>
        <p:spPr>
          <a:xfrm>
            <a:off x="172193" y="6679"/>
            <a:ext cx="2286000" cy="1533525"/>
          </a:xfrm>
          <a:prstGeom prst="rect">
            <a:avLst/>
          </a:prstGeom>
        </p:spPr>
      </p:pic>
      <p:pic>
        <p:nvPicPr>
          <p:cNvPr id="6" name="Picture 5">
            <a:extLst>
              <a:ext uri="{FF2B5EF4-FFF2-40B4-BE49-F238E27FC236}">
                <a16:creationId xmlns:a16="http://schemas.microsoft.com/office/drawing/2014/main" id="{36A0203B-835B-4054-9695-19D86E5359A7}"/>
              </a:ext>
            </a:extLst>
          </p:cNvPr>
          <p:cNvPicPr>
            <a:picLocks noChangeAspect="1"/>
          </p:cNvPicPr>
          <p:nvPr/>
        </p:nvPicPr>
        <p:blipFill>
          <a:blip r:embed="rId3"/>
          <a:stretch>
            <a:fillRect/>
          </a:stretch>
        </p:blipFill>
        <p:spPr>
          <a:xfrm>
            <a:off x="2635429" y="1177853"/>
            <a:ext cx="5848651" cy="2787793"/>
          </a:xfrm>
          <a:prstGeom prst="rect">
            <a:avLst/>
          </a:prstGeom>
        </p:spPr>
      </p:pic>
    </p:spTree>
    <p:extLst>
      <p:ext uri="{BB962C8B-B14F-4D97-AF65-F5344CB8AC3E}">
        <p14:creationId xmlns:p14="http://schemas.microsoft.com/office/powerpoint/2010/main" val="4039894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7C8883C-5291-492B-BBEF-C1C230275D8B}"/>
              </a:ext>
            </a:extLst>
          </p:cNvPr>
          <p:cNvSpPr txBox="1"/>
          <p:nvPr/>
        </p:nvSpPr>
        <p:spPr>
          <a:xfrm>
            <a:off x="267599" y="2113102"/>
            <a:ext cx="2247472" cy="1708160"/>
          </a:xfrm>
          <a:prstGeom prst="rect">
            <a:avLst/>
          </a:prstGeom>
          <a:noFill/>
        </p:spPr>
        <p:txBody>
          <a:bodyPr wrap="square" rtlCol="0">
            <a:spAutoFit/>
          </a:bodyPr>
          <a:lstStyle/>
          <a:p>
            <a:pPr marL="158750" lvl="0" algn="ctr">
              <a:spcBef>
                <a:spcPts val="240"/>
              </a:spcBef>
              <a:buClr>
                <a:srgbClr val="56C3FF"/>
              </a:buClr>
              <a:buSzPts val="1100"/>
            </a:pPr>
            <a:r>
              <a:rPr lang="en-US" dirty="0">
                <a:solidFill>
                  <a:schemeClr val="bg1"/>
                </a:solidFill>
                <a:latin typeface="Montserrat"/>
                <a:ea typeface="Montserrat"/>
                <a:cs typeface="Montserrat"/>
                <a:sym typeface="Montserrat"/>
              </a:rPr>
              <a:t>Wallet share of digital payments continues to grow as awareness to the citizens of Raleigh increases </a:t>
            </a:r>
          </a:p>
          <a:p>
            <a:pPr algn="ctr"/>
            <a:endParaRPr lang="en-US" sz="1050" dirty="0">
              <a:solidFill>
                <a:srgbClr val="2364F6"/>
              </a:solidFill>
              <a:latin typeface="Barlow Condensed bold" panose="00000806000000000000" pitchFamily="2" charset="0"/>
            </a:endParaRPr>
          </a:p>
          <a:p>
            <a:pPr algn="ctr"/>
            <a:endParaRPr lang="en-US" sz="1050" dirty="0">
              <a:solidFill>
                <a:srgbClr val="AA206D"/>
              </a:solidFill>
              <a:latin typeface="Barlow Condensed bold" panose="00000806000000000000" pitchFamily="2" charset="0"/>
            </a:endParaRPr>
          </a:p>
        </p:txBody>
      </p:sp>
      <p:pic>
        <p:nvPicPr>
          <p:cNvPr id="8" name="Picture 7">
            <a:extLst>
              <a:ext uri="{FF2B5EF4-FFF2-40B4-BE49-F238E27FC236}">
                <a16:creationId xmlns:a16="http://schemas.microsoft.com/office/drawing/2014/main" id="{182B791F-1779-460F-87AE-FE24D094222A}"/>
              </a:ext>
            </a:extLst>
          </p:cNvPr>
          <p:cNvPicPr>
            <a:picLocks noChangeAspect="1"/>
          </p:cNvPicPr>
          <p:nvPr/>
        </p:nvPicPr>
        <p:blipFill>
          <a:blip r:embed="rId2"/>
          <a:stretch>
            <a:fillRect/>
          </a:stretch>
        </p:blipFill>
        <p:spPr>
          <a:xfrm>
            <a:off x="172193" y="6679"/>
            <a:ext cx="2286000" cy="1533525"/>
          </a:xfrm>
          <a:prstGeom prst="rect">
            <a:avLst/>
          </a:prstGeom>
        </p:spPr>
      </p:pic>
      <p:cxnSp>
        <p:nvCxnSpPr>
          <p:cNvPr id="9" name="Straight Arrow Connector 8">
            <a:extLst>
              <a:ext uri="{FF2B5EF4-FFF2-40B4-BE49-F238E27FC236}">
                <a16:creationId xmlns:a16="http://schemas.microsoft.com/office/drawing/2014/main" id="{B6B4B395-276B-4A54-B5A9-EB5702ECA26F}"/>
              </a:ext>
            </a:extLst>
          </p:cNvPr>
          <p:cNvCxnSpPr/>
          <p:nvPr/>
        </p:nvCxnSpPr>
        <p:spPr>
          <a:xfrm flipH="1">
            <a:off x="7809331" y="2405814"/>
            <a:ext cx="778810" cy="0"/>
          </a:xfrm>
          <a:prstGeom prst="straightConnector1">
            <a:avLst/>
          </a:prstGeom>
          <a:ln w="57150">
            <a:solidFill>
              <a:srgbClr val="0086CF"/>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E091361-EE23-45B6-9569-22047627B6A8}"/>
              </a:ext>
            </a:extLst>
          </p:cNvPr>
          <p:cNvPicPr>
            <a:picLocks noChangeAspect="1"/>
          </p:cNvPicPr>
          <p:nvPr/>
        </p:nvPicPr>
        <p:blipFill>
          <a:blip r:embed="rId3"/>
          <a:stretch>
            <a:fillRect/>
          </a:stretch>
        </p:blipFill>
        <p:spPr>
          <a:xfrm>
            <a:off x="2698313" y="1696989"/>
            <a:ext cx="4968017" cy="1894056"/>
          </a:xfrm>
          <a:prstGeom prst="rect">
            <a:avLst/>
          </a:prstGeom>
        </p:spPr>
      </p:pic>
    </p:spTree>
    <p:extLst>
      <p:ext uri="{BB962C8B-B14F-4D97-AF65-F5344CB8AC3E}">
        <p14:creationId xmlns:p14="http://schemas.microsoft.com/office/powerpoint/2010/main" val="1788328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32B3-9A36-4EF9-AB71-22C30A61ADFA}"/>
              </a:ext>
            </a:extLst>
          </p:cNvPr>
          <p:cNvSpPr>
            <a:spLocks noGrp="1"/>
          </p:cNvSpPr>
          <p:nvPr>
            <p:ph type="ctrTitle"/>
          </p:nvPr>
        </p:nvSpPr>
        <p:spPr/>
        <p:txBody>
          <a:bodyPr/>
          <a:lstStyle/>
          <a:p>
            <a:endParaRPr lang="en-US"/>
          </a:p>
        </p:txBody>
      </p:sp>
      <p:pic>
        <p:nvPicPr>
          <p:cNvPr id="3" name="Picture 2">
            <a:extLst>
              <a:ext uri="{FF2B5EF4-FFF2-40B4-BE49-F238E27FC236}">
                <a16:creationId xmlns:a16="http://schemas.microsoft.com/office/drawing/2014/main" id="{591D2266-40EE-4404-A316-C8B8C122B4E5}"/>
              </a:ext>
            </a:extLst>
          </p:cNvPr>
          <p:cNvPicPr>
            <a:picLocks noChangeAspect="1"/>
          </p:cNvPicPr>
          <p:nvPr/>
        </p:nvPicPr>
        <p:blipFill>
          <a:blip r:embed="rId2"/>
          <a:stretch>
            <a:fillRect/>
          </a:stretch>
        </p:blipFill>
        <p:spPr>
          <a:xfrm>
            <a:off x="1098699" y="598328"/>
            <a:ext cx="6683638" cy="4545172"/>
          </a:xfrm>
          <a:prstGeom prst="rect">
            <a:avLst/>
          </a:prstGeom>
        </p:spPr>
      </p:pic>
      <p:sp>
        <p:nvSpPr>
          <p:cNvPr id="4" name="TextBox 3">
            <a:extLst>
              <a:ext uri="{FF2B5EF4-FFF2-40B4-BE49-F238E27FC236}">
                <a16:creationId xmlns:a16="http://schemas.microsoft.com/office/drawing/2014/main" id="{A7939E20-6A44-4602-87E4-DD76A01CA329}"/>
              </a:ext>
            </a:extLst>
          </p:cNvPr>
          <p:cNvSpPr txBox="1"/>
          <p:nvPr/>
        </p:nvSpPr>
        <p:spPr>
          <a:xfrm>
            <a:off x="1129553" y="53788"/>
            <a:ext cx="7199939" cy="923330"/>
          </a:xfrm>
          <a:prstGeom prst="rect">
            <a:avLst/>
          </a:prstGeom>
          <a:noFill/>
        </p:spPr>
        <p:txBody>
          <a:bodyPr wrap="square" rtlCol="0">
            <a:spAutoFit/>
          </a:bodyPr>
          <a:lstStyle/>
          <a:p>
            <a:r>
              <a:rPr lang="en-US" sz="1800" b="1" dirty="0"/>
              <a:t>What is your customer’s journey? Is it the same for each customer? Are there customers that have harder journeys than others? What happens if the journey is too difficult?</a:t>
            </a:r>
          </a:p>
        </p:txBody>
      </p:sp>
    </p:spTree>
    <p:extLst>
      <p:ext uri="{BB962C8B-B14F-4D97-AF65-F5344CB8AC3E}">
        <p14:creationId xmlns:p14="http://schemas.microsoft.com/office/powerpoint/2010/main" val="4004919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21"/>
        <p:cNvGrpSpPr/>
        <p:nvPr/>
      </p:nvGrpSpPr>
      <p:grpSpPr>
        <a:xfrm>
          <a:off x="0" y="0"/>
          <a:ext cx="0" cy="0"/>
          <a:chOff x="0" y="0"/>
          <a:chExt cx="0" cy="0"/>
        </a:xfrm>
      </p:grpSpPr>
      <p:sp>
        <p:nvSpPr>
          <p:cNvPr id="1122" name="Google Shape;1122;p138"/>
          <p:cNvSpPr txBox="1">
            <a:spLocks noGrp="1"/>
          </p:cNvSpPr>
          <p:nvPr>
            <p:ph type="ctrTitle"/>
          </p:nvPr>
        </p:nvSpPr>
        <p:spPr>
          <a:xfrm>
            <a:off x="501007" y="628712"/>
            <a:ext cx="8142000" cy="722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61D52"/>
              </a:buClr>
              <a:buSzPts val="2700"/>
              <a:buFont typeface="Barlow Condensed SemiBold"/>
              <a:buNone/>
            </a:pPr>
            <a:r>
              <a:rPr lang="en-US"/>
              <a:t>ADOPTION MARKETING SERVICES &amp; ASSETS </a:t>
            </a:r>
            <a:endParaRPr/>
          </a:p>
        </p:txBody>
      </p:sp>
      <p:sp>
        <p:nvSpPr>
          <p:cNvPr id="1123" name="Google Shape;1123;p138"/>
          <p:cNvSpPr txBox="1">
            <a:spLocks noGrp="1"/>
          </p:cNvSpPr>
          <p:nvPr>
            <p:ph type="body" idx="1"/>
          </p:nvPr>
        </p:nvSpPr>
        <p:spPr>
          <a:xfrm>
            <a:off x="497500" y="328700"/>
            <a:ext cx="4235100" cy="3000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rgbClr val="56C3FF"/>
              </a:buClr>
              <a:buSzPts val="800"/>
              <a:buNone/>
            </a:pPr>
            <a:r>
              <a:rPr lang="en-US" b="1">
                <a:solidFill>
                  <a:srgbClr val="56C3FF"/>
                </a:solidFill>
              </a:rPr>
              <a:t>CUSTOMER SERVICE &amp; SUPPORT</a:t>
            </a:r>
            <a:endParaRPr b="1">
              <a:solidFill>
                <a:srgbClr val="56C3FF"/>
              </a:solidFill>
            </a:endParaRPr>
          </a:p>
        </p:txBody>
      </p:sp>
      <p:sp>
        <p:nvSpPr>
          <p:cNvPr id="1124" name="Google Shape;1124;p138"/>
          <p:cNvSpPr txBox="1"/>
          <p:nvPr/>
        </p:nvSpPr>
        <p:spPr>
          <a:xfrm>
            <a:off x="497500" y="1310797"/>
            <a:ext cx="3385500" cy="3140100"/>
          </a:xfrm>
          <a:prstGeom prst="rect">
            <a:avLst/>
          </a:prstGeom>
          <a:noFill/>
          <a:ln>
            <a:noFill/>
          </a:ln>
        </p:spPr>
        <p:txBody>
          <a:bodyPr spcFirstLastPara="1" wrap="square" lIns="91425" tIns="91425" rIns="91425" bIns="91425" anchor="t" anchorCtr="0">
            <a:spAutoFit/>
          </a:bodyPr>
          <a:lstStyle/>
          <a:p>
            <a:pPr marL="457200" marR="0" lvl="0" indent="-311150" algn="l" rtl="0">
              <a:lnSpc>
                <a:spcPct val="150000"/>
              </a:lnSpc>
              <a:spcBef>
                <a:spcPts val="0"/>
              </a:spcBef>
              <a:spcAft>
                <a:spcPts val="0"/>
              </a:spcAft>
              <a:buClr>
                <a:schemeClr val="dk2"/>
              </a:buClr>
              <a:buSzPts val="900"/>
              <a:buFont typeface="Montserrat"/>
              <a:buChar char="●"/>
            </a:pPr>
            <a:r>
              <a:rPr lang="en-US" sz="1200" dirty="0">
                <a:solidFill>
                  <a:schemeClr val="dk2"/>
                </a:solidFill>
                <a:latin typeface="Montserrat"/>
                <a:ea typeface="Montserrat"/>
                <a:cs typeface="Montserrat"/>
                <a:sym typeface="Montserrat"/>
              </a:rPr>
              <a:t>Drive maximum adoption</a:t>
            </a:r>
            <a:endParaRPr sz="1200" dirty="0">
              <a:solidFill>
                <a:schemeClr val="dk2"/>
              </a:solidFill>
              <a:latin typeface="Montserrat"/>
              <a:ea typeface="Montserrat"/>
              <a:cs typeface="Montserrat"/>
              <a:sym typeface="Montserrat"/>
            </a:endParaRPr>
          </a:p>
          <a:p>
            <a:pPr marL="457200" marR="0" lvl="0" indent="-311150" algn="l" rtl="0">
              <a:lnSpc>
                <a:spcPct val="150000"/>
              </a:lnSpc>
              <a:spcBef>
                <a:spcPts val="0"/>
              </a:spcBef>
              <a:spcAft>
                <a:spcPts val="0"/>
              </a:spcAft>
              <a:buClr>
                <a:schemeClr val="dk2"/>
              </a:buClr>
              <a:buSzPts val="900"/>
              <a:buFont typeface="Montserrat"/>
              <a:buChar char="●"/>
            </a:pPr>
            <a:r>
              <a:rPr lang="en-US" sz="1200" dirty="0">
                <a:solidFill>
                  <a:schemeClr val="dk2"/>
                </a:solidFill>
                <a:latin typeface="Montserrat"/>
                <a:ea typeface="Montserrat"/>
                <a:cs typeface="Montserrat"/>
                <a:sym typeface="Montserrat"/>
              </a:rPr>
              <a:t>Paymentus CAST (Client Adoption Success Team) can help create a PR plan and marketing assets tailored exactly to your needs at no cost</a:t>
            </a:r>
            <a:endParaRPr sz="1200" dirty="0">
              <a:solidFill>
                <a:schemeClr val="dk2"/>
              </a:solidFill>
              <a:latin typeface="Montserrat"/>
              <a:ea typeface="Montserrat"/>
              <a:cs typeface="Montserrat"/>
              <a:sym typeface="Montserrat"/>
            </a:endParaRPr>
          </a:p>
          <a:p>
            <a:pPr marL="457200" marR="0" lvl="0" indent="-311150" algn="l" rtl="0">
              <a:lnSpc>
                <a:spcPct val="150000"/>
              </a:lnSpc>
              <a:spcBef>
                <a:spcPts val="0"/>
              </a:spcBef>
              <a:spcAft>
                <a:spcPts val="0"/>
              </a:spcAft>
              <a:buClr>
                <a:schemeClr val="dk2"/>
              </a:buClr>
              <a:buSzPts val="900"/>
              <a:buFont typeface="Montserrat"/>
              <a:buChar char="●"/>
            </a:pPr>
            <a:r>
              <a:rPr lang="en-US" sz="1200" dirty="0">
                <a:solidFill>
                  <a:schemeClr val="dk2"/>
                </a:solidFill>
                <a:latin typeface="Montserrat"/>
                <a:ea typeface="Montserrat"/>
                <a:cs typeface="Montserrat"/>
                <a:sym typeface="Montserrat"/>
              </a:rPr>
              <a:t>When customers understand all the great payment methods and channels available to them, they are more satisfied with their payment experiences, and you're more likely to receive payment faster</a:t>
            </a:r>
            <a:endParaRPr sz="1200" dirty="0">
              <a:solidFill>
                <a:schemeClr val="dk2"/>
              </a:solidFill>
              <a:latin typeface="Montserrat"/>
              <a:ea typeface="Montserrat"/>
              <a:cs typeface="Montserrat"/>
              <a:sym typeface="Montserrat"/>
            </a:endParaRPr>
          </a:p>
        </p:txBody>
      </p:sp>
      <p:pic>
        <p:nvPicPr>
          <p:cNvPr id="1125" name="Google Shape;1125;p138"/>
          <p:cNvPicPr preferRelativeResize="0"/>
          <p:nvPr/>
        </p:nvPicPr>
        <p:blipFill>
          <a:blip r:embed="rId3">
            <a:alphaModFix/>
          </a:blip>
          <a:stretch>
            <a:fillRect/>
          </a:stretch>
        </p:blipFill>
        <p:spPr>
          <a:xfrm>
            <a:off x="4035400" y="1345848"/>
            <a:ext cx="4667625" cy="2561300"/>
          </a:xfrm>
          <a:prstGeom prst="rect">
            <a:avLst/>
          </a:prstGeom>
          <a:noFill/>
          <a:ln>
            <a:noFill/>
          </a:ln>
        </p:spPr>
      </p:pic>
      <p:pic>
        <p:nvPicPr>
          <p:cNvPr id="1126" name="Google Shape;1126;p138"/>
          <p:cNvPicPr preferRelativeResize="0"/>
          <p:nvPr/>
        </p:nvPicPr>
        <p:blipFill>
          <a:blip r:embed="rId4">
            <a:alphaModFix/>
          </a:blip>
          <a:stretch>
            <a:fillRect/>
          </a:stretch>
        </p:blipFill>
        <p:spPr>
          <a:xfrm>
            <a:off x="4035412" y="2785422"/>
            <a:ext cx="2523001" cy="2102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31"/>
        <p:cNvGrpSpPr/>
        <p:nvPr/>
      </p:nvGrpSpPr>
      <p:grpSpPr>
        <a:xfrm>
          <a:off x="0" y="0"/>
          <a:ext cx="0" cy="0"/>
          <a:chOff x="0" y="0"/>
          <a:chExt cx="0" cy="0"/>
        </a:xfrm>
      </p:grpSpPr>
      <p:sp>
        <p:nvSpPr>
          <p:cNvPr id="1132" name="Google Shape;1132;p139"/>
          <p:cNvSpPr txBox="1">
            <a:spLocks noGrp="1"/>
          </p:cNvSpPr>
          <p:nvPr>
            <p:ph type="ctrTitle"/>
          </p:nvPr>
        </p:nvSpPr>
        <p:spPr>
          <a:xfrm>
            <a:off x="497507" y="588412"/>
            <a:ext cx="8142000" cy="722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EXAMPLE: CASH BILL PAY FOR UTILITY BILLERS</a:t>
            </a:r>
            <a:endParaRPr/>
          </a:p>
        </p:txBody>
      </p:sp>
      <p:sp>
        <p:nvSpPr>
          <p:cNvPr id="1133" name="Google Shape;1133;p139"/>
          <p:cNvSpPr txBox="1">
            <a:spLocks noGrp="1"/>
          </p:cNvSpPr>
          <p:nvPr>
            <p:ph type="body" idx="1"/>
          </p:nvPr>
        </p:nvSpPr>
        <p:spPr>
          <a:xfrm>
            <a:off x="497500" y="328700"/>
            <a:ext cx="4235100" cy="3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6C3FF"/>
              </a:buClr>
              <a:buSzPts val="1000"/>
              <a:buFont typeface="Montserrat ExtraBold"/>
              <a:buNone/>
            </a:pPr>
            <a:r>
              <a:rPr lang="en-US" b="1">
                <a:solidFill>
                  <a:srgbClr val="56C3FF"/>
                </a:solidFill>
              </a:rPr>
              <a:t>CAST PROMOTION &amp; EDUCATION</a:t>
            </a:r>
            <a:endParaRPr b="1">
              <a:solidFill>
                <a:srgbClr val="56C3FF"/>
              </a:solidFill>
            </a:endParaRPr>
          </a:p>
        </p:txBody>
      </p:sp>
      <p:pic>
        <p:nvPicPr>
          <p:cNvPr id="1134" name="Google Shape;1134;p139"/>
          <p:cNvPicPr preferRelativeResize="0"/>
          <p:nvPr/>
        </p:nvPicPr>
        <p:blipFill rotWithShape="1">
          <a:blip r:embed="rId3">
            <a:alphaModFix/>
          </a:blip>
          <a:srcRect l="2079" r="2079"/>
          <a:stretch/>
        </p:blipFill>
        <p:spPr>
          <a:xfrm rot="-553590">
            <a:off x="1459562" y="1437426"/>
            <a:ext cx="2243526" cy="3050742"/>
          </a:xfrm>
          <a:prstGeom prst="rect">
            <a:avLst/>
          </a:prstGeom>
          <a:noFill/>
          <a:ln>
            <a:noFill/>
          </a:ln>
          <a:effectLst>
            <a:outerShdw blurRad="57150" dist="19050" dir="5400000" algn="bl" rotWithShape="0">
              <a:srgbClr val="000000">
                <a:alpha val="50000"/>
              </a:srgbClr>
            </a:outerShdw>
          </a:effectLst>
        </p:spPr>
      </p:pic>
      <p:pic>
        <p:nvPicPr>
          <p:cNvPr id="1135" name="Google Shape;1135;p139"/>
          <p:cNvPicPr preferRelativeResize="0"/>
          <p:nvPr/>
        </p:nvPicPr>
        <p:blipFill rotWithShape="1">
          <a:blip r:embed="rId4">
            <a:alphaModFix/>
          </a:blip>
          <a:srcRect l="729" r="729"/>
          <a:stretch/>
        </p:blipFill>
        <p:spPr>
          <a:xfrm rot="821916">
            <a:off x="4564529" y="1344010"/>
            <a:ext cx="2213664" cy="3023906"/>
          </a:xfrm>
          <a:prstGeom prst="rect">
            <a:avLst/>
          </a:prstGeom>
          <a:noFill/>
          <a:ln>
            <a:noFill/>
          </a:ln>
          <a:effectLst>
            <a:outerShdw blurRad="57150" dist="19050" dir="5400000" algn="bl" rotWithShape="0">
              <a:srgbClr val="000000">
                <a:alpha val="50000"/>
              </a:srgbClr>
            </a:outerShdw>
          </a:effectLst>
        </p:spPr>
      </p:pic>
      <p:pic>
        <p:nvPicPr>
          <p:cNvPr id="1136" name="Google Shape;1136;p139"/>
          <p:cNvPicPr preferRelativeResize="0"/>
          <p:nvPr/>
        </p:nvPicPr>
        <p:blipFill rotWithShape="1">
          <a:blip r:embed="rId5">
            <a:alphaModFix/>
          </a:blip>
          <a:srcRect l="2353" r="2344"/>
          <a:stretch/>
        </p:blipFill>
        <p:spPr>
          <a:xfrm rot="-553588">
            <a:off x="2593909" y="1833587"/>
            <a:ext cx="2243527" cy="3050741"/>
          </a:xfrm>
          <a:prstGeom prst="rect">
            <a:avLst/>
          </a:prstGeom>
          <a:noFill/>
          <a:ln>
            <a:noFill/>
          </a:ln>
          <a:effectLst>
            <a:outerShdw blurRad="57150" dist="19050" dir="5400000" algn="bl" rotWithShape="0">
              <a:srgbClr val="000000">
                <a:alpha val="50000"/>
              </a:srgbClr>
            </a:outerShdw>
          </a:effectLst>
        </p:spPr>
      </p:pic>
      <p:pic>
        <p:nvPicPr>
          <p:cNvPr id="1137" name="Google Shape;1137;p139"/>
          <p:cNvPicPr preferRelativeResize="0"/>
          <p:nvPr/>
        </p:nvPicPr>
        <p:blipFill>
          <a:blip r:embed="rId6">
            <a:alphaModFix/>
          </a:blip>
          <a:stretch>
            <a:fillRect/>
          </a:stretch>
        </p:blipFill>
        <p:spPr>
          <a:xfrm>
            <a:off x="6733092" y="1801036"/>
            <a:ext cx="1663002" cy="284726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279"/>
        <p:cNvGrpSpPr/>
        <p:nvPr/>
      </p:nvGrpSpPr>
      <p:grpSpPr>
        <a:xfrm>
          <a:off x="0" y="0"/>
          <a:ext cx="0" cy="0"/>
          <a:chOff x="0" y="0"/>
          <a:chExt cx="0" cy="0"/>
        </a:xfrm>
      </p:grpSpPr>
      <p:sp>
        <p:nvSpPr>
          <p:cNvPr id="280" name="Google Shape;280;p30"/>
          <p:cNvSpPr txBox="1">
            <a:spLocks noGrp="1"/>
          </p:cNvSpPr>
          <p:nvPr>
            <p:ph type="ctrTitle"/>
          </p:nvPr>
        </p:nvSpPr>
        <p:spPr>
          <a:xfrm>
            <a:off x="2842964" y="769283"/>
            <a:ext cx="3458074" cy="850575"/>
          </a:xfrm>
          <a:prstGeom prst="rect">
            <a:avLst/>
          </a:prstGeom>
          <a:noFill/>
          <a:ln>
            <a:noFill/>
          </a:ln>
        </p:spPr>
        <p:txBody>
          <a:bodyPr spcFirstLastPara="1" wrap="square" lIns="91425" tIns="45700" rIns="91425" bIns="45700" anchor="t" anchorCtr="0">
            <a:noAutofit/>
          </a:bodyPr>
          <a:lstStyle/>
          <a:p>
            <a:r>
              <a:rPr lang="en-US" dirty="0"/>
              <a:t>THANK YOU</a:t>
            </a:r>
            <a:endParaRPr dirty="0"/>
          </a:p>
        </p:txBody>
      </p:sp>
      <p:grpSp>
        <p:nvGrpSpPr>
          <p:cNvPr id="21" name="Group 20">
            <a:extLst>
              <a:ext uri="{FF2B5EF4-FFF2-40B4-BE49-F238E27FC236}">
                <a16:creationId xmlns:a16="http://schemas.microsoft.com/office/drawing/2014/main" id="{A3FB03CF-4424-463E-0AD2-ABCAF7E96A1D}"/>
              </a:ext>
            </a:extLst>
          </p:cNvPr>
          <p:cNvGrpSpPr/>
          <p:nvPr/>
        </p:nvGrpSpPr>
        <p:grpSpPr>
          <a:xfrm>
            <a:off x="230927" y="4625604"/>
            <a:ext cx="1906721" cy="290309"/>
            <a:chOff x="422250" y="4578641"/>
            <a:chExt cx="2195415" cy="334264"/>
          </a:xfrm>
        </p:grpSpPr>
        <p:pic>
          <p:nvPicPr>
            <p:cNvPr id="10" name="Picture 9">
              <a:extLst>
                <a:ext uri="{FF2B5EF4-FFF2-40B4-BE49-F238E27FC236}">
                  <a16:creationId xmlns:a16="http://schemas.microsoft.com/office/drawing/2014/main" id="{DA4BB140-73A9-A942-C1B7-3C4C773A32C1}"/>
                </a:ext>
              </a:extLst>
            </p:cNvPr>
            <p:cNvPicPr>
              <a:picLocks noChangeAspect="1"/>
            </p:cNvPicPr>
            <p:nvPr/>
          </p:nvPicPr>
          <p:blipFill>
            <a:blip r:embed="rId3"/>
            <a:srcRect/>
            <a:stretch/>
          </p:blipFill>
          <p:spPr>
            <a:xfrm>
              <a:off x="422250" y="4621624"/>
              <a:ext cx="210686" cy="215251"/>
            </a:xfrm>
            <a:prstGeom prst="rect">
              <a:avLst/>
            </a:prstGeom>
          </p:spPr>
        </p:pic>
        <p:sp>
          <p:nvSpPr>
            <p:cNvPr id="13" name="Subtitle 2">
              <a:extLst>
                <a:ext uri="{FF2B5EF4-FFF2-40B4-BE49-F238E27FC236}">
                  <a16:creationId xmlns:a16="http://schemas.microsoft.com/office/drawing/2014/main" id="{DA13B8E6-DE69-B749-AED9-424C49F2B013}"/>
                </a:ext>
              </a:extLst>
            </p:cNvPr>
            <p:cNvSpPr txBox="1">
              <a:spLocks/>
            </p:cNvSpPr>
            <p:nvPr/>
          </p:nvSpPr>
          <p:spPr>
            <a:xfrm>
              <a:off x="790099" y="4578641"/>
              <a:ext cx="1827566" cy="334264"/>
            </a:xfrm>
            <a:prstGeom prst="rect">
              <a:avLst/>
            </a:prstGeom>
          </p:spPr>
          <p:txBody>
            <a:bodyPr lIns="0" tIns="0" rIns="0" bIns="0" anchor="ctr"/>
            <a:lstStyle>
              <a:lvl1pPr marL="0" indent="0" algn="l" defTabSz="457200" rtl="0" eaLnBrk="1" latinLnBrk="0" hangingPunct="1">
                <a:spcBef>
                  <a:spcPct val="20000"/>
                </a:spcBef>
                <a:buFont typeface="Arial"/>
                <a:buNone/>
                <a:defRPr sz="1200" kern="1200">
                  <a:solidFill>
                    <a:schemeClr val="tx1">
                      <a:tint val="75000"/>
                    </a:schemeClr>
                  </a:solidFill>
                  <a:latin typeface="Montserrat regular"/>
                  <a:ea typeface="+mn-ea"/>
                  <a:cs typeface="Montserrat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US" sz="600" kern="0" spc="150" dirty="0">
                  <a:solidFill>
                    <a:schemeClr val="bg1"/>
                  </a:solidFill>
                  <a:latin typeface="Montserrat ExtraBold"/>
                  <a:cs typeface="Montserrat ExtraBold"/>
                </a:rPr>
                <a:t>@PAYMENTUSCORP</a:t>
              </a:r>
            </a:p>
          </p:txBody>
        </p:sp>
      </p:grpSp>
      <p:grpSp>
        <p:nvGrpSpPr>
          <p:cNvPr id="20" name="Group 19">
            <a:extLst>
              <a:ext uri="{FF2B5EF4-FFF2-40B4-BE49-F238E27FC236}">
                <a16:creationId xmlns:a16="http://schemas.microsoft.com/office/drawing/2014/main" id="{D969DD1D-3958-36AB-A9F9-5C12D79378E1}"/>
              </a:ext>
            </a:extLst>
          </p:cNvPr>
          <p:cNvGrpSpPr/>
          <p:nvPr/>
        </p:nvGrpSpPr>
        <p:grpSpPr>
          <a:xfrm>
            <a:off x="1960714" y="4607826"/>
            <a:ext cx="1989033" cy="313070"/>
            <a:chOff x="2601914" y="4558155"/>
            <a:chExt cx="2290186" cy="360470"/>
          </a:xfrm>
        </p:grpSpPr>
        <p:pic>
          <p:nvPicPr>
            <p:cNvPr id="11" name="Picture 10" descr="A picture containing building, bridge&#10;&#10;Description automatically generated">
              <a:extLst>
                <a:ext uri="{FF2B5EF4-FFF2-40B4-BE49-F238E27FC236}">
                  <a16:creationId xmlns:a16="http://schemas.microsoft.com/office/drawing/2014/main" id="{238B1F2A-F873-DC9D-A142-31404A3D7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1914" y="4558155"/>
              <a:ext cx="338328" cy="338330"/>
            </a:xfrm>
            <a:prstGeom prst="rect">
              <a:avLst/>
            </a:prstGeom>
          </p:spPr>
        </p:pic>
        <p:sp>
          <p:nvSpPr>
            <p:cNvPr id="14" name="Subtitle 2">
              <a:extLst>
                <a:ext uri="{FF2B5EF4-FFF2-40B4-BE49-F238E27FC236}">
                  <a16:creationId xmlns:a16="http://schemas.microsoft.com/office/drawing/2014/main" id="{2AAA9147-35CE-0C70-39BB-BAF7F4AF8A75}"/>
                </a:ext>
              </a:extLst>
            </p:cNvPr>
            <p:cNvSpPr txBox="1">
              <a:spLocks/>
            </p:cNvSpPr>
            <p:nvPr/>
          </p:nvSpPr>
          <p:spPr>
            <a:xfrm>
              <a:off x="3064532" y="4584361"/>
              <a:ext cx="1827568" cy="334264"/>
            </a:xfrm>
            <a:prstGeom prst="rect">
              <a:avLst/>
            </a:prstGeom>
          </p:spPr>
          <p:txBody>
            <a:bodyPr lIns="0" tIns="0" rIns="0" bIns="0" anchor="ctr"/>
            <a:lstStyle>
              <a:lvl1pPr marL="0" indent="0" algn="l" defTabSz="457200" rtl="0" eaLnBrk="1" latinLnBrk="0" hangingPunct="1">
                <a:spcBef>
                  <a:spcPct val="20000"/>
                </a:spcBef>
                <a:buFont typeface="Arial"/>
                <a:buNone/>
                <a:defRPr sz="1200" kern="1200">
                  <a:solidFill>
                    <a:schemeClr val="tx1">
                      <a:tint val="75000"/>
                    </a:schemeClr>
                  </a:solidFill>
                  <a:latin typeface="Montserrat regular"/>
                  <a:ea typeface="+mn-ea"/>
                  <a:cs typeface="Montserrat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US" sz="600" kern="0" spc="150" dirty="0">
                  <a:solidFill>
                    <a:schemeClr val="bg1"/>
                  </a:solidFill>
                  <a:latin typeface="Montserrat ExtraBold"/>
                  <a:cs typeface="Montserrat ExtraBold"/>
                </a:rPr>
                <a:t>PAYMENTUS</a:t>
              </a:r>
            </a:p>
          </p:txBody>
        </p:sp>
      </p:grpSp>
      <p:grpSp>
        <p:nvGrpSpPr>
          <p:cNvPr id="19" name="Group 18">
            <a:extLst>
              <a:ext uri="{FF2B5EF4-FFF2-40B4-BE49-F238E27FC236}">
                <a16:creationId xmlns:a16="http://schemas.microsoft.com/office/drawing/2014/main" id="{15BEF2B3-924D-FFFF-E480-8470077C59BC}"/>
              </a:ext>
            </a:extLst>
          </p:cNvPr>
          <p:cNvGrpSpPr/>
          <p:nvPr/>
        </p:nvGrpSpPr>
        <p:grpSpPr>
          <a:xfrm>
            <a:off x="3315646" y="4629363"/>
            <a:ext cx="1895995" cy="293838"/>
            <a:chOff x="4100774" y="4582975"/>
            <a:chExt cx="2183064" cy="338328"/>
          </a:xfrm>
        </p:grpSpPr>
        <p:pic>
          <p:nvPicPr>
            <p:cNvPr id="12" name="Picture 11" descr="A close up of a sign&#10;&#10;Description automatically generated">
              <a:extLst>
                <a:ext uri="{FF2B5EF4-FFF2-40B4-BE49-F238E27FC236}">
                  <a16:creationId xmlns:a16="http://schemas.microsoft.com/office/drawing/2014/main" id="{A4F3DE5D-9DE3-E225-23BF-BD31A7A223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0774" y="4582975"/>
              <a:ext cx="338329" cy="338328"/>
            </a:xfrm>
            <a:prstGeom prst="rect">
              <a:avLst/>
            </a:prstGeom>
          </p:spPr>
        </p:pic>
        <p:sp>
          <p:nvSpPr>
            <p:cNvPr id="15" name="Subtitle 2">
              <a:extLst>
                <a:ext uri="{FF2B5EF4-FFF2-40B4-BE49-F238E27FC236}">
                  <a16:creationId xmlns:a16="http://schemas.microsoft.com/office/drawing/2014/main" id="{DFBF7996-5B2A-C9A4-6E52-C41702654559}"/>
                </a:ext>
              </a:extLst>
            </p:cNvPr>
            <p:cNvSpPr txBox="1">
              <a:spLocks/>
            </p:cNvSpPr>
            <p:nvPr/>
          </p:nvSpPr>
          <p:spPr>
            <a:xfrm>
              <a:off x="4456270" y="4584362"/>
              <a:ext cx="1827568" cy="334264"/>
            </a:xfrm>
            <a:prstGeom prst="rect">
              <a:avLst/>
            </a:prstGeom>
          </p:spPr>
          <p:txBody>
            <a:bodyPr lIns="0" tIns="0" rIns="0" bIns="0" anchor="ctr"/>
            <a:lstStyle>
              <a:lvl1pPr marL="0" indent="0" algn="l" defTabSz="457200" rtl="0" eaLnBrk="1" latinLnBrk="0" hangingPunct="1">
                <a:spcBef>
                  <a:spcPct val="20000"/>
                </a:spcBef>
                <a:buFont typeface="Arial"/>
                <a:buNone/>
                <a:defRPr sz="1200" kern="1200">
                  <a:solidFill>
                    <a:schemeClr val="tx1">
                      <a:tint val="75000"/>
                    </a:schemeClr>
                  </a:solidFill>
                  <a:latin typeface="Montserrat regular"/>
                  <a:ea typeface="+mn-ea"/>
                  <a:cs typeface="Montserrat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US" sz="600" kern="0" spc="150" dirty="0">
                  <a:solidFill>
                    <a:schemeClr val="bg1"/>
                  </a:solidFill>
                  <a:latin typeface="Montserrat ExtraBold"/>
                  <a:cs typeface="Montserrat ExtraBold"/>
                </a:rPr>
                <a:t>PAYMENTUS</a:t>
              </a:r>
            </a:p>
          </p:txBody>
        </p:sp>
      </p:grpSp>
      <p:grpSp>
        <p:nvGrpSpPr>
          <p:cNvPr id="18" name="Group 17">
            <a:extLst>
              <a:ext uri="{FF2B5EF4-FFF2-40B4-BE49-F238E27FC236}">
                <a16:creationId xmlns:a16="http://schemas.microsoft.com/office/drawing/2014/main" id="{9BD72BFD-7DB8-F00D-79DB-8C0120C7911B}"/>
              </a:ext>
            </a:extLst>
          </p:cNvPr>
          <p:cNvGrpSpPr/>
          <p:nvPr/>
        </p:nvGrpSpPr>
        <p:grpSpPr>
          <a:xfrm>
            <a:off x="4675550" y="4636546"/>
            <a:ext cx="2228520" cy="290309"/>
            <a:chOff x="5550671" y="4591839"/>
            <a:chExt cx="2565935" cy="334264"/>
          </a:xfrm>
        </p:grpSpPr>
        <p:sp>
          <p:nvSpPr>
            <p:cNvPr id="16" name="Subtitle 2">
              <a:extLst>
                <a:ext uri="{FF2B5EF4-FFF2-40B4-BE49-F238E27FC236}">
                  <a16:creationId xmlns:a16="http://schemas.microsoft.com/office/drawing/2014/main" id="{E1EACF00-C9E7-A08B-396B-4DCD5380E861}"/>
                </a:ext>
              </a:extLst>
            </p:cNvPr>
            <p:cNvSpPr txBox="1">
              <a:spLocks/>
            </p:cNvSpPr>
            <p:nvPr/>
          </p:nvSpPr>
          <p:spPr>
            <a:xfrm>
              <a:off x="6025598" y="4591839"/>
              <a:ext cx="2091008" cy="334264"/>
            </a:xfrm>
            <a:prstGeom prst="rect">
              <a:avLst/>
            </a:prstGeom>
          </p:spPr>
          <p:txBody>
            <a:bodyPr lIns="0" tIns="0" rIns="0" bIns="0" anchor="ctr"/>
            <a:lstStyle>
              <a:lvl1pPr marL="0" indent="0" algn="l" defTabSz="457200" rtl="0" eaLnBrk="1" latinLnBrk="0" hangingPunct="1">
                <a:spcBef>
                  <a:spcPct val="20000"/>
                </a:spcBef>
                <a:buFont typeface="Arial"/>
                <a:buNone/>
                <a:defRPr sz="1200" kern="1200">
                  <a:solidFill>
                    <a:schemeClr val="tx1">
                      <a:tint val="75000"/>
                    </a:schemeClr>
                  </a:solidFill>
                  <a:latin typeface="Montserrat regular"/>
                  <a:ea typeface="+mn-ea"/>
                  <a:cs typeface="Montserrat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US" sz="600" kern="0" spc="150" dirty="0">
                  <a:solidFill>
                    <a:schemeClr val="bg1"/>
                  </a:solidFill>
                  <a:latin typeface="Montserrat ExtraBold"/>
                  <a:cs typeface="Montserrat ExtraBold"/>
                </a:rPr>
                <a:t>PAYMENTUSCORPORATION</a:t>
              </a:r>
            </a:p>
          </p:txBody>
        </p:sp>
        <p:pic>
          <p:nvPicPr>
            <p:cNvPr id="17" name="Picture 16" descr="A picture containing pie chart&#10;&#10;Description automatically generated">
              <a:extLst>
                <a:ext uri="{FF2B5EF4-FFF2-40B4-BE49-F238E27FC236}">
                  <a16:creationId xmlns:a16="http://schemas.microsoft.com/office/drawing/2014/main" id="{112B919C-9525-6BEF-2597-A5C6B5F98376}"/>
                </a:ext>
              </a:extLst>
            </p:cNvPr>
            <p:cNvPicPr>
              <a:picLocks noChangeAspect="1"/>
            </p:cNvPicPr>
            <p:nvPr/>
          </p:nvPicPr>
          <p:blipFill>
            <a:blip r:embed="rId6"/>
            <a:stretch>
              <a:fillRect/>
            </a:stretch>
          </p:blipFill>
          <p:spPr>
            <a:xfrm>
              <a:off x="5550671" y="4644513"/>
              <a:ext cx="307142" cy="215251"/>
            </a:xfrm>
            <a:prstGeom prst="rect">
              <a:avLst/>
            </a:prstGeom>
          </p:spPr>
        </p:pic>
      </p:grpSp>
      <p:pic>
        <p:nvPicPr>
          <p:cNvPr id="25" name="Picture 24" descr="A blue square with a circle and a circle on it&#10;&#10;Description automatically generated">
            <a:extLst>
              <a:ext uri="{FF2B5EF4-FFF2-40B4-BE49-F238E27FC236}">
                <a16:creationId xmlns:a16="http://schemas.microsoft.com/office/drawing/2014/main" id="{A5E6D031-0882-1D6B-A23E-3BA5C38CEE54}"/>
              </a:ext>
            </a:extLst>
          </p:cNvPr>
          <p:cNvPicPr>
            <a:picLocks noChangeAspect="1"/>
          </p:cNvPicPr>
          <p:nvPr/>
        </p:nvPicPr>
        <p:blipFill>
          <a:blip r:embed="rId7"/>
          <a:stretch>
            <a:fillRect/>
          </a:stretch>
        </p:blipFill>
        <p:spPr>
          <a:xfrm>
            <a:off x="6870848" y="4653346"/>
            <a:ext cx="365076" cy="273807"/>
          </a:xfrm>
          <a:prstGeom prst="rect">
            <a:avLst/>
          </a:prstGeom>
        </p:spPr>
      </p:pic>
      <p:sp>
        <p:nvSpPr>
          <p:cNvPr id="26" name="Subtitle 2">
            <a:extLst>
              <a:ext uri="{FF2B5EF4-FFF2-40B4-BE49-F238E27FC236}">
                <a16:creationId xmlns:a16="http://schemas.microsoft.com/office/drawing/2014/main" id="{2D3D55CE-BE7A-3899-2E2B-B8B2D0D96837}"/>
              </a:ext>
            </a:extLst>
          </p:cNvPr>
          <p:cNvSpPr txBox="1">
            <a:spLocks/>
          </p:cNvSpPr>
          <p:nvPr/>
        </p:nvSpPr>
        <p:spPr>
          <a:xfrm>
            <a:off x="7308280" y="4640934"/>
            <a:ext cx="1816045" cy="290309"/>
          </a:xfrm>
          <a:prstGeom prst="rect">
            <a:avLst/>
          </a:prstGeom>
        </p:spPr>
        <p:txBody>
          <a:bodyPr lIns="0" tIns="0" rIns="0" bIns="0" anchor="ctr"/>
          <a:lstStyle>
            <a:lvl1pPr marL="0" indent="0" algn="l" defTabSz="457200" rtl="0" eaLnBrk="1" latinLnBrk="0" hangingPunct="1">
              <a:spcBef>
                <a:spcPct val="20000"/>
              </a:spcBef>
              <a:buFont typeface="Arial"/>
              <a:buNone/>
              <a:defRPr sz="1200" kern="1200">
                <a:solidFill>
                  <a:schemeClr val="tx1">
                    <a:tint val="75000"/>
                  </a:schemeClr>
                </a:solidFill>
                <a:latin typeface="Montserrat regular"/>
                <a:ea typeface="+mn-ea"/>
                <a:cs typeface="Montserrat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US" sz="600" kern="0" spc="150" dirty="0">
                <a:solidFill>
                  <a:schemeClr val="bg1"/>
                </a:solidFill>
                <a:latin typeface="Montserrat ExtraBold"/>
                <a:cs typeface="Montserrat ExtraBold"/>
              </a:rPr>
              <a:t>@PAYMENTUSCORPORATION</a:t>
            </a:r>
          </a:p>
        </p:txBody>
      </p:sp>
      <p:pic>
        <p:nvPicPr>
          <p:cNvPr id="4" name="Picture 3">
            <a:extLst>
              <a:ext uri="{FF2B5EF4-FFF2-40B4-BE49-F238E27FC236}">
                <a16:creationId xmlns:a16="http://schemas.microsoft.com/office/drawing/2014/main" id="{A9F9D28E-A897-4FF4-B14C-187BB61072D1}"/>
              </a:ext>
            </a:extLst>
          </p:cNvPr>
          <p:cNvPicPr>
            <a:picLocks noChangeAspect="1"/>
          </p:cNvPicPr>
          <p:nvPr/>
        </p:nvPicPr>
        <p:blipFill>
          <a:blip r:embed="rId8"/>
          <a:stretch>
            <a:fillRect/>
          </a:stretch>
        </p:blipFill>
        <p:spPr>
          <a:xfrm>
            <a:off x="3888112" y="1818723"/>
            <a:ext cx="1323395" cy="1296714"/>
          </a:xfrm>
          <a:prstGeom prst="rect">
            <a:avLst/>
          </a:prstGeom>
        </p:spPr>
      </p:pic>
      <p:sp>
        <p:nvSpPr>
          <p:cNvPr id="23" name="TextBox 22">
            <a:extLst>
              <a:ext uri="{FF2B5EF4-FFF2-40B4-BE49-F238E27FC236}">
                <a16:creationId xmlns:a16="http://schemas.microsoft.com/office/drawing/2014/main" id="{CC2E68FA-0D37-4604-A59C-A56BAC27222F}"/>
              </a:ext>
            </a:extLst>
          </p:cNvPr>
          <p:cNvSpPr txBox="1"/>
          <p:nvPr/>
        </p:nvSpPr>
        <p:spPr>
          <a:xfrm>
            <a:off x="0" y="3113798"/>
            <a:ext cx="9144000" cy="577081"/>
          </a:xfrm>
          <a:prstGeom prst="rect">
            <a:avLst/>
          </a:prstGeom>
          <a:noFill/>
        </p:spPr>
        <p:txBody>
          <a:bodyPr wrap="square" rtlCol="0">
            <a:spAutoFit/>
          </a:bodyPr>
          <a:lstStyle/>
          <a:p>
            <a:pPr marL="158750" lvl="0" algn="ctr">
              <a:spcBef>
                <a:spcPts val="240"/>
              </a:spcBef>
              <a:buClr>
                <a:srgbClr val="56C3FF"/>
              </a:buClr>
              <a:buSzPts val="1100"/>
            </a:pPr>
            <a:r>
              <a:rPr lang="en-US" sz="1050" i="1" dirty="0">
                <a:solidFill>
                  <a:schemeClr val="bg1"/>
                </a:solidFill>
                <a:latin typeface="Montserrat"/>
                <a:ea typeface="Montserrat"/>
                <a:cs typeface="Montserrat"/>
                <a:sym typeface="Montserrat"/>
              </a:rPr>
              <a:t>FLYING HIGH ON THE WINGS OF INNOVATION </a:t>
            </a:r>
          </a:p>
          <a:p>
            <a:pPr algn="ctr"/>
            <a:endParaRPr lang="en-US" sz="1050" dirty="0">
              <a:solidFill>
                <a:srgbClr val="2364F6"/>
              </a:solidFill>
              <a:latin typeface="Barlow Condensed bold" panose="00000806000000000000" pitchFamily="2" charset="0"/>
            </a:endParaRPr>
          </a:p>
          <a:p>
            <a:pPr algn="ctr"/>
            <a:endParaRPr lang="en-US" sz="1050" dirty="0">
              <a:solidFill>
                <a:srgbClr val="AA206D"/>
              </a:solidFill>
              <a:latin typeface="Barlow Condensed bold" panose="00000806000000000000"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122"/>
          <p:cNvSpPr txBox="1">
            <a:spLocks noGrp="1"/>
          </p:cNvSpPr>
          <p:nvPr>
            <p:ph type="ctrTitle"/>
          </p:nvPr>
        </p:nvSpPr>
        <p:spPr>
          <a:xfrm>
            <a:off x="390832" y="302744"/>
            <a:ext cx="8142000" cy="722400"/>
          </a:xfrm>
          <a:prstGeom prst="rect">
            <a:avLst/>
          </a:prstGeom>
          <a:noFill/>
          <a:ln>
            <a:noFill/>
          </a:ln>
        </p:spPr>
        <p:txBody>
          <a:bodyPr spcFirstLastPara="1" wrap="square" lIns="91425" tIns="45700" rIns="91425" bIns="45700" anchor="t" anchorCtr="0">
            <a:noAutofit/>
          </a:bodyPr>
          <a:lstStyle/>
          <a:p>
            <a:pPr marL="0" lvl="0" indent="0" algn="l" rtl="0">
              <a:lnSpc>
                <a:spcPct val="96666"/>
              </a:lnSpc>
              <a:spcBef>
                <a:spcPts val="0"/>
              </a:spcBef>
              <a:spcAft>
                <a:spcPts val="0"/>
              </a:spcAft>
              <a:buClr>
                <a:srgbClr val="061D52"/>
              </a:buClr>
              <a:buSzPts val="6000"/>
              <a:buFont typeface="Barlow Condensed SemiBold"/>
              <a:buNone/>
            </a:pPr>
            <a:r>
              <a:rPr lang="en-US" dirty="0"/>
              <a:t>DYK: DID YOU KNOW</a:t>
            </a:r>
            <a:endParaRPr dirty="0"/>
          </a:p>
        </p:txBody>
      </p:sp>
      <p:sp>
        <p:nvSpPr>
          <p:cNvPr id="850" name="Google Shape;850;p122"/>
          <p:cNvSpPr txBox="1"/>
          <p:nvPr/>
        </p:nvSpPr>
        <p:spPr>
          <a:xfrm>
            <a:off x="681117" y="1428825"/>
            <a:ext cx="2442300" cy="26766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endParaRPr kumimoji="0" sz="900" b="1" i="0" u="none" strike="noStrike" kern="0" cap="none" spc="0" normalizeH="0" baseline="0" noProof="0" dirty="0">
              <a:ln>
                <a:noFill/>
              </a:ln>
              <a:solidFill>
                <a:srgbClr val="061D52"/>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56C3FF"/>
                </a:solidFill>
                <a:effectLst/>
                <a:uLnTx/>
                <a:uFillTx/>
                <a:latin typeface="Montserrat"/>
                <a:ea typeface="Montserrat"/>
                <a:cs typeface="Montserrat"/>
                <a:sym typeface="Montserrat"/>
              </a:rPr>
              <a:t>UNDERBANKED</a:t>
            </a:r>
            <a:endParaRPr kumimoji="0" sz="900" b="1" i="0" u="none" strike="noStrike" kern="0" cap="none" spc="0" normalizeH="0" baseline="0" noProof="0" dirty="0">
              <a:ln>
                <a:noFill/>
              </a:ln>
              <a:solidFill>
                <a:srgbClr val="56C3FF"/>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endParaRPr kumimoji="0" sz="900" b="1" i="0" u="none" strike="noStrike" kern="0" cap="none" spc="0" normalizeH="0" baseline="0" noProof="0" dirty="0">
              <a:ln>
                <a:noFill/>
              </a:ln>
              <a:solidFill>
                <a:srgbClr val="061D52"/>
              </a:solidFill>
              <a:effectLst/>
              <a:uLnTx/>
              <a:uFillTx/>
              <a:latin typeface="Montserrat"/>
              <a:ea typeface="Montserrat"/>
              <a:cs typeface="Montserrat"/>
              <a:sym typeface="Montserra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061D52"/>
                </a:solidFill>
                <a:effectLst/>
                <a:uLnTx/>
                <a:uFillTx/>
                <a:latin typeface="Montserrat"/>
                <a:ea typeface="Montserrat"/>
                <a:cs typeface="Montserrat"/>
                <a:sym typeface="Montserrat"/>
              </a:rPr>
              <a:t>24% +6</a:t>
            </a:r>
            <a:endParaRPr kumimoji="0" sz="3000" b="1" i="0" u="none" strike="noStrike" kern="0" cap="none" spc="0" normalizeH="0" baseline="0" noProof="0" dirty="0">
              <a:ln>
                <a:noFill/>
              </a:ln>
              <a:solidFill>
                <a:srgbClr val="061D52"/>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endParaRPr kumimoji="0" sz="900" b="0" i="0" u="none" strike="noStrike" kern="0" cap="none" spc="0" normalizeH="0" baseline="0" noProof="0" dirty="0">
              <a:ln>
                <a:noFill/>
              </a:ln>
              <a:solidFill>
                <a:srgbClr val="061D52"/>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061D52"/>
                </a:solidFill>
                <a:effectLst/>
                <a:uLnTx/>
                <a:uFillTx/>
                <a:latin typeface="Montserrat"/>
                <a:ea typeface="Montserrat"/>
                <a:cs typeface="Montserrat"/>
                <a:sym typeface="Montserrat"/>
              </a:rPr>
              <a:t>of </a:t>
            </a:r>
            <a:r>
              <a:rPr kumimoji="0" lang="en-US" sz="1000" b="1" i="0" u="none" strike="noStrike" kern="0" cap="none" spc="0" normalizeH="0" baseline="0" noProof="0" dirty="0">
                <a:ln>
                  <a:noFill/>
                </a:ln>
                <a:solidFill>
                  <a:srgbClr val="061D52"/>
                </a:solidFill>
                <a:effectLst/>
                <a:uLnTx/>
                <a:uFillTx/>
                <a:latin typeface="Montserrat"/>
                <a:ea typeface="Montserrat"/>
                <a:cs typeface="Montserrat"/>
                <a:sym typeface="Montserrat"/>
              </a:rPr>
              <a:t>consumers are underbanked</a:t>
            </a:r>
            <a:r>
              <a:rPr kumimoji="0" lang="en-US" sz="1000" b="0" i="0" u="none" strike="noStrike" kern="0" cap="none" spc="0" normalizeH="0" baseline="0" noProof="0" dirty="0">
                <a:ln>
                  <a:noFill/>
                </a:ln>
                <a:solidFill>
                  <a:srgbClr val="061D52"/>
                </a:solidFill>
                <a:effectLst/>
                <a:uLnTx/>
                <a:uFillTx/>
                <a:latin typeface="Montserrat"/>
                <a:ea typeface="Montserrat"/>
                <a:cs typeface="Montserrat"/>
                <a:sym typeface="Montserrat"/>
              </a:rPr>
              <a:t>. Those rates are even higher among adults with lower income, adults with less education and certain demographics. Unbanked and underbanked customers need </a:t>
            </a:r>
            <a:endParaRPr kumimoji="0" sz="1000" b="0" i="0" u="none" strike="noStrike" kern="0" cap="none" spc="0" normalizeH="0" baseline="0" noProof="0" dirty="0">
              <a:ln>
                <a:noFill/>
              </a:ln>
              <a:solidFill>
                <a:srgbClr val="061D52"/>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61D52"/>
                </a:solidFill>
                <a:effectLst/>
                <a:uLnTx/>
                <a:uFillTx/>
                <a:latin typeface="Montserrat"/>
                <a:ea typeface="Montserrat"/>
                <a:cs typeface="Montserrat"/>
                <a:sym typeface="Montserrat"/>
              </a:rPr>
              <a:t>cash payment options.</a:t>
            </a:r>
            <a:endParaRPr kumimoji="0" sz="1000" b="0" i="0" u="none" strike="noStrike" kern="0" cap="none" spc="0" normalizeH="0" baseline="0" noProof="0" dirty="0">
              <a:ln>
                <a:noFill/>
              </a:ln>
              <a:solidFill>
                <a:srgbClr val="061D52"/>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061D52"/>
              </a:solidFill>
              <a:effectLst/>
              <a:uLnTx/>
              <a:uFillTx/>
              <a:latin typeface="Montserrat"/>
              <a:ea typeface="Montserrat"/>
              <a:cs typeface="Montserrat"/>
              <a:sym typeface="Montserrat"/>
            </a:endParaRPr>
          </a:p>
        </p:txBody>
      </p:sp>
      <p:sp>
        <p:nvSpPr>
          <p:cNvPr id="851" name="Google Shape;851;p122"/>
          <p:cNvSpPr txBox="1"/>
          <p:nvPr/>
        </p:nvSpPr>
        <p:spPr>
          <a:xfrm>
            <a:off x="5982267" y="1428825"/>
            <a:ext cx="2574300" cy="26766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endParaRPr kumimoji="0" sz="900" b="1" i="0" u="none" strike="noStrike" kern="0" cap="none" spc="0" normalizeH="0" baseline="0" noProof="0" dirty="0">
              <a:ln>
                <a:noFill/>
              </a:ln>
              <a:solidFill>
                <a:srgbClr val="061D52"/>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56C3FF"/>
                </a:solidFill>
                <a:effectLst/>
                <a:uLnTx/>
                <a:uFillTx/>
                <a:latin typeface="Montserrat"/>
                <a:ea typeface="Montserrat"/>
                <a:cs typeface="Montserrat"/>
                <a:sym typeface="Montserrat"/>
              </a:rPr>
              <a:t>CASH PREFERENCE</a:t>
            </a:r>
            <a:endParaRPr kumimoji="0" sz="900" b="1" i="0" u="none" strike="noStrike" kern="0" cap="none" spc="0" normalizeH="0" baseline="0" noProof="0" dirty="0">
              <a:ln>
                <a:noFill/>
              </a:ln>
              <a:solidFill>
                <a:srgbClr val="56C3FF"/>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endParaRPr kumimoji="0" sz="900" b="1" i="0" u="none" strike="noStrike" kern="0" cap="none" spc="0" normalizeH="0" baseline="0" noProof="0" dirty="0">
              <a:ln>
                <a:noFill/>
              </a:ln>
              <a:solidFill>
                <a:srgbClr val="061D52"/>
              </a:solidFill>
              <a:effectLst/>
              <a:uLnTx/>
              <a:uFillTx/>
              <a:latin typeface="Montserrat"/>
              <a:ea typeface="Montserrat"/>
              <a:cs typeface="Montserrat"/>
              <a:sym typeface="Montserra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000" b="1" dirty="0">
                <a:solidFill>
                  <a:srgbClr val="061D52"/>
                </a:solidFill>
                <a:latin typeface="Montserrat"/>
                <a:ea typeface="Montserrat"/>
                <a:cs typeface="Montserrat"/>
                <a:sym typeface="Montserrat"/>
              </a:rPr>
              <a:t>63</a:t>
            </a:r>
            <a:r>
              <a:rPr kumimoji="0" lang="en-US" sz="3000" b="1" i="0" u="none" strike="noStrike" kern="0" cap="none" spc="0" normalizeH="0" baseline="0" noProof="0" dirty="0">
                <a:ln>
                  <a:noFill/>
                </a:ln>
                <a:solidFill>
                  <a:srgbClr val="061D52"/>
                </a:solidFill>
                <a:effectLst/>
                <a:uLnTx/>
                <a:uFillTx/>
                <a:latin typeface="Montserrat"/>
                <a:ea typeface="Montserrat"/>
                <a:cs typeface="Montserrat"/>
                <a:sym typeface="Montserrat"/>
              </a:rPr>
              <a:t>% +5</a:t>
            </a:r>
            <a:endParaRPr kumimoji="0" sz="3000" b="1" i="0" u="none" strike="noStrike" kern="0" cap="none" spc="0" normalizeH="0" baseline="0" noProof="0" dirty="0">
              <a:ln>
                <a:noFill/>
              </a:ln>
              <a:solidFill>
                <a:srgbClr val="061D52"/>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endParaRPr kumimoji="0" sz="900" b="0" i="0" u="none" strike="noStrike" kern="0" cap="none" spc="0" normalizeH="0" baseline="0" noProof="0" dirty="0">
              <a:ln>
                <a:noFill/>
              </a:ln>
              <a:solidFill>
                <a:srgbClr val="061D52"/>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61D52"/>
                </a:solidFill>
                <a:effectLst/>
                <a:uLnTx/>
                <a:uFillTx/>
                <a:latin typeface="Montserrat"/>
                <a:ea typeface="Montserrat"/>
                <a:cs typeface="Montserrat"/>
                <a:sym typeface="Montserrat"/>
              </a:rPr>
              <a:t>of general consumers reported making in-person cash payments</a:t>
            </a:r>
            <a:r>
              <a:rPr kumimoji="0" lang="en-US" sz="1000" b="0" i="0" u="none" strike="noStrike" kern="0" cap="none" spc="0" normalizeH="0" baseline="0" noProof="0" dirty="0">
                <a:ln>
                  <a:noFill/>
                </a:ln>
                <a:solidFill>
                  <a:srgbClr val="061D52"/>
                </a:solidFill>
                <a:effectLst/>
                <a:uLnTx/>
                <a:uFillTx/>
                <a:latin typeface="Montserrat"/>
                <a:ea typeface="Montserrat"/>
                <a:cs typeface="Montserrat"/>
                <a:sym typeface="Montserrat"/>
              </a:rPr>
              <a:t> in April 2023– up from 36% during peak pandemic levels a year prior– indicating that more than half of customers still make payments in cash (or want to). </a:t>
            </a:r>
            <a:endParaRPr kumimoji="0" sz="1000" b="0" i="0" u="none" strike="noStrike" kern="0" cap="none" spc="0" normalizeH="0" baseline="0" noProof="0" dirty="0">
              <a:ln>
                <a:noFill/>
              </a:ln>
              <a:solidFill>
                <a:srgbClr val="061D52"/>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061D52"/>
              </a:solidFill>
              <a:effectLst/>
              <a:uLnTx/>
              <a:uFillTx/>
              <a:latin typeface="Montserrat"/>
              <a:ea typeface="Montserrat"/>
              <a:cs typeface="Montserrat"/>
              <a:sym typeface="Montserrat"/>
            </a:endParaRPr>
          </a:p>
        </p:txBody>
      </p:sp>
      <p:sp>
        <p:nvSpPr>
          <p:cNvPr id="852" name="Google Shape;852;p122"/>
          <p:cNvSpPr txBox="1"/>
          <p:nvPr/>
        </p:nvSpPr>
        <p:spPr>
          <a:xfrm>
            <a:off x="3385239" y="1419975"/>
            <a:ext cx="2335200" cy="26943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endParaRPr kumimoji="0" sz="900" b="1" i="0" u="none" strike="noStrike" kern="0" cap="none" spc="0" normalizeH="0" baseline="0" noProof="0" dirty="0">
              <a:ln>
                <a:noFill/>
              </a:ln>
              <a:solidFill>
                <a:srgbClr val="061D52"/>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56C3FF"/>
                </a:solidFill>
                <a:effectLst/>
                <a:uLnTx/>
                <a:uFillTx/>
                <a:latin typeface="Montserrat"/>
                <a:ea typeface="Montserrat"/>
                <a:cs typeface="Montserrat"/>
                <a:sym typeface="Montserrat"/>
              </a:rPr>
              <a:t>CASH PREVALENCE</a:t>
            </a:r>
            <a:endParaRPr kumimoji="0" sz="900" b="1" i="0" u="none" strike="noStrike" kern="0" cap="none" spc="0" normalizeH="0" baseline="0" noProof="0" dirty="0">
              <a:ln>
                <a:noFill/>
              </a:ln>
              <a:solidFill>
                <a:srgbClr val="56C3FF"/>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endParaRPr kumimoji="0" sz="900" b="1" i="0" u="none" strike="noStrike" kern="0" cap="none" spc="0" normalizeH="0" baseline="0" noProof="0" dirty="0">
              <a:ln>
                <a:noFill/>
              </a:ln>
              <a:solidFill>
                <a:srgbClr val="061D52"/>
              </a:solidFill>
              <a:effectLst/>
              <a:uLnTx/>
              <a:uFillTx/>
              <a:latin typeface="Montserrat"/>
              <a:ea typeface="Montserrat"/>
              <a:cs typeface="Montserrat"/>
              <a:sym typeface="Montserra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000" b="1" dirty="0">
                <a:solidFill>
                  <a:srgbClr val="061D52"/>
                </a:solidFill>
                <a:latin typeface="Montserrat"/>
                <a:ea typeface="Montserrat"/>
                <a:cs typeface="Montserrat"/>
                <a:sym typeface="Montserrat"/>
              </a:rPr>
              <a:t>7</a:t>
            </a:r>
            <a:r>
              <a:rPr kumimoji="0" lang="en-US" sz="3000" b="1" i="0" u="none" strike="noStrike" kern="0" cap="none" spc="0" normalizeH="0" baseline="0" noProof="0" dirty="0">
                <a:ln>
                  <a:noFill/>
                </a:ln>
                <a:solidFill>
                  <a:srgbClr val="061D52"/>
                </a:solidFill>
                <a:effectLst/>
                <a:uLnTx/>
                <a:uFillTx/>
                <a:latin typeface="Montserrat"/>
                <a:ea typeface="Montserrat"/>
                <a:cs typeface="Montserrat"/>
                <a:sym typeface="Montserrat"/>
              </a:rPr>
              <a:t>0% +10</a:t>
            </a:r>
            <a:endParaRPr kumimoji="0" sz="3000" b="1" i="0" u="none" strike="noStrike" kern="0" cap="none" spc="0" normalizeH="0" baseline="0" noProof="0" dirty="0">
              <a:ln>
                <a:noFill/>
              </a:ln>
              <a:solidFill>
                <a:srgbClr val="061D52"/>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061D52"/>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61D52"/>
                </a:solidFill>
                <a:effectLst/>
                <a:uLnTx/>
                <a:uFillTx/>
                <a:latin typeface="Montserrat"/>
                <a:ea typeface="Montserrat"/>
                <a:cs typeface="Montserrat"/>
                <a:sym typeface="Montserrat"/>
              </a:rPr>
              <a:t>of payments made by unbanked consumers are made with cash</a:t>
            </a:r>
            <a:r>
              <a:rPr kumimoji="0" lang="en-US" sz="1000" b="0" i="0" u="none" strike="noStrike" kern="0" cap="none" spc="0" normalizeH="0" baseline="0" noProof="0" dirty="0">
                <a:ln>
                  <a:noFill/>
                </a:ln>
                <a:solidFill>
                  <a:srgbClr val="061D52"/>
                </a:solidFill>
                <a:effectLst/>
                <a:uLnTx/>
                <a:uFillTx/>
                <a:latin typeface="Montserrat"/>
                <a:ea typeface="Montserrat"/>
                <a:cs typeface="Montserrat"/>
                <a:sym typeface="Montserrat"/>
              </a:rPr>
              <a:t> (compared to 20 percent of banked consumers), making cash access critical for these and other cash-preferred consumers</a:t>
            </a:r>
            <a:endParaRPr kumimoji="0" sz="1000" b="0" i="0" u="none" strike="noStrike" kern="0" cap="none" spc="0" normalizeH="0" baseline="0" noProof="0" dirty="0">
              <a:ln>
                <a:noFill/>
              </a:ln>
              <a:solidFill>
                <a:srgbClr val="061D52"/>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061D52"/>
              </a:solidFill>
              <a:effectLst/>
              <a:uLnTx/>
              <a:uFillTx/>
              <a:latin typeface="Montserrat"/>
              <a:ea typeface="Montserrat"/>
              <a:cs typeface="Montserrat"/>
              <a:sym typeface="Montserrat"/>
            </a:endParaRPr>
          </a:p>
        </p:txBody>
      </p:sp>
      <p:sp>
        <p:nvSpPr>
          <p:cNvPr id="853" name="Google Shape;853;p122"/>
          <p:cNvSpPr txBox="1"/>
          <p:nvPr/>
        </p:nvSpPr>
        <p:spPr>
          <a:xfrm>
            <a:off x="2609492" y="4470625"/>
            <a:ext cx="6209400" cy="2616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61D52"/>
              </a:solidFill>
              <a:effectLst/>
              <a:uLnTx/>
              <a:uFillTx/>
              <a:latin typeface="Montserrat"/>
              <a:ea typeface="Montserrat"/>
              <a:cs typeface="Montserrat"/>
              <a:sym typeface="Montserrat"/>
            </a:endParaRPr>
          </a:p>
        </p:txBody>
      </p:sp>
      <p:sp>
        <p:nvSpPr>
          <p:cNvPr id="854" name="Google Shape;854;p122"/>
          <p:cNvSpPr txBox="1"/>
          <p:nvPr/>
        </p:nvSpPr>
        <p:spPr>
          <a:xfrm>
            <a:off x="1256932" y="4649456"/>
            <a:ext cx="7275900" cy="533449"/>
          </a:xfrm>
          <a:prstGeom prst="rect">
            <a:avLst/>
          </a:prstGeom>
          <a:noFill/>
          <a:ln>
            <a:noFill/>
          </a:ln>
        </p:spPr>
        <p:txBody>
          <a:bodyPr spcFirstLastPara="1" wrap="square" lIns="91425" tIns="91425" rIns="91425" bIns="91425" anchor="t" anchorCtr="0">
            <a:spAutoFit/>
          </a:bodyPr>
          <a:lstStyle/>
          <a:p>
            <a:pPr marL="0" marR="0" lvl="0" indent="0" algn="r" defTabSz="914400" rtl="0" eaLnBrk="1" fontAlgn="auto" latinLnBrk="0" hangingPunct="1">
              <a:lnSpc>
                <a:spcPct val="150000"/>
              </a:lnSpc>
              <a:spcBef>
                <a:spcPts val="200"/>
              </a:spcBef>
              <a:spcAft>
                <a:spcPts val="0"/>
              </a:spcAft>
              <a:buClr>
                <a:srgbClr val="000000"/>
              </a:buClr>
              <a:buSzTx/>
              <a:buFont typeface="Arial"/>
              <a:buNone/>
              <a:tabLst/>
              <a:defRPr/>
            </a:pPr>
            <a:r>
              <a:rPr kumimoji="0" lang="en-US" sz="600" b="0" i="0" u="none" strike="noStrike" kern="0" cap="none" spc="0" normalizeH="0" baseline="0" noProof="0" dirty="0">
                <a:ln>
                  <a:noFill/>
                </a:ln>
                <a:solidFill>
                  <a:srgbClr val="B7B7B7"/>
                </a:solidFill>
                <a:effectLst/>
                <a:uLnTx/>
                <a:uFillTx/>
                <a:latin typeface="Montserrat"/>
                <a:ea typeface="Montserrat"/>
                <a:cs typeface="Montserrat"/>
                <a:sym typeface="Montserrat"/>
              </a:rPr>
              <a:t>Sources: </a:t>
            </a:r>
            <a:r>
              <a:rPr kumimoji="0" lang="en-US" sz="600" b="0" i="0" u="sng" strike="noStrike" kern="0" cap="none" spc="0" normalizeH="0" baseline="0" noProof="0" dirty="0">
                <a:ln>
                  <a:noFill/>
                </a:ln>
                <a:solidFill>
                  <a:srgbClr val="1155CC"/>
                </a:solidFill>
                <a:effectLst/>
                <a:uLnTx/>
                <a:uFillTx/>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Federal Reserve</a:t>
            </a:r>
            <a:r>
              <a:rPr kumimoji="0" lang="en-US" sz="600" b="0" i="0" u="none" strike="noStrike" kern="0" cap="none" spc="0" normalizeH="0" baseline="0" noProof="0" dirty="0">
                <a:ln>
                  <a:noFill/>
                </a:ln>
                <a:solidFill>
                  <a:srgbClr val="B7B7B7"/>
                </a:solidFill>
                <a:effectLst/>
                <a:uLnTx/>
                <a:uFillTx/>
                <a:latin typeface="Montserrat"/>
                <a:ea typeface="Montserrat"/>
                <a:cs typeface="Montserrat"/>
                <a:sym typeface="Montserrat"/>
              </a:rPr>
              <a:t> Consumer Payments Report Supplement, April 2024 / </a:t>
            </a:r>
            <a:r>
              <a:rPr kumimoji="0" lang="en-US" sz="600" b="0" i="0" u="sng" strike="noStrike" kern="0" cap="none" spc="0" normalizeH="0" baseline="0" noProof="0" dirty="0">
                <a:ln>
                  <a:noFill/>
                </a:ln>
                <a:solidFill>
                  <a:srgbClr val="1155CC"/>
                </a:solidFill>
                <a:effectLst/>
                <a:uLnTx/>
                <a:uFillTx/>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Federal Reserve</a:t>
            </a:r>
            <a:r>
              <a:rPr kumimoji="0" lang="en-US" sz="600" b="0" i="0" u="none" strike="noStrike" kern="0" cap="none" spc="0" normalizeH="0" baseline="0" noProof="0" dirty="0">
                <a:ln>
                  <a:noFill/>
                </a:ln>
                <a:solidFill>
                  <a:srgbClr val="B7B7B7"/>
                </a:solidFill>
                <a:effectLst/>
                <a:highlight>
                  <a:srgbClr val="FEFEFE"/>
                </a:highlight>
                <a:uLnTx/>
                <a:uFillTx/>
                <a:latin typeface="Montserrat"/>
                <a:ea typeface="Montserrat"/>
                <a:cs typeface="Montserrat"/>
                <a:sym typeface="Montserrat"/>
              </a:rPr>
              <a:t> Bank of Cleveland: </a:t>
            </a:r>
            <a:r>
              <a:rPr kumimoji="0" lang="en-US" sz="600" b="0" i="0" u="none" strike="noStrike" kern="0" cap="none" spc="0" normalizeH="0" baseline="0" noProof="0" dirty="0">
                <a:ln>
                  <a:noFill/>
                </a:ln>
                <a:solidFill>
                  <a:srgbClr val="B7B7B7"/>
                </a:solidFill>
                <a:effectLst/>
                <a:highlight>
                  <a:srgbClr val="FEFEFE"/>
                </a:highlight>
                <a:uLnTx/>
                <a:uFill>
                  <a:noFill/>
                </a:u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Unbanked in America</a:t>
            </a:r>
            <a:r>
              <a:rPr kumimoji="0" lang="en-US" sz="600" b="0" i="0" u="none" strike="noStrike" kern="0" cap="none" spc="0" normalizeH="0" baseline="0" noProof="0" dirty="0">
                <a:ln>
                  <a:noFill/>
                </a:ln>
                <a:solidFill>
                  <a:srgbClr val="B7B7B7"/>
                </a:solidFill>
                <a:effectLst/>
                <a:highlight>
                  <a:srgbClr val="FEFEFE"/>
                </a:highlight>
                <a:uLnTx/>
                <a:uFillTx/>
                <a:latin typeface="Montserrat"/>
                <a:ea typeface="Montserrat"/>
                <a:cs typeface="Montserrat"/>
                <a:sym typeface="Montserrat"/>
              </a:rPr>
              <a:t> /</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r>
              <a:rPr kumimoji="0" lang="en-US" sz="600" b="0" i="0" u="sng" strike="noStrike" kern="0" cap="none" spc="0" normalizeH="0" baseline="0" noProof="0" dirty="0">
                <a:ln>
                  <a:noFill/>
                </a:ln>
                <a:solidFill>
                  <a:srgbClr val="1155CC"/>
                </a:solidFill>
                <a:effectLst/>
                <a:uLnTx/>
                <a:uFillTx/>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Federal Reserve</a:t>
            </a:r>
            <a:r>
              <a:rPr kumimoji="0" lang="en-US" sz="600" b="0" i="0" u="none" strike="noStrike" kern="0" cap="none" spc="0" normalizeH="0" baseline="0" noProof="0" dirty="0">
                <a:ln>
                  <a:noFill/>
                </a:ln>
                <a:solidFill>
                  <a:srgbClr val="B7B7B7"/>
                </a:solidFill>
                <a:effectLst/>
                <a:uLnTx/>
                <a:uFillTx/>
                <a:latin typeface="Montserrat"/>
                <a:ea typeface="Montserrat"/>
                <a:cs typeface="Montserrat"/>
                <a:sym typeface="Montserrat"/>
              </a:rPr>
              <a:t> Economic Wellbeing report, </a:t>
            </a:r>
            <a:endParaRPr kumimoji="0" sz="600" b="0" i="0" u="none" strike="noStrike" kern="0" cap="none" spc="0" normalizeH="0" baseline="0" noProof="0" dirty="0">
              <a:ln>
                <a:noFill/>
              </a:ln>
              <a:solidFill>
                <a:srgbClr val="B7B7B7"/>
              </a:solidFill>
              <a:effectLst/>
              <a:uLnTx/>
              <a:uFillTx/>
              <a:latin typeface="Montserrat"/>
              <a:ea typeface="Montserrat"/>
              <a:cs typeface="Montserrat"/>
              <a:sym typeface="Montserrat"/>
            </a:endParaRPr>
          </a:p>
        </p:txBody>
      </p:sp>
      <p:sp>
        <p:nvSpPr>
          <p:cNvPr id="8" name="Google Shape;849;p122">
            <a:extLst>
              <a:ext uri="{FF2B5EF4-FFF2-40B4-BE49-F238E27FC236}">
                <a16:creationId xmlns:a16="http://schemas.microsoft.com/office/drawing/2014/main" id="{D9091805-49D7-45FF-93E1-7A1B5F3C62B8}"/>
              </a:ext>
            </a:extLst>
          </p:cNvPr>
          <p:cNvSpPr txBox="1">
            <a:spLocks/>
          </p:cNvSpPr>
          <p:nvPr/>
        </p:nvSpPr>
        <p:spPr>
          <a:xfrm>
            <a:off x="390832" y="4147906"/>
            <a:ext cx="9597542" cy="7224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61D52"/>
              </a:buClr>
              <a:buSzPts val="3600"/>
              <a:buFont typeface="Barlow Condensed SemiBold"/>
              <a:buNone/>
              <a:defRPr sz="3600" b="0" i="0" u="none" strike="noStrike" cap="none">
                <a:solidFill>
                  <a:srgbClr val="061D52"/>
                </a:solidFill>
                <a:latin typeface="Barlow Condensed SemiBold"/>
                <a:ea typeface="Barlow Condensed SemiBold"/>
                <a:cs typeface="Barlow Condensed SemiBold"/>
                <a:sym typeface="Barlow Condensed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96666"/>
              </a:lnSpc>
              <a:buSzPts val="6000"/>
            </a:pPr>
            <a:r>
              <a:rPr lang="en-US" sz="2800" dirty="0"/>
              <a:t>…and what is their journey like with cash to pay at your agency?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21" name="Picture 120" descr="A black screen with blue lines&#10;&#10;Description automatically generated">
            <a:extLst>
              <a:ext uri="{FF2B5EF4-FFF2-40B4-BE49-F238E27FC236}">
                <a16:creationId xmlns:a16="http://schemas.microsoft.com/office/drawing/2014/main" id="{0DD64B98-6EB7-2B2E-15AD-391532032C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2290"/>
          <a:stretch/>
        </p:blipFill>
        <p:spPr>
          <a:xfrm rot="16200000">
            <a:off x="4162748" y="268461"/>
            <a:ext cx="754953" cy="839104"/>
          </a:xfrm>
          <a:prstGeom prst="rect">
            <a:avLst/>
          </a:prstGeom>
        </p:spPr>
      </p:pic>
      <p:pic>
        <p:nvPicPr>
          <p:cNvPr id="117" name="Picture 116" descr="A black screen with blue lines&#10;&#10;Description automatically generated">
            <a:extLst>
              <a:ext uri="{FF2B5EF4-FFF2-40B4-BE49-F238E27FC236}">
                <a16:creationId xmlns:a16="http://schemas.microsoft.com/office/drawing/2014/main" id="{7C529F81-96AC-6726-0D22-1B76C801D6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3513912">
            <a:off x="4680824" y="-325347"/>
            <a:ext cx="754952" cy="3028199"/>
          </a:xfrm>
          <a:prstGeom prst="rect">
            <a:avLst/>
          </a:prstGeom>
        </p:spPr>
      </p:pic>
      <p:pic>
        <p:nvPicPr>
          <p:cNvPr id="26" name="Picture 25">
            <a:extLst>
              <a:ext uri="{FF2B5EF4-FFF2-40B4-BE49-F238E27FC236}">
                <a16:creationId xmlns:a16="http://schemas.microsoft.com/office/drawing/2014/main" id="{6517A476-A4F6-4F86-B4FC-69A63559D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81636" y="937402"/>
            <a:ext cx="4051143" cy="3561897"/>
          </a:xfrm>
          <a:prstGeom prst="rect">
            <a:avLst/>
          </a:prstGeom>
        </p:spPr>
      </p:pic>
      <p:pic>
        <p:nvPicPr>
          <p:cNvPr id="118" name="Picture 117" descr="A black and white image of a black screen&#10;&#10;Description automatically generated">
            <a:extLst>
              <a:ext uri="{FF2B5EF4-FFF2-40B4-BE49-F238E27FC236}">
                <a16:creationId xmlns:a16="http://schemas.microsoft.com/office/drawing/2014/main" id="{AC088EF8-3ACD-4E2B-990A-FD335ED81B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88840" y="1060166"/>
            <a:ext cx="3054515" cy="1566104"/>
          </a:xfrm>
          <a:prstGeom prst="rect">
            <a:avLst/>
          </a:prstGeom>
        </p:spPr>
      </p:pic>
      <p:pic>
        <p:nvPicPr>
          <p:cNvPr id="11" name="Picture 10">
            <a:extLst>
              <a:ext uri="{FF2B5EF4-FFF2-40B4-BE49-F238E27FC236}">
                <a16:creationId xmlns:a16="http://schemas.microsoft.com/office/drawing/2014/main" id="{2D41603E-9AF1-69A2-541D-A41137384A7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34681" y="947977"/>
            <a:ext cx="3368822" cy="2581256"/>
          </a:xfrm>
          <a:prstGeom prst="rect">
            <a:avLst/>
          </a:prstGeom>
        </p:spPr>
      </p:pic>
      <p:pic>
        <p:nvPicPr>
          <p:cNvPr id="106" name="Picture 105" descr="A black and white image of a black screen&#10;&#10;Description automatically generated">
            <a:extLst>
              <a:ext uri="{FF2B5EF4-FFF2-40B4-BE49-F238E27FC236}">
                <a16:creationId xmlns:a16="http://schemas.microsoft.com/office/drawing/2014/main" id="{3957B11E-3620-5A14-6040-5C7D055386BF}"/>
              </a:ext>
            </a:extLst>
          </p:cNvPr>
          <p:cNvPicPr>
            <a:picLocks noChangeAspect="1"/>
          </p:cNvPicPr>
          <p:nvPr/>
        </p:nvPicPr>
        <p:blipFill rotWithShape="1">
          <a:blip r:embed="rId4">
            <a:extLst>
              <a:ext uri="{28A0092B-C50C-407E-A947-70E740481C1C}">
                <a14:useLocalDpi xmlns:a14="http://schemas.microsoft.com/office/drawing/2010/main" val="0"/>
              </a:ext>
            </a:extLst>
          </a:blip>
          <a:srcRect l="39408"/>
          <a:stretch/>
        </p:blipFill>
        <p:spPr>
          <a:xfrm flipH="1">
            <a:off x="744537" y="1483582"/>
            <a:ext cx="1850804" cy="1566104"/>
          </a:xfrm>
          <a:prstGeom prst="rect">
            <a:avLst/>
          </a:prstGeom>
        </p:spPr>
      </p:pic>
      <p:pic>
        <p:nvPicPr>
          <p:cNvPr id="8" name="Picture 7">
            <a:extLst>
              <a:ext uri="{FF2B5EF4-FFF2-40B4-BE49-F238E27FC236}">
                <a16:creationId xmlns:a16="http://schemas.microsoft.com/office/drawing/2014/main" id="{9E76752D-8681-B058-F3EE-F4E9C9A142A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425571" y="1925566"/>
            <a:ext cx="3368822" cy="2581256"/>
          </a:xfrm>
          <a:prstGeom prst="rect">
            <a:avLst/>
          </a:prstGeom>
        </p:spPr>
      </p:pic>
      <p:pic>
        <p:nvPicPr>
          <p:cNvPr id="9" name="Globe">
            <a:extLst>
              <a:ext uri="{FF2B5EF4-FFF2-40B4-BE49-F238E27FC236}">
                <a16:creationId xmlns:a16="http://schemas.microsoft.com/office/drawing/2014/main" id="{AFCFD931-E79C-02BF-F005-169AD55A313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32028" y="275359"/>
            <a:ext cx="4873051" cy="4876710"/>
          </a:xfrm>
          <a:prstGeom prst="rect">
            <a:avLst/>
          </a:prstGeom>
        </p:spPr>
      </p:pic>
      <p:pic>
        <p:nvPicPr>
          <p:cNvPr id="5" name="Cradle">
            <a:extLst>
              <a:ext uri="{FF2B5EF4-FFF2-40B4-BE49-F238E27FC236}">
                <a16:creationId xmlns:a16="http://schemas.microsoft.com/office/drawing/2014/main" id="{08A3CCB4-0A68-36EB-4027-C3256AACC91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30845" y="1847489"/>
            <a:ext cx="9489426" cy="3315137"/>
          </a:xfrm>
          <a:prstGeom prst="rect">
            <a:avLst/>
          </a:prstGeom>
        </p:spPr>
      </p:pic>
      <p:sp>
        <p:nvSpPr>
          <p:cNvPr id="96" name="Rectangle: Rounded Corners 95">
            <a:extLst>
              <a:ext uri="{FF2B5EF4-FFF2-40B4-BE49-F238E27FC236}">
                <a16:creationId xmlns:a16="http://schemas.microsoft.com/office/drawing/2014/main" id="{60B5BDE1-7D06-A223-E81F-94309C7B0108}"/>
              </a:ext>
            </a:extLst>
          </p:cNvPr>
          <p:cNvSpPr/>
          <p:nvPr/>
        </p:nvSpPr>
        <p:spPr>
          <a:xfrm>
            <a:off x="-442200" y="1530177"/>
            <a:ext cx="2279654" cy="2333419"/>
          </a:xfrm>
          <a:prstGeom prst="roundRect">
            <a:avLst>
              <a:gd name="adj" fmla="val 3617"/>
            </a:avLst>
          </a:prstGeom>
          <a:gradFill>
            <a:gsLst>
              <a:gs pos="35000">
                <a:srgbClr val="DCF1FF"/>
              </a:gs>
              <a:gs pos="100000">
                <a:srgbClr val="2364F6">
                  <a:alpha val="3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2" name="Oval 91">
            <a:extLst>
              <a:ext uri="{FF2B5EF4-FFF2-40B4-BE49-F238E27FC236}">
                <a16:creationId xmlns:a16="http://schemas.microsoft.com/office/drawing/2014/main" id="{B976E9FA-E4F1-156E-3856-62E012C01CD1}"/>
              </a:ext>
            </a:extLst>
          </p:cNvPr>
          <p:cNvSpPr/>
          <p:nvPr/>
        </p:nvSpPr>
        <p:spPr>
          <a:xfrm>
            <a:off x="2099938" y="576018"/>
            <a:ext cx="3734405" cy="3734405"/>
          </a:xfrm>
          <a:prstGeom prst="ellipse">
            <a:avLst/>
          </a:prstGeom>
          <a:noFill/>
          <a:ln w="34925" cap="rnd" cmpd="sng">
            <a:solidFill>
              <a:schemeClr val="bg1">
                <a:lumMod val="85000"/>
                <a:alpha val="75000"/>
              </a:schemeClr>
            </a:solidFill>
            <a:prstDash val="sysDot"/>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8" name="Picture 127" descr="A black and blue screen with a black background&#10;&#10;Description automatically generated">
            <a:extLst>
              <a:ext uri="{FF2B5EF4-FFF2-40B4-BE49-F238E27FC236}">
                <a16:creationId xmlns:a16="http://schemas.microsoft.com/office/drawing/2014/main" id="{BD4DD92F-5ECD-F67C-14B7-C43E4AFFBDB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6707"/>
          <a:stretch/>
        </p:blipFill>
        <p:spPr>
          <a:xfrm rot="16200000" flipH="1">
            <a:off x="852719" y="3057338"/>
            <a:ext cx="865109" cy="2890299"/>
          </a:xfrm>
          <a:prstGeom prst="rect">
            <a:avLst/>
          </a:prstGeom>
        </p:spPr>
      </p:pic>
      <p:pic>
        <p:nvPicPr>
          <p:cNvPr id="103" name="Picture 102" descr="A black and white image of a black screen&#10;&#10;Description automatically generated">
            <a:extLst>
              <a:ext uri="{FF2B5EF4-FFF2-40B4-BE49-F238E27FC236}">
                <a16:creationId xmlns:a16="http://schemas.microsoft.com/office/drawing/2014/main" id="{77C2B32F-4529-219E-E02C-2027146509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3971" y="1053090"/>
            <a:ext cx="3054515" cy="1566104"/>
          </a:xfrm>
          <a:prstGeom prst="rect">
            <a:avLst/>
          </a:prstGeom>
        </p:spPr>
      </p:pic>
      <p:pic>
        <p:nvPicPr>
          <p:cNvPr id="50" name="Picture 49" descr="A black and white picture of a person&#10;&#10;Description automatically generated">
            <a:extLst>
              <a:ext uri="{FF2B5EF4-FFF2-40B4-BE49-F238E27FC236}">
                <a16:creationId xmlns:a16="http://schemas.microsoft.com/office/drawing/2014/main" id="{CED49E39-5C75-03C3-B363-14E20FD2447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49429"/>
          <a:stretch/>
        </p:blipFill>
        <p:spPr>
          <a:xfrm flipH="1">
            <a:off x="-513520" y="1437764"/>
            <a:ext cx="2432973" cy="2524995"/>
          </a:xfrm>
          <a:prstGeom prst="rect">
            <a:avLst/>
          </a:prstGeom>
        </p:spPr>
      </p:pic>
      <p:sp>
        <p:nvSpPr>
          <p:cNvPr id="46" name="Google Shape;1154;p9">
            <a:extLst>
              <a:ext uri="{FF2B5EF4-FFF2-40B4-BE49-F238E27FC236}">
                <a16:creationId xmlns:a16="http://schemas.microsoft.com/office/drawing/2014/main" id="{65B7E87E-136D-C140-3A4C-82914BA89E3A}"/>
              </a:ext>
            </a:extLst>
          </p:cNvPr>
          <p:cNvSpPr txBox="1"/>
          <p:nvPr/>
        </p:nvSpPr>
        <p:spPr>
          <a:xfrm>
            <a:off x="2762259" y="1748831"/>
            <a:ext cx="521530" cy="132763"/>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chemeClr val="bg1"/>
                </a:solidFill>
                <a:latin typeface="Montserrat"/>
                <a:ea typeface="Montserrat"/>
                <a:cs typeface="Montserrat"/>
                <a:sym typeface="Montserrat"/>
              </a:rPr>
              <a:t>CHATBOT</a:t>
            </a:r>
            <a:endParaRPr sz="413" b="1" dirty="0">
              <a:solidFill>
                <a:schemeClr val="bg1"/>
              </a:solidFill>
              <a:latin typeface="Montserrat"/>
              <a:ea typeface="Montserrat"/>
              <a:cs typeface="Montserrat"/>
              <a:sym typeface="Montserrat"/>
            </a:endParaRPr>
          </a:p>
        </p:txBody>
      </p:sp>
      <p:sp>
        <p:nvSpPr>
          <p:cNvPr id="58" name="Google Shape;1154;p9">
            <a:extLst>
              <a:ext uri="{FF2B5EF4-FFF2-40B4-BE49-F238E27FC236}">
                <a16:creationId xmlns:a16="http://schemas.microsoft.com/office/drawing/2014/main" id="{12220E31-ACA9-1D95-22E8-B20F77ADB014}"/>
              </a:ext>
            </a:extLst>
          </p:cNvPr>
          <p:cNvSpPr txBox="1"/>
          <p:nvPr/>
        </p:nvSpPr>
        <p:spPr>
          <a:xfrm>
            <a:off x="3194849" y="1748831"/>
            <a:ext cx="559691" cy="196306"/>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chemeClr val="bg1"/>
                </a:solidFill>
                <a:latin typeface="Montserrat"/>
                <a:ea typeface="Montserrat"/>
                <a:cs typeface="Montserrat"/>
                <a:sym typeface="Montserrat"/>
              </a:rPr>
              <a:t>VOICE ASSISTANTS</a:t>
            </a:r>
            <a:endParaRPr sz="413" b="1" dirty="0">
              <a:solidFill>
                <a:schemeClr val="bg1"/>
              </a:solidFill>
              <a:latin typeface="Montserrat"/>
              <a:ea typeface="Montserrat"/>
              <a:cs typeface="Montserrat"/>
              <a:sym typeface="Montserrat"/>
            </a:endParaRPr>
          </a:p>
        </p:txBody>
      </p:sp>
      <p:sp>
        <p:nvSpPr>
          <p:cNvPr id="59" name="Google Shape;1154;p9">
            <a:extLst>
              <a:ext uri="{FF2B5EF4-FFF2-40B4-BE49-F238E27FC236}">
                <a16:creationId xmlns:a16="http://schemas.microsoft.com/office/drawing/2014/main" id="{E1ACF007-BF48-1642-3B90-20C0D7A59451}"/>
              </a:ext>
            </a:extLst>
          </p:cNvPr>
          <p:cNvSpPr txBox="1"/>
          <p:nvPr/>
        </p:nvSpPr>
        <p:spPr>
          <a:xfrm>
            <a:off x="3668956" y="1748831"/>
            <a:ext cx="521530" cy="196306"/>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chemeClr val="bg1"/>
                </a:solidFill>
                <a:latin typeface="Montserrat"/>
                <a:ea typeface="Montserrat"/>
                <a:cs typeface="Montserrat"/>
                <a:sym typeface="Montserrat"/>
              </a:rPr>
              <a:t>TEXT2PAY / UNIQUE LINK</a:t>
            </a:r>
            <a:endParaRPr sz="413" b="1" dirty="0">
              <a:solidFill>
                <a:schemeClr val="bg1"/>
              </a:solidFill>
              <a:latin typeface="Montserrat"/>
              <a:ea typeface="Montserrat"/>
              <a:cs typeface="Montserrat"/>
              <a:sym typeface="Montserrat"/>
            </a:endParaRPr>
          </a:p>
        </p:txBody>
      </p:sp>
      <p:sp>
        <p:nvSpPr>
          <p:cNvPr id="60" name="Google Shape;1154;p9">
            <a:extLst>
              <a:ext uri="{FF2B5EF4-FFF2-40B4-BE49-F238E27FC236}">
                <a16:creationId xmlns:a16="http://schemas.microsoft.com/office/drawing/2014/main" id="{8E3105C5-DBBA-A763-0A10-E734E0BEFEBD}"/>
              </a:ext>
            </a:extLst>
          </p:cNvPr>
          <p:cNvSpPr txBox="1"/>
          <p:nvPr/>
        </p:nvSpPr>
        <p:spPr>
          <a:xfrm>
            <a:off x="4658598" y="1748831"/>
            <a:ext cx="521530" cy="132763"/>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chemeClr val="bg1"/>
                </a:solidFill>
                <a:latin typeface="Montserrat"/>
                <a:ea typeface="Montserrat"/>
                <a:cs typeface="Montserrat"/>
                <a:sym typeface="Montserrat"/>
              </a:rPr>
              <a:t>IVR</a:t>
            </a:r>
            <a:endParaRPr sz="413" b="1" dirty="0">
              <a:solidFill>
                <a:schemeClr val="bg1"/>
              </a:solidFill>
              <a:latin typeface="Montserrat"/>
              <a:ea typeface="Montserrat"/>
              <a:cs typeface="Montserrat"/>
              <a:sym typeface="Montserrat"/>
            </a:endParaRPr>
          </a:p>
        </p:txBody>
      </p:sp>
      <p:sp>
        <p:nvSpPr>
          <p:cNvPr id="61" name="Google Shape;1154;p9">
            <a:extLst>
              <a:ext uri="{FF2B5EF4-FFF2-40B4-BE49-F238E27FC236}">
                <a16:creationId xmlns:a16="http://schemas.microsoft.com/office/drawing/2014/main" id="{0B15FE77-5696-35FF-BB71-B62979EB1506}"/>
              </a:ext>
            </a:extLst>
          </p:cNvPr>
          <p:cNvSpPr txBox="1"/>
          <p:nvPr/>
        </p:nvSpPr>
        <p:spPr>
          <a:xfrm>
            <a:off x="2762259" y="2312325"/>
            <a:ext cx="521530" cy="196306"/>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chemeClr val="bg1"/>
                </a:solidFill>
                <a:latin typeface="Montserrat"/>
                <a:ea typeface="Montserrat"/>
                <a:cs typeface="Montserrat"/>
                <a:sym typeface="Montserrat"/>
              </a:rPr>
              <a:t>SECURE SERVICE®</a:t>
            </a:r>
            <a:endParaRPr sz="413" b="1" dirty="0">
              <a:solidFill>
                <a:schemeClr val="bg1"/>
              </a:solidFill>
              <a:latin typeface="Montserrat"/>
              <a:ea typeface="Montserrat"/>
              <a:cs typeface="Montserrat"/>
              <a:sym typeface="Montserrat"/>
            </a:endParaRPr>
          </a:p>
        </p:txBody>
      </p:sp>
      <p:sp>
        <p:nvSpPr>
          <p:cNvPr id="62" name="Google Shape;1154;p9">
            <a:extLst>
              <a:ext uri="{FF2B5EF4-FFF2-40B4-BE49-F238E27FC236}">
                <a16:creationId xmlns:a16="http://schemas.microsoft.com/office/drawing/2014/main" id="{F3630529-9E58-FABB-69C5-7904D2A70DD9}"/>
              </a:ext>
            </a:extLst>
          </p:cNvPr>
          <p:cNvSpPr txBox="1"/>
          <p:nvPr/>
        </p:nvSpPr>
        <p:spPr>
          <a:xfrm>
            <a:off x="3213930" y="2312325"/>
            <a:ext cx="521530" cy="196306"/>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chemeClr val="bg1"/>
                </a:solidFill>
                <a:latin typeface="Montserrat"/>
                <a:ea typeface="Montserrat"/>
                <a:cs typeface="Montserrat"/>
                <a:sym typeface="Montserrat"/>
              </a:rPr>
              <a:t>WALMART</a:t>
            </a:r>
          </a:p>
          <a:p>
            <a:pPr algn="ctr" defTabSz="914378">
              <a:buSzPts val="500"/>
            </a:pPr>
            <a:r>
              <a:rPr lang="en-US" sz="413" b="1" dirty="0">
                <a:solidFill>
                  <a:schemeClr val="bg1"/>
                </a:solidFill>
                <a:latin typeface="Montserrat"/>
                <a:ea typeface="Montserrat"/>
                <a:cs typeface="Montserrat"/>
                <a:sym typeface="Montserrat"/>
              </a:rPr>
              <a:t>BILL PAY</a:t>
            </a:r>
            <a:endParaRPr sz="413" b="1" dirty="0">
              <a:solidFill>
                <a:schemeClr val="bg1"/>
              </a:solidFill>
              <a:latin typeface="Montserrat"/>
              <a:ea typeface="Montserrat"/>
              <a:cs typeface="Montserrat"/>
              <a:sym typeface="Montserrat"/>
            </a:endParaRPr>
          </a:p>
        </p:txBody>
      </p:sp>
      <p:sp>
        <p:nvSpPr>
          <p:cNvPr id="63" name="Google Shape;1154;p9">
            <a:extLst>
              <a:ext uri="{FF2B5EF4-FFF2-40B4-BE49-F238E27FC236}">
                <a16:creationId xmlns:a16="http://schemas.microsoft.com/office/drawing/2014/main" id="{F95319FA-9FAD-84DB-AFFE-9372BA25169B}"/>
              </a:ext>
            </a:extLst>
          </p:cNvPr>
          <p:cNvSpPr txBox="1"/>
          <p:nvPr/>
        </p:nvSpPr>
        <p:spPr>
          <a:xfrm>
            <a:off x="3213930" y="2871917"/>
            <a:ext cx="521530" cy="196306"/>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chemeClr val="bg1"/>
                </a:solidFill>
                <a:latin typeface="Montserrat"/>
                <a:ea typeface="Montserrat"/>
                <a:cs typeface="Montserrat"/>
                <a:sym typeface="Montserrat"/>
              </a:rPr>
              <a:t>BANK &amp; LOCKBOX</a:t>
            </a:r>
            <a:endParaRPr sz="413" b="1" dirty="0">
              <a:solidFill>
                <a:schemeClr val="bg1"/>
              </a:solidFill>
              <a:latin typeface="Montserrat"/>
              <a:ea typeface="Montserrat"/>
              <a:cs typeface="Montserrat"/>
              <a:sym typeface="Montserrat"/>
            </a:endParaRPr>
          </a:p>
        </p:txBody>
      </p:sp>
      <p:sp>
        <p:nvSpPr>
          <p:cNvPr id="64" name="Google Shape;1154;p9">
            <a:extLst>
              <a:ext uri="{FF2B5EF4-FFF2-40B4-BE49-F238E27FC236}">
                <a16:creationId xmlns:a16="http://schemas.microsoft.com/office/drawing/2014/main" id="{7596B96F-CD3E-A0DB-28F0-AD380D593FD4}"/>
              </a:ext>
            </a:extLst>
          </p:cNvPr>
          <p:cNvSpPr txBox="1"/>
          <p:nvPr/>
        </p:nvSpPr>
        <p:spPr>
          <a:xfrm>
            <a:off x="3668956" y="2312324"/>
            <a:ext cx="521530" cy="132763"/>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chemeClr val="bg1"/>
                </a:solidFill>
                <a:latin typeface="Montserrat"/>
                <a:ea typeface="Montserrat"/>
                <a:cs typeface="Montserrat"/>
                <a:sym typeface="Montserrat"/>
              </a:rPr>
              <a:t>KIOSK</a:t>
            </a:r>
            <a:endParaRPr sz="413" b="1" dirty="0">
              <a:solidFill>
                <a:schemeClr val="bg1"/>
              </a:solidFill>
              <a:latin typeface="Montserrat"/>
              <a:ea typeface="Montserrat"/>
              <a:cs typeface="Montserrat"/>
              <a:sym typeface="Montserrat"/>
            </a:endParaRPr>
          </a:p>
        </p:txBody>
      </p:sp>
      <p:sp>
        <p:nvSpPr>
          <p:cNvPr id="65" name="Google Shape;1154;p9">
            <a:extLst>
              <a:ext uri="{FF2B5EF4-FFF2-40B4-BE49-F238E27FC236}">
                <a16:creationId xmlns:a16="http://schemas.microsoft.com/office/drawing/2014/main" id="{E837D4A8-877D-F0E4-E1A1-6EB9980AA420}"/>
              </a:ext>
            </a:extLst>
          </p:cNvPr>
          <p:cNvSpPr txBox="1"/>
          <p:nvPr/>
        </p:nvSpPr>
        <p:spPr>
          <a:xfrm>
            <a:off x="4050572" y="1748831"/>
            <a:ext cx="740579" cy="196306"/>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chemeClr val="bg1"/>
                </a:solidFill>
                <a:latin typeface="Montserrat"/>
                <a:ea typeface="Montserrat"/>
                <a:cs typeface="Montserrat"/>
                <a:sym typeface="Montserrat"/>
              </a:rPr>
              <a:t>DIGITAL DISBURSEMENTS</a:t>
            </a:r>
            <a:endParaRPr sz="413" b="1" dirty="0">
              <a:solidFill>
                <a:schemeClr val="bg1"/>
              </a:solidFill>
              <a:latin typeface="Montserrat"/>
              <a:ea typeface="Montserrat"/>
              <a:cs typeface="Montserrat"/>
              <a:sym typeface="Montserrat"/>
            </a:endParaRPr>
          </a:p>
        </p:txBody>
      </p:sp>
      <p:sp>
        <p:nvSpPr>
          <p:cNvPr id="66" name="Google Shape;1154;p9">
            <a:extLst>
              <a:ext uri="{FF2B5EF4-FFF2-40B4-BE49-F238E27FC236}">
                <a16:creationId xmlns:a16="http://schemas.microsoft.com/office/drawing/2014/main" id="{24B49A28-39C5-F25D-E897-0EA2919F189C}"/>
              </a:ext>
            </a:extLst>
          </p:cNvPr>
          <p:cNvSpPr txBox="1"/>
          <p:nvPr/>
        </p:nvSpPr>
        <p:spPr>
          <a:xfrm>
            <a:off x="4089042" y="2312325"/>
            <a:ext cx="663640" cy="196306"/>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chemeClr val="bg1"/>
                </a:solidFill>
                <a:latin typeface="Montserrat"/>
                <a:ea typeface="Montserrat"/>
                <a:cs typeface="Montserrat"/>
                <a:sym typeface="Montserrat"/>
              </a:rPr>
              <a:t>ADVANCED NOTIFICATIONS</a:t>
            </a:r>
            <a:endParaRPr sz="413" b="1" dirty="0">
              <a:solidFill>
                <a:schemeClr val="bg1"/>
              </a:solidFill>
              <a:latin typeface="Montserrat"/>
              <a:ea typeface="Montserrat"/>
              <a:cs typeface="Montserrat"/>
              <a:sym typeface="Montserrat"/>
            </a:endParaRPr>
          </a:p>
        </p:txBody>
      </p:sp>
      <p:sp>
        <p:nvSpPr>
          <p:cNvPr id="67" name="Google Shape;1154;p9">
            <a:extLst>
              <a:ext uri="{FF2B5EF4-FFF2-40B4-BE49-F238E27FC236}">
                <a16:creationId xmlns:a16="http://schemas.microsoft.com/office/drawing/2014/main" id="{039AF67A-9FEA-EB81-EF3C-1A2DEFF40D92}"/>
              </a:ext>
            </a:extLst>
          </p:cNvPr>
          <p:cNvSpPr txBox="1"/>
          <p:nvPr/>
        </p:nvSpPr>
        <p:spPr>
          <a:xfrm>
            <a:off x="4682568" y="2312324"/>
            <a:ext cx="521530" cy="132763"/>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chemeClr val="bg1"/>
                </a:solidFill>
                <a:latin typeface="Montserrat"/>
                <a:ea typeface="Montserrat"/>
                <a:cs typeface="Montserrat"/>
                <a:sym typeface="Montserrat"/>
              </a:rPr>
              <a:t>BILL IMAGES</a:t>
            </a:r>
            <a:endParaRPr sz="413" b="1" dirty="0">
              <a:solidFill>
                <a:schemeClr val="bg1"/>
              </a:solidFill>
              <a:latin typeface="Montserrat"/>
              <a:ea typeface="Montserrat"/>
              <a:cs typeface="Montserrat"/>
              <a:sym typeface="Montserrat"/>
            </a:endParaRPr>
          </a:p>
        </p:txBody>
      </p:sp>
      <p:sp>
        <p:nvSpPr>
          <p:cNvPr id="68" name="Google Shape;1154;p9">
            <a:extLst>
              <a:ext uri="{FF2B5EF4-FFF2-40B4-BE49-F238E27FC236}">
                <a16:creationId xmlns:a16="http://schemas.microsoft.com/office/drawing/2014/main" id="{B394EE1A-B547-6494-5CB8-0306DB3AB97D}"/>
              </a:ext>
            </a:extLst>
          </p:cNvPr>
          <p:cNvSpPr txBox="1"/>
          <p:nvPr/>
        </p:nvSpPr>
        <p:spPr>
          <a:xfrm>
            <a:off x="4097177" y="2871917"/>
            <a:ext cx="647369" cy="259849"/>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chemeClr val="bg1"/>
                </a:solidFill>
                <a:latin typeface="Montserrat"/>
                <a:ea typeface="Montserrat"/>
                <a:cs typeface="Montserrat"/>
                <a:sym typeface="Montserrat"/>
              </a:rPr>
              <a:t>RESPONSIVE WEB, MOBILE, TABLET</a:t>
            </a:r>
            <a:endParaRPr sz="413" b="1" dirty="0">
              <a:solidFill>
                <a:schemeClr val="bg1"/>
              </a:solidFill>
              <a:latin typeface="Montserrat"/>
              <a:ea typeface="Montserrat"/>
              <a:cs typeface="Montserrat"/>
              <a:sym typeface="Montserrat"/>
            </a:endParaRPr>
          </a:p>
        </p:txBody>
      </p:sp>
      <p:sp>
        <p:nvSpPr>
          <p:cNvPr id="69" name="Google Shape;1154;p9">
            <a:extLst>
              <a:ext uri="{FF2B5EF4-FFF2-40B4-BE49-F238E27FC236}">
                <a16:creationId xmlns:a16="http://schemas.microsoft.com/office/drawing/2014/main" id="{4D460C64-2FB8-50D6-FD0E-10015D934A23}"/>
              </a:ext>
            </a:extLst>
          </p:cNvPr>
          <p:cNvSpPr txBox="1"/>
          <p:nvPr/>
        </p:nvSpPr>
        <p:spPr>
          <a:xfrm>
            <a:off x="2762259" y="2871917"/>
            <a:ext cx="521530" cy="196306"/>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err="1">
                <a:solidFill>
                  <a:schemeClr val="bg1"/>
                </a:solidFill>
                <a:latin typeface="Montserrat"/>
                <a:ea typeface="Montserrat"/>
                <a:cs typeface="Montserrat"/>
                <a:sym typeface="Montserrat"/>
              </a:rPr>
              <a:t>eBILLING</a:t>
            </a:r>
            <a:r>
              <a:rPr lang="en-US" sz="413" b="1" dirty="0">
                <a:solidFill>
                  <a:schemeClr val="bg1"/>
                </a:solidFill>
                <a:latin typeface="Montserrat"/>
                <a:ea typeface="Montserrat"/>
                <a:cs typeface="Montserrat"/>
                <a:sym typeface="Montserrat"/>
              </a:rPr>
              <a:t> / UNIQUE LINK</a:t>
            </a:r>
            <a:endParaRPr sz="413" b="1" dirty="0">
              <a:solidFill>
                <a:schemeClr val="bg1"/>
              </a:solidFill>
              <a:latin typeface="Montserrat"/>
              <a:ea typeface="Montserrat"/>
              <a:cs typeface="Montserrat"/>
              <a:sym typeface="Montserrat"/>
            </a:endParaRPr>
          </a:p>
        </p:txBody>
      </p:sp>
      <p:sp>
        <p:nvSpPr>
          <p:cNvPr id="70" name="Google Shape;1154;p9">
            <a:extLst>
              <a:ext uri="{FF2B5EF4-FFF2-40B4-BE49-F238E27FC236}">
                <a16:creationId xmlns:a16="http://schemas.microsoft.com/office/drawing/2014/main" id="{246C1708-A10C-E47A-2C76-A14486041565}"/>
              </a:ext>
            </a:extLst>
          </p:cNvPr>
          <p:cNvSpPr txBox="1"/>
          <p:nvPr/>
        </p:nvSpPr>
        <p:spPr>
          <a:xfrm>
            <a:off x="3597901" y="2871917"/>
            <a:ext cx="663640" cy="132763"/>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chemeClr val="bg1"/>
                </a:solidFill>
                <a:latin typeface="Montserrat"/>
                <a:ea typeface="Montserrat"/>
                <a:cs typeface="Montserrat"/>
                <a:sym typeface="Montserrat"/>
              </a:rPr>
              <a:t>PAYPAL APP</a:t>
            </a:r>
            <a:endParaRPr sz="413" b="1" dirty="0">
              <a:solidFill>
                <a:schemeClr val="bg1"/>
              </a:solidFill>
              <a:latin typeface="Montserrat"/>
              <a:ea typeface="Montserrat"/>
              <a:cs typeface="Montserrat"/>
              <a:sym typeface="Montserrat"/>
            </a:endParaRPr>
          </a:p>
        </p:txBody>
      </p:sp>
      <p:sp>
        <p:nvSpPr>
          <p:cNvPr id="71" name="Google Shape;1154;p9">
            <a:extLst>
              <a:ext uri="{FF2B5EF4-FFF2-40B4-BE49-F238E27FC236}">
                <a16:creationId xmlns:a16="http://schemas.microsoft.com/office/drawing/2014/main" id="{F7788648-51A9-3931-07A0-00F45827F612}"/>
              </a:ext>
            </a:extLst>
          </p:cNvPr>
          <p:cNvSpPr txBox="1"/>
          <p:nvPr/>
        </p:nvSpPr>
        <p:spPr>
          <a:xfrm>
            <a:off x="4611513" y="2871917"/>
            <a:ext cx="663640" cy="196306"/>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chemeClr val="bg1"/>
                </a:solidFill>
                <a:latin typeface="Montserrat"/>
                <a:ea typeface="Montserrat"/>
                <a:cs typeface="Montserrat"/>
                <a:sym typeface="Montserrat"/>
              </a:rPr>
              <a:t>BILL PRINT &amp; STATEMENT SVCS</a:t>
            </a:r>
            <a:endParaRPr sz="413" b="1" dirty="0">
              <a:solidFill>
                <a:schemeClr val="bg1"/>
              </a:solidFill>
              <a:latin typeface="Montserrat"/>
              <a:ea typeface="Montserrat"/>
              <a:cs typeface="Montserrat"/>
              <a:sym typeface="Montserrat"/>
            </a:endParaRPr>
          </a:p>
        </p:txBody>
      </p:sp>
      <p:sp>
        <p:nvSpPr>
          <p:cNvPr id="73" name="Google Shape;1154;p9">
            <a:extLst>
              <a:ext uri="{FF2B5EF4-FFF2-40B4-BE49-F238E27FC236}">
                <a16:creationId xmlns:a16="http://schemas.microsoft.com/office/drawing/2014/main" id="{12150EB4-5A4B-7566-2CC5-FFFF69E50D40}"/>
              </a:ext>
            </a:extLst>
          </p:cNvPr>
          <p:cNvSpPr txBox="1"/>
          <p:nvPr/>
        </p:nvSpPr>
        <p:spPr>
          <a:xfrm>
            <a:off x="4089042" y="3454240"/>
            <a:ext cx="663640" cy="196306"/>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chemeClr val="bg1"/>
                </a:solidFill>
                <a:latin typeface="Montserrat"/>
                <a:ea typeface="Montserrat"/>
                <a:cs typeface="Montserrat"/>
                <a:sym typeface="Montserrat"/>
              </a:rPr>
              <a:t>PAYMENT </a:t>
            </a:r>
          </a:p>
          <a:p>
            <a:pPr algn="ctr" defTabSz="914378">
              <a:buSzPts val="500"/>
            </a:pPr>
            <a:r>
              <a:rPr lang="en-US" sz="413" b="1" dirty="0">
                <a:solidFill>
                  <a:schemeClr val="bg1"/>
                </a:solidFill>
                <a:latin typeface="Montserrat"/>
                <a:ea typeface="Montserrat"/>
                <a:cs typeface="Montserrat"/>
                <a:sym typeface="Montserrat"/>
              </a:rPr>
              <a:t>PLANS</a:t>
            </a:r>
            <a:endParaRPr sz="413" b="1" dirty="0">
              <a:solidFill>
                <a:schemeClr val="bg1"/>
              </a:solidFill>
              <a:latin typeface="Montserrat"/>
              <a:ea typeface="Montserrat"/>
              <a:cs typeface="Montserrat"/>
              <a:sym typeface="Montserrat"/>
            </a:endParaRPr>
          </a:p>
        </p:txBody>
      </p:sp>
      <p:sp>
        <p:nvSpPr>
          <p:cNvPr id="74" name="Google Shape;1154;p9">
            <a:extLst>
              <a:ext uri="{FF2B5EF4-FFF2-40B4-BE49-F238E27FC236}">
                <a16:creationId xmlns:a16="http://schemas.microsoft.com/office/drawing/2014/main" id="{348E804B-61C0-3685-89E9-FE60B6DBF978}"/>
              </a:ext>
            </a:extLst>
          </p:cNvPr>
          <p:cNvSpPr txBox="1"/>
          <p:nvPr/>
        </p:nvSpPr>
        <p:spPr>
          <a:xfrm>
            <a:off x="3597901" y="3454240"/>
            <a:ext cx="663640" cy="196306"/>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chemeClr val="bg1"/>
                </a:solidFill>
                <a:latin typeface="Montserrat"/>
                <a:ea typeface="Montserrat"/>
                <a:cs typeface="Montserrat"/>
                <a:sym typeface="Montserrat"/>
              </a:rPr>
              <a:t>BILL</a:t>
            </a:r>
          </a:p>
          <a:p>
            <a:pPr algn="ctr" defTabSz="914378">
              <a:buSzPts val="500"/>
            </a:pPr>
            <a:r>
              <a:rPr lang="en-US" sz="413" b="1" dirty="0">
                <a:solidFill>
                  <a:schemeClr val="bg1"/>
                </a:solidFill>
                <a:latin typeface="Montserrat"/>
                <a:ea typeface="Montserrat"/>
                <a:cs typeface="Montserrat"/>
                <a:sym typeface="Montserrat"/>
              </a:rPr>
              <a:t>WALLET™</a:t>
            </a:r>
            <a:endParaRPr sz="413" b="1" dirty="0">
              <a:solidFill>
                <a:schemeClr val="bg1"/>
              </a:solidFill>
              <a:latin typeface="Montserrat"/>
              <a:ea typeface="Montserrat"/>
              <a:cs typeface="Montserrat"/>
              <a:sym typeface="Montserrat"/>
            </a:endParaRPr>
          </a:p>
        </p:txBody>
      </p:sp>
      <p:sp>
        <p:nvSpPr>
          <p:cNvPr id="75" name="Google Shape;1154;p9">
            <a:extLst>
              <a:ext uri="{FF2B5EF4-FFF2-40B4-BE49-F238E27FC236}">
                <a16:creationId xmlns:a16="http://schemas.microsoft.com/office/drawing/2014/main" id="{56307280-EDD1-65B2-AD38-06128819175B}"/>
              </a:ext>
            </a:extLst>
          </p:cNvPr>
          <p:cNvSpPr txBox="1"/>
          <p:nvPr/>
        </p:nvSpPr>
        <p:spPr>
          <a:xfrm>
            <a:off x="4611513" y="3454239"/>
            <a:ext cx="663640" cy="196306"/>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chemeClr val="bg1"/>
                </a:solidFill>
                <a:latin typeface="Montserrat"/>
                <a:ea typeface="Montserrat"/>
                <a:cs typeface="Montserrat"/>
                <a:sym typeface="Montserrat"/>
              </a:rPr>
              <a:t>DATA &amp; CONSUMPTION</a:t>
            </a:r>
            <a:endParaRPr sz="413" b="1" dirty="0">
              <a:solidFill>
                <a:schemeClr val="bg1"/>
              </a:solidFill>
              <a:latin typeface="Montserrat"/>
              <a:ea typeface="Montserrat"/>
              <a:cs typeface="Montserrat"/>
              <a:sym typeface="Montserrat"/>
            </a:endParaRPr>
          </a:p>
        </p:txBody>
      </p:sp>
      <p:sp>
        <p:nvSpPr>
          <p:cNvPr id="52" name="Google Shape;1135;p9">
            <a:extLst>
              <a:ext uri="{FF2B5EF4-FFF2-40B4-BE49-F238E27FC236}">
                <a16:creationId xmlns:a16="http://schemas.microsoft.com/office/drawing/2014/main" id="{07F93668-1997-7B5F-2D6E-0C09C7BB60A6}"/>
              </a:ext>
            </a:extLst>
          </p:cNvPr>
          <p:cNvSpPr txBox="1">
            <a:spLocks noGrp="1"/>
          </p:cNvSpPr>
          <p:nvPr>
            <p:ph type="ctrTitle"/>
          </p:nvPr>
        </p:nvSpPr>
        <p:spPr>
          <a:xfrm>
            <a:off x="214159" y="112071"/>
            <a:ext cx="4088374" cy="1175080"/>
          </a:xfrm>
          <a:prstGeom prst="rect">
            <a:avLst/>
          </a:prstGeom>
          <a:noFill/>
          <a:ln>
            <a:noFill/>
          </a:ln>
        </p:spPr>
        <p:txBody>
          <a:bodyPr spcFirstLastPara="1" wrap="square" lIns="68575" tIns="34275" rIns="68575" bIns="34275" anchor="ctr" anchorCtr="0">
            <a:normAutofit/>
          </a:bodyPr>
          <a:lstStyle/>
          <a:p>
            <a:pPr>
              <a:lnSpc>
                <a:spcPct val="96666"/>
              </a:lnSpc>
              <a:buSzPts val="4500"/>
            </a:pPr>
            <a:r>
              <a:rPr lang="en-US" sz="2100" cap="none" dirty="0">
                <a:solidFill>
                  <a:schemeClr val="bg1"/>
                </a:solidFill>
                <a:sym typeface="Barlow Condensed SemiBold"/>
              </a:rPr>
              <a:t>THE </a:t>
            </a:r>
            <a:r>
              <a:rPr lang="en-US" sz="2100" cap="none" dirty="0">
                <a:gradFill flip="none" rotWithShape="1">
                  <a:gsLst>
                    <a:gs pos="0">
                      <a:srgbClr val="56C3FF"/>
                    </a:gs>
                    <a:gs pos="55000">
                      <a:srgbClr val="2364F6"/>
                    </a:gs>
                  </a:gsLst>
                  <a:lin ang="0" scaled="1"/>
                  <a:tileRect/>
                </a:gradFill>
                <a:sym typeface="Barlow Condensed SemiBold"/>
              </a:rPr>
              <a:t>NEXT GENERATION</a:t>
            </a:r>
            <a:r>
              <a:rPr lang="en-US" sz="2100" cap="none" dirty="0">
                <a:gradFill flip="none" rotWithShape="1">
                  <a:gsLst>
                    <a:gs pos="0">
                      <a:srgbClr val="061E51"/>
                    </a:gs>
                    <a:gs pos="100000">
                      <a:srgbClr val="2364F6"/>
                    </a:gs>
                  </a:gsLst>
                  <a:lin ang="0" scaled="1"/>
                  <a:tileRect/>
                </a:gradFill>
                <a:sym typeface="Barlow Condensed SemiBold"/>
              </a:rPr>
              <a:t> </a:t>
            </a:r>
            <a:r>
              <a:rPr lang="en-US" sz="2100" cap="none" dirty="0">
                <a:solidFill>
                  <a:schemeClr val="bg1"/>
                </a:solidFill>
                <a:sym typeface="Barlow Condensed SemiBold"/>
              </a:rPr>
              <a:t>OF BILL PRESENTMENT, PAYMENT </a:t>
            </a:r>
            <a:br>
              <a:rPr lang="en-US" sz="2100" cap="none" dirty="0">
                <a:solidFill>
                  <a:schemeClr val="bg1"/>
                </a:solidFill>
                <a:sym typeface="Barlow Condensed SemiBold"/>
              </a:rPr>
            </a:br>
            <a:r>
              <a:rPr lang="en-US" sz="2100" cap="none" dirty="0">
                <a:solidFill>
                  <a:schemeClr val="bg1"/>
                </a:solidFill>
                <a:sym typeface="Barlow Condensed SemiBold"/>
              </a:rPr>
              <a:t>AND MONEY MOVEMENT™</a:t>
            </a:r>
            <a:endParaRPr sz="2100" dirty="0">
              <a:solidFill>
                <a:schemeClr val="bg1"/>
              </a:solidFill>
            </a:endParaRPr>
          </a:p>
        </p:txBody>
      </p:sp>
      <p:sp>
        <p:nvSpPr>
          <p:cNvPr id="97" name="Google Shape;1154;p9">
            <a:extLst>
              <a:ext uri="{FF2B5EF4-FFF2-40B4-BE49-F238E27FC236}">
                <a16:creationId xmlns:a16="http://schemas.microsoft.com/office/drawing/2014/main" id="{C46162FE-D926-E006-520B-3D95045D9E2B}"/>
              </a:ext>
            </a:extLst>
          </p:cNvPr>
          <p:cNvSpPr txBox="1"/>
          <p:nvPr/>
        </p:nvSpPr>
        <p:spPr>
          <a:xfrm>
            <a:off x="3220758" y="3454239"/>
            <a:ext cx="521530" cy="132763"/>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chemeClr val="bg1"/>
                </a:solidFill>
                <a:latin typeface="Montserrat"/>
                <a:ea typeface="Montserrat"/>
                <a:cs typeface="Montserrat"/>
                <a:sym typeface="Montserrat"/>
              </a:rPr>
              <a:t>SCAN-TO-PAY</a:t>
            </a:r>
            <a:endParaRPr sz="413" b="1" dirty="0">
              <a:solidFill>
                <a:schemeClr val="bg1"/>
              </a:solidFill>
              <a:latin typeface="Montserrat"/>
              <a:ea typeface="Montserrat"/>
              <a:cs typeface="Montserrat"/>
              <a:sym typeface="Montserrat"/>
            </a:endParaRPr>
          </a:p>
        </p:txBody>
      </p:sp>
      <p:pic>
        <p:nvPicPr>
          <p:cNvPr id="13" name="Picture 12" descr="A group of white arrows&#10;&#10;Description automatically generated">
            <a:extLst>
              <a:ext uri="{FF2B5EF4-FFF2-40B4-BE49-F238E27FC236}">
                <a16:creationId xmlns:a16="http://schemas.microsoft.com/office/drawing/2014/main" id="{75255321-ED50-6AAC-A6FD-EE736CD5D59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95583" y="1431325"/>
            <a:ext cx="246856" cy="293695"/>
          </a:xfrm>
          <a:prstGeom prst="rect">
            <a:avLst/>
          </a:prstGeom>
        </p:spPr>
      </p:pic>
      <p:pic>
        <p:nvPicPr>
          <p:cNvPr id="15" name="Picture 14" descr="A white and black logo&#10;&#10;Description automatically generated">
            <a:extLst>
              <a:ext uri="{FF2B5EF4-FFF2-40B4-BE49-F238E27FC236}">
                <a16:creationId xmlns:a16="http://schemas.microsoft.com/office/drawing/2014/main" id="{5757C6B1-52F9-94C1-FD55-6EC074C04A5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56811" y="1427527"/>
            <a:ext cx="237994" cy="301291"/>
          </a:xfrm>
          <a:prstGeom prst="rect">
            <a:avLst/>
          </a:prstGeom>
        </p:spPr>
      </p:pic>
      <p:pic>
        <p:nvPicPr>
          <p:cNvPr id="17" name="Picture 16" descr="A black and white rectangular object with text&#10;&#10;Description automatically generated">
            <a:extLst>
              <a:ext uri="{FF2B5EF4-FFF2-40B4-BE49-F238E27FC236}">
                <a16:creationId xmlns:a16="http://schemas.microsoft.com/office/drawing/2014/main" id="{5815DF31-7B24-85FC-B485-6102717DCC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38297" y="1427527"/>
            <a:ext cx="174698" cy="301291"/>
          </a:xfrm>
          <a:prstGeom prst="rect">
            <a:avLst/>
          </a:prstGeom>
        </p:spPr>
      </p:pic>
      <p:pic>
        <p:nvPicPr>
          <p:cNvPr id="19" name="Picture 18" descr="A black and white dollar bill&#10;&#10;Description automatically generated">
            <a:extLst>
              <a:ext uri="{FF2B5EF4-FFF2-40B4-BE49-F238E27FC236}">
                <a16:creationId xmlns:a16="http://schemas.microsoft.com/office/drawing/2014/main" id="{6B3944CC-8AAB-2975-279E-F1438F0FA51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96849" y="1457509"/>
            <a:ext cx="440925" cy="259256"/>
          </a:xfrm>
          <a:prstGeom prst="rect">
            <a:avLst/>
          </a:prstGeom>
        </p:spPr>
      </p:pic>
      <p:pic>
        <p:nvPicPr>
          <p:cNvPr id="21" name="Picture 20" descr="A close up of a sign&#10;&#10;Description automatically generated">
            <a:extLst>
              <a:ext uri="{FF2B5EF4-FFF2-40B4-BE49-F238E27FC236}">
                <a16:creationId xmlns:a16="http://schemas.microsoft.com/office/drawing/2014/main" id="{3FCF6C95-44E3-AA03-7924-48C3908320C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70203" y="2033186"/>
            <a:ext cx="294217" cy="250752"/>
          </a:xfrm>
          <a:prstGeom prst="rect">
            <a:avLst/>
          </a:prstGeom>
        </p:spPr>
      </p:pic>
      <p:pic>
        <p:nvPicPr>
          <p:cNvPr id="23" name="Picture 22" descr="A white headphones with a microphone&#10;&#10;Description automatically generated">
            <a:extLst>
              <a:ext uri="{FF2B5EF4-FFF2-40B4-BE49-F238E27FC236}">
                <a16:creationId xmlns:a16="http://schemas.microsoft.com/office/drawing/2014/main" id="{0D589D1F-2E83-E024-AB7C-DC2B391D8AB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94949" y="2039565"/>
            <a:ext cx="248121" cy="237994"/>
          </a:xfrm>
          <a:prstGeom prst="rect">
            <a:avLst/>
          </a:prstGeom>
        </p:spPr>
      </p:pic>
      <p:pic>
        <p:nvPicPr>
          <p:cNvPr id="25" name="Picture 24" descr="A white and black symbol&#10;&#10;Description automatically generated">
            <a:extLst>
              <a:ext uri="{FF2B5EF4-FFF2-40B4-BE49-F238E27FC236}">
                <a16:creationId xmlns:a16="http://schemas.microsoft.com/office/drawing/2014/main" id="{C4FE346F-ADA3-58F9-038E-8A1002315E8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34296" y="3177730"/>
            <a:ext cx="187357" cy="256983"/>
          </a:xfrm>
          <a:prstGeom prst="rect">
            <a:avLst/>
          </a:prstGeom>
        </p:spPr>
      </p:pic>
      <p:pic>
        <p:nvPicPr>
          <p:cNvPr id="27" name="Picture 26" descr="A black and white card with a shield and a corner&#10;&#10;Description automatically generated">
            <a:extLst>
              <a:ext uri="{FF2B5EF4-FFF2-40B4-BE49-F238E27FC236}">
                <a16:creationId xmlns:a16="http://schemas.microsoft.com/office/drawing/2014/main" id="{7CAA627C-E351-7C9A-9D0E-8E8C7CF09A5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53530" y="2040197"/>
            <a:ext cx="173432" cy="236729"/>
          </a:xfrm>
          <a:prstGeom prst="rect">
            <a:avLst/>
          </a:prstGeom>
        </p:spPr>
      </p:pic>
      <p:pic>
        <p:nvPicPr>
          <p:cNvPr id="29" name="Picture 28" descr="A black and white sign with a computer screen and a dollar sign&#10;&#10;Description automatically generated">
            <a:extLst>
              <a:ext uri="{FF2B5EF4-FFF2-40B4-BE49-F238E27FC236}">
                <a16:creationId xmlns:a16="http://schemas.microsoft.com/office/drawing/2014/main" id="{34389A35-8C3C-B254-DDA9-6F3A3E466BF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870903" y="2617137"/>
            <a:ext cx="323106" cy="229517"/>
          </a:xfrm>
          <a:prstGeom prst="rect">
            <a:avLst/>
          </a:prstGeom>
        </p:spPr>
      </p:pic>
      <p:pic>
        <p:nvPicPr>
          <p:cNvPr id="31" name="Picture 30" descr="A white printer with a dollar sign&#10;&#10;Description automatically generated">
            <a:extLst>
              <a:ext uri="{FF2B5EF4-FFF2-40B4-BE49-F238E27FC236}">
                <a16:creationId xmlns:a16="http://schemas.microsoft.com/office/drawing/2014/main" id="{4B1B5351-2D56-F339-4438-7F68BFD1EAB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31736" y="2583342"/>
            <a:ext cx="255717" cy="263312"/>
          </a:xfrm>
          <a:prstGeom prst="rect">
            <a:avLst/>
          </a:prstGeom>
        </p:spPr>
      </p:pic>
      <p:pic>
        <p:nvPicPr>
          <p:cNvPr id="33" name="Picture 32" descr="A white and black device with a sound wave&#10;&#10;Description automatically generated">
            <a:extLst>
              <a:ext uri="{FF2B5EF4-FFF2-40B4-BE49-F238E27FC236}">
                <a16:creationId xmlns:a16="http://schemas.microsoft.com/office/drawing/2014/main" id="{42BCF832-AA54-C9D1-2DF4-B2058901645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29154" y="1432591"/>
            <a:ext cx="251920" cy="291164"/>
          </a:xfrm>
          <a:prstGeom prst="rect">
            <a:avLst/>
          </a:prstGeom>
        </p:spPr>
      </p:pic>
      <p:pic>
        <p:nvPicPr>
          <p:cNvPr id="6" name="Picture 5" descr="A black and white picture of a person&#10;&#10;Description automatically generated">
            <a:extLst>
              <a:ext uri="{FF2B5EF4-FFF2-40B4-BE49-F238E27FC236}">
                <a16:creationId xmlns:a16="http://schemas.microsoft.com/office/drawing/2014/main" id="{20AF61F7-DABA-E16A-76EA-1FF448DA3E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41462"/>
          <a:stretch/>
        </p:blipFill>
        <p:spPr>
          <a:xfrm>
            <a:off x="5994681" y="1437764"/>
            <a:ext cx="3403727" cy="2520423"/>
          </a:xfrm>
          <a:prstGeom prst="rect">
            <a:avLst/>
          </a:prstGeom>
        </p:spPr>
      </p:pic>
      <p:pic>
        <p:nvPicPr>
          <p:cNvPr id="35" name="Picture 34" descr="A black and white building with a door and a window&#10;&#10;Description automatically generated">
            <a:extLst>
              <a:ext uri="{FF2B5EF4-FFF2-40B4-BE49-F238E27FC236}">
                <a16:creationId xmlns:a16="http://schemas.microsoft.com/office/drawing/2014/main" id="{51157ABB-93AB-CD0B-CC96-7787E02C353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354912" y="2036400"/>
            <a:ext cx="241792" cy="244324"/>
          </a:xfrm>
          <a:prstGeom prst="rect">
            <a:avLst/>
          </a:prstGeom>
        </p:spPr>
      </p:pic>
      <p:sp>
        <p:nvSpPr>
          <p:cNvPr id="129" name="Rectangle 128">
            <a:extLst>
              <a:ext uri="{FF2B5EF4-FFF2-40B4-BE49-F238E27FC236}">
                <a16:creationId xmlns:a16="http://schemas.microsoft.com/office/drawing/2014/main" id="{0C307C2A-39C7-11B2-63EC-335389477F56}"/>
              </a:ext>
            </a:extLst>
          </p:cNvPr>
          <p:cNvSpPr/>
          <p:nvPr/>
        </p:nvSpPr>
        <p:spPr>
          <a:xfrm>
            <a:off x="-13095" y="4584156"/>
            <a:ext cx="9240518" cy="5854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7" name="Picture 36" descr="A white exclamation mark on a black background&#10;&#10;Description automatically generated">
            <a:extLst>
              <a:ext uri="{FF2B5EF4-FFF2-40B4-BE49-F238E27FC236}">
                <a16:creationId xmlns:a16="http://schemas.microsoft.com/office/drawing/2014/main" id="{B6DA603D-323D-A33D-2B95-A7F6BB5A1E2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828169" y="2036400"/>
            <a:ext cx="194953" cy="244324"/>
          </a:xfrm>
          <a:prstGeom prst="rect">
            <a:avLst/>
          </a:prstGeom>
        </p:spPr>
      </p:pic>
      <p:pic>
        <p:nvPicPr>
          <p:cNvPr id="39" name="Picture 38" descr="A white line with a graph down&#10;&#10;Description automatically generated">
            <a:extLst>
              <a:ext uri="{FF2B5EF4-FFF2-40B4-BE49-F238E27FC236}">
                <a16:creationId xmlns:a16="http://schemas.microsoft.com/office/drawing/2014/main" id="{E2629C3C-3E4C-5C46-F5BF-65066D9A081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821609" y="3157475"/>
            <a:ext cx="275972" cy="277238"/>
          </a:xfrm>
          <a:prstGeom prst="rect">
            <a:avLst/>
          </a:prstGeom>
        </p:spPr>
      </p:pic>
      <p:pic>
        <p:nvPicPr>
          <p:cNvPr id="41" name="Picture 40" descr="A white building with columns&#10;&#10;Description automatically generated">
            <a:extLst>
              <a:ext uri="{FF2B5EF4-FFF2-40B4-BE49-F238E27FC236}">
                <a16:creationId xmlns:a16="http://schemas.microsoft.com/office/drawing/2014/main" id="{2BC03D9E-9257-9EB9-38A1-0D54C0019BD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349848" y="2601064"/>
            <a:ext cx="251920" cy="245590"/>
          </a:xfrm>
          <a:prstGeom prst="rect">
            <a:avLst/>
          </a:prstGeom>
        </p:spPr>
      </p:pic>
      <p:pic>
        <p:nvPicPr>
          <p:cNvPr id="43" name="Picture 42" descr="A white icon of a computer and a phone&#10;&#10;Description automatically generated">
            <a:extLst>
              <a:ext uri="{FF2B5EF4-FFF2-40B4-BE49-F238E27FC236}">
                <a16:creationId xmlns:a16="http://schemas.microsoft.com/office/drawing/2014/main" id="{480BF9C6-B870-1219-3B9E-79F383C6D3FB}"/>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280979" y="2577027"/>
            <a:ext cx="326448" cy="269627"/>
          </a:xfrm>
          <a:prstGeom prst="rect">
            <a:avLst/>
          </a:prstGeom>
        </p:spPr>
      </p:pic>
      <p:pic>
        <p:nvPicPr>
          <p:cNvPr id="45" name="Picture 44" descr="A calendar with a dollar sign&#10;&#10;Description automatically generated">
            <a:extLst>
              <a:ext uri="{FF2B5EF4-FFF2-40B4-BE49-F238E27FC236}">
                <a16:creationId xmlns:a16="http://schemas.microsoft.com/office/drawing/2014/main" id="{B98B086D-DB13-6AAB-4A94-2F0E36749520}"/>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315883" y="3157476"/>
            <a:ext cx="256642" cy="277237"/>
          </a:xfrm>
          <a:prstGeom prst="rect">
            <a:avLst/>
          </a:prstGeom>
        </p:spPr>
      </p:pic>
      <p:sp>
        <p:nvSpPr>
          <p:cNvPr id="116" name="Rectangle: Rounded Corners 115">
            <a:extLst>
              <a:ext uri="{FF2B5EF4-FFF2-40B4-BE49-F238E27FC236}">
                <a16:creationId xmlns:a16="http://schemas.microsoft.com/office/drawing/2014/main" id="{0BFEAD84-2F88-43B4-8669-69C1094D4575}"/>
              </a:ext>
            </a:extLst>
          </p:cNvPr>
          <p:cNvSpPr>
            <a:spLocks/>
          </p:cNvSpPr>
          <p:nvPr/>
        </p:nvSpPr>
        <p:spPr>
          <a:xfrm>
            <a:off x="228603" y="983340"/>
            <a:ext cx="4750673" cy="290656"/>
          </a:xfrm>
          <a:prstGeom prst="roundRect">
            <a:avLst>
              <a:gd name="adj" fmla="val 21119"/>
            </a:avLst>
          </a:prstGeom>
          <a:gradFill flip="none" rotWithShape="1">
            <a:gsLst>
              <a:gs pos="0">
                <a:srgbClr val="56C3FF"/>
              </a:gs>
              <a:gs pos="22000">
                <a:srgbClr val="2364F6">
                  <a:alpha val="0"/>
                </a:srgbClr>
              </a:gs>
            </a:gsLst>
            <a:lin ang="1584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9" name="Picture 48" descr="A black and white phone with a logo&#10;&#10;Description automatically generated">
            <a:extLst>
              <a:ext uri="{FF2B5EF4-FFF2-40B4-BE49-F238E27FC236}">
                <a16:creationId xmlns:a16="http://schemas.microsoft.com/office/drawing/2014/main" id="{A40E6171-9198-732C-FE43-ED659F7A62EA}"/>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848511" y="2589537"/>
            <a:ext cx="154270" cy="257117"/>
          </a:xfrm>
          <a:prstGeom prst="rect">
            <a:avLst/>
          </a:prstGeom>
        </p:spPr>
      </p:pic>
      <p:pic>
        <p:nvPicPr>
          <p:cNvPr id="87" name="Picture 86">
            <a:extLst>
              <a:ext uri="{FF2B5EF4-FFF2-40B4-BE49-F238E27FC236}">
                <a16:creationId xmlns:a16="http://schemas.microsoft.com/office/drawing/2014/main" id="{F33E9927-F978-9AAC-D966-A0C0209DDA8C}"/>
              </a:ext>
            </a:extLst>
          </p:cNvPr>
          <p:cNvPicPr>
            <a:picLocks noChangeAspect="1"/>
          </p:cNvPicPr>
          <p:nvPr/>
        </p:nvPicPr>
        <p:blipFill>
          <a:blip r:embed="rId28" cstate="print">
            <a:extLst>
              <a:ext uri="{28A0092B-C50C-407E-A947-70E740481C1C}">
                <a14:useLocalDpi xmlns:a14="http://schemas.microsoft.com/office/drawing/2010/main" val="0"/>
              </a:ext>
            </a:extLst>
          </a:blip>
          <a:srcRect/>
          <a:stretch/>
        </p:blipFill>
        <p:spPr>
          <a:xfrm>
            <a:off x="3793282" y="3154726"/>
            <a:ext cx="264727" cy="279986"/>
          </a:xfrm>
          <a:prstGeom prst="rect">
            <a:avLst/>
          </a:prstGeom>
        </p:spPr>
      </p:pic>
      <p:pic>
        <p:nvPicPr>
          <p:cNvPr id="98" name="Picture 97">
            <a:extLst>
              <a:ext uri="{FF2B5EF4-FFF2-40B4-BE49-F238E27FC236}">
                <a16:creationId xmlns:a16="http://schemas.microsoft.com/office/drawing/2014/main" id="{0A6D9B5C-FD43-3BF7-C554-E0041E202998}"/>
              </a:ext>
            </a:extLst>
          </p:cNvPr>
          <p:cNvPicPr>
            <a:picLocks noChangeAspect="1"/>
          </p:cNvPicPr>
          <p:nvPr/>
        </p:nvPicPr>
        <p:blipFill>
          <a:blip r:embed="rId29" cstate="print">
            <a:extLst>
              <a:ext uri="{28A0092B-C50C-407E-A947-70E740481C1C}">
                <a14:useLocalDpi xmlns:a14="http://schemas.microsoft.com/office/drawing/2010/main" val="0"/>
              </a:ext>
            </a:extLst>
          </a:blip>
          <a:srcRect/>
          <a:stretch/>
        </p:blipFill>
        <p:spPr>
          <a:xfrm>
            <a:off x="3394636" y="3171008"/>
            <a:ext cx="155778" cy="258749"/>
          </a:xfrm>
          <a:prstGeom prst="rect">
            <a:avLst/>
          </a:prstGeom>
        </p:spPr>
      </p:pic>
      <p:sp>
        <p:nvSpPr>
          <p:cNvPr id="148" name="Google Shape;1138;p9">
            <a:extLst>
              <a:ext uri="{FF2B5EF4-FFF2-40B4-BE49-F238E27FC236}">
                <a16:creationId xmlns:a16="http://schemas.microsoft.com/office/drawing/2014/main" id="{E15A639C-50A0-AD43-DC5A-8636E83CD184}"/>
              </a:ext>
            </a:extLst>
          </p:cNvPr>
          <p:cNvSpPr txBox="1">
            <a:spLocks/>
          </p:cNvSpPr>
          <p:nvPr/>
        </p:nvSpPr>
        <p:spPr>
          <a:xfrm>
            <a:off x="2306322" y="1044876"/>
            <a:ext cx="3269779" cy="230802"/>
          </a:xfrm>
          <a:prstGeom prst="rect">
            <a:avLst/>
          </a:prstGeom>
          <a:noFill/>
          <a:ln>
            <a:noFill/>
          </a:ln>
        </p:spPr>
        <p:txBody>
          <a:bodyPr spcFirstLastPara="1" vert="horz" wrap="square" lIns="68575" tIns="34275" rIns="68575" bIns="34275" anchor="t" anchorCtr="0">
            <a:spAutoFit/>
          </a:bodyPr>
          <a:lstStyle/>
          <a:p>
            <a:pPr algn="ctr" defTabSz="914378">
              <a:buSzPts val="800"/>
            </a:pPr>
            <a:r>
              <a:rPr lang="en-US" sz="1050" b="1" dirty="0">
                <a:solidFill>
                  <a:schemeClr val="bg1"/>
                </a:solidFill>
                <a:latin typeface="Barlow Condensed" panose="00000506000000000000" pitchFamily="2" charset="0"/>
                <a:ea typeface="Montserrat"/>
                <a:cs typeface="Montserrat"/>
                <a:sym typeface="Montserrat"/>
              </a:rPr>
              <a:t>PAYMENT &amp; COMMUNICATION CHANNELS</a:t>
            </a:r>
            <a:endParaRPr sz="1050" dirty="0">
              <a:solidFill>
                <a:schemeClr val="bg1"/>
              </a:solidFill>
              <a:latin typeface="Barlow Condensed" panose="00000506000000000000" pitchFamily="2" charset="0"/>
              <a:ea typeface="Calibri"/>
              <a:cs typeface="Calibri"/>
              <a:sym typeface="Calibri"/>
            </a:endParaRPr>
          </a:p>
        </p:txBody>
      </p:sp>
      <p:pic>
        <p:nvPicPr>
          <p:cNvPr id="4" name="Picture 3">
            <a:extLst>
              <a:ext uri="{FF2B5EF4-FFF2-40B4-BE49-F238E27FC236}">
                <a16:creationId xmlns:a16="http://schemas.microsoft.com/office/drawing/2014/main" id="{0F749380-07B1-7F7E-B556-64DA162248AE}"/>
              </a:ext>
            </a:extLst>
          </p:cNvPr>
          <p:cNvPicPr>
            <a:picLocks noChangeAspect="1"/>
          </p:cNvPicPr>
          <p:nvPr/>
        </p:nvPicPr>
        <p:blipFill>
          <a:blip r:embed="rId30" cstate="print">
            <a:extLst>
              <a:ext uri="{28A0092B-C50C-407E-A947-70E740481C1C}">
                <a14:useLocalDpi xmlns:a14="http://schemas.microsoft.com/office/drawing/2010/main" val="0"/>
              </a:ext>
            </a:extLst>
          </a:blip>
          <a:srcRect/>
          <a:stretch/>
        </p:blipFill>
        <p:spPr>
          <a:xfrm>
            <a:off x="371177" y="4688684"/>
            <a:ext cx="220467" cy="216014"/>
          </a:xfrm>
          <a:prstGeom prst="rect">
            <a:avLst/>
          </a:prstGeom>
        </p:spPr>
      </p:pic>
      <p:pic>
        <p:nvPicPr>
          <p:cNvPr id="7" name="Picture 6">
            <a:extLst>
              <a:ext uri="{FF2B5EF4-FFF2-40B4-BE49-F238E27FC236}">
                <a16:creationId xmlns:a16="http://schemas.microsoft.com/office/drawing/2014/main" id="{787EA909-8A07-59AA-804B-72B5FAF36D50}"/>
              </a:ext>
            </a:extLst>
          </p:cNvPr>
          <p:cNvPicPr>
            <a:picLocks noChangeAspect="1"/>
          </p:cNvPicPr>
          <p:nvPr/>
        </p:nvPicPr>
        <p:blipFill>
          <a:blip r:embed="rId31" cstate="print">
            <a:extLst>
              <a:ext uri="{28A0092B-C50C-407E-A947-70E740481C1C}">
                <a14:useLocalDpi xmlns:a14="http://schemas.microsoft.com/office/drawing/2010/main" val="0"/>
              </a:ext>
            </a:extLst>
          </a:blip>
          <a:srcRect/>
          <a:stretch/>
        </p:blipFill>
        <p:spPr>
          <a:xfrm>
            <a:off x="978851" y="4683828"/>
            <a:ext cx="258142" cy="220870"/>
          </a:xfrm>
          <a:prstGeom prst="rect">
            <a:avLst/>
          </a:prstGeom>
        </p:spPr>
      </p:pic>
      <p:pic>
        <p:nvPicPr>
          <p:cNvPr id="10" name="Picture 9">
            <a:extLst>
              <a:ext uri="{FF2B5EF4-FFF2-40B4-BE49-F238E27FC236}">
                <a16:creationId xmlns:a16="http://schemas.microsoft.com/office/drawing/2014/main" id="{4E26A864-CB71-3779-654D-625E8D7ADC85}"/>
              </a:ext>
            </a:extLst>
          </p:cNvPr>
          <p:cNvPicPr>
            <a:picLocks noChangeAspect="1"/>
          </p:cNvPicPr>
          <p:nvPr/>
        </p:nvPicPr>
        <p:blipFill>
          <a:blip r:embed="rId32" cstate="print">
            <a:extLst>
              <a:ext uri="{28A0092B-C50C-407E-A947-70E740481C1C}">
                <a14:useLocalDpi xmlns:a14="http://schemas.microsoft.com/office/drawing/2010/main" val="0"/>
              </a:ext>
            </a:extLst>
          </a:blip>
          <a:srcRect/>
          <a:stretch/>
        </p:blipFill>
        <p:spPr>
          <a:xfrm>
            <a:off x="1624198" y="4683621"/>
            <a:ext cx="261970" cy="221077"/>
          </a:xfrm>
          <a:prstGeom prst="rect">
            <a:avLst/>
          </a:prstGeom>
        </p:spPr>
      </p:pic>
      <p:pic>
        <p:nvPicPr>
          <p:cNvPr id="12" name="Picture 11">
            <a:extLst>
              <a:ext uri="{FF2B5EF4-FFF2-40B4-BE49-F238E27FC236}">
                <a16:creationId xmlns:a16="http://schemas.microsoft.com/office/drawing/2014/main" id="{01C079F5-1901-DFE8-CFEC-57CD7B27C024}"/>
              </a:ext>
            </a:extLst>
          </p:cNvPr>
          <p:cNvPicPr>
            <a:picLocks noChangeAspect="1"/>
          </p:cNvPicPr>
          <p:nvPr/>
        </p:nvPicPr>
        <p:blipFill>
          <a:blip r:embed="rId33" cstate="print">
            <a:extLst>
              <a:ext uri="{28A0092B-C50C-407E-A947-70E740481C1C}">
                <a14:useLocalDpi xmlns:a14="http://schemas.microsoft.com/office/drawing/2010/main" val="0"/>
              </a:ext>
            </a:extLst>
          </a:blip>
          <a:srcRect/>
          <a:stretch/>
        </p:blipFill>
        <p:spPr>
          <a:xfrm>
            <a:off x="2273373" y="4687969"/>
            <a:ext cx="187739" cy="216728"/>
          </a:xfrm>
          <a:prstGeom prst="rect">
            <a:avLst/>
          </a:prstGeom>
        </p:spPr>
      </p:pic>
      <p:pic>
        <p:nvPicPr>
          <p:cNvPr id="16" name="Picture 15">
            <a:extLst>
              <a:ext uri="{FF2B5EF4-FFF2-40B4-BE49-F238E27FC236}">
                <a16:creationId xmlns:a16="http://schemas.microsoft.com/office/drawing/2014/main" id="{4E9B10D9-D591-E43B-34BB-F6905836EA94}"/>
              </a:ext>
            </a:extLst>
          </p:cNvPr>
          <p:cNvPicPr>
            <a:picLocks noChangeAspect="1"/>
          </p:cNvPicPr>
          <p:nvPr/>
        </p:nvPicPr>
        <p:blipFill>
          <a:blip r:embed="rId34" cstate="print">
            <a:extLst>
              <a:ext uri="{28A0092B-C50C-407E-A947-70E740481C1C}">
                <a14:useLocalDpi xmlns:a14="http://schemas.microsoft.com/office/drawing/2010/main" val="0"/>
              </a:ext>
            </a:extLst>
          </a:blip>
          <a:srcRect/>
          <a:stretch/>
        </p:blipFill>
        <p:spPr>
          <a:xfrm>
            <a:off x="2848318" y="4680873"/>
            <a:ext cx="95924" cy="223825"/>
          </a:xfrm>
          <a:prstGeom prst="rect">
            <a:avLst/>
          </a:prstGeom>
        </p:spPr>
      </p:pic>
      <p:pic>
        <p:nvPicPr>
          <p:cNvPr id="20" name="Picture 19">
            <a:extLst>
              <a:ext uri="{FF2B5EF4-FFF2-40B4-BE49-F238E27FC236}">
                <a16:creationId xmlns:a16="http://schemas.microsoft.com/office/drawing/2014/main" id="{51E7818D-00EE-69AE-4030-14957944E873}"/>
              </a:ext>
            </a:extLst>
          </p:cNvPr>
          <p:cNvPicPr>
            <a:picLocks noChangeAspect="1"/>
          </p:cNvPicPr>
          <p:nvPr/>
        </p:nvPicPr>
        <p:blipFill>
          <a:blip r:embed="rId35" cstate="print">
            <a:extLst>
              <a:ext uri="{28A0092B-C50C-407E-A947-70E740481C1C}">
                <a14:useLocalDpi xmlns:a14="http://schemas.microsoft.com/office/drawing/2010/main" val="0"/>
              </a:ext>
            </a:extLst>
          </a:blip>
          <a:srcRect/>
          <a:stretch/>
        </p:blipFill>
        <p:spPr>
          <a:xfrm>
            <a:off x="3331447" y="4673006"/>
            <a:ext cx="241397" cy="231692"/>
          </a:xfrm>
          <a:prstGeom prst="rect">
            <a:avLst/>
          </a:prstGeom>
        </p:spPr>
      </p:pic>
      <p:pic>
        <p:nvPicPr>
          <p:cNvPr id="24" name="Picture 23">
            <a:extLst>
              <a:ext uri="{FF2B5EF4-FFF2-40B4-BE49-F238E27FC236}">
                <a16:creationId xmlns:a16="http://schemas.microsoft.com/office/drawing/2014/main" id="{E640C285-1FB7-F379-10BA-DFA0C403D52F}"/>
              </a:ext>
            </a:extLst>
          </p:cNvPr>
          <p:cNvPicPr>
            <a:picLocks noChangeAspect="1"/>
          </p:cNvPicPr>
          <p:nvPr/>
        </p:nvPicPr>
        <p:blipFill>
          <a:blip r:embed="rId36" cstate="print">
            <a:extLst>
              <a:ext uri="{28A0092B-C50C-407E-A947-70E740481C1C}">
                <a14:useLocalDpi xmlns:a14="http://schemas.microsoft.com/office/drawing/2010/main" val="0"/>
              </a:ext>
            </a:extLst>
          </a:blip>
          <a:srcRect/>
          <a:stretch/>
        </p:blipFill>
        <p:spPr>
          <a:xfrm>
            <a:off x="3960049" y="4684635"/>
            <a:ext cx="310858" cy="220063"/>
          </a:xfrm>
          <a:prstGeom prst="rect">
            <a:avLst/>
          </a:prstGeom>
        </p:spPr>
      </p:pic>
      <p:pic>
        <p:nvPicPr>
          <p:cNvPr id="28" name="Picture 27">
            <a:extLst>
              <a:ext uri="{FF2B5EF4-FFF2-40B4-BE49-F238E27FC236}">
                <a16:creationId xmlns:a16="http://schemas.microsoft.com/office/drawing/2014/main" id="{3C801340-64EE-2960-1DC1-BAF9E4D422C3}"/>
              </a:ext>
            </a:extLst>
          </p:cNvPr>
          <p:cNvPicPr>
            <a:picLocks noChangeAspect="1"/>
          </p:cNvPicPr>
          <p:nvPr/>
        </p:nvPicPr>
        <p:blipFill>
          <a:blip r:embed="rId37" cstate="print">
            <a:extLst>
              <a:ext uri="{28A0092B-C50C-407E-A947-70E740481C1C}">
                <a14:useLocalDpi xmlns:a14="http://schemas.microsoft.com/office/drawing/2010/main" val="0"/>
              </a:ext>
            </a:extLst>
          </a:blip>
          <a:srcRect/>
          <a:stretch/>
        </p:blipFill>
        <p:spPr>
          <a:xfrm>
            <a:off x="5303807" y="4693492"/>
            <a:ext cx="233293" cy="211206"/>
          </a:xfrm>
          <a:prstGeom prst="rect">
            <a:avLst/>
          </a:prstGeom>
        </p:spPr>
      </p:pic>
      <p:pic>
        <p:nvPicPr>
          <p:cNvPr id="32" name="Picture 31">
            <a:extLst>
              <a:ext uri="{FF2B5EF4-FFF2-40B4-BE49-F238E27FC236}">
                <a16:creationId xmlns:a16="http://schemas.microsoft.com/office/drawing/2014/main" id="{0BADD121-7D50-102B-285C-801EBE3A9D3D}"/>
              </a:ext>
            </a:extLst>
          </p:cNvPr>
          <p:cNvPicPr>
            <a:picLocks noChangeAspect="1"/>
          </p:cNvPicPr>
          <p:nvPr/>
        </p:nvPicPr>
        <p:blipFill>
          <a:blip r:embed="rId38" cstate="print">
            <a:extLst>
              <a:ext uri="{28A0092B-C50C-407E-A947-70E740481C1C}">
                <a14:useLocalDpi xmlns:a14="http://schemas.microsoft.com/office/drawing/2010/main" val="0"/>
              </a:ext>
            </a:extLst>
          </a:blip>
          <a:srcRect/>
          <a:stretch/>
        </p:blipFill>
        <p:spPr>
          <a:xfrm>
            <a:off x="5924305" y="4675503"/>
            <a:ext cx="235790" cy="229195"/>
          </a:xfrm>
          <a:prstGeom prst="rect">
            <a:avLst/>
          </a:prstGeom>
        </p:spPr>
      </p:pic>
      <p:pic>
        <p:nvPicPr>
          <p:cNvPr id="36" name="Picture 35">
            <a:extLst>
              <a:ext uri="{FF2B5EF4-FFF2-40B4-BE49-F238E27FC236}">
                <a16:creationId xmlns:a16="http://schemas.microsoft.com/office/drawing/2014/main" id="{BA38B2DB-186D-EBC0-7A4F-C0ECF41A5E96}"/>
              </a:ext>
            </a:extLst>
          </p:cNvPr>
          <p:cNvPicPr>
            <a:picLocks noChangeAspect="1"/>
          </p:cNvPicPr>
          <p:nvPr/>
        </p:nvPicPr>
        <p:blipFill>
          <a:blip r:embed="rId39" cstate="print">
            <a:extLst>
              <a:ext uri="{28A0092B-C50C-407E-A947-70E740481C1C}">
                <a14:useLocalDpi xmlns:a14="http://schemas.microsoft.com/office/drawing/2010/main" val="0"/>
              </a:ext>
            </a:extLst>
          </a:blip>
          <a:srcRect/>
          <a:stretch/>
        </p:blipFill>
        <p:spPr>
          <a:xfrm>
            <a:off x="6547301" y="4677111"/>
            <a:ext cx="399621" cy="227587"/>
          </a:xfrm>
          <a:prstGeom prst="rect">
            <a:avLst/>
          </a:prstGeom>
        </p:spPr>
      </p:pic>
      <p:pic>
        <p:nvPicPr>
          <p:cNvPr id="40" name="Picture 39">
            <a:extLst>
              <a:ext uri="{FF2B5EF4-FFF2-40B4-BE49-F238E27FC236}">
                <a16:creationId xmlns:a16="http://schemas.microsoft.com/office/drawing/2014/main" id="{70E81946-AEE7-C1F7-4E5D-0A192413BF7F}"/>
              </a:ext>
            </a:extLst>
          </p:cNvPr>
          <p:cNvPicPr>
            <a:picLocks noChangeAspect="1"/>
          </p:cNvPicPr>
          <p:nvPr/>
        </p:nvPicPr>
        <p:blipFill>
          <a:blip r:embed="rId40" cstate="print">
            <a:extLst>
              <a:ext uri="{28A0092B-C50C-407E-A947-70E740481C1C}">
                <a14:useLocalDpi xmlns:a14="http://schemas.microsoft.com/office/drawing/2010/main" val="0"/>
              </a:ext>
            </a:extLst>
          </a:blip>
          <a:srcRect/>
          <a:stretch/>
        </p:blipFill>
        <p:spPr>
          <a:xfrm>
            <a:off x="7334128" y="4677111"/>
            <a:ext cx="201659" cy="227587"/>
          </a:xfrm>
          <a:prstGeom prst="rect">
            <a:avLst/>
          </a:prstGeom>
        </p:spPr>
      </p:pic>
      <p:pic>
        <p:nvPicPr>
          <p:cNvPr id="44" name="Picture 43">
            <a:extLst>
              <a:ext uri="{FF2B5EF4-FFF2-40B4-BE49-F238E27FC236}">
                <a16:creationId xmlns:a16="http://schemas.microsoft.com/office/drawing/2014/main" id="{D017689B-9871-A39A-8CB8-450A0BF4158E}"/>
              </a:ext>
            </a:extLst>
          </p:cNvPr>
          <p:cNvPicPr>
            <a:picLocks noChangeAspect="1"/>
          </p:cNvPicPr>
          <p:nvPr/>
        </p:nvPicPr>
        <p:blipFill>
          <a:blip r:embed="rId41" cstate="print">
            <a:extLst>
              <a:ext uri="{28A0092B-C50C-407E-A947-70E740481C1C}">
                <a14:useLocalDpi xmlns:a14="http://schemas.microsoft.com/office/drawing/2010/main" val="0"/>
              </a:ext>
            </a:extLst>
          </a:blip>
          <a:srcRect/>
          <a:stretch/>
        </p:blipFill>
        <p:spPr>
          <a:xfrm>
            <a:off x="8537643" y="4683049"/>
            <a:ext cx="256314" cy="221648"/>
          </a:xfrm>
          <a:prstGeom prst="rect">
            <a:avLst/>
          </a:prstGeom>
        </p:spPr>
      </p:pic>
      <p:pic>
        <p:nvPicPr>
          <p:cNvPr id="48" name="Picture 47">
            <a:extLst>
              <a:ext uri="{FF2B5EF4-FFF2-40B4-BE49-F238E27FC236}">
                <a16:creationId xmlns:a16="http://schemas.microsoft.com/office/drawing/2014/main" id="{68CC51EF-71F1-BD65-5864-F8222856FC24}"/>
              </a:ext>
            </a:extLst>
          </p:cNvPr>
          <p:cNvPicPr>
            <a:picLocks noChangeAspect="1"/>
          </p:cNvPicPr>
          <p:nvPr/>
        </p:nvPicPr>
        <p:blipFill>
          <a:blip r:embed="rId42" cstate="print">
            <a:extLst>
              <a:ext uri="{28A0092B-C50C-407E-A947-70E740481C1C}">
                <a14:useLocalDpi xmlns:a14="http://schemas.microsoft.com/office/drawing/2010/main" val="0"/>
              </a:ext>
            </a:extLst>
          </a:blip>
          <a:srcRect/>
          <a:stretch/>
        </p:blipFill>
        <p:spPr>
          <a:xfrm>
            <a:off x="7922992" y="4678172"/>
            <a:ext cx="227443" cy="226526"/>
          </a:xfrm>
          <a:prstGeom prst="rect">
            <a:avLst/>
          </a:prstGeom>
        </p:spPr>
      </p:pic>
      <p:pic>
        <p:nvPicPr>
          <p:cNvPr id="51" name="Picture 50">
            <a:extLst>
              <a:ext uri="{FF2B5EF4-FFF2-40B4-BE49-F238E27FC236}">
                <a16:creationId xmlns:a16="http://schemas.microsoft.com/office/drawing/2014/main" id="{E86B3AAE-B74C-101B-EB02-F2E23274F467}"/>
              </a:ext>
            </a:extLst>
          </p:cNvPr>
          <p:cNvPicPr>
            <a:picLocks noChangeAspect="1"/>
          </p:cNvPicPr>
          <p:nvPr/>
        </p:nvPicPr>
        <p:blipFill>
          <a:blip r:embed="rId43" cstate="print">
            <a:extLst>
              <a:ext uri="{28A0092B-C50C-407E-A947-70E740481C1C}">
                <a14:useLocalDpi xmlns:a14="http://schemas.microsoft.com/office/drawing/2010/main" val="0"/>
              </a:ext>
            </a:extLst>
          </a:blip>
          <a:srcRect/>
          <a:stretch/>
        </p:blipFill>
        <p:spPr>
          <a:xfrm>
            <a:off x="4658112" y="4690596"/>
            <a:ext cx="258489" cy="214102"/>
          </a:xfrm>
          <a:prstGeom prst="rect">
            <a:avLst/>
          </a:prstGeom>
        </p:spPr>
      </p:pic>
      <p:sp>
        <p:nvSpPr>
          <p:cNvPr id="54" name="Google Shape;1154;p9">
            <a:extLst>
              <a:ext uri="{FF2B5EF4-FFF2-40B4-BE49-F238E27FC236}">
                <a16:creationId xmlns:a16="http://schemas.microsoft.com/office/drawing/2014/main" id="{16F794FE-6D45-4567-BD43-84C4FD1C07B4}"/>
              </a:ext>
            </a:extLst>
          </p:cNvPr>
          <p:cNvSpPr txBox="1"/>
          <p:nvPr/>
        </p:nvSpPr>
        <p:spPr>
          <a:xfrm>
            <a:off x="255412" y="4914292"/>
            <a:ext cx="453290" cy="196306"/>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rgbClr val="061E51"/>
                </a:solidFill>
                <a:latin typeface="Montserrat"/>
                <a:ea typeface="Montserrat"/>
                <a:cs typeface="Montserrat"/>
                <a:sym typeface="Montserrat"/>
              </a:rPr>
              <a:t>BANKING &amp; FINTECH</a:t>
            </a:r>
            <a:endParaRPr sz="413" b="1" dirty="0">
              <a:solidFill>
                <a:srgbClr val="061E51"/>
              </a:solidFill>
              <a:latin typeface="Montserrat"/>
              <a:ea typeface="Montserrat"/>
              <a:cs typeface="Montserrat"/>
              <a:sym typeface="Montserrat"/>
            </a:endParaRPr>
          </a:p>
        </p:txBody>
      </p:sp>
      <p:sp>
        <p:nvSpPr>
          <p:cNvPr id="55" name="Google Shape;1154;p9">
            <a:extLst>
              <a:ext uri="{FF2B5EF4-FFF2-40B4-BE49-F238E27FC236}">
                <a16:creationId xmlns:a16="http://schemas.microsoft.com/office/drawing/2014/main" id="{F3E7C90C-8B5B-629F-E5C4-ABD458E01C01}"/>
              </a:ext>
            </a:extLst>
          </p:cNvPr>
          <p:cNvSpPr txBox="1"/>
          <p:nvPr/>
        </p:nvSpPr>
        <p:spPr>
          <a:xfrm>
            <a:off x="839734" y="4914292"/>
            <a:ext cx="521530" cy="132763"/>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rgbClr val="061E51"/>
                </a:solidFill>
                <a:latin typeface="Montserrat"/>
                <a:ea typeface="Montserrat"/>
                <a:cs typeface="Montserrat"/>
                <a:sym typeface="Montserrat"/>
              </a:rPr>
              <a:t>UTILITIES</a:t>
            </a:r>
            <a:endParaRPr sz="413" b="1" dirty="0">
              <a:solidFill>
                <a:srgbClr val="061E51"/>
              </a:solidFill>
              <a:latin typeface="Montserrat"/>
              <a:ea typeface="Montserrat"/>
              <a:cs typeface="Montserrat"/>
              <a:sym typeface="Montserrat"/>
            </a:endParaRPr>
          </a:p>
        </p:txBody>
      </p:sp>
      <p:sp>
        <p:nvSpPr>
          <p:cNvPr id="56" name="Google Shape;1154;p9">
            <a:extLst>
              <a:ext uri="{FF2B5EF4-FFF2-40B4-BE49-F238E27FC236}">
                <a16:creationId xmlns:a16="http://schemas.microsoft.com/office/drawing/2014/main" id="{E323B586-9479-B025-A978-ED764F5DAF30}"/>
              </a:ext>
            </a:extLst>
          </p:cNvPr>
          <p:cNvSpPr txBox="1"/>
          <p:nvPr/>
        </p:nvSpPr>
        <p:spPr>
          <a:xfrm>
            <a:off x="1492036" y="4914292"/>
            <a:ext cx="521530" cy="132763"/>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rgbClr val="061E51"/>
                </a:solidFill>
                <a:latin typeface="Montserrat"/>
                <a:ea typeface="Montserrat"/>
                <a:cs typeface="Montserrat"/>
                <a:sym typeface="Montserrat"/>
              </a:rPr>
              <a:t>HEALTHCARE</a:t>
            </a:r>
            <a:endParaRPr sz="413" b="1" dirty="0">
              <a:solidFill>
                <a:srgbClr val="061E51"/>
              </a:solidFill>
              <a:latin typeface="Montserrat"/>
              <a:ea typeface="Montserrat"/>
              <a:cs typeface="Montserrat"/>
              <a:sym typeface="Montserrat"/>
            </a:endParaRPr>
          </a:p>
        </p:txBody>
      </p:sp>
      <p:sp>
        <p:nvSpPr>
          <p:cNvPr id="57" name="Google Shape;1154;p9">
            <a:extLst>
              <a:ext uri="{FF2B5EF4-FFF2-40B4-BE49-F238E27FC236}">
                <a16:creationId xmlns:a16="http://schemas.microsoft.com/office/drawing/2014/main" id="{C708D40C-D8BB-C4FC-330C-776CD24CB1FD}"/>
              </a:ext>
            </a:extLst>
          </p:cNvPr>
          <p:cNvSpPr txBox="1"/>
          <p:nvPr/>
        </p:nvSpPr>
        <p:spPr>
          <a:xfrm>
            <a:off x="2114383" y="4914292"/>
            <a:ext cx="521530" cy="132763"/>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rgbClr val="061E51"/>
                </a:solidFill>
                <a:latin typeface="Montserrat"/>
                <a:ea typeface="Montserrat"/>
                <a:cs typeface="Montserrat"/>
                <a:sym typeface="Montserrat"/>
              </a:rPr>
              <a:t>INSURANCE</a:t>
            </a:r>
            <a:endParaRPr sz="413" b="1" dirty="0">
              <a:solidFill>
                <a:srgbClr val="061E51"/>
              </a:solidFill>
              <a:latin typeface="Montserrat"/>
              <a:ea typeface="Montserrat"/>
              <a:cs typeface="Montserrat"/>
              <a:sym typeface="Montserrat"/>
            </a:endParaRPr>
          </a:p>
        </p:txBody>
      </p:sp>
      <p:sp>
        <p:nvSpPr>
          <p:cNvPr id="76" name="Google Shape;1154;p9">
            <a:extLst>
              <a:ext uri="{FF2B5EF4-FFF2-40B4-BE49-F238E27FC236}">
                <a16:creationId xmlns:a16="http://schemas.microsoft.com/office/drawing/2014/main" id="{C5CAE558-07E1-65B8-1937-728548AAE68D}"/>
              </a:ext>
            </a:extLst>
          </p:cNvPr>
          <p:cNvSpPr txBox="1"/>
          <p:nvPr/>
        </p:nvSpPr>
        <p:spPr>
          <a:xfrm>
            <a:off x="2645244" y="4914292"/>
            <a:ext cx="521530" cy="132763"/>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rgbClr val="061E51"/>
                </a:solidFill>
                <a:latin typeface="Montserrat"/>
                <a:ea typeface="Montserrat"/>
                <a:cs typeface="Montserrat"/>
                <a:sym typeface="Montserrat"/>
              </a:rPr>
              <a:t>TELECOM</a:t>
            </a:r>
            <a:endParaRPr sz="413" b="1" dirty="0">
              <a:solidFill>
                <a:srgbClr val="061E51"/>
              </a:solidFill>
              <a:latin typeface="Montserrat"/>
              <a:ea typeface="Montserrat"/>
              <a:cs typeface="Montserrat"/>
              <a:sym typeface="Montserrat"/>
            </a:endParaRPr>
          </a:p>
        </p:txBody>
      </p:sp>
      <p:sp>
        <p:nvSpPr>
          <p:cNvPr id="77" name="Google Shape;1154;p9">
            <a:extLst>
              <a:ext uri="{FF2B5EF4-FFF2-40B4-BE49-F238E27FC236}">
                <a16:creationId xmlns:a16="http://schemas.microsoft.com/office/drawing/2014/main" id="{8A181136-82AA-6CAA-8365-BBCBEC65CBD2}"/>
              </a:ext>
            </a:extLst>
          </p:cNvPr>
          <p:cNvSpPr txBox="1"/>
          <p:nvPr/>
        </p:nvSpPr>
        <p:spPr>
          <a:xfrm>
            <a:off x="3139693" y="4914292"/>
            <a:ext cx="625589" cy="132763"/>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rgbClr val="061E51"/>
                </a:solidFill>
                <a:latin typeface="Montserrat"/>
                <a:ea typeface="Montserrat"/>
                <a:cs typeface="Montserrat"/>
                <a:sym typeface="Montserrat"/>
              </a:rPr>
              <a:t>PUBLIC SECTOR</a:t>
            </a:r>
            <a:endParaRPr sz="413" b="1" dirty="0">
              <a:solidFill>
                <a:srgbClr val="061E51"/>
              </a:solidFill>
              <a:latin typeface="Montserrat"/>
              <a:ea typeface="Montserrat"/>
              <a:cs typeface="Montserrat"/>
              <a:sym typeface="Montserrat"/>
            </a:endParaRPr>
          </a:p>
        </p:txBody>
      </p:sp>
      <p:sp>
        <p:nvSpPr>
          <p:cNvPr id="78" name="Google Shape;1154;p9">
            <a:extLst>
              <a:ext uri="{FF2B5EF4-FFF2-40B4-BE49-F238E27FC236}">
                <a16:creationId xmlns:a16="http://schemas.microsoft.com/office/drawing/2014/main" id="{51CA5A2F-3866-7E51-3D5F-6AEA4A5A17CF}"/>
              </a:ext>
            </a:extLst>
          </p:cNvPr>
          <p:cNvSpPr txBox="1"/>
          <p:nvPr/>
        </p:nvSpPr>
        <p:spPr>
          <a:xfrm>
            <a:off x="3853425" y="4914292"/>
            <a:ext cx="521530" cy="132763"/>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rgbClr val="061E51"/>
                </a:solidFill>
                <a:latin typeface="Montserrat"/>
                <a:ea typeface="Montserrat"/>
                <a:cs typeface="Montserrat"/>
                <a:sym typeface="Montserrat"/>
              </a:rPr>
              <a:t>EDUCATION</a:t>
            </a:r>
            <a:endParaRPr sz="413" b="1" dirty="0">
              <a:solidFill>
                <a:srgbClr val="061E51"/>
              </a:solidFill>
              <a:latin typeface="Montserrat"/>
              <a:ea typeface="Montserrat"/>
              <a:cs typeface="Montserrat"/>
              <a:sym typeface="Montserrat"/>
            </a:endParaRPr>
          </a:p>
        </p:txBody>
      </p:sp>
      <p:sp>
        <p:nvSpPr>
          <p:cNvPr id="79" name="Google Shape;1154;p9">
            <a:extLst>
              <a:ext uri="{FF2B5EF4-FFF2-40B4-BE49-F238E27FC236}">
                <a16:creationId xmlns:a16="http://schemas.microsoft.com/office/drawing/2014/main" id="{999C547C-2E73-EC20-B770-BC04AE304E1D}"/>
              </a:ext>
            </a:extLst>
          </p:cNvPr>
          <p:cNvSpPr txBox="1"/>
          <p:nvPr/>
        </p:nvSpPr>
        <p:spPr>
          <a:xfrm>
            <a:off x="4517480" y="4917180"/>
            <a:ext cx="564419" cy="196306"/>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rgbClr val="061E51"/>
                </a:solidFill>
                <a:latin typeface="Montserrat"/>
                <a:ea typeface="Montserrat"/>
                <a:cs typeface="Montserrat"/>
                <a:sym typeface="Montserrat"/>
              </a:rPr>
              <a:t>PROPERTY MANAGEMENT</a:t>
            </a:r>
            <a:endParaRPr sz="413" b="1" dirty="0">
              <a:solidFill>
                <a:srgbClr val="061E51"/>
              </a:solidFill>
              <a:latin typeface="Montserrat"/>
              <a:ea typeface="Montserrat"/>
              <a:cs typeface="Montserrat"/>
              <a:sym typeface="Montserrat"/>
            </a:endParaRPr>
          </a:p>
        </p:txBody>
      </p:sp>
      <p:sp>
        <p:nvSpPr>
          <p:cNvPr id="80" name="Google Shape;1154;p9">
            <a:extLst>
              <a:ext uri="{FF2B5EF4-FFF2-40B4-BE49-F238E27FC236}">
                <a16:creationId xmlns:a16="http://schemas.microsoft.com/office/drawing/2014/main" id="{574C6025-0550-00A7-6EBB-A43B600C5AA5}"/>
              </a:ext>
            </a:extLst>
          </p:cNvPr>
          <p:cNvSpPr txBox="1"/>
          <p:nvPr/>
        </p:nvSpPr>
        <p:spPr>
          <a:xfrm>
            <a:off x="5798840" y="4917180"/>
            <a:ext cx="521530" cy="196306"/>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rgbClr val="061E51"/>
                </a:solidFill>
                <a:latin typeface="Montserrat"/>
                <a:ea typeface="Montserrat"/>
                <a:cs typeface="Montserrat"/>
                <a:sym typeface="Montserrat"/>
              </a:rPr>
              <a:t>CONSUMER FINANCE</a:t>
            </a:r>
            <a:endParaRPr sz="413" b="1" dirty="0">
              <a:solidFill>
                <a:srgbClr val="061E51"/>
              </a:solidFill>
              <a:latin typeface="Montserrat"/>
              <a:ea typeface="Montserrat"/>
              <a:cs typeface="Montserrat"/>
              <a:sym typeface="Montserrat"/>
            </a:endParaRPr>
          </a:p>
        </p:txBody>
      </p:sp>
      <p:sp>
        <p:nvSpPr>
          <p:cNvPr id="81" name="Google Shape;1154;p9">
            <a:extLst>
              <a:ext uri="{FF2B5EF4-FFF2-40B4-BE49-F238E27FC236}">
                <a16:creationId xmlns:a16="http://schemas.microsoft.com/office/drawing/2014/main" id="{41CA7467-C1D3-609E-8E53-87BA3DDEAC97}"/>
              </a:ext>
            </a:extLst>
          </p:cNvPr>
          <p:cNvSpPr txBox="1"/>
          <p:nvPr/>
        </p:nvSpPr>
        <p:spPr>
          <a:xfrm>
            <a:off x="5158290" y="4914292"/>
            <a:ext cx="521530" cy="132763"/>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rgbClr val="061E51"/>
                </a:solidFill>
                <a:latin typeface="Montserrat"/>
                <a:ea typeface="Montserrat"/>
                <a:cs typeface="Montserrat"/>
                <a:sym typeface="Montserrat"/>
              </a:rPr>
              <a:t>MORTGAGE</a:t>
            </a:r>
            <a:endParaRPr sz="413" b="1" dirty="0">
              <a:solidFill>
                <a:srgbClr val="061E51"/>
              </a:solidFill>
              <a:latin typeface="Montserrat"/>
              <a:ea typeface="Montserrat"/>
              <a:cs typeface="Montserrat"/>
              <a:sym typeface="Montserrat"/>
            </a:endParaRPr>
          </a:p>
        </p:txBody>
      </p:sp>
      <p:sp>
        <p:nvSpPr>
          <p:cNvPr id="86" name="Google Shape;1154;p9">
            <a:extLst>
              <a:ext uri="{FF2B5EF4-FFF2-40B4-BE49-F238E27FC236}">
                <a16:creationId xmlns:a16="http://schemas.microsoft.com/office/drawing/2014/main" id="{0BB9EBB6-C611-E704-E004-DCD0A24D38FB}"/>
              </a:ext>
            </a:extLst>
          </p:cNvPr>
          <p:cNvSpPr txBox="1"/>
          <p:nvPr/>
        </p:nvSpPr>
        <p:spPr>
          <a:xfrm>
            <a:off x="6509674" y="4914292"/>
            <a:ext cx="521530" cy="132763"/>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rgbClr val="061E51"/>
                </a:solidFill>
                <a:latin typeface="Montserrat"/>
                <a:ea typeface="Montserrat"/>
                <a:cs typeface="Montserrat"/>
                <a:sym typeface="Montserrat"/>
              </a:rPr>
              <a:t>B2B</a:t>
            </a:r>
            <a:endParaRPr sz="413" b="1" dirty="0">
              <a:solidFill>
                <a:srgbClr val="061E51"/>
              </a:solidFill>
              <a:latin typeface="Montserrat"/>
              <a:ea typeface="Montserrat"/>
              <a:cs typeface="Montserrat"/>
              <a:sym typeface="Montserrat"/>
            </a:endParaRPr>
          </a:p>
        </p:txBody>
      </p:sp>
      <p:sp>
        <p:nvSpPr>
          <p:cNvPr id="88" name="Google Shape;1154;p9">
            <a:extLst>
              <a:ext uri="{FF2B5EF4-FFF2-40B4-BE49-F238E27FC236}">
                <a16:creationId xmlns:a16="http://schemas.microsoft.com/office/drawing/2014/main" id="{2D5D56F3-E610-09DC-5EF8-2B67E19171AE}"/>
              </a:ext>
            </a:extLst>
          </p:cNvPr>
          <p:cNvSpPr txBox="1"/>
          <p:nvPr/>
        </p:nvSpPr>
        <p:spPr>
          <a:xfrm>
            <a:off x="7121421" y="4914292"/>
            <a:ext cx="625589" cy="132763"/>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rgbClr val="061E51"/>
                </a:solidFill>
                <a:latin typeface="Montserrat"/>
                <a:ea typeface="Montserrat"/>
                <a:cs typeface="Montserrat"/>
                <a:sym typeface="Montserrat"/>
              </a:rPr>
              <a:t>SUBSCRIPTIONS</a:t>
            </a:r>
            <a:endParaRPr sz="413" b="1" dirty="0">
              <a:solidFill>
                <a:srgbClr val="061E51"/>
              </a:solidFill>
              <a:latin typeface="Montserrat"/>
              <a:ea typeface="Montserrat"/>
              <a:cs typeface="Montserrat"/>
              <a:sym typeface="Montserrat"/>
            </a:endParaRPr>
          </a:p>
        </p:txBody>
      </p:sp>
      <p:sp>
        <p:nvSpPr>
          <p:cNvPr id="90" name="Google Shape;1154;p9">
            <a:extLst>
              <a:ext uri="{FF2B5EF4-FFF2-40B4-BE49-F238E27FC236}">
                <a16:creationId xmlns:a16="http://schemas.microsoft.com/office/drawing/2014/main" id="{6F43113D-8018-DA4D-9207-593A7FD610D0}"/>
              </a:ext>
            </a:extLst>
          </p:cNvPr>
          <p:cNvSpPr txBox="1"/>
          <p:nvPr/>
        </p:nvSpPr>
        <p:spPr>
          <a:xfrm>
            <a:off x="7732605" y="4914292"/>
            <a:ext cx="625589" cy="132763"/>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rgbClr val="061E51"/>
                </a:solidFill>
                <a:latin typeface="Montserrat"/>
                <a:ea typeface="Montserrat"/>
                <a:cs typeface="Montserrat"/>
                <a:sym typeface="Montserrat"/>
              </a:rPr>
              <a:t>TAXES</a:t>
            </a:r>
            <a:endParaRPr sz="413" b="1" dirty="0">
              <a:solidFill>
                <a:srgbClr val="061E51"/>
              </a:solidFill>
              <a:latin typeface="Montserrat"/>
              <a:ea typeface="Montserrat"/>
              <a:cs typeface="Montserrat"/>
              <a:sym typeface="Montserrat"/>
            </a:endParaRPr>
          </a:p>
        </p:txBody>
      </p:sp>
      <p:sp>
        <p:nvSpPr>
          <p:cNvPr id="99" name="Rectangle: Rounded Corners 98">
            <a:extLst>
              <a:ext uri="{FF2B5EF4-FFF2-40B4-BE49-F238E27FC236}">
                <a16:creationId xmlns:a16="http://schemas.microsoft.com/office/drawing/2014/main" id="{B2CD662D-04E1-B7CE-147B-D1F644C2303F}"/>
              </a:ext>
            </a:extLst>
          </p:cNvPr>
          <p:cNvSpPr/>
          <p:nvPr/>
        </p:nvSpPr>
        <p:spPr>
          <a:xfrm>
            <a:off x="-563568" y="1529195"/>
            <a:ext cx="2410295" cy="405885"/>
          </a:xfrm>
          <a:prstGeom prst="roundRect">
            <a:avLst>
              <a:gd name="adj" fmla="val 12516"/>
            </a:avLst>
          </a:prstGeom>
          <a:gradFill flip="none" rotWithShape="1">
            <a:gsLst>
              <a:gs pos="39000">
                <a:srgbClr val="2364F6"/>
              </a:gs>
              <a:gs pos="100000">
                <a:srgbClr val="2364F6">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4" name="Rectangle: Rounded Corners 103">
            <a:extLst>
              <a:ext uri="{FF2B5EF4-FFF2-40B4-BE49-F238E27FC236}">
                <a16:creationId xmlns:a16="http://schemas.microsoft.com/office/drawing/2014/main" id="{D7829B78-6ECC-271B-4D5A-C5B4EC21D80C}"/>
              </a:ext>
            </a:extLst>
          </p:cNvPr>
          <p:cNvSpPr/>
          <p:nvPr/>
        </p:nvSpPr>
        <p:spPr>
          <a:xfrm flipH="1">
            <a:off x="6054457" y="1540082"/>
            <a:ext cx="3016520" cy="405885"/>
          </a:xfrm>
          <a:prstGeom prst="roundRect">
            <a:avLst>
              <a:gd name="adj" fmla="val 19650"/>
            </a:avLst>
          </a:prstGeom>
          <a:gradFill flip="none" rotWithShape="1">
            <a:gsLst>
              <a:gs pos="45000">
                <a:srgbClr val="56C3FF"/>
              </a:gs>
              <a:gs pos="100000">
                <a:srgbClr val="2364F6">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1" name="Google Shape;1154;p9">
            <a:extLst>
              <a:ext uri="{FF2B5EF4-FFF2-40B4-BE49-F238E27FC236}">
                <a16:creationId xmlns:a16="http://schemas.microsoft.com/office/drawing/2014/main" id="{9D5F3379-2421-B5A4-D89E-5B2E1847EF21}"/>
              </a:ext>
            </a:extLst>
          </p:cNvPr>
          <p:cNvSpPr txBox="1"/>
          <p:nvPr/>
        </p:nvSpPr>
        <p:spPr>
          <a:xfrm>
            <a:off x="8420297" y="4914292"/>
            <a:ext cx="521530" cy="132763"/>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rgbClr val="061E51"/>
                </a:solidFill>
                <a:latin typeface="Montserrat"/>
                <a:ea typeface="Montserrat"/>
                <a:cs typeface="Montserrat"/>
                <a:sym typeface="Montserrat"/>
              </a:rPr>
              <a:t>NON-PROFIT</a:t>
            </a:r>
            <a:endParaRPr sz="413" b="1" dirty="0">
              <a:solidFill>
                <a:srgbClr val="061E51"/>
              </a:solidFill>
              <a:latin typeface="Montserrat"/>
              <a:ea typeface="Montserrat"/>
              <a:cs typeface="Montserrat"/>
              <a:sym typeface="Montserrat"/>
            </a:endParaRPr>
          </a:p>
        </p:txBody>
      </p:sp>
      <p:sp>
        <p:nvSpPr>
          <p:cNvPr id="82" name="Google Shape;1138;p9">
            <a:extLst>
              <a:ext uri="{FF2B5EF4-FFF2-40B4-BE49-F238E27FC236}">
                <a16:creationId xmlns:a16="http://schemas.microsoft.com/office/drawing/2014/main" id="{B572302A-D49A-F9C7-DAB3-29678D099D99}"/>
              </a:ext>
            </a:extLst>
          </p:cNvPr>
          <p:cNvSpPr txBox="1"/>
          <p:nvPr/>
        </p:nvSpPr>
        <p:spPr>
          <a:xfrm>
            <a:off x="33432" y="1635297"/>
            <a:ext cx="1714498" cy="230802"/>
          </a:xfrm>
          <a:prstGeom prst="rect">
            <a:avLst/>
          </a:prstGeom>
          <a:noFill/>
          <a:ln>
            <a:noFill/>
          </a:ln>
        </p:spPr>
        <p:txBody>
          <a:bodyPr spcFirstLastPara="1" wrap="square" lIns="68575" tIns="34275" rIns="68575" bIns="34275" anchor="t" anchorCtr="0">
            <a:spAutoFit/>
          </a:bodyPr>
          <a:lstStyle/>
          <a:p>
            <a:pPr algn="r" defTabSz="914378">
              <a:buSzPts val="800"/>
            </a:pPr>
            <a:r>
              <a:rPr lang="en-US" sz="1050" b="1" dirty="0">
                <a:solidFill>
                  <a:schemeClr val="bg1"/>
                </a:solidFill>
                <a:latin typeface="Barlow Condensed" panose="00000506000000000000" pitchFamily="2" charset="0"/>
                <a:ea typeface="Calibri"/>
                <a:cs typeface="Calibri"/>
                <a:sym typeface="Montserrat"/>
              </a:rPr>
              <a:t>INCLUSIVE PAYMENT METHODS</a:t>
            </a:r>
            <a:endParaRPr sz="1050" dirty="0">
              <a:solidFill>
                <a:schemeClr val="bg1"/>
              </a:solidFill>
              <a:latin typeface="Barlow Condensed" panose="00000506000000000000" pitchFamily="2" charset="0"/>
              <a:ea typeface="Calibri"/>
              <a:cs typeface="Calibri"/>
              <a:sym typeface="Calibri"/>
            </a:endParaRPr>
          </a:p>
        </p:txBody>
      </p:sp>
      <p:sp>
        <p:nvSpPr>
          <p:cNvPr id="94" name="Google Shape;1138;p9">
            <a:extLst>
              <a:ext uri="{FF2B5EF4-FFF2-40B4-BE49-F238E27FC236}">
                <a16:creationId xmlns:a16="http://schemas.microsoft.com/office/drawing/2014/main" id="{3208DA94-FB77-8747-CE81-F6E79E259610}"/>
              </a:ext>
            </a:extLst>
          </p:cNvPr>
          <p:cNvSpPr txBox="1"/>
          <p:nvPr/>
        </p:nvSpPr>
        <p:spPr>
          <a:xfrm>
            <a:off x="6160095" y="1621931"/>
            <a:ext cx="3204690" cy="230802"/>
          </a:xfrm>
          <a:prstGeom prst="rect">
            <a:avLst/>
          </a:prstGeom>
          <a:noFill/>
          <a:ln>
            <a:noFill/>
          </a:ln>
        </p:spPr>
        <p:txBody>
          <a:bodyPr spcFirstLastPara="1" wrap="square" lIns="68575" tIns="34275" rIns="68575" bIns="34275" anchor="t" anchorCtr="0">
            <a:spAutoFit/>
          </a:bodyPr>
          <a:lstStyle/>
          <a:p>
            <a:pPr defTabSz="914378">
              <a:buSzPts val="800"/>
            </a:pPr>
            <a:r>
              <a:rPr lang="en-US" sz="1050" b="1" dirty="0">
                <a:solidFill>
                  <a:schemeClr val="bg1"/>
                </a:solidFill>
                <a:latin typeface="Barlow Condensed" panose="00000506000000000000" pitchFamily="2" charset="0"/>
                <a:ea typeface="Montserrat"/>
                <a:cs typeface="Montserrat"/>
                <a:sym typeface="Montserrat"/>
              </a:rPr>
              <a:t>AGENT ASSISTANCE, BUSINESS INTELLIGENCE &amp; ANALYTICS</a:t>
            </a:r>
            <a:endParaRPr sz="1050" dirty="0">
              <a:solidFill>
                <a:schemeClr val="bg1"/>
              </a:solidFill>
              <a:latin typeface="Barlow Condensed" panose="00000506000000000000" pitchFamily="2" charset="0"/>
              <a:ea typeface="Calibri"/>
              <a:cs typeface="Calibri"/>
              <a:sym typeface="Calibri"/>
            </a:endParaRPr>
          </a:p>
        </p:txBody>
      </p:sp>
      <p:cxnSp>
        <p:nvCxnSpPr>
          <p:cNvPr id="100" name="Straight Connector 99">
            <a:extLst>
              <a:ext uri="{FF2B5EF4-FFF2-40B4-BE49-F238E27FC236}">
                <a16:creationId xmlns:a16="http://schemas.microsoft.com/office/drawing/2014/main" id="{69F7FBF5-FE7A-9D6B-1BFF-9EC0E7D7635D}"/>
              </a:ext>
            </a:extLst>
          </p:cNvPr>
          <p:cNvCxnSpPr>
            <a:cxnSpLocks/>
          </p:cNvCxnSpPr>
          <p:nvPr/>
        </p:nvCxnSpPr>
        <p:spPr>
          <a:xfrm flipH="1">
            <a:off x="-13096" y="4579197"/>
            <a:ext cx="3730608" cy="0"/>
          </a:xfrm>
          <a:prstGeom prst="line">
            <a:avLst/>
          </a:prstGeom>
          <a:ln w="22225" cap="rnd">
            <a:gradFill flip="none" rotWithShape="1">
              <a:gsLst>
                <a:gs pos="45900">
                  <a:srgbClr val="2364F6"/>
                </a:gs>
                <a:gs pos="0">
                  <a:srgbClr val="061E51"/>
                </a:gs>
                <a:gs pos="100000">
                  <a:schemeClr val="bg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83BCB8B-017C-8B09-3313-7876E9B6ECD5}"/>
              </a:ext>
            </a:extLst>
          </p:cNvPr>
          <p:cNvCxnSpPr>
            <a:cxnSpLocks/>
          </p:cNvCxnSpPr>
          <p:nvPr/>
        </p:nvCxnSpPr>
        <p:spPr>
          <a:xfrm flipV="1">
            <a:off x="-164434" y="1925345"/>
            <a:ext cx="1992578" cy="4932"/>
          </a:xfrm>
          <a:prstGeom prst="line">
            <a:avLst/>
          </a:prstGeom>
          <a:ln w="31750" cap="rnd">
            <a:gradFill flip="none" rotWithShape="1">
              <a:gsLst>
                <a:gs pos="0">
                  <a:srgbClr val="061E51"/>
                </a:gs>
                <a:gs pos="100000">
                  <a:srgbClr val="2364F6">
                    <a:alpha val="0"/>
                  </a:srgb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C7F2663-8211-8C89-FF6C-3C5790E088DB}"/>
              </a:ext>
            </a:extLst>
          </p:cNvPr>
          <p:cNvCxnSpPr>
            <a:cxnSpLocks/>
          </p:cNvCxnSpPr>
          <p:nvPr/>
        </p:nvCxnSpPr>
        <p:spPr>
          <a:xfrm>
            <a:off x="4280979" y="4585963"/>
            <a:ext cx="4946444" cy="0"/>
          </a:xfrm>
          <a:prstGeom prst="line">
            <a:avLst/>
          </a:prstGeom>
          <a:ln w="22225" cap="rnd">
            <a:gradFill flip="none" rotWithShape="1">
              <a:gsLst>
                <a:gs pos="36700">
                  <a:srgbClr val="2364F6"/>
                </a:gs>
                <a:gs pos="0">
                  <a:srgbClr val="061E51"/>
                </a:gs>
                <a:gs pos="100000">
                  <a:schemeClr val="bg1"/>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 name="Google Shape;1154;p9">
            <a:extLst>
              <a:ext uri="{FF2B5EF4-FFF2-40B4-BE49-F238E27FC236}">
                <a16:creationId xmlns:a16="http://schemas.microsoft.com/office/drawing/2014/main" id="{B90B5695-4E6F-89D1-1CF8-E66649D1289E}"/>
              </a:ext>
            </a:extLst>
          </p:cNvPr>
          <p:cNvSpPr txBox="1"/>
          <p:nvPr/>
        </p:nvSpPr>
        <p:spPr>
          <a:xfrm>
            <a:off x="2755692" y="3454239"/>
            <a:ext cx="521530" cy="259849"/>
          </a:xfrm>
          <a:prstGeom prst="rect">
            <a:avLst/>
          </a:prstGeom>
          <a:noFill/>
          <a:ln>
            <a:noFill/>
          </a:ln>
        </p:spPr>
        <p:txBody>
          <a:bodyPr spcFirstLastPara="1" wrap="square" lIns="68575" tIns="34275" rIns="68575" bIns="34275" anchor="t" anchorCtr="0">
            <a:spAutoFit/>
          </a:bodyPr>
          <a:lstStyle/>
          <a:p>
            <a:pPr algn="ctr" defTabSz="914378">
              <a:buSzPts val="500"/>
            </a:pPr>
            <a:r>
              <a:rPr lang="en-US" sz="413" b="1" dirty="0">
                <a:solidFill>
                  <a:schemeClr val="bg1"/>
                </a:solidFill>
                <a:latin typeface="Montserrat"/>
                <a:ea typeface="Montserrat"/>
                <a:cs typeface="Montserrat"/>
                <a:sym typeface="Montserrat"/>
              </a:rPr>
              <a:t>POINT OF SERVICE  / CASHIERING</a:t>
            </a:r>
            <a:endParaRPr sz="413" b="1" dirty="0">
              <a:solidFill>
                <a:schemeClr val="bg1"/>
              </a:solidFill>
              <a:latin typeface="Montserrat"/>
              <a:ea typeface="Montserrat"/>
              <a:cs typeface="Montserrat"/>
              <a:sym typeface="Montserrat"/>
            </a:endParaRPr>
          </a:p>
        </p:txBody>
      </p:sp>
      <p:pic>
        <p:nvPicPr>
          <p:cNvPr id="89" name="Picture 88">
            <a:extLst>
              <a:ext uri="{FF2B5EF4-FFF2-40B4-BE49-F238E27FC236}">
                <a16:creationId xmlns:a16="http://schemas.microsoft.com/office/drawing/2014/main" id="{74EDB70C-F5FF-D0C6-DD45-3CD60402109D}"/>
              </a:ext>
            </a:extLst>
          </p:cNvPr>
          <p:cNvPicPr>
            <a:picLocks noChangeAspect="1"/>
          </p:cNvPicPr>
          <p:nvPr/>
        </p:nvPicPr>
        <p:blipFill rotWithShape="1">
          <a:blip r:embed="rId44" cstate="print">
            <a:extLst>
              <a:ext uri="{28A0092B-C50C-407E-A947-70E740481C1C}">
                <a14:useLocalDpi xmlns:a14="http://schemas.microsoft.com/office/drawing/2010/main" val="0"/>
              </a:ext>
            </a:extLst>
          </a:blip>
          <a:srcRect r="28627"/>
          <a:stretch/>
        </p:blipFill>
        <p:spPr>
          <a:xfrm>
            <a:off x="6061540" y="1912278"/>
            <a:ext cx="3354875" cy="1960910"/>
          </a:xfrm>
          <a:prstGeom prst="rect">
            <a:avLst/>
          </a:prstGeom>
        </p:spPr>
      </p:pic>
      <p:cxnSp>
        <p:nvCxnSpPr>
          <p:cNvPr id="112" name="Straight Connector 111">
            <a:extLst>
              <a:ext uri="{FF2B5EF4-FFF2-40B4-BE49-F238E27FC236}">
                <a16:creationId xmlns:a16="http://schemas.microsoft.com/office/drawing/2014/main" id="{1D5FD090-AF3A-4C95-8441-F6FBBC14031F}"/>
              </a:ext>
            </a:extLst>
          </p:cNvPr>
          <p:cNvCxnSpPr>
            <a:cxnSpLocks/>
          </p:cNvCxnSpPr>
          <p:nvPr/>
        </p:nvCxnSpPr>
        <p:spPr>
          <a:xfrm flipH="1">
            <a:off x="6064951" y="1902499"/>
            <a:ext cx="2152376" cy="5834"/>
          </a:xfrm>
          <a:prstGeom prst="line">
            <a:avLst/>
          </a:prstGeom>
          <a:ln w="31750" cap="rnd">
            <a:gradFill flip="none" rotWithShape="1">
              <a:gsLst>
                <a:gs pos="0">
                  <a:srgbClr val="061E51"/>
                </a:gs>
                <a:gs pos="100000">
                  <a:srgbClr val="2364F6">
                    <a:alpha val="0"/>
                  </a:srgb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5" name="Rectangle: Rounded Corners 104">
            <a:extLst>
              <a:ext uri="{FF2B5EF4-FFF2-40B4-BE49-F238E27FC236}">
                <a16:creationId xmlns:a16="http://schemas.microsoft.com/office/drawing/2014/main" id="{0A8BFDC2-363F-8155-D599-602F182BFA1C}"/>
              </a:ext>
            </a:extLst>
          </p:cNvPr>
          <p:cNvSpPr>
            <a:spLocks/>
          </p:cNvSpPr>
          <p:nvPr/>
        </p:nvSpPr>
        <p:spPr>
          <a:xfrm flipH="1">
            <a:off x="2898103" y="1052475"/>
            <a:ext cx="4750673" cy="290656"/>
          </a:xfrm>
          <a:prstGeom prst="roundRect">
            <a:avLst>
              <a:gd name="adj" fmla="val 21119"/>
            </a:avLst>
          </a:prstGeom>
          <a:gradFill flip="none" rotWithShape="1">
            <a:gsLst>
              <a:gs pos="0">
                <a:srgbClr val="56C3FF"/>
              </a:gs>
              <a:gs pos="22000">
                <a:srgbClr val="2364F6">
                  <a:alpha val="0"/>
                </a:srgbClr>
              </a:gs>
            </a:gsLst>
            <a:lin ang="1584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14" name="Picture 13">
            <a:extLst>
              <a:ext uri="{FF2B5EF4-FFF2-40B4-BE49-F238E27FC236}">
                <a16:creationId xmlns:a16="http://schemas.microsoft.com/office/drawing/2014/main" id="{99915AA7-C4EF-C038-300B-6807AA57032D}"/>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304525" y="2800001"/>
            <a:ext cx="273671" cy="111324"/>
          </a:xfrm>
          <a:prstGeom prst="rect">
            <a:avLst/>
          </a:prstGeom>
        </p:spPr>
      </p:pic>
      <p:pic>
        <p:nvPicPr>
          <p:cNvPr id="30" name="Picture 29">
            <a:extLst>
              <a:ext uri="{FF2B5EF4-FFF2-40B4-BE49-F238E27FC236}">
                <a16:creationId xmlns:a16="http://schemas.microsoft.com/office/drawing/2014/main" id="{5DCEE4E1-3FCF-5B06-D2FB-1118FB411D6F}"/>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211971" y="2819293"/>
            <a:ext cx="359677" cy="72743"/>
          </a:xfrm>
          <a:prstGeom prst="rect">
            <a:avLst/>
          </a:prstGeom>
        </p:spPr>
      </p:pic>
      <p:pic>
        <p:nvPicPr>
          <p:cNvPr id="34" name="Picture 33">
            <a:extLst>
              <a:ext uri="{FF2B5EF4-FFF2-40B4-BE49-F238E27FC236}">
                <a16:creationId xmlns:a16="http://schemas.microsoft.com/office/drawing/2014/main" id="{EB22CAD9-7B7C-789C-7B3A-4EEB233B7714}"/>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201633" y="2479839"/>
            <a:ext cx="380351" cy="133370"/>
          </a:xfrm>
          <a:prstGeom prst="rect">
            <a:avLst/>
          </a:prstGeom>
        </p:spPr>
      </p:pic>
      <p:pic>
        <p:nvPicPr>
          <p:cNvPr id="38" name="Picture 37">
            <a:extLst>
              <a:ext uri="{FF2B5EF4-FFF2-40B4-BE49-F238E27FC236}">
                <a16:creationId xmlns:a16="http://schemas.microsoft.com/office/drawing/2014/main" id="{00CBE43E-DC75-DA67-FADC-3F69E19D19A8}"/>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212602" y="2192043"/>
            <a:ext cx="457515" cy="80738"/>
          </a:xfrm>
          <a:prstGeom prst="rect">
            <a:avLst/>
          </a:prstGeom>
        </p:spPr>
      </p:pic>
      <p:pic>
        <p:nvPicPr>
          <p:cNvPr id="42" name="Picture 41" descr="A blue circle with white circles&#10;&#10;Description automatically generated">
            <a:extLst>
              <a:ext uri="{FF2B5EF4-FFF2-40B4-BE49-F238E27FC236}">
                <a16:creationId xmlns:a16="http://schemas.microsoft.com/office/drawing/2014/main" id="{C3FFA937-6D28-AE06-DCB0-A2C26A108520}"/>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854283" y="2163218"/>
            <a:ext cx="178325" cy="138386"/>
          </a:xfrm>
          <a:prstGeom prst="rect">
            <a:avLst/>
          </a:prstGeom>
        </p:spPr>
      </p:pic>
      <p:pic>
        <p:nvPicPr>
          <p:cNvPr id="53" name="Picture 52">
            <a:extLst>
              <a:ext uri="{FF2B5EF4-FFF2-40B4-BE49-F238E27FC236}">
                <a16:creationId xmlns:a16="http://schemas.microsoft.com/office/drawing/2014/main" id="{8274507D-B62B-8A9B-E272-A45C072D9096}"/>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288212" y="2193057"/>
            <a:ext cx="242974" cy="78710"/>
          </a:xfrm>
          <a:prstGeom prst="rect">
            <a:avLst/>
          </a:prstGeom>
        </p:spPr>
      </p:pic>
      <p:pic>
        <p:nvPicPr>
          <p:cNvPr id="84" name="Picture 83">
            <a:extLst>
              <a:ext uri="{FF2B5EF4-FFF2-40B4-BE49-F238E27FC236}">
                <a16:creationId xmlns:a16="http://schemas.microsoft.com/office/drawing/2014/main" id="{9FE8E795-61BE-0BAC-E0B8-727915EE32CE}"/>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444303" y="3093097"/>
            <a:ext cx="277998" cy="121624"/>
          </a:xfrm>
          <a:prstGeom prst="rect">
            <a:avLst/>
          </a:prstGeom>
        </p:spPr>
      </p:pic>
      <p:pic>
        <p:nvPicPr>
          <p:cNvPr id="85" name="Picture 84" descr="A blue text on a black background&#10;&#10;Description automatically generated">
            <a:extLst>
              <a:ext uri="{FF2B5EF4-FFF2-40B4-BE49-F238E27FC236}">
                <a16:creationId xmlns:a16="http://schemas.microsoft.com/office/drawing/2014/main" id="{2FD3D176-BFF4-B8CF-4891-C3C3B7EB83FB}"/>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1287748" y="2494812"/>
            <a:ext cx="307225" cy="103426"/>
          </a:xfrm>
          <a:prstGeom prst="rect">
            <a:avLst/>
          </a:prstGeom>
        </p:spPr>
      </p:pic>
      <p:pic>
        <p:nvPicPr>
          <p:cNvPr id="93" name="Picture 92">
            <a:extLst>
              <a:ext uri="{FF2B5EF4-FFF2-40B4-BE49-F238E27FC236}">
                <a16:creationId xmlns:a16="http://schemas.microsoft.com/office/drawing/2014/main" id="{854418D5-9C81-CCBB-DA88-5B76C66A43A6}"/>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821959" y="2803300"/>
            <a:ext cx="242973" cy="104729"/>
          </a:xfrm>
          <a:prstGeom prst="rect">
            <a:avLst/>
          </a:prstGeom>
        </p:spPr>
      </p:pic>
      <p:pic>
        <p:nvPicPr>
          <p:cNvPr id="95" name="Picture 94" descr="A blue dollar sign in a circle&#10;&#10;Description automatically generated">
            <a:extLst>
              <a:ext uri="{FF2B5EF4-FFF2-40B4-BE49-F238E27FC236}">
                <a16:creationId xmlns:a16="http://schemas.microsoft.com/office/drawing/2014/main" id="{69080984-A823-2B09-E7B2-EA180381A177}"/>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1003553" y="3090546"/>
            <a:ext cx="237673" cy="127176"/>
          </a:xfrm>
          <a:prstGeom prst="rect">
            <a:avLst/>
          </a:prstGeom>
        </p:spPr>
      </p:pic>
      <p:pic>
        <p:nvPicPr>
          <p:cNvPr id="102" name="Picture 101" descr="A blue and black logo&#10;&#10;Description automatically generated">
            <a:extLst>
              <a:ext uri="{FF2B5EF4-FFF2-40B4-BE49-F238E27FC236}">
                <a16:creationId xmlns:a16="http://schemas.microsoft.com/office/drawing/2014/main" id="{642EC3DC-820C-25A2-38A9-12966EAF6AF2}"/>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725858" y="2493670"/>
            <a:ext cx="435176" cy="105708"/>
          </a:xfrm>
          <a:prstGeom prst="rect">
            <a:avLst/>
          </a:prstGeom>
        </p:spPr>
      </p:pic>
      <p:pic>
        <p:nvPicPr>
          <p:cNvPr id="115" name="Picture 114" descr="A black screen with blue lines&#10;&#10;Description automatically generated">
            <a:extLst>
              <a:ext uri="{FF2B5EF4-FFF2-40B4-BE49-F238E27FC236}">
                <a16:creationId xmlns:a16="http://schemas.microsoft.com/office/drawing/2014/main" id="{0727859A-7E60-7B49-E832-C9D9C5F9C5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6453911" y="-757723"/>
            <a:ext cx="754952" cy="3028200"/>
          </a:xfrm>
          <a:prstGeom prst="rect">
            <a:avLst/>
          </a:prstGeom>
        </p:spPr>
      </p:pic>
      <p:pic>
        <p:nvPicPr>
          <p:cNvPr id="120" name="Picture 119" descr="A black and blue screen with a black background&#10;&#10;Description automatically generated">
            <a:extLst>
              <a:ext uri="{FF2B5EF4-FFF2-40B4-BE49-F238E27FC236}">
                <a16:creationId xmlns:a16="http://schemas.microsoft.com/office/drawing/2014/main" id="{A9AC0132-AC1F-7B86-11B2-D3440F89F79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6707"/>
          <a:stretch/>
        </p:blipFill>
        <p:spPr>
          <a:xfrm rot="16200000" flipH="1">
            <a:off x="7824625" y="-185092"/>
            <a:ext cx="785403" cy="2624004"/>
          </a:xfrm>
          <a:prstGeom prst="rect">
            <a:avLst/>
          </a:prstGeom>
        </p:spPr>
      </p:pic>
      <p:pic>
        <p:nvPicPr>
          <p:cNvPr id="2" name="Picture 1" descr="A black screen with blue lines&#10;&#10;Description automatically generated">
            <a:extLst>
              <a:ext uri="{FF2B5EF4-FFF2-40B4-BE49-F238E27FC236}">
                <a16:creationId xmlns:a16="http://schemas.microsoft.com/office/drawing/2014/main" id="{8BFDF577-10C2-BEF2-2E74-D73FD00B1A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1829" y="2250783"/>
            <a:ext cx="754952" cy="3028199"/>
          </a:xfrm>
          <a:prstGeom prst="rect">
            <a:avLst/>
          </a:prstGeom>
        </p:spPr>
      </p:pic>
      <p:pic>
        <p:nvPicPr>
          <p:cNvPr id="22" name="Picture 21" descr="A white letter on a black background&#10;&#10;Description automatically generated">
            <a:extLst>
              <a:ext uri="{FF2B5EF4-FFF2-40B4-BE49-F238E27FC236}">
                <a16:creationId xmlns:a16="http://schemas.microsoft.com/office/drawing/2014/main" id="{D46CD882-21EC-3C78-3AAA-077668A51FF6}"/>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7488044" y="272910"/>
            <a:ext cx="1274451" cy="301475"/>
          </a:xfrm>
          <a:prstGeom prst="rect">
            <a:avLst/>
          </a:prstGeom>
        </p:spPr>
      </p:pic>
      <p:cxnSp>
        <p:nvCxnSpPr>
          <p:cNvPr id="107" name="Straight Connector 106">
            <a:extLst>
              <a:ext uri="{FF2B5EF4-FFF2-40B4-BE49-F238E27FC236}">
                <a16:creationId xmlns:a16="http://schemas.microsoft.com/office/drawing/2014/main" id="{2D250964-D15E-D3DF-6AAE-B2F5BEB04D3C}"/>
              </a:ext>
            </a:extLst>
          </p:cNvPr>
          <p:cNvCxnSpPr/>
          <p:nvPr/>
        </p:nvCxnSpPr>
        <p:spPr>
          <a:xfrm>
            <a:off x="2898103" y="3429757"/>
            <a:ext cx="234276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669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p145"/>
          <p:cNvSpPr txBox="1">
            <a:spLocks noGrp="1"/>
          </p:cNvSpPr>
          <p:nvPr>
            <p:ph type="body" idx="1"/>
          </p:nvPr>
        </p:nvSpPr>
        <p:spPr>
          <a:xfrm>
            <a:off x="491739" y="529664"/>
            <a:ext cx="4149600" cy="300000"/>
          </a:xfrm>
          <a:prstGeom prst="rect">
            <a:avLst/>
          </a:prstGeom>
        </p:spPr>
        <p:txBody>
          <a:bodyPr spcFirstLastPara="1" wrap="square" lIns="91425" tIns="45700" rIns="91425" bIns="45700" anchor="t" anchorCtr="0">
            <a:noAutofit/>
          </a:bodyPr>
          <a:lstStyle/>
          <a:p>
            <a:pPr>
              <a:spcBef>
                <a:spcPts val="200"/>
              </a:spcBef>
            </a:pPr>
            <a:endParaRPr/>
          </a:p>
        </p:txBody>
      </p:sp>
      <p:pic>
        <p:nvPicPr>
          <p:cNvPr id="1159" name="Google Shape;1159;p145"/>
          <p:cNvPicPr preferRelativeResize="0"/>
          <p:nvPr/>
        </p:nvPicPr>
        <p:blipFill>
          <a:blip r:embed="rId3">
            <a:alphaModFix/>
          </a:blip>
          <a:stretch>
            <a:fillRect/>
          </a:stretch>
        </p:blipFill>
        <p:spPr>
          <a:xfrm>
            <a:off x="0" y="8"/>
            <a:ext cx="9144024" cy="5143500"/>
          </a:xfrm>
          <a:prstGeom prst="rect">
            <a:avLst/>
          </a:prstGeom>
          <a:noFill/>
          <a:ln>
            <a:noFill/>
          </a:ln>
        </p:spPr>
      </p:pic>
      <p:pic>
        <p:nvPicPr>
          <p:cNvPr id="1160" name="Google Shape;1160;p145"/>
          <p:cNvPicPr preferRelativeResize="0"/>
          <p:nvPr/>
        </p:nvPicPr>
        <p:blipFill>
          <a:blip r:embed="rId4">
            <a:alphaModFix/>
          </a:blip>
          <a:stretch>
            <a:fillRect/>
          </a:stretch>
        </p:blipFill>
        <p:spPr>
          <a:xfrm>
            <a:off x="3364088" y="1445089"/>
            <a:ext cx="2330625" cy="2528125"/>
          </a:xfrm>
          <a:prstGeom prst="rect">
            <a:avLst/>
          </a:prstGeom>
          <a:noFill/>
          <a:ln>
            <a:noFill/>
          </a:ln>
        </p:spPr>
      </p:pic>
      <p:pic>
        <p:nvPicPr>
          <p:cNvPr id="1161" name="Google Shape;1161;p145"/>
          <p:cNvPicPr preferRelativeResize="0"/>
          <p:nvPr/>
        </p:nvPicPr>
        <p:blipFill rotWithShape="1">
          <a:blip r:embed="rId5">
            <a:alphaModFix/>
          </a:blip>
          <a:srcRect r="63747"/>
          <a:stretch/>
        </p:blipFill>
        <p:spPr>
          <a:xfrm>
            <a:off x="947050" y="1475050"/>
            <a:ext cx="2549324" cy="300000"/>
          </a:xfrm>
          <a:prstGeom prst="rect">
            <a:avLst/>
          </a:prstGeom>
          <a:noFill/>
          <a:ln>
            <a:noFill/>
          </a:ln>
        </p:spPr>
      </p:pic>
      <p:sp>
        <p:nvSpPr>
          <p:cNvPr id="1162" name="Google Shape;1162;p145"/>
          <p:cNvSpPr txBox="1"/>
          <p:nvPr/>
        </p:nvSpPr>
        <p:spPr>
          <a:xfrm>
            <a:off x="947050" y="1528901"/>
            <a:ext cx="1998000" cy="192330"/>
          </a:xfrm>
          <a:prstGeom prst="rect">
            <a:avLst/>
          </a:prstGeom>
          <a:noFill/>
          <a:ln>
            <a:noFill/>
          </a:ln>
        </p:spPr>
        <p:txBody>
          <a:bodyPr spcFirstLastPara="1" wrap="square" lIns="68575" tIns="34275" rIns="68575" bIns="34275" anchor="t" anchorCtr="0">
            <a:spAutoFit/>
          </a:bodyPr>
          <a:lstStyle/>
          <a:p>
            <a:pPr algn="ctr">
              <a:buClr>
                <a:srgbClr val="000000"/>
              </a:buClr>
              <a:buSzPts val="800"/>
            </a:pPr>
            <a:r>
              <a:rPr lang="en-US" sz="800" b="1">
                <a:solidFill>
                  <a:schemeClr val="lt1"/>
                </a:solidFill>
                <a:latin typeface="Montserrat"/>
                <a:ea typeface="Montserrat"/>
                <a:cs typeface="Montserrat"/>
                <a:sym typeface="Montserrat"/>
              </a:rPr>
              <a:t>PREFERRED PAYMENT CHANNEL</a:t>
            </a:r>
            <a:endParaRPr sz="800">
              <a:solidFill>
                <a:schemeClr val="lt1"/>
              </a:solidFill>
              <a:latin typeface="Calibri"/>
              <a:ea typeface="Calibri"/>
              <a:cs typeface="Calibri"/>
              <a:sym typeface="Calibri"/>
            </a:endParaRPr>
          </a:p>
        </p:txBody>
      </p:sp>
      <p:pic>
        <p:nvPicPr>
          <p:cNvPr id="1163" name="Google Shape;1163;p145"/>
          <p:cNvPicPr preferRelativeResize="0"/>
          <p:nvPr/>
        </p:nvPicPr>
        <p:blipFill>
          <a:blip r:embed="rId6">
            <a:alphaModFix/>
          </a:blip>
          <a:stretch>
            <a:fillRect/>
          </a:stretch>
        </p:blipFill>
        <p:spPr>
          <a:xfrm>
            <a:off x="833175" y="1994751"/>
            <a:ext cx="1998000" cy="2067797"/>
          </a:xfrm>
          <a:prstGeom prst="rect">
            <a:avLst/>
          </a:prstGeom>
          <a:noFill/>
          <a:ln>
            <a:noFill/>
          </a:ln>
        </p:spPr>
      </p:pic>
      <p:pic>
        <p:nvPicPr>
          <p:cNvPr id="1164" name="Google Shape;1164;p145"/>
          <p:cNvPicPr preferRelativeResize="0"/>
          <p:nvPr/>
        </p:nvPicPr>
        <p:blipFill rotWithShape="1">
          <a:blip r:embed="rId5">
            <a:alphaModFix/>
          </a:blip>
          <a:srcRect r="63747"/>
          <a:stretch/>
        </p:blipFill>
        <p:spPr>
          <a:xfrm>
            <a:off x="6004825" y="1475050"/>
            <a:ext cx="2549324" cy="300000"/>
          </a:xfrm>
          <a:prstGeom prst="rect">
            <a:avLst/>
          </a:prstGeom>
          <a:noFill/>
          <a:ln>
            <a:noFill/>
          </a:ln>
        </p:spPr>
      </p:pic>
      <p:pic>
        <p:nvPicPr>
          <p:cNvPr id="1165" name="Google Shape;1165;p145"/>
          <p:cNvPicPr preferRelativeResize="0"/>
          <p:nvPr/>
        </p:nvPicPr>
        <p:blipFill>
          <a:blip r:embed="rId7">
            <a:alphaModFix/>
          </a:blip>
          <a:stretch>
            <a:fillRect/>
          </a:stretch>
        </p:blipFill>
        <p:spPr>
          <a:xfrm>
            <a:off x="6195263" y="2081813"/>
            <a:ext cx="1864350" cy="1254675"/>
          </a:xfrm>
          <a:prstGeom prst="rect">
            <a:avLst/>
          </a:prstGeom>
          <a:noFill/>
          <a:ln>
            <a:noFill/>
          </a:ln>
        </p:spPr>
      </p:pic>
      <p:sp>
        <p:nvSpPr>
          <p:cNvPr id="1166" name="Google Shape;1166;p145"/>
          <p:cNvSpPr txBox="1"/>
          <p:nvPr/>
        </p:nvSpPr>
        <p:spPr>
          <a:xfrm>
            <a:off x="6004825" y="1528901"/>
            <a:ext cx="1743900" cy="192330"/>
          </a:xfrm>
          <a:prstGeom prst="rect">
            <a:avLst/>
          </a:prstGeom>
          <a:noFill/>
          <a:ln>
            <a:noFill/>
          </a:ln>
        </p:spPr>
        <p:txBody>
          <a:bodyPr spcFirstLastPara="1" wrap="square" lIns="68575" tIns="34275" rIns="68575" bIns="34275" anchor="t" anchorCtr="0">
            <a:spAutoFit/>
          </a:bodyPr>
          <a:lstStyle/>
          <a:p>
            <a:pPr algn="ctr">
              <a:buClr>
                <a:srgbClr val="000000"/>
              </a:buClr>
              <a:buSzPts val="800"/>
            </a:pPr>
            <a:r>
              <a:rPr lang="en-US" sz="800" b="1">
                <a:solidFill>
                  <a:schemeClr val="lt1"/>
                </a:solidFill>
                <a:latin typeface="Montserrat"/>
                <a:ea typeface="Montserrat"/>
                <a:cs typeface="Montserrat"/>
                <a:sym typeface="Montserrat"/>
              </a:rPr>
              <a:t>PREFERRED PAYMENT TYPE</a:t>
            </a:r>
            <a:endParaRPr sz="800">
              <a:solidFill>
                <a:schemeClr val="lt1"/>
              </a:solidFill>
              <a:latin typeface="Calibri"/>
              <a:ea typeface="Calibri"/>
              <a:cs typeface="Calibri"/>
              <a:sym typeface="Calibri"/>
            </a:endParaRPr>
          </a:p>
        </p:txBody>
      </p:sp>
      <p:pic>
        <p:nvPicPr>
          <p:cNvPr id="1167" name="Google Shape;1167;p145"/>
          <p:cNvPicPr preferRelativeResize="0"/>
          <p:nvPr/>
        </p:nvPicPr>
        <p:blipFill>
          <a:blip r:embed="rId8">
            <a:alphaModFix/>
          </a:blip>
          <a:stretch>
            <a:fillRect/>
          </a:stretch>
        </p:blipFill>
        <p:spPr>
          <a:xfrm>
            <a:off x="2353851" y="3546700"/>
            <a:ext cx="448550" cy="415350"/>
          </a:xfrm>
          <a:prstGeom prst="rect">
            <a:avLst/>
          </a:prstGeom>
          <a:noFill/>
          <a:ln>
            <a:noFill/>
          </a:ln>
        </p:spPr>
      </p:pic>
      <p:sp>
        <p:nvSpPr>
          <p:cNvPr id="1168" name="Google Shape;1168;p145"/>
          <p:cNvSpPr txBox="1">
            <a:spLocks noGrp="1"/>
          </p:cNvSpPr>
          <p:nvPr>
            <p:ph type="ctrTitle"/>
          </p:nvPr>
        </p:nvSpPr>
        <p:spPr>
          <a:xfrm>
            <a:off x="1652963" y="415754"/>
            <a:ext cx="8083500" cy="868200"/>
          </a:xfrm>
          <a:prstGeom prst="rect">
            <a:avLst/>
          </a:prstGeom>
        </p:spPr>
        <p:txBody>
          <a:bodyPr spcFirstLastPara="1" wrap="square" lIns="91425" tIns="45700" rIns="91425" bIns="45700" anchor="t" anchorCtr="0">
            <a:noAutofit/>
          </a:bodyPr>
          <a:lstStyle/>
          <a:p>
            <a:r>
              <a:rPr lang="en-US" dirty="0">
                <a:solidFill>
                  <a:schemeClr val="bg1"/>
                </a:solidFill>
              </a:rPr>
              <a:t>NEVER LEAVE A CUSTOMER BEHIND</a:t>
            </a:r>
            <a:endParaRPr dirty="0">
              <a:solidFill>
                <a:schemeClr val="bg1"/>
              </a:solidFill>
            </a:endParaRPr>
          </a:p>
        </p:txBody>
      </p:sp>
      <p:pic>
        <p:nvPicPr>
          <p:cNvPr id="1169" name="Google Shape;1169;p145"/>
          <p:cNvPicPr preferRelativeResize="0"/>
          <p:nvPr/>
        </p:nvPicPr>
        <p:blipFill>
          <a:blip r:embed="rId9">
            <a:alphaModFix/>
          </a:blip>
          <a:stretch>
            <a:fillRect/>
          </a:stretch>
        </p:blipFill>
        <p:spPr>
          <a:xfrm>
            <a:off x="157226" y="4770426"/>
            <a:ext cx="951127" cy="233599"/>
          </a:xfrm>
          <a:prstGeom prst="rect">
            <a:avLst/>
          </a:prstGeom>
          <a:noFill/>
          <a:ln>
            <a:noFill/>
          </a:ln>
        </p:spPr>
      </p:pic>
      <p:pic>
        <p:nvPicPr>
          <p:cNvPr id="3" name="Picture 2">
            <a:extLst>
              <a:ext uri="{FF2B5EF4-FFF2-40B4-BE49-F238E27FC236}">
                <a16:creationId xmlns:a16="http://schemas.microsoft.com/office/drawing/2014/main" id="{6CADEE49-C64E-43ED-90DF-1CB8E1512A27}"/>
              </a:ext>
            </a:extLst>
          </p:cNvPr>
          <p:cNvPicPr>
            <a:picLocks noChangeAspect="1"/>
          </p:cNvPicPr>
          <p:nvPr/>
        </p:nvPicPr>
        <p:blipFill>
          <a:blip r:embed="rId10"/>
          <a:stretch>
            <a:fillRect/>
          </a:stretch>
        </p:blipFill>
        <p:spPr>
          <a:xfrm>
            <a:off x="5984651" y="3137397"/>
            <a:ext cx="892124" cy="231054"/>
          </a:xfrm>
          <a:prstGeom prst="rect">
            <a:avLst/>
          </a:prstGeom>
        </p:spPr>
      </p:pic>
      <p:pic>
        <p:nvPicPr>
          <p:cNvPr id="2" name="Picture 1">
            <a:extLst>
              <a:ext uri="{FF2B5EF4-FFF2-40B4-BE49-F238E27FC236}">
                <a16:creationId xmlns:a16="http://schemas.microsoft.com/office/drawing/2014/main" id="{4B03BFEC-3C76-4697-9C85-9D862714CD74}"/>
              </a:ext>
            </a:extLst>
          </p:cNvPr>
          <p:cNvPicPr>
            <a:picLocks noChangeAspect="1"/>
          </p:cNvPicPr>
          <p:nvPr/>
        </p:nvPicPr>
        <p:blipFill>
          <a:blip r:embed="rId11"/>
          <a:stretch>
            <a:fillRect/>
          </a:stretch>
        </p:blipFill>
        <p:spPr>
          <a:xfrm>
            <a:off x="6394131" y="3058149"/>
            <a:ext cx="1665482" cy="37084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1174"/>
        <p:cNvGrpSpPr/>
        <p:nvPr/>
      </p:nvGrpSpPr>
      <p:grpSpPr>
        <a:xfrm>
          <a:off x="0" y="0"/>
          <a:ext cx="0" cy="0"/>
          <a:chOff x="0" y="0"/>
          <a:chExt cx="0" cy="0"/>
        </a:xfrm>
      </p:grpSpPr>
      <p:sp>
        <p:nvSpPr>
          <p:cNvPr id="1175" name="Google Shape;1175;p146"/>
          <p:cNvSpPr txBox="1">
            <a:spLocks noGrp="1"/>
          </p:cNvSpPr>
          <p:nvPr>
            <p:ph type="ctrTitle"/>
          </p:nvPr>
        </p:nvSpPr>
        <p:spPr>
          <a:xfrm>
            <a:off x="941843" y="507261"/>
            <a:ext cx="8083500" cy="868200"/>
          </a:xfrm>
          <a:prstGeom prst="rect">
            <a:avLst/>
          </a:prstGeom>
          <a:noFill/>
        </p:spPr>
        <p:txBody>
          <a:bodyPr spcFirstLastPara="1" wrap="square" lIns="91425" tIns="45700" rIns="91425" bIns="45700" anchor="t" anchorCtr="0">
            <a:noAutofit/>
          </a:bodyPr>
          <a:lstStyle/>
          <a:p>
            <a:r>
              <a:rPr lang="en-US" dirty="0">
                <a:solidFill>
                  <a:schemeClr val="bg1"/>
                </a:solidFill>
              </a:rPr>
              <a:t>STAFF BENEFITS</a:t>
            </a:r>
            <a:endParaRPr dirty="0">
              <a:solidFill>
                <a:schemeClr val="bg1"/>
              </a:solidFill>
            </a:endParaRPr>
          </a:p>
        </p:txBody>
      </p:sp>
      <p:pic>
        <p:nvPicPr>
          <p:cNvPr id="1176" name="Google Shape;1176;p146"/>
          <p:cNvPicPr preferRelativeResize="0"/>
          <p:nvPr/>
        </p:nvPicPr>
        <p:blipFill>
          <a:blip r:embed="rId3">
            <a:alphaModFix/>
          </a:blip>
          <a:stretch>
            <a:fillRect/>
          </a:stretch>
        </p:blipFill>
        <p:spPr>
          <a:xfrm>
            <a:off x="618651" y="1681976"/>
            <a:ext cx="2410975" cy="2410975"/>
          </a:xfrm>
          <a:prstGeom prst="rect">
            <a:avLst/>
          </a:prstGeom>
          <a:noFill/>
          <a:ln>
            <a:noFill/>
          </a:ln>
        </p:spPr>
      </p:pic>
      <p:pic>
        <p:nvPicPr>
          <p:cNvPr id="1177" name="Google Shape;1177;p146"/>
          <p:cNvPicPr preferRelativeResize="0"/>
          <p:nvPr/>
        </p:nvPicPr>
        <p:blipFill>
          <a:blip r:embed="rId4">
            <a:alphaModFix/>
          </a:blip>
          <a:stretch>
            <a:fillRect/>
          </a:stretch>
        </p:blipFill>
        <p:spPr>
          <a:xfrm>
            <a:off x="3460526" y="1423201"/>
            <a:ext cx="4641875" cy="1000075"/>
          </a:xfrm>
          <a:prstGeom prst="rect">
            <a:avLst/>
          </a:prstGeom>
          <a:noFill/>
          <a:ln>
            <a:noFill/>
          </a:ln>
        </p:spPr>
      </p:pic>
      <p:pic>
        <p:nvPicPr>
          <p:cNvPr id="1178" name="Google Shape;1178;p146"/>
          <p:cNvPicPr preferRelativeResize="0"/>
          <p:nvPr/>
        </p:nvPicPr>
        <p:blipFill>
          <a:blip r:embed="rId4">
            <a:alphaModFix/>
          </a:blip>
          <a:stretch>
            <a:fillRect/>
          </a:stretch>
        </p:blipFill>
        <p:spPr>
          <a:xfrm>
            <a:off x="3460526" y="2541701"/>
            <a:ext cx="4641875" cy="1000075"/>
          </a:xfrm>
          <a:prstGeom prst="rect">
            <a:avLst/>
          </a:prstGeom>
          <a:noFill/>
          <a:ln>
            <a:noFill/>
          </a:ln>
        </p:spPr>
      </p:pic>
      <p:pic>
        <p:nvPicPr>
          <p:cNvPr id="1179" name="Google Shape;1179;p146"/>
          <p:cNvPicPr preferRelativeResize="0"/>
          <p:nvPr/>
        </p:nvPicPr>
        <p:blipFill>
          <a:blip r:embed="rId4">
            <a:alphaModFix/>
          </a:blip>
          <a:stretch>
            <a:fillRect/>
          </a:stretch>
        </p:blipFill>
        <p:spPr>
          <a:xfrm>
            <a:off x="3460526" y="3660201"/>
            <a:ext cx="4641875" cy="1000075"/>
          </a:xfrm>
          <a:prstGeom prst="rect">
            <a:avLst/>
          </a:prstGeom>
          <a:noFill/>
          <a:ln>
            <a:noFill/>
          </a:ln>
        </p:spPr>
      </p:pic>
      <p:pic>
        <p:nvPicPr>
          <p:cNvPr id="1180" name="Google Shape;1180;p146"/>
          <p:cNvPicPr preferRelativeResize="0"/>
          <p:nvPr/>
        </p:nvPicPr>
        <p:blipFill>
          <a:blip r:embed="rId5">
            <a:alphaModFix/>
          </a:blip>
          <a:stretch>
            <a:fillRect/>
          </a:stretch>
        </p:blipFill>
        <p:spPr>
          <a:xfrm>
            <a:off x="3460526" y="1423201"/>
            <a:ext cx="3561736" cy="3237075"/>
          </a:xfrm>
          <a:prstGeom prst="rect">
            <a:avLst/>
          </a:prstGeom>
          <a:noFill/>
          <a:ln>
            <a:noFill/>
          </a:ln>
        </p:spPr>
      </p:pic>
      <p:pic>
        <p:nvPicPr>
          <p:cNvPr id="3" name="Picture 2">
            <a:extLst>
              <a:ext uri="{FF2B5EF4-FFF2-40B4-BE49-F238E27FC236}">
                <a16:creationId xmlns:a16="http://schemas.microsoft.com/office/drawing/2014/main" id="{A4CEBAEC-D695-1D41-ADFD-DAFFCF2E91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513" y="4768314"/>
            <a:ext cx="931079" cy="22859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0"/>
        <p:cNvGrpSpPr/>
        <p:nvPr/>
      </p:nvGrpSpPr>
      <p:grpSpPr>
        <a:xfrm>
          <a:off x="0" y="0"/>
          <a:ext cx="0" cy="0"/>
          <a:chOff x="0" y="0"/>
          <a:chExt cx="0" cy="0"/>
        </a:xfrm>
      </p:grpSpPr>
      <p:sp>
        <p:nvSpPr>
          <p:cNvPr id="871" name="Google Shape;871;p124"/>
          <p:cNvSpPr txBox="1">
            <a:spLocks noGrp="1"/>
          </p:cNvSpPr>
          <p:nvPr>
            <p:ph type="ctrTitle"/>
          </p:nvPr>
        </p:nvSpPr>
        <p:spPr>
          <a:xfrm>
            <a:off x="497500" y="588400"/>
            <a:ext cx="8548846" cy="722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5-PRONG APPROACH TO IN PERSON / CASH BILL PAY</a:t>
            </a:r>
            <a:endParaRPr dirty="0"/>
          </a:p>
        </p:txBody>
      </p:sp>
      <p:sp>
        <p:nvSpPr>
          <p:cNvPr id="872" name="Google Shape;872;p124"/>
          <p:cNvSpPr txBox="1">
            <a:spLocks noGrp="1"/>
          </p:cNvSpPr>
          <p:nvPr>
            <p:ph type="body" idx="1"/>
          </p:nvPr>
        </p:nvSpPr>
        <p:spPr>
          <a:xfrm>
            <a:off x="496875" y="1468450"/>
            <a:ext cx="1455900" cy="2901000"/>
          </a:xfrm>
          <a:prstGeom prst="rect">
            <a:avLst/>
          </a:prstGeom>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00000"/>
              </a:lnSpc>
              <a:spcBef>
                <a:spcPts val="240"/>
              </a:spcBef>
              <a:spcAft>
                <a:spcPts val="0"/>
              </a:spcAft>
              <a:buNone/>
            </a:pPr>
            <a:r>
              <a:rPr lang="en-US" sz="1000" b="1" dirty="0">
                <a:solidFill>
                  <a:srgbClr val="56C3FF"/>
                </a:solidFill>
              </a:rPr>
              <a:t>POS /</a:t>
            </a:r>
            <a:endParaRPr sz="1000" b="1" dirty="0">
              <a:solidFill>
                <a:srgbClr val="56C3FF"/>
              </a:solidFill>
            </a:endParaRPr>
          </a:p>
          <a:p>
            <a:pPr marL="0" lvl="0" indent="0" algn="ctr" rtl="0">
              <a:lnSpc>
                <a:spcPct val="100000"/>
              </a:lnSpc>
              <a:spcBef>
                <a:spcPts val="240"/>
              </a:spcBef>
              <a:spcAft>
                <a:spcPts val="0"/>
              </a:spcAft>
              <a:buNone/>
            </a:pPr>
            <a:r>
              <a:rPr lang="en-US" sz="1000" b="1" dirty="0">
                <a:solidFill>
                  <a:srgbClr val="56C3FF"/>
                </a:solidFill>
              </a:rPr>
              <a:t>AD CASHIERING</a:t>
            </a:r>
            <a:endParaRPr sz="1000" b="1" dirty="0">
              <a:solidFill>
                <a:srgbClr val="56C3FF"/>
              </a:solidFill>
            </a:endParaRPr>
          </a:p>
          <a:p>
            <a:pPr marL="0" lvl="0" indent="0" algn="ctr" rtl="0">
              <a:lnSpc>
                <a:spcPct val="100000"/>
              </a:lnSpc>
              <a:spcBef>
                <a:spcPts val="240"/>
              </a:spcBef>
              <a:spcAft>
                <a:spcPts val="0"/>
              </a:spcAft>
              <a:buNone/>
            </a:pPr>
            <a:endParaRPr b="1" dirty="0">
              <a:solidFill>
                <a:srgbClr val="56C3FF"/>
              </a:solidFill>
            </a:endParaRPr>
          </a:p>
          <a:p>
            <a:pPr marL="0" lvl="0" indent="0" algn="ctr" rtl="0">
              <a:lnSpc>
                <a:spcPct val="100000"/>
              </a:lnSpc>
              <a:spcBef>
                <a:spcPts val="240"/>
              </a:spcBef>
              <a:spcAft>
                <a:spcPts val="0"/>
              </a:spcAft>
              <a:buNone/>
            </a:pPr>
            <a:endParaRPr b="1" dirty="0">
              <a:solidFill>
                <a:srgbClr val="56C3FF"/>
              </a:solidFill>
            </a:endParaRPr>
          </a:p>
        </p:txBody>
      </p:sp>
      <p:sp>
        <p:nvSpPr>
          <p:cNvPr id="873" name="Google Shape;873;p124"/>
          <p:cNvSpPr txBox="1"/>
          <p:nvPr/>
        </p:nvSpPr>
        <p:spPr>
          <a:xfrm>
            <a:off x="1719150" y="4791500"/>
            <a:ext cx="7119900" cy="276900"/>
          </a:xfrm>
          <a:prstGeom prst="rect">
            <a:avLst/>
          </a:prstGeom>
          <a:noFill/>
          <a:ln>
            <a:noFill/>
          </a:ln>
        </p:spPr>
        <p:txBody>
          <a:bodyPr spcFirstLastPara="1" wrap="square" lIns="91425" tIns="91425" rIns="91425" bIns="91425" anchor="t" anchorCtr="0">
            <a:spAutoFit/>
          </a:bodyPr>
          <a:lstStyle/>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endParaRPr kumimoji="0" sz="600" b="0" i="0" u="none" strike="noStrike" kern="0" cap="none" spc="0" normalizeH="0" baseline="0" noProof="0">
              <a:ln>
                <a:noFill/>
              </a:ln>
              <a:solidFill>
                <a:srgbClr val="B7B7B7"/>
              </a:solidFill>
              <a:effectLst/>
              <a:uLnTx/>
              <a:uFillTx/>
              <a:latin typeface="Montserrat"/>
              <a:ea typeface="Montserrat"/>
              <a:cs typeface="Montserrat"/>
              <a:sym typeface="Montserrat"/>
            </a:endParaRPr>
          </a:p>
        </p:txBody>
      </p:sp>
      <p:sp>
        <p:nvSpPr>
          <p:cNvPr id="874" name="Google Shape;874;p124"/>
          <p:cNvSpPr txBox="1">
            <a:spLocks noGrp="1"/>
          </p:cNvSpPr>
          <p:nvPr>
            <p:ph type="body" idx="1"/>
          </p:nvPr>
        </p:nvSpPr>
        <p:spPr>
          <a:xfrm>
            <a:off x="497500" y="328700"/>
            <a:ext cx="4235100" cy="3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6C3FF"/>
              </a:buClr>
              <a:buSzPts val="1000"/>
              <a:buFont typeface="Montserrat ExtraBold"/>
              <a:buNone/>
            </a:pPr>
            <a:r>
              <a:rPr lang="en-US" b="1">
                <a:solidFill>
                  <a:srgbClr val="56C3FF"/>
                </a:solidFill>
              </a:rPr>
              <a:t> </a:t>
            </a:r>
            <a:endParaRPr b="1">
              <a:solidFill>
                <a:srgbClr val="56C3FF"/>
              </a:solidFill>
            </a:endParaRPr>
          </a:p>
        </p:txBody>
      </p:sp>
      <p:sp>
        <p:nvSpPr>
          <p:cNvPr id="875" name="Google Shape;875;p124"/>
          <p:cNvSpPr txBox="1">
            <a:spLocks noGrp="1"/>
          </p:cNvSpPr>
          <p:nvPr>
            <p:ph type="body" idx="1"/>
          </p:nvPr>
        </p:nvSpPr>
        <p:spPr>
          <a:xfrm>
            <a:off x="1963625" y="1468450"/>
            <a:ext cx="1603800" cy="2901000"/>
          </a:xfrm>
          <a:prstGeom prst="rect">
            <a:avLst/>
          </a:prstGeom>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00000"/>
              </a:lnSpc>
              <a:spcBef>
                <a:spcPts val="240"/>
              </a:spcBef>
              <a:spcAft>
                <a:spcPts val="0"/>
              </a:spcAft>
              <a:buNone/>
            </a:pPr>
            <a:r>
              <a:rPr lang="en-US" sz="1000" b="1" dirty="0">
                <a:solidFill>
                  <a:srgbClr val="56C3FF"/>
                </a:solidFill>
              </a:rPr>
              <a:t>KIOSK</a:t>
            </a:r>
            <a:endParaRPr sz="1000" b="1" dirty="0">
              <a:solidFill>
                <a:srgbClr val="56C3FF"/>
              </a:solidFill>
            </a:endParaRPr>
          </a:p>
          <a:p>
            <a:pPr marL="0" lvl="0" indent="0" algn="ctr" rtl="0">
              <a:lnSpc>
                <a:spcPct val="100000"/>
              </a:lnSpc>
              <a:spcBef>
                <a:spcPts val="240"/>
              </a:spcBef>
              <a:spcAft>
                <a:spcPts val="0"/>
              </a:spcAft>
              <a:buNone/>
            </a:pPr>
            <a:r>
              <a:rPr lang="en-US" sz="1000" b="1" dirty="0">
                <a:solidFill>
                  <a:srgbClr val="56C3FF"/>
                </a:solidFill>
              </a:rPr>
              <a:t>PAYMENTS</a:t>
            </a:r>
            <a:endParaRPr sz="1000" b="1" dirty="0">
              <a:solidFill>
                <a:srgbClr val="56C3FF"/>
              </a:solidFill>
            </a:endParaRPr>
          </a:p>
          <a:p>
            <a:pPr marL="0" lvl="0" indent="0" algn="ctr" rtl="0">
              <a:lnSpc>
                <a:spcPct val="100000"/>
              </a:lnSpc>
              <a:spcBef>
                <a:spcPts val="240"/>
              </a:spcBef>
              <a:spcAft>
                <a:spcPts val="0"/>
              </a:spcAft>
              <a:buNone/>
            </a:pPr>
            <a:endParaRPr b="1" dirty="0">
              <a:solidFill>
                <a:srgbClr val="56C3FF"/>
              </a:solidFill>
            </a:endParaRPr>
          </a:p>
          <a:p>
            <a:pPr marL="0" lvl="0" indent="0" algn="ctr" rtl="0">
              <a:lnSpc>
                <a:spcPct val="100000"/>
              </a:lnSpc>
              <a:spcBef>
                <a:spcPts val="240"/>
              </a:spcBef>
              <a:spcAft>
                <a:spcPts val="0"/>
              </a:spcAft>
              <a:buNone/>
            </a:pPr>
            <a:endParaRPr b="1" dirty="0">
              <a:solidFill>
                <a:srgbClr val="56C3FF"/>
              </a:solidFill>
            </a:endParaRPr>
          </a:p>
        </p:txBody>
      </p:sp>
      <p:sp>
        <p:nvSpPr>
          <p:cNvPr id="876" name="Google Shape;876;p124"/>
          <p:cNvSpPr txBox="1">
            <a:spLocks noGrp="1"/>
          </p:cNvSpPr>
          <p:nvPr>
            <p:ph type="body" idx="1"/>
          </p:nvPr>
        </p:nvSpPr>
        <p:spPr>
          <a:xfrm>
            <a:off x="3582525" y="1468450"/>
            <a:ext cx="1603800" cy="2901000"/>
          </a:xfrm>
          <a:prstGeom prst="rect">
            <a:avLst/>
          </a:prstGeom>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00000"/>
              </a:lnSpc>
              <a:spcBef>
                <a:spcPts val="240"/>
              </a:spcBef>
              <a:spcAft>
                <a:spcPts val="0"/>
              </a:spcAft>
              <a:buNone/>
            </a:pPr>
            <a:r>
              <a:rPr lang="en-US" sz="1000" b="1" dirty="0">
                <a:solidFill>
                  <a:srgbClr val="56C3FF"/>
                </a:solidFill>
              </a:rPr>
              <a:t>DIGITIZED CASH &amp; DIGITAL WALLETS</a:t>
            </a:r>
            <a:endParaRPr sz="1000" b="1" dirty="0">
              <a:solidFill>
                <a:srgbClr val="56C3FF"/>
              </a:solidFill>
            </a:endParaRPr>
          </a:p>
          <a:p>
            <a:pPr marL="0" lvl="0" indent="0" algn="ctr" rtl="0">
              <a:lnSpc>
                <a:spcPct val="100000"/>
              </a:lnSpc>
              <a:spcBef>
                <a:spcPts val="240"/>
              </a:spcBef>
              <a:spcAft>
                <a:spcPts val="0"/>
              </a:spcAft>
              <a:buNone/>
            </a:pPr>
            <a:endParaRPr b="1" dirty="0">
              <a:solidFill>
                <a:srgbClr val="56C3FF"/>
              </a:solidFill>
            </a:endParaRPr>
          </a:p>
          <a:p>
            <a:pPr marL="0" lvl="0" indent="0" algn="ctr" rtl="0">
              <a:lnSpc>
                <a:spcPct val="100000"/>
              </a:lnSpc>
              <a:spcBef>
                <a:spcPts val="240"/>
              </a:spcBef>
              <a:spcAft>
                <a:spcPts val="0"/>
              </a:spcAft>
              <a:buNone/>
            </a:pPr>
            <a:endParaRPr b="1" dirty="0">
              <a:solidFill>
                <a:srgbClr val="56C3FF"/>
              </a:solidFill>
            </a:endParaRPr>
          </a:p>
        </p:txBody>
      </p:sp>
      <p:cxnSp>
        <p:nvCxnSpPr>
          <p:cNvPr id="877" name="Google Shape;877;p124"/>
          <p:cNvCxnSpPr/>
          <p:nvPr/>
        </p:nvCxnSpPr>
        <p:spPr>
          <a:xfrm>
            <a:off x="1958188" y="1713138"/>
            <a:ext cx="0" cy="2676000"/>
          </a:xfrm>
          <a:prstGeom prst="straightConnector1">
            <a:avLst/>
          </a:prstGeom>
          <a:noFill/>
          <a:ln w="9525" cap="flat" cmpd="sng">
            <a:solidFill>
              <a:schemeClr val="dk2"/>
            </a:solidFill>
            <a:prstDash val="solid"/>
            <a:round/>
            <a:headEnd type="none" w="med" len="med"/>
            <a:tailEnd type="none" w="med" len="med"/>
          </a:ln>
        </p:spPr>
      </p:cxnSp>
      <p:cxnSp>
        <p:nvCxnSpPr>
          <p:cNvPr id="878" name="Google Shape;878;p124"/>
          <p:cNvCxnSpPr/>
          <p:nvPr/>
        </p:nvCxnSpPr>
        <p:spPr>
          <a:xfrm>
            <a:off x="3582521" y="1783863"/>
            <a:ext cx="0" cy="2676000"/>
          </a:xfrm>
          <a:prstGeom prst="straightConnector1">
            <a:avLst/>
          </a:prstGeom>
          <a:noFill/>
          <a:ln w="9525" cap="flat" cmpd="sng">
            <a:solidFill>
              <a:schemeClr val="dk2"/>
            </a:solidFill>
            <a:prstDash val="solid"/>
            <a:round/>
            <a:headEnd type="none" w="med" len="med"/>
            <a:tailEnd type="none" w="med" len="med"/>
          </a:ln>
        </p:spPr>
      </p:cxnSp>
      <p:cxnSp>
        <p:nvCxnSpPr>
          <p:cNvPr id="879" name="Google Shape;879;p124"/>
          <p:cNvCxnSpPr/>
          <p:nvPr/>
        </p:nvCxnSpPr>
        <p:spPr>
          <a:xfrm>
            <a:off x="5206854" y="1783863"/>
            <a:ext cx="0" cy="2676000"/>
          </a:xfrm>
          <a:prstGeom prst="straightConnector1">
            <a:avLst/>
          </a:prstGeom>
          <a:noFill/>
          <a:ln w="9525" cap="flat" cmpd="sng">
            <a:solidFill>
              <a:schemeClr val="dk2"/>
            </a:solidFill>
            <a:prstDash val="solid"/>
            <a:round/>
            <a:headEnd type="none" w="med" len="med"/>
            <a:tailEnd type="none" w="med" len="med"/>
          </a:ln>
        </p:spPr>
      </p:cxnSp>
      <p:grpSp>
        <p:nvGrpSpPr>
          <p:cNvPr id="880" name="Google Shape;880;p124"/>
          <p:cNvGrpSpPr/>
          <p:nvPr/>
        </p:nvGrpSpPr>
        <p:grpSpPr>
          <a:xfrm>
            <a:off x="3716998" y="2066172"/>
            <a:ext cx="968080" cy="1810496"/>
            <a:chOff x="7167090" y="1351963"/>
            <a:chExt cx="1565459" cy="3133972"/>
          </a:xfrm>
        </p:grpSpPr>
        <p:pic>
          <p:nvPicPr>
            <p:cNvPr id="881" name="Google Shape;881;p124"/>
            <p:cNvPicPr preferRelativeResize="0"/>
            <p:nvPr/>
          </p:nvPicPr>
          <p:blipFill rotWithShape="1">
            <a:blip r:embed="rId3">
              <a:alphaModFix/>
            </a:blip>
            <a:srcRect/>
            <a:stretch/>
          </p:blipFill>
          <p:spPr>
            <a:xfrm>
              <a:off x="7167090" y="1351963"/>
              <a:ext cx="1565459" cy="3133972"/>
            </a:xfrm>
            <a:prstGeom prst="rect">
              <a:avLst/>
            </a:prstGeom>
            <a:noFill/>
            <a:ln>
              <a:noFill/>
            </a:ln>
          </p:spPr>
        </p:pic>
        <p:pic>
          <p:nvPicPr>
            <p:cNvPr id="882" name="Google Shape;882;p124"/>
            <p:cNvPicPr preferRelativeResize="0"/>
            <p:nvPr/>
          </p:nvPicPr>
          <p:blipFill rotWithShape="1">
            <a:blip r:embed="rId4">
              <a:alphaModFix/>
            </a:blip>
            <a:srcRect t="5195"/>
            <a:stretch/>
          </p:blipFill>
          <p:spPr>
            <a:xfrm>
              <a:off x="7298163" y="1578588"/>
              <a:ext cx="1303325" cy="2680725"/>
            </a:xfrm>
            <a:prstGeom prst="rect">
              <a:avLst/>
            </a:prstGeom>
            <a:noFill/>
            <a:ln>
              <a:noFill/>
            </a:ln>
          </p:spPr>
        </p:pic>
      </p:grpSp>
      <p:grpSp>
        <p:nvGrpSpPr>
          <p:cNvPr id="883" name="Google Shape;883;p124"/>
          <p:cNvGrpSpPr/>
          <p:nvPr/>
        </p:nvGrpSpPr>
        <p:grpSpPr>
          <a:xfrm>
            <a:off x="4170820" y="2546829"/>
            <a:ext cx="914228" cy="1810496"/>
            <a:chOff x="7424782" y="1497663"/>
            <a:chExt cx="1565459" cy="3133972"/>
          </a:xfrm>
        </p:grpSpPr>
        <p:grpSp>
          <p:nvGrpSpPr>
            <p:cNvPr id="884" name="Google Shape;884;p124"/>
            <p:cNvGrpSpPr/>
            <p:nvPr/>
          </p:nvGrpSpPr>
          <p:grpSpPr>
            <a:xfrm>
              <a:off x="7424782" y="1497663"/>
              <a:ext cx="1565459" cy="3133972"/>
              <a:chOff x="7167090" y="1351963"/>
              <a:chExt cx="1565459" cy="3133972"/>
            </a:xfrm>
          </p:grpSpPr>
          <p:pic>
            <p:nvPicPr>
              <p:cNvPr id="885" name="Google Shape;885;p124"/>
              <p:cNvPicPr preferRelativeResize="0"/>
              <p:nvPr/>
            </p:nvPicPr>
            <p:blipFill rotWithShape="1">
              <a:blip r:embed="rId3">
                <a:alphaModFix/>
              </a:blip>
              <a:srcRect/>
              <a:stretch/>
            </p:blipFill>
            <p:spPr>
              <a:xfrm>
                <a:off x="7167090" y="1351963"/>
                <a:ext cx="1565459" cy="3133972"/>
              </a:xfrm>
              <a:prstGeom prst="rect">
                <a:avLst/>
              </a:prstGeom>
              <a:noFill/>
              <a:ln>
                <a:noFill/>
              </a:ln>
            </p:spPr>
          </p:pic>
          <p:pic>
            <p:nvPicPr>
              <p:cNvPr id="886" name="Google Shape;886;p124"/>
              <p:cNvPicPr preferRelativeResize="0"/>
              <p:nvPr/>
            </p:nvPicPr>
            <p:blipFill rotWithShape="1">
              <a:blip r:embed="rId4">
                <a:alphaModFix/>
              </a:blip>
              <a:srcRect t="5195"/>
              <a:stretch/>
            </p:blipFill>
            <p:spPr>
              <a:xfrm>
                <a:off x="7298163" y="1578588"/>
                <a:ext cx="1303325" cy="2680725"/>
              </a:xfrm>
              <a:prstGeom prst="rect">
                <a:avLst/>
              </a:prstGeom>
              <a:noFill/>
              <a:ln>
                <a:noFill/>
              </a:ln>
            </p:spPr>
          </p:pic>
        </p:grpSp>
        <p:pic>
          <p:nvPicPr>
            <p:cNvPr id="887" name="Google Shape;887;p124" descr="https://lh5.googleusercontent.com/W4cDPXPoB_a9hJyRNg6EYGw7m-9-CLz7VtGMZiO96Z_fc36wF2uR9XSh682K_JTRv5XbB-5LE6TJ2oHIorxB0VaB-MOj-qrH67Ox2w0oCf4CiIYZcuwAuIr8vZZ1ewp3EPsy-r2YvpX2"/>
            <p:cNvPicPr preferRelativeResize="0"/>
            <p:nvPr/>
          </p:nvPicPr>
          <p:blipFill rotWithShape="1">
            <a:blip r:embed="rId5">
              <a:alphaModFix/>
            </a:blip>
            <a:srcRect/>
            <a:stretch/>
          </p:blipFill>
          <p:spPr>
            <a:xfrm>
              <a:off x="7551712" y="1724288"/>
              <a:ext cx="1323608" cy="2680725"/>
            </a:xfrm>
            <a:prstGeom prst="rect">
              <a:avLst/>
            </a:prstGeom>
            <a:noFill/>
            <a:ln>
              <a:noFill/>
            </a:ln>
          </p:spPr>
        </p:pic>
      </p:grpSp>
      <p:pic>
        <p:nvPicPr>
          <p:cNvPr id="888" name="Google Shape;888;p124"/>
          <p:cNvPicPr preferRelativeResize="0"/>
          <p:nvPr/>
        </p:nvPicPr>
        <p:blipFill rotWithShape="1">
          <a:blip r:embed="rId6">
            <a:alphaModFix/>
          </a:blip>
          <a:srcRect l="58329"/>
          <a:stretch/>
        </p:blipFill>
        <p:spPr>
          <a:xfrm>
            <a:off x="2261885" y="2100284"/>
            <a:ext cx="1016945" cy="2358941"/>
          </a:xfrm>
          <a:prstGeom prst="rect">
            <a:avLst/>
          </a:prstGeom>
          <a:noFill/>
          <a:ln>
            <a:noFill/>
          </a:ln>
        </p:spPr>
      </p:pic>
      <p:pic>
        <p:nvPicPr>
          <p:cNvPr id="889" name="Google Shape;889;p124"/>
          <p:cNvPicPr preferRelativeResize="0"/>
          <p:nvPr/>
        </p:nvPicPr>
        <p:blipFill rotWithShape="1">
          <a:blip r:embed="rId7">
            <a:alphaModFix/>
          </a:blip>
          <a:srcRect r="75999"/>
          <a:stretch/>
        </p:blipFill>
        <p:spPr>
          <a:xfrm>
            <a:off x="670950" y="2079238"/>
            <a:ext cx="1204375" cy="2085269"/>
          </a:xfrm>
          <a:prstGeom prst="rect">
            <a:avLst/>
          </a:prstGeom>
          <a:noFill/>
          <a:ln>
            <a:noFill/>
          </a:ln>
        </p:spPr>
      </p:pic>
      <p:pic>
        <p:nvPicPr>
          <p:cNvPr id="890" name="Google Shape;890;p124"/>
          <p:cNvPicPr preferRelativeResize="0"/>
          <p:nvPr/>
        </p:nvPicPr>
        <p:blipFill rotWithShape="1">
          <a:blip r:embed="rId8">
            <a:alphaModFix/>
          </a:blip>
          <a:srcRect l="28975" r="13838"/>
          <a:stretch/>
        </p:blipFill>
        <p:spPr>
          <a:xfrm>
            <a:off x="5291074" y="2448749"/>
            <a:ext cx="1455900" cy="1136556"/>
          </a:xfrm>
          <a:prstGeom prst="rect">
            <a:avLst/>
          </a:prstGeom>
          <a:noFill/>
          <a:ln>
            <a:noFill/>
          </a:ln>
        </p:spPr>
      </p:pic>
      <p:cxnSp>
        <p:nvCxnSpPr>
          <p:cNvPr id="891" name="Google Shape;891;p124"/>
          <p:cNvCxnSpPr/>
          <p:nvPr/>
        </p:nvCxnSpPr>
        <p:spPr>
          <a:xfrm>
            <a:off x="6831188" y="1783863"/>
            <a:ext cx="0" cy="2676000"/>
          </a:xfrm>
          <a:prstGeom prst="straightConnector1">
            <a:avLst/>
          </a:prstGeom>
          <a:noFill/>
          <a:ln w="9525" cap="flat" cmpd="sng">
            <a:solidFill>
              <a:schemeClr val="dk2"/>
            </a:solidFill>
            <a:prstDash val="solid"/>
            <a:round/>
            <a:headEnd type="none" w="med" len="med"/>
            <a:tailEnd type="none" w="med" len="med"/>
          </a:ln>
        </p:spPr>
      </p:cxnSp>
      <p:sp>
        <p:nvSpPr>
          <p:cNvPr id="892" name="Google Shape;892;p124"/>
          <p:cNvSpPr txBox="1">
            <a:spLocks noGrp="1"/>
          </p:cNvSpPr>
          <p:nvPr>
            <p:ph type="body" idx="1"/>
          </p:nvPr>
        </p:nvSpPr>
        <p:spPr>
          <a:xfrm>
            <a:off x="5217125" y="1468450"/>
            <a:ext cx="1603800" cy="2901000"/>
          </a:xfrm>
          <a:prstGeom prst="rect">
            <a:avLst/>
          </a:prstGeom>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00000"/>
              </a:lnSpc>
              <a:spcBef>
                <a:spcPts val="240"/>
              </a:spcBef>
              <a:spcAft>
                <a:spcPts val="0"/>
              </a:spcAft>
              <a:buNone/>
            </a:pPr>
            <a:r>
              <a:rPr lang="en-US" sz="1000" b="1" dirty="0">
                <a:solidFill>
                  <a:srgbClr val="56C3FF"/>
                </a:solidFill>
              </a:rPr>
              <a:t>WALMART BILL PAY</a:t>
            </a:r>
            <a:endParaRPr sz="1000" b="1" dirty="0">
              <a:solidFill>
                <a:srgbClr val="56C3FF"/>
              </a:solidFill>
            </a:endParaRPr>
          </a:p>
          <a:p>
            <a:pPr marL="0" lvl="0" indent="0" algn="ctr" rtl="0">
              <a:lnSpc>
                <a:spcPct val="100000"/>
              </a:lnSpc>
              <a:spcBef>
                <a:spcPts val="240"/>
              </a:spcBef>
              <a:spcAft>
                <a:spcPts val="0"/>
              </a:spcAft>
              <a:buNone/>
            </a:pPr>
            <a:r>
              <a:rPr lang="en-US" sz="1000" b="1" dirty="0">
                <a:solidFill>
                  <a:srgbClr val="56C3FF"/>
                </a:solidFill>
              </a:rPr>
              <a:t>IN-STORE</a:t>
            </a:r>
            <a:endParaRPr sz="1000" b="1" dirty="0">
              <a:solidFill>
                <a:srgbClr val="56C3FF"/>
              </a:solidFill>
            </a:endParaRPr>
          </a:p>
          <a:p>
            <a:pPr marL="0" lvl="0" indent="0" algn="ctr" rtl="0">
              <a:lnSpc>
                <a:spcPct val="100000"/>
              </a:lnSpc>
              <a:spcBef>
                <a:spcPts val="240"/>
              </a:spcBef>
              <a:spcAft>
                <a:spcPts val="0"/>
              </a:spcAft>
              <a:buNone/>
            </a:pPr>
            <a:endParaRPr b="1" dirty="0">
              <a:solidFill>
                <a:srgbClr val="56C3FF"/>
              </a:solidFill>
            </a:endParaRPr>
          </a:p>
          <a:p>
            <a:pPr marL="0" lvl="0" indent="0" algn="ctr" rtl="0">
              <a:lnSpc>
                <a:spcPct val="100000"/>
              </a:lnSpc>
              <a:spcBef>
                <a:spcPts val="240"/>
              </a:spcBef>
              <a:spcAft>
                <a:spcPts val="0"/>
              </a:spcAft>
              <a:buNone/>
            </a:pPr>
            <a:endParaRPr b="1" dirty="0">
              <a:solidFill>
                <a:srgbClr val="56C3FF"/>
              </a:solidFill>
            </a:endParaRPr>
          </a:p>
        </p:txBody>
      </p:sp>
      <p:sp>
        <p:nvSpPr>
          <p:cNvPr id="893" name="Google Shape;893;p124"/>
          <p:cNvSpPr txBox="1">
            <a:spLocks noGrp="1"/>
          </p:cNvSpPr>
          <p:nvPr>
            <p:ph type="body" idx="1"/>
          </p:nvPr>
        </p:nvSpPr>
        <p:spPr>
          <a:xfrm>
            <a:off x="6893525" y="1468450"/>
            <a:ext cx="1603800" cy="2901000"/>
          </a:xfrm>
          <a:prstGeom prst="rect">
            <a:avLst/>
          </a:prstGeom>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00000"/>
              </a:lnSpc>
              <a:spcBef>
                <a:spcPts val="240"/>
              </a:spcBef>
              <a:spcAft>
                <a:spcPts val="0"/>
              </a:spcAft>
              <a:buNone/>
            </a:pPr>
            <a:r>
              <a:rPr lang="en-US" sz="1000" b="1">
                <a:solidFill>
                  <a:srgbClr val="56C3FF"/>
                </a:solidFill>
              </a:rPr>
              <a:t>SCAN-TO-PAY</a:t>
            </a:r>
            <a:endParaRPr sz="1000" b="1">
              <a:solidFill>
                <a:srgbClr val="56C3FF"/>
              </a:solidFill>
            </a:endParaRPr>
          </a:p>
          <a:p>
            <a:pPr marL="0" lvl="0" indent="0" algn="ctr" rtl="0">
              <a:lnSpc>
                <a:spcPct val="100000"/>
              </a:lnSpc>
              <a:spcBef>
                <a:spcPts val="240"/>
              </a:spcBef>
              <a:spcAft>
                <a:spcPts val="0"/>
              </a:spcAft>
              <a:buNone/>
            </a:pPr>
            <a:r>
              <a:rPr lang="en-US" sz="1000" b="1">
                <a:solidFill>
                  <a:srgbClr val="56C3FF"/>
                </a:solidFill>
              </a:rPr>
              <a:t>(AT RETAILERS)</a:t>
            </a:r>
            <a:endParaRPr sz="1000" b="1">
              <a:solidFill>
                <a:srgbClr val="56C3FF"/>
              </a:solidFill>
            </a:endParaRPr>
          </a:p>
          <a:p>
            <a:pPr marL="0" lvl="0" indent="0" algn="ctr" rtl="0">
              <a:lnSpc>
                <a:spcPct val="100000"/>
              </a:lnSpc>
              <a:spcBef>
                <a:spcPts val="240"/>
              </a:spcBef>
              <a:spcAft>
                <a:spcPts val="0"/>
              </a:spcAft>
              <a:buNone/>
            </a:pPr>
            <a:endParaRPr b="1">
              <a:solidFill>
                <a:srgbClr val="56C3FF"/>
              </a:solidFill>
            </a:endParaRPr>
          </a:p>
          <a:p>
            <a:pPr marL="0" lvl="0" indent="0" algn="ctr" rtl="0">
              <a:lnSpc>
                <a:spcPct val="100000"/>
              </a:lnSpc>
              <a:spcBef>
                <a:spcPts val="240"/>
              </a:spcBef>
              <a:spcAft>
                <a:spcPts val="0"/>
              </a:spcAft>
              <a:buNone/>
            </a:pPr>
            <a:endParaRPr b="1">
              <a:solidFill>
                <a:srgbClr val="56C3FF"/>
              </a:solidFill>
            </a:endParaRPr>
          </a:p>
        </p:txBody>
      </p:sp>
      <p:grpSp>
        <p:nvGrpSpPr>
          <p:cNvPr id="894" name="Google Shape;894;p124"/>
          <p:cNvGrpSpPr/>
          <p:nvPr/>
        </p:nvGrpSpPr>
        <p:grpSpPr>
          <a:xfrm>
            <a:off x="7174326" y="2080088"/>
            <a:ext cx="1016931" cy="1942115"/>
            <a:chOff x="7139800" y="1960375"/>
            <a:chExt cx="1374974" cy="2625900"/>
          </a:xfrm>
        </p:grpSpPr>
        <p:pic>
          <p:nvPicPr>
            <p:cNvPr id="895" name="Google Shape;895;p124"/>
            <p:cNvPicPr preferRelativeResize="0"/>
            <p:nvPr/>
          </p:nvPicPr>
          <p:blipFill rotWithShape="1">
            <a:blip r:embed="rId9">
              <a:alphaModFix/>
            </a:blip>
            <a:srcRect l="16440" r="15817"/>
            <a:stretch/>
          </p:blipFill>
          <p:spPr>
            <a:xfrm>
              <a:off x="7139800" y="1960375"/>
              <a:ext cx="1374974" cy="2625900"/>
            </a:xfrm>
            <a:prstGeom prst="rect">
              <a:avLst/>
            </a:prstGeom>
            <a:noFill/>
            <a:ln>
              <a:noFill/>
            </a:ln>
          </p:spPr>
        </p:pic>
        <p:pic>
          <p:nvPicPr>
            <p:cNvPr id="896" name="Google Shape;896;p124"/>
            <p:cNvPicPr preferRelativeResize="0"/>
            <p:nvPr/>
          </p:nvPicPr>
          <p:blipFill rotWithShape="1">
            <a:blip r:embed="rId10">
              <a:alphaModFix/>
            </a:blip>
            <a:srcRect l="11394" t="11845" r="11824" b="15257"/>
            <a:stretch/>
          </p:blipFill>
          <p:spPr>
            <a:xfrm>
              <a:off x="7260288" y="2333450"/>
              <a:ext cx="1121350" cy="1943124"/>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133"/>
          <p:cNvSpPr txBox="1">
            <a:spLocks noGrp="1"/>
          </p:cNvSpPr>
          <p:nvPr>
            <p:ph type="ctrTitle"/>
          </p:nvPr>
        </p:nvSpPr>
        <p:spPr>
          <a:xfrm>
            <a:off x="53076" y="133811"/>
            <a:ext cx="7998000" cy="525900"/>
          </a:xfrm>
          <a:prstGeom prst="rect">
            <a:avLst/>
          </a:prstGeom>
          <a:noFill/>
          <a:ln>
            <a:noFill/>
          </a:ln>
        </p:spPr>
        <p:txBody>
          <a:bodyPr spcFirstLastPara="1" wrap="square" lIns="66550" tIns="33275" rIns="66550" bIns="33275" anchor="t" anchorCtr="0">
            <a:noAutofit/>
          </a:bodyPr>
          <a:lstStyle/>
          <a:p>
            <a:pPr marL="0" lvl="0" indent="0" algn="l" rtl="0">
              <a:lnSpc>
                <a:spcPct val="96666"/>
              </a:lnSpc>
              <a:spcBef>
                <a:spcPts val="0"/>
              </a:spcBef>
              <a:spcAft>
                <a:spcPts val="0"/>
              </a:spcAft>
              <a:buSzPts val="4500"/>
              <a:buNone/>
            </a:pPr>
            <a:r>
              <a:rPr lang="en-US" dirty="0"/>
              <a:t>DIGITIZED CASH &amp; DIGITAL WALLETS</a:t>
            </a:r>
            <a:endParaRPr dirty="0"/>
          </a:p>
        </p:txBody>
      </p:sp>
      <p:grpSp>
        <p:nvGrpSpPr>
          <p:cNvPr id="1048" name="Google Shape;1048;p133"/>
          <p:cNvGrpSpPr/>
          <p:nvPr/>
        </p:nvGrpSpPr>
        <p:grpSpPr>
          <a:xfrm>
            <a:off x="4562273" y="632531"/>
            <a:ext cx="1671910" cy="3126764"/>
            <a:chOff x="7167090" y="1351963"/>
            <a:chExt cx="1565459" cy="3133972"/>
          </a:xfrm>
        </p:grpSpPr>
        <p:pic>
          <p:nvPicPr>
            <p:cNvPr id="1049" name="Google Shape;1049;p133"/>
            <p:cNvPicPr preferRelativeResize="0"/>
            <p:nvPr/>
          </p:nvPicPr>
          <p:blipFill rotWithShape="1">
            <a:blip r:embed="rId3">
              <a:alphaModFix/>
            </a:blip>
            <a:srcRect/>
            <a:stretch/>
          </p:blipFill>
          <p:spPr>
            <a:xfrm>
              <a:off x="7167090" y="1351963"/>
              <a:ext cx="1565459" cy="3133972"/>
            </a:xfrm>
            <a:prstGeom prst="rect">
              <a:avLst/>
            </a:prstGeom>
            <a:noFill/>
            <a:ln>
              <a:noFill/>
            </a:ln>
          </p:spPr>
        </p:pic>
        <p:pic>
          <p:nvPicPr>
            <p:cNvPr id="1050" name="Google Shape;1050;p133"/>
            <p:cNvPicPr preferRelativeResize="0"/>
            <p:nvPr/>
          </p:nvPicPr>
          <p:blipFill rotWithShape="1">
            <a:blip r:embed="rId4">
              <a:alphaModFix/>
            </a:blip>
            <a:srcRect t="5195"/>
            <a:stretch/>
          </p:blipFill>
          <p:spPr>
            <a:xfrm>
              <a:off x="7298163" y="1578588"/>
              <a:ext cx="1303325" cy="2680725"/>
            </a:xfrm>
            <a:prstGeom prst="rect">
              <a:avLst/>
            </a:prstGeom>
            <a:noFill/>
            <a:ln>
              <a:noFill/>
            </a:ln>
          </p:spPr>
        </p:pic>
      </p:grpSp>
      <p:pic>
        <p:nvPicPr>
          <p:cNvPr id="1056" name="Google Shape;1056;p133"/>
          <p:cNvPicPr preferRelativeResize="0"/>
          <p:nvPr/>
        </p:nvPicPr>
        <p:blipFill rotWithShape="1">
          <a:blip r:embed="rId5">
            <a:alphaModFix/>
          </a:blip>
          <a:srcRect/>
          <a:stretch/>
        </p:blipFill>
        <p:spPr>
          <a:xfrm>
            <a:off x="154031" y="4754738"/>
            <a:ext cx="929213" cy="214556"/>
          </a:xfrm>
          <a:prstGeom prst="rect">
            <a:avLst/>
          </a:prstGeom>
          <a:noFill/>
          <a:ln>
            <a:noFill/>
          </a:ln>
        </p:spPr>
      </p:pic>
      <p:sp>
        <p:nvSpPr>
          <p:cNvPr id="1057" name="Google Shape;1057;p133"/>
          <p:cNvSpPr txBox="1">
            <a:spLocks noGrp="1"/>
          </p:cNvSpPr>
          <p:nvPr>
            <p:ph type="body" idx="1"/>
          </p:nvPr>
        </p:nvSpPr>
        <p:spPr>
          <a:xfrm>
            <a:off x="0" y="-58040"/>
            <a:ext cx="4504200" cy="300000"/>
          </a:xfrm>
          <a:prstGeom prst="rect">
            <a:avLst/>
          </a:prstGeom>
          <a:noFill/>
          <a:ln>
            <a:noFill/>
          </a:ln>
        </p:spPr>
        <p:txBody>
          <a:bodyPr spcFirstLastPara="1" wrap="square" lIns="68575" tIns="34275" rIns="68575" bIns="34275" anchor="t" anchorCtr="0">
            <a:noAutofit/>
          </a:bodyPr>
          <a:lstStyle/>
          <a:p>
            <a:pPr marL="0" lvl="0" indent="0" algn="l" rtl="0">
              <a:lnSpc>
                <a:spcPct val="150000"/>
              </a:lnSpc>
              <a:spcBef>
                <a:spcPts val="200"/>
              </a:spcBef>
              <a:spcAft>
                <a:spcPts val="0"/>
              </a:spcAft>
              <a:buSzPts val="900"/>
              <a:buNone/>
            </a:pPr>
            <a:r>
              <a:rPr lang="en-US" b="1" dirty="0">
                <a:solidFill>
                  <a:schemeClr val="bg2">
                    <a:lumMod val="60000"/>
                    <a:lumOff val="40000"/>
                  </a:schemeClr>
                </a:solidFill>
              </a:rPr>
              <a:t>CUSTOMER EXPERIENCE &amp; BENEFITS</a:t>
            </a:r>
            <a:endParaRPr b="1" dirty="0">
              <a:solidFill>
                <a:schemeClr val="bg2">
                  <a:lumMod val="60000"/>
                  <a:lumOff val="40000"/>
                </a:schemeClr>
              </a:solidFill>
            </a:endParaRPr>
          </a:p>
        </p:txBody>
      </p:sp>
      <p:sp>
        <p:nvSpPr>
          <p:cNvPr id="1058" name="Google Shape;1058;p133"/>
          <p:cNvSpPr txBox="1">
            <a:spLocks noGrp="1"/>
          </p:cNvSpPr>
          <p:nvPr>
            <p:ph type="body" idx="1"/>
          </p:nvPr>
        </p:nvSpPr>
        <p:spPr>
          <a:xfrm>
            <a:off x="147736" y="851562"/>
            <a:ext cx="4140962" cy="3117900"/>
          </a:xfrm>
          <a:prstGeom prst="rect">
            <a:avLst/>
          </a:prstGeom>
        </p:spPr>
        <p:txBody>
          <a:bodyPr spcFirstLastPara="1" wrap="square" lIns="68575" tIns="34275" rIns="68575" bIns="34275" anchor="t" anchorCtr="0">
            <a:noAutofit/>
          </a:bodyPr>
          <a:lstStyle/>
          <a:p>
            <a:pPr marL="0" lvl="0" indent="0" algn="l" rtl="0">
              <a:lnSpc>
                <a:spcPct val="150000"/>
              </a:lnSpc>
              <a:spcBef>
                <a:spcPts val="200"/>
              </a:spcBef>
              <a:spcAft>
                <a:spcPts val="0"/>
              </a:spcAft>
              <a:buNone/>
            </a:pPr>
            <a:r>
              <a:rPr lang="en-US" sz="1050" b="1" dirty="0"/>
              <a:t>Customers can add cash to their PayPal account and other digital wallets at more than 100,000 locations nationwide</a:t>
            </a:r>
            <a:endParaRPr sz="1050" b="1" dirty="0"/>
          </a:p>
          <a:p>
            <a:pPr marL="0" lvl="0" indent="0" algn="l" rtl="0">
              <a:lnSpc>
                <a:spcPct val="150000"/>
              </a:lnSpc>
              <a:spcBef>
                <a:spcPts val="1000"/>
              </a:spcBef>
              <a:spcAft>
                <a:spcPts val="0"/>
              </a:spcAft>
              <a:buClr>
                <a:schemeClr val="dk1"/>
              </a:buClr>
              <a:buSzPts val="1100"/>
              <a:buFont typeface="Arial"/>
              <a:buNone/>
            </a:pPr>
            <a:endParaRPr sz="1050" dirty="0"/>
          </a:p>
          <a:p>
            <a:pPr marL="457200" lvl="0" indent="-304800" algn="l" rtl="0">
              <a:lnSpc>
                <a:spcPct val="150000"/>
              </a:lnSpc>
              <a:spcBef>
                <a:spcPts val="0"/>
              </a:spcBef>
              <a:spcAft>
                <a:spcPts val="0"/>
              </a:spcAft>
              <a:buClr>
                <a:schemeClr val="accent4"/>
              </a:buClr>
              <a:buSzPts val="1200"/>
              <a:buFont typeface="Montserrat"/>
              <a:buChar char="●"/>
            </a:pPr>
            <a:r>
              <a:rPr lang="en-US" sz="1050" dirty="0"/>
              <a:t>Simply search for a location in the PayPal app, bring cash to a participating store, show the cashier the code, and the money will be added to PayPal balance</a:t>
            </a:r>
            <a:endParaRPr sz="1050" dirty="0"/>
          </a:p>
          <a:p>
            <a:pPr marL="0" lvl="0" indent="0" algn="l" rtl="0">
              <a:lnSpc>
                <a:spcPct val="150000"/>
              </a:lnSpc>
              <a:spcBef>
                <a:spcPts val="0"/>
              </a:spcBef>
              <a:spcAft>
                <a:spcPts val="0"/>
              </a:spcAft>
              <a:buClr>
                <a:schemeClr val="dk1"/>
              </a:buClr>
              <a:buSzPts val="1100"/>
              <a:buFont typeface="Arial"/>
              <a:buNone/>
            </a:pPr>
            <a:endParaRPr sz="1050" dirty="0"/>
          </a:p>
          <a:p>
            <a:pPr marL="457200" lvl="0" indent="-304800" algn="l" rtl="0">
              <a:lnSpc>
                <a:spcPct val="150000"/>
              </a:lnSpc>
              <a:spcBef>
                <a:spcPts val="0"/>
              </a:spcBef>
              <a:spcAft>
                <a:spcPts val="0"/>
              </a:spcAft>
              <a:buClr>
                <a:schemeClr val="accent4"/>
              </a:buClr>
              <a:buSzPts val="1200"/>
              <a:buFont typeface="Montserrat"/>
              <a:buChar char="●"/>
            </a:pPr>
            <a:r>
              <a:rPr lang="en-US" sz="1050" dirty="0"/>
              <a:t>Customers now have the option to use their Digital Wallet balance to digitally pay for bills</a:t>
            </a:r>
          </a:p>
          <a:p>
            <a:pPr marL="152400" lvl="0" indent="0" algn="l" rtl="0">
              <a:lnSpc>
                <a:spcPct val="150000"/>
              </a:lnSpc>
              <a:spcBef>
                <a:spcPts val="0"/>
              </a:spcBef>
              <a:spcAft>
                <a:spcPts val="0"/>
              </a:spcAft>
              <a:buClr>
                <a:schemeClr val="accent4"/>
              </a:buClr>
              <a:buSzPts val="1200"/>
            </a:pPr>
            <a:endParaRPr lang="en-US" sz="1050" dirty="0"/>
          </a:p>
          <a:p>
            <a:pPr marL="457200" lvl="0" indent="-304800" algn="l" rtl="0">
              <a:lnSpc>
                <a:spcPct val="150000"/>
              </a:lnSpc>
              <a:spcBef>
                <a:spcPts val="0"/>
              </a:spcBef>
              <a:spcAft>
                <a:spcPts val="0"/>
              </a:spcAft>
              <a:buClr>
                <a:schemeClr val="accent4"/>
              </a:buClr>
              <a:buSzPts val="1200"/>
              <a:buFont typeface="Montserrat"/>
              <a:buChar char="●"/>
            </a:pPr>
            <a:r>
              <a:rPr lang="en-US" sz="1050" dirty="0"/>
              <a:t>Direct Deposits and Tax Refunds  + Crypto</a:t>
            </a:r>
            <a:endParaRPr sz="1050" dirty="0"/>
          </a:p>
          <a:p>
            <a:pPr marL="0" lvl="0" indent="0" algn="l" rtl="0">
              <a:lnSpc>
                <a:spcPct val="100000"/>
              </a:lnSpc>
              <a:spcBef>
                <a:spcPts val="900"/>
              </a:spcBef>
              <a:spcAft>
                <a:spcPts val="0"/>
              </a:spcAft>
              <a:buClr>
                <a:srgbClr val="01C5FE"/>
              </a:buClr>
              <a:buSzPts val="900"/>
              <a:buFont typeface="Noto Sans Symbols"/>
              <a:buNone/>
            </a:pPr>
            <a:endParaRPr sz="900" dirty="0"/>
          </a:p>
          <a:p>
            <a:pPr marL="0" lvl="0" indent="0" algn="l" rtl="0">
              <a:lnSpc>
                <a:spcPct val="100000"/>
              </a:lnSpc>
              <a:spcBef>
                <a:spcPts val="900"/>
              </a:spcBef>
              <a:spcAft>
                <a:spcPts val="0"/>
              </a:spcAft>
              <a:buClr>
                <a:schemeClr val="dk1"/>
              </a:buClr>
              <a:buSzPts val="900"/>
              <a:buFont typeface="Arial"/>
              <a:buNone/>
            </a:pPr>
            <a:endParaRPr sz="900" b="1" dirty="0"/>
          </a:p>
          <a:p>
            <a:pPr marL="0" lvl="0" indent="0" algn="l" rtl="0">
              <a:lnSpc>
                <a:spcPct val="115000"/>
              </a:lnSpc>
              <a:spcBef>
                <a:spcPts val="200"/>
              </a:spcBef>
              <a:spcAft>
                <a:spcPts val="0"/>
              </a:spcAft>
              <a:buNone/>
            </a:pPr>
            <a:endParaRPr b="1" dirty="0"/>
          </a:p>
          <a:p>
            <a:pPr marL="0" lvl="0" indent="0" algn="l" rtl="0">
              <a:spcBef>
                <a:spcPts val="1000"/>
              </a:spcBef>
              <a:spcAft>
                <a:spcPts val="0"/>
              </a:spcAft>
              <a:buNone/>
            </a:pPr>
            <a:endParaRPr dirty="0"/>
          </a:p>
        </p:txBody>
      </p:sp>
      <p:pic>
        <p:nvPicPr>
          <p:cNvPr id="1059" name="Google Shape;1059;p133"/>
          <p:cNvPicPr preferRelativeResize="0"/>
          <p:nvPr/>
        </p:nvPicPr>
        <p:blipFill>
          <a:blip r:embed="rId6">
            <a:alphaModFix/>
          </a:blip>
          <a:stretch>
            <a:fillRect/>
          </a:stretch>
        </p:blipFill>
        <p:spPr>
          <a:xfrm>
            <a:off x="7432717" y="482531"/>
            <a:ext cx="1236719" cy="300000"/>
          </a:xfrm>
          <a:prstGeom prst="rect">
            <a:avLst/>
          </a:prstGeom>
          <a:noFill/>
          <a:ln>
            <a:noFill/>
          </a:ln>
        </p:spPr>
      </p:pic>
      <p:pic>
        <p:nvPicPr>
          <p:cNvPr id="15" name="Picture 14">
            <a:extLst>
              <a:ext uri="{FF2B5EF4-FFF2-40B4-BE49-F238E27FC236}">
                <a16:creationId xmlns:a16="http://schemas.microsoft.com/office/drawing/2014/main" id="{F4A43560-982A-484B-A508-25B8F0B1FF05}"/>
              </a:ext>
            </a:extLst>
          </p:cNvPr>
          <p:cNvPicPr>
            <a:picLocks noChangeAspect="1"/>
          </p:cNvPicPr>
          <p:nvPr/>
        </p:nvPicPr>
        <p:blipFill>
          <a:blip r:embed="rId7"/>
          <a:stretch>
            <a:fillRect/>
          </a:stretch>
        </p:blipFill>
        <p:spPr>
          <a:xfrm>
            <a:off x="7148566" y="895487"/>
            <a:ext cx="1911448" cy="2590933"/>
          </a:xfrm>
          <a:prstGeom prst="rect">
            <a:avLst/>
          </a:prstGeom>
        </p:spPr>
      </p:pic>
      <p:grpSp>
        <p:nvGrpSpPr>
          <p:cNvPr id="1051" name="Google Shape;1051;p133"/>
          <p:cNvGrpSpPr/>
          <p:nvPr/>
        </p:nvGrpSpPr>
        <p:grpSpPr>
          <a:xfrm>
            <a:off x="5955046" y="2016736"/>
            <a:ext cx="1578765" cy="3126764"/>
            <a:chOff x="7424782" y="1497663"/>
            <a:chExt cx="1565459" cy="3133972"/>
          </a:xfrm>
        </p:grpSpPr>
        <p:grpSp>
          <p:nvGrpSpPr>
            <p:cNvPr id="1052" name="Google Shape;1052;p133"/>
            <p:cNvGrpSpPr/>
            <p:nvPr/>
          </p:nvGrpSpPr>
          <p:grpSpPr>
            <a:xfrm>
              <a:off x="7424782" y="1497663"/>
              <a:ext cx="1565459" cy="3133972"/>
              <a:chOff x="7167090" y="1351963"/>
              <a:chExt cx="1565459" cy="3133972"/>
            </a:xfrm>
          </p:grpSpPr>
          <p:pic>
            <p:nvPicPr>
              <p:cNvPr id="1053" name="Google Shape;1053;p133"/>
              <p:cNvPicPr preferRelativeResize="0"/>
              <p:nvPr/>
            </p:nvPicPr>
            <p:blipFill rotWithShape="1">
              <a:blip r:embed="rId3">
                <a:alphaModFix/>
              </a:blip>
              <a:srcRect/>
              <a:stretch/>
            </p:blipFill>
            <p:spPr>
              <a:xfrm>
                <a:off x="7167090" y="1351963"/>
                <a:ext cx="1565459" cy="3133972"/>
              </a:xfrm>
              <a:prstGeom prst="rect">
                <a:avLst/>
              </a:prstGeom>
              <a:noFill/>
              <a:ln>
                <a:noFill/>
              </a:ln>
            </p:spPr>
          </p:pic>
          <p:pic>
            <p:nvPicPr>
              <p:cNvPr id="1054" name="Google Shape;1054;p133"/>
              <p:cNvPicPr preferRelativeResize="0"/>
              <p:nvPr/>
            </p:nvPicPr>
            <p:blipFill rotWithShape="1">
              <a:blip r:embed="rId4">
                <a:alphaModFix/>
              </a:blip>
              <a:srcRect t="5195"/>
              <a:stretch/>
            </p:blipFill>
            <p:spPr>
              <a:xfrm>
                <a:off x="7298163" y="1578588"/>
                <a:ext cx="1303325" cy="2680725"/>
              </a:xfrm>
              <a:prstGeom prst="rect">
                <a:avLst/>
              </a:prstGeom>
              <a:noFill/>
              <a:ln>
                <a:noFill/>
              </a:ln>
            </p:spPr>
          </p:pic>
        </p:grpSp>
        <p:pic>
          <p:nvPicPr>
            <p:cNvPr id="1055" name="Google Shape;1055;p133" descr="https://lh5.googleusercontent.com/W4cDPXPoB_a9hJyRNg6EYGw7m-9-CLz7VtGMZiO96Z_fc36wF2uR9XSh682K_JTRv5XbB-5LE6TJ2oHIorxB0VaB-MOj-qrH67Ox2w0oCf4CiIYZcuwAuIr8vZZ1ewp3EPsy-r2YvpX2"/>
            <p:cNvPicPr preferRelativeResize="0"/>
            <p:nvPr/>
          </p:nvPicPr>
          <p:blipFill rotWithShape="1">
            <a:blip r:embed="rId8">
              <a:alphaModFix/>
            </a:blip>
            <a:srcRect/>
            <a:stretch/>
          </p:blipFill>
          <p:spPr>
            <a:xfrm>
              <a:off x="7551712" y="1724288"/>
              <a:ext cx="1323608" cy="2680725"/>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10"/>
        <p:cNvGrpSpPr/>
        <p:nvPr/>
      </p:nvGrpSpPr>
      <p:grpSpPr>
        <a:xfrm>
          <a:off x="0" y="0"/>
          <a:ext cx="0" cy="0"/>
          <a:chOff x="0" y="0"/>
          <a:chExt cx="0" cy="0"/>
        </a:xfrm>
      </p:grpSpPr>
      <p:sp>
        <p:nvSpPr>
          <p:cNvPr id="1111" name="Google Shape;1111;p137"/>
          <p:cNvSpPr txBox="1">
            <a:spLocks noGrp="1"/>
          </p:cNvSpPr>
          <p:nvPr>
            <p:ph type="body" idx="1"/>
          </p:nvPr>
        </p:nvSpPr>
        <p:spPr>
          <a:xfrm>
            <a:off x="496880" y="1468450"/>
            <a:ext cx="4699800" cy="2901000"/>
          </a:xfrm>
          <a:prstGeom prst="rect">
            <a:avLst/>
          </a:prstGeom>
        </p:spPr>
        <p:txBody>
          <a:bodyPr spcFirstLastPara="1" wrap="square" lIns="91425" tIns="45700" rIns="91425" bIns="45700" anchor="t" anchorCtr="0">
            <a:noAutofit/>
          </a:bodyPr>
          <a:lstStyle/>
          <a:p>
            <a:pPr marL="457200" lvl="0" indent="-304800" algn="l" rtl="0">
              <a:spcBef>
                <a:spcPts val="240"/>
              </a:spcBef>
              <a:spcAft>
                <a:spcPts val="0"/>
              </a:spcAft>
              <a:buSzPts val="1200"/>
              <a:buFont typeface="Montserrat"/>
              <a:buAutoNum type="arabicPeriod"/>
            </a:pPr>
            <a:r>
              <a:rPr lang="en-US"/>
              <a:t>Upon arriving at their local Walmart, customers tell the MoneyCenter associate the biller/company name, provide their account number, and ask to pay their bill with “Walmart Bill Pay” for the fastest payment processing.</a:t>
            </a:r>
            <a:endParaRPr/>
          </a:p>
          <a:p>
            <a:pPr marL="457200" lvl="0" indent="0" algn="l" rtl="0">
              <a:spcBef>
                <a:spcPts val="240"/>
              </a:spcBef>
              <a:spcAft>
                <a:spcPts val="0"/>
              </a:spcAft>
              <a:buNone/>
            </a:pPr>
            <a:endParaRPr/>
          </a:p>
          <a:p>
            <a:pPr marL="457200" lvl="0" indent="-304800" algn="l" rtl="0">
              <a:spcBef>
                <a:spcPts val="240"/>
              </a:spcBef>
              <a:spcAft>
                <a:spcPts val="0"/>
              </a:spcAft>
              <a:buSzPts val="1200"/>
              <a:buFont typeface="Montserrat"/>
              <a:buAutoNum type="arabicPeriod"/>
            </a:pPr>
            <a:r>
              <a:rPr lang="en-US"/>
              <a:t>Customer provides cash, debit card, or Ucards™ to pay for the bill balance. </a:t>
            </a:r>
            <a:endParaRPr/>
          </a:p>
          <a:p>
            <a:pPr marL="457200" lvl="0" indent="0" algn="l" rtl="0">
              <a:spcBef>
                <a:spcPts val="240"/>
              </a:spcBef>
              <a:spcAft>
                <a:spcPts val="0"/>
              </a:spcAft>
              <a:buNone/>
            </a:pPr>
            <a:endParaRPr/>
          </a:p>
          <a:p>
            <a:pPr marL="457200" lvl="0" indent="-304800" algn="l" rtl="0">
              <a:spcBef>
                <a:spcPts val="240"/>
              </a:spcBef>
              <a:spcAft>
                <a:spcPts val="0"/>
              </a:spcAft>
              <a:buSzPts val="1200"/>
              <a:buFont typeface="Montserrat"/>
              <a:buAutoNum type="arabicPeriod"/>
            </a:pPr>
            <a:r>
              <a:rPr lang="en-US"/>
              <a:t>Payments post real-time* so there’s no interruptions to service or collections </a:t>
            </a:r>
            <a:endParaRPr>
              <a:solidFill>
                <a:srgbClr val="FF0000"/>
              </a:solidFill>
            </a:endParaRPr>
          </a:p>
          <a:p>
            <a:pPr marL="0" lvl="0" indent="0" algn="l" rtl="0">
              <a:spcBef>
                <a:spcPts val="240"/>
              </a:spcBef>
              <a:spcAft>
                <a:spcPts val="0"/>
              </a:spcAft>
              <a:buNone/>
            </a:pPr>
            <a:endParaRPr/>
          </a:p>
          <a:p>
            <a:pPr marL="0" lvl="0" indent="0" algn="l" rtl="0">
              <a:spcBef>
                <a:spcPts val="240"/>
              </a:spcBef>
              <a:spcAft>
                <a:spcPts val="0"/>
              </a:spcAft>
              <a:buNone/>
            </a:pPr>
            <a:endParaRPr/>
          </a:p>
        </p:txBody>
      </p:sp>
      <p:pic>
        <p:nvPicPr>
          <p:cNvPr id="1112" name="Google Shape;1112;p137"/>
          <p:cNvPicPr preferRelativeResize="0"/>
          <p:nvPr/>
        </p:nvPicPr>
        <p:blipFill rotWithShape="1">
          <a:blip r:embed="rId3">
            <a:alphaModFix/>
          </a:blip>
          <a:srcRect l="23273" r="14179"/>
          <a:stretch/>
        </p:blipFill>
        <p:spPr>
          <a:xfrm>
            <a:off x="5555025" y="1948201"/>
            <a:ext cx="3084474" cy="2421250"/>
          </a:xfrm>
          <a:prstGeom prst="rect">
            <a:avLst/>
          </a:prstGeom>
          <a:noFill/>
          <a:ln>
            <a:noFill/>
          </a:ln>
        </p:spPr>
      </p:pic>
      <p:sp>
        <p:nvSpPr>
          <p:cNvPr id="1113" name="Google Shape;1113;p137"/>
          <p:cNvSpPr/>
          <p:nvPr/>
        </p:nvSpPr>
        <p:spPr>
          <a:xfrm>
            <a:off x="6334650" y="829975"/>
            <a:ext cx="1238700" cy="1007400"/>
          </a:xfrm>
          <a:prstGeom prst="wedgeRectCallout">
            <a:avLst>
              <a:gd name="adj1" fmla="val 50131"/>
              <a:gd name="adj2" fmla="val 83953"/>
            </a:avLst>
          </a:prstGeom>
          <a:solidFill>
            <a:schemeClr val="lt1"/>
          </a:solidFill>
          <a:ln w="9525" cap="flat" cmpd="sng">
            <a:solidFill>
              <a:srgbClr val="061D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100" i="1">
                <a:solidFill>
                  <a:srgbClr val="061D52"/>
                </a:solidFill>
                <a:latin typeface="Montserrat"/>
                <a:ea typeface="Montserrat"/>
                <a:cs typeface="Montserrat"/>
                <a:sym typeface="Montserrat"/>
              </a:rPr>
              <a:t>I’d like to pay my </a:t>
            </a:r>
            <a:r>
              <a:rPr lang="en-US" sz="1100" b="1" i="1">
                <a:solidFill>
                  <a:srgbClr val="061D52"/>
                </a:solidFill>
                <a:latin typeface="Montserrat"/>
                <a:ea typeface="Montserrat"/>
                <a:cs typeface="Montserrat"/>
                <a:sym typeface="Montserrat"/>
              </a:rPr>
              <a:t>ABC bill </a:t>
            </a:r>
            <a:r>
              <a:rPr lang="en-US" sz="1100" i="1">
                <a:solidFill>
                  <a:srgbClr val="061D52"/>
                </a:solidFill>
                <a:latin typeface="Montserrat"/>
                <a:ea typeface="Montserrat"/>
                <a:cs typeface="Montserrat"/>
                <a:sym typeface="Montserrat"/>
              </a:rPr>
              <a:t>with </a:t>
            </a:r>
            <a:r>
              <a:rPr lang="en-US" sz="1100" b="1" i="1">
                <a:solidFill>
                  <a:srgbClr val="061D52"/>
                </a:solidFill>
                <a:latin typeface="Montserrat"/>
                <a:ea typeface="Montserrat"/>
                <a:cs typeface="Montserrat"/>
                <a:sym typeface="Montserrat"/>
              </a:rPr>
              <a:t>Walmart Bill Pay</a:t>
            </a:r>
            <a:r>
              <a:rPr lang="en-US" sz="1100" i="1">
                <a:solidFill>
                  <a:srgbClr val="061D52"/>
                </a:solidFill>
                <a:latin typeface="Montserrat"/>
                <a:ea typeface="Montserrat"/>
                <a:cs typeface="Montserrat"/>
                <a:sym typeface="Montserrat"/>
              </a:rPr>
              <a:t>.</a:t>
            </a:r>
            <a:endParaRPr sz="1100" i="1">
              <a:solidFill>
                <a:srgbClr val="061D52"/>
              </a:solidFill>
              <a:latin typeface="Montserrat"/>
              <a:ea typeface="Montserrat"/>
              <a:cs typeface="Montserrat"/>
              <a:sym typeface="Montserrat"/>
            </a:endParaRPr>
          </a:p>
        </p:txBody>
      </p:sp>
      <p:sp>
        <p:nvSpPr>
          <p:cNvPr id="1114" name="Google Shape;1114;p137"/>
          <p:cNvSpPr txBox="1"/>
          <p:nvPr/>
        </p:nvSpPr>
        <p:spPr>
          <a:xfrm>
            <a:off x="2646200" y="4781950"/>
            <a:ext cx="6209400" cy="3831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US" sz="600">
                <a:solidFill>
                  <a:srgbClr val="B7B7B7"/>
                </a:solidFill>
                <a:latin typeface="Montserrat"/>
                <a:ea typeface="Montserrat"/>
                <a:cs typeface="Montserrat"/>
                <a:sym typeface="Montserrat"/>
              </a:rPr>
              <a:t>*payments through Walmart Bill Pay will always post real-time unless the Client opts for batch delivery. Processor may show as “WMBP” on associate screen. </a:t>
            </a:r>
            <a:r>
              <a:rPr lang="en-US" sz="600" u="sng">
                <a:solidFill>
                  <a:srgbClr val="B7B7B7"/>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Ucards</a:t>
            </a:r>
            <a:r>
              <a:rPr lang="en-US" sz="600">
                <a:solidFill>
                  <a:srgbClr val="B7B7B7"/>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 </a:t>
            </a:r>
            <a:r>
              <a:rPr lang="en-US" sz="600">
                <a:solidFill>
                  <a:srgbClr val="B7B7B7"/>
                </a:solidFill>
                <a:latin typeface="Montserrat"/>
                <a:ea typeface="Montserrat"/>
                <a:cs typeface="Montserrat"/>
                <a:sym typeface="Montserrat"/>
              </a:rPr>
              <a:t>= United Healthcare cards</a:t>
            </a:r>
            <a:endParaRPr sz="600">
              <a:solidFill>
                <a:srgbClr val="061D52"/>
              </a:solidFill>
              <a:latin typeface="Montserrat"/>
              <a:ea typeface="Montserrat"/>
              <a:cs typeface="Montserrat"/>
              <a:sym typeface="Montserrat"/>
            </a:endParaRPr>
          </a:p>
        </p:txBody>
      </p:sp>
      <p:sp>
        <p:nvSpPr>
          <p:cNvPr id="1115" name="Google Shape;1115;p137"/>
          <p:cNvSpPr txBox="1">
            <a:spLocks noGrp="1"/>
          </p:cNvSpPr>
          <p:nvPr>
            <p:ph type="ctrTitle"/>
          </p:nvPr>
        </p:nvSpPr>
        <p:spPr>
          <a:xfrm>
            <a:off x="497507" y="588412"/>
            <a:ext cx="8142000" cy="722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WALMART BILL PAY</a:t>
            </a:r>
            <a:endParaRPr/>
          </a:p>
        </p:txBody>
      </p:sp>
      <p:sp>
        <p:nvSpPr>
          <p:cNvPr id="1116" name="Google Shape;1116;p137"/>
          <p:cNvSpPr txBox="1">
            <a:spLocks noGrp="1"/>
          </p:cNvSpPr>
          <p:nvPr>
            <p:ph type="body" idx="1"/>
          </p:nvPr>
        </p:nvSpPr>
        <p:spPr>
          <a:xfrm>
            <a:off x="497500" y="328700"/>
            <a:ext cx="4235100" cy="3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6C3FF"/>
              </a:buClr>
              <a:buSzPts val="1000"/>
              <a:buFont typeface="Montserrat ExtraBold"/>
              <a:buNone/>
            </a:pPr>
            <a:r>
              <a:rPr lang="en-US" b="1">
                <a:solidFill>
                  <a:srgbClr val="56C3FF"/>
                </a:solidFill>
              </a:rPr>
              <a:t>CUSTOMER EXPERIENCE &amp; BENEFITS</a:t>
            </a:r>
            <a:endParaRPr b="1">
              <a:solidFill>
                <a:srgbClr val="56C3FF"/>
              </a:solidFill>
            </a:endParaRPr>
          </a:p>
        </p:txBody>
      </p:sp>
    </p:spTree>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Paymentus">
      <a:dk1>
        <a:srgbClr val="000000"/>
      </a:dk1>
      <a:lt1>
        <a:srgbClr val="FFFFFF"/>
      </a:lt1>
      <a:dk2>
        <a:srgbClr val="939598"/>
      </a:dk2>
      <a:lt2>
        <a:srgbClr val="EFEFEF"/>
      </a:lt2>
      <a:accent1>
        <a:srgbClr val="134E78"/>
      </a:accent1>
      <a:accent2>
        <a:srgbClr val="061E51"/>
      </a:accent2>
      <a:accent3>
        <a:srgbClr val="DCF1FF"/>
      </a:accent3>
      <a:accent4>
        <a:srgbClr val="56C3FF"/>
      </a:accent4>
      <a:accent5>
        <a:srgbClr val="2364F6"/>
      </a:accent5>
      <a:accent6>
        <a:srgbClr val="E4C800"/>
      </a:accent6>
      <a:hlink>
        <a:srgbClr val="7B53F5"/>
      </a:hlink>
      <a:folHlink>
        <a:srgbClr val="93959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4851</TotalTime>
  <Words>1330</Words>
  <Application>Microsoft Office PowerPoint</Application>
  <PresentationFormat>On-screen Show (16:9)</PresentationFormat>
  <Paragraphs>210</Paragraphs>
  <Slides>22</Slides>
  <Notes>16</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22</vt:i4>
      </vt:variant>
    </vt:vector>
  </HeadingPairs>
  <TitlesOfParts>
    <vt:vector size="39" baseType="lpstr">
      <vt:lpstr>Barlow Condensed</vt:lpstr>
      <vt:lpstr>Montserrat ExtraBold</vt:lpstr>
      <vt:lpstr>Century Gothic</vt:lpstr>
      <vt:lpstr>Barlow Condensed SemiBold</vt:lpstr>
      <vt:lpstr>Noto Sans Symbols</vt:lpstr>
      <vt:lpstr>Montserrat</vt:lpstr>
      <vt:lpstr>Arial</vt:lpstr>
      <vt:lpstr>Symbol</vt:lpstr>
      <vt:lpstr>Montserrat regular</vt:lpstr>
      <vt:lpstr>Calibri</vt:lpstr>
      <vt:lpstr>Barlow Condensed bold</vt:lpstr>
      <vt:lpstr>1_Custom Design</vt:lpstr>
      <vt:lpstr>2_Custom Design</vt:lpstr>
      <vt:lpstr>Custom Design</vt:lpstr>
      <vt:lpstr>4_Office Theme</vt:lpstr>
      <vt:lpstr>6_Office Theme</vt:lpstr>
      <vt:lpstr>4_Custom Design</vt:lpstr>
      <vt:lpstr> ALTERNATIVE PAYMENTS IN A CASHLESS WORLD</vt:lpstr>
      <vt:lpstr>PowerPoint Presentation</vt:lpstr>
      <vt:lpstr>DYK: DID YOU KNOW</vt:lpstr>
      <vt:lpstr>THE NEXT GENERATION OF BILL PRESENTMENT, PAYMENT  AND MONEY MOVEMENT™</vt:lpstr>
      <vt:lpstr>NEVER LEAVE A CUSTOMER BEHIND</vt:lpstr>
      <vt:lpstr>STAFF BENEFITS</vt:lpstr>
      <vt:lpstr>5-PRONG APPROACH TO IN PERSON / CASH BILL PAY</vt:lpstr>
      <vt:lpstr>DIGITIZED CASH &amp; DIGITAL WALLETS</vt:lpstr>
      <vt:lpstr>WALMART BILL PAY</vt:lpstr>
      <vt:lpstr>SCAN-TO-PAY @ RETAIL</vt:lpstr>
      <vt:lpstr>SCAN-T0-PAY AT IN-PERSON RETAIL LOCATIONS</vt:lpstr>
      <vt:lpstr>CONVENIENT, LOCAL ACCESS</vt:lpstr>
      <vt:lpstr> </vt:lpstr>
      <vt:lpstr>PowerPoint Presentation</vt:lpstr>
      <vt:lpstr>PowerPoint Presentation</vt:lpstr>
      <vt:lpstr>PowerPoint Presentation</vt:lpstr>
      <vt:lpstr>PowerPoint Presentation</vt:lpstr>
      <vt:lpstr>PowerPoint Presentation</vt:lpstr>
      <vt:lpstr>PowerPoint Presentation</vt:lpstr>
      <vt:lpstr>ADOPTION MARKETING SERVICES &amp; ASSETS </vt:lpstr>
      <vt:lpstr>EXAMPLE: CASH BILL PAY FOR UTILITY BILLERS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Bentley Claudon</dc:creator>
  <cp:lastModifiedBy>Bentley Claudon</cp:lastModifiedBy>
  <cp:revision>142</cp:revision>
  <dcterms:modified xsi:type="dcterms:W3CDTF">2025-02-13T14:12:36Z</dcterms:modified>
</cp:coreProperties>
</file>