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256" r:id="rId5"/>
    <p:sldId id="294" r:id="rId6"/>
    <p:sldId id="284" r:id="rId7"/>
    <p:sldId id="285" r:id="rId8"/>
    <p:sldId id="287" r:id="rId9"/>
    <p:sldId id="288" r:id="rId10"/>
    <p:sldId id="289" r:id="rId11"/>
    <p:sldId id="292" r:id="rId12"/>
    <p:sldId id="293" r:id="rId13"/>
    <p:sldId id="291" r:id="rId14"/>
    <p:sldId id="290" r:id="rId15"/>
    <p:sldId id="296" r:id="rId16"/>
    <p:sldId id="298" r:id="rId17"/>
    <p:sldId id="299" r:id="rId18"/>
    <p:sldId id="300" r:id="rId19"/>
    <p:sldId id="301" r:id="rId20"/>
    <p:sldId id="302" r:id="rId21"/>
    <p:sldId id="295"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bach, Adam J" initials="FAJ" lastIdx="1" clrIdx="0">
    <p:extLst>
      <p:ext uri="{19B8F6BF-5375-455C-9EA6-DF929625EA0E}">
        <p15:presenceInfo xmlns:p15="http://schemas.microsoft.com/office/powerpoint/2012/main" userId="S-1-5-21-1382358963-1860565426-3855039440-540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07"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bach, Adam J" userId="bfc5c1aa-dfa5-4c62-92ae-9803c750fe2c" providerId="ADAL" clId="{AE26BD54-0224-452D-AA99-2E11EE652A15}"/>
    <pc:docChg chg="undo custSel addSld modSld sldOrd">
      <pc:chgData name="Fernbach, Adam J" userId="bfc5c1aa-dfa5-4c62-92ae-9803c750fe2c" providerId="ADAL" clId="{AE26BD54-0224-452D-AA99-2E11EE652A15}" dt="2023-01-13T21:38:20.958" v="1504" actId="20577"/>
      <pc:docMkLst>
        <pc:docMk/>
      </pc:docMkLst>
      <pc:sldChg chg="modSp">
        <pc:chgData name="Fernbach, Adam J" userId="bfc5c1aa-dfa5-4c62-92ae-9803c750fe2c" providerId="ADAL" clId="{AE26BD54-0224-452D-AA99-2E11EE652A15}" dt="2023-01-13T19:07:46.134" v="6" actId="20577"/>
        <pc:sldMkLst>
          <pc:docMk/>
          <pc:sldMk cId="30964697" sldId="284"/>
        </pc:sldMkLst>
        <pc:spChg chg="mod">
          <ac:chgData name="Fernbach, Adam J" userId="bfc5c1aa-dfa5-4c62-92ae-9803c750fe2c" providerId="ADAL" clId="{AE26BD54-0224-452D-AA99-2E11EE652A15}" dt="2023-01-13T19:07:46.134" v="6" actId="20577"/>
          <ac:spMkLst>
            <pc:docMk/>
            <pc:sldMk cId="30964697" sldId="284"/>
            <ac:spMk id="2" creationId="{8AEC1783-2662-41FF-AC0A-168913E4D32C}"/>
          </ac:spMkLst>
        </pc:spChg>
      </pc:sldChg>
      <pc:sldChg chg="addSp delSp modSp add">
        <pc:chgData name="Fernbach, Adam J" userId="bfc5c1aa-dfa5-4c62-92ae-9803c750fe2c" providerId="ADAL" clId="{AE26BD54-0224-452D-AA99-2E11EE652A15}" dt="2023-01-13T19:22:35.299" v="454" actId="1076"/>
        <pc:sldMkLst>
          <pc:docMk/>
          <pc:sldMk cId="1856640152" sldId="285"/>
        </pc:sldMkLst>
        <pc:spChg chg="add del mod">
          <ac:chgData name="Fernbach, Adam J" userId="bfc5c1aa-dfa5-4c62-92ae-9803c750fe2c" providerId="ADAL" clId="{AE26BD54-0224-452D-AA99-2E11EE652A15}" dt="2023-01-13T19:14:20.076" v="73" actId="478"/>
          <ac:spMkLst>
            <pc:docMk/>
            <pc:sldMk cId="1856640152" sldId="285"/>
            <ac:spMk id="2" creationId="{8B8829CE-3BE5-41B8-B541-E16DCC8E95EB}"/>
          </ac:spMkLst>
        </pc:spChg>
        <pc:spChg chg="mod">
          <ac:chgData name="Fernbach, Adam J" userId="bfc5c1aa-dfa5-4c62-92ae-9803c750fe2c" providerId="ADAL" clId="{AE26BD54-0224-452D-AA99-2E11EE652A15}" dt="2023-01-13T19:14:07.152" v="69" actId="122"/>
          <ac:spMkLst>
            <pc:docMk/>
            <pc:sldMk cId="1856640152" sldId="285"/>
            <ac:spMk id="3" creationId="{361325C7-8960-4CEE-8635-2D5D0C89C36E}"/>
          </ac:spMkLst>
        </pc:spChg>
        <pc:spChg chg="add del mod">
          <ac:chgData name="Fernbach, Adam J" userId="bfc5c1aa-dfa5-4c62-92ae-9803c750fe2c" providerId="ADAL" clId="{AE26BD54-0224-452D-AA99-2E11EE652A15}" dt="2023-01-13T19:11:45.301" v="52"/>
          <ac:spMkLst>
            <pc:docMk/>
            <pc:sldMk cId="1856640152" sldId="285"/>
            <ac:spMk id="4" creationId="{4097C8B4-E1D8-4D33-9036-82E7E2B72C22}"/>
          </ac:spMkLst>
        </pc:spChg>
        <pc:spChg chg="add del mod">
          <ac:chgData name="Fernbach, Adam J" userId="bfc5c1aa-dfa5-4c62-92ae-9803c750fe2c" providerId="ADAL" clId="{AE26BD54-0224-452D-AA99-2E11EE652A15}" dt="2023-01-13T19:11:45.301" v="52"/>
          <ac:spMkLst>
            <pc:docMk/>
            <pc:sldMk cId="1856640152" sldId="285"/>
            <ac:spMk id="5" creationId="{F5DE9B10-4881-4CC2-B6DE-8A80A5E7A40C}"/>
          </ac:spMkLst>
        </pc:spChg>
        <pc:spChg chg="add del mod">
          <ac:chgData name="Fernbach, Adam J" userId="bfc5c1aa-dfa5-4c62-92ae-9803c750fe2c" providerId="ADAL" clId="{AE26BD54-0224-452D-AA99-2E11EE652A15}" dt="2023-01-13T19:11:45.301" v="52"/>
          <ac:spMkLst>
            <pc:docMk/>
            <pc:sldMk cId="1856640152" sldId="285"/>
            <ac:spMk id="6" creationId="{023A9A37-5280-4BEA-A586-A41EA42F7035}"/>
          </ac:spMkLst>
        </pc:spChg>
        <pc:spChg chg="add del mod">
          <ac:chgData name="Fernbach, Adam J" userId="bfc5c1aa-dfa5-4c62-92ae-9803c750fe2c" providerId="ADAL" clId="{AE26BD54-0224-452D-AA99-2E11EE652A15}" dt="2023-01-13T19:11:45.301" v="52"/>
          <ac:spMkLst>
            <pc:docMk/>
            <pc:sldMk cId="1856640152" sldId="285"/>
            <ac:spMk id="7" creationId="{E2057F98-7DA9-4D62-B808-42592C0DBFEA}"/>
          </ac:spMkLst>
        </pc:spChg>
        <pc:spChg chg="add del mod">
          <ac:chgData name="Fernbach, Adam J" userId="bfc5c1aa-dfa5-4c62-92ae-9803c750fe2c" providerId="ADAL" clId="{AE26BD54-0224-452D-AA99-2E11EE652A15}" dt="2023-01-13T19:14:16.006" v="72" actId="478"/>
          <ac:spMkLst>
            <pc:docMk/>
            <pc:sldMk cId="1856640152" sldId="285"/>
            <ac:spMk id="8" creationId="{6CB717C2-684D-47D2-B502-DC0900C4A00E}"/>
          </ac:spMkLst>
        </pc:spChg>
        <pc:spChg chg="add del mod">
          <ac:chgData name="Fernbach, Adam J" userId="bfc5c1aa-dfa5-4c62-92ae-9803c750fe2c" providerId="ADAL" clId="{AE26BD54-0224-452D-AA99-2E11EE652A15}" dt="2023-01-13T19:14:09.212" v="70" actId="478"/>
          <ac:spMkLst>
            <pc:docMk/>
            <pc:sldMk cId="1856640152" sldId="285"/>
            <ac:spMk id="9" creationId="{4A960FDF-EBB7-479A-BC96-65460C985D6D}"/>
          </ac:spMkLst>
        </pc:spChg>
        <pc:spChg chg="add del mod">
          <ac:chgData name="Fernbach, Adam J" userId="bfc5c1aa-dfa5-4c62-92ae-9803c750fe2c" providerId="ADAL" clId="{AE26BD54-0224-452D-AA99-2E11EE652A15}" dt="2023-01-13T19:14:12.215" v="71" actId="478"/>
          <ac:spMkLst>
            <pc:docMk/>
            <pc:sldMk cId="1856640152" sldId="285"/>
            <ac:spMk id="10" creationId="{EE1A05D4-E892-43E8-BE9D-B96282993288}"/>
          </ac:spMkLst>
        </pc:spChg>
        <pc:spChg chg="add del mod">
          <ac:chgData name="Fernbach, Adam J" userId="bfc5c1aa-dfa5-4c62-92ae-9803c750fe2c" providerId="ADAL" clId="{AE26BD54-0224-452D-AA99-2E11EE652A15}" dt="2023-01-13T19:18:41.035" v="133"/>
          <ac:spMkLst>
            <pc:docMk/>
            <pc:sldMk cId="1856640152" sldId="285"/>
            <ac:spMk id="11" creationId="{61F83622-5252-4D2A-AFE8-51943D700DF2}"/>
          </ac:spMkLst>
        </pc:spChg>
        <pc:spChg chg="add mod">
          <ac:chgData name="Fernbach, Adam J" userId="bfc5c1aa-dfa5-4c62-92ae-9803c750fe2c" providerId="ADAL" clId="{AE26BD54-0224-452D-AA99-2E11EE652A15}" dt="2023-01-13T19:22:35.299" v="454" actId="1076"/>
          <ac:spMkLst>
            <pc:docMk/>
            <pc:sldMk cId="1856640152" sldId="285"/>
            <ac:spMk id="13" creationId="{CBC41A36-B78B-4899-8B20-6C84F98D8404}"/>
          </ac:spMkLst>
        </pc:spChg>
        <pc:picChg chg="add mod">
          <ac:chgData name="Fernbach, Adam J" userId="bfc5c1aa-dfa5-4c62-92ae-9803c750fe2c" providerId="ADAL" clId="{AE26BD54-0224-452D-AA99-2E11EE652A15}" dt="2023-01-13T19:19:46.906" v="278" actId="1076"/>
          <ac:picMkLst>
            <pc:docMk/>
            <pc:sldMk cId="1856640152" sldId="285"/>
            <ac:picMk id="14" creationId="{55C3DCFB-0BF8-4F3E-BA2E-6C948065944A}"/>
          </ac:picMkLst>
        </pc:picChg>
      </pc:sldChg>
      <pc:sldChg chg="addSp delSp modSp add">
        <pc:chgData name="Fernbach, Adam J" userId="bfc5c1aa-dfa5-4c62-92ae-9803c750fe2c" providerId="ADAL" clId="{AE26BD54-0224-452D-AA99-2E11EE652A15}" dt="2023-01-13T19:49:36.646" v="637" actId="20577"/>
        <pc:sldMkLst>
          <pc:docMk/>
          <pc:sldMk cId="1651540467" sldId="287"/>
        </pc:sldMkLst>
        <pc:spChg chg="del">
          <ac:chgData name="Fernbach, Adam J" userId="bfc5c1aa-dfa5-4c62-92ae-9803c750fe2c" providerId="ADAL" clId="{AE26BD54-0224-452D-AA99-2E11EE652A15}" dt="2023-01-13T19:48:45.350" v="590" actId="478"/>
          <ac:spMkLst>
            <pc:docMk/>
            <pc:sldMk cId="1651540467" sldId="287"/>
            <ac:spMk id="2" creationId="{8F0CB1F7-27AA-484B-8C7C-65DDC63B7839}"/>
          </ac:spMkLst>
        </pc:spChg>
        <pc:spChg chg="mod">
          <ac:chgData name="Fernbach, Adam J" userId="bfc5c1aa-dfa5-4c62-92ae-9803c750fe2c" providerId="ADAL" clId="{AE26BD54-0224-452D-AA99-2E11EE652A15}" dt="2023-01-13T19:49:36.646" v="637" actId="20577"/>
          <ac:spMkLst>
            <pc:docMk/>
            <pc:sldMk cId="1651540467" sldId="287"/>
            <ac:spMk id="3" creationId="{7E47DB2B-28C1-4B45-9164-3104175FF533}"/>
          </ac:spMkLst>
        </pc:spChg>
        <pc:spChg chg="del">
          <ac:chgData name="Fernbach, Adam J" userId="bfc5c1aa-dfa5-4c62-92ae-9803c750fe2c" providerId="ADAL" clId="{AE26BD54-0224-452D-AA99-2E11EE652A15}" dt="2023-01-13T19:48:41.145" v="589"/>
          <ac:spMkLst>
            <pc:docMk/>
            <pc:sldMk cId="1651540467" sldId="287"/>
            <ac:spMk id="4" creationId="{6A1E31BA-EDBD-4FB7-835C-E8406E91686A}"/>
          </ac:spMkLst>
        </pc:spChg>
        <pc:picChg chg="add mod">
          <ac:chgData name="Fernbach, Adam J" userId="bfc5c1aa-dfa5-4c62-92ae-9803c750fe2c" providerId="ADAL" clId="{AE26BD54-0224-452D-AA99-2E11EE652A15}" dt="2023-01-13T19:49:19.667" v="598" actId="12788"/>
          <ac:picMkLst>
            <pc:docMk/>
            <pc:sldMk cId="1651540467" sldId="287"/>
            <ac:picMk id="5" creationId="{0D9ED256-C60B-4462-961E-B0F4DC6A6033}"/>
          </ac:picMkLst>
        </pc:picChg>
      </pc:sldChg>
      <pc:sldChg chg="addSp delSp modSp add modNotesTx">
        <pc:chgData name="Fernbach, Adam J" userId="bfc5c1aa-dfa5-4c62-92ae-9803c750fe2c" providerId="ADAL" clId="{AE26BD54-0224-452D-AA99-2E11EE652A15}" dt="2023-01-13T19:59:20.036" v="775" actId="20577"/>
        <pc:sldMkLst>
          <pc:docMk/>
          <pc:sldMk cId="2646037458" sldId="288"/>
        </pc:sldMkLst>
        <pc:spChg chg="del">
          <ac:chgData name="Fernbach, Adam J" userId="bfc5c1aa-dfa5-4c62-92ae-9803c750fe2c" providerId="ADAL" clId="{AE26BD54-0224-452D-AA99-2E11EE652A15}" dt="2023-01-13T19:56:01.166" v="689"/>
          <ac:spMkLst>
            <pc:docMk/>
            <pc:sldMk cId="2646037458" sldId="288"/>
            <ac:spMk id="2" creationId="{E7FCA0DC-E7DE-46BC-B4D1-C71E61ECA5FB}"/>
          </ac:spMkLst>
        </pc:spChg>
        <pc:spChg chg="mod">
          <ac:chgData name="Fernbach, Adam J" userId="bfc5c1aa-dfa5-4c62-92ae-9803c750fe2c" providerId="ADAL" clId="{AE26BD54-0224-452D-AA99-2E11EE652A15}" dt="2023-01-13T19:55:20.850" v="688" actId="20577"/>
          <ac:spMkLst>
            <pc:docMk/>
            <pc:sldMk cId="2646037458" sldId="288"/>
            <ac:spMk id="3" creationId="{FC62DD62-9136-49E8-9F95-3F515D78FA31}"/>
          </ac:spMkLst>
        </pc:spChg>
        <pc:picChg chg="add mod">
          <ac:chgData name="Fernbach, Adam J" userId="bfc5c1aa-dfa5-4c62-92ae-9803c750fe2c" providerId="ADAL" clId="{AE26BD54-0224-452D-AA99-2E11EE652A15}" dt="2023-01-13T19:56:11.759" v="692" actId="12788"/>
          <ac:picMkLst>
            <pc:docMk/>
            <pc:sldMk cId="2646037458" sldId="288"/>
            <ac:picMk id="4" creationId="{5C9759D4-F5F3-4414-8BCE-325F2EF4EDFC}"/>
          </ac:picMkLst>
        </pc:picChg>
      </pc:sldChg>
      <pc:sldChg chg="modSp add modNotesTx">
        <pc:chgData name="Fernbach, Adam J" userId="bfc5c1aa-dfa5-4c62-92ae-9803c750fe2c" providerId="ADAL" clId="{AE26BD54-0224-452D-AA99-2E11EE652A15}" dt="2023-01-13T20:00:12.550" v="890" actId="20577"/>
        <pc:sldMkLst>
          <pc:docMk/>
          <pc:sldMk cId="2479257647" sldId="289"/>
        </pc:sldMkLst>
        <pc:spChg chg="mod">
          <ac:chgData name="Fernbach, Adam J" userId="bfc5c1aa-dfa5-4c62-92ae-9803c750fe2c" providerId="ADAL" clId="{AE26BD54-0224-452D-AA99-2E11EE652A15}" dt="2023-01-13T19:59:48.107" v="786" actId="20577"/>
          <ac:spMkLst>
            <pc:docMk/>
            <pc:sldMk cId="2479257647" sldId="289"/>
            <ac:spMk id="3" creationId="{FC62DD62-9136-49E8-9F95-3F515D78FA31}"/>
          </ac:spMkLst>
        </pc:spChg>
        <pc:picChg chg="mod">
          <ac:chgData name="Fernbach, Adam J" userId="bfc5c1aa-dfa5-4c62-92ae-9803c750fe2c" providerId="ADAL" clId="{AE26BD54-0224-452D-AA99-2E11EE652A15}" dt="2023-01-13T19:59:41.422" v="777" actId="14826"/>
          <ac:picMkLst>
            <pc:docMk/>
            <pc:sldMk cId="2479257647" sldId="289"/>
            <ac:picMk id="4" creationId="{5C9759D4-F5F3-4414-8BCE-325F2EF4EDFC}"/>
          </ac:picMkLst>
        </pc:picChg>
      </pc:sldChg>
      <pc:sldChg chg="modSp add ord modNotesTx">
        <pc:chgData name="Fernbach, Adam J" userId="bfc5c1aa-dfa5-4c62-92ae-9803c750fe2c" providerId="ADAL" clId="{AE26BD54-0224-452D-AA99-2E11EE652A15}" dt="2023-01-13T20:30:48.053" v="1109" actId="1038"/>
        <pc:sldMkLst>
          <pc:docMk/>
          <pc:sldMk cId="411044298" sldId="290"/>
        </pc:sldMkLst>
        <pc:spChg chg="mod">
          <ac:chgData name="Fernbach, Adam J" userId="bfc5c1aa-dfa5-4c62-92ae-9803c750fe2c" providerId="ADAL" clId="{AE26BD54-0224-452D-AA99-2E11EE652A15}" dt="2023-01-13T20:30:48.053" v="1109" actId="1038"/>
          <ac:spMkLst>
            <pc:docMk/>
            <pc:sldMk cId="411044298" sldId="290"/>
            <ac:spMk id="3" creationId="{FC62DD62-9136-49E8-9F95-3F515D78FA31}"/>
          </ac:spMkLst>
        </pc:spChg>
        <pc:picChg chg="mod">
          <ac:chgData name="Fernbach, Adam J" userId="bfc5c1aa-dfa5-4c62-92ae-9803c750fe2c" providerId="ADAL" clId="{AE26BD54-0224-452D-AA99-2E11EE652A15}" dt="2023-01-13T20:18:38.615" v="1107" actId="14826"/>
          <ac:picMkLst>
            <pc:docMk/>
            <pc:sldMk cId="411044298" sldId="290"/>
            <ac:picMk id="4" creationId="{5C9759D4-F5F3-4414-8BCE-325F2EF4EDFC}"/>
          </ac:picMkLst>
        </pc:picChg>
      </pc:sldChg>
      <pc:sldChg chg="modSp add ord">
        <pc:chgData name="Fernbach, Adam J" userId="bfc5c1aa-dfa5-4c62-92ae-9803c750fe2c" providerId="ADAL" clId="{AE26BD54-0224-452D-AA99-2E11EE652A15}" dt="2023-01-13T20:18:33.970" v="1106" actId="14826"/>
        <pc:sldMkLst>
          <pc:docMk/>
          <pc:sldMk cId="3557977846" sldId="291"/>
        </pc:sldMkLst>
        <pc:spChg chg="mod">
          <ac:chgData name="Fernbach, Adam J" userId="bfc5c1aa-dfa5-4c62-92ae-9803c750fe2c" providerId="ADAL" clId="{AE26BD54-0224-452D-AA99-2E11EE652A15}" dt="2023-01-13T20:02:29.448" v="981" actId="20577"/>
          <ac:spMkLst>
            <pc:docMk/>
            <pc:sldMk cId="3557977846" sldId="291"/>
            <ac:spMk id="3" creationId="{FC62DD62-9136-49E8-9F95-3F515D78FA31}"/>
          </ac:spMkLst>
        </pc:spChg>
        <pc:picChg chg="mod">
          <ac:chgData name="Fernbach, Adam J" userId="bfc5c1aa-dfa5-4c62-92ae-9803c750fe2c" providerId="ADAL" clId="{AE26BD54-0224-452D-AA99-2E11EE652A15}" dt="2023-01-13T20:18:33.970" v="1106" actId="14826"/>
          <ac:picMkLst>
            <pc:docMk/>
            <pc:sldMk cId="3557977846" sldId="291"/>
            <ac:picMk id="4" creationId="{5C9759D4-F5F3-4414-8BCE-325F2EF4EDFC}"/>
          </ac:picMkLst>
        </pc:picChg>
      </pc:sldChg>
      <pc:sldChg chg="modSp add">
        <pc:chgData name="Fernbach, Adam J" userId="bfc5c1aa-dfa5-4c62-92ae-9803c750fe2c" providerId="ADAL" clId="{AE26BD54-0224-452D-AA99-2E11EE652A15}" dt="2023-01-13T21:33:04.960" v="1134" actId="20577"/>
        <pc:sldMkLst>
          <pc:docMk/>
          <pc:sldMk cId="721103271" sldId="292"/>
        </pc:sldMkLst>
        <pc:spChg chg="mod">
          <ac:chgData name="Fernbach, Adam J" userId="bfc5c1aa-dfa5-4c62-92ae-9803c750fe2c" providerId="ADAL" clId="{AE26BD54-0224-452D-AA99-2E11EE652A15}" dt="2023-01-13T21:33:04.960" v="1134" actId="20577"/>
          <ac:spMkLst>
            <pc:docMk/>
            <pc:sldMk cId="721103271" sldId="292"/>
            <ac:spMk id="3" creationId="{FC62DD62-9136-49E8-9F95-3F515D78FA31}"/>
          </ac:spMkLst>
        </pc:spChg>
        <pc:picChg chg="mod">
          <ac:chgData name="Fernbach, Adam J" userId="bfc5c1aa-dfa5-4c62-92ae-9803c750fe2c" providerId="ADAL" clId="{AE26BD54-0224-452D-AA99-2E11EE652A15}" dt="2023-01-13T21:32:57.439" v="1111" actId="14826"/>
          <ac:picMkLst>
            <pc:docMk/>
            <pc:sldMk cId="721103271" sldId="292"/>
            <ac:picMk id="4" creationId="{5C9759D4-F5F3-4414-8BCE-325F2EF4EDFC}"/>
          </ac:picMkLst>
        </pc:picChg>
      </pc:sldChg>
      <pc:sldChg chg="modSp add">
        <pc:chgData name="Fernbach, Adam J" userId="bfc5c1aa-dfa5-4c62-92ae-9803c750fe2c" providerId="ADAL" clId="{AE26BD54-0224-452D-AA99-2E11EE652A15}" dt="2023-01-13T21:38:20.958" v="1504" actId="20577"/>
        <pc:sldMkLst>
          <pc:docMk/>
          <pc:sldMk cId="2746083471" sldId="293"/>
        </pc:sldMkLst>
        <pc:spChg chg="mod">
          <ac:chgData name="Fernbach, Adam J" userId="bfc5c1aa-dfa5-4c62-92ae-9803c750fe2c" providerId="ADAL" clId="{AE26BD54-0224-452D-AA99-2E11EE652A15}" dt="2023-01-13T21:38:20.958" v="1504" actId="20577"/>
          <ac:spMkLst>
            <pc:docMk/>
            <pc:sldMk cId="2746083471" sldId="293"/>
            <ac:spMk id="2" creationId="{0E57AB99-BD72-4FE1-B911-735B6DA2BF48}"/>
          </ac:spMkLst>
        </pc:spChg>
        <pc:spChg chg="mod">
          <ac:chgData name="Fernbach, Adam J" userId="bfc5c1aa-dfa5-4c62-92ae-9803c750fe2c" providerId="ADAL" clId="{AE26BD54-0224-452D-AA99-2E11EE652A15}" dt="2023-01-13T21:36:45.408" v="1221" actId="20577"/>
          <ac:spMkLst>
            <pc:docMk/>
            <pc:sldMk cId="2746083471" sldId="293"/>
            <ac:spMk id="3" creationId="{2277F589-60A5-4054-91C8-9996A6244DE9}"/>
          </ac:spMkLst>
        </pc:spChg>
      </pc:sldChg>
    </pc:docChg>
  </pc:docChgLst>
  <pc:docChgLst>
    <pc:chgData name="Fernbach, Adam J" userId="bfc5c1aa-dfa5-4c62-92ae-9803c750fe2c" providerId="ADAL" clId="{D12D2175-FBF3-4DFF-B0EB-C67387CF2538}"/>
    <pc:docChg chg="custSel addSld delSld modSld sldOrd">
      <pc:chgData name="Fernbach, Adam J" userId="bfc5c1aa-dfa5-4c62-92ae-9803c750fe2c" providerId="ADAL" clId="{D12D2175-FBF3-4DFF-B0EB-C67387CF2538}" dt="2023-01-09T14:48:59.660" v="636" actId="20577"/>
      <pc:docMkLst>
        <pc:docMk/>
      </pc:docMkLst>
      <pc:sldChg chg="modSp">
        <pc:chgData name="Fernbach, Adam J" userId="bfc5c1aa-dfa5-4c62-92ae-9803c750fe2c" providerId="ADAL" clId="{D12D2175-FBF3-4DFF-B0EB-C67387CF2538}" dt="2023-01-09T14:37:43.922" v="77" actId="20577"/>
        <pc:sldMkLst>
          <pc:docMk/>
          <pc:sldMk cId="0" sldId="256"/>
        </pc:sldMkLst>
        <pc:spChg chg="mod">
          <ac:chgData name="Fernbach, Adam J" userId="bfc5c1aa-dfa5-4c62-92ae-9803c750fe2c" providerId="ADAL" clId="{D12D2175-FBF3-4DFF-B0EB-C67387CF2538}" dt="2023-01-09T14:37:35.679" v="60" actId="20577"/>
          <ac:spMkLst>
            <pc:docMk/>
            <pc:sldMk cId="0" sldId="256"/>
            <ac:spMk id="2" creationId="{00000000-0000-0000-0000-000000000000}"/>
          </ac:spMkLst>
        </pc:spChg>
        <pc:spChg chg="mod">
          <ac:chgData name="Fernbach, Adam J" userId="bfc5c1aa-dfa5-4c62-92ae-9803c750fe2c" providerId="ADAL" clId="{D12D2175-FBF3-4DFF-B0EB-C67387CF2538}" dt="2023-01-09T14:37:43.922" v="77" actId="20577"/>
          <ac:spMkLst>
            <pc:docMk/>
            <pc:sldMk cId="0" sldId="256"/>
            <ac:spMk id="11267" creationId="{00000000-0000-0000-0000-000000000000}"/>
          </ac:spMkLst>
        </pc:spChg>
      </pc:sldChg>
      <pc:sldChg chg="modSp add ord">
        <pc:chgData name="Fernbach, Adam J" userId="bfc5c1aa-dfa5-4c62-92ae-9803c750fe2c" providerId="ADAL" clId="{D12D2175-FBF3-4DFF-B0EB-C67387CF2538}" dt="2023-01-09T14:48:59.660" v="636" actId="20577"/>
        <pc:sldMkLst>
          <pc:docMk/>
          <pc:sldMk cId="30964697" sldId="284"/>
        </pc:sldMkLst>
        <pc:spChg chg="mod">
          <ac:chgData name="Fernbach, Adam J" userId="bfc5c1aa-dfa5-4c62-92ae-9803c750fe2c" providerId="ADAL" clId="{D12D2175-FBF3-4DFF-B0EB-C67387CF2538}" dt="2023-01-09T14:48:59.660" v="636" actId="20577"/>
          <ac:spMkLst>
            <pc:docMk/>
            <pc:sldMk cId="30964697" sldId="284"/>
            <ac:spMk id="2" creationId="{8AEC1783-2662-41FF-AC0A-168913E4D32C}"/>
          </ac:spMkLst>
        </pc:spChg>
        <pc:spChg chg="mod">
          <ac:chgData name="Fernbach, Adam J" userId="bfc5c1aa-dfa5-4c62-92ae-9803c750fe2c" providerId="ADAL" clId="{D12D2175-FBF3-4DFF-B0EB-C67387CF2538}" dt="2023-01-09T14:38:30.027" v="112" actId="20577"/>
          <ac:spMkLst>
            <pc:docMk/>
            <pc:sldMk cId="30964697" sldId="284"/>
            <ac:spMk id="3" creationId="{D38B63A5-2A7A-42DC-B195-3155D71E87C2}"/>
          </ac:spMkLst>
        </pc:spChg>
      </pc:sldChg>
    </pc:docChg>
  </pc:docChgLst>
  <pc:docChgLst>
    <pc:chgData name="Fernbach, Adam J" userId="bfc5c1aa-dfa5-4c62-92ae-9803c750fe2c" providerId="ADAL" clId="{1A62BC0B-FD86-4F8D-ABFC-6DF796857E7B}"/>
    <pc:docChg chg="undo custSel addSld delSld modSld sldOrd">
      <pc:chgData name="Fernbach, Adam J" userId="bfc5c1aa-dfa5-4c62-92ae-9803c750fe2c" providerId="ADAL" clId="{1A62BC0B-FD86-4F8D-ABFC-6DF796857E7B}" dt="2023-02-03T20:16:04.571" v="3781" actId="1076"/>
      <pc:docMkLst>
        <pc:docMk/>
      </pc:docMkLst>
      <pc:sldChg chg="modSp">
        <pc:chgData name="Fernbach, Adam J" userId="bfc5c1aa-dfa5-4c62-92ae-9803c750fe2c" providerId="ADAL" clId="{1A62BC0B-FD86-4F8D-ABFC-6DF796857E7B}" dt="2023-02-03T20:14:30.288" v="3753" actId="20577"/>
        <pc:sldMkLst>
          <pc:docMk/>
          <pc:sldMk cId="30964697" sldId="284"/>
        </pc:sldMkLst>
        <pc:spChg chg="mod">
          <ac:chgData name="Fernbach, Adam J" userId="bfc5c1aa-dfa5-4c62-92ae-9803c750fe2c" providerId="ADAL" clId="{1A62BC0B-FD86-4F8D-ABFC-6DF796857E7B}" dt="2023-02-03T20:14:30.288" v="3753" actId="20577"/>
          <ac:spMkLst>
            <pc:docMk/>
            <pc:sldMk cId="30964697" sldId="284"/>
            <ac:spMk id="2" creationId="{8AEC1783-2662-41FF-AC0A-168913E4D32C}"/>
          </ac:spMkLst>
        </pc:spChg>
      </pc:sldChg>
      <pc:sldChg chg="modSp">
        <pc:chgData name="Fernbach, Adam J" userId="bfc5c1aa-dfa5-4c62-92ae-9803c750fe2c" providerId="ADAL" clId="{1A62BC0B-FD86-4F8D-ABFC-6DF796857E7B}" dt="2023-02-03T15:53:42.465" v="91" actId="20577"/>
        <pc:sldMkLst>
          <pc:docMk/>
          <pc:sldMk cId="1856640152" sldId="285"/>
        </pc:sldMkLst>
        <pc:spChg chg="mod">
          <ac:chgData name="Fernbach, Adam J" userId="bfc5c1aa-dfa5-4c62-92ae-9803c750fe2c" providerId="ADAL" clId="{1A62BC0B-FD86-4F8D-ABFC-6DF796857E7B}" dt="2023-02-03T15:53:42.465" v="91" actId="20577"/>
          <ac:spMkLst>
            <pc:docMk/>
            <pc:sldMk cId="1856640152" sldId="285"/>
            <ac:spMk id="13" creationId="{CBC41A36-B78B-4899-8B20-6C84F98D8404}"/>
          </ac:spMkLst>
        </pc:spChg>
      </pc:sldChg>
      <pc:sldChg chg="del">
        <pc:chgData name="Fernbach, Adam J" userId="bfc5c1aa-dfa5-4c62-92ae-9803c750fe2c" providerId="ADAL" clId="{1A62BC0B-FD86-4F8D-ABFC-6DF796857E7B}" dt="2023-02-03T17:38:54.846" v="1568" actId="2696"/>
        <pc:sldMkLst>
          <pc:docMk/>
          <pc:sldMk cId="1719721792" sldId="286"/>
        </pc:sldMkLst>
      </pc:sldChg>
      <pc:sldChg chg="ord">
        <pc:chgData name="Fernbach, Adam J" userId="bfc5c1aa-dfa5-4c62-92ae-9803c750fe2c" providerId="ADAL" clId="{1A62BC0B-FD86-4F8D-ABFC-6DF796857E7B}" dt="2023-02-03T16:03:55.894" v="379"/>
        <pc:sldMkLst>
          <pc:docMk/>
          <pc:sldMk cId="411044298" sldId="290"/>
        </pc:sldMkLst>
      </pc:sldChg>
      <pc:sldChg chg="ord">
        <pc:chgData name="Fernbach, Adam J" userId="bfc5c1aa-dfa5-4c62-92ae-9803c750fe2c" providerId="ADAL" clId="{1A62BC0B-FD86-4F8D-ABFC-6DF796857E7B}" dt="2023-02-03T16:04:01.655" v="381"/>
        <pc:sldMkLst>
          <pc:docMk/>
          <pc:sldMk cId="721103271" sldId="292"/>
        </pc:sldMkLst>
      </pc:sldChg>
      <pc:sldChg chg="addSp modSp ord">
        <pc:chgData name="Fernbach, Adam J" userId="bfc5c1aa-dfa5-4c62-92ae-9803c750fe2c" providerId="ADAL" clId="{1A62BC0B-FD86-4F8D-ABFC-6DF796857E7B}" dt="2023-02-03T20:04:37.944" v="3172" actId="20577"/>
        <pc:sldMkLst>
          <pc:docMk/>
          <pc:sldMk cId="2746083471" sldId="293"/>
        </pc:sldMkLst>
        <pc:spChg chg="mod">
          <ac:chgData name="Fernbach, Adam J" userId="bfc5c1aa-dfa5-4c62-92ae-9803c750fe2c" providerId="ADAL" clId="{1A62BC0B-FD86-4F8D-ABFC-6DF796857E7B}" dt="2023-02-03T20:04:37.944" v="3172" actId="20577"/>
          <ac:spMkLst>
            <pc:docMk/>
            <pc:sldMk cId="2746083471" sldId="293"/>
            <ac:spMk id="2" creationId="{0E57AB99-BD72-4FE1-B911-735B6DA2BF48}"/>
          </ac:spMkLst>
        </pc:spChg>
        <pc:spChg chg="mod">
          <ac:chgData name="Fernbach, Adam J" userId="bfc5c1aa-dfa5-4c62-92ae-9803c750fe2c" providerId="ADAL" clId="{1A62BC0B-FD86-4F8D-ABFC-6DF796857E7B}" dt="2023-02-03T16:00:06.853" v="317" actId="27636"/>
          <ac:spMkLst>
            <pc:docMk/>
            <pc:sldMk cId="2746083471" sldId="293"/>
            <ac:spMk id="3" creationId="{2277F589-60A5-4054-91C8-9996A6244DE9}"/>
          </ac:spMkLst>
        </pc:spChg>
        <pc:picChg chg="add mod">
          <ac:chgData name="Fernbach, Adam J" userId="bfc5c1aa-dfa5-4c62-92ae-9803c750fe2c" providerId="ADAL" clId="{1A62BC0B-FD86-4F8D-ABFC-6DF796857E7B}" dt="2023-02-03T20:04:16.316" v="3166" actId="1076"/>
          <ac:picMkLst>
            <pc:docMk/>
            <pc:sldMk cId="2746083471" sldId="293"/>
            <ac:picMk id="3074" creationId="{932E3470-9659-45BC-A586-E5B192E29433}"/>
          </ac:picMkLst>
        </pc:picChg>
      </pc:sldChg>
      <pc:sldChg chg="addSp delSp modSp add modNotesTx">
        <pc:chgData name="Fernbach, Adam J" userId="bfc5c1aa-dfa5-4c62-92ae-9803c750fe2c" providerId="ADAL" clId="{1A62BC0B-FD86-4F8D-ABFC-6DF796857E7B}" dt="2023-02-03T19:27:13.084" v="2107" actId="14100"/>
        <pc:sldMkLst>
          <pc:docMk/>
          <pc:sldMk cId="390598620" sldId="294"/>
        </pc:sldMkLst>
        <pc:spChg chg="del">
          <ac:chgData name="Fernbach, Adam J" userId="bfc5c1aa-dfa5-4c62-92ae-9803c750fe2c" providerId="ADAL" clId="{1A62BC0B-FD86-4F8D-ABFC-6DF796857E7B}" dt="2023-02-03T15:54:19.328" v="113"/>
          <ac:spMkLst>
            <pc:docMk/>
            <pc:sldMk cId="390598620" sldId="294"/>
            <ac:spMk id="2" creationId="{E0D3A59E-C2FA-4521-87C7-2E46D42D28FD}"/>
          </ac:spMkLst>
        </pc:spChg>
        <pc:spChg chg="mod">
          <ac:chgData name="Fernbach, Adam J" userId="bfc5c1aa-dfa5-4c62-92ae-9803c750fe2c" providerId="ADAL" clId="{1A62BC0B-FD86-4F8D-ABFC-6DF796857E7B}" dt="2023-02-03T15:53:59.789" v="112" actId="20577"/>
          <ac:spMkLst>
            <pc:docMk/>
            <pc:sldMk cId="390598620" sldId="294"/>
            <ac:spMk id="3" creationId="{B3DD3A06-69B7-4277-9432-5D02DA08F6CB}"/>
          </ac:spMkLst>
        </pc:spChg>
        <pc:picChg chg="add mod">
          <ac:chgData name="Fernbach, Adam J" userId="bfc5c1aa-dfa5-4c62-92ae-9803c750fe2c" providerId="ADAL" clId="{1A62BC0B-FD86-4F8D-ABFC-6DF796857E7B}" dt="2023-02-03T19:27:13.084" v="2107" actId="14100"/>
          <ac:picMkLst>
            <pc:docMk/>
            <pc:sldMk cId="390598620" sldId="294"/>
            <ac:picMk id="1026" creationId="{F9398F79-F61E-43B8-AD57-0EFC3F0974AB}"/>
          </ac:picMkLst>
        </pc:picChg>
      </pc:sldChg>
      <pc:sldChg chg="addSp delSp modSp add">
        <pc:chgData name="Fernbach, Adam J" userId="bfc5c1aa-dfa5-4c62-92ae-9803c750fe2c" providerId="ADAL" clId="{1A62BC0B-FD86-4F8D-ABFC-6DF796857E7B}" dt="2023-02-03T20:11:49.890" v="3626" actId="20577"/>
        <pc:sldMkLst>
          <pc:docMk/>
          <pc:sldMk cId="1556818841" sldId="295"/>
        </pc:sldMkLst>
        <pc:spChg chg="del">
          <ac:chgData name="Fernbach, Adam J" userId="bfc5c1aa-dfa5-4c62-92ae-9803c750fe2c" providerId="ADAL" clId="{1A62BC0B-FD86-4F8D-ABFC-6DF796857E7B}" dt="2023-02-03T15:55:29.908" v="151"/>
          <ac:spMkLst>
            <pc:docMk/>
            <pc:sldMk cId="1556818841" sldId="295"/>
            <ac:spMk id="2" creationId="{D05C1BCB-8F8B-4549-BD17-37741235E7A9}"/>
          </ac:spMkLst>
        </pc:spChg>
        <pc:spChg chg="mod">
          <ac:chgData name="Fernbach, Adam J" userId="bfc5c1aa-dfa5-4c62-92ae-9803c750fe2c" providerId="ADAL" clId="{1A62BC0B-FD86-4F8D-ABFC-6DF796857E7B}" dt="2023-02-03T15:58:35.226" v="267" actId="20577"/>
          <ac:spMkLst>
            <pc:docMk/>
            <pc:sldMk cId="1556818841" sldId="295"/>
            <ac:spMk id="3" creationId="{DB03EE08-41CD-41E6-B200-E2375D7DA1CD}"/>
          </ac:spMkLst>
        </pc:spChg>
        <pc:spChg chg="add mod">
          <ac:chgData name="Fernbach, Adam J" userId="bfc5c1aa-dfa5-4c62-92ae-9803c750fe2c" providerId="ADAL" clId="{1A62BC0B-FD86-4F8D-ABFC-6DF796857E7B}" dt="2023-02-03T20:11:49.890" v="3626" actId="20577"/>
          <ac:spMkLst>
            <pc:docMk/>
            <pc:sldMk cId="1556818841" sldId="295"/>
            <ac:spMk id="4" creationId="{B575B56C-3D51-4C93-8F34-D02865A93661}"/>
          </ac:spMkLst>
        </pc:spChg>
        <pc:picChg chg="add mod">
          <ac:chgData name="Fernbach, Adam J" userId="bfc5c1aa-dfa5-4c62-92ae-9803c750fe2c" providerId="ADAL" clId="{1A62BC0B-FD86-4F8D-ABFC-6DF796857E7B}" dt="2023-02-03T16:13:24.419" v="516" actId="14100"/>
          <ac:picMkLst>
            <pc:docMk/>
            <pc:sldMk cId="1556818841" sldId="295"/>
            <ac:picMk id="2050" creationId="{B4CD488F-197C-4AC5-A4C3-AE2205F9B7FA}"/>
          </ac:picMkLst>
        </pc:picChg>
      </pc:sldChg>
      <pc:sldChg chg="addSp delSp modSp add">
        <pc:chgData name="Fernbach, Adam J" userId="bfc5c1aa-dfa5-4c62-92ae-9803c750fe2c" providerId="ADAL" clId="{1A62BC0B-FD86-4F8D-ABFC-6DF796857E7B}" dt="2023-02-03T16:14:40.594" v="520" actId="1076"/>
        <pc:sldMkLst>
          <pc:docMk/>
          <pc:sldMk cId="1269080892" sldId="296"/>
        </pc:sldMkLst>
        <pc:spChg chg="del">
          <ac:chgData name="Fernbach, Adam J" userId="bfc5c1aa-dfa5-4c62-92ae-9803c750fe2c" providerId="ADAL" clId="{1A62BC0B-FD86-4F8D-ABFC-6DF796857E7B}" dt="2023-02-03T16:10:17.874" v="439"/>
          <ac:spMkLst>
            <pc:docMk/>
            <pc:sldMk cId="1269080892" sldId="296"/>
            <ac:spMk id="2" creationId="{57820EFB-6CCF-490F-A527-CE50FC51472B}"/>
          </ac:spMkLst>
        </pc:spChg>
        <pc:spChg chg="mod">
          <ac:chgData name="Fernbach, Adam J" userId="bfc5c1aa-dfa5-4c62-92ae-9803c750fe2c" providerId="ADAL" clId="{1A62BC0B-FD86-4F8D-ABFC-6DF796857E7B}" dt="2023-02-03T16:10:15.254" v="438" actId="20577"/>
          <ac:spMkLst>
            <pc:docMk/>
            <pc:sldMk cId="1269080892" sldId="296"/>
            <ac:spMk id="3" creationId="{A45473E6-97B9-4754-8498-2E44B4E7798F}"/>
          </ac:spMkLst>
        </pc:spChg>
        <pc:spChg chg="add mod">
          <ac:chgData name="Fernbach, Adam J" userId="bfc5c1aa-dfa5-4c62-92ae-9803c750fe2c" providerId="ADAL" clId="{1A62BC0B-FD86-4F8D-ABFC-6DF796857E7B}" dt="2023-02-03T16:14:40.594" v="520" actId="1076"/>
          <ac:spMkLst>
            <pc:docMk/>
            <pc:sldMk cId="1269080892" sldId="296"/>
            <ac:spMk id="4" creationId="{F56340B5-C1FA-4BC2-9A35-5A93A8A40B88}"/>
          </ac:spMkLst>
        </pc:spChg>
        <pc:picChg chg="add mod">
          <ac:chgData name="Fernbach, Adam J" userId="bfc5c1aa-dfa5-4c62-92ae-9803c750fe2c" providerId="ADAL" clId="{1A62BC0B-FD86-4F8D-ABFC-6DF796857E7B}" dt="2023-02-03T16:11:13.652" v="513" actId="1076"/>
          <ac:picMkLst>
            <pc:docMk/>
            <pc:sldMk cId="1269080892" sldId="296"/>
            <ac:picMk id="4098" creationId="{3EA9B66B-DC1C-4682-9805-132147506576}"/>
          </ac:picMkLst>
        </pc:picChg>
      </pc:sldChg>
      <pc:sldChg chg="add del">
        <pc:chgData name="Fernbach, Adam J" userId="bfc5c1aa-dfa5-4c62-92ae-9803c750fe2c" providerId="ADAL" clId="{1A62BC0B-FD86-4F8D-ABFC-6DF796857E7B}" dt="2023-02-03T16:05:50.895" v="383" actId="2696"/>
        <pc:sldMkLst>
          <pc:docMk/>
          <pc:sldMk cId="2417030580" sldId="296"/>
        </pc:sldMkLst>
      </pc:sldChg>
      <pc:sldChg chg="modSp add del ord">
        <pc:chgData name="Fernbach, Adam J" userId="bfc5c1aa-dfa5-4c62-92ae-9803c750fe2c" providerId="ADAL" clId="{1A62BC0B-FD86-4F8D-ABFC-6DF796857E7B}" dt="2023-02-03T17:20:10.180" v="1140" actId="2696"/>
        <pc:sldMkLst>
          <pc:docMk/>
          <pc:sldMk cId="3911267329" sldId="297"/>
        </pc:sldMkLst>
        <pc:spChg chg="mod">
          <ac:chgData name="Fernbach, Adam J" userId="bfc5c1aa-dfa5-4c62-92ae-9803c750fe2c" providerId="ADAL" clId="{1A62BC0B-FD86-4F8D-ABFC-6DF796857E7B}" dt="2023-02-03T17:17:47.944" v="971" actId="20577"/>
          <ac:spMkLst>
            <pc:docMk/>
            <pc:sldMk cId="3911267329" sldId="297"/>
            <ac:spMk id="2" creationId="{53CFD906-CDDE-4500-A1A0-66E27951F2DA}"/>
          </ac:spMkLst>
        </pc:spChg>
        <pc:spChg chg="mod">
          <ac:chgData name="Fernbach, Adam J" userId="bfc5c1aa-dfa5-4c62-92ae-9803c750fe2c" providerId="ADAL" clId="{1A62BC0B-FD86-4F8D-ABFC-6DF796857E7B}" dt="2023-02-03T17:16:01.239" v="595" actId="20577"/>
          <ac:spMkLst>
            <pc:docMk/>
            <pc:sldMk cId="3911267329" sldId="297"/>
            <ac:spMk id="3" creationId="{B4427A66-0A02-4B66-ABF0-B2F2E222BDB6}"/>
          </ac:spMkLst>
        </pc:spChg>
      </pc:sldChg>
      <pc:sldChg chg="addSp delSp modSp add">
        <pc:chgData name="Fernbach, Adam J" userId="bfc5c1aa-dfa5-4c62-92ae-9803c750fe2c" providerId="ADAL" clId="{1A62BC0B-FD86-4F8D-ABFC-6DF796857E7B}" dt="2023-02-03T18:34:47.553" v="1750" actId="1076"/>
        <pc:sldMkLst>
          <pc:docMk/>
          <pc:sldMk cId="4053265552" sldId="298"/>
        </pc:sldMkLst>
        <pc:spChg chg="del">
          <ac:chgData name="Fernbach, Adam J" userId="bfc5c1aa-dfa5-4c62-92ae-9803c750fe2c" providerId="ADAL" clId="{1A62BC0B-FD86-4F8D-ABFC-6DF796857E7B}" dt="2023-02-03T17:18:30.253" v="973"/>
          <ac:spMkLst>
            <pc:docMk/>
            <pc:sldMk cId="4053265552" sldId="298"/>
            <ac:spMk id="2" creationId="{D84A661E-6CAB-4798-B8D3-54F770A97A9E}"/>
          </ac:spMkLst>
        </pc:spChg>
        <pc:spChg chg="mod">
          <ac:chgData name="Fernbach, Adam J" userId="bfc5c1aa-dfa5-4c62-92ae-9803c750fe2c" providerId="ADAL" clId="{1A62BC0B-FD86-4F8D-ABFC-6DF796857E7B}" dt="2023-02-03T17:40:03.360" v="1572" actId="20577"/>
          <ac:spMkLst>
            <pc:docMk/>
            <pc:sldMk cId="4053265552" sldId="298"/>
            <ac:spMk id="3" creationId="{95EB57D0-49AA-4B2E-AD8D-B2B1EC87CE0A}"/>
          </ac:spMkLst>
        </pc:spChg>
        <pc:spChg chg="add del mod">
          <ac:chgData name="Fernbach, Adam J" userId="bfc5c1aa-dfa5-4c62-92ae-9803c750fe2c" providerId="ADAL" clId="{1A62BC0B-FD86-4F8D-ABFC-6DF796857E7B}" dt="2023-02-03T17:18:47.816" v="983" actId="478"/>
          <ac:spMkLst>
            <pc:docMk/>
            <pc:sldMk cId="4053265552" sldId="298"/>
            <ac:spMk id="5" creationId="{DB233107-69B4-4A2C-BB5C-BB09511372C3}"/>
          </ac:spMkLst>
        </pc:spChg>
        <pc:spChg chg="add mod">
          <ac:chgData name="Fernbach, Adam J" userId="bfc5c1aa-dfa5-4c62-92ae-9803c750fe2c" providerId="ADAL" clId="{1A62BC0B-FD86-4F8D-ABFC-6DF796857E7B}" dt="2023-02-03T17:19:50.147" v="1137" actId="20577"/>
          <ac:spMkLst>
            <pc:docMk/>
            <pc:sldMk cId="4053265552" sldId="298"/>
            <ac:spMk id="6" creationId="{5A36497B-5A36-4BAD-A0E3-15FC691C3985}"/>
          </ac:spMkLst>
        </pc:spChg>
        <pc:picChg chg="add mod">
          <ac:chgData name="Fernbach, Adam J" userId="bfc5c1aa-dfa5-4c62-92ae-9803c750fe2c" providerId="ADAL" clId="{1A62BC0B-FD86-4F8D-ABFC-6DF796857E7B}" dt="2023-02-03T18:34:47.553" v="1750" actId="1076"/>
          <ac:picMkLst>
            <pc:docMk/>
            <pc:sldMk cId="4053265552" sldId="298"/>
            <ac:picMk id="4" creationId="{C1C72A1B-24F4-4D85-9A7F-BADE75D9655F}"/>
          </ac:picMkLst>
        </pc:picChg>
      </pc:sldChg>
      <pc:sldChg chg="modSp add del">
        <pc:chgData name="Fernbach, Adam J" userId="bfc5c1aa-dfa5-4c62-92ae-9803c750fe2c" providerId="ADAL" clId="{1A62BC0B-FD86-4F8D-ABFC-6DF796857E7B}" dt="2023-02-03T18:01:42.619" v="1733" actId="2696"/>
        <pc:sldMkLst>
          <pc:docMk/>
          <pc:sldMk cId="1369203050" sldId="299"/>
        </pc:sldMkLst>
        <pc:spChg chg="mod">
          <ac:chgData name="Fernbach, Adam J" userId="bfc5c1aa-dfa5-4c62-92ae-9803c750fe2c" providerId="ADAL" clId="{1A62BC0B-FD86-4F8D-ABFC-6DF796857E7B}" dt="2023-02-03T17:41:54.770" v="1732" actId="20577"/>
          <ac:spMkLst>
            <pc:docMk/>
            <pc:sldMk cId="1369203050" sldId="299"/>
            <ac:spMk id="2" creationId="{581F1613-C31B-4510-918B-1902F0C57F1F}"/>
          </ac:spMkLst>
        </pc:spChg>
        <pc:spChg chg="mod">
          <ac:chgData name="Fernbach, Adam J" userId="bfc5c1aa-dfa5-4c62-92ae-9803c750fe2c" providerId="ADAL" clId="{1A62BC0B-FD86-4F8D-ABFC-6DF796857E7B}" dt="2023-02-03T17:41:23.529" v="1620" actId="20577"/>
          <ac:spMkLst>
            <pc:docMk/>
            <pc:sldMk cId="1369203050" sldId="299"/>
            <ac:spMk id="3" creationId="{0BCCB69D-EC8E-4DAB-B40E-6033FD90FD73}"/>
          </ac:spMkLst>
        </pc:spChg>
      </pc:sldChg>
      <pc:sldChg chg="addSp delSp modSp add">
        <pc:chgData name="Fernbach, Adam J" userId="bfc5c1aa-dfa5-4c62-92ae-9803c750fe2c" providerId="ADAL" clId="{1A62BC0B-FD86-4F8D-ABFC-6DF796857E7B}" dt="2023-02-03T18:05:49.592" v="1749" actId="1076"/>
        <pc:sldMkLst>
          <pc:docMk/>
          <pc:sldMk cId="4051986776" sldId="299"/>
        </pc:sldMkLst>
        <pc:spChg chg="del">
          <ac:chgData name="Fernbach, Adam J" userId="bfc5c1aa-dfa5-4c62-92ae-9803c750fe2c" providerId="ADAL" clId="{1A62BC0B-FD86-4F8D-ABFC-6DF796857E7B}" dt="2023-02-03T18:02:39.227" v="1737"/>
          <ac:spMkLst>
            <pc:docMk/>
            <pc:sldMk cId="4051986776" sldId="299"/>
            <ac:spMk id="2" creationId="{30E2EA52-CD08-4B58-825C-E20846DCC41B}"/>
          </ac:spMkLst>
        </pc:spChg>
        <pc:spChg chg="mod">
          <ac:chgData name="Fernbach, Adam J" userId="bfc5c1aa-dfa5-4c62-92ae-9803c750fe2c" providerId="ADAL" clId="{1A62BC0B-FD86-4F8D-ABFC-6DF796857E7B}" dt="2023-02-03T18:01:51.778" v="1736" actId="27636"/>
          <ac:spMkLst>
            <pc:docMk/>
            <pc:sldMk cId="4051986776" sldId="299"/>
            <ac:spMk id="3" creationId="{C8B0623E-0CFF-4ED8-8137-20AFFBE98EE7}"/>
          </ac:spMkLst>
        </pc:spChg>
        <pc:picChg chg="add mod">
          <ac:chgData name="Fernbach, Adam J" userId="bfc5c1aa-dfa5-4c62-92ae-9803c750fe2c" providerId="ADAL" clId="{1A62BC0B-FD86-4F8D-ABFC-6DF796857E7B}" dt="2023-02-03T18:05:49.592" v="1749" actId="1076"/>
          <ac:picMkLst>
            <pc:docMk/>
            <pc:sldMk cId="4051986776" sldId="299"/>
            <ac:picMk id="4" creationId="{C4D950BD-1E2B-471C-AFED-CBF9F4ECD78D}"/>
          </ac:picMkLst>
        </pc:picChg>
      </pc:sldChg>
      <pc:sldChg chg="addSp delSp modSp add modNotesTx">
        <pc:chgData name="Fernbach, Adam J" userId="bfc5c1aa-dfa5-4c62-92ae-9803c750fe2c" providerId="ADAL" clId="{1A62BC0B-FD86-4F8D-ABFC-6DF796857E7B}" dt="2023-02-03T19:31:33.212" v="2125" actId="20577"/>
        <pc:sldMkLst>
          <pc:docMk/>
          <pc:sldMk cId="1105065108" sldId="300"/>
        </pc:sldMkLst>
        <pc:spChg chg="del">
          <ac:chgData name="Fernbach, Adam J" userId="bfc5c1aa-dfa5-4c62-92ae-9803c750fe2c" providerId="ADAL" clId="{1A62BC0B-FD86-4F8D-ABFC-6DF796857E7B}" dt="2023-02-03T18:39:24.550" v="1752"/>
          <ac:spMkLst>
            <pc:docMk/>
            <pc:sldMk cId="1105065108" sldId="300"/>
            <ac:spMk id="2" creationId="{AAF1FEBC-6EDB-475A-A24B-F2E031149026}"/>
          </ac:spMkLst>
        </pc:spChg>
        <pc:spChg chg="mod">
          <ac:chgData name="Fernbach, Adam J" userId="bfc5c1aa-dfa5-4c62-92ae-9803c750fe2c" providerId="ADAL" clId="{1A62BC0B-FD86-4F8D-ABFC-6DF796857E7B}" dt="2023-02-03T18:42:08.308" v="1796" actId="20577"/>
          <ac:spMkLst>
            <pc:docMk/>
            <pc:sldMk cId="1105065108" sldId="300"/>
            <ac:spMk id="3" creationId="{BE433E47-5B94-480E-988F-FD64880BD9E1}"/>
          </ac:spMkLst>
        </pc:spChg>
        <pc:spChg chg="add mod">
          <ac:chgData name="Fernbach, Adam J" userId="bfc5c1aa-dfa5-4c62-92ae-9803c750fe2c" providerId="ADAL" clId="{1A62BC0B-FD86-4F8D-ABFC-6DF796857E7B}" dt="2023-02-03T19:31:33.212" v="2125" actId="20577"/>
          <ac:spMkLst>
            <pc:docMk/>
            <pc:sldMk cId="1105065108" sldId="300"/>
            <ac:spMk id="5" creationId="{30A0D1D9-42E3-451B-B10A-B0E7B7F8599D}"/>
          </ac:spMkLst>
        </pc:spChg>
        <pc:picChg chg="add mod">
          <ac:chgData name="Fernbach, Adam J" userId="bfc5c1aa-dfa5-4c62-92ae-9803c750fe2c" providerId="ADAL" clId="{1A62BC0B-FD86-4F8D-ABFC-6DF796857E7B}" dt="2023-02-03T18:39:50.138" v="1755" actId="14100"/>
          <ac:picMkLst>
            <pc:docMk/>
            <pc:sldMk cId="1105065108" sldId="300"/>
            <ac:picMk id="4" creationId="{E1A6E0D0-9289-46E0-AF47-82096199CA90}"/>
          </ac:picMkLst>
        </pc:picChg>
      </pc:sldChg>
      <pc:sldChg chg="add del">
        <pc:chgData name="Fernbach, Adam J" userId="bfc5c1aa-dfa5-4c62-92ae-9803c750fe2c" providerId="ADAL" clId="{1A62BC0B-FD86-4F8D-ABFC-6DF796857E7B}" dt="2023-02-03T19:31:48.341" v="2127" actId="2696"/>
        <pc:sldMkLst>
          <pc:docMk/>
          <pc:sldMk cId="1645593156" sldId="301"/>
        </pc:sldMkLst>
      </pc:sldChg>
      <pc:sldChg chg="addSp modSp add ord">
        <pc:chgData name="Fernbach, Adam J" userId="bfc5c1aa-dfa5-4c62-92ae-9803c750fe2c" providerId="ADAL" clId="{1A62BC0B-FD86-4F8D-ABFC-6DF796857E7B}" dt="2023-02-03T20:16:04.571" v="3781" actId="1076"/>
        <pc:sldMkLst>
          <pc:docMk/>
          <pc:sldMk cId="2549211500" sldId="301"/>
        </pc:sldMkLst>
        <pc:spChg chg="mod">
          <ac:chgData name="Fernbach, Adam J" userId="bfc5c1aa-dfa5-4c62-92ae-9803c750fe2c" providerId="ADAL" clId="{1A62BC0B-FD86-4F8D-ABFC-6DF796857E7B}" dt="2023-02-03T19:46:50.085" v="2883" actId="14100"/>
          <ac:spMkLst>
            <pc:docMk/>
            <pc:sldMk cId="2549211500" sldId="301"/>
            <ac:spMk id="2" creationId="{0E57AB99-BD72-4FE1-B911-735B6DA2BF48}"/>
          </ac:spMkLst>
        </pc:spChg>
        <pc:spChg chg="mod">
          <ac:chgData name="Fernbach, Adam J" userId="bfc5c1aa-dfa5-4c62-92ae-9803c750fe2c" providerId="ADAL" clId="{1A62BC0B-FD86-4F8D-ABFC-6DF796857E7B}" dt="2023-02-03T19:32:13.992" v="2165" actId="20577"/>
          <ac:spMkLst>
            <pc:docMk/>
            <pc:sldMk cId="2549211500" sldId="301"/>
            <ac:spMk id="3" creationId="{2277F589-60A5-4054-91C8-9996A6244DE9}"/>
          </ac:spMkLst>
        </pc:spChg>
        <pc:spChg chg="add mod">
          <ac:chgData name="Fernbach, Adam J" userId="bfc5c1aa-dfa5-4c62-92ae-9803c750fe2c" providerId="ADAL" clId="{1A62BC0B-FD86-4F8D-ABFC-6DF796857E7B}" dt="2023-02-03T20:03:37.573" v="3162" actId="14100"/>
          <ac:spMkLst>
            <pc:docMk/>
            <pc:sldMk cId="2549211500" sldId="301"/>
            <ac:spMk id="5" creationId="{DA338196-1837-490A-94EB-A459394C4D21}"/>
          </ac:spMkLst>
        </pc:spChg>
        <pc:picChg chg="mod">
          <ac:chgData name="Fernbach, Adam J" userId="bfc5c1aa-dfa5-4c62-92ae-9803c750fe2c" providerId="ADAL" clId="{1A62BC0B-FD86-4F8D-ABFC-6DF796857E7B}" dt="2023-02-03T20:16:04.571" v="3781" actId="1076"/>
          <ac:picMkLst>
            <pc:docMk/>
            <pc:sldMk cId="2549211500" sldId="301"/>
            <ac:picMk id="3074" creationId="{932E3470-9659-45BC-A586-E5B192E29433}"/>
          </ac:picMkLst>
        </pc:picChg>
      </pc:sldChg>
      <pc:sldChg chg="modSp add">
        <pc:chgData name="Fernbach, Adam J" userId="bfc5c1aa-dfa5-4c62-92ae-9803c750fe2c" providerId="ADAL" clId="{1A62BC0B-FD86-4F8D-ABFC-6DF796857E7B}" dt="2023-02-03T20:15:32.179" v="3780" actId="20577"/>
        <pc:sldMkLst>
          <pc:docMk/>
          <pc:sldMk cId="1877129301" sldId="302"/>
        </pc:sldMkLst>
        <pc:spChg chg="mod">
          <ac:chgData name="Fernbach, Adam J" userId="bfc5c1aa-dfa5-4c62-92ae-9803c750fe2c" providerId="ADAL" clId="{1A62BC0B-FD86-4F8D-ABFC-6DF796857E7B}" dt="2023-02-03T20:15:32.179" v="3780" actId="20577"/>
          <ac:spMkLst>
            <pc:docMk/>
            <pc:sldMk cId="1877129301" sldId="302"/>
            <ac:spMk id="2" creationId="{5E12D284-831F-4D5B-A946-6F3A84519D14}"/>
          </ac:spMkLst>
        </pc:spChg>
        <pc:spChg chg="mod">
          <ac:chgData name="Fernbach, Adam J" userId="bfc5c1aa-dfa5-4c62-92ae-9803c750fe2c" providerId="ADAL" clId="{1A62BC0B-FD86-4F8D-ABFC-6DF796857E7B}" dt="2023-02-03T20:06:03.589" v="3192" actId="20577"/>
          <ac:spMkLst>
            <pc:docMk/>
            <pc:sldMk cId="1877129301" sldId="302"/>
            <ac:spMk id="3" creationId="{FA5AEE07-FC0A-41AB-9B1D-EC8EBA95B1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C40B989-3685-466A-8547-8802389F79A5}" type="datetimeFigureOut">
              <a:rPr lang="en-US"/>
              <a:pPr>
                <a:defRPr/>
              </a:pPr>
              <a:t>2/3/2023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3BE3BD6-39F2-4EAB-B49D-E6609B1EC6A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the Babe tells Benny to hop over the fence and get the ball, but doesn’t say how to do it or where to go afterwards, none of the following is any sort of advice</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2</a:t>
            </a:fld>
            <a:endParaRPr lang="en-US"/>
          </a:p>
        </p:txBody>
      </p:sp>
    </p:spTree>
    <p:extLst>
      <p:ext uri="{BB962C8B-B14F-4D97-AF65-F5344CB8AC3E}">
        <p14:creationId xmlns:p14="http://schemas.microsoft.com/office/powerpoint/2010/main" val="2350996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put today’s figure for AP in next year’s row</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6</a:t>
            </a:fld>
            <a:endParaRPr lang="en-US"/>
          </a:p>
        </p:txBody>
      </p:sp>
    </p:spTree>
    <p:extLst>
      <p:ext uri="{BB962C8B-B14F-4D97-AF65-F5344CB8AC3E}">
        <p14:creationId xmlns:p14="http://schemas.microsoft.com/office/powerpoint/2010/main" val="132426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Forsyth County’s position is driven by ad </a:t>
            </a:r>
            <a:r>
              <a:rPr lang="en-US" dirty="0" err="1"/>
              <a:t>val</a:t>
            </a:r>
            <a:r>
              <a:rPr lang="en-US" dirty="0"/>
              <a:t> and sales/use tax</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7</a:t>
            </a:fld>
            <a:endParaRPr lang="en-US"/>
          </a:p>
        </p:txBody>
      </p:sp>
    </p:spTree>
    <p:extLst>
      <p:ext uri="{BB962C8B-B14F-4D97-AF65-F5344CB8AC3E}">
        <p14:creationId xmlns:p14="http://schemas.microsoft.com/office/powerpoint/2010/main" val="847038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Forsyth County’s position is driven by ad </a:t>
            </a:r>
            <a:r>
              <a:rPr lang="en-US" dirty="0" err="1"/>
              <a:t>val</a:t>
            </a:r>
            <a:r>
              <a:rPr lang="en-US" dirty="0"/>
              <a:t> and sales/use tax</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8</a:t>
            </a:fld>
            <a:endParaRPr lang="en-US"/>
          </a:p>
        </p:txBody>
      </p:sp>
    </p:spTree>
    <p:extLst>
      <p:ext uri="{BB962C8B-B14F-4D97-AF65-F5344CB8AC3E}">
        <p14:creationId xmlns:p14="http://schemas.microsoft.com/office/powerpoint/2010/main" val="150995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put today’s figure for AP in next year’s row</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10</a:t>
            </a:fld>
            <a:endParaRPr lang="en-US"/>
          </a:p>
        </p:txBody>
      </p:sp>
    </p:spTree>
    <p:extLst>
      <p:ext uri="{BB962C8B-B14F-4D97-AF65-F5344CB8AC3E}">
        <p14:creationId xmlns:p14="http://schemas.microsoft.com/office/powerpoint/2010/main" val="10259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I have no pending material transactions at the NCCMT. Sales tax is updated upon receipt of NC OSC Advice</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11</a:t>
            </a:fld>
            <a:endParaRPr lang="en-US"/>
          </a:p>
        </p:txBody>
      </p:sp>
    </p:spTree>
    <p:extLst>
      <p:ext uri="{BB962C8B-B14F-4D97-AF65-F5344CB8AC3E}">
        <p14:creationId xmlns:p14="http://schemas.microsoft.com/office/powerpoint/2010/main" val="59790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Cash shoots up upon receipt of 2</a:t>
            </a:r>
            <a:r>
              <a:rPr lang="en-US" baseline="30000" dirty="0"/>
              <a:t>nd</a:t>
            </a:r>
            <a:r>
              <a:rPr lang="en-US" dirty="0"/>
              <a:t> ARPA tranche</a:t>
            </a:r>
          </a:p>
        </p:txBody>
      </p:sp>
      <p:sp>
        <p:nvSpPr>
          <p:cNvPr id="4" name="Slide Number Placeholder 3"/>
          <p:cNvSpPr>
            <a:spLocks noGrp="1"/>
          </p:cNvSpPr>
          <p:nvPr>
            <p:ph type="sldNum" sz="quarter" idx="5"/>
          </p:nvPr>
        </p:nvSpPr>
        <p:spPr/>
        <p:txBody>
          <a:bodyPr/>
          <a:lstStyle/>
          <a:p>
            <a:pPr>
              <a:defRPr/>
            </a:pPr>
            <a:fld id="{33BE3BD6-39F2-4EAB-B49D-E6609B1EC6A7}" type="slidenum">
              <a:rPr lang="en-US" smtClean="0"/>
              <a:pPr>
                <a:defRPr/>
              </a:pPr>
              <a:t>15</a:t>
            </a:fld>
            <a:endParaRPr lang="en-US"/>
          </a:p>
        </p:txBody>
      </p:sp>
    </p:spTree>
    <p:extLst>
      <p:ext uri="{BB962C8B-B14F-4D97-AF65-F5344CB8AC3E}">
        <p14:creationId xmlns:p14="http://schemas.microsoft.com/office/powerpoint/2010/main" val="3611976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3" descr="Colorful Seal_many colors (2).jpg"/>
          <p:cNvPicPr>
            <a:picLocks noChangeAspect="1"/>
          </p:cNvPicPr>
          <p:nvPr userDrawn="1"/>
        </p:nvPicPr>
        <p:blipFill>
          <a:blip r:embed="rId3" cstate="print"/>
          <a:srcRect/>
          <a:stretch>
            <a:fillRect/>
          </a:stretch>
        </p:blipFill>
        <p:spPr bwMode="auto">
          <a:xfrm>
            <a:off x="533400" y="1676400"/>
            <a:ext cx="2362200" cy="2782888"/>
          </a:xfrm>
          <a:prstGeom prst="rect">
            <a:avLst/>
          </a:prstGeom>
          <a:noFill/>
          <a:ln w="9525">
            <a:noFill/>
            <a:miter lim="800000"/>
            <a:headEnd/>
            <a:tailEnd/>
          </a:ln>
        </p:spPr>
      </p:pic>
      <p:sp>
        <p:nvSpPr>
          <p:cNvPr id="9" name="Title 8"/>
          <p:cNvSpPr>
            <a:spLocks noGrp="1"/>
          </p:cNvSpPr>
          <p:nvPr>
            <p:ph type="ctrTitle"/>
          </p:nvPr>
        </p:nvSpPr>
        <p:spPr>
          <a:xfrm>
            <a:off x="685800" y="1752602"/>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pPr>
              <a:defRPr/>
            </a:pPr>
            <a:fld id="{7AF381D7-76A3-48A3-889E-8EA12B581CE6}" type="datetimeFigureOut">
              <a:rPr lang="en-US"/>
              <a:pPr>
                <a:defRPr/>
              </a:pPr>
              <a:t>2/3/2023</a:t>
            </a:fld>
            <a:endParaRPr lang="en-US"/>
          </a:p>
        </p:txBody>
      </p:sp>
      <p:sp>
        <p:nvSpPr>
          <p:cNvPr id="13"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4" name="Slide Number Placeholder 26"/>
          <p:cNvSpPr>
            <a:spLocks noGrp="1"/>
          </p:cNvSpPr>
          <p:nvPr>
            <p:ph type="sldNum" sz="quarter" idx="12"/>
          </p:nvPr>
        </p:nvSpPr>
        <p:spPr/>
        <p:txBody>
          <a:bodyPr/>
          <a:lstStyle>
            <a:lvl1pPr>
              <a:defRPr>
                <a:solidFill>
                  <a:srgbClr val="FFFFFF"/>
                </a:solidFill>
              </a:defRPr>
            </a:lvl1pPr>
            <a:extLst/>
          </a:lstStyle>
          <a:p>
            <a:pPr>
              <a:defRPr/>
            </a:pPr>
            <a:fld id="{FA1C7E13-4B83-45B6-9E5E-FC58B396C1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3" y="5791254"/>
            <a:ext cx="3402315"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3"/>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76E08A04-2C34-4C19-AB60-E0C60F8E239B}" type="datetimeFigureOut">
              <a:rPr lang="en-US"/>
              <a:pPr>
                <a:defRPr/>
              </a:pPr>
              <a:t>2/3/2023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F9A548B1-F54A-4E38-8F00-DE6108DE0C5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31ECCC1F-A83E-4D22-BD3C-0AD2199E1BCC}" type="datetimeFigureOut">
              <a:rPr lang="en-US"/>
              <a:pPr>
                <a:defRPr/>
              </a:pPr>
              <a:t>2/3/2023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9C030E9-29AE-453C-A16A-4233532E506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49920A4-382F-4EBC-BCF6-5AA1428AD2C9}" type="datetimeFigureOut">
              <a:rPr lang="en-US"/>
              <a:pPr>
                <a:defRPr/>
              </a:pPr>
              <a:t>2/3/2023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942472-78C6-48D8-9A51-CD22EE7845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ful Seal_many colors (2).jpg"/>
          <p:cNvPicPr>
            <a:picLocks noChangeAspect="1"/>
          </p:cNvPicPr>
          <p:nvPr userDrawn="1"/>
        </p:nvPicPr>
        <p:blipFill>
          <a:blip r:embed="rId2" cstate="print"/>
          <a:srcRect/>
          <a:stretch>
            <a:fillRect/>
          </a:stretch>
        </p:blipFill>
        <p:spPr bwMode="auto">
          <a:xfrm>
            <a:off x="457200" y="381000"/>
            <a:ext cx="788988" cy="930275"/>
          </a:xfrm>
          <a:prstGeom prst="rect">
            <a:avLst/>
          </a:prstGeom>
          <a:noFill/>
          <a:ln w="9525">
            <a:noFill/>
            <a:miter lim="800000"/>
            <a:headEnd/>
            <a:tailEnd/>
          </a:ln>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lvl1pPr algn="ctr">
              <a:defRPr/>
            </a:lvl1pPr>
            <a:extLst/>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fld id="{D657F3F3-D10F-4B39-B452-3BACFE4DD140}" type="datetimeFigureOut">
              <a:rPr lang="en-US"/>
              <a:pPr>
                <a:defRPr/>
              </a:pPr>
              <a:t>2/3/2023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8" name="Slide Number Placeholder 17"/>
          <p:cNvSpPr>
            <a:spLocks noGrp="1"/>
          </p:cNvSpPr>
          <p:nvPr>
            <p:ph type="sldNum" sz="quarter" idx="12"/>
          </p:nvPr>
        </p:nvSpPr>
        <p:spPr/>
        <p:txBody>
          <a:bodyPr/>
          <a:lstStyle>
            <a:lvl1pPr>
              <a:defRPr/>
            </a:lvl1pPr>
          </a:lstStyle>
          <a:p>
            <a:pPr>
              <a:defRPr/>
            </a:pPr>
            <a:fld id="{B097E617-5621-4900-91E7-13629C533D2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E6E875BC-B9B1-426D-B100-3499B54DBCF5}" type="datetimeFigureOut">
              <a:rPr lang="en-US"/>
              <a:pPr>
                <a:defRPr/>
              </a:pPr>
              <a:t>2/3/2023</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A547B15-C7BA-44A8-AAD1-B22648884A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CD94EDA7-B1B9-4AF5-8AAB-F7E0544A6249}" type="datetimeFigureOut">
              <a:rPr lang="en-US"/>
              <a:pPr>
                <a:defRPr/>
              </a:pPr>
              <a:t>2/3/2023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9F29EEC-9F7F-4364-85FB-908834C599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167E37D2-8BD2-4793-A117-2686DB29762D}" type="datetimeFigureOut">
              <a:rPr lang="en-US"/>
              <a:pPr>
                <a:defRPr/>
              </a:pPr>
              <a:t>2/3/2023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613C921-DE09-4E4A-9653-4B0DED75B87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ful Seal_many colors (2).jpg"/>
          <p:cNvPicPr>
            <a:picLocks noChangeAspect="1"/>
          </p:cNvPicPr>
          <p:nvPr userDrawn="1"/>
        </p:nvPicPr>
        <p:blipFill>
          <a:blip r:embed="rId2" cstate="print"/>
          <a:srcRect/>
          <a:stretch>
            <a:fillRect/>
          </a:stretch>
        </p:blipFill>
        <p:spPr bwMode="auto">
          <a:xfrm>
            <a:off x="457200" y="381000"/>
            <a:ext cx="788988" cy="930275"/>
          </a:xfrm>
          <a:prstGeom prst="rect">
            <a:avLst/>
          </a:prstGeom>
          <a:noFill/>
          <a:ln w="9525">
            <a:noFill/>
            <a:miter lim="800000"/>
            <a:headEnd/>
            <a:tailEnd/>
          </a:ln>
        </p:spPr>
      </p:pic>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extLst/>
          </a:lstStyle>
          <a:p>
            <a:pPr>
              <a:defRPr/>
            </a:pPr>
            <a:fld id="{F97054A4-15D8-482F-8EF2-F6DF37E7A3AB}" type="datetimeFigureOut">
              <a:rPr lang="en-US"/>
              <a:pPr>
                <a:defRPr/>
              </a:pPr>
              <a:t>2/3/2023</a:t>
            </a:fld>
            <a:endParaRPr lang="en-US"/>
          </a:p>
        </p:txBody>
      </p:sp>
      <p:sp>
        <p:nvSpPr>
          <p:cNvPr id="9" name="Footer Placeholder 7"/>
          <p:cNvSpPr>
            <a:spLocks noGrp="1"/>
          </p:cNvSpPr>
          <p:nvPr>
            <p:ph type="ftr" sz="quarter" idx="11"/>
          </p:nvPr>
        </p:nvSpPr>
        <p:spPr/>
        <p:txBody>
          <a:bodyPr/>
          <a:lstStyle>
            <a:lvl1pPr>
              <a:defRPr/>
            </a:lvl1pPr>
            <a:extLst/>
          </a:lstStyle>
          <a:p>
            <a:pPr>
              <a:defRPr/>
            </a:pPr>
            <a:endParaRPr lang="en-US"/>
          </a:p>
        </p:txBody>
      </p:sp>
      <p:sp>
        <p:nvSpPr>
          <p:cNvPr id="10" name="Slide Number Placeholder 8"/>
          <p:cNvSpPr>
            <a:spLocks noGrp="1"/>
          </p:cNvSpPr>
          <p:nvPr>
            <p:ph type="sldNum" sz="quarter" idx="12"/>
          </p:nvPr>
        </p:nvSpPr>
        <p:spPr/>
        <p:txBody>
          <a:bodyPr/>
          <a:lstStyle>
            <a:lvl1pPr>
              <a:defRPr/>
            </a:lvl1pPr>
            <a:extLst/>
          </a:lstStyle>
          <a:p>
            <a:pPr>
              <a:defRPr/>
            </a:pPr>
            <a:fld id="{FD6E93DF-3F33-46BF-A0CC-656DB8D4684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9F189260-4718-483C-AF7D-AA336DB10A54}" type="datetimeFigureOut">
              <a:rPr lang="en-US"/>
              <a:pPr>
                <a:defRPr/>
              </a:pPr>
              <a:t>2/3/2023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1F7A8C2F-309A-4B21-B9E4-3CB1720681F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5B6256C-538D-4938-9B6F-1F801AFBA9EB}" type="datetimeFigureOut">
              <a:rPr lang="en-US"/>
              <a:pPr>
                <a:defRPr/>
              </a:pPr>
              <a:t>2/3/2023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16BD376-1C8D-49F8-A044-ED5262FF1C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FEF0B5F1-F7EE-4EEE-98F2-B8C6FF39756B}" type="datetimeFigureOut">
              <a:rPr lang="en-US"/>
              <a:pPr>
                <a:defRPr/>
              </a:pPr>
              <a:t>2/3/2023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CDC1A46-51DD-4A06-A66B-01C1AD2E77E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3" y="5791254"/>
            <a:ext cx="3402315"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2057"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602D2382-3362-455C-8237-9D4C94A6D464}" type="datetimeFigureOut">
              <a:rPr lang="en-US"/>
              <a:pPr>
                <a:defRPr/>
              </a:pPr>
              <a:t>2/3/2023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BF305D05-291E-485F-9C50-5F25EDE0E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04" r:id="rId3"/>
    <p:sldLayoutId id="2147483810" r:id="rId4"/>
    <p:sldLayoutId id="2147483811" r:id="rId5"/>
    <p:sldLayoutId id="2147483812" r:id="rId6"/>
    <p:sldLayoutId id="2147483813" r:id="rId7"/>
    <p:sldLayoutId id="2147483805" r:id="rId8"/>
    <p:sldLayoutId id="2147483814" r:id="rId9"/>
    <p:sldLayoutId id="2147483815" r:id="rId10"/>
    <p:sldLayoutId id="2147483806" r:id="rId11"/>
    <p:sldLayoutId id="2147483807"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Forecasting Local</a:t>
            </a:r>
            <a:br>
              <a:rPr lang="en-US" dirty="0"/>
            </a:br>
            <a:r>
              <a:rPr lang="en-US" dirty="0"/>
              <a:t>Govt Cash Flows</a:t>
            </a:r>
          </a:p>
        </p:txBody>
      </p:sp>
      <p:sp>
        <p:nvSpPr>
          <p:cNvPr id="11267" name="Subtitle 2"/>
          <p:cNvSpPr>
            <a:spLocks noGrp="1"/>
          </p:cNvSpPr>
          <p:nvPr>
            <p:ph type="subTitle" idx="1"/>
          </p:nvPr>
        </p:nvSpPr>
        <p:spPr>
          <a:xfrm>
            <a:off x="685800" y="3611563"/>
            <a:ext cx="7772400" cy="1200150"/>
          </a:xfrm>
        </p:spPr>
        <p:txBody>
          <a:bodyPr/>
          <a:lstStyle/>
          <a:p>
            <a:pPr marR="0" eaLnBrk="1" hangingPunct="1"/>
            <a:r>
              <a:rPr lang="en-US" dirty="0"/>
              <a:t>Prepared by Adam Fernbach</a:t>
            </a:r>
          </a:p>
          <a:p>
            <a:pPr marR="0" eaLnBrk="1" hangingPunct="1"/>
            <a:r>
              <a:rPr lang="en-US" dirty="0"/>
              <a:t>February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759D4-F5F3-4414-8BCE-325F2EF4ED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8431" y="1481138"/>
            <a:ext cx="6467138" cy="5207834"/>
          </a:xfrm>
          <a:prstGeom prst="rect">
            <a:avLst/>
          </a:prstGeom>
        </p:spPr>
      </p:pic>
      <p:sp>
        <p:nvSpPr>
          <p:cNvPr id="3" name="Title 2">
            <a:extLst>
              <a:ext uri="{FF2B5EF4-FFF2-40B4-BE49-F238E27FC236}">
                <a16:creationId xmlns:a16="http://schemas.microsoft.com/office/drawing/2014/main" id="{FC62DD62-9136-49E8-9F95-3F515D78FA31}"/>
              </a:ext>
            </a:extLst>
          </p:cNvPr>
          <p:cNvSpPr>
            <a:spLocks noGrp="1"/>
          </p:cNvSpPr>
          <p:nvPr>
            <p:ph type="title"/>
          </p:nvPr>
        </p:nvSpPr>
        <p:spPr/>
        <p:txBody>
          <a:bodyPr>
            <a:normAutofit/>
          </a:bodyPr>
          <a:lstStyle/>
          <a:p>
            <a:r>
              <a:rPr lang="en-US" dirty="0"/>
              <a:t>Wait…. What!!!!</a:t>
            </a:r>
          </a:p>
        </p:txBody>
      </p:sp>
    </p:spTree>
    <p:extLst>
      <p:ext uri="{BB962C8B-B14F-4D97-AF65-F5344CB8AC3E}">
        <p14:creationId xmlns:p14="http://schemas.microsoft.com/office/powerpoint/2010/main" val="3557977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759D4-F5F3-4414-8BCE-325F2EF4ED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516135"/>
            <a:ext cx="7162800" cy="5137840"/>
          </a:xfrm>
          <a:prstGeom prst="rect">
            <a:avLst/>
          </a:prstGeom>
        </p:spPr>
      </p:pic>
      <p:sp>
        <p:nvSpPr>
          <p:cNvPr id="3" name="Title 2">
            <a:extLst>
              <a:ext uri="{FF2B5EF4-FFF2-40B4-BE49-F238E27FC236}">
                <a16:creationId xmlns:a16="http://schemas.microsoft.com/office/drawing/2014/main" id="{FC62DD62-9136-49E8-9F95-3F515D78FA31}"/>
              </a:ext>
            </a:extLst>
          </p:cNvPr>
          <p:cNvSpPr>
            <a:spLocks noGrp="1"/>
          </p:cNvSpPr>
          <p:nvPr>
            <p:ph type="title"/>
          </p:nvPr>
        </p:nvSpPr>
        <p:spPr>
          <a:xfrm>
            <a:off x="609600" y="274638"/>
            <a:ext cx="8229600" cy="1143000"/>
          </a:xfrm>
        </p:spPr>
        <p:txBody>
          <a:bodyPr>
            <a:normAutofit/>
          </a:bodyPr>
          <a:lstStyle/>
          <a:p>
            <a:r>
              <a:rPr lang="en-US" dirty="0"/>
              <a:t>Add in Same-Day Liquidity</a:t>
            </a:r>
          </a:p>
        </p:txBody>
      </p:sp>
    </p:spTree>
    <p:extLst>
      <p:ext uri="{BB962C8B-B14F-4D97-AF65-F5344CB8AC3E}">
        <p14:creationId xmlns:p14="http://schemas.microsoft.com/office/powerpoint/2010/main" val="41104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473E6-97B9-4754-8498-2E44B4E7798F}"/>
              </a:ext>
            </a:extLst>
          </p:cNvPr>
          <p:cNvSpPr>
            <a:spLocks noGrp="1"/>
          </p:cNvSpPr>
          <p:nvPr>
            <p:ph type="title"/>
          </p:nvPr>
        </p:nvSpPr>
        <p:spPr/>
        <p:txBody>
          <a:bodyPr>
            <a:normAutofit fontScale="90000"/>
          </a:bodyPr>
          <a:lstStyle/>
          <a:p>
            <a:r>
              <a:rPr lang="en-US" sz="4400" dirty="0"/>
              <a:t>How Far Out do I </a:t>
            </a:r>
            <a:br>
              <a:rPr lang="en-US" sz="4400" dirty="0"/>
            </a:br>
            <a:r>
              <a:rPr lang="en-US" sz="4400" dirty="0"/>
              <a:t>have to Forecast?</a:t>
            </a:r>
          </a:p>
        </p:txBody>
      </p:sp>
      <p:pic>
        <p:nvPicPr>
          <p:cNvPr id="4098" name="Picture 2" descr="Forever Sandlot GIF - Forever Sandlot The Sandlot - Discover &amp; Share GIFs">
            <a:extLst>
              <a:ext uri="{FF2B5EF4-FFF2-40B4-BE49-F238E27FC236}">
                <a16:creationId xmlns:a16="http://schemas.microsoft.com/office/drawing/2014/main" id="{3EA9B66B-DC1C-4682-9805-132147506576}"/>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391" y="1623219"/>
            <a:ext cx="5897218" cy="3390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6340B5-C1FA-4BC2-9A35-5A93A8A40B88}"/>
              </a:ext>
            </a:extLst>
          </p:cNvPr>
          <p:cNvSpPr txBox="1"/>
          <p:nvPr/>
        </p:nvSpPr>
        <p:spPr>
          <a:xfrm>
            <a:off x="1601197" y="5014119"/>
            <a:ext cx="6172200" cy="369332"/>
          </a:xfrm>
          <a:prstGeom prst="rect">
            <a:avLst/>
          </a:prstGeom>
          <a:noFill/>
        </p:spPr>
        <p:txBody>
          <a:bodyPr wrap="square" rtlCol="0">
            <a:spAutoFit/>
          </a:bodyPr>
          <a:lstStyle/>
          <a:p>
            <a:r>
              <a:rPr lang="en-US" dirty="0"/>
              <a:t>Just kidding. A year and change is usually good</a:t>
            </a:r>
          </a:p>
        </p:txBody>
      </p:sp>
    </p:spTree>
    <p:extLst>
      <p:ext uri="{BB962C8B-B14F-4D97-AF65-F5344CB8AC3E}">
        <p14:creationId xmlns:p14="http://schemas.microsoft.com/office/powerpoint/2010/main" val="126908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1C72A1B-24F4-4D85-9A7F-BADE75D9655F}"/>
              </a:ext>
            </a:extLst>
          </p:cNvPr>
          <p:cNvPicPr>
            <a:picLocks noGrp="1" noChangeAspect="1"/>
          </p:cNvPicPr>
          <p:nvPr>
            <p:ph idx="1"/>
          </p:nvPr>
        </p:nvPicPr>
        <p:blipFill>
          <a:blip r:embed="rId2"/>
          <a:stretch>
            <a:fillRect/>
          </a:stretch>
        </p:blipFill>
        <p:spPr>
          <a:xfrm>
            <a:off x="4114404" y="1714351"/>
            <a:ext cx="4572396" cy="3429297"/>
          </a:xfrm>
          <a:prstGeom prst="rect">
            <a:avLst/>
          </a:prstGeom>
        </p:spPr>
      </p:pic>
      <p:sp>
        <p:nvSpPr>
          <p:cNvPr id="3" name="Title 2">
            <a:extLst>
              <a:ext uri="{FF2B5EF4-FFF2-40B4-BE49-F238E27FC236}">
                <a16:creationId xmlns:a16="http://schemas.microsoft.com/office/drawing/2014/main" id="{95EB57D0-49AA-4B2E-AD8D-B2B1EC87CE0A}"/>
              </a:ext>
            </a:extLst>
          </p:cNvPr>
          <p:cNvSpPr>
            <a:spLocks noGrp="1"/>
          </p:cNvSpPr>
          <p:nvPr>
            <p:ph type="title"/>
          </p:nvPr>
        </p:nvSpPr>
        <p:spPr/>
        <p:txBody>
          <a:bodyPr>
            <a:normAutofit fontScale="90000"/>
          </a:bodyPr>
          <a:lstStyle/>
          <a:p>
            <a:r>
              <a:rPr lang="en-US" dirty="0"/>
              <a:t>Combining </a:t>
            </a:r>
            <a:br>
              <a:rPr lang="en-US" dirty="0"/>
            </a:br>
            <a:r>
              <a:rPr lang="en-US" dirty="0"/>
              <a:t>Cash &amp; Same-Day Liquidity</a:t>
            </a:r>
          </a:p>
        </p:txBody>
      </p:sp>
      <p:sp>
        <p:nvSpPr>
          <p:cNvPr id="6" name="Content Placeholder 1">
            <a:extLst>
              <a:ext uri="{FF2B5EF4-FFF2-40B4-BE49-F238E27FC236}">
                <a16:creationId xmlns:a16="http://schemas.microsoft.com/office/drawing/2014/main" id="{5A36497B-5A36-4BAD-A0E3-15FC691C3985}"/>
              </a:ext>
            </a:extLst>
          </p:cNvPr>
          <p:cNvSpPr txBox="1">
            <a:spLocks/>
          </p:cNvSpPr>
          <p:nvPr/>
        </p:nvSpPr>
        <p:spPr bwMode="auto">
          <a:xfrm>
            <a:off x="457200" y="1565429"/>
            <a:ext cx="32004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This was a lie</a:t>
            </a:r>
          </a:p>
          <a:p>
            <a:pPr lvl="1"/>
            <a:r>
              <a:rPr lang="en-US" dirty="0"/>
              <a:t>You are going to use </a:t>
            </a:r>
            <a:r>
              <a:rPr lang="en-US" i="1" dirty="0"/>
              <a:t>two</a:t>
            </a:r>
            <a:r>
              <a:rPr lang="en-US" dirty="0"/>
              <a:t> spreadsheets</a:t>
            </a:r>
          </a:p>
          <a:p>
            <a:pPr lvl="1"/>
            <a:endParaRPr lang="en-US" dirty="0"/>
          </a:p>
          <a:p>
            <a:r>
              <a:rPr lang="en-US" dirty="0"/>
              <a:t>The only alternative is to use two(+) sheets within the same workbook</a:t>
            </a:r>
          </a:p>
        </p:txBody>
      </p:sp>
    </p:spTree>
    <p:extLst>
      <p:ext uri="{BB962C8B-B14F-4D97-AF65-F5344CB8AC3E}">
        <p14:creationId xmlns:p14="http://schemas.microsoft.com/office/powerpoint/2010/main" val="4053265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D950BD-1E2B-471C-AFED-CBF9F4ECD7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371600"/>
            <a:ext cx="7315198" cy="5410124"/>
          </a:xfrm>
          <a:prstGeom prst="rect">
            <a:avLst/>
          </a:prstGeom>
        </p:spPr>
      </p:pic>
      <p:sp>
        <p:nvSpPr>
          <p:cNvPr id="3" name="Title 2">
            <a:extLst>
              <a:ext uri="{FF2B5EF4-FFF2-40B4-BE49-F238E27FC236}">
                <a16:creationId xmlns:a16="http://schemas.microsoft.com/office/drawing/2014/main" id="{C8B0623E-0CFF-4ED8-8137-20AFFBE98EE7}"/>
              </a:ext>
            </a:extLst>
          </p:cNvPr>
          <p:cNvSpPr>
            <a:spLocks noGrp="1"/>
          </p:cNvSpPr>
          <p:nvPr>
            <p:ph type="title"/>
          </p:nvPr>
        </p:nvSpPr>
        <p:spPr/>
        <p:txBody>
          <a:bodyPr>
            <a:normAutofit fontScale="90000"/>
          </a:bodyPr>
          <a:lstStyle/>
          <a:p>
            <a:r>
              <a:rPr lang="en-US" dirty="0"/>
              <a:t>Combining </a:t>
            </a:r>
            <a:br>
              <a:rPr lang="en-US" dirty="0"/>
            </a:br>
            <a:r>
              <a:rPr lang="en-US" dirty="0"/>
              <a:t>Cash &amp; Same-Day Liquidity</a:t>
            </a:r>
          </a:p>
        </p:txBody>
      </p:sp>
    </p:spTree>
    <p:extLst>
      <p:ext uri="{BB962C8B-B14F-4D97-AF65-F5344CB8AC3E}">
        <p14:creationId xmlns:p14="http://schemas.microsoft.com/office/powerpoint/2010/main" val="4051986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A6E0D0-9289-46E0-AF47-82096199CA9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05400" y="1524000"/>
            <a:ext cx="3581399" cy="5158804"/>
          </a:xfrm>
          <a:prstGeom prst="rect">
            <a:avLst/>
          </a:prstGeom>
        </p:spPr>
      </p:pic>
      <p:sp>
        <p:nvSpPr>
          <p:cNvPr id="3" name="Title 2">
            <a:extLst>
              <a:ext uri="{FF2B5EF4-FFF2-40B4-BE49-F238E27FC236}">
                <a16:creationId xmlns:a16="http://schemas.microsoft.com/office/drawing/2014/main" id="{BE433E47-5B94-480E-988F-FD64880BD9E1}"/>
              </a:ext>
            </a:extLst>
          </p:cNvPr>
          <p:cNvSpPr>
            <a:spLocks noGrp="1"/>
          </p:cNvSpPr>
          <p:nvPr>
            <p:ph type="title"/>
          </p:nvPr>
        </p:nvSpPr>
        <p:spPr/>
        <p:txBody>
          <a:bodyPr/>
          <a:lstStyle/>
          <a:p>
            <a:r>
              <a:rPr lang="en-US" dirty="0"/>
              <a:t>Charting It</a:t>
            </a:r>
          </a:p>
        </p:txBody>
      </p:sp>
      <p:sp>
        <p:nvSpPr>
          <p:cNvPr id="5" name="Content Placeholder 1">
            <a:extLst>
              <a:ext uri="{FF2B5EF4-FFF2-40B4-BE49-F238E27FC236}">
                <a16:creationId xmlns:a16="http://schemas.microsoft.com/office/drawing/2014/main" id="{30A0D1D9-42E3-451B-B10A-B0E7B7F8599D}"/>
              </a:ext>
            </a:extLst>
          </p:cNvPr>
          <p:cNvSpPr txBox="1">
            <a:spLocks/>
          </p:cNvSpPr>
          <p:nvPr/>
        </p:nvSpPr>
        <p:spPr bwMode="auto">
          <a:xfrm>
            <a:off x="228600" y="1565429"/>
            <a:ext cx="4800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Create a stacked line chart to visualize where your investment horizon is.</a:t>
            </a:r>
          </a:p>
          <a:p>
            <a:endParaRPr lang="en-US" dirty="0"/>
          </a:p>
          <a:p>
            <a:r>
              <a:rPr lang="en-US" dirty="0"/>
              <a:t>Investing goal: make the red line almost touch the error bars under the cash position</a:t>
            </a:r>
          </a:p>
        </p:txBody>
      </p:sp>
    </p:spTree>
    <p:extLst>
      <p:ext uri="{BB962C8B-B14F-4D97-AF65-F5344CB8AC3E}">
        <p14:creationId xmlns:p14="http://schemas.microsoft.com/office/powerpoint/2010/main" val="110506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7AB99-BD72-4FE1-B911-735B6DA2BF48}"/>
              </a:ext>
            </a:extLst>
          </p:cNvPr>
          <p:cNvSpPr>
            <a:spLocks noGrp="1"/>
          </p:cNvSpPr>
          <p:nvPr>
            <p:ph idx="1"/>
          </p:nvPr>
        </p:nvSpPr>
        <p:spPr>
          <a:xfrm>
            <a:off x="457200" y="1481138"/>
            <a:ext cx="8229600" cy="1871662"/>
          </a:xfrm>
        </p:spPr>
        <p:txBody>
          <a:bodyPr/>
          <a:lstStyle/>
          <a:p>
            <a:r>
              <a:rPr lang="en-US" dirty="0"/>
              <a:t>Over a long time-horizon, identify your unit’s cash low point (all investable assets)</a:t>
            </a:r>
          </a:p>
          <a:p>
            <a:r>
              <a:rPr lang="en-US" dirty="0"/>
              <a:t>Subtract your investment policy’s cash minimum from the low amount</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2277F589-60A5-4054-91C8-9996A6244DE9}"/>
              </a:ext>
            </a:extLst>
          </p:cNvPr>
          <p:cNvSpPr>
            <a:spLocks noGrp="1"/>
          </p:cNvSpPr>
          <p:nvPr>
            <p:ph type="title"/>
          </p:nvPr>
        </p:nvSpPr>
        <p:spPr>
          <a:xfrm>
            <a:off x="457200" y="274638"/>
            <a:ext cx="8229600" cy="1143000"/>
          </a:xfrm>
        </p:spPr>
        <p:txBody>
          <a:bodyPr>
            <a:normAutofit fontScale="90000"/>
          </a:bodyPr>
          <a:lstStyle/>
          <a:p>
            <a:r>
              <a:rPr lang="en-US" dirty="0"/>
              <a:t>Strategy 2: </a:t>
            </a:r>
            <a:br>
              <a:rPr lang="en-US" dirty="0"/>
            </a:br>
            <a:r>
              <a:rPr lang="en-US" dirty="0"/>
              <a:t>Long-Term Laddering</a:t>
            </a:r>
          </a:p>
        </p:txBody>
      </p:sp>
      <p:pic>
        <p:nvPicPr>
          <p:cNvPr id="3074" name="Picture 2">
            <a:extLst>
              <a:ext uri="{FF2B5EF4-FFF2-40B4-BE49-F238E27FC236}">
                <a16:creationId xmlns:a16="http://schemas.microsoft.com/office/drawing/2014/main" id="{932E3470-9659-45BC-A586-E5B192E294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4400" y="3555525"/>
            <a:ext cx="4307713" cy="226154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DA338196-1837-490A-94EB-A459394C4D21}"/>
              </a:ext>
            </a:extLst>
          </p:cNvPr>
          <p:cNvSpPr txBox="1">
            <a:spLocks/>
          </p:cNvSpPr>
          <p:nvPr/>
        </p:nvSpPr>
        <p:spPr bwMode="auto">
          <a:xfrm>
            <a:off x="458680" y="3276600"/>
            <a:ext cx="426572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Assign this to “steps” representing different maturities, 1 month, 2, 3, 6, 9 months, 1 year, 2 year, 3-5 year, and fill each step over time</a:t>
            </a:r>
          </a:p>
          <a:p>
            <a:endParaRPr lang="en-US" dirty="0"/>
          </a:p>
        </p:txBody>
      </p:sp>
    </p:spTree>
    <p:extLst>
      <p:ext uri="{BB962C8B-B14F-4D97-AF65-F5344CB8AC3E}">
        <p14:creationId xmlns:p14="http://schemas.microsoft.com/office/powerpoint/2010/main" val="254921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12D284-831F-4D5B-A946-6F3A84519D14}"/>
              </a:ext>
            </a:extLst>
          </p:cNvPr>
          <p:cNvSpPr>
            <a:spLocks noGrp="1"/>
          </p:cNvSpPr>
          <p:nvPr>
            <p:ph idx="1"/>
          </p:nvPr>
        </p:nvSpPr>
        <p:spPr/>
        <p:txBody>
          <a:bodyPr/>
          <a:lstStyle/>
          <a:p>
            <a:r>
              <a:rPr lang="en-US" dirty="0"/>
              <a:t>Forsyth County’s cash position at present includes unusual situations</a:t>
            </a:r>
          </a:p>
          <a:p>
            <a:pPr lvl="1"/>
            <a:r>
              <a:rPr lang="en-US" dirty="0"/>
              <a:t>ARPA funds</a:t>
            </a:r>
          </a:p>
          <a:p>
            <a:r>
              <a:rPr lang="en-US" dirty="0"/>
              <a:t>Do you need to forecast capital project ordinance expenditures?</a:t>
            </a:r>
          </a:p>
          <a:p>
            <a:pPr lvl="1"/>
            <a:r>
              <a:rPr lang="en-US" dirty="0"/>
              <a:t>I do not, most are bond-funded and immediately reimbursed</a:t>
            </a:r>
          </a:p>
          <a:p>
            <a:r>
              <a:rPr lang="en-US" dirty="0"/>
              <a:t>Forsyth County debt-leveling plans drive long-term changes in fund balance, are linked to longer-term bond holdings</a:t>
            </a:r>
          </a:p>
        </p:txBody>
      </p:sp>
      <p:sp>
        <p:nvSpPr>
          <p:cNvPr id="3" name="Title 2">
            <a:extLst>
              <a:ext uri="{FF2B5EF4-FFF2-40B4-BE49-F238E27FC236}">
                <a16:creationId xmlns:a16="http://schemas.microsoft.com/office/drawing/2014/main" id="{FA5AEE07-FC0A-41AB-9B1D-EC8EBA95B175}"/>
              </a:ext>
            </a:extLst>
          </p:cNvPr>
          <p:cNvSpPr>
            <a:spLocks noGrp="1"/>
          </p:cNvSpPr>
          <p:nvPr>
            <p:ph type="title"/>
          </p:nvPr>
        </p:nvSpPr>
        <p:spPr/>
        <p:txBody>
          <a:bodyPr/>
          <a:lstStyle/>
          <a:p>
            <a:r>
              <a:rPr lang="en-US" dirty="0"/>
              <a:t>Know Your Situation</a:t>
            </a:r>
          </a:p>
        </p:txBody>
      </p:sp>
    </p:spTree>
    <p:extLst>
      <p:ext uri="{BB962C8B-B14F-4D97-AF65-F5344CB8AC3E}">
        <p14:creationId xmlns:p14="http://schemas.microsoft.com/office/powerpoint/2010/main" val="1877129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03EE08-41CD-41E6-B200-E2375D7DA1CD}"/>
              </a:ext>
            </a:extLst>
          </p:cNvPr>
          <p:cNvSpPr>
            <a:spLocks noGrp="1"/>
          </p:cNvSpPr>
          <p:nvPr>
            <p:ph type="title"/>
          </p:nvPr>
        </p:nvSpPr>
        <p:spPr/>
        <p:txBody>
          <a:bodyPr>
            <a:normAutofit fontScale="90000"/>
          </a:bodyPr>
          <a:lstStyle/>
          <a:p>
            <a:r>
              <a:rPr lang="en-US" dirty="0"/>
              <a:t>Follow Your Heart, Kid, and     You’ll Never Go Wrong</a:t>
            </a:r>
          </a:p>
        </p:txBody>
      </p:sp>
      <p:pic>
        <p:nvPicPr>
          <p:cNvPr id="2050" name="Picture 2" descr="Just hop over there and get it… – Pickle the Beast">
            <a:extLst>
              <a:ext uri="{FF2B5EF4-FFF2-40B4-BE49-F238E27FC236}">
                <a16:creationId xmlns:a16="http://schemas.microsoft.com/office/drawing/2014/main" id="{B4CD488F-197C-4AC5-A4C3-AE2205F9B7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23879"/>
            <a:ext cx="6858000" cy="384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75B56C-3D51-4C93-8F34-D02865A93661}"/>
              </a:ext>
            </a:extLst>
          </p:cNvPr>
          <p:cNvSpPr txBox="1"/>
          <p:nvPr/>
        </p:nvSpPr>
        <p:spPr>
          <a:xfrm>
            <a:off x="1143000" y="5664359"/>
            <a:ext cx="4191000" cy="215444"/>
          </a:xfrm>
          <a:prstGeom prst="rect">
            <a:avLst/>
          </a:prstGeom>
          <a:noFill/>
        </p:spPr>
        <p:txBody>
          <a:bodyPr wrap="square" rtlCol="0">
            <a:spAutoFit/>
          </a:bodyPr>
          <a:lstStyle/>
          <a:p>
            <a:r>
              <a:rPr lang="en-US" sz="800" dirty="0"/>
              <a:t>*Babe Ruth lived a long time ago. Using tobacco is not safe, don’t do it</a:t>
            </a:r>
          </a:p>
        </p:txBody>
      </p:sp>
    </p:spTree>
    <p:extLst>
      <p:ext uri="{BB962C8B-B14F-4D97-AF65-F5344CB8AC3E}">
        <p14:creationId xmlns:p14="http://schemas.microsoft.com/office/powerpoint/2010/main" val="155681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D3A06-69B7-4277-9432-5D02DA08F6CB}"/>
              </a:ext>
            </a:extLst>
          </p:cNvPr>
          <p:cNvSpPr>
            <a:spLocks noGrp="1"/>
          </p:cNvSpPr>
          <p:nvPr>
            <p:ph type="title"/>
          </p:nvPr>
        </p:nvSpPr>
        <p:spPr/>
        <p:txBody>
          <a:bodyPr/>
          <a:lstStyle/>
          <a:p>
            <a:r>
              <a:rPr lang="en-US" dirty="0"/>
              <a:t>Cash Flow Strategies</a:t>
            </a:r>
          </a:p>
        </p:txBody>
      </p:sp>
      <p:pic>
        <p:nvPicPr>
          <p:cNvPr id="1026" name="Picture 2" descr="Washington Nationals on Twitter: &quot;Heroes get remembered. But legends never  die. #NATITUDE https://t.co/yU05j5jPYl&quot; / Twitter">
            <a:extLst>
              <a:ext uri="{FF2B5EF4-FFF2-40B4-BE49-F238E27FC236}">
                <a16:creationId xmlns:a16="http://schemas.microsoft.com/office/drawing/2014/main" id="{F9398F79-F61E-43B8-AD57-0EFC3F0974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3532" y="1905000"/>
            <a:ext cx="6396936" cy="367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C1783-2662-41FF-AC0A-168913E4D32C}"/>
              </a:ext>
            </a:extLst>
          </p:cNvPr>
          <p:cNvSpPr>
            <a:spLocks noGrp="1"/>
          </p:cNvSpPr>
          <p:nvPr>
            <p:ph idx="1"/>
          </p:nvPr>
        </p:nvSpPr>
        <p:spPr/>
        <p:txBody>
          <a:bodyPr/>
          <a:lstStyle/>
          <a:p>
            <a:r>
              <a:rPr lang="en-US" dirty="0"/>
              <a:t>Ensure liquidity to meet obligations</a:t>
            </a:r>
          </a:p>
          <a:p>
            <a:pPr lvl="1"/>
            <a:r>
              <a:rPr lang="en-US" dirty="0"/>
              <a:t>Debt Service, Payroll</a:t>
            </a:r>
          </a:p>
          <a:p>
            <a:pPr lvl="1"/>
            <a:endParaRPr lang="en-US" dirty="0"/>
          </a:p>
          <a:p>
            <a:r>
              <a:rPr lang="en-US" dirty="0"/>
              <a:t>Identify how long idle funds will be idle</a:t>
            </a:r>
          </a:p>
          <a:p>
            <a:pPr lvl="1"/>
            <a:r>
              <a:rPr lang="en-US" dirty="0"/>
              <a:t>Eliminate/reduce possibility of selling investments</a:t>
            </a:r>
          </a:p>
          <a:p>
            <a:pPr lvl="2"/>
            <a:r>
              <a:rPr lang="en-US" dirty="0"/>
              <a:t>Enable investing for longer horizon to increase yield without compromising your portfolio</a:t>
            </a:r>
          </a:p>
          <a:p>
            <a:pPr lvl="1"/>
            <a:endParaRPr lang="en-US" dirty="0"/>
          </a:p>
          <a:p>
            <a:pPr lvl="1"/>
            <a:endParaRPr lang="en-US" dirty="0"/>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D38B63A5-2A7A-42DC-B195-3155D71E87C2}"/>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3096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1325C7-8960-4CEE-8635-2D5D0C89C36E}"/>
              </a:ext>
            </a:extLst>
          </p:cNvPr>
          <p:cNvSpPr>
            <a:spLocks noGrp="1"/>
          </p:cNvSpPr>
          <p:nvPr>
            <p:ph type="title"/>
          </p:nvPr>
        </p:nvSpPr>
        <p:spPr/>
        <p:txBody>
          <a:bodyPr/>
          <a:lstStyle/>
          <a:p>
            <a:pPr algn="ctr"/>
            <a:r>
              <a:rPr lang="en-US" dirty="0"/>
              <a:t>Methods</a:t>
            </a:r>
          </a:p>
        </p:txBody>
      </p:sp>
      <p:pic>
        <p:nvPicPr>
          <p:cNvPr id="14" name="Content Placeholder 13">
            <a:extLst>
              <a:ext uri="{FF2B5EF4-FFF2-40B4-BE49-F238E27FC236}">
                <a16:creationId xmlns:a16="http://schemas.microsoft.com/office/drawing/2014/main" id="{55C3DCFB-0BF8-4F3E-BA2E-6C948065944A}"/>
              </a:ext>
            </a:extLst>
          </p:cNvPr>
          <p:cNvPicPr>
            <a:picLocks noGrp="1" noChangeAspect="1"/>
          </p:cNvPicPr>
          <p:nvPr>
            <p:ph sz="quarter" idx="4"/>
          </p:nvPr>
        </p:nvPicPr>
        <p:blipFill>
          <a:blip r:embed="rId2"/>
          <a:stretch>
            <a:fillRect/>
          </a:stretch>
        </p:blipFill>
        <p:spPr>
          <a:xfrm>
            <a:off x="4468537" y="1503014"/>
            <a:ext cx="4344248" cy="3127705"/>
          </a:xfrm>
          <a:prstGeom prst="rect">
            <a:avLst/>
          </a:prstGeom>
        </p:spPr>
      </p:pic>
      <p:sp>
        <p:nvSpPr>
          <p:cNvPr id="13" name="Content Placeholder 12">
            <a:extLst>
              <a:ext uri="{FF2B5EF4-FFF2-40B4-BE49-F238E27FC236}">
                <a16:creationId xmlns:a16="http://schemas.microsoft.com/office/drawing/2014/main" id="{CBC41A36-B78B-4899-8B20-6C84F98D8404}"/>
              </a:ext>
            </a:extLst>
          </p:cNvPr>
          <p:cNvSpPr>
            <a:spLocks noGrp="1"/>
          </p:cNvSpPr>
          <p:nvPr>
            <p:ph sz="quarter" idx="2"/>
          </p:nvPr>
        </p:nvSpPr>
        <p:spPr>
          <a:xfrm>
            <a:off x="331215" y="1416050"/>
            <a:ext cx="4040188" cy="3941763"/>
          </a:xfrm>
        </p:spPr>
        <p:txBody>
          <a:bodyPr/>
          <a:lstStyle/>
          <a:p>
            <a:r>
              <a:rPr lang="en-US" dirty="0"/>
              <a:t>You are going to use a spreadsheet</a:t>
            </a:r>
          </a:p>
          <a:p>
            <a:endParaRPr lang="en-US" dirty="0"/>
          </a:p>
          <a:p>
            <a:r>
              <a:rPr lang="en-US" dirty="0"/>
              <a:t>There is no alternative</a:t>
            </a:r>
          </a:p>
          <a:p>
            <a:pPr lvl="1"/>
            <a:r>
              <a:rPr lang="en-US" dirty="0"/>
              <a:t>Unless your ERP will do forecasting for you</a:t>
            </a:r>
          </a:p>
          <a:p>
            <a:pPr lvl="1"/>
            <a:endParaRPr lang="en-US" dirty="0"/>
          </a:p>
          <a:p>
            <a:pPr lvl="1"/>
            <a:r>
              <a:rPr lang="en-US" dirty="0"/>
              <a:t>Even so, you will want to know how to do it yourself as a sanity check on the ERP</a:t>
            </a:r>
          </a:p>
        </p:txBody>
      </p:sp>
    </p:spTree>
    <p:extLst>
      <p:ext uri="{BB962C8B-B14F-4D97-AF65-F5344CB8AC3E}">
        <p14:creationId xmlns:p14="http://schemas.microsoft.com/office/powerpoint/2010/main" val="185664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47DB2B-28C1-4B45-9164-3104175FF533}"/>
              </a:ext>
            </a:extLst>
          </p:cNvPr>
          <p:cNvSpPr>
            <a:spLocks noGrp="1"/>
          </p:cNvSpPr>
          <p:nvPr>
            <p:ph type="body" idx="2"/>
          </p:nvPr>
        </p:nvSpPr>
        <p:spPr>
          <a:xfrm>
            <a:off x="4511612" y="6324600"/>
            <a:ext cx="3974592" cy="403934"/>
          </a:xfrm>
        </p:spPr>
        <p:txBody>
          <a:bodyPr/>
          <a:lstStyle/>
          <a:p>
            <a:r>
              <a:rPr lang="en-US" dirty="0"/>
              <a:t>Identify your EOD cash position</a:t>
            </a:r>
          </a:p>
        </p:txBody>
      </p:sp>
      <p:pic>
        <p:nvPicPr>
          <p:cNvPr id="5" name="Content Placeholder 4">
            <a:extLst>
              <a:ext uri="{FF2B5EF4-FFF2-40B4-BE49-F238E27FC236}">
                <a16:creationId xmlns:a16="http://schemas.microsoft.com/office/drawing/2014/main" id="{0D9ED256-C60B-4462-961E-B0F4DC6A6033}"/>
              </a:ext>
            </a:extLst>
          </p:cNvPr>
          <p:cNvPicPr>
            <a:picLocks noGrp="1" noChangeAspect="1"/>
          </p:cNvPicPr>
          <p:nvPr>
            <p:ph sz="half" idx="1"/>
          </p:nvPr>
        </p:nvPicPr>
        <p:blipFill>
          <a:blip r:embed="rId2"/>
          <a:stretch>
            <a:fillRect/>
          </a:stretch>
        </p:blipFill>
        <p:spPr>
          <a:xfrm>
            <a:off x="657796" y="152400"/>
            <a:ext cx="7828409" cy="6096000"/>
          </a:xfrm>
          <a:prstGeom prst="rect">
            <a:avLst/>
          </a:prstGeom>
        </p:spPr>
      </p:pic>
    </p:spTree>
    <p:extLst>
      <p:ext uri="{BB962C8B-B14F-4D97-AF65-F5344CB8AC3E}">
        <p14:creationId xmlns:p14="http://schemas.microsoft.com/office/powerpoint/2010/main" val="165154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759D4-F5F3-4414-8BCE-325F2EF4EDFC}"/>
              </a:ext>
            </a:extLst>
          </p:cNvPr>
          <p:cNvPicPr>
            <a:picLocks noGrp="1" noChangeAspect="1"/>
          </p:cNvPicPr>
          <p:nvPr>
            <p:ph idx="1"/>
          </p:nvPr>
        </p:nvPicPr>
        <p:blipFill>
          <a:blip r:embed="rId3"/>
          <a:stretch>
            <a:fillRect/>
          </a:stretch>
        </p:blipFill>
        <p:spPr>
          <a:xfrm>
            <a:off x="990600" y="1481138"/>
            <a:ext cx="7162800" cy="5207834"/>
          </a:xfrm>
          <a:prstGeom prst="rect">
            <a:avLst/>
          </a:prstGeom>
        </p:spPr>
      </p:pic>
      <p:sp>
        <p:nvSpPr>
          <p:cNvPr id="3" name="Title 2">
            <a:extLst>
              <a:ext uri="{FF2B5EF4-FFF2-40B4-BE49-F238E27FC236}">
                <a16:creationId xmlns:a16="http://schemas.microsoft.com/office/drawing/2014/main" id="{FC62DD62-9136-49E8-9F95-3F515D78FA31}"/>
              </a:ext>
            </a:extLst>
          </p:cNvPr>
          <p:cNvSpPr>
            <a:spLocks noGrp="1"/>
          </p:cNvSpPr>
          <p:nvPr>
            <p:ph type="title"/>
          </p:nvPr>
        </p:nvSpPr>
        <p:spPr/>
        <p:txBody>
          <a:bodyPr>
            <a:normAutofit fontScale="90000"/>
          </a:bodyPr>
          <a:lstStyle/>
          <a:p>
            <a:r>
              <a:rPr lang="en-US" dirty="0"/>
              <a:t>Identify Big Recurring Expenditures</a:t>
            </a:r>
          </a:p>
        </p:txBody>
      </p:sp>
    </p:spTree>
    <p:extLst>
      <p:ext uri="{BB962C8B-B14F-4D97-AF65-F5344CB8AC3E}">
        <p14:creationId xmlns:p14="http://schemas.microsoft.com/office/powerpoint/2010/main" val="2646037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759D4-F5F3-4414-8BCE-325F2EF4ED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481138"/>
            <a:ext cx="7162799" cy="5207834"/>
          </a:xfrm>
          <a:prstGeom prst="rect">
            <a:avLst/>
          </a:prstGeom>
        </p:spPr>
      </p:pic>
      <p:sp>
        <p:nvSpPr>
          <p:cNvPr id="3" name="Title 2">
            <a:extLst>
              <a:ext uri="{FF2B5EF4-FFF2-40B4-BE49-F238E27FC236}">
                <a16:creationId xmlns:a16="http://schemas.microsoft.com/office/drawing/2014/main" id="{FC62DD62-9136-49E8-9F95-3F515D78FA31}"/>
              </a:ext>
            </a:extLst>
          </p:cNvPr>
          <p:cNvSpPr>
            <a:spLocks noGrp="1"/>
          </p:cNvSpPr>
          <p:nvPr>
            <p:ph type="title"/>
          </p:nvPr>
        </p:nvSpPr>
        <p:spPr/>
        <p:txBody>
          <a:bodyPr>
            <a:normAutofit/>
          </a:bodyPr>
          <a:lstStyle/>
          <a:p>
            <a:r>
              <a:rPr lang="en-US" dirty="0"/>
              <a:t>Identify Revenues</a:t>
            </a:r>
          </a:p>
        </p:txBody>
      </p:sp>
    </p:spTree>
    <p:extLst>
      <p:ext uri="{BB962C8B-B14F-4D97-AF65-F5344CB8AC3E}">
        <p14:creationId xmlns:p14="http://schemas.microsoft.com/office/powerpoint/2010/main" val="2479257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C9759D4-F5F3-4414-8BCE-325F2EF4EDF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1531" y="1481138"/>
            <a:ext cx="6920937" cy="5207834"/>
          </a:xfrm>
          <a:prstGeom prst="rect">
            <a:avLst/>
          </a:prstGeom>
        </p:spPr>
      </p:pic>
      <p:sp>
        <p:nvSpPr>
          <p:cNvPr id="3" name="Title 2">
            <a:extLst>
              <a:ext uri="{FF2B5EF4-FFF2-40B4-BE49-F238E27FC236}">
                <a16:creationId xmlns:a16="http://schemas.microsoft.com/office/drawing/2014/main" id="{FC62DD62-9136-49E8-9F95-3F515D78FA31}"/>
              </a:ext>
            </a:extLst>
          </p:cNvPr>
          <p:cNvSpPr>
            <a:spLocks noGrp="1"/>
          </p:cNvSpPr>
          <p:nvPr>
            <p:ph type="title"/>
          </p:nvPr>
        </p:nvSpPr>
        <p:spPr/>
        <p:txBody>
          <a:bodyPr>
            <a:normAutofit/>
          </a:bodyPr>
          <a:lstStyle/>
          <a:p>
            <a:r>
              <a:rPr lang="en-US" dirty="0"/>
              <a:t>Investment Maturities</a:t>
            </a:r>
          </a:p>
        </p:txBody>
      </p:sp>
    </p:spTree>
    <p:extLst>
      <p:ext uri="{BB962C8B-B14F-4D97-AF65-F5344CB8AC3E}">
        <p14:creationId xmlns:p14="http://schemas.microsoft.com/office/powerpoint/2010/main" val="72110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57AB99-BD72-4FE1-B911-735B6DA2BF48}"/>
              </a:ext>
            </a:extLst>
          </p:cNvPr>
          <p:cNvSpPr>
            <a:spLocks noGrp="1"/>
          </p:cNvSpPr>
          <p:nvPr>
            <p:ph idx="1"/>
          </p:nvPr>
        </p:nvSpPr>
        <p:spPr/>
        <p:txBody>
          <a:bodyPr/>
          <a:lstStyle/>
          <a:p>
            <a:r>
              <a:rPr lang="en-US" dirty="0"/>
              <a:t>Match investment maturities to large, predictable outflows</a:t>
            </a:r>
          </a:p>
          <a:p>
            <a:pPr lvl="1"/>
            <a:r>
              <a:rPr lang="en-US" dirty="0"/>
              <a:t>Payroll, debt, schools, health insurance claims</a:t>
            </a:r>
          </a:p>
          <a:p>
            <a:pPr lvl="1"/>
            <a:endParaRPr lang="en-US" dirty="0"/>
          </a:p>
          <a:p>
            <a:r>
              <a:rPr lang="en-US" dirty="0"/>
              <a:t>Fancy term: Liability-Driven Investing</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2277F589-60A5-4054-91C8-9996A6244DE9}"/>
              </a:ext>
            </a:extLst>
          </p:cNvPr>
          <p:cNvSpPr>
            <a:spLocks noGrp="1"/>
          </p:cNvSpPr>
          <p:nvPr>
            <p:ph type="title"/>
          </p:nvPr>
        </p:nvSpPr>
        <p:spPr>
          <a:xfrm>
            <a:off x="457200" y="274638"/>
            <a:ext cx="8229600" cy="1143000"/>
          </a:xfrm>
        </p:spPr>
        <p:txBody>
          <a:bodyPr>
            <a:normAutofit fontScale="90000"/>
          </a:bodyPr>
          <a:lstStyle/>
          <a:p>
            <a:r>
              <a:rPr lang="en-US" dirty="0"/>
              <a:t>Strategy 1: </a:t>
            </a:r>
            <a:br>
              <a:rPr lang="en-US" dirty="0"/>
            </a:br>
            <a:r>
              <a:rPr lang="en-US" dirty="0"/>
              <a:t>Matching Liabilities</a:t>
            </a:r>
          </a:p>
        </p:txBody>
      </p:sp>
      <p:pic>
        <p:nvPicPr>
          <p:cNvPr id="3074" name="Picture 2" descr="The Sandlot Pull Vacuum Scene - YouTube">
            <a:extLst>
              <a:ext uri="{FF2B5EF4-FFF2-40B4-BE49-F238E27FC236}">
                <a16:creationId xmlns:a16="http://schemas.microsoft.com/office/drawing/2014/main" id="{932E3470-9659-45BC-A586-E5B192E29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5334000" cy="300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83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929E6CEB0F074FAA2ADFCC3F1233F1" ma:contentTypeVersion="11" ma:contentTypeDescription="Create a new document." ma:contentTypeScope="" ma:versionID="4ffe5664a9e743328091030181dccd0b">
  <xsd:schema xmlns:xsd="http://www.w3.org/2001/XMLSchema" xmlns:xs="http://www.w3.org/2001/XMLSchema" xmlns:p="http://schemas.microsoft.com/office/2006/metadata/properties" xmlns:ns3="73568a69-81b3-4095-8cab-fb62f90fd4f5" xmlns:ns4="f6c3a374-bee2-4e79-a5d3-4abe583283c0" targetNamespace="http://schemas.microsoft.com/office/2006/metadata/properties" ma:root="true" ma:fieldsID="656bfa1ee364b23457143ebba1a79609" ns3:_="" ns4:_="">
    <xsd:import namespace="73568a69-81b3-4095-8cab-fb62f90fd4f5"/>
    <xsd:import namespace="f6c3a374-bee2-4e79-a5d3-4abe583283c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568a69-81b3-4095-8cab-fb62f90fd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c3a374-bee2-4e79-a5d3-4abe583283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BE4D21-294C-4264-B9C1-A35DADF5B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568a69-81b3-4095-8cab-fb62f90fd4f5"/>
    <ds:schemaRef ds:uri="f6c3a374-bee2-4e79-a5d3-4abe583283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4EAEA2-3A39-4DB2-887D-38C3CB8E6A24}">
  <ds:schemaRefs>
    <ds:schemaRef ds:uri="http://schemas.microsoft.com/sharepoint/v3/contenttype/forms"/>
  </ds:schemaRefs>
</ds:datastoreItem>
</file>

<file path=customXml/itemProps3.xml><?xml version="1.0" encoding="utf-8"?>
<ds:datastoreItem xmlns:ds="http://schemas.openxmlformats.org/officeDocument/2006/customXml" ds:itemID="{FA32BCB0-6EAA-4427-B609-A0EAB4E5C51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6c3a374-bee2-4e79-a5d3-4abe583283c0"/>
    <ds:schemaRef ds:uri="http://purl.org/dc/elements/1.1/"/>
    <ds:schemaRef ds:uri="http://schemas.microsoft.com/office/2006/metadata/properties"/>
    <ds:schemaRef ds:uri="73568a69-81b3-4095-8cab-fb62f90fd4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5189</TotalTime>
  <Words>498</Words>
  <Application>Microsoft Office PowerPoint</Application>
  <PresentationFormat>On-screen Show (4:3)</PresentationFormat>
  <Paragraphs>72</Paragraphs>
  <Slides>18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Lucida Sans Unicode</vt:lpstr>
      <vt:lpstr>Verdana</vt:lpstr>
      <vt:lpstr>Wingdings 2</vt:lpstr>
      <vt:lpstr>Wingdings 3</vt:lpstr>
      <vt:lpstr>Concourse</vt:lpstr>
      <vt:lpstr>Forecasting Local Govt Cash Flows</vt:lpstr>
      <vt:lpstr>Cash Flow Strategies</vt:lpstr>
      <vt:lpstr>Objectives</vt:lpstr>
      <vt:lpstr>Methods</vt:lpstr>
      <vt:lpstr>PowerPoint Presentation</vt:lpstr>
      <vt:lpstr>Identify Big Recurring Expenditures</vt:lpstr>
      <vt:lpstr>Identify Revenues</vt:lpstr>
      <vt:lpstr>Investment Maturities</vt:lpstr>
      <vt:lpstr>Strategy 1:  Matching Liabilities</vt:lpstr>
      <vt:lpstr>Wait…. What!!!!</vt:lpstr>
      <vt:lpstr>Add in Same-Day Liquidity</vt:lpstr>
      <vt:lpstr>How Far Out do I  have to Forecast?</vt:lpstr>
      <vt:lpstr>Combining  Cash &amp; Same-Day Liquidity</vt:lpstr>
      <vt:lpstr>Combining  Cash &amp; Same-Day Liquidity</vt:lpstr>
      <vt:lpstr>Charting It</vt:lpstr>
      <vt:lpstr>Strategy 2:  Long-Term Laddering</vt:lpstr>
      <vt:lpstr>Know Your Situation</vt:lpstr>
      <vt:lpstr>Follow Your Heart, Kid, and     You’ll Never Go Wrong</vt:lpstr>
    </vt:vector>
  </TitlesOfParts>
  <Company>Forsyth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Forsyth County  Economic Report</dc:title>
  <dc:creator>fernbaaj</dc:creator>
  <cp:lastModifiedBy>Fernbach, Adam J</cp:lastModifiedBy>
  <cp:revision>227</cp:revision>
  <cp:lastPrinted>2020-02-17T19:53:36Z</cp:lastPrinted>
  <dcterms:created xsi:type="dcterms:W3CDTF">2016-03-01T21:26:29Z</dcterms:created>
  <dcterms:modified xsi:type="dcterms:W3CDTF">2023-02-03T20:16:33Z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0x010100D5929E6CEB0F074FAA2ADFCC3F1233F1</vt:lpwstr>
  </property>
</Properties>
</file>