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5" r:id="rId5"/>
    <p:sldId id="1205" r:id="rId6"/>
    <p:sldId id="1232" r:id="rId7"/>
    <p:sldId id="1237" r:id="rId8"/>
    <p:sldId id="1238" r:id="rId9"/>
    <p:sldId id="123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3D702-7596-3338-0A36-C89B6BC24CE8}" name="Norika Zehnder" initials="NZ" userId="S::norika.zehnder@publictrustadvisors.com::dd154699-2311-4442-b8f9-1ff443a310fa" providerId="AD"/>
  <p188:author id="{6C8C8B92-57BE-36FE-442A-4358A9EF4E4E}" name="Acacia Scavone" initials="AS" userId="S::acacia.scavone@publictrustadvisors.com::fe7c1f15-9dae-474f-8dc6-551eee496a58" providerId="AD"/>
  <p188:author id="{C58334B8-B7C5-90B5-6CA5-11E2191C6BA4}" name="Peter Rizzo" initials="PR" userId="S::peter.rizzo@publictrustadvisors.com::b762fbb5-40b6-4704-b535-523ca264b3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 Carroll" initials="JC" lastIdx="2" clrIdx="0">
    <p:extLst>
      <p:ext uri="{19B8F6BF-5375-455C-9EA6-DF929625EA0E}">
        <p15:presenceInfo xmlns:p15="http://schemas.microsoft.com/office/powerpoint/2012/main" userId="2746411506409667" providerId="Windows Live"/>
      </p:ext>
    </p:extLst>
  </p:cmAuthor>
  <p:cmAuthor id="2" name="Barry Howsden" initials="BH" lastIdx="4" clrIdx="1">
    <p:extLst>
      <p:ext uri="{19B8F6BF-5375-455C-9EA6-DF929625EA0E}">
        <p15:presenceInfo xmlns:p15="http://schemas.microsoft.com/office/powerpoint/2012/main" userId="S::barry.howsden@publictrustadvisors.com::e03c9965-4c1b-4f4d-acab-e87431e290dd" providerId="AD"/>
      </p:ext>
    </p:extLst>
  </p:cmAuthor>
  <p:cmAuthor id="3" name="Acacia Scavone" initials="AS" lastIdx="11" clrIdx="2">
    <p:extLst>
      <p:ext uri="{19B8F6BF-5375-455C-9EA6-DF929625EA0E}">
        <p15:presenceInfo xmlns:p15="http://schemas.microsoft.com/office/powerpoint/2012/main" userId="S::acacia.scavone@publictrustadvisors.com::fe7c1f15-9dae-474f-8dc6-551eee496a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052"/>
    <a:srgbClr val="E36F1E"/>
    <a:srgbClr val="0073AE"/>
    <a:srgbClr val="007311"/>
    <a:srgbClr val="3B6E8F"/>
    <a:srgbClr val="807F83"/>
    <a:srgbClr val="799E43"/>
    <a:srgbClr val="C2E8EA"/>
    <a:srgbClr val="FFFFFF"/>
    <a:srgbClr val="3F8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07"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1BAD2-E211-4E13-AA2E-589A9EC42BFD}" type="datetimeFigureOut">
              <a:rPr lang="en-US" smtClean="0"/>
              <a:t>7/6/2023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8C625-F3B1-44CF-9D01-FB936C428E08}" type="slidenum">
              <a:rPr lang="en-US" smtClean="0"/>
              <a:t>‹#›</a:t>
            </a:fld>
            <a:endParaRPr lang="en-US" dirty="0"/>
          </a:p>
        </p:txBody>
      </p:sp>
    </p:spTree>
    <p:extLst>
      <p:ext uri="{BB962C8B-B14F-4D97-AF65-F5344CB8AC3E}">
        <p14:creationId xmlns:p14="http://schemas.microsoft.com/office/powerpoint/2010/main" val="347547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base" latinLnBrk="0" hangingPunct="1">
              <a:lnSpc>
                <a:spcPct val="100000"/>
              </a:lnSpc>
              <a:spcBef>
                <a:spcPct val="0"/>
              </a:spcBef>
              <a:spcAft>
                <a:spcPct val="0"/>
              </a:spcAft>
              <a:buClrTx/>
              <a:buSzTx/>
              <a:buFontTx/>
              <a:buNone/>
              <a:tabLst/>
              <a:defRPr/>
            </a:pPr>
            <a:fld id="{6DBA7E71-A38A-40E3-A1C6-A2BF1E66C6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83306"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486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A7E71-A38A-40E3-A1C6-A2BF1E66C6FC}" type="slidenum">
              <a:rPr lang="en-US" smtClean="0"/>
              <a:t>2</a:t>
            </a:fld>
            <a:endParaRPr lang="en-US" dirty="0"/>
          </a:p>
        </p:txBody>
      </p:sp>
    </p:spTree>
    <p:extLst>
      <p:ext uri="{BB962C8B-B14F-4D97-AF65-F5344CB8AC3E}">
        <p14:creationId xmlns:p14="http://schemas.microsoft.com/office/powerpoint/2010/main" val="601033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AA8AD3-C85E-4893-9621-B462230DC268}"/>
              </a:ext>
            </a:extLst>
          </p:cNvPr>
          <p:cNvPicPr>
            <a:picLocks noChangeAspect="1"/>
          </p:cNvPicPr>
          <p:nvPr userDrawn="1"/>
        </p:nvPicPr>
        <p:blipFill rotWithShape="1">
          <a:blip r:embed="rId2"/>
          <a:srcRect t="21824" b="44505"/>
          <a:stretch/>
        </p:blipFill>
        <p:spPr>
          <a:xfrm>
            <a:off x="0" y="-22586"/>
            <a:ext cx="12192000" cy="3103764"/>
          </a:xfrm>
          <a:prstGeom prst="rect">
            <a:avLst/>
          </a:prstGeom>
        </p:spPr>
      </p:pic>
      <p:sp>
        <p:nvSpPr>
          <p:cNvPr id="16" name="Title 1">
            <a:extLst>
              <a:ext uri="{FF2B5EF4-FFF2-40B4-BE49-F238E27FC236}">
                <a16:creationId xmlns:a16="http://schemas.microsoft.com/office/drawing/2014/main" id="{A1DEA150-70FB-4692-9082-183002E3CF87}"/>
              </a:ext>
            </a:extLst>
          </p:cNvPr>
          <p:cNvSpPr>
            <a:spLocks noGrp="1"/>
          </p:cNvSpPr>
          <p:nvPr>
            <p:ph type="ctrTitle" hasCustomPrompt="1"/>
          </p:nvPr>
        </p:nvSpPr>
        <p:spPr>
          <a:xfrm>
            <a:off x="529210" y="3763067"/>
            <a:ext cx="7899723" cy="534292"/>
          </a:xfrm>
          <a:prstGeom prst="rect">
            <a:avLst/>
          </a:prstGeom>
          <a:ln>
            <a:noFill/>
          </a:ln>
        </p:spPr>
        <p:txBody>
          <a:bodyPr lIns="0" tIns="48331" rIns="96661" bIns="48331" anchor="t">
            <a:normAutofit/>
          </a:bodyPr>
          <a:lstStyle>
            <a:lvl1pPr algn="l">
              <a:defRPr sz="3428" b="0">
                <a:solidFill>
                  <a:srgbClr val="3B6E8F"/>
                </a:solidFill>
              </a:defRPr>
            </a:lvl1pPr>
          </a:lstStyle>
          <a:p>
            <a:r>
              <a:rPr lang="en-US"/>
              <a:t>Title of Presentation </a:t>
            </a:r>
          </a:p>
        </p:txBody>
      </p:sp>
      <p:sp>
        <p:nvSpPr>
          <p:cNvPr id="17" name="Subtitle 2">
            <a:extLst>
              <a:ext uri="{FF2B5EF4-FFF2-40B4-BE49-F238E27FC236}">
                <a16:creationId xmlns:a16="http://schemas.microsoft.com/office/drawing/2014/main" id="{B167720A-20DE-42BF-A01C-32882574902B}"/>
              </a:ext>
            </a:extLst>
          </p:cNvPr>
          <p:cNvSpPr>
            <a:spLocks noGrp="1"/>
          </p:cNvSpPr>
          <p:nvPr>
            <p:ph type="subTitle" idx="1" hasCustomPrompt="1"/>
          </p:nvPr>
        </p:nvSpPr>
        <p:spPr>
          <a:xfrm>
            <a:off x="513082" y="5655648"/>
            <a:ext cx="7886503" cy="1178543"/>
          </a:xfrm>
          <a:prstGeom prst="rect">
            <a:avLst/>
          </a:prstGeom>
        </p:spPr>
        <p:txBody>
          <a:bodyPr lIns="0" tIns="48331" rIns="96661" bIns="48331" anchor="t">
            <a:normAutofit/>
          </a:bodyPr>
          <a:lstStyle>
            <a:lvl1pPr marL="0" indent="0" algn="l">
              <a:buNone/>
              <a:defRPr sz="2540">
                <a:solidFill>
                  <a:schemeClr val="tx1"/>
                </a:solidFill>
              </a:defRPr>
            </a:lvl1pPr>
            <a:lvl2pPr marL="453099" indent="0" algn="ctr">
              <a:buNone/>
              <a:defRPr>
                <a:solidFill>
                  <a:schemeClr val="tx1">
                    <a:tint val="75000"/>
                  </a:schemeClr>
                </a:solidFill>
              </a:defRPr>
            </a:lvl2pPr>
            <a:lvl3pPr marL="906200" indent="0" algn="ctr">
              <a:buNone/>
              <a:defRPr>
                <a:solidFill>
                  <a:schemeClr val="tx1">
                    <a:tint val="75000"/>
                  </a:schemeClr>
                </a:solidFill>
              </a:defRPr>
            </a:lvl3pPr>
            <a:lvl4pPr marL="1359302" indent="0" algn="ctr">
              <a:buNone/>
              <a:defRPr>
                <a:solidFill>
                  <a:schemeClr val="tx1">
                    <a:tint val="75000"/>
                  </a:schemeClr>
                </a:solidFill>
              </a:defRPr>
            </a:lvl4pPr>
            <a:lvl5pPr marL="1812402" indent="0" algn="ctr">
              <a:buNone/>
              <a:defRPr>
                <a:solidFill>
                  <a:schemeClr val="tx1">
                    <a:tint val="75000"/>
                  </a:schemeClr>
                </a:solidFill>
              </a:defRPr>
            </a:lvl5pPr>
            <a:lvl6pPr marL="2265503" indent="0" algn="ctr">
              <a:buNone/>
              <a:defRPr>
                <a:solidFill>
                  <a:schemeClr val="tx1">
                    <a:tint val="75000"/>
                  </a:schemeClr>
                </a:solidFill>
              </a:defRPr>
            </a:lvl6pPr>
            <a:lvl7pPr marL="2718602" indent="0" algn="ctr">
              <a:buNone/>
              <a:defRPr>
                <a:solidFill>
                  <a:schemeClr val="tx1">
                    <a:tint val="75000"/>
                  </a:schemeClr>
                </a:solidFill>
              </a:defRPr>
            </a:lvl7pPr>
            <a:lvl8pPr marL="3171704" indent="0" algn="ctr">
              <a:buNone/>
              <a:defRPr>
                <a:solidFill>
                  <a:schemeClr val="tx1">
                    <a:tint val="75000"/>
                  </a:schemeClr>
                </a:solidFill>
              </a:defRPr>
            </a:lvl8pPr>
            <a:lvl9pPr marL="3624803" indent="0" algn="ctr">
              <a:buNone/>
              <a:defRPr>
                <a:solidFill>
                  <a:schemeClr val="tx1">
                    <a:tint val="75000"/>
                  </a:schemeClr>
                </a:solidFill>
              </a:defRPr>
            </a:lvl9pPr>
          </a:lstStyle>
          <a:p>
            <a:r>
              <a:rPr lang="en-US"/>
              <a:t>Date of Presentation </a:t>
            </a:r>
          </a:p>
        </p:txBody>
      </p:sp>
      <p:sp>
        <p:nvSpPr>
          <p:cNvPr id="18" name="Picture Placeholder 5">
            <a:extLst>
              <a:ext uri="{FF2B5EF4-FFF2-40B4-BE49-F238E27FC236}">
                <a16:creationId xmlns:a16="http://schemas.microsoft.com/office/drawing/2014/main" id="{5C7FDADF-826F-4B24-AA9F-740523A7E7B8}"/>
              </a:ext>
            </a:extLst>
          </p:cNvPr>
          <p:cNvSpPr>
            <a:spLocks noGrp="1"/>
          </p:cNvSpPr>
          <p:nvPr>
            <p:ph type="pic" sz="quarter" idx="10" hasCustomPrompt="1"/>
          </p:nvPr>
        </p:nvSpPr>
        <p:spPr>
          <a:xfrm>
            <a:off x="8609254" y="3741899"/>
            <a:ext cx="3154840" cy="3071124"/>
          </a:xfrm>
          <a:prstGeom prst="rect">
            <a:avLst/>
          </a:prstGeom>
        </p:spPr>
        <p:txBody>
          <a:bodyPr/>
          <a:lstStyle>
            <a:lvl1pPr marL="0" indent="0">
              <a:buNone/>
              <a:defRPr sz="2286">
                <a:solidFill>
                  <a:schemeClr val="tx1"/>
                </a:solidFill>
              </a:defRPr>
            </a:lvl1pPr>
          </a:lstStyle>
          <a:p>
            <a:r>
              <a:rPr lang="en-US" dirty="0"/>
              <a:t>Please only include an image if it adds value to the presentation. Ensure that the image falls within our brand guidelines… </a:t>
            </a:r>
          </a:p>
        </p:txBody>
      </p:sp>
      <p:sp>
        <p:nvSpPr>
          <p:cNvPr id="19" name="Text Placeholder 13">
            <a:extLst>
              <a:ext uri="{FF2B5EF4-FFF2-40B4-BE49-F238E27FC236}">
                <a16:creationId xmlns:a16="http://schemas.microsoft.com/office/drawing/2014/main" id="{7CA65899-CDEF-4600-93C0-47BB6F9C7061}"/>
              </a:ext>
            </a:extLst>
          </p:cNvPr>
          <p:cNvSpPr>
            <a:spLocks noGrp="1"/>
          </p:cNvSpPr>
          <p:nvPr>
            <p:ph type="body" sz="quarter" idx="11" hasCustomPrompt="1"/>
          </p:nvPr>
        </p:nvSpPr>
        <p:spPr>
          <a:xfrm>
            <a:off x="529210" y="4299027"/>
            <a:ext cx="7899723" cy="674046"/>
          </a:xfrm>
          <a:prstGeom prst="rect">
            <a:avLst/>
          </a:prstGeom>
        </p:spPr>
        <p:txBody>
          <a:bodyPr lIns="0" rIns="0"/>
          <a:lstStyle>
            <a:lvl1pPr marL="0" indent="0" algn="l" defTabSz="0">
              <a:spcBef>
                <a:spcPts val="0"/>
              </a:spcBef>
              <a:buNone/>
              <a:tabLst/>
              <a:defRPr lang="en-US" sz="2540" kern="1200" dirty="0">
                <a:solidFill>
                  <a:schemeClr val="tx1"/>
                </a:solidFill>
                <a:latin typeface="+mn-lt"/>
                <a:ea typeface="ＭＳ Ｐゴシック" pitchFamily="36" charset="-128"/>
                <a:cs typeface="ＭＳ Ｐゴシック" pitchFamily="36" charset="-128"/>
              </a:defRPr>
            </a:lvl1pPr>
          </a:lstStyle>
          <a:p>
            <a:pPr lvl="0"/>
            <a:r>
              <a:rPr lang="en-US"/>
              <a:t>Name and Title of Individual(s) Presenting</a:t>
            </a:r>
          </a:p>
        </p:txBody>
      </p:sp>
      <p:sp>
        <p:nvSpPr>
          <p:cNvPr id="20" name="Right Triangle 19">
            <a:extLst>
              <a:ext uri="{FF2B5EF4-FFF2-40B4-BE49-F238E27FC236}">
                <a16:creationId xmlns:a16="http://schemas.microsoft.com/office/drawing/2014/main" id="{1665E31E-C85F-4A69-9F8D-032F6A509613}"/>
              </a:ext>
            </a:extLst>
          </p:cNvPr>
          <p:cNvSpPr/>
          <p:nvPr userDrawn="1"/>
        </p:nvSpPr>
        <p:spPr>
          <a:xfrm>
            <a:off x="-1" y="844184"/>
            <a:ext cx="12192001" cy="2236993"/>
          </a:xfrm>
          <a:prstGeom prst="rtTriangle">
            <a:avLst/>
          </a:prstGeom>
          <a:gradFill flip="none" rotWithShape="1">
            <a:gsLst>
              <a:gs pos="39000">
                <a:schemeClr val="bg1"/>
              </a:gs>
              <a:gs pos="95000">
                <a:schemeClr val="bg2">
                  <a:alpha val="0"/>
                </a:schemeClr>
              </a:gs>
            </a:gsLst>
            <a:lin ang="4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74" dirty="0"/>
          </a:p>
        </p:txBody>
      </p:sp>
      <p:pic>
        <p:nvPicPr>
          <p:cNvPr id="21" name="Picture 20">
            <a:extLst>
              <a:ext uri="{FF2B5EF4-FFF2-40B4-BE49-F238E27FC236}">
                <a16:creationId xmlns:a16="http://schemas.microsoft.com/office/drawing/2014/main" id="{61B477AF-BD24-48A4-B840-5E668D902E17}"/>
              </a:ext>
            </a:extLst>
          </p:cNvPr>
          <p:cNvPicPr>
            <a:picLocks noChangeAspect="1"/>
          </p:cNvPicPr>
          <p:nvPr userDrawn="1"/>
        </p:nvPicPr>
        <p:blipFill>
          <a:blip r:embed="rId3"/>
          <a:stretch>
            <a:fillRect/>
          </a:stretch>
        </p:blipFill>
        <p:spPr>
          <a:xfrm>
            <a:off x="513081" y="1839220"/>
            <a:ext cx="2819464" cy="939821"/>
          </a:xfrm>
          <a:prstGeom prst="rect">
            <a:avLst/>
          </a:prstGeom>
        </p:spPr>
      </p:pic>
      <p:sp>
        <p:nvSpPr>
          <p:cNvPr id="22" name="Right Triangle 21">
            <a:extLst>
              <a:ext uri="{FF2B5EF4-FFF2-40B4-BE49-F238E27FC236}">
                <a16:creationId xmlns:a16="http://schemas.microsoft.com/office/drawing/2014/main" id="{21BEB139-5E0B-4BA8-ABAC-359CB8E2EA31}"/>
              </a:ext>
            </a:extLst>
          </p:cNvPr>
          <p:cNvSpPr/>
          <p:nvPr userDrawn="1"/>
        </p:nvSpPr>
        <p:spPr>
          <a:xfrm flipH="1">
            <a:off x="3332544" y="1359640"/>
            <a:ext cx="8859456" cy="1721538"/>
          </a:xfrm>
          <a:prstGeom prst="rtTriangle">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74" dirty="0"/>
          </a:p>
        </p:txBody>
      </p:sp>
      <p:sp>
        <p:nvSpPr>
          <p:cNvPr id="23" name="Rectangle 22">
            <a:extLst>
              <a:ext uri="{FF2B5EF4-FFF2-40B4-BE49-F238E27FC236}">
                <a16:creationId xmlns:a16="http://schemas.microsoft.com/office/drawing/2014/main" id="{501EDC01-6BBC-4684-92F1-E9625495DBD7}"/>
              </a:ext>
            </a:extLst>
          </p:cNvPr>
          <p:cNvSpPr/>
          <p:nvPr userDrawn="1"/>
        </p:nvSpPr>
        <p:spPr>
          <a:xfrm>
            <a:off x="0" y="3064795"/>
            <a:ext cx="12192000" cy="370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74" dirty="0"/>
          </a:p>
        </p:txBody>
      </p:sp>
      <p:cxnSp>
        <p:nvCxnSpPr>
          <p:cNvPr id="24" name="Straight Connector 23">
            <a:extLst>
              <a:ext uri="{FF2B5EF4-FFF2-40B4-BE49-F238E27FC236}">
                <a16:creationId xmlns:a16="http://schemas.microsoft.com/office/drawing/2014/main" id="{56ABD24E-D866-4058-9AF5-1DEC10AA29E8}"/>
              </a:ext>
            </a:extLst>
          </p:cNvPr>
          <p:cNvCxnSpPr>
            <a:cxnSpLocks/>
          </p:cNvCxnSpPr>
          <p:nvPr userDrawn="1"/>
        </p:nvCxnSpPr>
        <p:spPr>
          <a:xfrm>
            <a:off x="717184" y="6282726"/>
            <a:ext cx="1766199" cy="0"/>
          </a:xfrm>
          <a:prstGeom prst="line">
            <a:avLst/>
          </a:prstGeom>
          <a:ln w="3810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6629506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9563EAF-ED7D-42D2-90A2-E5311142F3B0}"/>
              </a:ext>
            </a:extLst>
          </p:cNvPr>
          <p:cNvSpPr txBox="1">
            <a:spLocks/>
          </p:cNvSpPr>
          <p:nvPr userDrawn="1"/>
        </p:nvSpPr>
        <p:spPr>
          <a:xfrm>
            <a:off x="11318735" y="6352222"/>
            <a:ext cx="524933" cy="295267"/>
          </a:xfrm>
          <a:prstGeom prst="rect">
            <a:avLst/>
          </a:prstGeom>
        </p:spPr>
        <p:txBody>
          <a:bodyPr vert="horz" wrap="square" lIns="90620" tIns="45310" rIns="90620" bIns="45310" numCol="1" anchor="t" anchorCtr="0" compatLnSpc="1">
            <a:prstTxWarp prst="textNoShape">
              <a:avLst/>
            </a:prstTxWarp>
          </a:bodyPr>
          <a:lstStyle>
            <a:defPPr>
              <a:defRPr lang="en-US"/>
            </a:defPPr>
            <a:lvl1pPr algn="ctr" defTabSz="483306" rtl="0" fontAlgn="base">
              <a:spcBef>
                <a:spcPct val="0"/>
              </a:spcBef>
              <a:spcAft>
                <a:spcPct val="0"/>
              </a:spcAft>
              <a:defRPr sz="1761" kern="1200">
                <a:solidFill>
                  <a:schemeClr val="accent1">
                    <a:lumMod val="50000"/>
                  </a:schemeClr>
                </a:solidFill>
                <a:latin typeface="Calibri" charset="0"/>
                <a:ea typeface="ＭＳ Ｐゴシック" charset="0"/>
                <a:cs typeface="ＭＳ Ｐゴシック" charset="0"/>
              </a:defRPr>
            </a:lvl1pPr>
            <a:lvl2pPr marL="483306"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2pPr>
            <a:lvl3pPr marL="966612"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3pPr>
            <a:lvl4pPr marL="1449918"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4pPr>
            <a:lvl5pPr marL="1933224"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5pPr>
            <a:lvl6pPr marL="2416531" algn="l" defTabSz="483306" rtl="0" eaLnBrk="1" latinLnBrk="0" hangingPunct="1">
              <a:defRPr sz="2500" kern="1200">
                <a:solidFill>
                  <a:schemeClr val="tx1"/>
                </a:solidFill>
                <a:latin typeface="Arial" charset="0"/>
                <a:ea typeface="ＭＳ Ｐゴシック" charset="0"/>
                <a:cs typeface="ＭＳ Ｐゴシック" charset="0"/>
              </a:defRPr>
            </a:lvl6pPr>
            <a:lvl7pPr marL="2899837" algn="l" defTabSz="483306" rtl="0" eaLnBrk="1" latinLnBrk="0" hangingPunct="1">
              <a:defRPr sz="2500" kern="1200">
                <a:solidFill>
                  <a:schemeClr val="tx1"/>
                </a:solidFill>
                <a:latin typeface="Arial" charset="0"/>
                <a:ea typeface="ＭＳ Ｐゴシック" charset="0"/>
                <a:cs typeface="ＭＳ Ｐゴシック" charset="0"/>
              </a:defRPr>
            </a:lvl7pPr>
            <a:lvl8pPr marL="3383143" algn="l" defTabSz="483306" rtl="0" eaLnBrk="1" latinLnBrk="0" hangingPunct="1">
              <a:defRPr sz="2500" kern="1200">
                <a:solidFill>
                  <a:schemeClr val="tx1"/>
                </a:solidFill>
                <a:latin typeface="Arial" charset="0"/>
                <a:ea typeface="ＭＳ Ｐゴシック" charset="0"/>
                <a:cs typeface="ＭＳ Ｐゴシック" charset="0"/>
              </a:defRPr>
            </a:lvl8pPr>
            <a:lvl9pPr marL="3866449" algn="l" defTabSz="483306" rtl="0" eaLnBrk="1" latinLnBrk="0" hangingPunct="1">
              <a:defRPr sz="2500" kern="1200">
                <a:solidFill>
                  <a:schemeClr val="tx1"/>
                </a:solidFill>
                <a:latin typeface="Arial" charset="0"/>
                <a:ea typeface="ＭＳ Ｐゴシック" charset="0"/>
                <a:cs typeface="ＭＳ Ｐゴシック" charset="0"/>
              </a:defRPr>
            </a:lvl9pPr>
          </a:lstStyle>
          <a:p>
            <a:fld id="{2E9F7E63-0103-43A8-A277-0E1F8158C81C}" type="slidenum">
              <a:rPr lang="en-US" sz="1651" smtClean="0"/>
              <a:pPr/>
              <a:t>‹#›</a:t>
            </a:fld>
            <a:endParaRPr lang="en-US" sz="1651" dirty="0"/>
          </a:p>
        </p:txBody>
      </p:sp>
      <p:pic>
        <p:nvPicPr>
          <p:cNvPr id="4" name="Picture 3" descr="A picture containing indoor, table, building, sitting&#10;&#10;Description automatically generated">
            <a:extLst>
              <a:ext uri="{FF2B5EF4-FFF2-40B4-BE49-F238E27FC236}">
                <a16:creationId xmlns:a16="http://schemas.microsoft.com/office/drawing/2014/main" id="{DA5ED3CD-DF98-444E-85A2-3FA3839104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2848" y="52869"/>
            <a:ext cx="5307913" cy="6752261"/>
          </a:xfrm>
          <a:custGeom>
            <a:avLst/>
            <a:gdLst>
              <a:gd name="connsiteX0" fmla="*/ 0 w 5915162"/>
              <a:gd name="connsiteY0" fmla="*/ 0 h 7524750"/>
              <a:gd name="connsiteX1" fmla="*/ 2957581 w 5915162"/>
              <a:gd name="connsiteY1" fmla="*/ 0 h 7524750"/>
              <a:gd name="connsiteX2" fmla="*/ 5915162 w 5915162"/>
              <a:gd name="connsiteY2" fmla="*/ 3762375 h 7524750"/>
              <a:gd name="connsiteX3" fmla="*/ 2957581 w 5915162"/>
              <a:gd name="connsiteY3" fmla="*/ 7524750 h 7524750"/>
              <a:gd name="connsiteX4" fmla="*/ 0 w 5915162"/>
              <a:gd name="connsiteY4" fmla="*/ 7524750 h 752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62" h="7524750">
                <a:moveTo>
                  <a:pt x="0" y="0"/>
                </a:moveTo>
                <a:lnTo>
                  <a:pt x="2957581" y="0"/>
                </a:lnTo>
                <a:cubicBezTo>
                  <a:pt x="4591008" y="0"/>
                  <a:pt x="5915162" y="1684473"/>
                  <a:pt x="5915162" y="3762375"/>
                </a:cubicBezTo>
                <a:cubicBezTo>
                  <a:pt x="5915162" y="5840277"/>
                  <a:pt x="4591008" y="7524750"/>
                  <a:pt x="2957581" y="7524750"/>
                </a:cubicBezTo>
                <a:lnTo>
                  <a:pt x="0" y="7524750"/>
                </a:lnTo>
                <a:close/>
              </a:path>
            </a:pathLst>
          </a:custGeom>
        </p:spPr>
      </p:pic>
      <p:sp>
        <p:nvSpPr>
          <p:cNvPr id="5" name="Title 4">
            <a:extLst>
              <a:ext uri="{FF2B5EF4-FFF2-40B4-BE49-F238E27FC236}">
                <a16:creationId xmlns:a16="http://schemas.microsoft.com/office/drawing/2014/main" id="{E2395C9B-6E7A-4B66-ABE5-4E2D68A14FC6}"/>
              </a:ext>
            </a:extLst>
          </p:cNvPr>
          <p:cNvSpPr txBox="1">
            <a:spLocks/>
          </p:cNvSpPr>
          <p:nvPr userDrawn="1"/>
        </p:nvSpPr>
        <p:spPr>
          <a:xfrm>
            <a:off x="390525" y="531246"/>
            <a:ext cx="3781425" cy="1945253"/>
          </a:xfrm>
          <a:prstGeom prst="rect">
            <a:avLst/>
          </a:prstGeom>
        </p:spPr>
        <p:txBody>
          <a:bodyPr/>
          <a:lstStyle>
            <a:lvl1pPr algn="l" defTabSz="483306" rtl="0" eaLnBrk="1" fontAlgn="base" hangingPunct="1">
              <a:spcBef>
                <a:spcPct val="0"/>
              </a:spcBef>
              <a:spcAft>
                <a:spcPct val="0"/>
              </a:spcAft>
              <a:defRPr sz="3002" kern="1200">
                <a:solidFill>
                  <a:srgbClr val="3B6E8F"/>
                </a:solidFill>
                <a:latin typeface="+mj-lt"/>
                <a:ea typeface="ＭＳ Ｐゴシック" pitchFamily="36" charset="-128"/>
                <a:cs typeface="ＭＳ Ｐゴシック" pitchFamily="36" charset="-128"/>
              </a:defRPr>
            </a:lvl1pPr>
            <a:lvl2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2pPr>
            <a:lvl3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3pPr>
            <a:lvl4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4pPr>
            <a:lvl5pPr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5pPr>
            <a:lvl6pPr marL="483306"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6pPr>
            <a:lvl7pPr marL="966613"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7pPr>
            <a:lvl8pPr marL="1449922"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8pPr>
            <a:lvl9pPr marL="1933229" algn="l" defTabSz="483306" rtl="0" eaLnBrk="1" fontAlgn="base" hangingPunct="1">
              <a:spcBef>
                <a:spcPct val="0"/>
              </a:spcBef>
              <a:spcAft>
                <a:spcPct val="0"/>
              </a:spcAft>
              <a:defRPr sz="3002">
                <a:solidFill>
                  <a:srgbClr val="3B6E8F"/>
                </a:solidFill>
                <a:latin typeface="Calibri" pitchFamily="36" charset="0"/>
                <a:ea typeface="ＭＳ Ｐゴシック" pitchFamily="36" charset="-128"/>
                <a:cs typeface="ＭＳ Ｐゴシック" pitchFamily="36" charset="-128"/>
              </a:defRPr>
            </a:lvl9pPr>
          </a:lstStyle>
          <a:p>
            <a:r>
              <a:rPr lang="en-US" sz="4800" dirty="0">
                <a:solidFill>
                  <a:schemeClr val="bg2"/>
                </a:solidFill>
              </a:rPr>
              <a:t>Presentation </a:t>
            </a:r>
            <a:br>
              <a:rPr lang="en-US" sz="4800" dirty="0">
                <a:solidFill>
                  <a:schemeClr val="bg2"/>
                </a:solidFill>
              </a:rPr>
            </a:br>
            <a:r>
              <a:rPr lang="en-US" sz="4800" dirty="0">
                <a:solidFill>
                  <a:schemeClr val="bg2"/>
                </a:solidFill>
              </a:rPr>
              <a:t>Overview </a:t>
            </a:r>
          </a:p>
        </p:txBody>
      </p:sp>
      <p:cxnSp>
        <p:nvCxnSpPr>
          <p:cNvPr id="6" name="Straight Connector 5">
            <a:extLst>
              <a:ext uri="{FF2B5EF4-FFF2-40B4-BE49-F238E27FC236}">
                <a16:creationId xmlns:a16="http://schemas.microsoft.com/office/drawing/2014/main" id="{7855B82D-B01F-41C2-9045-CD48620AC671}"/>
              </a:ext>
            </a:extLst>
          </p:cNvPr>
          <p:cNvCxnSpPr>
            <a:cxnSpLocks/>
          </p:cNvCxnSpPr>
          <p:nvPr userDrawn="1"/>
        </p:nvCxnSpPr>
        <p:spPr>
          <a:xfrm>
            <a:off x="590550" y="2286000"/>
            <a:ext cx="1219200" cy="0"/>
          </a:xfrm>
          <a:prstGeom prst="line">
            <a:avLst/>
          </a:prstGeom>
          <a:ln w="381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5201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7" name="Rectangle 26"/>
          <p:cNvSpPr/>
          <p:nvPr userDrawn="1"/>
        </p:nvSpPr>
        <p:spPr>
          <a:xfrm>
            <a:off x="355600" y="6668769"/>
            <a:ext cx="11460480" cy="45719"/>
          </a:xfrm>
          <a:prstGeom prst="rect">
            <a:avLst/>
          </a:prstGeom>
          <a:gradFill>
            <a:gsLst>
              <a:gs pos="0">
                <a:schemeClr val="tx1"/>
              </a:gs>
              <a:gs pos="100000">
                <a:schemeClr val="tx1">
                  <a:lumMod val="60000"/>
                  <a:lumOff val="4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122744" tIns="61373" rIns="122744" bIns="61373" anchor="ctr"/>
          <a:lstStyle/>
          <a:p>
            <a:pPr algn="ctr" fontAlgn="auto">
              <a:spcBef>
                <a:spcPts val="0"/>
              </a:spcBef>
              <a:spcAft>
                <a:spcPts val="0"/>
              </a:spcAft>
              <a:defRPr/>
            </a:pPr>
            <a:endParaRPr lang="en-US" sz="2413" dirty="0"/>
          </a:p>
        </p:txBody>
      </p:sp>
      <p:sp>
        <p:nvSpPr>
          <p:cNvPr id="13" name="Title 1"/>
          <p:cNvSpPr>
            <a:spLocks noGrp="1"/>
          </p:cNvSpPr>
          <p:nvPr>
            <p:ph type="title"/>
          </p:nvPr>
        </p:nvSpPr>
        <p:spPr>
          <a:xfrm>
            <a:off x="400343" y="398393"/>
            <a:ext cx="11415737" cy="646006"/>
          </a:xfrm>
          <a:prstGeom prst="rect">
            <a:avLst/>
          </a:prstGeom>
          <a:gradFill flip="none" rotWithShape="1">
            <a:gsLst>
              <a:gs pos="0">
                <a:schemeClr val="tx1">
                  <a:lumMod val="20000"/>
                  <a:lumOff val="80000"/>
                </a:schemeClr>
              </a:gs>
              <a:gs pos="43000">
                <a:schemeClr val="tx2">
                  <a:alpha val="0"/>
                </a:schemeClr>
              </a:gs>
            </a:gsLst>
            <a:lin ang="10800000" scaled="1"/>
            <a:tileRect/>
          </a:gradFill>
        </p:spPr>
        <p:txBody>
          <a:bodyPr lIns="96661" tIns="48331" rIns="96661" bIns="48331" anchor="ctr" anchorCtr="0"/>
          <a:lstStyle>
            <a:lvl1pPr>
              <a:defRPr sz="3428" b="0">
                <a:solidFill>
                  <a:srgbClr val="3B6E8F"/>
                </a:solidFill>
              </a:defRPr>
            </a:lvl1pPr>
          </a:lstStyle>
          <a:p>
            <a:r>
              <a:rPr lang="en-US"/>
              <a:t>Click to edit Master title style</a:t>
            </a:r>
          </a:p>
        </p:txBody>
      </p:sp>
      <p:sp>
        <p:nvSpPr>
          <p:cNvPr id="28" name="Slide Number Placeholder 5"/>
          <p:cNvSpPr>
            <a:spLocks noGrp="1"/>
          </p:cNvSpPr>
          <p:nvPr>
            <p:ph type="sldNum" sz="quarter" idx="10"/>
          </p:nvPr>
        </p:nvSpPr>
        <p:spPr>
          <a:xfrm>
            <a:off x="11247059" y="6347533"/>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dirty="0"/>
          </a:p>
        </p:txBody>
      </p:sp>
      <p:sp>
        <p:nvSpPr>
          <p:cNvPr id="10" name="Rectangle 9"/>
          <p:cNvSpPr/>
          <p:nvPr userDrawn="1"/>
        </p:nvSpPr>
        <p:spPr>
          <a:xfrm>
            <a:off x="3798596" y="6347532"/>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2023 ©</a:t>
            </a:r>
          </a:p>
        </p:txBody>
      </p:sp>
      <p:sp>
        <p:nvSpPr>
          <p:cNvPr id="11" name="Text Placeholder 10"/>
          <p:cNvSpPr>
            <a:spLocks noGrp="1"/>
          </p:cNvSpPr>
          <p:nvPr>
            <p:ph type="body" sz="quarter" idx="11"/>
          </p:nvPr>
        </p:nvSpPr>
        <p:spPr>
          <a:xfrm>
            <a:off x="1642939" y="6340244"/>
            <a:ext cx="4034531" cy="275485"/>
          </a:xfrm>
          <a:prstGeom prst="rect">
            <a:avLst/>
          </a:prstGeom>
        </p:spPr>
        <p:txBody>
          <a:bodyPr anchor="ctr"/>
          <a:lstStyle>
            <a:lvl1pPr marL="0" indent="0">
              <a:buNone/>
              <a:defRPr sz="984">
                <a:solidFill>
                  <a:srgbClr val="000000"/>
                </a:solidFill>
              </a:defRPr>
            </a:lvl1pPr>
          </a:lstStyle>
          <a:p>
            <a:pPr lvl="0"/>
            <a:endParaRPr lang="en-US"/>
          </a:p>
        </p:txBody>
      </p:sp>
      <p:sp>
        <p:nvSpPr>
          <p:cNvPr id="14" name="Text Placeholder 2"/>
          <p:cNvSpPr>
            <a:spLocks noGrp="1"/>
          </p:cNvSpPr>
          <p:nvPr>
            <p:ph type="body" sz="quarter" idx="13"/>
          </p:nvPr>
        </p:nvSpPr>
        <p:spPr>
          <a:xfrm>
            <a:off x="400343" y="1283466"/>
            <a:ext cx="11431093" cy="2044331"/>
          </a:xfrm>
          <a:prstGeom prst="rect">
            <a:avLst/>
          </a:prstGeom>
        </p:spPr>
        <p:txBody>
          <a:bodyPr/>
          <a:lstStyle>
            <a:lvl1pPr marL="339825" indent="-339825">
              <a:buFontTx/>
              <a:buBlip>
                <a:blip r:embed="rId2"/>
              </a:buBlip>
              <a:defRPr sz="2540">
                <a:solidFill>
                  <a:schemeClr val="bg1">
                    <a:lumMod val="50000"/>
                  </a:schemeClr>
                </a:solidFill>
              </a:defRPr>
            </a:lvl1pPr>
            <a:lvl2pPr marL="736288" indent="-283188">
              <a:defRPr lang="en-US" sz="2286" kern="1200" dirty="0" smtClean="0">
                <a:solidFill>
                  <a:schemeClr val="bg1">
                    <a:lumMod val="50000"/>
                  </a:schemeClr>
                </a:solidFill>
                <a:latin typeface="+mn-lt"/>
                <a:ea typeface="ＭＳ Ｐゴシック" pitchFamily="36" charset="-128"/>
                <a:cs typeface="+mn-cs"/>
              </a:defRPr>
            </a:lvl2pPr>
            <a:lvl3pPr marL="1585851"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3pPr>
            <a:lvl5pPr marL="2038953"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a:p>
            <a:pPr marL="736288" lvl="1" indent="-283188" algn="l" defTabSz="453099" rtl="0" eaLnBrk="1" fontAlgn="base" hangingPunct="1">
              <a:spcBef>
                <a:spcPct val="20000"/>
              </a:spcBef>
              <a:spcAft>
                <a:spcPct val="0"/>
              </a:spcAft>
              <a:buFont typeface="Arial" panose="020B0604020202020204" pitchFamily="34" charset="0"/>
              <a:buChar char="•"/>
            </a:pPr>
            <a:r>
              <a:rPr lang="en-US"/>
              <a:t>Second level</a:t>
            </a:r>
          </a:p>
          <a:p>
            <a:pPr marL="1585851" lvl="2" indent="-226552" algn="l" defTabSz="453099" rtl="0" eaLnBrk="1" fontAlgn="base" hangingPunct="1">
              <a:spcBef>
                <a:spcPct val="20000"/>
              </a:spcBef>
              <a:spcAft>
                <a:spcPct val="0"/>
              </a:spcAft>
              <a:buFont typeface="Arial" panose="020B0604020202020204" pitchFamily="34" charset="0"/>
              <a:buChar char="·"/>
            </a:pPr>
            <a:r>
              <a:rPr lang="en-US"/>
              <a:t>Third level</a:t>
            </a:r>
          </a:p>
        </p:txBody>
      </p:sp>
      <p:sp>
        <p:nvSpPr>
          <p:cNvPr id="5" name="Content Placeholder 4"/>
          <p:cNvSpPr>
            <a:spLocks noGrp="1"/>
          </p:cNvSpPr>
          <p:nvPr>
            <p:ph sz="quarter" idx="14"/>
          </p:nvPr>
        </p:nvSpPr>
        <p:spPr>
          <a:xfrm>
            <a:off x="401160" y="3327797"/>
            <a:ext cx="11430000" cy="2924473"/>
          </a:xfrm>
          <a:prstGeom prst="rect">
            <a:avLst/>
          </a:prstGeom>
        </p:spPr>
        <p:txBody>
          <a:bodyPr/>
          <a:lstStyle>
            <a:lvl1pPr marL="339825" indent="-339825">
              <a:defRPr lang="en-US" sz="2540" kern="1200" dirty="0" smtClean="0">
                <a:solidFill>
                  <a:schemeClr val="bg1">
                    <a:lumMod val="50000"/>
                  </a:schemeClr>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panose="020B0604020202020204" pitchFamily="34" charset="0"/>
              <a:buChar char="•"/>
              <a:defRPr lang="en-US" sz="2286" kern="1200" dirty="0" smtClean="0">
                <a:solidFill>
                  <a:schemeClr val="bg1">
                    <a:lumMod val="50000"/>
                  </a:schemeClr>
                </a:solidFill>
                <a:latin typeface="+mn-lt"/>
                <a:ea typeface="ＭＳ Ｐゴシック" pitchFamily="36" charset="-128"/>
                <a:cs typeface="+mn-cs"/>
              </a:defRPr>
            </a:lvl2pPr>
            <a:lvl3pPr marL="1585851"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3pPr>
          </a:lstStyle>
          <a:p>
            <a:pPr marL="339825" lvl="0" indent="-339825" algn="l" defTabSz="453099" rtl="0" eaLnBrk="1" fontAlgn="base" hangingPunct="1">
              <a:spcBef>
                <a:spcPct val="20000"/>
              </a:spcBef>
              <a:spcAft>
                <a:spcPct val="0"/>
              </a:spcAft>
              <a:buFontTx/>
              <a:buBlip>
                <a:blip r:embed="rId2"/>
              </a:buBlip>
            </a:pPr>
            <a:r>
              <a:rPr lang="en-US"/>
              <a:t>Click to edit Master text styles</a:t>
            </a:r>
          </a:p>
          <a:p>
            <a:pPr marL="736288" lvl="1" indent="-283188" algn="l" defTabSz="453099" rtl="0" eaLnBrk="1" fontAlgn="base" hangingPunct="1">
              <a:spcBef>
                <a:spcPct val="20000"/>
              </a:spcBef>
              <a:spcAft>
                <a:spcPct val="0"/>
              </a:spcAft>
              <a:buFont typeface="Arial" panose="020B0604020202020204" pitchFamily="34" charset="0"/>
              <a:buChar char="•"/>
            </a:pPr>
            <a:r>
              <a:rPr lang="en-US"/>
              <a:t>Second level</a:t>
            </a:r>
          </a:p>
          <a:p>
            <a:pPr marL="1585851" lvl="2" indent="-226552" algn="l" defTabSz="453099" rtl="0" eaLnBrk="1" fontAlgn="base" hangingPunct="1">
              <a:spcBef>
                <a:spcPct val="20000"/>
              </a:spcBef>
              <a:spcAft>
                <a:spcPct val="0"/>
              </a:spcAft>
              <a:buFont typeface="Arial" panose="020B0604020202020204" pitchFamily="34" charset="0"/>
              <a:buChar char="·"/>
            </a:pPr>
            <a:r>
              <a:rPr lang="en-US"/>
              <a:t>Third level</a:t>
            </a:r>
          </a:p>
        </p:txBody>
      </p:sp>
      <p:pic>
        <p:nvPicPr>
          <p:cNvPr id="15" name="Picture 14"/>
          <p:cNvPicPr>
            <a:picLocks noChangeAspect="1"/>
          </p:cNvPicPr>
          <p:nvPr userDrawn="1"/>
        </p:nvPicPr>
        <p:blipFill>
          <a:blip r:embed="rId3"/>
          <a:stretch>
            <a:fillRect/>
          </a:stretch>
        </p:blipFill>
        <p:spPr>
          <a:xfrm>
            <a:off x="361280" y="6329978"/>
            <a:ext cx="1161143" cy="285750"/>
          </a:xfrm>
          <a:prstGeom prst="rect">
            <a:avLst/>
          </a:prstGeom>
        </p:spPr>
      </p:pic>
      <p:cxnSp>
        <p:nvCxnSpPr>
          <p:cNvPr id="6" name="Straight Connector 5"/>
          <p:cNvCxnSpPr/>
          <p:nvPr userDrawn="1"/>
        </p:nvCxnSpPr>
        <p:spPr>
          <a:xfrm>
            <a:off x="355600" y="1044399"/>
            <a:ext cx="11460480"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355600" y="389946"/>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algn="ctr"/>
            <a:endParaRPr lang="en-US" sz="3174" dirty="0"/>
          </a:p>
        </p:txBody>
      </p:sp>
    </p:spTree>
    <p:extLst>
      <p:ext uri="{BB962C8B-B14F-4D97-AF65-F5344CB8AC3E}">
        <p14:creationId xmlns:p14="http://schemas.microsoft.com/office/powerpoint/2010/main" val="6653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Section Divider - Print ">
    <p:spTree>
      <p:nvGrpSpPr>
        <p:cNvPr id="1" name=""/>
        <p:cNvGrpSpPr/>
        <p:nvPr/>
      </p:nvGrpSpPr>
      <p:grpSpPr>
        <a:xfrm>
          <a:off x="0" y="0"/>
          <a:ext cx="0" cy="0"/>
          <a:chOff x="0" y="0"/>
          <a:chExt cx="0" cy="0"/>
        </a:xfrm>
      </p:grpSpPr>
      <p:sp>
        <p:nvSpPr>
          <p:cNvPr id="15" name="Title 1"/>
          <p:cNvSpPr>
            <a:spLocks noGrp="1"/>
          </p:cNvSpPr>
          <p:nvPr>
            <p:ph type="title"/>
          </p:nvPr>
        </p:nvSpPr>
        <p:spPr>
          <a:xfrm>
            <a:off x="355602" y="3105999"/>
            <a:ext cx="11488066" cy="646006"/>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23" name="Rectangle 22"/>
          <p:cNvSpPr/>
          <p:nvPr userDrawn="1"/>
        </p:nvSpPr>
        <p:spPr>
          <a:xfrm>
            <a:off x="370957" y="387527"/>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dirty="0"/>
          </a:p>
        </p:txBody>
      </p:sp>
      <p:cxnSp>
        <p:nvCxnSpPr>
          <p:cNvPr id="29" name="Straight Connector 28">
            <a:extLst>
              <a:ext uri="{FF2B5EF4-FFF2-40B4-BE49-F238E27FC236}">
                <a16:creationId xmlns:a16="http://schemas.microsoft.com/office/drawing/2014/main" id="{F7066BD7-CD22-4265-950D-86D4ABD96278}"/>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pic>
        <p:nvPicPr>
          <p:cNvPr id="9" name="Picture 8">
            <a:extLst>
              <a:ext uri="{FF2B5EF4-FFF2-40B4-BE49-F238E27FC236}">
                <a16:creationId xmlns:a16="http://schemas.microsoft.com/office/drawing/2014/main" id="{A242B068-B81C-4463-9041-06B47F4AEBA2}"/>
              </a:ext>
            </a:extLst>
          </p:cNvPr>
          <p:cNvPicPr>
            <a:picLocks noChangeAspect="1"/>
          </p:cNvPicPr>
          <p:nvPr userDrawn="1"/>
        </p:nvPicPr>
        <p:blipFill>
          <a:blip r:embed="rId2"/>
          <a:stretch>
            <a:fillRect/>
          </a:stretch>
        </p:blipFill>
        <p:spPr>
          <a:xfrm>
            <a:off x="380454" y="6341807"/>
            <a:ext cx="948284" cy="316095"/>
          </a:xfrm>
          <a:prstGeom prst="rect">
            <a:avLst/>
          </a:prstGeom>
        </p:spPr>
      </p:pic>
      <p:sp>
        <p:nvSpPr>
          <p:cNvPr id="10" name="Slide Number Placeholder 5">
            <a:extLst>
              <a:ext uri="{FF2B5EF4-FFF2-40B4-BE49-F238E27FC236}">
                <a16:creationId xmlns:a16="http://schemas.microsoft.com/office/drawing/2014/main" id="{CDC280C4-2779-4E9E-A084-5281E3CA8BAB}"/>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dirty="0"/>
          </a:p>
        </p:txBody>
      </p:sp>
      <p:sp>
        <p:nvSpPr>
          <p:cNvPr id="11" name="Rectangle 10">
            <a:extLst>
              <a:ext uri="{FF2B5EF4-FFF2-40B4-BE49-F238E27FC236}">
                <a16:creationId xmlns:a16="http://schemas.microsoft.com/office/drawing/2014/main" id="{06418AF6-3A94-4602-BA66-83DC3FF378D8}"/>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2022 ©</a:t>
            </a:r>
          </a:p>
        </p:txBody>
      </p:sp>
      <p:sp>
        <p:nvSpPr>
          <p:cNvPr id="12" name="Text Placeholder 10">
            <a:extLst>
              <a:ext uri="{FF2B5EF4-FFF2-40B4-BE49-F238E27FC236}">
                <a16:creationId xmlns:a16="http://schemas.microsoft.com/office/drawing/2014/main" id="{D6CFACDB-8F77-4B69-AB6A-E7EA66B131CA}"/>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56999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list - Print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3D99C55-FAF9-4DFC-B65A-2B3206EF7AC1}"/>
              </a:ext>
            </a:extLst>
          </p:cNvPr>
          <p:cNvSpPr>
            <a:spLocks noGrp="1"/>
          </p:cNvSpPr>
          <p:nvPr>
            <p:ph type="title"/>
          </p:nvPr>
        </p:nvSpPr>
        <p:spPr>
          <a:xfrm>
            <a:off x="373439" y="415875"/>
            <a:ext cx="11460480"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17" name="Rectangle 16">
            <a:extLst>
              <a:ext uri="{FF2B5EF4-FFF2-40B4-BE49-F238E27FC236}">
                <a16:creationId xmlns:a16="http://schemas.microsoft.com/office/drawing/2014/main" id="{1891C979-7B6C-4FAE-A896-FE09A533B57A}"/>
              </a:ext>
            </a:extLst>
          </p:cNvPr>
          <p:cNvSpPr/>
          <p:nvPr userDrawn="1"/>
        </p:nvSpPr>
        <p:spPr>
          <a:xfrm>
            <a:off x="365760" y="415875"/>
            <a:ext cx="11460480" cy="5863590"/>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dirty="0"/>
          </a:p>
        </p:txBody>
      </p:sp>
      <p:cxnSp>
        <p:nvCxnSpPr>
          <p:cNvPr id="22" name="Straight Connector 21">
            <a:extLst>
              <a:ext uri="{FF2B5EF4-FFF2-40B4-BE49-F238E27FC236}">
                <a16:creationId xmlns:a16="http://schemas.microsoft.com/office/drawing/2014/main" id="{41CE234D-4F6D-4CC0-8E77-1DA0ECA8B684}"/>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
        <p:nvSpPr>
          <p:cNvPr id="13" name="Content Placeholder 5">
            <a:extLst>
              <a:ext uri="{FF2B5EF4-FFF2-40B4-BE49-F238E27FC236}">
                <a16:creationId xmlns:a16="http://schemas.microsoft.com/office/drawing/2014/main" id="{BCD328EF-F403-4DBD-8274-C63D5E9FF301}"/>
              </a:ext>
            </a:extLst>
          </p:cNvPr>
          <p:cNvSpPr>
            <a:spLocks noGrp="1"/>
          </p:cNvSpPr>
          <p:nvPr>
            <p:ph sz="quarter" idx="16" hasCustomPrompt="1"/>
          </p:nvPr>
        </p:nvSpPr>
        <p:spPr>
          <a:xfrm>
            <a:off x="532869" y="1916259"/>
            <a:ext cx="11126264" cy="4215460"/>
          </a:xfrm>
          <a:prstGeom prst="rect">
            <a:avLst/>
          </a:prstGeom>
        </p:spPr>
        <p:txBody>
          <a:bodyPr/>
          <a:lstStyle>
            <a:lvl1pPr marL="339825" indent="-339825">
              <a:buFontTx/>
              <a:buBlip>
                <a:blip r:embed="rId2"/>
              </a:buBlip>
              <a:defRPr sz="2250">
                <a:solidFill>
                  <a:schemeClr val="tx1"/>
                </a:solidFill>
              </a:defRPr>
            </a:lvl1pPr>
            <a:lvl2pPr marL="736288" indent="-283188">
              <a:buFont typeface="Arial" panose="020B0604020202020204" pitchFamily="34" charset="0"/>
              <a:buChar char="•"/>
              <a:defRPr sz="2250">
                <a:solidFill>
                  <a:schemeClr val="tx1"/>
                </a:solidFill>
              </a:defRPr>
            </a:lvl2pPr>
            <a:lvl3pPr marL="1132750" indent="-226552">
              <a:buFont typeface="Courier New" panose="02070309020205020404" pitchFamily="49" charset="0"/>
              <a:buChar char="o"/>
              <a:defRPr sz="1688">
                <a:solidFill>
                  <a:schemeClr val="tx1"/>
                </a:solidFill>
              </a:defRPr>
            </a:lvl3pPr>
            <a:lvl4pPr marL="1585851" indent="-226552">
              <a:buFont typeface="Wingdings" panose="05000000000000000000" pitchFamily="2" charset="2"/>
              <a:buChar char="§"/>
              <a:defRPr sz="1688">
                <a:solidFill>
                  <a:schemeClr val="tx1"/>
                </a:solidFill>
              </a:defRPr>
            </a:lvl4pPr>
            <a:lvl5pPr marL="2038953" indent="-226552">
              <a:buFont typeface="Arial" panose="020B0604020202020204" pitchFamily="34" charset="0"/>
              <a:buChar char="•"/>
              <a:defRPr sz="2286">
                <a:solidFill>
                  <a:schemeClr val="tx1"/>
                </a:solidFill>
              </a:defRPr>
            </a:lvl5pPr>
          </a:lstStyle>
          <a:p>
            <a:pPr lvl="0"/>
            <a:r>
              <a:rPr lang="en-US"/>
              <a:t>Bullet heading one </a:t>
            </a:r>
          </a:p>
          <a:p>
            <a:pPr lvl="1"/>
            <a:r>
              <a:rPr lang="en-US"/>
              <a:t>Bullet heading two </a:t>
            </a:r>
          </a:p>
          <a:p>
            <a:pPr lvl="2"/>
            <a:r>
              <a:rPr lang="en-US"/>
              <a:t>Bullet heading three </a:t>
            </a:r>
          </a:p>
          <a:p>
            <a:pPr lvl="3"/>
            <a:r>
              <a:rPr lang="en-US"/>
              <a:t>Bullet heading four </a:t>
            </a:r>
          </a:p>
        </p:txBody>
      </p:sp>
      <p:sp>
        <p:nvSpPr>
          <p:cNvPr id="15" name="Text Placeholder 22">
            <a:extLst>
              <a:ext uri="{FF2B5EF4-FFF2-40B4-BE49-F238E27FC236}">
                <a16:creationId xmlns:a16="http://schemas.microsoft.com/office/drawing/2014/main" id="{C809ED19-9BE1-4386-A192-75163E1B4E57}"/>
              </a:ext>
            </a:extLst>
          </p:cNvPr>
          <p:cNvSpPr>
            <a:spLocks noGrp="1"/>
          </p:cNvSpPr>
          <p:nvPr>
            <p:ph type="body" sz="quarter" idx="17"/>
          </p:nvPr>
        </p:nvSpPr>
        <p:spPr>
          <a:xfrm>
            <a:off x="532869" y="1283465"/>
            <a:ext cx="11126264" cy="393728"/>
          </a:xfrm>
          <a:prstGeom prst="rect">
            <a:avLst/>
          </a:prstGeom>
        </p:spPr>
        <p:txBody>
          <a:bodyPr vert="horz" lIns="0" tIns="0" rIns="0" bIns="0" anchor="ctr"/>
          <a:lstStyle>
            <a:lvl1pPr algn="l">
              <a:buNone/>
              <a:defRPr sz="2625">
                <a:solidFill>
                  <a:schemeClr val="tx1"/>
                </a:solidFill>
                <a:latin typeface="+mn-lt"/>
                <a:cs typeface="Verdana" panose="020B0604030504040204" pitchFamily="34"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F114E941-DFFA-4137-9893-FA5AC1FA5E2D}"/>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4" name="Slide Number Placeholder 5">
            <a:extLst>
              <a:ext uri="{FF2B5EF4-FFF2-40B4-BE49-F238E27FC236}">
                <a16:creationId xmlns:a16="http://schemas.microsoft.com/office/drawing/2014/main" id="{6176D6E3-EC01-4120-B36F-49B68EA13D6F}"/>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dirty="0"/>
          </a:p>
        </p:txBody>
      </p:sp>
      <p:sp>
        <p:nvSpPr>
          <p:cNvPr id="21" name="Rectangle 20">
            <a:extLst>
              <a:ext uri="{FF2B5EF4-FFF2-40B4-BE49-F238E27FC236}">
                <a16:creationId xmlns:a16="http://schemas.microsoft.com/office/drawing/2014/main" id="{D38EFC6C-74C9-4F8C-8189-9C8771F29C97}"/>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2022 ©</a:t>
            </a:r>
          </a:p>
        </p:txBody>
      </p:sp>
      <p:sp>
        <p:nvSpPr>
          <p:cNvPr id="23" name="Text Placeholder 10">
            <a:extLst>
              <a:ext uri="{FF2B5EF4-FFF2-40B4-BE49-F238E27FC236}">
                <a16:creationId xmlns:a16="http://schemas.microsoft.com/office/drawing/2014/main" id="{B9CDEA85-9B56-4F39-8426-FFC4DBED1752}"/>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398549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and Content - For Print ">
    <p:spTree>
      <p:nvGrpSpPr>
        <p:cNvPr id="1" name=""/>
        <p:cNvGrpSpPr/>
        <p:nvPr/>
      </p:nvGrpSpPr>
      <p:grpSpPr>
        <a:xfrm>
          <a:off x="0" y="0"/>
          <a:ext cx="0" cy="0"/>
          <a:chOff x="0" y="0"/>
          <a:chExt cx="0" cy="0"/>
        </a:xfrm>
      </p:grpSpPr>
      <p:sp>
        <p:nvSpPr>
          <p:cNvPr id="15" name="Title 1"/>
          <p:cNvSpPr>
            <a:spLocks noGrp="1"/>
          </p:cNvSpPr>
          <p:nvPr>
            <p:ph type="title"/>
          </p:nvPr>
        </p:nvSpPr>
        <p:spPr>
          <a:xfrm>
            <a:off x="365760" y="420053"/>
            <a:ext cx="11460480" cy="611040"/>
          </a:xfrm>
          <a:prstGeom prst="rect">
            <a:avLst/>
          </a:prstGeom>
          <a:solidFill>
            <a:schemeClr val="accent1"/>
          </a:solidFill>
        </p:spPr>
        <p:txBody>
          <a:bodyPr lIns="96661" tIns="48331" rIns="96661" bIns="48331" anchor="ctr" anchorCtr="0"/>
          <a:lstStyle>
            <a:lvl1pPr>
              <a:defRPr sz="3428" b="0">
                <a:solidFill>
                  <a:schemeClr val="bg1"/>
                </a:solidFill>
              </a:defRPr>
            </a:lvl1pPr>
          </a:lstStyle>
          <a:p>
            <a:r>
              <a:rPr lang="en-US"/>
              <a:t>Click to edit Master title style</a:t>
            </a:r>
          </a:p>
        </p:txBody>
      </p:sp>
      <p:pic>
        <p:nvPicPr>
          <p:cNvPr id="13" name="Picture 12"/>
          <p:cNvPicPr>
            <a:picLocks noChangeAspect="1"/>
          </p:cNvPicPr>
          <p:nvPr userDrawn="1"/>
        </p:nvPicPr>
        <p:blipFill>
          <a:blip r:embed="rId2"/>
          <a:stretch>
            <a:fillRect/>
          </a:stretch>
        </p:blipFill>
        <p:spPr>
          <a:xfrm>
            <a:off x="380454" y="6341807"/>
            <a:ext cx="948284" cy="316095"/>
          </a:xfrm>
          <a:prstGeom prst="rect">
            <a:avLst/>
          </a:prstGeom>
        </p:spPr>
      </p:pic>
      <p:sp>
        <p:nvSpPr>
          <p:cNvPr id="23" name="Rectangle 22"/>
          <p:cNvSpPr/>
          <p:nvPr userDrawn="1"/>
        </p:nvSpPr>
        <p:spPr>
          <a:xfrm>
            <a:off x="365760" y="420052"/>
            <a:ext cx="11460480" cy="5862334"/>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dirty="0"/>
          </a:p>
        </p:txBody>
      </p:sp>
      <p:sp>
        <p:nvSpPr>
          <p:cNvPr id="28" name="Slide Number Placeholder 5"/>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dirty="0"/>
          </a:p>
        </p:txBody>
      </p:sp>
      <p:sp>
        <p:nvSpPr>
          <p:cNvPr id="10" name="Rectangle 9"/>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2023 ©</a:t>
            </a:r>
          </a:p>
        </p:txBody>
      </p:sp>
      <p:sp>
        <p:nvSpPr>
          <p:cNvPr id="11" name="Text Placeholder 10"/>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
        <p:nvSpPr>
          <p:cNvPr id="14" name="Text Placeholder 2"/>
          <p:cNvSpPr>
            <a:spLocks noGrp="1"/>
          </p:cNvSpPr>
          <p:nvPr>
            <p:ph type="body" sz="quarter" idx="13"/>
          </p:nvPr>
        </p:nvSpPr>
        <p:spPr>
          <a:xfrm>
            <a:off x="380454" y="1274893"/>
            <a:ext cx="11431093" cy="4974968"/>
          </a:xfrm>
          <a:prstGeom prst="rect">
            <a:avLst/>
          </a:prstGeom>
          <a:noFill/>
        </p:spPr>
        <p:txBody>
          <a:bodyPr/>
          <a:lstStyle>
            <a:lvl1pPr marL="0" indent="0">
              <a:buFontTx/>
              <a:buNone/>
              <a:defRPr sz="3048">
                <a:solidFill>
                  <a:schemeClr val="tx1"/>
                </a:solidFill>
              </a:defRPr>
            </a:lvl1pPr>
            <a:lvl2pPr marL="736288" indent="-283188">
              <a:defRPr lang="en-US" sz="2286" kern="1200" dirty="0" smtClean="0">
                <a:solidFill>
                  <a:schemeClr val="bg1">
                    <a:lumMod val="50000"/>
                  </a:schemeClr>
                </a:solidFill>
                <a:latin typeface="+mn-lt"/>
                <a:ea typeface="ＭＳ Ｐゴシック" pitchFamily="36" charset="-128"/>
                <a:cs typeface="+mn-cs"/>
              </a:defRPr>
            </a:lvl2pPr>
            <a:lvl3pPr marL="1585851"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3pPr>
            <a:lvl5pPr marL="2038953"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61D0CF14-89D2-41D0-9422-B2E92A870AE9}"/>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8204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with Image - Print ">
    <p:spTree>
      <p:nvGrpSpPr>
        <p:cNvPr id="1" name=""/>
        <p:cNvGrpSpPr/>
        <p:nvPr/>
      </p:nvGrpSpPr>
      <p:grpSpPr>
        <a:xfrm>
          <a:off x="0" y="0"/>
          <a:ext cx="0" cy="0"/>
          <a:chOff x="0" y="0"/>
          <a:chExt cx="0" cy="0"/>
        </a:xfrm>
      </p:grpSpPr>
      <p:sp>
        <p:nvSpPr>
          <p:cNvPr id="13" name="Content Placeholder 5"/>
          <p:cNvSpPr>
            <a:spLocks noGrp="1"/>
          </p:cNvSpPr>
          <p:nvPr>
            <p:ph sz="quarter" idx="16" hasCustomPrompt="1"/>
          </p:nvPr>
        </p:nvSpPr>
        <p:spPr>
          <a:xfrm>
            <a:off x="532866" y="1916257"/>
            <a:ext cx="6557168" cy="4071938"/>
          </a:xfrm>
          <a:prstGeom prst="rect">
            <a:avLst/>
          </a:prstGeom>
        </p:spPr>
        <p:txBody>
          <a:bodyPr/>
          <a:lstStyle>
            <a:lvl1pPr marL="339825" indent="-339825">
              <a:buFontTx/>
              <a:buBlip>
                <a:blip r:embed="rId2"/>
              </a:buBlip>
              <a:defRPr sz="3048">
                <a:solidFill>
                  <a:schemeClr val="tx1"/>
                </a:solidFill>
              </a:defRPr>
            </a:lvl1pPr>
            <a:lvl2pPr marL="736288" indent="-283188">
              <a:buFont typeface="Arial" panose="020B0604020202020204" pitchFamily="34" charset="0"/>
              <a:buChar char="•"/>
              <a:defRPr sz="3048">
                <a:solidFill>
                  <a:schemeClr val="tx1"/>
                </a:solidFill>
              </a:defRPr>
            </a:lvl2pPr>
            <a:lvl3pPr marL="1132750" indent="-226552">
              <a:buFont typeface="Courier New" panose="02070309020205020404" pitchFamily="49" charset="0"/>
              <a:buChar char="o"/>
              <a:defRPr sz="2540">
                <a:solidFill>
                  <a:schemeClr val="tx1"/>
                </a:solidFill>
              </a:defRPr>
            </a:lvl3pPr>
            <a:lvl4pPr marL="1585851" indent="-226552">
              <a:buFont typeface="Wingdings" panose="05000000000000000000" pitchFamily="2" charset="2"/>
              <a:buChar char="§"/>
              <a:defRPr sz="2540">
                <a:solidFill>
                  <a:schemeClr val="tx1"/>
                </a:solidFill>
              </a:defRPr>
            </a:lvl4pPr>
            <a:lvl5pPr marL="2038953" indent="-226552">
              <a:buFont typeface="Arial" panose="020B0604020202020204" pitchFamily="34" charset="0"/>
              <a:buChar char="•"/>
              <a:defRPr sz="2286">
                <a:solidFill>
                  <a:schemeClr val="tx1"/>
                </a:solidFill>
              </a:defRPr>
            </a:lvl5pPr>
          </a:lstStyle>
          <a:p>
            <a:pPr lvl="0"/>
            <a:r>
              <a:rPr lang="en-US"/>
              <a:t>Bullet heading one </a:t>
            </a:r>
          </a:p>
          <a:p>
            <a:pPr lvl="1"/>
            <a:r>
              <a:rPr lang="en-US"/>
              <a:t>Bullet heading two </a:t>
            </a:r>
          </a:p>
          <a:p>
            <a:pPr lvl="2"/>
            <a:r>
              <a:rPr lang="en-US"/>
              <a:t>Bullet heading three </a:t>
            </a:r>
          </a:p>
          <a:p>
            <a:pPr lvl="3"/>
            <a:r>
              <a:rPr lang="en-US"/>
              <a:t>Bullet heading four </a:t>
            </a:r>
          </a:p>
        </p:txBody>
      </p:sp>
      <p:sp>
        <p:nvSpPr>
          <p:cNvPr id="16" name="Text Placeholder 22"/>
          <p:cNvSpPr>
            <a:spLocks noGrp="1"/>
          </p:cNvSpPr>
          <p:nvPr>
            <p:ph type="body" sz="quarter" idx="17"/>
          </p:nvPr>
        </p:nvSpPr>
        <p:spPr>
          <a:xfrm>
            <a:off x="532869" y="1283465"/>
            <a:ext cx="11126264" cy="393728"/>
          </a:xfrm>
          <a:prstGeom prst="rect">
            <a:avLst/>
          </a:prstGeom>
        </p:spPr>
        <p:txBody>
          <a:bodyPr vert="horz" lIns="0" tIns="0" rIns="0" bIns="0" anchor="ctr"/>
          <a:lstStyle>
            <a:lvl1pPr algn="l">
              <a:buNone/>
              <a:defRPr sz="3048">
                <a:solidFill>
                  <a:schemeClr val="tx1"/>
                </a:solidFill>
                <a:latin typeface="+mn-lt"/>
                <a:cs typeface="Verdana" panose="020B0604030504040204" pitchFamily="34" charset="0"/>
              </a:defRPr>
            </a:lvl1pPr>
          </a:lstStyle>
          <a:p>
            <a:pPr lvl="0"/>
            <a:r>
              <a:rPr lang="en-US"/>
              <a:t>Click to edit Master text styles</a:t>
            </a:r>
          </a:p>
        </p:txBody>
      </p:sp>
      <p:sp>
        <p:nvSpPr>
          <p:cNvPr id="15" name="Title 1">
            <a:extLst>
              <a:ext uri="{FF2B5EF4-FFF2-40B4-BE49-F238E27FC236}">
                <a16:creationId xmlns:a16="http://schemas.microsoft.com/office/drawing/2014/main" id="{D5017706-8098-4AAA-87A2-392DE0935C4F}"/>
              </a:ext>
            </a:extLst>
          </p:cNvPr>
          <p:cNvSpPr>
            <a:spLocks noGrp="1"/>
          </p:cNvSpPr>
          <p:nvPr>
            <p:ph type="title"/>
          </p:nvPr>
        </p:nvSpPr>
        <p:spPr>
          <a:xfrm>
            <a:off x="373439" y="415875"/>
            <a:ext cx="11460480"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22" name="Rectangle 21">
            <a:extLst>
              <a:ext uri="{FF2B5EF4-FFF2-40B4-BE49-F238E27FC236}">
                <a16:creationId xmlns:a16="http://schemas.microsoft.com/office/drawing/2014/main" id="{21F48FA8-F4D0-4290-90D7-CD1B3D22F33B}"/>
              </a:ext>
            </a:extLst>
          </p:cNvPr>
          <p:cNvSpPr/>
          <p:nvPr userDrawn="1"/>
        </p:nvSpPr>
        <p:spPr>
          <a:xfrm>
            <a:off x="365760" y="415875"/>
            <a:ext cx="11460480" cy="5863590"/>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dirty="0"/>
          </a:p>
        </p:txBody>
      </p:sp>
      <p:cxnSp>
        <p:nvCxnSpPr>
          <p:cNvPr id="29" name="Straight Connector 28">
            <a:extLst>
              <a:ext uri="{FF2B5EF4-FFF2-40B4-BE49-F238E27FC236}">
                <a16:creationId xmlns:a16="http://schemas.microsoft.com/office/drawing/2014/main" id="{47DE5EE4-850E-4CEA-8E97-CEBEF2F37413}"/>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
        <p:nvSpPr>
          <p:cNvPr id="4" name="Picture Placeholder 3">
            <a:extLst>
              <a:ext uri="{FF2B5EF4-FFF2-40B4-BE49-F238E27FC236}">
                <a16:creationId xmlns:a16="http://schemas.microsoft.com/office/drawing/2014/main" id="{EF7AE0FE-35DF-4810-879D-14D8BAB4B13D}"/>
              </a:ext>
            </a:extLst>
          </p:cNvPr>
          <p:cNvSpPr>
            <a:spLocks noGrp="1"/>
          </p:cNvSpPr>
          <p:nvPr>
            <p:ph type="pic" sz="quarter" idx="18" hasCustomPrompt="1"/>
          </p:nvPr>
        </p:nvSpPr>
        <p:spPr>
          <a:xfrm>
            <a:off x="7257144" y="1916906"/>
            <a:ext cx="4401988" cy="4071938"/>
          </a:xfrm>
          <a:prstGeom prst="rect">
            <a:avLst/>
          </a:prstGeom>
        </p:spPr>
        <p:txBody>
          <a:bodyPr anchor="ctr"/>
          <a:lstStyle>
            <a:lvl1pPr marL="0" indent="0" algn="ctr">
              <a:buNone/>
              <a:defRPr lang="en-US" sz="2540" kern="1200" dirty="0" smtClean="0">
                <a:solidFill>
                  <a:schemeClr val="tx1"/>
                </a:solidFill>
                <a:latin typeface="+mn-lt"/>
                <a:ea typeface="ＭＳ Ｐゴシック" pitchFamily="36" charset="-128"/>
                <a:cs typeface="+mn-cs"/>
              </a:defRPr>
            </a:lvl1pPr>
          </a:lstStyle>
          <a:p>
            <a:r>
              <a:rPr lang="en-US" dirty="0"/>
              <a:t>Insert image to enhance bulleted list </a:t>
            </a:r>
          </a:p>
        </p:txBody>
      </p:sp>
      <p:pic>
        <p:nvPicPr>
          <p:cNvPr id="12" name="Picture 11">
            <a:extLst>
              <a:ext uri="{FF2B5EF4-FFF2-40B4-BE49-F238E27FC236}">
                <a16:creationId xmlns:a16="http://schemas.microsoft.com/office/drawing/2014/main" id="{7A99F329-9EA5-481D-8D9C-A8765010C390}"/>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4" name="Slide Number Placeholder 5">
            <a:extLst>
              <a:ext uri="{FF2B5EF4-FFF2-40B4-BE49-F238E27FC236}">
                <a16:creationId xmlns:a16="http://schemas.microsoft.com/office/drawing/2014/main" id="{1ECF8670-8A25-4AFF-AEDA-85FC3E97A102}"/>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dirty="0"/>
          </a:p>
        </p:txBody>
      </p:sp>
      <p:sp>
        <p:nvSpPr>
          <p:cNvPr id="17" name="Rectangle 16">
            <a:extLst>
              <a:ext uri="{FF2B5EF4-FFF2-40B4-BE49-F238E27FC236}">
                <a16:creationId xmlns:a16="http://schemas.microsoft.com/office/drawing/2014/main" id="{55AC6628-6904-4375-BAAC-5C9385DFD800}"/>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2023 ©</a:t>
            </a:r>
          </a:p>
        </p:txBody>
      </p:sp>
      <p:sp>
        <p:nvSpPr>
          <p:cNvPr id="18" name="Text Placeholder 10">
            <a:extLst>
              <a:ext uri="{FF2B5EF4-FFF2-40B4-BE49-F238E27FC236}">
                <a16:creationId xmlns:a16="http://schemas.microsoft.com/office/drawing/2014/main" id="{2C065B6A-690C-4912-A945-047C9A740AD9}"/>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275506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Print ">
    <p:spTree>
      <p:nvGrpSpPr>
        <p:cNvPr id="1" name=""/>
        <p:cNvGrpSpPr/>
        <p:nvPr/>
      </p:nvGrpSpPr>
      <p:grpSpPr>
        <a:xfrm>
          <a:off x="0" y="0"/>
          <a:ext cx="0" cy="0"/>
          <a:chOff x="0" y="0"/>
          <a:chExt cx="0" cy="0"/>
        </a:xfrm>
      </p:grpSpPr>
      <p:sp>
        <p:nvSpPr>
          <p:cNvPr id="8" name="Content Placeholder 7"/>
          <p:cNvSpPr>
            <a:spLocks noGrp="1"/>
          </p:cNvSpPr>
          <p:nvPr>
            <p:ph sz="quarter" idx="12" hasCustomPrompt="1"/>
          </p:nvPr>
        </p:nvSpPr>
        <p:spPr>
          <a:xfrm>
            <a:off x="400344" y="1298218"/>
            <a:ext cx="11426784" cy="4966395"/>
          </a:xfrm>
          <a:prstGeom prst="rect">
            <a:avLst/>
          </a:prstGeom>
        </p:spPr>
        <p:txBody>
          <a:bodyPr/>
          <a:lstStyle>
            <a:lvl1pPr marL="339825" indent="-339825" algn="l" defTabSz="453099" rtl="0" eaLnBrk="1" fontAlgn="base" hangingPunct="1">
              <a:spcBef>
                <a:spcPct val="20000"/>
              </a:spcBef>
              <a:spcAft>
                <a:spcPct val="0"/>
              </a:spcAft>
              <a:buFontTx/>
              <a:buBlip>
                <a:blip r:embed="rId2"/>
              </a:buBlip>
              <a:defRPr lang="en-US" sz="3048" kern="1200" dirty="0" smtClean="0">
                <a:solidFill>
                  <a:schemeClr val="tx1"/>
                </a:solidFill>
                <a:latin typeface="+mn-lt"/>
                <a:ea typeface="ＭＳ Ｐゴシック" pitchFamily="36" charset="-128"/>
                <a:cs typeface="ＭＳ Ｐゴシック" pitchFamily="36" charset="-128"/>
              </a:defRPr>
            </a:lvl1pPr>
            <a:lvl2pPr marL="736288" indent="-283188">
              <a:buFont typeface="Arial" panose="020B0604020202020204" pitchFamily="34" charset="0"/>
              <a:buChar char="•"/>
              <a:defRPr sz="2540">
                <a:solidFill>
                  <a:schemeClr val="tx1"/>
                </a:solidFill>
              </a:defRPr>
            </a:lvl2pPr>
            <a:lvl3pPr marL="1585851" indent="-226552">
              <a:buFont typeface="Courier New" panose="02070309020205020404" pitchFamily="49" charset="0"/>
              <a:buChar char="o"/>
              <a:defRPr lang="en-US" sz="2540" kern="1200" dirty="0" smtClean="0">
                <a:solidFill>
                  <a:schemeClr val="tx1"/>
                </a:solidFill>
                <a:latin typeface="+mn-lt"/>
                <a:ea typeface="ＭＳ Ｐゴシック" pitchFamily="36" charset="-128"/>
                <a:cs typeface="+mn-cs"/>
              </a:defRPr>
            </a:lvl3pPr>
            <a:lvl4pPr marL="2038953" indent="-226552">
              <a:buFont typeface="Wingdings" panose="05000000000000000000" pitchFamily="2" charset="2"/>
              <a:buChar char="§"/>
              <a:defRPr lang="en-US" sz="2540" kern="1200" dirty="0" smtClean="0">
                <a:solidFill>
                  <a:schemeClr val="tx1"/>
                </a:solidFill>
                <a:latin typeface="+mn-lt"/>
                <a:ea typeface="ＭＳ Ｐゴシック" pitchFamily="36" charset="-128"/>
                <a:cs typeface="+mn-cs"/>
              </a:defRPr>
            </a:lvl4pPr>
            <a:lvl5pPr marL="2038953" indent="-226552">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p:txBody>
      </p:sp>
      <p:sp>
        <p:nvSpPr>
          <p:cNvPr id="12" name="Title 1">
            <a:extLst>
              <a:ext uri="{FF2B5EF4-FFF2-40B4-BE49-F238E27FC236}">
                <a16:creationId xmlns:a16="http://schemas.microsoft.com/office/drawing/2014/main" id="{2C6ED35F-8146-43E5-9504-89F810D2CEBC}"/>
              </a:ext>
            </a:extLst>
          </p:cNvPr>
          <p:cNvSpPr>
            <a:spLocks noGrp="1"/>
          </p:cNvSpPr>
          <p:nvPr>
            <p:ph type="title"/>
          </p:nvPr>
        </p:nvSpPr>
        <p:spPr>
          <a:xfrm>
            <a:off x="373439" y="415875"/>
            <a:ext cx="11445125"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16" name="Rectangle 15">
            <a:extLst>
              <a:ext uri="{FF2B5EF4-FFF2-40B4-BE49-F238E27FC236}">
                <a16:creationId xmlns:a16="http://schemas.microsoft.com/office/drawing/2014/main" id="{4402AD5B-86F8-44BE-9084-0A99FE38A46A}"/>
              </a:ext>
            </a:extLst>
          </p:cNvPr>
          <p:cNvSpPr/>
          <p:nvPr userDrawn="1"/>
        </p:nvSpPr>
        <p:spPr>
          <a:xfrm>
            <a:off x="365760" y="415875"/>
            <a:ext cx="11460480" cy="5833986"/>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dirty="0"/>
          </a:p>
        </p:txBody>
      </p:sp>
      <p:cxnSp>
        <p:nvCxnSpPr>
          <p:cNvPr id="21" name="Straight Connector 20">
            <a:extLst>
              <a:ext uri="{FF2B5EF4-FFF2-40B4-BE49-F238E27FC236}">
                <a16:creationId xmlns:a16="http://schemas.microsoft.com/office/drawing/2014/main" id="{D94458A5-66A1-4328-BD8D-4926081A9BBF}"/>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pic>
        <p:nvPicPr>
          <p:cNvPr id="10" name="Picture 9">
            <a:extLst>
              <a:ext uri="{FF2B5EF4-FFF2-40B4-BE49-F238E27FC236}">
                <a16:creationId xmlns:a16="http://schemas.microsoft.com/office/drawing/2014/main" id="{3115CF0D-DE5C-46A4-ADA5-515AB912F702}"/>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1" name="Slide Number Placeholder 5">
            <a:extLst>
              <a:ext uri="{FF2B5EF4-FFF2-40B4-BE49-F238E27FC236}">
                <a16:creationId xmlns:a16="http://schemas.microsoft.com/office/drawing/2014/main" id="{C4E74D54-8661-4190-A705-B7299AD335F4}"/>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dirty="0"/>
          </a:p>
        </p:txBody>
      </p:sp>
      <p:sp>
        <p:nvSpPr>
          <p:cNvPr id="13" name="Rectangle 12">
            <a:extLst>
              <a:ext uri="{FF2B5EF4-FFF2-40B4-BE49-F238E27FC236}">
                <a16:creationId xmlns:a16="http://schemas.microsoft.com/office/drawing/2014/main" id="{919ACE48-9EB1-4A14-B23B-4043366CB584}"/>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2023 ©</a:t>
            </a:r>
          </a:p>
        </p:txBody>
      </p:sp>
      <p:sp>
        <p:nvSpPr>
          <p:cNvPr id="14" name="Text Placeholder 10">
            <a:extLst>
              <a:ext uri="{FF2B5EF4-FFF2-40B4-BE49-F238E27FC236}">
                <a16:creationId xmlns:a16="http://schemas.microsoft.com/office/drawing/2014/main" id="{CA5C4F95-C967-4FC3-B987-845FC934EB23}"/>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55995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0" name="Content Placeholder 7"/>
          <p:cNvSpPr>
            <a:spLocks noGrp="1"/>
          </p:cNvSpPr>
          <p:nvPr>
            <p:ph sz="quarter" idx="12" hasCustomPrompt="1"/>
          </p:nvPr>
        </p:nvSpPr>
        <p:spPr>
          <a:xfrm>
            <a:off x="400343" y="1270463"/>
            <a:ext cx="5665539" cy="3536156"/>
          </a:xfrm>
          <a:prstGeom prst="rect">
            <a:avLst/>
          </a:prstGeom>
        </p:spPr>
        <p:txBody>
          <a:bodyPr/>
          <a:lstStyle>
            <a:lvl1pPr marL="339825" indent="-339825" algn="l" defTabSz="453099" rtl="0" eaLnBrk="1" fontAlgn="base" hangingPunct="1">
              <a:spcBef>
                <a:spcPct val="20000"/>
              </a:spcBef>
              <a:spcAft>
                <a:spcPct val="0"/>
              </a:spcAft>
              <a:buFontTx/>
              <a:buBlip>
                <a:blip r:embed="rId2"/>
              </a:buBlip>
              <a:defRPr sz="1875">
                <a:solidFill>
                  <a:schemeClr val="tx1"/>
                </a:solidFill>
              </a:defRPr>
            </a:lvl1pPr>
            <a:lvl2pPr marL="736288" indent="-283188">
              <a:buFont typeface="Arial" panose="020B0604020202020204" pitchFamily="34" charset="0"/>
              <a:buChar char="•"/>
              <a:defRPr sz="1875">
                <a:solidFill>
                  <a:schemeClr val="tx1"/>
                </a:solidFill>
              </a:defRPr>
            </a:lvl2pPr>
            <a:lvl3pPr marL="1722157" indent="-362858">
              <a:buFont typeface="Courier New" panose="02070309020205020404" pitchFamily="49" charset="0"/>
              <a:buChar char="o"/>
              <a:defRPr lang="en-US" sz="1875" kern="1200" dirty="0" smtClean="0">
                <a:solidFill>
                  <a:schemeClr val="tx1"/>
                </a:solidFill>
                <a:latin typeface="+mn-lt"/>
                <a:ea typeface="ＭＳ Ｐゴシック" pitchFamily="36" charset="-128"/>
                <a:cs typeface="+mn-cs"/>
              </a:defRPr>
            </a:lvl3pPr>
            <a:lvl4pPr marL="2038953" indent="-226552">
              <a:buFont typeface="Wingdings" panose="05000000000000000000" pitchFamily="2" charset="2"/>
              <a:buChar char="§"/>
              <a:defRPr lang="en-US" sz="1875" kern="1200" dirty="0" smtClean="0">
                <a:solidFill>
                  <a:schemeClr val="tx1"/>
                </a:solidFill>
                <a:latin typeface="+mn-lt"/>
                <a:ea typeface="ＭＳ Ｐゴシック" pitchFamily="36" charset="-128"/>
                <a:cs typeface="+mn-cs"/>
              </a:defRPr>
            </a:lvl4pPr>
            <a:lvl5pPr marL="1812401" indent="0">
              <a:buFont typeface="Arial" panose="020B0604020202020204" pitchFamily="34" charset="0"/>
              <a:buNone/>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p:txBody>
      </p:sp>
      <p:sp>
        <p:nvSpPr>
          <p:cNvPr id="21" name="Content Placeholder 7"/>
          <p:cNvSpPr>
            <a:spLocks noGrp="1"/>
          </p:cNvSpPr>
          <p:nvPr>
            <p:ph sz="quarter" idx="16" hasCustomPrompt="1"/>
          </p:nvPr>
        </p:nvSpPr>
        <p:spPr>
          <a:xfrm>
            <a:off x="6136828" y="1268083"/>
            <a:ext cx="5698993" cy="3536156"/>
          </a:xfrm>
          <a:prstGeom prst="rect">
            <a:avLst/>
          </a:prstGeom>
        </p:spPr>
        <p:txBody>
          <a:bodyPr/>
          <a:lstStyle>
            <a:lvl1pPr marL="339825" indent="-339825" algn="l" defTabSz="453099" rtl="0" eaLnBrk="1" fontAlgn="base" hangingPunct="1">
              <a:spcBef>
                <a:spcPct val="20000"/>
              </a:spcBef>
              <a:spcAft>
                <a:spcPct val="0"/>
              </a:spcAft>
              <a:buFontTx/>
              <a:buBlip>
                <a:blip r:embed="rId2"/>
              </a:buBlip>
              <a:defRPr sz="1875">
                <a:solidFill>
                  <a:schemeClr val="tx1"/>
                </a:solidFill>
              </a:defRPr>
            </a:lvl1pPr>
            <a:lvl2pPr marL="736288" indent="-283188">
              <a:buFont typeface="Arial" panose="020B0604020202020204" pitchFamily="34" charset="0"/>
              <a:buChar char="•"/>
              <a:defRPr sz="1875">
                <a:solidFill>
                  <a:schemeClr val="tx1"/>
                </a:solidFill>
              </a:defRPr>
            </a:lvl2pPr>
            <a:lvl3pPr marL="1585851" indent="-226552">
              <a:buFont typeface="Courier New" panose="02070309020205020404" pitchFamily="49" charset="0"/>
              <a:buChar char="o"/>
              <a:defRPr lang="en-US" sz="1875" kern="1200" dirty="0" smtClean="0">
                <a:solidFill>
                  <a:schemeClr val="tx1"/>
                </a:solidFill>
                <a:latin typeface="+mn-lt"/>
                <a:ea typeface="ＭＳ Ｐゴシック" pitchFamily="36" charset="-128"/>
                <a:cs typeface="+mn-cs"/>
              </a:defRPr>
            </a:lvl3pPr>
            <a:lvl4pPr marL="2038953" indent="-226552">
              <a:buFont typeface="Wingdings" panose="05000000000000000000" pitchFamily="2" charset="2"/>
              <a:buChar char="§"/>
              <a:defRPr lang="en-US" sz="1875" kern="1200" dirty="0" smtClean="0">
                <a:solidFill>
                  <a:schemeClr val="tx1"/>
                </a:solidFill>
                <a:latin typeface="+mn-lt"/>
                <a:ea typeface="ＭＳ Ｐゴシック" pitchFamily="36" charset="-128"/>
                <a:cs typeface="+mn-cs"/>
              </a:defRPr>
            </a:lvl4pPr>
            <a:lvl5pPr marL="2038953" indent="-226552">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a:p>
            <a:pPr marL="339825" lvl="0" indent="-339825" algn="l" defTabSz="453099" rtl="0" eaLnBrk="1" fontAlgn="base" hangingPunct="1">
              <a:spcBef>
                <a:spcPct val="20000"/>
              </a:spcBef>
              <a:spcAft>
                <a:spcPct val="0"/>
              </a:spcAft>
              <a:buFontTx/>
              <a:buBlip>
                <a:blip r:embed="rId2"/>
              </a:buBlip>
            </a:pPr>
            <a:endParaRPr lang="en-US"/>
          </a:p>
        </p:txBody>
      </p:sp>
      <p:sp>
        <p:nvSpPr>
          <p:cNvPr id="19" name="Text Placeholder 2"/>
          <p:cNvSpPr>
            <a:spLocks noGrp="1"/>
          </p:cNvSpPr>
          <p:nvPr>
            <p:ph type="body" sz="quarter" idx="15" hasCustomPrompt="1"/>
          </p:nvPr>
        </p:nvSpPr>
        <p:spPr>
          <a:xfrm>
            <a:off x="400344" y="4822031"/>
            <a:ext cx="11444034" cy="1430239"/>
          </a:xfrm>
          <a:prstGeom prst="rect">
            <a:avLst/>
          </a:prstGeom>
        </p:spPr>
        <p:txBody>
          <a:bodyPr/>
          <a:lstStyle>
            <a:lvl1pPr marL="339825" marR="0" indent="-339825" algn="l" defTabSz="453099" rtl="0" eaLnBrk="1" fontAlgn="base" latinLnBrk="0" hangingPunct="1">
              <a:lnSpc>
                <a:spcPct val="100000"/>
              </a:lnSpc>
              <a:spcBef>
                <a:spcPct val="20000"/>
              </a:spcBef>
              <a:spcAft>
                <a:spcPct val="0"/>
              </a:spcAft>
              <a:buClrTx/>
              <a:buSzTx/>
              <a:buFontTx/>
              <a:buBlip>
                <a:blip r:embed="rId2"/>
              </a:buBlip>
              <a:tabLst/>
              <a:defRPr sz="1875">
                <a:solidFill>
                  <a:schemeClr val="tx1">
                    <a:lumMod val="50000"/>
                  </a:schemeClr>
                </a:solidFill>
              </a:defRPr>
            </a:lvl1pPr>
            <a:lvl2pPr marL="736288" marR="0" indent="-283188" algn="l" defTabSz="453099" rtl="0" eaLnBrk="1" fontAlgn="base" latinLnBrk="0" hangingPunct="1">
              <a:lnSpc>
                <a:spcPct val="100000"/>
              </a:lnSpc>
              <a:spcBef>
                <a:spcPct val="20000"/>
              </a:spcBef>
              <a:spcAft>
                <a:spcPct val="0"/>
              </a:spcAft>
              <a:buClrTx/>
              <a:buSzTx/>
              <a:buFont typeface="Arial" panose="020B0604020202020204" pitchFamily="34" charset="0"/>
              <a:buChar char="•"/>
              <a:tabLst/>
              <a:defRPr lang="en-US" sz="1500" kern="1200" dirty="0" smtClean="0">
                <a:solidFill>
                  <a:schemeClr val="tx1">
                    <a:lumMod val="50000"/>
                  </a:schemeClr>
                </a:solidFill>
                <a:latin typeface="+mn-lt"/>
                <a:ea typeface="ＭＳ Ｐゴシック" pitchFamily="36" charset="-128"/>
                <a:cs typeface="+mn-cs"/>
              </a:defRPr>
            </a:lvl2pPr>
            <a:lvl3pPr marL="1132750" marR="0" indent="-226552" algn="l" defTabSz="453099" rtl="0" eaLnBrk="1" fontAlgn="base" latinLnBrk="0" hangingPunct="1">
              <a:lnSpc>
                <a:spcPct val="100000"/>
              </a:lnSpc>
              <a:spcBef>
                <a:spcPct val="20000"/>
              </a:spcBef>
              <a:spcAft>
                <a:spcPct val="0"/>
              </a:spcAft>
              <a:buClrTx/>
              <a:buSzTx/>
              <a:buFont typeface="Courier New" panose="02070309020205020404" pitchFamily="49" charset="0"/>
              <a:buChar char="o"/>
              <a:tabLst/>
              <a:defRPr lang="en-US" sz="1500" kern="1200" dirty="0" smtClean="0">
                <a:solidFill>
                  <a:schemeClr val="tx1">
                    <a:lumMod val="50000"/>
                  </a:schemeClr>
                </a:solidFill>
                <a:latin typeface="+mn-lt"/>
                <a:ea typeface="ＭＳ Ｐゴシック" pitchFamily="36" charset="-128"/>
                <a:cs typeface="+mn-cs"/>
              </a:defRPr>
            </a:lvl3pPr>
            <a:lvl4pPr marL="1585851" marR="0" indent="-226552" algn="l" defTabSz="453099" rtl="0" eaLnBrk="1" fontAlgn="base" latinLnBrk="0" hangingPunct="1">
              <a:lnSpc>
                <a:spcPct val="100000"/>
              </a:lnSpc>
              <a:spcBef>
                <a:spcPct val="20000"/>
              </a:spcBef>
              <a:spcAft>
                <a:spcPct val="0"/>
              </a:spcAft>
              <a:buClrTx/>
              <a:buSzTx/>
              <a:buFont typeface="Wingdings" panose="05000000000000000000" pitchFamily="2" charset="2"/>
              <a:buChar char="§"/>
              <a:tabLst/>
              <a:defRPr sz="1500">
                <a:solidFill>
                  <a:schemeClr val="tx1">
                    <a:lumMod val="50000"/>
                  </a:schemeClr>
                </a:solidFill>
              </a:defRPr>
            </a:lvl4pPr>
            <a:lvl5pPr marL="2038953" indent="-226552" algn="l" defTabSz="453099" rtl="0" eaLnBrk="1" fontAlgn="base" hangingPunct="1">
              <a:spcBef>
                <a:spcPct val="20000"/>
              </a:spcBef>
              <a:spcAft>
                <a:spcPct val="0"/>
              </a:spcAft>
              <a:buFont typeface="Arial" panose="020B0604020202020204" pitchFamily="34" charset="0"/>
              <a:buChar char="·"/>
              <a:defRPr lang="en-US" sz="2032" kern="1200" dirty="0" smtClean="0">
                <a:solidFill>
                  <a:schemeClr val="bg1">
                    <a:lumMod val="50000"/>
                  </a:schemeClr>
                </a:solidFill>
                <a:latin typeface="+mn-lt"/>
                <a:ea typeface="ＭＳ Ｐゴシック" pitchFamily="36" charset="-128"/>
                <a:cs typeface="+mn-cs"/>
              </a:defRPr>
            </a:lvl5pPr>
          </a:lstStyle>
          <a:p>
            <a:pPr marL="339825" lvl="0" indent="-339825" algn="l" defTabSz="453099" rtl="0" eaLnBrk="1" fontAlgn="base" hangingPunct="1">
              <a:spcBef>
                <a:spcPct val="20000"/>
              </a:spcBef>
              <a:spcAft>
                <a:spcPct val="0"/>
              </a:spcAft>
              <a:buFontTx/>
              <a:buBlip>
                <a:blip r:embed="rId2"/>
              </a:buBlip>
            </a:pPr>
            <a:r>
              <a:rPr lang="en-US"/>
              <a:t>Bullet heading one </a:t>
            </a:r>
          </a:p>
          <a:p>
            <a:pPr lvl="1"/>
            <a:r>
              <a:rPr lang="en-US"/>
              <a:t>Bullet heading two </a:t>
            </a:r>
          </a:p>
          <a:p>
            <a:pPr lvl="2"/>
            <a:r>
              <a:rPr lang="en-US"/>
              <a:t>Bullet heading three </a:t>
            </a:r>
          </a:p>
          <a:p>
            <a:pPr lvl="3"/>
            <a:r>
              <a:rPr lang="en-US"/>
              <a:t>Bullet heading four </a:t>
            </a:r>
          </a:p>
        </p:txBody>
      </p:sp>
      <p:sp>
        <p:nvSpPr>
          <p:cNvPr id="15" name="Title 1">
            <a:extLst>
              <a:ext uri="{FF2B5EF4-FFF2-40B4-BE49-F238E27FC236}">
                <a16:creationId xmlns:a16="http://schemas.microsoft.com/office/drawing/2014/main" id="{39FAE4CC-DEA5-40FB-936A-3B5C092EBF45}"/>
              </a:ext>
            </a:extLst>
          </p:cNvPr>
          <p:cNvSpPr>
            <a:spLocks noGrp="1"/>
          </p:cNvSpPr>
          <p:nvPr>
            <p:ph type="title"/>
          </p:nvPr>
        </p:nvSpPr>
        <p:spPr>
          <a:xfrm>
            <a:off x="373439" y="415875"/>
            <a:ext cx="11445125" cy="611040"/>
          </a:xfrm>
          <a:prstGeom prst="rect">
            <a:avLst/>
          </a:prstGeom>
          <a:solidFill>
            <a:schemeClr val="accent1"/>
          </a:solidFill>
        </p:spPr>
        <p:txBody>
          <a:bodyPr lIns="96661" tIns="48331" rIns="96661" bIns="48331" anchor="ctr" anchorCtr="0"/>
          <a:lstStyle>
            <a:lvl1pPr>
              <a:defRPr lang="en-US" sz="3428" b="0" dirty="0">
                <a:solidFill>
                  <a:schemeClr val="bg1"/>
                </a:solidFill>
              </a:defRPr>
            </a:lvl1pPr>
          </a:lstStyle>
          <a:p>
            <a:pPr lvl="0"/>
            <a:r>
              <a:rPr lang="en-US"/>
              <a:t>Click to edit Master title style</a:t>
            </a:r>
          </a:p>
        </p:txBody>
      </p:sp>
      <p:sp>
        <p:nvSpPr>
          <p:cNvPr id="17" name="Rectangle 16">
            <a:extLst>
              <a:ext uri="{FF2B5EF4-FFF2-40B4-BE49-F238E27FC236}">
                <a16:creationId xmlns:a16="http://schemas.microsoft.com/office/drawing/2014/main" id="{3808845B-DBBC-49A6-B71E-925A543CDF43}"/>
              </a:ext>
            </a:extLst>
          </p:cNvPr>
          <p:cNvSpPr/>
          <p:nvPr userDrawn="1"/>
        </p:nvSpPr>
        <p:spPr>
          <a:xfrm>
            <a:off x="365760" y="415875"/>
            <a:ext cx="11460480" cy="5833986"/>
          </a:xfrm>
          <a:prstGeom prst="rect">
            <a:avLst/>
          </a:prstGeom>
          <a:noFill/>
          <a:ln w="158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2744" tIns="61373" rIns="122744" bIns="61373" rtlCol="0" anchor="ctr"/>
          <a:lstStyle/>
          <a:p>
            <a:pPr lvl="0" algn="ctr"/>
            <a:endParaRPr lang="en-US" sz="3174" dirty="0"/>
          </a:p>
        </p:txBody>
      </p:sp>
      <p:cxnSp>
        <p:nvCxnSpPr>
          <p:cNvPr id="26" name="Straight Connector 25">
            <a:extLst>
              <a:ext uri="{FF2B5EF4-FFF2-40B4-BE49-F238E27FC236}">
                <a16:creationId xmlns:a16="http://schemas.microsoft.com/office/drawing/2014/main" id="{B4AD21D4-99B4-49F6-BB6B-C9B26312ACB3}"/>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pic>
        <p:nvPicPr>
          <p:cNvPr id="12" name="Picture 11">
            <a:extLst>
              <a:ext uri="{FF2B5EF4-FFF2-40B4-BE49-F238E27FC236}">
                <a16:creationId xmlns:a16="http://schemas.microsoft.com/office/drawing/2014/main" id="{2A2CC886-5F06-451B-8130-8487A852A53A}"/>
              </a:ext>
            </a:extLst>
          </p:cNvPr>
          <p:cNvPicPr>
            <a:picLocks noChangeAspect="1"/>
          </p:cNvPicPr>
          <p:nvPr userDrawn="1"/>
        </p:nvPicPr>
        <p:blipFill>
          <a:blip r:embed="rId3"/>
          <a:stretch>
            <a:fillRect/>
          </a:stretch>
        </p:blipFill>
        <p:spPr>
          <a:xfrm>
            <a:off x="380454" y="6341807"/>
            <a:ext cx="948284" cy="316095"/>
          </a:xfrm>
          <a:prstGeom prst="rect">
            <a:avLst/>
          </a:prstGeom>
        </p:spPr>
      </p:pic>
      <p:sp>
        <p:nvSpPr>
          <p:cNvPr id="13" name="Slide Number Placeholder 5">
            <a:extLst>
              <a:ext uri="{FF2B5EF4-FFF2-40B4-BE49-F238E27FC236}">
                <a16:creationId xmlns:a16="http://schemas.microsoft.com/office/drawing/2014/main" id="{C33A2763-AADB-49BC-8746-F40DECCAE77B}"/>
              </a:ext>
            </a:extLst>
          </p:cNvPr>
          <p:cNvSpPr>
            <a:spLocks noGrp="1"/>
          </p:cNvSpPr>
          <p:nvPr>
            <p:ph type="sldNum" sz="quarter" idx="10"/>
          </p:nvPr>
        </p:nvSpPr>
        <p:spPr>
          <a:xfrm>
            <a:off x="11318735" y="6352222"/>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651">
                <a:solidFill>
                  <a:schemeClr val="accent1">
                    <a:lumMod val="50000"/>
                  </a:schemeClr>
                </a:solidFill>
                <a:latin typeface="Calibri" charset="0"/>
              </a:defRPr>
            </a:lvl1pPr>
          </a:lstStyle>
          <a:p>
            <a:fld id="{2E9F7E63-0103-43A8-A277-0E1F8158C81C}" type="slidenum">
              <a:rPr lang="en-US" smtClean="0"/>
              <a:pPr/>
              <a:t>‹#›</a:t>
            </a:fld>
            <a:endParaRPr lang="en-US" dirty="0"/>
          </a:p>
        </p:txBody>
      </p:sp>
      <p:sp>
        <p:nvSpPr>
          <p:cNvPr id="14" name="Rectangle 13">
            <a:extLst>
              <a:ext uri="{FF2B5EF4-FFF2-40B4-BE49-F238E27FC236}">
                <a16:creationId xmlns:a16="http://schemas.microsoft.com/office/drawing/2014/main" id="{C711F650-A87C-46DD-89BD-73E22F0C578C}"/>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2023 ©</a:t>
            </a:r>
          </a:p>
        </p:txBody>
      </p:sp>
      <p:sp>
        <p:nvSpPr>
          <p:cNvPr id="23" name="Text Placeholder 10">
            <a:extLst>
              <a:ext uri="{FF2B5EF4-FFF2-40B4-BE49-F238E27FC236}">
                <a16:creationId xmlns:a16="http://schemas.microsoft.com/office/drawing/2014/main" id="{00DEA28A-14B2-4F3E-8E4B-C8C5568782A5}"/>
              </a:ext>
            </a:extLst>
          </p:cNvPr>
          <p:cNvSpPr>
            <a:spLocks noGrp="1"/>
          </p:cNvSpPr>
          <p:nvPr>
            <p:ph type="body" sz="quarter" idx="11"/>
          </p:nvPr>
        </p:nvSpPr>
        <p:spPr>
          <a:xfrm>
            <a:off x="1642939" y="6362113"/>
            <a:ext cx="4034531" cy="275485"/>
          </a:xfrm>
          <a:prstGeom prst="rect">
            <a:avLst/>
          </a:prstGeom>
        </p:spPr>
        <p:txBody>
          <a:bodyPr anchor="ctr"/>
          <a:lstStyle>
            <a:lvl1pPr marL="0" indent="0">
              <a:buNone/>
              <a:defRPr sz="984">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281235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blic Trust Color Palette ">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D911EE-32BE-4182-A366-C57E4490A836}"/>
              </a:ext>
            </a:extLst>
          </p:cNvPr>
          <p:cNvSpPr txBox="1"/>
          <p:nvPr userDrawn="1"/>
        </p:nvSpPr>
        <p:spPr>
          <a:xfrm>
            <a:off x="213399" y="3822555"/>
            <a:ext cx="12217183" cy="444096"/>
          </a:xfrm>
          <a:prstGeom prst="rect">
            <a:avLst/>
          </a:prstGeom>
          <a:noFill/>
        </p:spPr>
        <p:txBody>
          <a:bodyPr wrap="square" rtlCol="0">
            <a:spAutoFit/>
          </a:bodyPr>
          <a:lstStyle/>
          <a:p>
            <a:pPr marL="0" marR="0" lvl="0" indent="0" algn="l" defTabSz="1161145" rtl="0" eaLnBrk="1" fontAlgn="auto" latinLnBrk="0" hangingPunct="1">
              <a:lnSpc>
                <a:spcPct val="100000"/>
              </a:lnSpc>
              <a:spcBef>
                <a:spcPts val="0"/>
              </a:spcBef>
              <a:spcAft>
                <a:spcPts val="0"/>
              </a:spcAft>
              <a:buClrTx/>
              <a:buSzTx/>
              <a:buFontTx/>
              <a:buNone/>
              <a:tabLst/>
              <a:defRPr/>
            </a:pPr>
            <a:r>
              <a:rPr kumimoji="0" lang="en-US" sz="2286" b="0" i="0" u="none" strike="noStrike" kern="1200" cap="none" spc="0" normalizeH="0" baseline="0" noProof="0" dirty="0">
                <a:ln>
                  <a:noFill/>
                </a:ln>
                <a:solidFill>
                  <a:schemeClr val="tx2"/>
                </a:solidFill>
                <a:effectLst/>
                <a:uLnTx/>
                <a:uFillTx/>
                <a:latin typeface="+mn-lt"/>
                <a:ea typeface="ＭＳ Ｐゴシック" charset="0"/>
                <a:cs typeface="Segoe UI" panose="020B0502040204020203" pitchFamily="34" charset="0"/>
              </a:rPr>
              <a:t>Supplemental Colors</a:t>
            </a:r>
          </a:p>
        </p:txBody>
      </p:sp>
      <p:sp>
        <p:nvSpPr>
          <p:cNvPr id="8" name="Rectangle 7">
            <a:extLst>
              <a:ext uri="{FF2B5EF4-FFF2-40B4-BE49-F238E27FC236}">
                <a16:creationId xmlns:a16="http://schemas.microsoft.com/office/drawing/2014/main" id="{73C7A04D-551C-4F94-9C60-19A691762B15}"/>
              </a:ext>
            </a:extLst>
          </p:cNvPr>
          <p:cNvSpPr/>
          <p:nvPr userDrawn="1"/>
        </p:nvSpPr>
        <p:spPr>
          <a:xfrm>
            <a:off x="323615" y="4229205"/>
            <a:ext cx="11049632" cy="2306126"/>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6114" tIns="58058" rIns="116114" bIns="58058"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37" name="Rectangle 36">
            <a:extLst>
              <a:ext uri="{FF2B5EF4-FFF2-40B4-BE49-F238E27FC236}">
                <a16:creationId xmlns:a16="http://schemas.microsoft.com/office/drawing/2014/main" id="{78DDC196-4679-4524-82C4-25D93F856BAC}"/>
              </a:ext>
            </a:extLst>
          </p:cNvPr>
          <p:cNvSpPr/>
          <p:nvPr userDrawn="1"/>
        </p:nvSpPr>
        <p:spPr>
          <a:xfrm>
            <a:off x="213399" y="531485"/>
            <a:ext cx="11033698" cy="561372"/>
          </a:xfrm>
          <a:prstGeom prst="rect">
            <a:avLst/>
          </a:prstGeom>
        </p:spPr>
        <p:txBody>
          <a:bodyPr wrap="square">
            <a:spAutoFit/>
          </a:bodyPr>
          <a:lstStyle/>
          <a:p>
            <a:pPr marL="0" marR="0" lvl="0" indent="0" algn="l" defTabSz="1161145" rtl="0" eaLnBrk="1" fontAlgn="auto" latinLnBrk="0" hangingPunct="1">
              <a:lnSpc>
                <a:spcPct val="100000"/>
              </a:lnSpc>
              <a:spcBef>
                <a:spcPts val="0"/>
              </a:spcBef>
              <a:spcAft>
                <a:spcPts val="0"/>
              </a:spcAft>
              <a:buClrTx/>
              <a:buSzTx/>
              <a:buFontTx/>
              <a:buNone/>
              <a:tabLst/>
              <a:defRPr/>
            </a:pPr>
            <a:r>
              <a:rPr kumimoji="0" lang="en-US" sz="3048" b="1" i="0" u="none" strike="noStrike" kern="1200" cap="none" spc="0" normalizeH="0" baseline="0" noProof="0" dirty="0">
                <a:ln>
                  <a:noFill/>
                </a:ln>
                <a:solidFill>
                  <a:schemeClr val="tx2"/>
                </a:solidFill>
                <a:effectLst/>
                <a:uLnTx/>
                <a:uFillTx/>
                <a:latin typeface="+mn-lt"/>
                <a:ea typeface="ＭＳ Ｐゴシック" charset="0"/>
                <a:cs typeface="Segoe UI" panose="020B0502040204020203" pitchFamily="34" charset="0"/>
              </a:rPr>
              <a:t>Public Trust Main Color Palette Selection</a:t>
            </a:r>
            <a:endParaRPr lang="en-US" sz="2286" b="1" kern="1200" dirty="0">
              <a:solidFill>
                <a:schemeClr val="tx2"/>
              </a:solidFill>
              <a:latin typeface="+mn-lt"/>
              <a:ea typeface="ＭＳ Ｐゴシック" charset="0"/>
              <a:cs typeface="Segoe UI" panose="020B0502040204020203" pitchFamily="34" charset="0"/>
            </a:endParaRPr>
          </a:p>
        </p:txBody>
      </p:sp>
      <p:cxnSp>
        <p:nvCxnSpPr>
          <p:cNvPr id="39" name="Straight Connector 38">
            <a:extLst>
              <a:ext uri="{FF2B5EF4-FFF2-40B4-BE49-F238E27FC236}">
                <a16:creationId xmlns:a16="http://schemas.microsoft.com/office/drawing/2014/main" id="{AC684493-A8AB-4DDD-9DFA-ADDB57355E3B}"/>
              </a:ext>
            </a:extLst>
          </p:cNvPr>
          <p:cNvCxnSpPr>
            <a:cxnSpLocks/>
          </p:cNvCxnSpPr>
          <p:nvPr userDrawn="1"/>
        </p:nvCxnSpPr>
        <p:spPr bwMode="auto">
          <a:xfrm>
            <a:off x="339547" y="976536"/>
            <a:ext cx="11033699" cy="0"/>
          </a:xfrm>
          <a:prstGeom prst="line">
            <a:avLst/>
          </a:prstGeom>
          <a:ln>
            <a:headEnd type="none" w="med" len="med"/>
            <a:tailEnd type="none" w="med" len="me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56264EF7-4AAF-438A-A1AE-ED2A9DE6FB5D}"/>
              </a:ext>
            </a:extLst>
          </p:cNvPr>
          <p:cNvSpPr/>
          <p:nvPr userDrawn="1"/>
        </p:nvSpPr>
        <p:spPr>
          <a:xfrm>
            <a:off x="323614" y="1186494"/>
            <a:ext cx="11033699" cy="2366845"/>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6114" tIns="58058" rIns="116114" bIns="58058"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nvGrpSpPr>
          <p:cNvPr id="90" name="Group 89">
            <a:extLst>
              <a:ext uri="{FF2B5EF4-FFF2-40B4-BE49-F238E27FC236}">
                <a16:creationId xmlns:a16="http://schemas.microsoft.com/office/drawing/2014/main" id="{20918AD9-AD27-4826-B3DC-FBEC487D9B37}"/>
              </a:ext>
            </a:extLst>
          </p:cNvPr>
          <p:cNvGrpSpPr/>
          <p:nvPr userDrawn="1"/>
        </p:nvGrpSpPr>
        <p:grpSpPr>
          <a:xfrm>
            <a:off x="596850" y="1394529"/>
            <a:ext cx="10487229" cy="1950771"/>
            <a:chOff x="559865" y="1531000"/>
            <a:chExt cx="8258693" cy="2080822"/>
          </a:xfrm>
        </p:grpSpPr>
        <p:grpSp>
          <p:nvGrpSpPr>
            <p:cNvPr id="77" name="Group 76">
              <a:extLst>
                <a:ext uri="{FF2B5EF4-FFF2-40B4-BE49-F238E27FC236}">
                  <a16:creationId xmlns:a16="http://schemas.microsoft.com/office/drawing/2014/main" id="{82A6ECB3-D0EE-4C27-8698-FCEF892DF33F}"/>
                </a:ext>
              </a:extLst>
            </p:cNvPr>
            <p:cNvGrpSpPr/>
            <p:nvPr userDrawn="1"/>
          </p:nvGrpSpPr>
          <p:grpSpPr>
            <a:xfrm>
              <a:off x="559865" y="1531000"/>
              <a:ext cx="868504" cy="2080822"/>
              <a:chOff x="559865" y="1522667"/>
              <a:chExt cx="868504" cy="2080822"/>
            </a:xfrm>
          </p:grpSpPr>
          <p:sp>
            <p:nvSpPr>
              <p:cNvPr id="9" name="Rectangle 8">
                <a:extLst>
                  <a:ext uri="{FF2B5EF4-FFF2-40B4-BE49-F238E27FC236}">
                    <a16:creationId xmlns:a16="http://schemas.microsoft.com/office/drawing/2014/main" id="{B7AB87A0-763F-4352-A916-9A753A4D1A89}"/>
                  </a:ext>
                </a:extLst>
              </p:cNvPr>
              <p:cNvSpPr/>
              <p:nvPr userDrawn="1"/>
            </p:nvSpPr>
            <p:spPr>
              <a:xfrm>
                <a:off x="559865" y="1522667"/>
                <a:ext cx="868504" cy="868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46" name="Rectangle 45">
                <a:extLst>
                  <a:ext uri="{FF2B5EF4-FFF2-40B4-BE49-F238E27FC236}">
                    <a16:creationId xmlns:a16="http://schemas.microsoft.com/office/drawing/2014/main" id="{4313AF2A-51BC-44DA-90CC-672FCF34F716}"/>
                  </a:ext>
                </a:extLst>
              </p:cNvPr>
              <p:cNvSpPr/>
              <p:nvPr userDrawn="1"/>
            </p:nvSpPr>
            <p:spPr>
              <a:xfrm>
                <a:off x="559865" y="2464368"/>
                <a:ext cx="868504" cy="330909"/>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4" name="Rectangle 53">
                <a:extLst>
                  <a:ext uri="{FF2B5EF4-FFF2-40B4-BE49-F238E27FC236}">
                    <a16:creationId xmlns:a16="http://schemas.microsoft.com/office/drawing/2014/main" id="{808C4982-B86C-485F-B230-7EB569987F4A}"/>
                  </a:ext>
                </a:extLst>
              </p:cNvPr>
              <p:cNvSpPr/>
              <p:nvPr userDrawn="1"/>
            </p:nvSpPr>
            <p:spPr>
              <a:xfrm>
                <a:off x="559865" y="2868474"/>
                <a:ext cx="868504" cy="330909"/>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2" name="Rectangle 61">
                <a:extLst>
                  <a:ext uri="{FF2B5EF4-FFF2-40B4-BE49-F238E27FC236}">
                    <a16:creationId xmlns:a16="http://schemas.microsoft.com/office/drawing/2014/main" id="{19134DC8-1EBD-4355-895F-B183A01D89CF}"/>
                  </a:ext>
                </a:extLst>
              </p:cNvPr>
              <p:cNvSpPr/>
              <p:nvPr userDrawn="1"/>
            </p:nvSpPr>
            <p:spPr>
              <a:xfrm>
                <a:off x="559865" y="3272580"/>
                <a:ext cx="868504" cy="330909"/>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78" name="Group 77">
              <a:extLst>
                <a:ext uri="{FF2B5EF4-FFF2-40B4-BE49-F238E27FC236}">
                  <a16:creationId xmlns:a16="http://schemas.microsoft.com/office/drawing/2014/main" id="{C913FB13-D49E-48BE-8853-7F04443AF2A9}"/>
                </a:ext>
              </a:extLst>
            </p:cNvPr>
            <p:cNvGrpSpPr/>
            <p:nvPr userDrawn="1"/>
          </p:nvGrpSpPr>
          <p:grpSpPr>
            <a:xfrm>
              <a:off x="1615606" y="1531000"/>
              <a:ext cx="868504" cy="2080822"/>
              <a:chOff x="1546790" y="1522667"/>
              <a:chExt cx="868504" cy="2080822"/>
            </a:xfrm>
          </p:grpSpPr>
          <p:sp>
            <p:nvSpPr>
              <p:cNvPr id="10" name="Rectangle 9">
                <a:extLst>
                  <a:ext uri="{FF2B5EF4-FFF2-40B4-BE49-F238E27FC236}">
                    <a16:creationId xmlns:a16="http://schemas.microsoft.com/office/drawing/2014/main" id="{9D40D5A1-530B-41CD-ABC8-C6F73FC1AA99}"/>
                  </a:ext>
                </a:extLst>
              </p:cNvPr>
              <p:cNvSpPr/>
              <p:nvPr userDrawn="1"/>
            </p:nvSpPr>
            <p:spPr>
              <a:xfrm>
                <a:off x="1546790" y="1522667"/>
                <a:ext cx="868504" cy="868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47" name="Rectangle 46">
                <a:extLst>
                  <a:ext uri="{FF2B5EF4-FFF2-40B4-BE49-F238E27FC236}">
                    <a16:creationId xmlns:a16="http://schemas.microsoft.com/office/drawing/2014/main" id="{86627209-596D-48F5-84DB-7CD8E2D3DC21}"/>
                  </a:ext>
                </a:extLst>
              </p:cNvPr>
              <p:cNvSpPr/>
              <p:nvPr userDrawn="1"/>
            </p:nvSpPr>
            <p:spPr>
              <a:xfrm>
                <a:off x="1546790" y="2464368"/>
                <a:ext cx="868504" cy="330909"/>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5" name="Rectangle 54">
                <a:extLst>
                  <a:ext uri="{FF2B5EF4-FFF2-40B4-BE49-F238E27FC236}">
                    <a16:creationId xmlns:a16="http://schemas.microsoft.com/office/drawing/2014/main" id="{642C16B0-CC86-4CCB-8B89-A077D5371978}"/>
                  </a:ext>
                </a:extLst>
              </p:cNvPr>
              <p:cNvSpPr/>
              <p:nvPr userDrawn="1"/>
            </p:nvSpPr>
            <p:spPr>
              <a:xfrm>
                <a:off x="1546790" y="2868474"/>
                <a:ext cx="868504" cy="33090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3" name="Rectangle 62">
                <a:extLst>
                  <a:ext uri="{FF2B5EF4-FFF2-40B4-BE49-F238E27FC236}">
                    <a16:creationId xmlns:a16="http://schemas.microsoft.com/office/drawing/2014/main" id="{5E58710E-E0D4-4431-9353-B44993EE5F0C}"/>
                  </a:ext>
                </a:extLst>
              </p:cNvPr>
              <p:cNvSpPr/>
              <p:nvPr userDrawn="1"/>
            </p:nvSpPr>
            <p:spPr>
              <a:xfrm>
                <a:off x="1546790" y="3272580"/>
                <a:ext cx="868504" cy="330909"/>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79" name="Group 78">
              <a:extLst>
                <a:ext uri="{FF2B5EF4-FFF2-40B4-BE49-F238E27FC236}">
                  <a16:creationId xmlns:a16="http://schemas.microsoft.com/office/drawing/2014/main" id="{BC453DF2-2487-47B1-B12F-AAAB5AD40DEB}"/>
                </a:ext>
              </a:extLst>
            </p:cNvPr>
            <p:cNvGrpSpPr/>
            <p:nvPr userDrawn="1"/>
          </p:nvGrpSpPr>
          <p:grpSpPr>
            <a:xfrm>
              <a:off x="2671347" y="1531000"/>
              <a:ext cx="868504" cy="2080822"/>
              <a:chOff x="2533715" y="1522667"/>
              <a:chExt cx="868504" cy="2080822"/>
            </a:xfrm>
          </p:grpSpPr>
          <p:sp>
            <p:nvSpPr>
              <p:cNvPr id="11" name="Rectangle 10">
                <a:extLst>
                  <a:ext uri="{FF2B5EF4-FFF2-40B4-BE49-F238E27FC236}">
                    <a16:creationId xmlns:a16="http://schemas.microsoft.com/office/drawing/2014/main" id="{8719B46D-9ADB-4F93-891C-E9F5C0D89DCA}"/>
                  </a:ext>
                </a:extLst>
              </p:cNvPr>
              <p:cNvSpPr/>
              <p:nvPr userDrawn="1"/>
            </p:nvSpPr>
            <p:spPr>
              <a:xfrm>
                <a:off x="2533715" y="1522667"/>
                <a:ext cx="868504" cy="868504"/>
              </a:xfrm>
              <a:prstGeom prst="rect">
                <a:avLst/>
              </a:prstGeom>
              <a:solidFill>
                <a:srgbClr val="003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48" name="Rectangle 47">
                <a:extLst>
                  <a:ext uri="{FF2B5EF4-FFF2-40B4-BE49-F238E27FC236}">
                    <a16:creationId xmlns:a16="http://schemas.microsoft.com/office/drawing/2014/main" id="{AC70B53A-B000-4B71-8ECB-8406068401AA}"/>
                  </a:ext>
                </a:extLst>
              </p:cNvPr>
              <p:cNvSpPr/>
              <p:nvPr userDrawn="1"/>
            </p:nvSpPr>
            <p:spPr>
              <a:xfrm>
                <a:off x="2533715" y="2464368"/>
                <a:ext cx="868504" cy="330909"/>
              </a:xfrm>
              <a:prstGeom prst="rect">
                <a:avLst/>
              </a:prstGeom>
              <a:solidFill>
                <a:srgbClr val="00386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6" name="Rectangle 55">
                <a:extLst>
                  <a:ext uri="{FF2B5EF4-FFF2-40B4-BE49-F238E27FC236}">
                    <a16:creationId xmlns:a16="http://schemas.microsoft.com/office/drawing/2014/main" id="{30FCAF32-4811-4D28-BA9E-D2476E33443D}"/>
                  </a:ext>
                </a:extLst>
              </p:cNvPr>
              <p:cNvSpPr/>
              <p:nvPr userDrawn="1"/>
            </p:nvSpPr>
            <p:spPr>
              <a:xfrm>
                <a:off x="2533715" y="2868474"/>
                <a:ext cx="868504" cy="330909"/>
              </a:xfrm>
              <a:prstGeom prst="rect">
                <a:avLst/>
              </a:prstGeom>
              <a:solidFill>
                <a:srgbClr val="00386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4" name="Rectangle 63">
                <a:extLst>
                  <a:ext uri="{FF2B5EF4-FFF2-40B4-BE49-F238E27FC236}">
                    <a16:creationId xmlns:a16="http://schemas.microsoft.com/office/drawing/2014/main" id="{3D065148-2E73-44C9-97DF-1B630523565A}"/>
                  </a:ext>
                </a:extLst>
              </p:cNvPr>
              <p:cNvSpPr/>
              <p:nvPr userDrawn="1"/>
            </p:nvSpPr>
            <p:spPr>
              <a:xfrm>
                <a:off x="2533715" y="3272580"/>
                <a:ext cx="868504" cy="330909"/>
              </a:xfrm>
              <a:prstGeom prst="rect">
                <a:avLst/>
              </a:prstGeom>
              <a:solidFill>
                <a:srgbClr val="00386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80" name="Group 79">
              <a:extLst>
                <a:ext uri="{FF2B5EF4-FFF2-40B4-BE49-F238E27FC236}">
                  <a16:creationId xmlns:a16="http://schemas.microsoft.com/office/drawing/2014/main" id="{383F2DF0-A929-4AEC-A352-43E8942AFD9E}"/>
                </a:ext>
              </a:extLst>
            </p:cNvPr>
            <p:cNvGrpSpPr/>
            <p:nvPr userDrawn="1"/>
          </p:nvGrpSpPr>
          <p:grpSpPr>
            <a:xfrm>
              <a:off x="3727088" y="1531000"/>
              <a:ext cx="868504" cy="2080822"/>
              <a:chOff x="3520640" y="1522667"/>
              <a:chExt cx="868504" cy="2080822"/>
            </a:xfrm>
          </p:grpSpPr>
          <p:sp>
            <p:nvSpPr>
              <p:cNvPr id="12" name="Rectangle 11">
                <a:extLst>
                  <a:ext uri="{FF2B5EF4-FFF2-40B4-BE49-F238E27FC236}">
                    <a16:creationId xmlns:a16="http://schemas.microsoft.com/office/drawing/2014/main" id="{4477002F-41E2-4D63-A1CF-7CA1D1D03307}"/>
                  </a:ext>
                </a:extLst>
              </p:cNvPr>
              <p:cNvSpPr/>
              <p:nvPr userDrawn="1"/>
            </p:nvSpPr>
            <p:spPr>
              <a:xfrm>
                <a:off x="3520640" y="1522667"/>
                <a:ext cx="868504" cy="868504"/>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49" name="Rectangle 48">
                <a:extLst>
                  <a:ext uri="{FF2B5EF4-FFF2-40B4-BE49-F238E27FC236}">
                    <a16:creationId xmlns:a16="http://schemas.microsoft.com/office/drawing/2014/main" id="{2C71AF40-BBCF-4AF1-BCFD-3D9CD3A9E6F0}"/>
                  </a:ext>
                </a:extLst>
              </p:cNvPr>
              <p:cNvSpPr/>
              <p:nvPr userDrawn="1"/>
            </p:nvSpPr>
            <p:spPr>
              <a:xfrm>
                <a:off x="3520640" y="2464368"/>
                <a:ext cx="868504" cy="330909"/>
              </a:xfrm>
              <a:prstGeom prst="rect">
                <a:avLst/>
              </a:prstGeom>
              <a:solidFill>
                <a:srgbClr val="BDBDB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7" name="Rectangle 56">
                <a:extLst>
                  <a:ext uri="{FF2B5EF4-FFF2-40B4-BE49-F238E27FC236}">
                    <a16:creationId xmlns:a16="http://schemas.microsoft.com/office/drawing/2014/main" id="{A1A4907A-795C-4A89-9CE6-D749E1F7BC47}"/>
                  </a:ext>
                </a:extLst>
              </p:cNvPr>
              <p:cNvSpPr/>
              <p:nvPr userDrawn="1"/>
            </p:nvSpPr>
            <p:spPr>
              <a:xfrm>
                <a:off x="3520640" y="2868474"/>
                <a:ext cx="868504" cy="330909"/>
              </a:xfrm>
              <a:prstGeom prst="rect">
                <a:avLst/>
              </a:prstGeom>
              <a:solidFill>
                <a:srgbClr val="BDBD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5" name="Rectangle 64">
                <a:extLst>
                  <a:ext uri="{FF2B5EF4-FFF2-40B4-BE49-F238E27FC236}">
                    <a16:creationId xmlns:a16="http://schemas.microsoft.com/office/drawing/2014/main" id="{1A95DE5A-E5F5-48A6-AEB5-BAC285EE0EEA}"/>
                  </a:ext>
                </a:extLst>
              </p:cNvPr>
              <p:cNvSpPr/>
              <p:nvPr userDrawn="1"/>
            </p:nvSpPr>
            <p:spPr>
              <a:xfrm>
                <a:off x="3520640" y="3272580"/>
                <a:ext cx="868504" cy="330909"/>
              </a:xfrm>
              <a:prstGeom prst="rect">
                <a:avLst/>
              </a:prstGeom>
              <a:solidFill>
                <a:srgbClr val="BDBDB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81" name="Group 80">
              <a:extLst>
                <a:ext uri="{FF2B5EF4-FFF2-40B4-BE49-F238E27FC236}">
                  <a16:creationId xmlns:a16="http://schemas.microsoft.com/office/drawing/2014/main" id="{19EA25E7-2FBF-4D8A-89CB-7D00D1D14404}"/>
                </a:ext>
              </a:extLst>
            </p:cNvPr>
            <p:cNvGrpSpPr/>
            <p:nvPr userDrawn="1"/>
          </p:nvGrpSpPr>
          <p:grpSpPr>
            <a:xfrm>
              <a:off x="4782829" y="1531000"/>
              <a:ext cx="868504" cy="2080822"/>
              <a:chOff x="4507565" y="1522667"/>
              <a:chExt cx="868504" cy="2080822"/>
            </a:xfrm>
          </p:grpSpPr>
          <p:sp>
            <p:nvSpPr>
              <p:cNvPr id="13" name="Rectangle 12">
                <a:extLst>
                  <a:ext uri="{FF2B5EF4-FFF2-40B4-BE49-F238E27FC236}">
                    <a16:creationId xmlns:a16="http://schemas.microsoft.com/office/drawing/2014/main" id="{98E0505A-0255-47FA-962B-251187E7DD5D}"/>
                  </a:ext>
                </a:extLst>
              </p:cNvPr>
              <p:cNvSpPr/>
              <p:nvPr userDrawn="1"/>
            </p:nvSpPr>
            <p:spPr>
              <a:xfrm>
                <a:off x="4507565" y="1522667"/>
                <a:ext cx="868504" cy="8685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0" name="Rectangle 49">
                <a:extLst>
                  <a:ext uri="{FF2B5EF4-FFF2-40B4-BE49-F238E27FC236}">
                    <a16:creationId xmlns:a16="http://schemas.microsoft.com/office/drawing/2014/main" id="{30D7A6E4-50D7-4B08-8C4F-76544E496A48}"/>
                  </a:ext>
                </a:extLst>
              </p:cNvPr>
              <p:cNvSpPr/>
              <p:nvPr userDrawn="1"/>
            </p:nvSpPr>
            <p:spPr>
              <a:xfrm>
                <a:off x="4507565" y="2464368"/>
                <a:ext cx="868504" cy="330909"/>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8" name="Rectangle 57">
                <a:extLst>
                  <a:ext uri="{FF2B5EF4-FFF2-40B4-BE49-F238E27FC236}">
                    <a16:creationId xmlns:a16="http://schemas.microsoft.com/office/drawing/2014/main" id="{9530EDBD-3885-4E00-8C69-99C1E43C44ED}"/>
                  </a:ext>
                </a:extLst>
              </p:cNvPr>
              <p:cNvSpPr/>
              <p:nvPr userDrawn="1"/>
            </p:nvSpPr>
            <p:spPr>
              <a:xfrm>
                <a:off x="4507565" y="2868474"/>
                <a:ext cx="868504" cy="33090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6" name="Rectangle 65">
                <a:extLst>
                  <a:ext uri="{FF2B5EF4-FFF2-40B4-BE49-F238E27FC236}">
                    <a16:creationId xmlns:a16="http://schemas.microsoft.com/office/drawing/2014/main" id="{E4B8D72C-FA7E-47DB-A185-6D25B7EBEE4A}"/>
                  </a:ext>
                </a:extLst>
              </p:cNvPr>
              <p:cNvSpPr/>
              <p:nvPr userDrawn="1"/>
            </p:nvSpPr>
            <p:spPr>
              <a:xfrm>
                <a:off x="4507565" y="3272580"/>
                <a:ext cx="868504" cy="330909"/>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82" name="Group 81">
              <a:extLst>
                <a:ext uri="{FF2B5EF4-FFF2-40B4-BE49-F238E27FC236}">
                  <a16:creationId xmlns:a16="http://schemas.microsoft.com/office/drawing/2014/main" id="{52197220-3AE1-48CF-BFA0-8974FBAD6ED6}"/>
                </a:ext>
              </a:extLst>
            </p:cNvPr>
            <p:cNvGrpSpPr/>
            <p:nvPr userDrawn="1"/>
          </p:nvGrpSpPr>
          <p:grpSpPr>
            <a:xfrm>
              <a:off x="5838570" y="1531000"/>
              <a:ext cx="868504" cy="2080822"/>
              <a:chOff x="5494490" y="1522667"/>
              <a:chExt cx="868504" cy="2080822"/>
            </a:xfrm>
          </p:grpSpPr>
          <p:sp>
            <p:nvSpPr>
              <p:cNvPr id="14" name="Rectangle 13">
                <a:extLst>
                  <a:ext uri="{FF2B5EF4-FFF2-40B4-BE49-F238E27FC236}">
                    <a16:creationId xmlns:a16="http://schemas.microsoft.com/office/drawing/2014/main" id="{6365D160-08B8-42ED-8957-F67DFBC9C992}"/>
                  </a:ext>
                </a:extLst>
              </p:cNvPr>
              <p:cNvSpPr/>
              <p:nvPr userDrawn="1"/>
            </p:nvSpPr>
            <p:spPr>
              <a:xfrm>
                <a:off x="5494490" y="1522667"/>
                <a:ext cx="868504" cy="868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1" name="Rectangle 50">
                <a:extLst>
                  <a:ext uri="{FF2B5EF4-FFF2-40B4-BE49-F238E27FC236}">
                    <a16:creationId xmlns:a16="http://schemas.microsoft.com/office/drawing/2014/main" id="{1B738BD6-8F75-48D6-B273-13880017FE9D}"/>
                  </a:ext>
                </a:extLst>
              </p:cNvPr>
              <p:cNvSpPr/>
              <p:nvPr userDrawn="1"/>
            </p:nvSpPr>
            <p:spPr>
              <a:xfrm>
                <a:off x="5494490" y="2464368"/>
                <a:ext cx="868504" cy="330909"/>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9" name="Rectangle 58">
                <a:extLst>
                  <a:ext uri="{FF2B5EF4-FFF2-40B4-BE49-F238E27FC236}">
                    <a16:creationId xmlns:a16="http://schemas.microsoft.com/office/drawing/2014/main" id="{12B191E7-963F-470A-96B9-3DEDE549F46C}"/>
                  </a:ext>
                </a:extLst>
              </p:cNvPr>
              <p:cNvSpPr/>
              <p:nvPr userDrawn="1"/>
            </p:nvSpPr>
            <p:spPr>
              <a:xfrm>
                <a:off x="5494490" y="2868474"/>
                <a:ext cx="868504" cy="33090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7" name="Rectangle 66">
                <a:extLst>
                  <a:ext uri="{FF2B5EF4-FFF2-40B4-BE49-F238E27FC236}">
                    <a16:creationId xmlns:a16="http://schemas.microsoft.com/office/drawing/2014/main" id="{863C802B-B30F-4295-AF19-E3D5B089EB51}"/>
                  </a:ext>
                </a:extLst>
              </p:cNvPr>
              <p:cNvSpPr/>
              <p:nvPr userDrawn="1"/>
            </p:nvSpPr>
            <p:spPr>
              <a:xfrm>
                <a:off x="5494490" y="3272580"/>
                <a:ext cx="868504" cy="330909"/>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83" name="Group 82">
              <a:extLst>
                <a:ext uri="{FF2B5EF4-FFF2-40B4-BE49-F238E27FC236}">
                  <a16:creationId xmlns:a16="http://schemas.microsoft.com/office/drawing/2014/main" id="{207CD050-C7C5-45D0-96A1-AF26CAD0C8EF}"/>
                </a:ext>
              </a:extLst>
            </p:cNvPr>
            <p:cNvGrpSpPr/>
            <p:nvPr userDrawn="1"/>
          </p:nvGrpSpPr>
          <p:grpSpPr>
            <a:xfrm>
              <a:off x="6894311" y="1531000"/>
              <a:ext cx="868504" cy="2080822"/>
              <a:chOff x="6481415" y="1522667"/>
              <a:chExt cx="868504" cy="2080822"/>
            </a:xfrm>
          </p:grpSpPr>
          <p:sp>
            <p:nvSpPr>
              <p:cNvPr id="15" name="Rectangle 14">
                <a:extLst>
                  <a:ext uri="{FF2B5EF4-FFF2-40B4-BE49-F238E27FC236}">
                    <a16:creationId xmlns:a16="http://schemas.microsoft.com/office/drawing/2014/main" id="{26C95875-4FC4-4556-BD8E-72847B184A22}"/>
                  </a:ext>
                </a:extLst>
              </p:cNvPr>
              <p:cNvSpPr/>
              <p:nvPr userDrawn="1"/>
            </p:nvSpPr>
            <p:spPr>
              <a:xfrm>
                <a:off x="6481415" y="1522667"/>
                <a:ext cx="868504" cy="8685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2" name="Rectangle 51">
                <a:extLst>
                  <a:ext uri="{FF2B5EF4-FFF2-40B4-BE49-F238E27FC236}">
                    <a16:creationId xmlns:a16="http://schemas.microsoft.com/office/drawing/2014/main" id="{CCF40F13-0AEE-4DC8-9C49-A6B722C2F898}"/>
                  </a:ext>
                </a:extLst>
              </p:cNvPr>
              <p:cNvSpPr/>
              <p:nvPr userDrawn="1"/>
            </p:nvSpPr>
            <p:spPr>
              <a:xfrm>
                <a:off x="6481415" y="2464368"/>
                <a:ext cx="868504" cy="330909"/>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0" name="Rectangle 59">
                <a:extLst>
                  <a:ext uri="{FF2B5EF4-FFF2-40B4-BE49-F238E27FC236}">
                    <a16:creationId xmlns:a16="http://schemas.microsoft.com/office/drawing/2014/main" id="{45E860EB-49F5-482C-A21A-C679F238E5B1}"/>
                  </a:ext>
                </a:extLst>
              </p:cNvPr>
              <p:cNvSpPr/>
              <p:nvPr userDrawn="1"/>
            </p:nvSpPr>
            <p:spPr>
              <a:xfrm>
                <a:off x="6481415" y="2868474"/>
                <a:ext cx="868504" cy="330909"/>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8" name="Rectangle 67">
                <a:extLst>
                  <a:ext uri="{FF2B5EF4-FFF2-40B4-BE49-F238E27FC236}">
                    <a16:creationId xmlns:a16="http://schemas.microsoft.com/office/drawing/2014/main" id="{A4EB365E-46F2-4341-8B1C-34079556AE94}"/>
                  </a:ext>
                </a:extLst>
              </p:cNvPr>
              <p:cNvSpPr/>
              <p:nvPr userDrawn="1"/>
            </p:nvSpPr>
            <p:spPr>
              <a:xfrm>
                <a:off x="6481415" y="3272580"/>
                <a:ext cx="868504" cy="330909"/>
              </a:xfrm>
              <a:prstGeom prst="rect">
                <a:avLst/>
              </a:prstGeom>
              <a:solidFill>
                <a:schemeClr val="accent6">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84" name="Group 83">
              <a:extLst>
                <a:ext uri="{FF2B5EF4-FFF2-40B4-BE49-F238E27FC236}">
                  <a16:creationId xmlns:a16="http://schemas.microsoft.com/office/drawing/2014/main" id="{E6360899-8DE3-4913-82C7-EED2CB4B82BA}"/>
                </a:ext>
              </a:extLst>
            </p:cNvPr>
            <p:cNvGrpSpPr/>
            <p:nvPr userDrawn="1"/>
          </p:nvGrpSpPr>
          <p:grpSpPr>
            <a:xfrm>
              <a:off x="7950054" y="1531000"/>
              <a:ext cx="868504" cy="2080822"/>
              <a:chOff x="7468338" y="1522667"/>
              <a:chExt cx="868504" cy="2080822"/>
            </a:xfrm>
          </p:grpSpPr>
          <p:sp>
            <p:nvSpPr>
              <p:cNvPr id="16" name="Rectangle 15">
                <a:extLst>
                  <a:ext uri="{FF2B5EF4-FFF2-40B4-BE49-F238E27FC236}">
                    <a16:creationId xmlns:a16="http://schemas.microsoft.com/office/drawing/2014/main" id="{EF59C378-4062-4FD4-872C-5985FFFF5668}"/>
                  </a:ext>
                </a:extLst>
              </p:cNvPr>
              <p:cNvSpPr/>
              <p:nvPr userDrawn="1"/>
            </p:nvSpPr>
            <p:spPr>
              <a:xfrm>
                <a:off x="7468338" y="1522667"/>
                <a:ext cx="868504" cy="868504"/>
              </a:xfrm>
              <a:prstGeom prst="rect">
                <a:avLst/>
              </a:prstGeom>
              <a:solidFill>
                <a:srgbClr val="FFEC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53" name="Rectangle 52">
                <a:extLst>
                  <a:ext uri="{FF2B5EF4-FFF2-40B4-BE49-F238E27FC236}">
                    <a16:creationId xmlns:a16="http://schemas.microsoft.com/office/drawing/2014/main" id="{F9590BE9-F7D7-421D-9C81-5DE0F49101E8}"/>
                  </a:ext>
                </a:extLst>
              </p:cNvPr>
              <p:cNvSpPr/>
              <p:nvPr userDrawn="1"/>
            </p:nvSpPr>
            <p:spPr>
              <a:xfrm>
                <a:off x="7468338" y="2464368"/>
                <a:ext cx="868504" cy="330909"/>
              </a:xfrm>
              <a:prstGeom prst="rect">
                <a:avLst/>
              </a:prstGeom>
              <a:solidFill>
                <a:srgbClr val="FFECA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1" name="Rectangle 60">
                <a:extLst>
                  <a:ext uri="{FF2B5EF4-FFF2-40B4-BE49-F238E27FC236}">
                    <a16:creationId xmlns:a16="http://schemas.microsoft.com/office/drawing/2014/main" id="{EC57F679-3D26-4079-82E4-B350B10B16D7}"/>
                  </a:ext>
                </a:extLst>
              </p:cNvPr>
              <p:cNvSpPr/>
              <p:nvPr userDrawn="1"/>
            </p:nvSpPr>
            <p:spPr>
              <a:xfrm>
                <a:off x="7468338" y="2868474"/>
                <a:ext cx="868504" cy="330909"/>
              </a:xfrm>
              <a:prstGeom prst="rect">
                <a:avLst/>
              </a:prstGeom>
              <a:solidFill>
                <a:srgbClr val="FFECA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69" name="Rectangle 68">
                <a:extLst>
                  <a:ext uri="{FF2B5EF4-FFF2-40B4-BE49-F238E27FC236}">
                    <a16:creationId xmlns:a16="http://schemas.microsoft.com/office/drawing/2014/main" id="{79D33FCC-4C9B-4722-BE32-25CF0E917A16}"/>
                  </a:ext>
                </a:extLst>
              </p:cNvPr>
              <p:cNvSpPr/>
              <p:nvPr userDrawn="1"/>
            </p:nvSpPr>
            <p:spPr>
              <a:xfrm>
                <a:off x="7468338" y="3272580"/>
                <a:ext cx="868504" cy="330909"/>
              </a:xfrm>
              <a:prstGeom prst="rect">
                <a:avLst/>
              </a:prstGeom>
              <a:solidFill>
                <a:srgbClr val="FFECA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grpSp>
        <p:nvGrpSpPr>
          <p:cNvPr id="85" name="Group 84">
            <a:extLst>
              <a:ext uri="{FF2B5EF4-FFF2-40B4-BE49-F238E27FC236}">
                <a16:creationId xmlns:a16="http://schemas.microsoft.com/office/drawing/2014/main" id="{29455C71-1435-41DA-87F8-A49BB4E473C8}"/>
              </a:ext>
            </a:extLst>
          </p:cNvPr>
          <p:cNvGrpSpPr/>
          <p:nvPr userDrawn="1"/>
        </p:nvGrpSpPr>
        <p:grpSpPr>
          <a:xfrm>
            <a:off x="596850" y="4406883"/>
            <a:ext cx="1102862" cy="1950771"/>
            <a:chOff x="559865" y="1522667"/>
            <a:chExt cx="868504" cy="2080822"/>
          </a:xfrm>
        </p:grpSpPr>
        <p:sp>
          <p:nvSpPr>
            <p:cNvPr id="86" name="Rectangle 85">
              <a:extLst>
                <a:ext uri="{FF2B5EF4-FFF2-40B4-BE49-F238E27FC236}">
                  <a16:creationId xmlns:a16="http://schemas.microsoft.com/office/drawing/2014/main" id="{96829ECA-B5CC-4375-8AFF-63F349D3712C}"/>
                </a:ext>
              </a:extLst>
            </p:cNvPr>
            <p:cNvSpPr/>
            <p:nvPr userDrawn="1"/>
          </p:nvSpPr>
          <p:spPr>
            <a:xfrm>
              <a:off x="559865" y="1522667"/>
              <a:ext cx="868504" cy="868504"/>
            </a:xfrm>
            <a:prstGeom prst="rect">
              <a:avLst/>
            </a:prstGeom>
            <a:solidFill>
              <a:srgbClr val="A684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87" name="Rectangle 86">
              <a:extLst>
                <a:ext uri="{FF2B5EF4-FFF2-40B4-BE49-F238E27FC236}">
                  <a16:creationId xmlns:a16="http://schemas.microsoft.com/office/drawing/2014/main" id="{F0115A04-8053-4F0F-AC0E-1E0AB772299C}"/>
                </a:ext>
              </a:extLst>
            </p:cNvPr>
            <p:cNvSpPr/>
            <p:nvPr userDrawn="1"/>
          </p:nvSpPr>
          <p:spPr>
            <a:xfrm>
              <a:off x="559865" y="2464368"/>
              <a:ext cx="868504" cy="330909"/>
            </a:xfrm>
            <a:prstGeom prst="rect">
              <a:avLst/>
            </a:prstGeom>
            <a:solidFill>
              <a:srgbClr val="A6846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88" name="Rectangle 87">
              <a:extLst>
                <a:ext uri="{FF2B5EF4-FFF2-40B4-BE49-F238E27FC236}">
                  <a16:creationId xmlns:a16="http://schemas.microsoft.com/office/drawing/2014/main" id="{C6066208-5589-4D30-B6CF-2E120967BE58}"/>
                </a:ext>
              </a:extLst>
            </p:cNvPr>
            <p:cNvSpPr/>
            <p:nvPr userDrawn="1"/>
          </p:nvSpPr>
          <p:spPr>
            <a:xfrm>
              <a:off x="559865" y="2868474"/>
              <a:ext cx="868504" cy="330909"/>
            </a:xfrm>
            <a:prstGeom prst="rect">
              <a:avLst/>
            </a:prstGeom>
            <a:solidFill>
              <a:srgbClr val="A6846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89" name="Rectangle 88">
              <a:extLst>
                <a:ext uri="{FF2B5EF4-FFF2-40B4-BE49-F238E27FC236}">
                  <a16:creationId xmlns:a16="http://schemas.microsoft.com/office/drawing/2014/main" id="{67C6B229-F9C4-4CB5-B390-65C540E5AD67}"/>
                </a:ext>
              </a:extLst>
            </p:cNvPr>
            <p:cNvSpPr/>
            <p:nvPr userDrawn="1"/>
          </p:nvSpPr>
          <p:spPr>
            <a:xfrm>
              <a:off x="559865" y="3272580"/>
              <a:ext cx="868504" cy="330909"/>
            </a:xfrm>
            <a:prstGeom prst="rect">
              <a:avLst/>
            </a:prstGeom>
            <a:solidFill>
              <a:srgbClr val="A6846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grpSp>
        <p:nvGrpSpPr>
          <p:cNvPr id="91" name="Group 90">
            <a:extLst>
              <a:ext uri="{FF2B5EF4-FFF2-40B4-BE49-F238E27FC236}">
                <a16:creationId xmlns:a16="http://schemas.microsoft.com/office/drawing/2014/main" id="{DAAA550D-E204-4F31-840C-FD7AA47123F1}"/>
              </a:ext>
            </a:extLst>
          </p:cNvPr>
          <p:cNvGrpSpPr/>
          <p:nvPr userDrawn="1"/>
        </p:nvGrpSpPr>
        <p:grpSpPr>
          <a:xfrm>
            <a:off x="1937473" y="4406883"/>
            <a:ext cx="1102862" cy="1950771"/>
            <a:chOff x="559865" y="1522667"/>
            <a:chExt cx="868504" cy="2080822"/>
          </a:xfrm>
        </p:grpSpPr>
        <p:sp>
          <p:nvSpPr>
            <p:cNvPr id="92" name="Rectangle 91">
              <a:extLst>
                <a:ext uri="{FF2B5EF4-FFF2-40B4-BE49-F238E27FC236}">
                  <a16:creationId xmlns:a16="http://schemas.microsoft.com/office/drawing/2014/main" id="{070C24DA-B589-4749-B655-8E2B71EFDF65}"/>
                </a:ext>
              </a:extLst>
            </p:cNvPr>
            <p:cNvSpPr/>
            <p:nvPr userDrawn="1"/>
          </p:nvSpPr>
          <p:spPr>
            <a:xfrm>
              <a:off x="559865" y="1522667"/>
              <a:ext cx="868504" cy="868504"/>
            </a:xfrm>
            <a:prstGeom prst="rect">
              <a:avLst/>
            </a:prstGeom>
            <a:solidFill>
              <a:srgbClr val="CBB6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93" name="Rectangle 92">
              <a:extLst>
                <a:ext uri="{FF2B5EF4-FFF2-40B4-BE49-F238E27FC236}">
                  <a16:creationId xmlns:a16="http://schemas.microsoft.com/office/drawing/2014/main" id="{C44B2168-85A2-4B40-AA75-DA5CE8DA2A92}"/>
                </a:ext>
              </a:extLst>
            </p:cNvPr>
            <p:cNvSpPr/>
            <p:nvPr userDrawn="1"/>
          </p:nvSpPr>
          <p:spPr>
            <a:xfrm>
              <a:off x="559865" y="2464368"/>
              <a:ext cx="868504" cy="330909"/>
            </a:xfrm>
            <a:prstGeom prst="rect">
              <a:avLst/>
            </a:prstGeom>
            <a:solidFill>
              <a:srgbClr val="CBB67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94" name="Rectangle 93">
              <a:extLst>
                <a:ext uri="{FF2B5EF4-FFF2-40B4-BE49-F238E27FC236}">
                  <a16:creationId xmlns:a16="http://schemas.microsoft.com/office/drawing/2014/main" id="{D716F8B8-406E-48F7-9AC9-AE58E95F6905}"/>
                </a:ext>
              </a:extLst>
            </p:cNvPr>
            <p:cNvSpPr/>
            <p:nvPr userDrawn="1"/>
          </p:nvSpPr>
          <p:spPr>
            <a:xfrm>
              <a:off x="559865" y="2868474"/>
              <a:ext cx="868504" cy="330909"/>
            </a:xfrm>
            <a:prstGeom prst="rect">
              <a:avLst/>
            </a:prstGeom>
            <a:solidFill>
              <a:srgbClr val="CBB67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sp>
          <p:nvSpPr>
            <p:cNvPr id="95" name="Rectangle 94">
              <a:extLst>
                <a:ext uri="{FF2B5EF4-FFF2-40B4-BE49-F238E27FC236}">
                  <a16:creationId xmlns:a16="http://schemas.microsoft.com/office/drawing/2014/main" id="{78C567D8-87B7-425A-8C36-551B1AEDCDEC}"/>
                </a:ext>
              </a:extLst>
            </p:cNvPr>
            <p:cNvSpPr/>
            <p:nvPr userDrawn="1"/>
          </p:nvSpPr>
          <p:spPr>
            <a:xfrm>
              <a:off x="559865" y="3272580"/>
              <a:ext cx="868504" cy="330909"/>
            </a:xfrm>
            <a:prstGeom prst="rect">
              <a:avLst/>
            </a:prstGeom>
            <a:solidFill>
              <a:srgbClr val="CBB67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161145" rtl="0" eaLnBrk="1" fontAlgn="auto" latinLnBrk="0" hangingPunct="1">
                <a:lnSpc>
                  <a:spcPct val="100000"/>
                </a:lnSpc>
                <a:spcBef>
                  <a:spcPts val="0"/>
                </a:spcBef>
                <a:spcAft>
                  <a:spcPts val="0"/>
                </a:spcAft>
                <a:buClrTx/>
                <a:buSzTx/>
                <a:buFontTx/>
                <a:buNone/>
                <a:tabLst/>
                <a:defRPr/>
              </a:pPr>
              <a:endParaRPr kumimoji="0" lang="en-US" sz="2286" b="0" i="0" u="none" strike="noStrike" kern="1200" cap="none" spc="0" normalizeH="0" baseline="0" noProof="0" dirty="0">
                <a:ln>
                  <a:noFill/>
                </a:ln>
                <a:solidFill>
                  <a:srgbClr val="FFFFFF"/>
                </a:solidFill>
                <a:effectLst/>
                <a:uLnTx/>
                <a:uFillTx/>
                <a:latin typeface="+mn-lt"/>
                <a:ea typeface="+mn-ea"/>
                <a:cs typeface="+mn-cs"/>
              </a:endParaRPr>
            </a:p>
          </p:txBody>
        </p:sp>
      </p:grpSp>
      <p:sp>
        <p:nvSpPr>
          <p:cNvPr id="96" name="TextBox 95">
            <a:extLst>
              <a:ext uri="{FF2B5EF4-FFF2-40B4-BE49-F238E27FC236}">
                <a16:creationId xmlns:a16="http://schemas.microsoft.com/office/drawing/2014/main" id="{2EDA2AA3-5518-4B3F-9B09-483B4641B0E9}"/>
              </a:ext>
            </a:extLst>
          </p:cNvPr>
          <p:cNvSpPr txBox="1"/>
          <p:nvPr userDrawn="1"/>
        </p:nvSpPr>
        <p:spPr>
          <a:xfrm>
            <a:off x="213399" y="118171"/>
            <a:ext cx="12217183" cy="444096"/>
          </a:xfrm>
          <a:prstGeom prst="rect">
            <a:avLst/>
          </a:prstGeom>
          <a:noFill/>
        </p:spPr>
        <p:txBody>
          <a:bodyPr wrap="square" rtlCol="0">
            <a:spAutoFit/>
          </a:bodyPr>
          <a:lstStyle/>
          <a:p>
            <a:pPr marL="0" marR="0" lvl="0" indent="0" algn="l" defTabSz="1161145" rtl="0" eaLnBrk="1" fontAlgn="auto" latinLnBrk="0" hangingPunct="1">
              <a:lnSpc>
                <a:spcPct val="100000"/>
              </a:lnSpc>
              <a:spcBef>
                <a:spcPts val="0"/>
              </a:spcBef>
              <a:spcAft>
                <a:spcPts val="0"/>
              </a:spcAft>
              <a:buClrTx/>
              <a:buSzTx/>
              <a:buFontTx/>
              <a:buNone/>
              <a:tabLst/>
              <a:defRPr/>
            </a:pPr>
            <a:r>
              <a:rPr kumimoji="0" lang="en-US" sz="2286" b="0" i="0" u="none" strike="noStrike" kern="1200" cap="none" spc="0" normalizeH="0" baseline="0" noProof="0" dirty="0">
                <a:ln>
                  <a:noFill/>
                </a:ln>
                <a:solidFill>
                  <a:srgbClr val="FF0000"/>
                </a:solidFill>
                <a:effectLst/>
                <a:uLnTx/>
                <a:uFillTx/>
                <a:latin typeface="+mn-lt"/>
                <a:ea typeface="ＭＳ Ｐゴシック" charset="0"/>
                <a:cs typeface="Segoe UI" panose="020B0502040204020203" pitchFamily="34" charset="0"/>
              </a:rPr>
              <a:t>Do Not Use in Presentation </a:t>
            </a:r>
          </a:p>
        </p:txBody>
      </p:sp>
      <p:sp>
        <p:nvSpPr>
          <p:cNvPr id="2" name="TextBox 1">
            <a:extLst>
              <a:ext uri="{FF2B5EF4-FFF2-40B4-BE49-F238E27FC236}">
                <a16:creationId xmlns:a16="http://schemas.microsoft.com/office/drawing/2014/main" id="{156AF616-ED35-48DE-88A9-AB2CA9C4F1AB}"/>
              </a:ext>
            </a:extLst>
          </p:cNvPr>
          <p:cNvSpPr txBox="1"/>
          <p:nvPr userDrawn="1"/>
        </p:nvSpPr>
        <p:spPr>
          <a:xfrm>
            <a:off x="7688381" y="4509124"/>
            <a:ext cx="3395699" cy="1499385"/>
          </a:xfrm>
          <a:prstGeom prst="rect">
            <a:avLst/>
          </a:prstGeom>
          <a:noFill/>
        </p:spPr>
        <p:txBody>
          <a:bodyPr wrap="square" rtlCol="0">
            <a:spAutoFit/>
          </a:bodyPr>
          <a:lstStyle/>
          <a:p>
            <a:r>
              <a:rPr lang="en-US" sz="2286" dirty="0"/>
              <a:t>To utilize these colors for your visualizations, use the eyedropper function when selecting a color. </a:t>
            </a:r>
          </a:p>
        </p:txBody>
      </p:sp>
      <p:pic>
        <p:nvPicPr>
          <p:cNvPr id="3" name="Picture 2">
            <a:extLst>
              <a:ext uri="{FF2B5EF4-FFF2-40B4-BE49-F238E27FC236}">
                <a16:creationId xmlns:a16="http://schemas.microsoft.com/office/drawing/2014/main" id="{84C5BCA7-38D9-45FA-AFF0-6F218B4244C6}"/>
              </a:ext>
            </a:extLst>
          </p:cNvPr>
          <p:cNvPicPr>
            <a:picLocks noChangeAspect="1"/>
          </p:cNvPicPr>
          <p:nvPr userDrawn="1"/>
        </p:nvPicPr>
        <p:blipFill>
          <a:blip r:embed="rId2"/>
          <a:stretch>
            <a:fillRect/>
          </a:stretch>
        </p:blipFill>
        <p:spPr>
          <a:xfrm>
            <a:off x="3697531" y="4654202"/>
            <a:ext cx="2813244" cy="1393225"/>
          </a:xfrm>
          <a:prstGeom prst="rect">
            <a:avLst/>
          </a:prstGeom>
        </p:spPr>
      </p:pic>
    </p:spTree>
    <p:extLst>
      <p:ext uri="{BB962C8B-B14F-4D97-AF65-F5344CB8AC3E}">
        <p14:creationId xmlns:p14="http://schemas.microsoft.com/office/powerpoint/2010/main" val="40348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42" presetClass="path" presetSubtype="0" decel="100000" fill="hold" grpId="1" nodeType="withEffect">
                                  <p:stCondLst>
                                    <p:cond delay="0"/>
                                  </p:stCondLst>
                                  <p:childTnLst>
                                    <p:animMotion origin="layout" path="M 8.33333E-7 0.05092 L 8.33333E-7 1.11111E-6 " pathEditMode="relative" rAng="0" ptsTypes="AA">
                                      <p:cBhvr>
                                        <p:cTn id="12" dur="500" fill="hold"/>
                                        <p:tgtEl>
                                          <p:spTgt spid="7"/>
                                        </p:tgtEl>
                                        <p:attrNameLst>
                                          <p:attrName>ppt_x</p:attrName>
                                          <p:attrName>ppt_y</p:attrName>
                                        </p:attrNameLst>
                                      </p:cBhvr>
                                      <p:rCtr x="0" y="-2546"/>
                                    </p:animMotion>
                                  </p:childTnLst>
                                </p:cTn>
                              </p:par>
                              <p:par>
                                <p:cTn id="13" presetID="10"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par>
                                <p:cTn id="16" presetID="42" presetClass="path" presetSubtype="0" decel="100000" fill="hold" grpId="1" nodeType="withEffect">
                                  <p:stCondLst>
                                    <p:cond delay="0"/>
                                  </p:stCondLst>
                                  <p:childTnLst>
                                    <p:animMotion origin="layout" path="M 8.33333E-7 0.05092 L 8.33333E-7 1.11111E-6 " pathEditMode="relative" rAng="0" ptsTypes="AA">
                                      <p:cBhvr>
                                        <p:cTn id="17" dur="500" fill="hold"/>
                                        <p:tgtEl>
                                          <p:spTgt spid="96"/>
                                        </p:tgtEl>
                                        <p:attrNameLst>
                                          <p:attrName>ppt_x</p:attrName>
                                          <p:attrName>ppt_y</p:attrName>
                                        </p:attrNameLst>
                                      </p:cBhvr>
                                      <p:rCtr x="0" y="-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96" grpId="0"/>
      <p:bldP spid="96"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3A45B5-8AED-47B2-A13C-25C635FC8666}"/>
              </a:ext>
            </a:extLst>
          </p:cNvPr>
          <p:cNvPicPr>
            <a:picLocks noChangeAspect="1"/>
          </p:cNvPicPr>
          <p:nvPr userDrawn="1"/>
        </p:nvPicPr>
        <p:blipFill>
          <a:blip r:embed="rId2"/>
          <a:stretch>
            <a:fillRect/>
          </a:stretch>
        </p:blipFill>
        <p:spPr>
          <a:xfrm>
            <a:off x="380454" y="6341807"/>
            <a:ext cx="948284" cy="316095"/>
          </a:xfrm>
          <a:prstGeom prst="rect">
            <a:avLst/>
          </a:prstGeom>
        </p:spPr>
      </p:pic>
      <p:sp>
        <p:nvSpPr>
          <p:cNvPr id="3" name="Slide Number Placeholder 5">
            <a:extLst>
              <a:ext uri="{FF2B5EF4-FFF2-40B4-BE49-F238E27FC236}">
                <a16:creationId xmlns:a16="http://schemas.microsoft.com/office/drawing/2014/main" id="{B0584662-642A-4EE5-87EB-628FFE9123F2}"/>
              </a:ext>
            </a:extLst>
          </p:cNvPr>
          <p:cNvSpPr txBox="1">
            <a:spLocks/>
          </p:cNvSpPr>
          <p:nvPr userDrawn="1"/>
        </p:nvSpPr>
        <p:spPr>
          <a:xfrm>
            <a:off x="11318735" y="6352222"/>
            <a:ext cx="524933" cy="295267"/>
          </a:xfrm>
          <a:prstGeom prst="rect">
            <a:avLst/>
          </a:prstGeom>
        </p:spPr>
        <p:txBody>
          <a:bodyPr vert="horz" wrap="square" lIns="90620" tIns="45310" rIns="90620" bIns="45310" numCol="1" anchor="t" anchorCtr="0" compatLnSpc="1">
            <a:prstTxWarp prst="textNoShape">
              <a:avLst/>
            </a:prstTxWarp>
          </a:bodyPr>
          <a:lstStyle>
            <a:defPPr>
              <a:defRPr lang="en-US"/>
            </a:defPPr>
            <a:lvl1pPr algn="ctr" defTabSz="483306" rtl="0" fontAlgn="base">
              <a:spcBef>
                <a:spcPct val="0"/>
              </a:spcBef>
              <a:spcAft>
                <a:spcPct val="0"/>
              </a:spcAft>
              <a:defRPr sz="1761" kern="1200">
                <a:solidFill>
                  <a:schemeClr val="accent1">
                    <a:lumMod val="50000"/>
                  </a:schemeClr>
                </a:solidFill>
                <a:latin typeface="Calibri" charset="0"/>
                <a:ea typeface="ＭＳ Ｐゴシック" charset="0"/>
                <a:cs typeface="ＭＳ Ｐゴシック" charset="0"/>
              </a:defRPr>
            </a:lvl1pPr>
            <a:lvl2pPr marL="483306"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2pPr>
            <a:lvl3pPr marL="966612"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3pPr>
            <a:lvl4pPr marL="1449918"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4pPr>
            <a:lvl5pPr marL="1933224" algn="l" defTabSz="483306" rtl="0" fontAlgn="base">
              <a:spcBef>
                <a:spcPct val="0"/>
              </a:spcBef>
              <a:spcAft>
                <a:spcPct val="0"/>
              </a:spcAft>
              <a:defRPr sz="2500" kern="1200">
                <a:solidFill>
                  <a:schemeClr val="tx1"/>
                </a:solidFill>
                <a:latin typeface="Arial" charset="0"/>
                <a:ea typeface="ＭＳ Ｐゴシック" charset="0"/>
                <a:cs typeface="ＭＳ Ｐゴシック" charset="0"/>
              </a:defRPr>
            </a:lvl5pPr>
            <a:lvl6pPr marL="2416531" algn="l" defTabSz="483306" rtl="0" eaLnBrk="1" latinLnBrk="0" hangingPunct="1">
              <a:defRPr sz="2500" kern="1200">
                <a:solidFill>
                  <a:schemeClr val="tx1"/>
                </a:solidFill>
                <a:latin typeface="Arial" charset="0"/>
                <a:ea typeface="ＭＳ Ｐゴシック" charset="0"/>
                <a:cs typeface="ＭＳ Ｐゴシック" charset="0"/>
              </a:defRPr>
            </a:lvl6pPr>
            <a:lvl7pPr marL="2899837" algn="l" defTabSz="483306" rtl="0" eaLnBrk="1" latinLnBrk="0" hangingPunct="1">
              <a:defRPr sz="2500" kern="1200">
                <a:solidFill>
                  <a:schemeClr val="tx1"/>
                </a:solidFill>
                <a:latin typeface="Arial" charset="0"/>
                <a:ea typeface="ＭＳ Ｐゴシック" charset="0"/>
                <a:cs typeface="ＭＳ Ｐゴシック" charset="0"/>
              </a:defRPr>
            </a:lvl7pPr>
            <a:lvl8pPr marL="3383143" algn="l" defTabSz="483306" rtl="0" eaLnBrk="1" latinLnBrk="0" hangingPunct="1">
              <a:defRPr sz="2500" kern="1200">
                <a:solidFill>
                  <a:schemeClr val="tx1"/>
                </a:solidFill>
                <a:latin typeface="Arial" charset="0"/>
                <a:ea typeface="ＭＳ Ｐゴシック" charset="0"/>
                <a:cs typeface="ＭＳ Ｐゴシック" charset="0"/>
              </a:defRPr>
            </a:lvl8pPr>
            <a:lvl9pPr marL="3866449" algn="l" defTabSz="483306" rtl="0" eaLnBrk="1" latinLnBrk="0" hangingPunct="1">
              <a:defRPr sz="2500" kern="1200">
                <a:solidFill>
                  <a:schemeClr val="tx1"/>
                </a:solidFill>
                <a:latin typeface="Arial" charset="0"/>
                <a:ea typeface="ＭＳ Ｐゴシック" charset="0"/>
                <a:cs typeface="ＭＳ Ｐゴシック" charset="0"/>
              </a:defRPr>
            </a:lvl9pPr>
          </a:lstStyle>
          <a:p>
            <a:fld id="{2E9F7E63-0103-43A8-A277-0E1F8158C81C}" type="slidenum">
              <a:rPr lang="en-US" sz="1651" smtClean="0"/>
              <a:pPr/>
              <a:t>‹#›</a:t>
            </a:fld>
            <a:endParaRPr lang="en-US" sz="1651" dirty="0"/>
          </a:p>
        </p:txBody>
      </p:sp>
      <p:sp>
        <p:nvSpPr>
          <p:cNvPr id="4" name="Rectangle 3">
            <a:extLst>
              <a:ext uri="{FF2B5EF4-FFF2-40B4-BE49-F238E27FC236}">
                <a16:creationId xmlns:a16="http://schemas.microsoft.com/office/drawing/2014/main" id="{BCD0E03D-C157-4C54-9795-BD7F9C6BBF35}"/>
              </a:ext>
            </a:extLst>
          </p:cNvPr>
          <p:cNvSpPr/>
          <p:nvPr userDrawn="1"/>
        </p:nvSpPr>
        <p:spPr>
          <a:xfrm>
            <a:off x="3450253" y="6365756"/>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43" b="1" dirty="0">
                <a:solidFill>
                  <a:schemeClr val="accent1"/>
                </a:solidFill>
              </a:rPr>
              <a:t>Public Trust Advisors 2023 ©</a:t>
            </a:r>
          </a:p>
        </p:txBody>
      </p:sp>
      <p:cxnSp>
        <p:nvCxnSpPr>
          <p:cNvPr id="5" name="Straight Connector 4">
            <a:extLst>
              <a:ext uri="{FF2B5EF4-FFF2-40B4-BE49-F238E27FC236}">
                <a16:creationId xmlns:a16="http://schemas.microsoft.com/office/drawing/2014/main" id="{133F6A11-2910-4782-BE97-164C91243AD4}"/>
              </a:ext>
            </a:extLst>
          </p:cNvPr>
          <p:cNvCxnSpPr>
            <a:cxnSpLocks/>
          </p:cNvCxnSpPr>
          <p:nvPr userDrawn="1"/>
        </p:nvCxnSpPr>
        <p:spPr>
          <a:xfrm>
            <a:off x="0" y="6238877"/>
            <a:ext cx="1219200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664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370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0" r:id="rId11"/>
  </p:sldLayoutIdLst>
  <p:hf hdr="0" ftr="0" dt="0"/>
  <p:txStyles>
    <p:titleStyle>
      <a:lvl1pPr algn="l" defTabSz="453099" rtl="0" eaLnBrk="1" fontAlgn="base" hangingPunct="1">
        <a:spcBef>
          <a:spcPct val="0"/>
        </a:spcBef>
        <a:spcAft>
          <a:spcPct val="0"/>
        </a:spcAft>
        <a:defRPr sz="2814" kern="1200">
          <a:solidFill>
            <a:srgbClr val="3B6E8F"/>
          </a:solidFill>
          <a:latin typeface="+mj-lt"/>
          <a:ea typeface="ＭＳ Ｐゴシック" pitchFamily="36" charset="-128"/>
          <a:cs typeface="ＭＳ Ｐゴシック" pitchFamily="36" charset="-128"/>
        </a:defRPr>
      </a:lvl1pPr>
      <a:lvl2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2pPr>
      <a:lvl3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3pPr>
      <a:lvl4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4pPr>
      <a:lvl5pPr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5pPr>
      <a:lvl6pPr marL="453099"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6pPr>
      <a:lvl7pPr marL="906200"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7pPr>
      <a:lvl8pPr marL="1359302"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8pPr>
      <a:lvl9pPr marL="1812402" algn="l" defTabSz="453099" rtl="0" eaLnBrk="1" fontAlgn="base" hangingPunct="1">
        <a:spcBef>
          <a:spcPct val="0"/>
        </a:spcBef>
        <a:spcAft>
          <a:spcPct val="0"/>
        </a:spcAft>
        <a:defRPr sz="2814">
          <a:solidFill>
            <a:srgbClr val="3B6E8F"/>
          </a:solidFill>
          <a:latin typeface="Calibri" pitchFamily="36" charset="0"/>
          <a:ea typeface="ＭＳ Ｐゴシック" pitchFamily="36" charset="-128"/>
          <a:cs typeface="ＭＳ Ｐゴシック" pitchFamily="36" charset="-128"/>
        </a:defRPr>
      </a:lvl9pPr>
    </p:titleStyle>
    <p:bodyStyle>
      <a:lvl1pPr marL="339825" indent="-339825" algn="l" defTabSz="453099" rtl="0" eaLnBrk="1" fontAlgn="base" hangingPunct="1">
        <a:spcBef>
          <a:spcPct val="20000"/>
        </a:spcBef>
        <a:spcAft>
          <a:spcPct val="0"/>
        </a:spcAft>
        <a:buFont typeface="Arial" charset="0"/>
        <a:buChar char="•"/>
        <a:defRPr sz="2814" kern="1200">
          <a:solidFill>
            <a:srgbClr val="807F83"/>
          </a:solidFill>
          <a:latin typeface="+mn-lt"/>
          <a:ea typeface="ＭＳ Ｐゴシック" pitchFamily="36" charset="-128"/>
          <a:cs typeface="ＭＳ Ｐゴシック" pitchFamily="36" charset="-128"/>
        </a:defRPr>
      </a:lvl1pPr>
      <a:lvl2pPr marL="736288" indent="-283188" algn="l" defTabSz="453099" rtl="0" eaLnBrk="1" fontAlgn="base" hangingPunct="1">
        <a:spcBef>
          <a:spcPct val="20000"/>
        </a:spcBef>
        <a:spcAft>
          <a:spcPct val="0"/>
        </a:spcAft>
        <a:buFont typeface="Arial" charset="0"/>
        <a:buChar char="–"/>
        <a:defRPr sz="2344" kern="1200">
          <a:solidFill>
            <a:srgbClr val="807F83"/>
          </a:solidFill>
          <a:latin typeface="+mn-lt"/>
          <a:ea typeface="ＭＳ Ｐゴシック" pitchFamily="36" charset="-128"/>
          <a:cs typeface="+mn-cs"/>
        </a:defRPr>
      </a:lvl2pPr>
      <a:lvl3pPr marL="1132750" indent="-226552" algn="l" defTabSz="453099" rtl="0" eaLnBrk="1" fontAlgn="base" hangingPunct="1">
        <a:spcBef>
          <a:spcPct val="20000"/>
        </a:spcBef>
        <a:spcAft>
          <a:spcPct val="0"/>
        </a:spcAft>
        <a:buFont typeface="Arial" charset="0"/>
        <a:buChar char="•"/>
        <a:defRPr sz="1970" kern="1200">
          <a:solidFill>
            <a:srgbClr val="807F83"/>
          </a:solidFill>
          <a:latin typeface="+mn-lt"/>
          <a:ea typeface="ＭＳ Ｐゴシック" pitchFamily="36" charset="-128"/>
          <a:cs typeface="+mn-cs"/>
        </a:defRPr>
      </a:lvl3pPr>
      <a:lvl4pPr marL="1585851"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2038953" indent="-226552" algn="l" defTabSz="453099"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2492053" indent="-226552" algn="l" defTabSz="453099" rtl="0" eaLnBrk="1" latinLnBrk="0" hangingPunct="1">
        <a:spcBef>
          <a:spcPct val="20000"/>
        </a:spcBef>
        <a:buFont typeface="Arial"/>
        <a:buChar char="•"/>
        <a:defRPr sz="1970" kern="1200">
          <a:solidFill>
            <a:schemeClr val="tx1"/>
          </a:solidFill>
          <a:latin typeface="+mn-lt"/>
          <a:ea typeface="+mn-ea"/>
          <a:cs typeface="+mn-cs"/>
        </a:defRPr>
      </a:lvl6pPr>
      <a:lvl7pPr marL="2945153" indent="-226552" algn="l" defTabSz="453099" rtl="0" eaLnBrk="1" latinLnBrk="0" hangingPunct="1">
        <a:spcBef>
          <a:spcPct val="20000"/>
        </a:spcBef>
        <a:buFont typeface="Arial"/>
        <a:buChar char="•"/>
        <a:defRPr sz="1970" kern="1200">
          <a:solidFill>
            <a:schemeClr val="tx1"/>
          </a:solidFill>
          <a:latin typeface="+mn-lt"/>
          <a:ea typeface="+mn-ea"/>
          <a:cs typeface="+mn-cs"/>
        </a:defRPr>
      </a:lvl7pPr>
      <a:lvl8pPr marL="3398253" indent="-226552" algn="l" defTabSz="453099" rtl="0" eaLnBrk="1" latinLnBrk="0" hangingPunct="1">
        <a:spcBef>
          <a:spcPct val="20000"/>
        </a:spcBef>
        <a:buFont typeface="Arial"/>
        <a:buChar char="•"/>
        <a:defRPr sz="1970" kern="1200">
          <a:solidFill>
            <a:schemeClr val="tx1"/>
          </a:solidFill>
          <a:latin typeface="+mn-lt"/>
          <a:ea typeface="+mn-ea"/>
          <a:cs typeface="+mn-cs"/>
        </a:defRPr>
      </a:lvl8pPr>
      <a:lvl9pPr marL="3851355" indent="-226552" algn="l" defTabSz="453099" rtl="0" eaLnBrk="1" latinLnBrk="0" hangingPunct="1">
        <a:spcBef>
          <a:spcPct val="20000"/>
        </a:spcBef>
        <a:buFont typeface="Arial"/>
        <a:buChar char="•"/>
        <a:defRPr sz="1970" kern="1200">
          <a:solidFill>
            <a:schemeClr val="tx1"/>
          </a:solidFill>
          <a:latin typeface="+mn-lt"/>
          <a:ea typeface="+mn-ea"/>
          <a:cs typeface="+mn-cs"/>
        </a:defRPr>
      </a:lvl9pPr>
    </p:bodyStyle>
    <p:otherStyle>
      <a:defPPr>
        <a:defRPr lang="en-US"/>
      </a:defPPr>
      <a:lvl1pPr marL="0" algn="l" defTabSz="453099" rtl="0" eaLnBrk="1" latinLnBrk="0" hangingPunct="1">
        <a:defRPr sz="1781" kern="1200">
          <a:solidFill>
            <a:schemeClr val="tx1"/>
          </a:solidFill>
          <a:latin typeface="+mn-lt"/>
          <a:ea typeface="+mn-ea"/>
          <a:cs typeface="+mn-cs"/>
        </a:defRPr>
      </a:lvl1pPr>
      <a:lvl2pPr marL="453099" algn="l" defTabSz="453099" rtl="0" eaLnBrk="1" latinLnBrk="0" hangingPunct="1">
        <a:defRPr sz="1781" kern="1200">
          <a:solidFill>
            <a:schemeClr val="tx1"/>
          </a:solidFill>
          <a:latin typeface="+mn-lt"/>
          <a:ea typeface="+mn-ea"/>
          <a:cs typeface="+mn-cs"/>
        </a:defRPr>
      </a:lvl2pPr>
      <a:lvl3pPr marL="906200" algn="l" defTabSz="453099" rtl="0" eaLnBrk="1" latinLnBrk="0" hangingPunct="1">
        <a:defRPr sz="1781" kern="1200">
          <a:solidFill>
            <a:schemeClr val="tx1"/>
          </a:solidFill>
          <a:latin typeface="+mn-lt"/>
          <a:ea typeface="+mn-ea"/>
          <a:cs typeface="+mn-cs"/>
        </a:defRPr>
      </a:lvl3pPr>
      <a:lvl4pPr marL="1359302" algn="l" defTabSz="453099" rtl="0" eaLnBrk="1" latinLnBrk="0" hangingPunct="1">
        <a:defRPr sz="1781" kern="1200">
          <a:solidFill>
            <a:schemeClr val="tx1"/>
          </a:solidFill>
          <a:latin typeface="+mn-lt"/>
          <a:ea typeface="+mn-ea"/>
          <a:cs typeface="+mn-cs"/>
        </a:defRPr>
      </a:lvl4pPr>
      <a:lvl5pPr marL="1812402" algn="l" defTabSz="453099" rtl="0" eaLnBrk="1" latinLnBrk="0" hangingPunct="1">
        <a:defRPr sz="1781" kern="1200">
          <a:solidFill>
            <a:schemeClr val="tx1"/>
          </a:solidFill>
          <a:latin typeface="+mn-lt"/>
          <a:ea typeface="+mn-ea"/>
          <a:cs typeface="+mn-cs"/>
        </a:defRPr>
      </a:lvl5pPr>
      <a:lvl6pPr marL="2265503" algn="l" defTabSz="453099" rtl="0" eaLnBrk="1" latinLnBrk="0" hangingPunct="1">
        <a:defRPr sz="1781" kern="1200">
          <a:solidFill>
            <a:schemeClr val="tx1"/>
          </a:solidFill>
          <a:latin typeface="+mn-lt"/>
          <a:ea typeface="+mn-ea"/>
          <a:cs typeface="+mn-cs"/>
        </a:defRPr>
      </a:lvl6pPr>
      <a:lvl7pPr marL="2718602" algn="l" defTabSz="453099" rtl="0" eaLnBrk="1" latinLnBrk="0" hangingPunct="1">
        <a:defRPr sz="1781" kern="1200">
          <a:solidFill>
            <a:schemeClr val="tx1"/>
          </a:solidFill>
          <a:latin typeface="+mn-lt"/>
          <a:ea typeface="+mn-ea"/>
          <a:cs typeface="+mn-cs"/>
        </a:defRPr>
      </a:lvl7pPr>
      <a:lvl8pPr marL="3171704" algn="l" defTabSz="453099" rtl="0" eaLnBrk="1" latinLnBrk="0" hangingPunct="1">
        <a:defRPr sz="1781" kern="1200">
          <a:solidFill>
            <a:schemeClr val="tx1"/>
          </a:solidFill>
          <a:latin typeface="+mn-lt"/>
          <a:ea typeface="+mn-ea"/>
          <a:cs typeface="+mn-cs"/>
        </a:defRPr>
      </a:lvl8pPr>
      <a:lvl9pPr marL="3624803" algn="l" defTabSz="453099" rtl="0" eaLnBrk="1" latinLnBrk="0" hangingPunct="1">
        <a:defRPr sz="17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pglobal.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fitchrating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D7FE6E-F041-4C2F-917E-CEFC13A1C80C}"/>
              </a:ext>
            </a:extLst>
          </p:cNvPr>
          <p:cNvSpPr>
            <a:spLocks noGrp="1"/>
          </p:cNvSpPr>
          <p:nvPr>
            <p:ph type="ctrTitle"/>
          </p:nvPr>
        </p:nvSpPr>
        <p:spPr>
          <a:xfrm>
            <a:off x="606972" y="3881492"/>
            <a:ext cx="10675820" cy="1178543"/>
          </a:xfrm>
        </p:spPr>
        <p:txBody>
          <a:bodyPr>
            <a:normAutofit fontScale="90000"/>
          </a:bodyPr>
          <a:lstStyle/>
          <a:p>
            <a:r>
              <a:rPr lang="en-US" dirty="0"/>
              <a:t>North Carolina Cooperative Liquid Assets Securities System</a:t>
            </a:r>
            <a:br>
              <a:rPr lang="en-US" dirty="0"/>
            </a:br>
            <a:r>
              <a:rPr lang="en-US" dirty="0"/>
              <a:t>(North Carolina CLASS) </a:t>
            </a:r>
          </a:p>
        </p:txBody>
      </p:sp>
      <p:sp>
        <p:nvSpPr>
          <p:cNvPr id="6" name="Subtitle 5">
            <a:extLst>
              <a:ext uri="{FF2B5EF4-FFF2-40B4-BE49-F238E27FC236}">
                <a16:creationId xmlns:a16="http://schemas.microsoft.com/office/drawing/2014/main" id="{13D0B292-D727-4D2F-A049-651ECA81EDB9}"/>
              </a:ext>
            </a:extLst>
          </p:cNvPr>
          <p:cNvSpPr>
            <a:spLocks noGrp="1"/>
          </p:cNvSpPr>
          <p:nvPr>
            <p:ph type="subTitle" idx="1"/>
          </p:nvPr>
        </p:nvSpPr>
        <p:spPr>
          <a:xfrm>
            <a:off x="708061" y="5679457"/>
            <a:ext cx="7886503" cy="822943"/>
          </a:xfrm>
        </p:spPr>
        <p:txBody>
          <a:bodyPr/>
          <a:lstStyle/>
          <a:p>
            <a:r>
              <a:rPr lang="en-US" dirty="0"/>
              <a:t>July 20,  2023</a:t>
            </a:r>
          </a:p>
        </p:txBody>
      </p:sp>
      <p:pic>
        <p:nvPicPr>
          <p:cNvPr id="4" name="Picture 3">
            <a:extLst>
              <a:ext uri="{FF2B5EF4-FFF2-40B4-BE49-F238E27FC236}">
                <a16:creationId xmlns:a16="http://schemas.microsoft.com/office/drawing/2014/main" id="{9D891312-D8DA-EE6C-FE08-9233FCC93D91}"/>
              </a:ext>
            </a:extLst>
          </p:cNvPr>
          <p:cNvPicPr>
            <a:picLocks noChangeAspect="1"/>
          </p:cNvPicPr>
          <p:nvPr/>
        </p:nvPicPr>
        <p:blipFill>
          <a:blip r:embed="rId3"/>
          <a:stretch>
            <a:fillRect/>
          </a:stretch>
        </p:blipFill>
        <p:spPr>
          <a:xfrm>
            <a:off x="8730798" y="598061"/>
            <a:ext cx="3015633" cy="1745893"/>
          </a:xfrm>
          <a:prstGeom prst="rect">
            <a:avLst/>
          </a:prstGeom>
        </p:spPr>
      </p:pic>
    </p:spTree>
    <p:extLst>
      <p:ext uri="{BB962C8B-B14F-4D97-AF65-F5344CB8AC3E}">
        <p14:creationId xmlns:p14="http://schemas.microsoft.com/office/powerpoint/2010/main" val="387269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90592"/>
            <a:ext cx="11460480" cy="611040"/>
          </a:xfrm>
        </p:spPr>
        <p:txBody>
          <a:bodyPr/>
          <a:lstStyle/>
          <a:p>
            <a:r>
              <a:rPr lang="en-US" dirty="0"/>
              <a:t>Disclosures</a:t>
            </a:r>
          </a:p>
        </p:txBody>
      </p:sp>
      <p:sp>
        <p:nvSpPr>
          <p:cNvPr id="3" name="Slide Number Placeholder 2"/>
          <p:cNvSpPr>
            <a:spLocks noGrp="1"/>
          </p:cNvSpPr>
          <p:nvPr>
            <p:ph type="sldNum" sz="quarter" idx="10"/>
          </p:nvPr>
        </p:nvSpPr>
        <p:spPr/>
        <p:txBody>
          <a:bodyPr/>
          <a:lstStyle/>
          <a:p>
            <a:fld id="{2E9F7E63-0103-43A8-A277-0E1F8158C81C}" type="slidenum">
              <a:rPr lang="en-US" smtClean="0"/>
              <a:pPr/>
              <a:t>2</a:t>
            </a:fld>
            <a:endParaRPr lang="en-US" dirty="0"/>
          </a:p>
        </p:txBody>
      </p:sp>
      <p:sp>
        <p:nvSpPr>
          <p:cNvPr id="8" name="TextBox 7">
            <a:extLst>
              <a:ext uri="{FF2B5EF4-FFF2-40B4-BE49-F238E27FC236}">
                <a16:creationId xmlns:a16="http://schemas.microsoft.com/office/drawing/2014/main" id="{CC1D2E53-49F6-8A48-2F37-F937F69EACF2}"/>
              </a:ext>
            </a:extLst>
          </p:cNvPr>
          <p:cNvSpPr txBox="1"/>
          <p:nvPr/>
        </p:nvSpPr>
        <p:spPr>
          <a:xfrm>
            <a:off x="439144" y="1106377"/>
            <a:ext cx="11309478" cy="4893647"/>
          </a:xfrm>
          <a:prstGeom prst="rect">
            <a:avLst/>
          </a:prstGeom>
          <a:noFill/>
        </p:spPr>
        <p:txBody>
          <a:bodyPr wrap="square" lIns="91440" tIns="45720" rIns="91440" bIns="45720" anchor="t">
            <a:spAutoFit/>
          </a:bodyPr>
          <a:lstStyle/>
          <a:p>
            <a:pPr marL="0" indent="0" algn="just" defTabSz="453124">
              <a:buNone/>
              <a:defRPr/>
            </a:pPr>
            <a:r>
              <a:rPr lang="en-US" sz="1200" dirty="0">
                <a:ea typeface="ＭＳ Ｐゴシック"/>
                <a:cs typeface="ＭＳ Ｐゴシック" charset="0"/>
              </a:rPr>
              <a:t>This presentation is for informational purposes only. All information is assumed to be correct, but the accuracy has not been confirmed and therefore is not guaranteed to be correct. Information is obtained from third party sources that may or may not be verified. The information presented should not be used in making any investment decisions and is not a recommendation to buy, sell, implement, or change any securities or investment strategy, function, or process. Any financial and/or investment decision should be made only after considerable research, consideration, and involvement with an experienced professional engaged for the specific purpose. All comments and discussion presented are purely based on opinion and assumptions, not fact. These assumptions may or may not be correct based on foreseen and unforeseen events. All calculations and results presented are for discussion purposes only and should not be used for making calculations and/or decisions. The data in this presentation is unaudited.</a:t>
            </a:r>
          </a:p>
          <a:p>
            <a:pPr marL="0" indent="0" algn="just" defTabSz="453124">
              <a:buNone/>
              <a:defRPr/>
            </a:pPr>
            <a:endParaRPr kumimoji="0" lang="en-US" sz="1200" b="0" i="0" u="none" strike="noStrike" kern="1200" cap="none" spc="0" normalizeH="0" baseline="0" dirty="0">
              <a:ln>
                <a:noFill/>
              </a:ln>
              <a:solidFill>
                <a:schemeClr val="tx1"/>
              </a:solidFill>
              <a:effectLst/>
              <a:uLnTx/>
              <a:uFillTx/>
              <a:latin typeface="Verdana" panose="020B0604030504040204" pitchFamily="34" charset="0"/>
              <a:ea typeface="+mn-ea"/>
              <a:cs typeface="+mn-cs"/>
            </a:endParaRPr>
          </a:p>
          <a:p>
            <a:pPr algn="just" defTabSz="453124">
              <a:defRPr/>
            </a:pPr>
            <a:r>
              <a:rPr lang="en-US" sz="1200" dirty="0">
                <a:ea typeface="ＭＳ Ｐゴシック"/>
              </a:rPr>
              <a:t>A 'AAAm' rating by S&amp;P Global Ratings is obtained after S&amp;P evaluates a number of factors including credit quality, market price exposure, and management. For a full description on rating methodology, please visit </a:t>
            </a:r>
            <a:r>
              <a:rPr lang="en-US" sz="1200" dirty="0">
                <a:ea typeface="ＭＳ Ｐゴシック"/>
                <a:hlinkClick r:id="rId3">
                  <a:extLst>
                    <a:ext uri="{A12FA001-AC4F-418D-AE19-62706E023703}">
                      <ahyp:hlinkClr xmlns:ahyp="http://schemas.microsoft.com/office/drawing/2018/hyperlinkcolor" val="tx"/>
                    </a:ext>
                  </a:extLst>
                </a:hlinkClick>
              </a:rPr>
              <a:t>www.spglobal.com</a:t>
            </a:r>
            <a:r>
              <a:rPr lang="en-US" sz="1200" dirty="0">
                <a:ea typeface="ＭＳ Ｐゴシック"/>
              </a:rPr>
              <a:t>. Ratings are subject to change and do not remove credit risk. </a:t>
            </a:r>
            <a:endParaRPr lang="en-US" sz="1200" dirty="0">
              <a:ea typeface="ＭＳ Ｐゴシック" charset="0"/>
              <a:cs typeface="Arial"/>
            </a:endParaRPr>
          </a:p>
          <a:p>
            <a:pPr marL="0" indent="0" algn="just" defTabSz="453124">
              <a:buNone/>
              <a:defRPr/>
            </a:pPr>
            <a:endParaRPr lang="en-US" sz="1200" dirty="0">
              <a:solidFill>
                <a:schemeClr val="tx1"/>
              </a:solidFill>
              <a:ea typeface="ＭＳ Ｐゴシック" charset="0"/>
              <a:cs typeface="ＭＳ Ｐゴシック" charset="0"/>
            </a:endParaRPr>
          </a:p>
          <a:p>
            <a:pPr algn="just" defTabSz="453124">
              <a:defRPr/>
            </a:pPr>
            <a:r>
              <a:rPr lang="en-US" sz="1200" dirty="0">
                <a:ea typeface="ＭＳ Ｐゴシック"/>
              </a:rPr>
              <a:t>The ‘AAAf’ rating is Fitch’s opinion on the overall credit profile within a fixed-income fund/portfolio and indicates the highest underlying credit quality of the pool’s investments. The ‘S1’ volatility rating is Fitch’s opinion on the relative sensitivity of a portfolio’s total return and/or net asset value to assumed changes in credit spreads and interest rates. The ‘S1’ volatility rating indicates that the fund possesses a low sensitivity to market risks. For a full description on rating methodology, please visit </a:t>
            </a:r>
            <a:r>
              <a:rPr lang="en-US" sz="1200" dirty="0">
                <a:ea typeface="ＭＳ Ｐゴシック"/>
                <a:hlinkClick r:id="rId4">
                  <a:extLst>
                    <a:ext uri="{A12FA001-AC4F-418D-AE19-62706E023703}">
                      <ahyp:hlinkClr xmlns:ahyp="http://schemas.microsoft.com/office/drawing/2018/hyperlinkcolor" val="tx"/>
                    </a:ext>
                  </a:extLst>
                </a:hlinkClick>
              </a:rPr>
              <a:t>www.fitchratings.com</a:t>
            </a:r>
            <a:r>
              <a:rPr lang="en-US" sz="1200" dirty="0">
                <a:ea typeface="ＭＳ Ｐゴシック"/>
              </a:rPr>
              <a:t>. </a:t>
            </a:r>
            <a:endParaRPr lang="en-US" sz="1200" dirty="0">
              <a:ea typeface="ＭＳ Ｐゴシック"/>
              <a:cs typeface="Arial"/>
            </a:endParaRPr>
          </a:p>
          <a:p>
            <a:pPr marL="0" indent="0" algn="just" defTabSz="453124">
              <a:buNone/>
              <a:defRPr/>
            </a:pPr>
            <a:endParaRPr lang="en-US" sz="1200" dirty="0">
              <a:solidFill>
                <a:schemeClr val="tx1"/>
              </a:solidFill>
              <a:ea typeface="ＭＳ Ｐゴシック" charset="0"/>
              <a:cs typeface="ＭＳ Ｐゴシック" charset="0"/>
            </a:endParaRPr>
          </a:p>
          <a:p>
            <a:pPr algn="just" defTabSz="453124">
              <a:defRPr/>
            </a:pPr>
            <a:r>
              <a:rPr lang="en-US" sz="1200" dirty="0">
                <a:ea typeface="ＭＳ Ｐゴシック"/>
                <a:cs typeface="ＭＳ Ｐゴシック" charset="0"/>
              </a:rPr>
              <a:t>Performance results for California CLASS are shown net of all fees and expenses and reflect the reinvestment of interest and other earnings. Many factors affect performance including changes in market conditions and interest rates and in response to other economic, political, or financial developments. Investment involves risk including the possible loss of principal. No assurance can be given that the performance objectives of a given strategy will be achieved. California CLASS is not a bank. An investment in California CLASS is not insured or guaranteed by the Federal Deposit Insurance Corporation or any other government agency. Although the California CLASS prime-style fund seeks to preserve the value of your investment at $1.00 per share, it cannot guarantee it will do so. </a:t>
            </a:r>
            <a:r>
              <a:rPr lang="en-US" sz="1200" b="1" dirty="0">
                <a:ea typeface="ＭＳ Ｐゴシック"/>
                <a:cs typeface="ＭＳ Ｐゴシック" charset="0"/>
              </a:rPr>
              <a:t>Past performance is not an indicator of future performance or results. Any financial and/or investment decision may incur losses, including loss of principal. </a:t>
            </a:r>
            <a:r>
              <a:rPr kumimoji="0" lang="en-US" sz="1200" b="0" i="0" u="none" strike="noStrike" kern="1200" cap="none" spc="0" normalizeH="0" baseline="0" noProof="0" dirty="0">
                <a:ln>
                  <a:noFill/>
                </a:ln>
                <a:effectLst/>
                <a:uLnTx/>
                <a:uFillTx/>
                <a:latin typeface="Verdana"/>
                <a:ea typeface="Verdana"/>
              </a:rPr>
              <a:t>Data unaudited. </a:t>
            </a:r>
            <a:r>
              <a:rPr lang="en-US" sz="1200" kern="1200" dirty="0">
                <a:latin typeface="+mn-lt"/>
                <a:ea typeface="ＭＳ Ｐゴシック"/>
              </a:rPr>
              <a:t>The ICE BofA ML 6-Month T-Bill Index is an unmanaged index that measures the returns of six-month U.S. Treasury Bills.</a:t>
            </a:r>
            <a:endParaRPr lang="en-US" sz="1200" dirty="0">
              <a:ea typeface="ＭＳ Ｐゴシック" charset="0"/>
              <a:cs typeface="Arial"/>
            </a:endParaRPr>
          </a:p>
          <a:p>
            <a:pPr algn="just" defTabSz="453124">
              <a:defRPr/>
            </a:pPr>
            <a:br>
              <a:rPr lang="en-US" sz="1200" kern="1200" dirty="0">
                <a:ea typeface="ＭＳ Ｐゴシック" charset="0"/>
              </a:rPr>
            </a:br>
            <a:r>
              <a:rPr lang="en-US" sz="1200" kern="1200" dirty="0">
                <a:latin typeface="+mn-lt"/>
                <a:ea typeface="ＭＳ Ｐゴシック"/>
              </a:rPr>
              <a:t>Investors cannot purchase the index directly. Fees will reduce returns.</a:t>
            </a:r>
            <a:r>
              <a:rPr lang="en-US" sz="1200" dirty="0">
                <a:ea typeface="ＭＳ Ｐゴシック"/>
              </a:rPr>
              <a:t> </a:t>
            </a:r>
            <a:endParaRPr lang="en-US" sz="1200" kern="1200" noProof="0" dirty="0">
              <a:latin typeface="+mn-lt"/>
              <a:ea typeface="ＭＳ Ｐゴシック" charset="0"/>
              <a:cs typeface="Arial"/>
            </a:endParaRPr>
          </a:p>
          <a:p>
            <a:pPr marL="0" indent="0" algn="just" defTabSz="453124">
              <a:buNone/>
              <a:defRPr/>
            </a:pPr>
            <a:endParaRPr lang="en-US" sz="1200" dirty="0">
              <a:solidFill>
                <a:schemeClr val="tx1"/>
              </a:solidFill>
              <a:ea typeface="ＭＳ Ｐゴシック" charset="0"/>
              <a:cs typeface="ＭＳ Ｐゴシック" charset="0"/>
            </a:endParaRPr>
          </a:p>
          <a:p>
            <a:pPr marL="0" indent="0" algn="just" defTabSz="453124">
              <a:buNone/>
              <a:defRPr/>
            </a:pPr>
            <a:r>
              <a:rPr lang="en-US" sz="1200" dirty="0">
                <a:ea typeface="ＭＳ Ｐゴシック"/>
                <a:cs typeface="ＭＳ Ｐゴシック" charset="0"/>
              </a:rPr>
              <a:t>Public Trust is required to maintain a written disclosure brochure of our background and business experience. If you would like to receive a copy of our current disclosure brochure, privacy policy, or code of ethics, please contact us.</a:t>
            </a:r>
          </a:p>
        </p:txBody>
      </p:sp>
    </p:spTree>
    <p:extLst>
      <p:ext uri="{BB962C8B-B14F-4D97-AF65-F5344CB8AC3E}">
        <p14:creationId xmlns:p14="http://schemas.microsoft.com/office/powerpoint/2010/main" val="61911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87BB-C07E-4650-AE1A-C350F2F1C0ED}"/>
              </a:ext>
            </a:extLst>
          </p:cNvPr>
          <p:cNvSpPr>
            <a:spLocks noGrp="1"/>
          </p:cNvSpPr>
          <p:nvPr>
            <p:ph type="title"/>
          </p:nvPr>
        </p:nvSpPr>
        <p:spPr/>
        <p:txBody>
          <a:bodyPr/>
          <a:lstStyle/>
          <a:p>
            <a:r>
              <a:rPr lang="en-US" sz="3200" dirty="0"/>
              <a:t>Legal Disclosure</a:t>
            </a:r>
          </a:p>
        </p:txBody>
      </p:sp>
      <p:sp>
        <p:nvSpPr>
          <p:cNvPr id="3" name="Slide Number Placeholder 2">
            <a:extLst>
              <a:ext uri="{FF2B5EF4-FFF2-40B4-BE49-F238E27FC236}">
                <a16:creationId xmlns:a16="http://schemas.microsoft.com/office/drawing/2014/main" id="{E704D423-6D3F-464A-9C56-A24209902320}"/>
              </a:ext>
            </a:extLst>
          </p:cNvPr>
          <p:cNvSpPr>
            <a:spLocks noGrp="1"/>
          </p:cNvSpPr>
          <p:nvPr>
            <p:ph type="sldNum" sz="quarter" idx="10"/>
          </p:nvPr>
        </p:nvSpPr>
        <p:spPr/>
        <p:txBody>
          <a:bodyPr/>
          <a:lstStyle/>
          <a:p>
            <a:fld id="{2E9F7E63-0103-43A8-A277-0E1F8158C81C}" type="slidenum">
              <a:rPr lang="en-US" smtClean="0"/>
              <a:pPr/>
              <a:t>3</a:t>
            </a:fld>
            <a:endParaRPr lang="en-US" dirty="0"/>
          </a:p>
        </p:txBody>
      </p:sp>
      <p:pic>
        <p:nvPicPr>
          <p:cNvPr id="8" name="Picture 7">
            <a:extLst>
              <a:ext uri="{FF2B5EF4-FFF2-40B4-BE49-F238E27FC236}">
                <a16:creationId xmlns:a16="http://schemas.microsoft.com/office/drawing/2014/main" id="{241C3559-137F-2AB5-B49D-FF8B194A157B}"/>
              </a:ext>
            </a:extLst>
          </p:cNvPr>
          <p:cNvPicPr>
            <a:picLocks noChangeAspect="1"/>
          </p:cNvPicPr>
          <p:nvPr/>
        </p:nvPicPr>
        <p:blipFill>
          <a:blip r:embed="rId2"/>
          <a:stretch>
            <a:fillRect/>
          </a:stretch>
        </p:blipFill>
        <p:spPr>
          <a:xfrm>
            <a:off x="459301" y="1463470"/>
            <a:ext cx="11273397" cy="3679184"/>
          </a:xfrm>
          <a:prstGeom prst="rect">
            <a:avLst/>
          </a:prstGeom>
        </p:spPr>
      </p:pic>
      <p:sp>
        <p:nvSpPr>
          <p:cNvPr id="5" name="Rectangle 4">
            <a:extLst>
              <a:ext uri="{FF2B5EF4-FFF2-40B4-BE49-F238E27FC236}">
                <a16:creationId xmlns:a16="http://schemas.microsoft.com/office/drawing/2014/main" id="{1CE1B1E9-1370-D54F-A0D1-9064A15B97CF}"/>
              </a:ext>
            </a:extLst>
          </p:cNvPr>
          <p:cNvSpPr>
            <a:spLocks noChangeArrowheads="1"/>
          </p:cNvSpPr>
          <p:nvPr/>
        </p:nvSpPr>
        <p:spPr bwMode="auto">
          <a:xfrm>
            <a:off x="511902" y="5922032"/>
            <a:ext cx="10375759" cy="24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3" rIns="85725" bIns="42863" numCol="1" anchor="ctr" anchorCtr="0" compatLnSpc="1">
            <a:prstTxWarp prst="textNoShape">
              <a:avLst/>
            </a:prstTxWarp>
            <a:spAutoFit/>
          </a:bodyPr>
          <a:lstStyle/>
          <a:p>
            <a:pPr defTabSz="857250"/>
            <a:r>
              <a:rPr lang="en-US" altLang="en-US" sz="1000" i="1" dirty="0">
                <a:latin typeface="Gill Sans MT"/>
                <a:cs typeface="Times New Roman"/>
              </a:rPr>
              <a:t>Please refer to the disclosure slide for additional information regarding this presentation. </a:t>
            </a:r>
            <a:endParaRPr lang="en-US" sz="1000" dirty="0">
              <a:latin typeface="Gill Sans MT"/>
              <a:cs typeface="Times New Roman"/>
            </a:endParaRPr>
          </a:p>
        </p:txBody>
      </p:sp>
    </p:spTree>
    <p:extLst>
      <p:ext uri="{BB962C8B-B14F-4D97-AF65-F5344CB8AC3E}">
        <p14:creationId xmlns:p14="http://schemas.microsoft.com/office/powerpoint/2010/main" val="67265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C036-43F3-A416-DB4C-AF7427BFF05E}"/>
              </a:ext>
            </a:extLst>
          </p:cNvPr>
          <p:cNvSpPr>
            <a:spLocks noGrp="1"/>
          </p:cNvSpPr>
          <p:nvPr>
            <p:ph type="title"/>
          </p:nvPr>
        </p:nvSpPr>
        <p:spPr>
          <a:xfrm>
            <a:off x="365760" y="134303"/>
            <a:ext cx="11460480" cy="611040"/>
          </a:xfrm>
        </p:spPr>
        <p:txBody>
          <a:bodyPr/>
          <a:lstStyle/>
          <a:p>
            <a:r>
              <a:rPr lang="en-US" dirty="0"/>
              <a:t>NC CLASS – Highlights (1 of 3)</a:t>
            </a:r>
          </a:p>
        </p:txBody>
      </p:sp>
      <p:sp>
        <p:nvSpPr>
          <p:cNvPr id="3" name="Slide Number Placeholder 2">
            <a:extLst>
              <a:ext uri="{FF2B5EF4-FFF2-40B4-BE49-F238E27FC236}">
                <a16:creationId xmlns:a16="http://schemas.microsoft.com/office/drawing/2014/main" id="{419F3463-58E0-D5C0-3762-8ECA33CED941}"/>
              </a:ext>
            </a:extLst>
          </p:cNvPr>
          <p:cNvSpPr>
            <a:spLocks noGrp="1"/>
          </p:cNvSpPr>
          <p:nvPr>
            <p:ph type="sldNum" sz="quarter" idx="10"/>
          </p:nvPr>
        </p:nvSpPr>
        <p:spPr/>
        <p:txBody>
          <a:bodyPr/>
          <a:lstStyle/>
          <a:p>
            <a:fld id="{2E9F7E63-0103-43A8-A277-0E1F8158C81C}" type="slidenum">
              <a:rPr lang="en-US" smtClean="0"/>
              <a:pPr/>
              <a:t>4</a:t>
            </a:fld>
            <a:endParaRPr lang="en-US" dirty="0"/>
          </a:p>
        </p:txBody>
      </p:sp>
      <p:sp>
        <p:nvSpPr>
          <p:cNvPr id="5" name="Text Placeholder 4">
            <a:extLst>
              <a:ext uri="{FF2B5EF4-FFF2-40B4-BE49-F238E27FC236}">
                <a16:creationId xmlns:a16="http://schemas.microsoft.com/office/drawing/2014/main" id="{FB3F1A62-407A-8F96-CD20-F7C5E5FCCE4A}"/>
              </a:ext>
            </a:extLst>
          </p:cNvPr>
          <p:cNvSpPr>
            <a:spLocks noGrp="1"/>
          </p:cNvSpPr>
          <p:nvPr>
            <p:ph type="body" sz="quarter" idx="13"/>
          </p:nvPr>
        </p:nvSpPr>
        <p:spPr>
          <a:xfrm>
            <a:off x="365760" y="922468"/>
            <a:ext cx="8340358" cy="5336664"/>
          </a:xfrm>
        </p:spPr>
        <p:txBody>
          <a:bodyPr lIns="91440" tIns="45720" rIns="91440" bIns="45720" anchor="t"/>
          <a:lstStyle/>
          <a:p>
            <a:pPr marL="457200" indent="-457200">
              <a:buFont typeface="Arial" panose="020B0604020202020204" pitchFamily="34" charset="0"/>
              <a:buChar char="•"/>
            </a:pPr>
            <a:r>
              <a:rPr lang="en-US" sz="2400">
                <a:ea typeface="ＭＳ Ｐゴシック"/>
              </a:rPr>
              <a:t>A new </a:t>
            </a:r>
            <a:r>
              <a:rPr lang="en-US" sz="2400" dirty="0">
                <a:ea typeface="ＭＳ Ｐゴシック"/>
              </a:rPr>
              <a:t>investment option for all qualifying NC Local Government Units</a:t>
            </a:r>
          </a:p>
          <a:p>
            <a:pPr marL="457200" indent="-457200">
              <a:buFont typeface="Arial" panose="020B0604020202020204" pitchFamily="34" charset="0"/>
              <a:buChar char="•"/>
            </a:pPr>
            <a:r>
              <a:rPr lang="en-US" sz="2400" dirty="0">
                <a:ea typeface="ＭＳ Ｐゴシック"/>
              </a:rPr>
              <a:t>Organized as a commingled investment pool under the NC Interlocal Cooperative Agreement statutes.</a:t>
            </a:r>
          </a:p>
          <a:p>
            <a:pPr marL="457200" indent="-457200">
              <a:buFont typeface="Arial" panose="020B0604020202020204" pitchFamily="34" charset="0"/>
              <a:buChar char="•"/>
            </a:pPr>
            <a:r>
              <a:rPr lang="en-US" sz="2400" dirty="0">
                <a:ea typeface="ＭＳ Ｐゴシック"/>
              </a:rPr>
              <a:t>Maintains the highest Principal Stability Fund Rating, AAAm rating from S&amp;P</a:t>
            </a:r>
          </a:p>
          <a:p>
            <a:pPr marL="457200" indent="-457200">
              <a:buFont typeface="Arial" panose="020B0604020202020204" pitchFamily="34" charset="0"/>
              <a:buChar char="•"/>
            </a:pPr>
            <a:r>
              <a:rPr lang="en-US" sz="2400" dirty="0">
                <a:ea typeface="ＭＳ Ｐゴシック"/>
              </a:rPr>
              <a:t>Seeks to provide a $1.00 stable net asset value (NAV) per share at all times</a:t>
            </a:r>
          </a:p>
          <a:p>
            <a:pPr marL="457200" indent="-457200">
              <a:buFont typeface="Arial" panose="020B0604020202020204" pitchFamily="34" charset="0"/>
              <a:buChar char="•"/>
            </a:pPr>
            <a:r>
              <a:rPr lang="en-US" sz="2400" dirty="0">
                <a:ea typeface="ＭＳ Ｐゴシック"/>
              </a:rPr>
              <a:t>The three main objectives are safety, liquidity and then yield</a:t>
            </a:r>
          </a:p>
          <a:p>
            <a:pPr marL="457200" indent="-457200">
              <a:buFont typeface="Arial" panose="020B0604020202020204" pitchFamily="34" charset="0"/>
              <a:buChar char="•"/>
            </a:pPr>
            <a:r>
              <a:rPr lang="en-US" sz="2400" dirty="0">
                <a:ea typeface="ＭＳ Ｐゴシック"/>
              </a:rPr>
              <a:t>Same day liquidity if transacted by 12noon ET each business day</a:t>
            </a:r>
          </a:p>
          <a:p>
            <a:pPr marL="457200" indent="-457200">
              <a:buFont typeface="Arial" panose="020B0604020202020204" pitchFamily="34" charset="0"/>
              <a:buChar char="•"/>
            </a:pPr>
            <a:r>
              <a:rPr lang="en-US" sz="2400" dirty="0">
                <a:ea typeface="ＭＳ Ｐゴシック"/>
              </a:rPr>
              <a:t>Prime-style investment option utilizing available securities allowable under NC statute 159-30</a:t>
            </a:r>
            <a:endParaRPr lang="en-US" sz="1000" dirty="0">
              <a:ea typeface="ＭＳ Ｐゴシック"/>
            </a:endParaRPr>
          </a:p>
        </p:txBody>
      </p:sp>
      <p:pic>
        <p:nvPicPr>
          <p:cNvPr id="4" name="Picture 3">
            <a:extLst>
              <a:ext uri="{FF2B5EF4-FFF2-40B4-BE49-F238E27FC236}">
                <a16:creationId xmlns:a16="http://schemas.microsoft.com/office/drawing/2014/main" id="{A1E88386-49CC-E83E-64CD-DC7CC4AD4F11}"/>
              </a:ext>
            </a:extLst>
          </p:cNvPr>
          <p:cNvPicPr>
            <a:picLocks noChangeAspect="1"/>
          </p:cNvPicPr>
          <p:nvPr/>
        </p:nvPicPr>
        <p:blipFill>
          <a:blip r:embed="rId2"/>
          <a:stretch>
            <a:fillRect/>
          </a:stretch>
        </p:blipFill>
        <p:spPr>
          <a:xfrm>
            <a:off x="8398370" y="3943229"/>
            <a:ext cx="3182831" cy="1361989"/>
          </a:xfrm>
          <a:prstGeom prst="rect">
            <a:avLst/>
          </a:prstGeom>
        </p:spPr>
      </p:pic>
      <p:pic>
        <p:nvPicPr>
          <p:cNvPr id="8" name="Picture 7">
            <a:extLst>
              <a:ext uri="{FF2B5EF4-FFF2-40B4-BE49-F238E27FC236}">
                <a16:creationId xmlns:a16="http://schemas.microsoft.com/office/drawing/2014/main" id="{26392CE4-2751-66D5-FD7F-311CFC130804}"/>
              </a:ext>
            </a:extLst>
          </p:cNvPr>
          <p:cNvPicPr>
            <a:picLocks noChangeAspect="1"/>
          </p:cNvPicPr>
          <p:nvPr/>
        </p:nvPicPr>
        <p:blipFill>
          <a:blip r:embed="rId3"/>
          <a:stretch>
            <a:fillRect/>
          </a:stretch>
        </p:blipFill>
        <p:spPr>
          <a:xfrm>
            <a:off x="8521396" y="1391786"/>
            <a:ext cx="3124200" cy="1905000"/>
          </a:xfrm>
          <a:prstGeom prst="rect">
            <a:avLst/>
          </a:prstGeom>
        </p:spPr>
      </p:pic>
    </p:spTree>
    <p:extLst>
      <p:ext uri="{BB962C8B-B14F-4D97-AF65-F5344CB8AC3E}">
        <p14:creationId xmlns:p14="http://schemas.microsoft.com/office/powerpoint/2010/main" val="65822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C036-43F3-A416-DB4C-AF7427BFF05E}"/>
              </a:ext>
            </a:extLst>
          </p:cNvPr>
          <p:cNvSpPr>
            <a:spLocks noGrp="1"/>
          </p:cNvSpPr>
          <p:nvPr>
            <p:ph type="title"/>
          </p:nvPr>
        </p:nvSpPr>
        <p:spPr>
          <a:xfrm>
            <a:off x="365760" y="134303"/>
            <a:ext cx="11460480" cy="611040"/>
          </a:xfrm>
        </p:spPr>
        <p:txBody>
          <a:bodyPr/>
          <a:lstStyle/>
          <a:p>
            <a:r>
              <a:rPr lang="en-US" dirty="0"/>
              <a:t>NC CLASS – Highlights (2 of 3)</a:t>
            </a:r>
          </a:p>
        </p:txBody>
      </p:sp>
      <p:sp>
        <p:nvSpPr>
          <p:cNvPr id="3" name="Slide Number Placeholder 2">
            <a:extLst>
              <a:ext uri="{FF2B5EF4-FFF2-40B4-BE49-F238E27FC236}">
                <a16:creationId xmlns:a16="http://schemas.microsoft.com/office/drawing/2014/main" id="{419F3463-58E0-D5C0-3762-8ECA33CED941}"/>
              </a:ext>
            </a:extLst>
          </p:cNvPr>
          <p:cNvSpPr>
            <a:spLocks noGrp="1"/>
          </p:cNvSpPr>
          <p:nvPr>
            <p:ph type="sldNum" sz="quarter" idx="10"/>
          </p:nvPr>
        </p:nvSpPr>
        <p:spPr/>
        <p:txBody>
          <a:bodyPr/>
          <a:lstStyle/>
          <a:p>
            <a:fld id="{2E9F7E63-0103-43A8-A277-0E1F8158C81C}" type="slidenum">
              <a:rPr lang="en-US" smtClean="0"/>
              <a:pPr/>
              <a:t>5</a:t>
            </a:fld>
            <a:endParaRPr lang="en-US" dirty="0"/>
          </a:p>
        </p:txBody>
      </p:sp>
      <p:sp>
        <p:nvSpPr>
          <p:cNvPr id="5" name="Text Placeholder 4">
            <a:extLst>
              <a:ext uri="{FF2B5EF4-FFF2-40B4-BE49-F238E27FC236}">
                <a16:creationId xmlns:a16="http://schemas.microsoft.com/office/drawing/2014/main" id="{FB3F1A62-407A-8F96-CD20-F7C5E5FCCE4A}"/>
              </a:ext>
            </a:extLst>
          </p:cNvPr>
          <p:cNvSpPr>
            <a:spLocks noGrp="1"/>
          </p:cNvSpPr>
          <p:nvPr>
            <p:ph type="body" sz="quarter" idx="13"/>
          </p:nvPr>
        </p:nvSpPr>
        <p:spPr>
          <a:xfrm>
            <a:off x="365760" y="922468"/>
            <a:ext cx="7979749" cy="5246512"/>
          </a:xfrm>
        </p:spPr>
        <p:txBody>
          <a:bodyPr lIns="91440" tIns="45720" rIns="91440" bIns="45720" anchor="t"/>
          <a:lstStyle/>
          <a:p>
            <a:pPr marL="457200" indent="-457200">
              <a:buFont typeface="Arial" panose="020B0604020202020204" pitchFamily="34" charset="0"/>
              <a:buChar char="•"/>
            </a:pPr>
            <a:r>
              <a:rPr lang="en-US" sz="2400" dirty="0">
                <a:ea typeface="ＭＳ Ｐゴシック"/>
              </a:rPr>
              <a:t>All transactions executed via our secure NC CLASS portal including future dated transactions</a:t>
            </a:r>
          </a:p>
          <a:p>
            <a:pPr marL="457200" indent="-457200">
              <a:buFont typeface="Arial" panose="020B0604020202020204" pitchFamily="34" charset="0"/>
              <a:buChar char="•"/>
            </a:pPr>
            <a:r>
              <a:rPr lang="en-US" sz="2400" dirty="0">
                <a:ea typeface="ＭＳ Ｐゴシック"/>
              </a:rPr>
              <a:t>No transaction fees charged for participating; additionally, no fees by NC CLASS for incoming and outgoing money movements*</a:t>
            </a:r>
          </a:p>
          <a:p>
            <a:pPr marL="457200" indent="-457200">
              <a:buFont typeface="Arial" panose="020B0604020202020204" pitchFamily="34" charset="0"/>
              <a:buChar char="•"/>
            </a:pPr>
            <a:r>
              <a:rPr lang="en-US" sz="2400" dirty="0">
                <a:ea typeface="ＭＳ Ｐゴシック"/>
              </a:rPr>
              <a:t>Unlimited number of subaccounts with no minimum balance requirements</a:t>
            </a:r>
          </a:p>
          <a:p>
            <a:pPr marL="457200" indent="-457200">
              <a:buFont typeface="Arial" panose="020B0604020202020204" pitchFamily="34" charset="0"/>
              <a:buChar char="•"/>
            </a:pPr>
            <a:r>
              <a:rPr lang="en-US" sz="2400" dirty="0">
                <a:ea typeface="ＭＳ Ｐゴシック"/>
              </a:rPr>
              <a:t>Individual and consolidated reporting functionality; ability to export reporting data into excel</a:t>
            </a:r>
          </a:p>
          <a:p>
            <a:pPr marL="457200" indent="-457200">
              <a:buFont typeface="Arial" panose="020B0604020202020204" pitchFamily="34" charset="0"/>
              <a:buChar char="•"/>
            </a:pPr>
            <a:r>
              <a:rPr lang="en-US" sz="2400" dirty="0">
                <a:ea typeface="ＭＳ Ｐゴシック"/>
              </a:rPr>
              <a:t>Committed team of client service reps for NC CLASS </a:t>
            </a:r>
          </a:p>
          <a:p>
            <a:pPr marL="457200" indent="-457200">
              <a:buFont typeface="Arial" panose="020B0604020202020204" pitchFamily="34" charset="0"/>
              <a:buChar char="•"/>
            </a:pPr>
            <a:r>
              <a:rPr lang="en-US" sz="2400" dirty="0">
                <a:ea typeface="ＭＳ Ｐゴシック"/>
              </a:rPr>
              <a:t>NC CLASS portal deploys comprehensive cyber security for data and safety of funds, including multi-factor authentication </a:t>
            </a:r>
          </a:p>
          <a:p>
            <a:pPr marL="457200" indent="-457200">
              <a:buFont typeface="Arial" panose="020B0604020202020204" pitchFamily="34" charset="0"/>
              <a:buChar char="•"/>
            </a:pPr>
            <a:endParaRPr lang="en-US" sz="1000" dirty="0">
              <a:ea typeface="ＭＳ Ｐゴシック"/>
            </a:endParaRPr>
          </a:p>
        </p:txBody>
      </p:sp>
      <p:pic>
        <p:nvPicPr>
          <p:cNvPr id="4" name="Picture 3">
            <a:extLst>
              <a:ext uri="{FF2B5EF4-FFF2-40B4-BE49-F238E27FC236}">
                <a16:creationId xmlns:a16="http://schemas.microsoft.com/office/drawing/2014/main" id="{A1E88386-49CC-E83E-64CD-DC7CC4AD4F11}"/>
              </a:ext>
            </a:extLst>
          </p:cNvPr>
          <p:cNvPicPr>
            <a:picLocks noChangeAspect="1"/>
          </p:cNvPicPr>
          <p:nvPr/>
        </p:nvPicPr>
        <p:blipFill>
          <a:blip r:embed="rId2"/>
          <a:stretch>
            <a:fillRect/>
          </a:stretch>
        </p:blipFill>
        <p:spPr>
          <a:xfrm>
            <a:off x="8135905" y="3391997"/>
            <a:ext cx="3182831" cy="1361989"/>
          </a:xfrm>
          <a:prstGeom prst="rect">
            <a:avLst/>
          </a:prstGeom>
        </p:spPr>
      </p:pic>
      <p:pic>
        <p:nvPicPr>
          <p:cNvPr id="8" name="Picture 7">
            <a:extLst>
              <a:ext uri="{FF2B5EF4-FFF2-40B4-BE49-F238E27FC236}">
                <a16:creationId xmlns:a16="http://schemas.microsoft.com/office/drawing/2014/main" id="{26392CE4-2751-66D5-FD7F-311CFC130804}"/>
              </a:ext>
            </a:extLst>
          </p:cNvPr>
          <p:cNvPicPr>
            <a:picLocks noChangeAspect="1"/>
          </p:cNvPicPr>
          <p:nvPr/>
        </p:nvPicPr>
        <p:blipFill>
          <a:blip r:embed="rId3"/>
          <a:stretch>
            <a:fillRect/>
          </a:stretch>
        </p:blipFill>
        <p:spPr>
          <a:xfrm>
            <a:off x="8457001" y="915267"/>
            <a:ext cx="3124200" cy="1905000"/>
          </a:xfrm>
          <a:prstGeom prst="rect">
            <a:avLst/>
          </a:prstGeom>
        </p:spPr>
      </p:pic>
    </p:spTree>
    <p:extLst>
      <p:ext uri="{BB962C8B-B14F-4D97-AF65-F5344CB8AC3E}">
        <p14:creationId xmlns:p14="http://schemas.microsoft.com/office/powerpoint/2010/main" val="381028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C036-43F3-A416-DB4C-AF7427BFF05E}"/>
              </a:ext>
            </a:extLst>
          </p:cNvPr>
          <p:cNvSpPr>
            <a:spLocks noGrp="1"/>
          </p:cNvSpPr>
          <p:nvPr>
            <p:ph type="title"/>
          </p:nvPr>
        </p:nvSpPr>
        <p:spPr>
          <a:xfrm>
            <a:off x="365760" y="134303"/>
            <a:ext cx="11460480" cy="611040"/>
          </a:xfrm>
        </p:spPr>
        <p:txBody>
          <a:bodyPr/>
          <a:lstStyle/>
          <a:p>
            <a:r>
              <a:rPr lang="en-US" dirty="0"/>
              <a:t>NC CLASS – Highlights (3 of 3)</a:t>
            </a:r>
          </a:p>
        </p:txBody>
      </p:sp>
      <p:sp>
        <p:nvSpPr>
          <p:cNvPr id="3" name="Slide Number Placeholder 2">
            <a:extLst>
              <a:ext uri="{FF2B5EF4-FFF2-40B4-BE49-F238E27FC236}">
                <a16:creationId xmlns:a16="http://schemas.microsoft.com/office/drawing/2014/main" id="{419F3463-58E0-D5C0-3762-8ECA33CED941}"/>
              </a:ext>
            </a:extLst>
          </p:cNvPr>
          <p:cNvSpPr>
            <a:spLocks noGrp="1"/>
          </p:cNvSpPr>
          <p:nvPr>
            <p:ph type="sldNum" sz="quarter" idx="10"/>
          </p:nvPr>
        </p:nvSpPr>
        <p:spPr/>
        <p:txBody>
          <a:bodyPr/>
          <a:lstStyle/>
          <a:p>
            <a:fld id="{2E9F7E63-0103-43A8-A277-0E1F8158C81C}" type="slidenum">
              <a:rPr lang="en-US" smtClean="0"/>
              <a:pPr/>
              <a:t>6</a:t>
            </a:fld>
            <a:endParaRPr lang="en-US" dirty="0"/>
          </a:p>
        </p:txBody>
      </p:sp>
      <p:sp>
        <p:nvSpPr>
          <p:cNvPr id="5" name="Text Placeholder 4">
            <a:extLst>
              <a:ext uri="{FF2B5EF4-FFF2-40B4-BE49-F238E27FC236}">
                <a16:creationId xmlns:a16="http://schemas.microsoft.com/office/drawing/2014/main" id="{FB3F1A62-407A-8F96-CD20-F7C5E5FCCE4A}"/>
              </a:ext>
            </a:extLst>
          </p:cNvPr>
          <p:cNvSpPr>
            <a:spLocks noGrp="1"/>
          </p:cNvSpPr>
          <p:nvPr>
            <p:ph type="body" sz="quarter" idx="13"/>
          </p:nvPr>
        </p:nvSpPr>
        <p:spPr>
          <a:xfrm>
            <a:off x="507428" y="1051784"/>
            <a:ext cx="7770144" cy="4754432"/>
          </a:xfrm>
        </p:spPr>
        <p:txBody>
          <a:bodyPr lIns="91440" tIns="45720" rIns="91440" bIns="45720" anchor="t"/>
          <a:lstStyle/>
          <a:p>
            <a:pPr marL="457200" indent="-457200">
              <a:buFont typeface="Arial" panose="020B0604020202020204" pitchFamily="34" charset="0"/>
              <a:buChar char="•"/>
            </a:pPr>
            <a:r>
              <a:rPr lang="en-US" sz="2400" dirty="0">
                <a:ea typeface="ＭＳ Ｐゴシック"/>
              </a:rPr>
              <a:t>The NC CLASS Board of Trustees are comprised of NC Government Finance professionals providing oversight for the investment pool</a:t>
            </a:r>
          </a:p>
          <a:p>
            <a:pPr marL="457200" indent="-457200">
              <a:buFont typeface="Arial" panose="020B0604020202020204" pitchFamily="34" charset="0"/>
              <a:buChar char="•"/>
            </a:pPr>
            <a:r>
              <a:rPr lang="en-US" sz="2400" dirty="0">
                <a:ea typeface="ＭＳ Ｐゴシック"/>
              </a:rPr>
              <a:t>Full transparency for all NC LGU’s on how the program is being run and administered</a:t>
            </a:r>
          </a:p>
          <a:p>
            <a:pPr marL="457200" indent="-457200">
              <a:buFont typeface="Arial" panose="020B0604020202020204" pitchFamily="34" charset="0"/>
              <a:buChar char="•"/>
            </a:pPr>
            <a:r>
              <a:rPr lang="en-US" sz="2400" dirty="0">
                <a:ea typeface="ＭＳ Ｐゴシック"/>
              </a:rPr>
              <a:t>Service providers for NC CLASS include: </a:t>
            </a:r>
          </a:p>
          <a:p>
            <a:pPr marL="1193488" lvl="1" indent="-457200">
              <a:buFont typeface="Arial" panose="020B0604020202020204" pitchFamily="34" charset="0"/>
              <a:buChar char="•"/>
            </a:pPr>
            <a:r>
              <a:rPr lang="en-US" sz="2400" dirty="0">
                <a:ea typeface="ＭＳ Ｐゴシック"/>
              </a:rPr>
              <a:t>Public Trust Advisors serves as Investment Advisor and Administrator</a:t>
            </a:r>
          </a:p>
          <a:p>
            <a:pPr marL="1193488" lvl="1" indent="-457200">
              <a:buFont typeface="Arial" panose="020B0604020202020204" pitchFamily="34" charset="0"/>
              <a:buChar char="•"/>
            </a:pPr>
            <a:r>
              <a:rPr lang="en-US" sz="2400" dirty="0">
                <a:ea typeface="ＭＳ Ｐゴシック"/>
              </a:rPr>
              <a:t>Fifth Third Bank serves as custodian</a:t>
            </a:r>
          </a:p>
          <a:p>
            <a:pPr marL="1193488" lvl="1" indent="-457200">
              <a:buFont typeface="Arial" panose="020B0604020202020204" pitchFamily="34" charset="0"/>
              <a:buChar char="•"/>
            </a:pPr>
            <a:r>
              <a:rPr lang="en-US" sz="2400" dirty="0">
                <a:ea typeface="ＭＳ Ｐゴシック"/>
              </a:rPr>
              <a:t>McGuire Woods serves as legal counsel</a:t>
            </a:r>
          </a:p>
          <a:p>
            <a:pPr marL="1193488" lvl="1" indent="-457200">
              <a:buFont typeface="Arial" panose="020B0604020202020204" pitchFamily="34" charset="0"/>
              <a:buChar char="•"/>
            </a:pPr>
            <a:r>
              <a:rPr lang="en-US" sz="2400" dirty="0">
                <a:ea typeface="ＭＳ Ｐゴシック"/>
              </a:rPr>
              <a:t>Cohen &amp; Co. serves as Auditor</a:t>
            </a:r>
          </a:p>
          <a:p>
            <a:pPr marL="457200" indent="-457200">
              <a:buFont typeface="Arial" panose="020B0604020202020204" pitchFamily="34" charset="0"/>
              <a:buChar char="•"/>
            </a:pPr>
            <a:endParaRPr lang="en-US" sz="1000" dirty="0">
              <a:ea typeface="ＭＳ Ｐゴシック"/>
            </a:endParaRPr>
          </a:p>
          <a:p>
            <a:pPr marL="457200" indent="-457200">
              <a:buFont typeface="Arial" panose="020B0604020202020204" pitchFamily="34" charset="0"/>
              <a:buChar char="•"/>
            </a:pPr>
            <a:endParaRPr lang="en-US" sz="1000" dirty="0">
              <a:ea typeface="ＭＳ Ｐゴシック"/>
            </a:endParaRPr>
          </a:p>
          <a:p>
            <a:pPr marL="457200" indent="-457200">
              <a:buFont typeface="Arial" panose="020B0604020202020204" pitchFamily="34" charset="0"/>
              <a:buChar char="•"/>
            </a:pPr>
            <a:endParaRPr lang="en-US" sz="1000" dirty="0">
              <a:ea typeface="ＭＳ Ｐゴシック"/>
            </a:endParaRPr>
          </a:p>
        </p:txBody>
      </p:sp>
      <p:pic>
        <p:nvPicPr>
          <p:cNvPr id="4" name="Picture 3">
            <a:extLst>
              <a:ext uri="{FF2B5EF4-FFF2-40B4-BE49-F238E27FC236}">
                <a16:creationId xmlns:a16="http://schemas.microsoft.com/office/drawing/2014/main" id="{A1E88386-49CC-E83E-64CD-DC7CC4AD4F11}"/>
              </a:ext>
            </a:extLst>
          </p:cNvPr>
          <p:cNvPicPr>
            <a:picLocks noChangeAspect="1"/>
          </p:cNvPicPr>
          <p:nvPr/>
        </p:nvPicPr>
        <p:blipFill>
          <a:blip r:embed="rId2"/>
          <a:stretch>
            <a:fillRect/>
          </a:stretch>
        </p:blipFill>
        <p:spPr>
          <a:xfrm>
            <a:off x="8135905" y="3391997"/>
            <a:ext cx="3182831" cy="1361989"/>
          </a:xfrm>
          <a:prstGeom prst="rect">
            <a:avLst/>
          </a:prstGeom>
        </p:spPr>
      </p:pic>
      <p:pic>
        <p:nvPicPr>
          <p:cNvPr id="8" name="Picture 7">
            <a:extLst>
              <a:ext uri="{FF2B5EF4-FFF2-40B4-BE49-F238E27FC236}">
                <a16:creationId xmlns:a16="http://schemas.microsoft.com/office/drawing/2014/main" id="{26392CE4-2751-66D5-FD7F-311CFC130804}"/>
              </a:ext>
            </a:extLst>
          </p:cNvPr>
          <p:cNvPicPr>
            <a:picLocks noChangeAspect="1"/>
          </p:cNvPicPr>
          <p:nvPr/>
        </p:nvPicPr>
        <p:blipFill>
          <a:blip r:embed="rId3"/>
          <a:stretch>
            <a:fillRect/>
          </a:stretch>
        </p:blipFill>
        <p:spPr>
          <a:xfrm>
            <a:off x="8457001" y="915267"/>
            <a:ext cx="3124200" cy="1905000"/>
          </a:xfrm>
          <a:prstGeom prst="rect">
            <a:avLst/>
          </a:prstGeom>
        </p:spPr>
      </p:pic>
    </p:spTree>
    <p:extLst>
      <p:ext uri="{BB962C8B-B14F-4D97-AF65-F5344CB8AC3E}">
        <p14:creationId xmlns:p14="http://schemas.microsoft.com/office/powerpoint/2010/main" val="3720435781"/>
      </p:ext>
    </p:extLst>
  </p:cSld>
  <p:clrMapOvr>
    <a:masterClrMapping/>
  </p:clrMapOvr>
</p:sld>
</file>

<file path=ppt/theme/theme1.xml><?xml version="1.0" encoding="utf-8"?>
<a:theme xmlns:a="http://schemas.openxmlformats.org/drawingml/2006/main" name="1_PTA">
  <a:themeElements>
    <a:clrScheme name="Public Trust Advisors Color Palette Final">
      <a:dk1>
        <a:srgbClr val="403F42"/>
      </a:dk1>
      <a:lt1>
        <a:srgbClr val="FFFFFF"/>
      </a:lt1>
      <a:dk2>
        <a:srgbClr val="3B6E8F"/>
      </a:dk2>
      <a:lt2>
        <a:srgbClr val="FFFFFF"/>
      </a:lt2>
      <a:accent1>
        <a:srgbClr val="3B6E8F"/>
      </a:accent1>
      <a:accent2>
        <a:srgbClr val="807F83"/>
      </a:accent2>
      <a:accent3>
        <a:srgbClr val="003862"/>
      </a:accent3>
      <a:accent4>
        <a:srgbClr val="799E43"/>
      </a:accent4>
      <a:accent5>
        <a:srgbClr val="C2E8EA"/>
      </a:accent5>
      <a:accent6>
        <a:srgbClr val="247D82"/>
      </a:accent6>
      <a:hlink>
        <a:srgbClr val="3B6E8F"/>
      </a:hlink>
      <a:folHlink>
        <a:srgbClr val="799E43"/>
      </a:folHlink>
    </a:clrScheme>
    <a:fontScheme name="Public Trust Advisor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Trust Advisors  PowerPoint Template" id="{87429465-976F-48F7-A46C-FAE76FD0CEA5}" vid="{A79254EA-A2DD-4589-827F-147E5DF8F0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plianceApprover xmlns="8fba6721-7fa3-47c6-a137-ded732b4cbe5">Norika Zehnder</ComplianceApprover>
    <_Flow_SignoffStatus xmlns="8fba6721-7fa3-47c6-a137-ded732b4cbe5" xsi:nil="true"/>
    <Version xmlns="8fba6721-7fa3-47c6-a137-ded732b4cbe5">One</Version>
    <OriginalVersionWithComments_x0028_PDF_x002f_EMAIL_x002f_IMAGE_x0029_ xmlns="8fba6721-7fa3-47c6-a137-ded732b4cbe5">
      <Url xsi:nil="true"/>
      <Description xsi:nil="true"/>
    </OriginalVersionWithComments_x0028_PDF_x002f_EMAIL_x002f_IMAGE_x0029_>
    <TaxCatchAll xmlns="0e75f1ea-22f7-41fd-b984-281b8bce9a32" xsi:nil="true"/>
    <Audience xmlns="8fba6721-7fa3-47c6-a137-ded732b4cbe5">LGIP Participants/Prospects</Audience>
    <DateApproved xmlns="8fba6721-7fa3-47c6-a137-ded732b4cbe5">2023-03-31T17:00:00+00:00</DateApproved>
    <Brand xmlns="8fba6721-7fa3-47c6-a137-ded732b4cbe5">California CLASS</Brand>
    <lcf76f155ced4ddcb4097134ff3c332f xmlns="8fba6721-7fa3-47c6-a137-ded732b4cbe5">
      <Terms xmlns="http://schemas.microsoft.com/office/infopath/2007/PartnerControls"/>
    </lcf76f155ced4ddcb4097134ff3c332f>
    <TimeframeforReview xmlns="8fba6721-7fa3-47c6-a137-ded732b4cbe5">72 hours</TimeframeforReview>
    <LiveWebsiteLink xmlns="8fba6721-7fa3-47c6-a137-ded732b4cbe5">
      <Url xsi:nil="true"/>
      <Description xsi:nil="true"/>
    </LiveWebsiteLink>
    <DateSubmitted xmlns="8fba6721-7fa3-47c6-a137-ded732b4cbe5">2023-03-29T17:18:00+00:00</DateSubmitted>
    <Requestor xmlns="8fba6721-7fa3-47c6-a137-ded732b4cbe5">Acacia Scavone</Requestor>
    <Testimonial_x002f_Endorsement_x003f_ xmlns="8fba6721-7fa3-47c6-a137-ded732b4cbe5">No</Testimonial_x002f_Endorsement_x003f_>
    <DistributionMethod xmlns="8fba6721-7fa3-47c6-a137-ded732b4cbe5">Board Materials</DistributionMethod>
    <DueDate xmlns="8fba6721-7fa3-47c6-a137-ded732b4cbe5">2023-04-03T21:33:00+00:00</DueDate>
    <Performance_x003f_ xmlns="8fba6721-7fa3-47c6-a137-ded732b4cbe5">No</Performance_x003f_>
    <ApprovalStatus xmlns="8fba6721-7fa3-47c6-a137-ded732b4cbe5">Approved</ApprovalStatus>
    <SharedWithUsers xmlns="0e75f1ea-22f7-41fd-b984-281b8bce9a32">
      <UserInfo>
        <DisplayName>Peter Rizzo</DisplayName>
        <AccountId>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B7983F8DC48B428742FDDBEF02651D" ma:contentTypeVersion="27" ma:contentTypeDescription="Create a new document." ma:contentTypeScope="" ma:versionID="535b23badfb29f321c9c5c051852f24f">
  <xsd:schema xmlns:xsd="http://www.w3.org/2001/XMLSchema" xmlns:xs="http://www.w3.org/2001/XMLSchema" xmlns:p="http://schemas.microsoft.com/office/2006/metadata/properties" xmlns:ns2="8fba6721-7fa3-47c6-a137-ded732b4cbe5" xmlns:ns3="0e75f1ea-22f7-41fd-b984-281b8bce9a32" targetNamespace="http://schemas.microsoft.com/office/2006/metadata/properties" ma:root="true" ma:fieldsID="0ea3c9fd79a7a3bf8300d59afddb88c8" ns2:_="" ns3:_="">
    <xsd:import namespace="8fba6721-7fa3-47c6-a137-ded732b4cbe5"/>
    <xsd:import namespace="0e75f1ea-22f7-41fd-b984-281b8bce9a32"/>
    <xsd:element name="properties">
      <xsd:complexType>
        <xsd:sequence>
          <xsd:element name="documentManagement">
            <xsd:complexType>
              <xsd:all>
                <xsd:element ref="ns2:DateSubmitted" minOccurs="0"/>
                <xsd:element ref="ns2:MediaServiceMetadata" minOccurs="0"/>
                <xsd:element ref="ns2:MediaServiceFastMetadata" minOccurs="0"/>
                <xsd:element ref="ns2:Requestor" minOccurs="0"/>
                <xsd:element ref="ns2:DistributionMethod"/>
                <xsd:element ref="ns2:DueDate" minOccurs="0"/>
                <xsd:element ref="ns2:DateApproved" minOccurs="0"/>
                <xsd:element ref="ns2:ComplianceApprover" minOccurs="0"/>
                <xsd:element ref="ns2:ApprovalStatus" minOccurs="0"/>
                <xsd:element ref="ns2:Version" minOccurs="0"/>
                <xsd:element ref="ns2:Audience" minOccurs="0"/>
                <xsd:element ref="ns2:Performance_x003f_" minOccurs="0"/>
                <xsd:element ref="ns2:Testimonial_x002f_Endorsement_x003f_" minOccurs="0"/>
                <xsd:element ref="ns2:Brand" minOccurs="0"/>
                <xsd:element ref="ns2:TimeframeforReview" minOccurs="0"/>
                <xsd:element ref="ns2:_Flow_SignoffStatus" minOccurs="0"/>
                <xsd:element ref="ns2:OriginalVersionWithComments_x0028_PDF_x002f_EMAIL_x002f_IMAGE_x0029_" minOccurs="0"/>
                <xsd:element ref="ns2:lcf76f155ced4ddcb4097134ff3c332f" minOccurs="0"/>
                <xsd:element ref="ns3:TaxCatchAll" minOccurs="0"/>
                <xsd:element ref="ns2:MediaServiceGenerationTime" minOccurs="0"/>
                <xsd:element ref="ns2:MediaServiceEventHashCode" minOccurs="0"/>
                <xsd:element ref="ns2:LiveWebsiteLink"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a6721-7fa3-47c6-a137-ded732b4cbe5" elementFormDefault="qualified">
    <xsd:import namespace="http://schemas.microsoft.com/office/2006/documentManagement/types"/>
    <xsd:import namespace="http://schemas.microsoft.com/office/infopath/2007/PartnerControls"/>
    <xsd:element name="DateSubmitted" ma:index="8" nillable="true" ma:displayName="Date Submitted " ma:format="DateTime" ma:internalName="DateSubmitted">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Requestor" ma:index="11" nillable="true" ma:displayName="Requestor " ma:format="Dropdown" ma:internalName="Requestor">
      <xsd:simpleType>
        <xsd:restriction base="dms:Choice">
          <xsd:enumeration value="Britt Harrelson"/>
          <xsd:enumeration value="Acacia Scavone"/>
          <xsd:enumeration value="Matt Starr"/>
          <xsd:enumeration value="Molly Brown"/>
          <xsd:enumeration value="Shoshana Zohari"/>
          <xsd:enumeration value="Tommy Jordan"/>
          <xsd:enumeration value="Audrey Parker"/>
        </xsd:restriction>
      </xsd:simpleType>
    </xsd:element>
    <xsd:element name="DistributionMethod" ma:index="12" ma:displayName="Distribution Method " ma:format="RadioButtons" ma:internalName="DistributionMethod">
      <xsd:simpleType>
        <xsd:union memberTypes="dms:Text">
          <xsd:simpleType>
            <xsd:restriction base="dms:Choice">
              <xsd:enumeration value="Advertisement"/>
              <xsd:enumeration value="Email"/>
              <xsd:enumeration value="Invitation"/>
              <xsd:enumeration value="Multi-Medium"/>
              <xsd:enumeration value="Presentation"/>
              <xsd:enumeration value="Printed Collateral/Leave Behind"/>
              <xsd:enumeration value="Social Post"/>
              <xsd:enumeration value="Website"/>
              <xsd:enumeration value="Webinar Recording"/>
              <xsd:enumeration value="Program Operating Document"/>
              <xsd:enumeration value="Board Materials"/>
              <xsd:enumeration value="Supporting Documentation"/>
            </xsd:restriction>
          </xsd:simpleType>
        </xsd:union>
      </xsd:simpleType>
    </xsd:element>
    <xsd:element name="DueDate" ma:index="13" nillable="true" ma:displayName="Due Date " ma:format="DateTime" ma:internalName="DueDate">
      <xsd:simpleType>
        <xsd:restriction base="dms:DateTime"/>
      </xsd:simpleType>
    </xsd:element>
    <xsd:element name="DateApproved" ma:index="14" nillable="true" ma:displayName="Date Approved " ma:format="DateTime" ma:internalName="DateApproved">
      <xsd:simpleType>
        <xsd:restriction base="dms:DateTime"/>
      </xsd:simpleType>
    </xsd:element>
    <xsd:element name="ComplianceApprover" ma:index="15" nillable="true" ma:displayName="Compliance Approver " ma:format="Dropdown" ma:internalName="ComplianceApprover">
      <xsd:simpleType>
        <xsd:restriction base="dms:Choice">
          <xsd:enumeration value="Norika Zehnder"/>
          <xsd:enumeration value="Jen Welsh"/>
          <xsd:enumeration value="Barry Howsden"/>
        </xsd:restriction>
      </xsd:simpleType>
    </xsd:element>
    <xsd:element name="ApprovalStatus" ma:index="16" nillable="true" ma:displayName="Approval Status " ma:format="Dropdown" ma:internalName="ApprovalStatus">
      <xsd:simpleType>
        <xsd:restriction base="dms:Choice">
          <xsd:enumeration value="Approved"/>
          <xsd:enumeration value="Incorporate Changes then Approved"/>
          <xsd:enumeration value="Changes Incorporated, Pending Final Approval"/>
          <xsd:enumeration value="Requires Changes"/>
          <xsd:enumeration value="Rejected"/>
        </xsd:restriction>
      </xsd:simpleType>
    </xsd:element>
    <xsd:element name="Version" ma:index="17" nillable="true" ma:displayName="Version " ma:format="Dropdown" ma:internalName="Version">
      <xsd:simpleType>
        <xsd:restriction base="dms:Choice">
          <xsd:enumeration value="One"/>
          <xsd:enumeration value="Two"/>
          <xsd:enumeration value="Three"/>
          <xsd:enumeration value="Four"/>
          <xsd:enumeration value="Five"/>
          <xsd:enumeration value="Final"/>
        </xsd:restriction>
      </xsd:simpleType>
    </xsd:element>
    <xsd:element name="Audience" ma:index="18" nillable="true" ma:displayName="Audience " ma:format="Dropdown" ma:internalName="Audience">
      <xsd:simpleType>
        <xsd:restriction base="dms:Choice">
          <xsd:enumeration value="Brand Partners"/>
          <xsd:enumeration value="LGIP Participants/Prospects"/>
          <xsd:enumeration value="LGIP Board"/>
          <xsd:enumeration value="SMA Clients/Prospects"/>
          <xsd:enumeration value="One-on-One Meeting (LGIP)"/>
          <xsd:enumeration value="One-on-One Meeting (SMA)"/>
        </xsd:restriction>
      </xsd:simpleType>
    </xsd:element>
    <xsd:element name="Performance_x003f_" ma:index="19" nillable="true" ma:displayName="Performance? " ma:format="Dropdown" ma:internalName="Performance_x003f_">
      <xsd:simpleType>
        <xsd:restriction base="dms:Choice">
          <xsd:enumeration value="Yes"/>
          <xsd:enumeration value="No"/>
        </xsd:restriction>
      </xsd:simpleType>
    </xsd:element>
    <xsd:element name="Testimonial_x002f_Endorsement_x003f_" ma:index="20" nillable="true" ma:displayName="Testimonial/Endorsement? " ma:format="Dropdown" ma:internalName="Testimonial_x002f_Endorsement_x003f_">
      <xsd:simpleType>
        <xsd:restriction base="dms:Choice">
          <xsd:enumeration value="Yes"/>
          <xsd:enumeration value="No"/>
        </xsd:restriction>
      </xsd:simpleType>
    </xsd:element>
    <xsd:element name="Brand" ma:index="21" nillable="true" ma:displayName="Brand" ma:format="Dropdown" ma:internalName="Brand">
      <xsd:simpleType>
        <xsd:restriction base="dms:Choice">
          <xsd:enumeration value="All (Non-Specific Brand)"/>
          <xsd:enumeration value="California CLASS"/>
          <xsd:enumeration value="COLOTRUST"/>
          <xsd:enumeration value="FLCLASS"/>
          <xsd:enumeration value="LAMP"/>
          <xsd:enumeration value="Michigan CLASS"/>
          <xsd:enumeration value="Nebraska CLASS"/>
          <xsd:enumeration value="North Carolina CLASS"/>
          <xsd:enumeration value="NYCLASS"/>
          <xsd:enumeration value="Public Trust Advisors, LLC"/>
          <xsd:enumeration value="Texas CLASS"/>
          <xsd:enumeration value="TrustINdiana"/>
          <xsd:enumeration value="VIP"/>
          <xsd:enumeration value="Wyoming CLASS"/>
        </xsd:restriction>
      </xsd:simpleType>
    </xsd:element>
    <xsd:element name="TimeframeforReview" ma:index="22" nillable="true" ma:displayName="Timeframe for Review" ma:format="Dropdown" ma:internalName="TimeframeforReview">
      <xsd:simpleType>
        <xsd:restriction base="dms:Choice">
          <xsd:enumeration value="24 Hours"/>
          <xsd:enumeration value="48 Hours"/>
          <xsd:enumeration value="72 hours"/>
          <xsd:enumeration value="Immediate Review"/>
          <xsd:enumeration value="N/A (Supporting Documentation Only)"/>
          <xsd:enumeration value="FYI"/>
        </xsd:restriction>
      </xsd:simpleType>
    </xsd:element>
    <xsd:element name="_Flow_SignoffStatus" ma:index="23" nillable="true" ma:displayName="Sign-off status" ma:internalName="Sign_x002d_off_x0020_status">
      <xsd:simpleType>
        <xsd:restriction base="dms:Text"/>
      </xsd:simpleType>
    </xsd:element>
    <xsd:element name="OriginalVersionWithComments_x0028_PDF_x002f_EMAIL_x002f_IMAGE_x0029_" ma:index="24" nillable="true" ma:displayName="Original Version With Comments (PDF/EMAIL/IMAGE)" ma:format="Hyperlink" ma:internalName="OriginalVersionWithComments_x0028_PDF_x002f_EMAIL_x002f_IMAGE_x0029_">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bf2cff2-3cdc-413b-b0ac-000cb5613655" ma:termSetId="09814cd3-568e-fe90-9814-8d621ff8fb84" ma:anchorId="fba54fb3-c3e1-fe81-a776-ca4b69148c4d" ma:open="true" ma:isKeyword="false">
      <xsd:complexType>
        <xsd:sequence>
          <xsd:element ref="pc:Terms" minOccurs="0" maxOccurs="1"/>
        </xsd:sequence>
      </xsd:complex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LiveWebsiteLink" ma:index="30" nillable="true" ma:displayName="Live Website Link " ma:format="Hyperlink" ma:internalName="LiveWebsit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DateTaken" ma:index="3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75f1ea-22f7-41fd-b984-281b8bce9a32"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676c94fd-4bd9-40f4-811f-1dede9693c48}" ma:internalName="TaxCatchAll" ma:showField="CatchAllData" ma:web="0e75f1ea-22f7-41fd-b984-281b8bce9a32">
      <xsd:complexType>
        <xsd:complexContent>
          <xsd:extension base="dms:MultiChoiceLookup">
            <xsd:sequence>
              <xsd:element name="Value" type="dms:Lookup" maxOccurs="unbounded" minOccurs="0" nillable="true"/>
            </xsd:sequence>
          </xsd:extension>
        </xsd:complexContent>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AD60C-37B2-4A8C-9203-43E97C8FDF07}">
  <ds:schemaRefs>
    <ds:schemaRef ds:uri="http://schemas.microsoft.com/sharepoint/v3/contenttype/forms"/>
  </ds:schemaRefs>
</ds:datastoreItem>
</file>

<file path=customXml/itemProps2.xml><?xml version="1.0" encoding="utf-8"?>
<ds:datastoreItem xmlns:ds="http://schemas.openxmlformats.org/officeDocument/2006/customXml" ds:itemID="{F388A871-615F-402C-BBC6-D217A0A8AD33}">
  <ds:schemaRefs>
    <ds:schemaRef ds:uri="0e75f1ea-22f7-41fd-b984-281b8bce9a32"/>
    <ds:schemaRef ds:uri="8fba6721-7fa3-47c6-a137-ded732b4c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A46E9A-CD30-47A8-B8F2-CC7491D6EAEA}">
  <ds:schemaRefs>
    <ds:schemaRef ds:uri="0e75f1ea-22f7-41fd-b984-281b8bce9a32"/>
    <ds:schemaRef ds:uri="8fba6721-7fa3-47c6-a137-ded732b4c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40</TotalTime>
  <Words>885</Words>
  <Application>Microsoft Office PowerPoint</Application>
  <PresentationFormat>Widescreen</PresentationFormat>
  <Paragraphs>46</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Courier New</vt:lpstr>
      <vt:lpstr>Gill Sans MT</vt:lpstr>
      <vt:lpstr>Verdana</vt:lpstr>
      <vt:lpstr>Wingdings</vt:lpstr>
      <vt:lpstr>1_PTA</vt:lpstr>
      <vt:lpstr>North Carolina Cooperative Liquid Assets Securities System (North Carolina CLASS) </vt:lpstr>
      <vt:lpstr>Disclosures</vt:lpstr>
      <vt:lpstr>Legal Disclosure</vt:lpstr>
      <vt:lpstr>NC CLASS – Highlights (1 of 3)</vt:lpstr>
      <vt:lpstr>NC CLASS – Highlights (2 of 3)</vt:lpstr>
      <vt:lpstr>NC CLASS – Highlights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03.23 - CA CLASS Board Meeting Deck_April 2023</dc:title>
  <dc:creator>Acacia Scavone</dc:creator>
  <cp:lastModifiedBy>Peter Rizzo</cp:lastModifiedBy>
  <cp:revision>17</cp:revision>
  <dcterms:created xsi:type="dcterms:W3CDTF">2020-07-11T21:15:18Z</dcterms:created>
  <dcterms:modified xsi:type="dcterms:W3CDTF">2023-07-06T20:40:27Z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0x0101000BB7983F8DC48B428742FDDBEF02651D</vt:lpwstr>
  </property>
  <property fmtid="{D5CDD505-2E9C-101B-9397-08002B2CF9AE}" pid="3" name="MediaServiceImageTags">
    <vt:lpwstr/>
  </property>
</Properties>
</file>