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1"/>
    <p:sldMasterId id="2147483777" r:id="rId2"/>
    <p:sldMasterId id="2147483781" r:id="rId3"/>
    <p:sldMasterId id="2147483783" r:id="rId4"/>
  </p:sldMasterIdLst>
  <p:notesMasterIdLst>
    <p:notesMasterId r:id="rId32"/>
  </p:notesMasterIdLst>
  <p:handoutMasterIdLst>
    <p:handoutMasterId r:id="rId33"/>
  </p:handoutMasterIdLst>
  <p:sldIdLst>
    <p:sldId id="753" r:id="rId5"/>
    <p:sldId id="752" r:id="rId6"/>
    <p:sldId id="791" r:id="rId7"/>
    <p:sldId id="731" r:id="rId8"/>
    <p:sldId id="840" r:id="rId9"/>
    <p:sldId id="834" r:id="rId10"/>
    <p:sldId id="833" r:id="rId11"/>
    <p:sldId id="797" r:id="rId12"/>
    <p:sldId id="751" r:id="rId13"/>
    <p:sldId id="837" r:id="rId14"/>
    <p:sldId id="841" r:id="rId15"/>
    <p:sldId id="798" r:id="rId16"/>
    <p:sldId id="843" r:id="rId17"/>
    <p:sldId id="808" r:id="rId18"/>
    <p:sldId id="767" r:id="rId19"/>
    <p:sldId id="794" r:id="rId20"/>
    <p:sldId id="829" r:id="rId21"/>
    <p:sldId id="507" r:id="rId22"/>
    <p:sldId id="763" r:id="rId23"/>
    <p:sldId id="832" r:id="rId24"/>
    <p:sldId id="825" r:id="rId25"/>
    <p:sldId id="803" r:id="rId26"/>
    <p:sldId id="827" r:id="rId27"/>
    <p:sldId id="844" r:id="rId28"/>
    <p:sldId id="842" r:id="rId29"/>
    <p:sldId id="835" r:id="rId30"/>
    <p:sldId id="451" r:id="rId3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19" userDrawn="1">
          <p15:clr>
            <a:srgbClr val="A4A3A4"/>
          </p15:clr>
        </p15:guide>
        <p15:guide id="2" pos="384"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FFFF66"/>
    <a:srgbClr val="844AA6"/>
    <a:srgbClr val="468C4F"/>
    <a:srgbClr val="118C4F"/>
    <a:srgbClr val="528700"/>
    <a:srgbClr val="FF0000"/>
    <a:srgbClr val="00FF00"/>
    <a:srgbClr val="DC8633"/>
    <a:srgbClr val="5128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173" autoAdjust="0"/>
    <p:restoredTop sz="96301" autoAdjust="0"/>
  </p:normalViewPr>
  <p:slideViewPr>
    <p:cSldViewPr showGuides="1">
      <p:cViewPr varScale="1">
        <p:scale>
          <a:sx n="110" d="100"/>
          <a:sy n="110" d="100"/>
        </p:scale>
        <p:origin x="714" y="108"/>
      </p:cViewPr>
      <p:guideLst>
        <p:guide orient="horz" pos="4319"/>
        <p:guide pos="384"/>
      </p:guideLst>
    </p:cSldViewPr>
  </p:slideViewPr>
  <p:outlineViewPr>
    <p:cViewPr>
      <p:scale>
        <a:sx n="33" d="100"/>
        <a:sy n="33" d="100"/>
      </p:scale>
      <p:origin x="0" y="0"/>
    </p:cViewPr>
  </p:outlineViewPr>
  <p:notesTextViewPr>
    <p:cViewPr>
      <p:scale>
        <a:sx n="3" d="2"/>
        <a:sy n="3" d="2"/>
      </p:scale>
      <p:origin x="0" y="0"/>
    </p:cViewPr>
  </p:notesTextViewPr>
  <p:notesViewPr>
    <p:cSldViewPr>
      <p:cViewPr varScale="1">
        <p:scale>
          <a:sx n="78" d="100"/>
          <a:sy n="78" d="100"/>
        </p:scale>
        <p:origin x="-2070"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8"/>
            <a:ext cx="3037840" cy="465139"/>
          </a:xfrm>
          <a:prstGeom prst="rect">
            <a:avLst/>
          </a:prstGeom>
        </p:spPr>
        <p:txBody>
          <a:bodyPr vert="horz" lIns="94554" tIns="47275" rIns="94554" bIns="47275" rtlCol="0"/>
          <a:lstStyle>
            <a:lvl1pPr algn="l">
              <a:defRPr sz="1300"/>
            </a:lvl1pPr>
          </a:lstStyle>
          <a:p>
            <a:endParaRPr lang="en-US" dirty="0"/>
          </a:p>
        </p:txBody>
      </p:sp>
      <p:sp>
        <p:nvSpPr>
          <p:cNvPr id="3" name="Date Placeholder 2"/>
          <p:cNvSpPr>
            <a:spLocks noGrp="1"/>
          </p:cNvSpPr>
          <p:nvPr>
            <p:ph type="dt" sz="quarter" idx="1"/>
          </p:nvPr>
        </p:nvSpPr>
        <p:spPr>
          <a:xfrm>
            <a:off x="3970941" y="8"/>
            <a:ext cx="3037840" cy="465139"/>
          </a:xfrm>
          <a:prstGeom prst="rect">
            <a:avLst/>
          </a:prstGeom>
        </p:spPr>
        <p:txBody>
          <a:bodyPr vert="horz" lIns="94554" tIns="47275" rIns="94554" bIns="47275" rtlCol="0"/>
          <a:lstStyle>
            <a:lvl1pPr algn="r">
              <a:defRPr sz="1300"/>
            </a:lvl1pPr>
          </a:lstStyle>
          <a:p>
            <a:endParaRPr lang="en-US" dirty="0"/>
          </a:p>
        </p:txBody>
      </p:sp>
      <p:sp>
        <p:nvSpPr>
          <p:cNvPr id="4" name="Footer Placeholder 3"/>
          <p:cNvSpPr>
            <a:spLocks noGrp="1"/>
          </p:cNvSpPr>
          <p:nvPr>
            <p:ph type="ftr" sz="quarter" idx="2"/>
          </p:nvPr>
        </p:nvSpPr>
        <p:spPr>
          <a:xfrm>
            <a:off x="0" y="8829681"/>
            <a:ext cx="3037840" cy="465139"/>
          </a:xfrm>
          <a:prstGeom prst="rect">
            <a:avLst/>
          </a:prstGeom>
        </p:spPr>
        <p:txBody>
          <a:bodyPr vert="horz" lIns="94554" tIns="47275" rIns="94554" bIns="47275"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70941" y="8829681"/>
            <a:ext cx="3037840" cy="465139"/>
          </a:xfrm>
          <a:prstGeom prst="rect">
            <a:avLst/>
          </a:prstGeom>
        </p:spPr>
        <p:txBody>
          <a:bodyPr vert="horz" lIns="94554" tIns="47275" rIns="94554" bIns="47275" rtlCol="0" anchor="b"/>
          <a:lstStyle>
            <a:lvl1pPr algn="r">
              <a:defRPr sz="1300"/>
            </a:lvl1pPr>
          </a:lstStyle>
          <a:p>
            <a:fld id="{1982833B-B5BB-4FD1-8CF9-6ED0F7A2F35A}" type="slidenum">
              <a:rPr lang="en-US" smtClean="0"/>
              <a:t>‹#›</a:t>
            </a:fld>
            <a:endParaRPr lang="en-US" dirty="0"/>
          </a:p>
        </p:txBody>
      </p:sp>
    </p:spTree>
    <p:extLst>
      <p:ext uri="{BB962C8B-B14F-4D97-AF65-F5344CB8AC3E}">
        <p14:creationId xmlns:p14="http://schemas.microsoft.com/office/powerpoint/2010/main" val="2038696273"/>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8"/>
            <a:ext cx="3037840" cy="465139"/>
          </a:xfrm>
          <a:prstGeom prst="rect">
            <a:avLst/>
          </a:prstGeom>
        </p:spPr>
        <p:txBody>
          <a:bodyPr vert="horz" lIns="94554" tIns="47275" rIns="94554" bIns="47275" rtlCol="0"/>
          <a:lstStyle>
            <a:lvl1pPr algn="l">
              <a:defRPr sz="1300"/>
            </a:lvl1pPr>
          </a:lstStyle>
          <a:p>
            <a:endParaRPr lang="en-US" dirty="0"/>
          </a:p>
        </p:txBody>
      </p:sp>
      <p:sp>
        <p:nvSpPr>
          <p:cNvPr id="3" name="Date Placeholder 2"/>
          <p:cNvSpPr>
            <a:spLocks noGrp="1"/>
          </p:cNvSpPr>
          <p:nvPr>
            <p:ph type="dt" idx="1"/>
          </p:nvPr>
        </p:nvSpPr>
        <p:spPr>
          <a:xfrm>
            <a:off x="3970941" y="8"/>
            <a:ext cx="3037840" cy="465139"/>
          </a:xfrm>
          <a:prstGeom prst="rect">
            <a:avLst/>
          </a:prstGeom>
        </p:spPr>
        <p:txBody>
          <a:bodyPr vert="horz" lIns="94554" tIns="47275" rIns="94554" bIns="47275" rtlCol="0"/>
          <a:lstStyle>
            <a:lvl1pPr algn="r">
              <a:defRPr sz="1300"/>
            </a:lvl1pPr>
          </a:lstStyle>
          <a:p>
            <a:endParaRPr lang="en-US" dirty="0"/>
          </a:p>
        </p:txBody>
      </p:sp>
      <p:sp>
        <p:nvSpPr>
          <p:cNvPr id="4" name="Slide Image Placeholder 3"/>
          <p:cNvSpPr>
            <a:spLocks noGrp="1" noRot="1" noChangeAspect="1"/>
          </p:cNvSpPr>
          <p:nvPr>
            <p:ph type="sldImg" idx="2"/>
          </p:nvPr>
        </p:nvSpPr>
        <p:spPr>
          <a:xfrm>
            <a:off x="407988" y="698500"/>
            <a:ext cx="6194425" cy="3484563"/>
          </a:xfrm>
          <a:prstGeom prst="rect">
            <a:avLst/>
          </a:prstGeom>
          <a:noFill/>
          <a:ln w="12700">
            <a:solidFill>
              <a:prstClr val="black"/>
            </a:solidFill>
          </a:ln>
        </p:spPr>
        <p:txBody>
          <a:bodyPr vert="horz" lIns="94554" tIns="47275" rIns="94554" bIns="47275" rtlCol="0" anchor="ctr"/>
          <a:lstStyle/>
          <a:p>
            <a:endParaRPr lang="en-US" dirty="0"/>
          </a:p>
        </p:txBody>
      </p:sp>
      <p:sp>
        <p:nvSpPr>
          <p:cNvPr id="5" name="Notes Placeholder 4"/>
          <p:cNvSpPr>
            <a:spLocks noGrp="1"/>
          </p:cNvSpPr>
          <p:nvPr>
            <p:ph type="body" sz="quarter" idx="3"/>
          </p:nvPr>
        </p:nvSpPr>
        <p:spPr>
          <a:xfrm>
            <a:off x="701040" y="4416429"/>
            <a:ext cx="5608320" cy="4183062"/>
          </a:xfrm>
          <a:prstGeom prst="rect">
            <a:avLst/>
          </a:prstGeom>
        </p:spPr>
        <p:txBody>
          <a:bodyPr vert="horz" lIns="94554" tIns="47275" rIns="94554" bIns="4727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81"/>
            <a:ext cx="3037840" cy="465139"/>
          </a:xfrm>
          <a:prstGeom prst="rect">
            <a:avLst/>
          </a:prstGeom>
        </p:spPr>
        <p:txBody>
          <a:bodyPr vert="horz" lIns="94554" tIns="47275" rIns="94554" bIns="47275"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41" y="8829681"/>
            <a:ext cx="3037840" cy="465139"/>
          </a:xfrm>
          <a:prstGeom prst="rect">
            <a:avLst/>
          </a:prstGeom>
        </p:spPr>
        <p:txBody>
          <a:bodyPr vert="horz" lIns="94554" tIns="47275" rIns="94554" bIns="47275" rtlCol="0" anchor="b"/>
          <a:lstStyle>
            <a:lvl1pPr algn="r">
              <a:defRPr sz="1300"/>
            </a:lvl1pPr>
          </a:lstStyle>
          <a:p>
            <a:fld id="{4890A60D-2643-4541-8033-61E2D7D37725}" type="slidenum">
              <a:rPr lang="en-US" smtClean="0"/>
              <a:t>‹#›</a:t>
            </a:fld>
            <a:endParaRPr lang="en-US" dirty="0"/>
          </a:p>
        </p:txBody>
      </p:sp>
    </p:spTree>
    <p:extLst>
      <p:ext uri="{BB962C8B-B14F-4D97-AF65-F5344CB8AC3E}">
        <p14:creationId xmlns:p14="http://schemas.microsoft.com/office/powerpoint/2010/main" val="2058973704"/>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endParaRPr lang="en-US" dirty="0"/>
          </a:p>
        </p:txBody>
      </p:sp>
      <p:sp>
        <p:nvSpPr>
          <p:cNvPr id="5" name="Slide Number Placeholder 4"/>
          <p:cNvSpPr>
            <a:spLocks noGrp="1"/>
          </p:cNvSpPr>
          <p:nvPr>
            <p:ph type="sldNum" sz="quarter" idx="5"/>
          </p:nvPr>
        </p:nvSpPr>
        <p:spPr/>
        <p:txBody>
          <a:bodyPr/>
          <a:lstStyle/>
          <a:p>
            <a:fld id="{4890A60D-2643-4541-8033-61E2D7D37725}" type="slidenum">
              <a:rPr lang="en-US" smtClean="0"/>
              <a:t>2</a:t>
            </a:fld>
            <a:endParaRPr lang="en-US" dirty="0"/>
          </a:p>
        </p:txBody>
      </p:sp>
    </p:spTree>
    <p:extLst>
      <p:ext uri="{BB962C8B-B14F-4D97-AF65-F5344CB8AC3E}">
        <p14:creationId xmlns:p14="http://schemas.microsoft.com/office/powerpoint/2010/main" val="3566353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endParaRPr lang="en-US" dirty="0"/>
          </a:p>
        </p:txBody>
      </p:sp>
      <p:sp>
        <p:nvSpPr>
          <p:cNvPr id="5" name="Slide Number Placeholder 4"/>
          <p:cNvSpPr>
            <a:spLocks noGrp="1"/>
          </p:cNvSpPr>
          <p:nvPr>
            <p:ph type="sldNum" sz="quarter" idx="5"/>
          </p:nvPr>
        </p:nvSpPr>
        <p:spPr/>
        <p:txBody>
          <a:bodyPr/>
          <a:lstStyle/>
          <a:p>
            <a:fld id="{4890A60D-2643-4541-8033-61E2D7D37725}" type="slidenum">
              <a:rPr lang="en-US" smtClean="0"/>
              <a:t>8</a:t>
            </a:fld>
            <a:endParaRPr lang="en-US" dirty="0"/>
          </a:p>
        </p:txBody>
      </p:sp>
    </p:spTree>
    <p:extLst>
      <p:ext uri="{BB962C8B-B14F-4D97-AF65-F5344CB8AC3E}">
        <p14:creationId xmlns:p14="http://schemas.microsoft.com/office/powerpoint/2010/main" val="3349325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endParaRPr lang="en-US" dirty="0"/>
          </a:p>
        </p:txBody>
      </p:sp>
      <p:sp>
        <p:nvSpPr>
          <p:cNvPr id="5" name="Slide Number Placeholder 4"/>
          <p:cNvSpPr>
            <a:spLocks noGrp="1"/>
          </p:cNvSpPr>
          <p:nvPr>
            <p:ph type="sldNum" sz="quarter" idx="5"/>
          </p:nvPr>
        </p:nvSpPr>
        <p:spPr/>
        <p:txBody>
          <a:bodyPr/>
          <a:lstStyle/>
          <a:p>
            <a:fld id="{4890A60D-2643-4541-8033-61E2D7D37725}" type="slidenum">
              <a:rPr lang="en-US" smtClean="0"/>
              <a:t>16</a:t>
            </a:fld>
            <a:endParaRPr lang="en-US" dirty="0"/>
          </a:p>
        </p:txBody>
      </p:sp>
    </p:spTree>
    <p:extLst>
      <p:ext uri="{BB962C8B-B14F-4D97-AF65-F5344CB8AC3E}">
        <p14:creationId xmlns:p14="http://schemas.microsoft.com/office/powerpoint/2010/main" val="3692136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endParaRPr lang="en-US" dirty="0"/>
          </a:p>
        </p:txBody>
      </p:sp>
      <p:sp>
        <p:nvSpPr>
          <p:cNvPr id="5" name="Slide Number Placeholder 4"/>
          <p:cNvSpPr>
            <a:spLocks noGrp="1"/>
          </p:cNvSpPr>
          <p:nvPr>
            <p:ph type="sldNum" sz="quarter" idx="5"/>
          </p:nvPr>
        </p:nvSpPr>
        <p:spPr/>
        <p:txBody>
          <a:bodyPr/>
          <a:lstStyle/>
          <a:p>
            <a:fld id="{4890A60D-2643-4541-8033-61E2D7D37725}" type="slidenum">
              <a:rPr lang="en-US" smtClean="0"/>
              <a:t>21</a:t>
            </a:fld>
            <a:endParaRPr lang="en-US" dirty="0"/>
          </a:p>
        </p:txBody>
      </p:sp>
    </p:spTree>
    <p:extLst>
      <p:ext uri="{BB962C8B-B14F-4D97-AF65-F5344CB8AC3E}">
        <p14:creationId xmlns:p14="http://schemas.microsoft.com/office/powerpoint/2010/main" val="2273323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defTabSz="881390">
              <a:defRPr/>
            </a:pPr>
            <a:endParaRPr lang="en-US" dirty="0">
              <a:solidFill>
                <a:prstClr val="black"/>
              </a:solidFill>
              <a:latin typeface="Calibri"/>
            </a:endParaRPr>
          </a:p>
        </p:txBody>
      </p:sp>
      <p:sp>
        <p:nvSpPr>
          <p:cNvPr id="5" name="Slide Number Placeholder 4"/>
          <p:cNvSpPr>
            <a:spLocks noGrp="1"/>
          </p:cNvSpPr>
          <p:nvPr>
            <p:ph type="sldNum" sz="quarter" idx="5"/>
          </p:nvPr>
        </p:nvSpPr>
        <p:spPr/>
        <p:txBody>
          <a:bodyPr/>
          <a:lstStyle/>
          <a:p>
            <a:pPr defTabSz="881390">
              <a:defRPr/>
            </a:pPr>
            <a:fld id="{4890A60D-2643-4541-8033-61E2D7D37725}" type="slidenum">
              <a:rPr lang="en-US">
                <a:solidFill>
                  <a:prstClr val="black"/>
                </a:solidFill>
                <a:latin typeface="Calibri"/>
              </a:rPr>
              <a:pPr defTabSz="881390">
                <a:defRPr/>
              </a:pPr>
              <a:t>22</a:t>
            </a:fld>
            <a:endParaRPr lang="en-US" dirty="0">
              <a:solidFill>
                <a:prstClr val="black"/>
              </a:solidFill>
              <a:latin typeface="Calibri"/>
            </a:endParaRPr>
          </a:p>
        </p:txBody>
      </p:sp>
    </p:spTree>
    <p:extLst>
      <p:ext uri="{BB962C8B-B14F-4D97-AF65-F5344CB8AC3E}">
        <p14:creationId xmlns:p14="http://schemas.microsoft.com/office/powerpoint/2010/main" val="3757459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defTabSz="881390">
              <a:defRPr/>
            </a:pPr>
            <a:endParaRPr lang="en-US" dirty="0">
              <a:solidFill>
                <a:prstClr val="black"/>
              </a:solidFill>
              <a:latin typeface="Calibri"/>
            </a:endParaRPr>
          </a:p>
        </p:txBody>
      </p:sp>
      <p:sp>
        <p:nvSpPr>
          <p:cNvPr id="5" name="Slide Number Placeholder 4"/>
          <p:cNvSpPr>
            <a:spLocks noGrp="1"/>
          </p:cNvSpPr>
          <p:nvPr>
            <p:ph type="sldNum" sz="quarter" idx="5"/>
          </p:nvPr>
        </p:nvSpPr>
        <p:spPr/>
        <p:txBody>
          <a:bodyPr/>
          <a:lstStyle/>
          <a:p>
            <a:pPr defTabSz="881390">
              <a:defRPr/>
            </a:pPr>
            <a:fld id="{4890A60D-2643-4541-8033-61E2D7D37725}" type="slidenum">
              <a:rPr lang="en-US">
                <a:solidFill>
                  <a:prstClr val="black"/>
                </a:solidFill>
                <a:latin typeface="Calibri"/>
              </a:rPr>
              <a:pPr defTabSz="881390">
                <a:defRPr/>
              </a:pPr>
              <a:t>23</a:t>
            </a:fld>
            <a:endParaRPr lang="en-US" dirty="0">
              <a:solidFill>
                <a:prstClr val="black"/>
              </a:solidFill>
              <a:latin typeface="Calibri"/>
            </a:endParaRPr>
          </a:p>
        </p:txBody>
      </p:sp>
    </p:spTree>
    <p:extLst>
      <p:ext uri="{BB962C8B-B14F-4D97-AF65-F5344CB8AC3E}">
        <p14:creationId xmlns:p14="http://schemas.microsoft.com/office/powerpoint/2010/main" val="1568142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defTabSz="881390">
              <a:defRPr/>
            </a:pPr>
            <a:endParaRPr lang="en-US" dirty="0">
              <a:solidFill>
                <a:prstClr val="black"/>
              </a:solidFill>
              <a:latin typeface="Calibri"/>
            </a:endParaRPr>
          </a:p>
        </p:txBody>
      </p:sp>
      <p:sp>
        <p:nvSpPr>
          <p:cNvPr id="5" name="Slide Number Placeholder 4"/>
          <p:cNvSpPr>
            <a:spLocks noGrp="1"/>
          </p:cNvSpPr>
          <p:nvPr>
            <p:ph type="sldNum" sz="quarter" idx="5"/>
          </p:nvPr>
        </p:nvSpPr>
        <p:spPr/>
        <p:txBody>
          <a:bodyPr/>
          <a:lstStyle/>
          <a:p>
            <a:pPr defTabSz="881390">
              <a:defRPr/>
            </a:pPr>
            <a:fld id="{4890A60D-2643-4541-8033-61E2D7D37725}" type="slidenum">
              <a:rPr lang="en-US">
                <a:solidFill>
                  <a:prstClr val="black"/>
                </a:solidFill>
                <a:latin typeface="Calibri"/>
              </a:rPr>
              <a:pPr defTabSz="881390">
                <a:defRPr/>
              </a:pPr>
              <a:t>25</a:t>
            </a:fld>
            <a:endParaRPr lang="en-US" dirty="0">
              <a:solidFill>
                <a:prstClr val="black"/>
              </a:solidFill>
              <a:latin typeface="Calibri"/>
            </a:endParaRPr>
          </a:p>
        </p:txBody>
      </p:sp>
    </p:spTree>
    <p:extLst>
      <p:ext uri="{BB962C8B-B14F-4D97-AF65-F5344CB8AC3E}">
        <p14:creationId xmlns:p14="http://schemas.microsoft.com/office/powerpoint/2010/main" val="2690163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endParaRPr lang="en-US" dirty="0"/>
          </a:p>
        </p:txBody>
      </p:sp>
      <p:sp>
        <p:nvSpPr>
          <p:cNvPr id="5" name="Slide Number Placeholder 4"/>
          <p:cNvSpPr>
            <a:spLocks noGrp="1"/>
          </p:cNvSpPr>
          <p:nvPr>
            <p:ph type="sldNum" sz="quarter" idx="5"/>
          </p:nvPr>
        </p:nvSpPr>
        <p:spPr/>
        <p:txBody>
          <a:bodyPr/>
          <a:lstStyle/>
          <a:p>
            <a:fld id="{4890A60D-2643-4541-8033-61E2D7D37725}" type="slidenum">
              <a:rPr lang="en-US" smtClean="0"/>
              <a:t>26</a:t>
            </a:fld>
            <a:endParaRPr lang="en-US" dirty="0"/>
          </a:p>
        </p:txBody>
      </p:sp>
    </p:spTree>
    <p:extLst>
      <p:ext uri="{BB962C8B-B14F-4D97-AF65-F5344CB8AC3E}">
        <p14:creationId xmlns:p14="http://schemas.microsoft.com/office/powerpoint/2010/main" val="21774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emf"/><Relationship Id="rId1" Type="http://schemas.openxmlformats.org/officeDocument/2006/relationships/slideMaster" Target="../slideMasters/slideMaster4.xml"/><Relationship Id="rId4" Type="http://schemas.openxmlformats.org/officeDocument/2006/relationships/image" Target="../media/image5.sv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age">
    <p:spTree>
      <p:nvGrpSpPr>
        <p:cNvPr id="1" name=""/>
        <p:cNvGrpSpPr/>
        <p:nvPr/>
      </p:nvGrpSpPr>
      <p:grpSpPr>
        <a:xfrm>
          <a:off x="0" y="0"/>
          <a:ext cx="0" cy="0"/>
          <a:chOff x="0" y="0"/>
          <a:chExt cx="0" cy="0"/>
        </a:xfrm>
      </p:grpSpPr>
      <p:sp>
        <p:nvSpPr>
          <p:cNvPr id="10" name="Text Placeholder 9"/>
          <p:cNvSpPr>
            <a:spLocks noGrp="1"/>
          </p:cNvSpPr>
          <p:nvPr>
            <p:ph type="body" sz="quarter" idx="11"/>
          </p:nvPr>
        </p:nvSpPr>
        <p:spPr>
          <a:xfrm>
            <a:off x="0" y="3583520"/>
            <a:ext cx="12192000" cy="699364"/>
          </a:xfrm>
          <a:prstGeom prst="rect">
            <a:avLst/>
          </a:prstGeom>
        </p:spPr>
        <p:txBody>
          <a:bodyPr vert="horz"/>
          <a:lstStyle>
            <a:lvl1pPr marL="0" indent="0" algn="ctr">
              <a:buFontTx/>
              <a:buNone/>
              <a:defRPr sz="1400" baseline="0">
                <a:solidFill>
                  <a:schemeClr val="tx2"/>
                </a:solidFill>
                <a:latin typeface="Arial"/>
                <a:cs typeface="Arial"/>
              </a:defRPr>
            </a:lvl1pPr>
            <a:lvl2pPr marL="457200" indent="0" algn="ctr">
              <a:buFontTx/>
              <a:buNone/>
              <a:defRPr>
                <a:solidFill>
                  <a:srgbClr val="002E5F"/>
                </a:solidFill>
              </a:defRPr>
            </a:lvl2pPr>
            <a:lvl3pPr marL="914400" indent="0" algn="ctr">
              <a:buFontTx/>
              <a:buNone/>
              <a:defRPr>
                <a:solidFill>
                  <a:srgbClr val="002E5F"/>
                </a:solidFill>
              </a:defRPr>
            </a:lvl3pPr>
            <a:lvl4pPr marL="1371600" indent="0" algn="ctr">
              <a:buFontTx/>
              <a:buNone/>
              <a:defRPr>
                <a:solidFill>
                  <a:srgbClr val="002E5F"/>
                </a:solidFill>
              </a:defRPr>
            </a:lvl4pPr>
            <a:lvl5pPr marL="1828800" indent="0" algn="ctr">
              <a:buFontTx/>
              <a:buNone/>
              <a:defRPr>
                <a:solidFill>
                  <a:srgbClr val="002E5F"/>
                </a:solidFill>
              </a:defRPr>
            </a:lvl5pPr>
          </a:lstStyle>
          <a:p>
            <a:pPr lvl="0"/>
            <a:r>
              <a:rPr lang="en-US" dirty="0"/>
              <a:t>Click to edit</a:t>
            </a:r>
          </a:p>
        </p:txBody>
      </p:sp>
      <p:sp>
        <p:nvSpPr>
          <p:cNvPr id="11" name="Text Placeholder 9"/>
          <p:cNvSpPr>
            <a:spLocks noGrp="1"/>
          </p:cNvSpPr>
          <p:nvPr>
            <p:ph type="body" sz="quarter" idx="12"/>
          </p:nvPr>
        </p:nvSpPr>
        <p:spPr>
          <a:xfrm>
            <a:off x="0" y="4617396"/>
            <a:ext cx="12192000" cy="635785"/>
          </a:xfrm>
          <a:prstGeom prst="rect">
            <a:avLst/>
          </a:prstGeom>
        </p:spPr>
        <p:txBody>
          <a:bodyPr vert="horz"/>
          <a:lstStyle>
            <a:lvl1pPr marL="0" indent="0" algn="ctr">
              <a:buFontTx/>
              <a:buNone/>
              <a:defRPr sz="1600" b="1" cap="all" spc="0" baseline="0">
                <a:solidFill>
                  <a:srgbClr val="002D62"/>
                </a:solidFill>
                <a:latin typeface="Arial"/>
                <a:cs typeface="Arial"/>
              </a:defRPr>
            </a:lvl1pPr>
            <a:lvl2pPr marL="457200" indent="0" algn="ctr">
              <a:buFontTx/>
              <a:buNone/>
              <a:defRPr>
                <a:solidFill>
                  <a:srgbClr val="002E5F"/>
                </a:solidFill>
              </a:defRPr>
            </a:lvl2pPr>
            <a:lvl3pPr marL="914400" indent="0" algn="ctr">
              <a:buFontTx/>
              <a:buNone/>
              <a:defRPr>
                <a:solidFill>
                  <a:srgbClr val="002E5F"/>
                </a:solidFill>
              </a:defRPr>
            </a:lvl3pPr>
            <a:lvl4pPr marL="1371600" indent="0" algn="ctr">
              <a:buFontTx/>
              <a:buNone/>
              <a:defRPr>
                <a:solidFill>
                  <a:srgbClr val="002E5F"/>
                </a:solidFill>
              </a:defRPr>
            </a:lvl4pPr>
            <a:lvl5pPr marL="1828800" indent="0" algn="ctr">
              <a:buFontTx/>
              <a:buNone/>
              <a:defRPr>
                <a:solidFill>
                  <a:srgbClr val="002E5F"/>
                </a:solidFill>
              </a:defRPr>
            </a:lvl5pPr>
          </a:lstStyle>
          <a:p>
            <a:pPr lvl="0"/>
            <a:r>
              <a:rPr lang="en-US" dirty="0"/>
              <a:t>Click to edit</a:t>
            </a:r>
          </a:p>
        </p:txBody>
      </p:sp>
      <p:sp>
        <p:nvSpPr>
          <p:cNvPr id="13" name="Picture Placeholder 12"/>
          <p:cNvSpPr>
            <a:spLocks noGrp="1"/>
          </p:cNvSpPr>
          <p:nvPr>
            <p:ph type="pic" sz="quarter" idx="13"/>
          </p:nvPr>
        </p:nvSpPr>
        <p:spPr>
          <a:xfrm>
            <a:off x="5242985" y="1425187"/>
            <a:ext cx="1706033" cy="1279525"/>
          </a:xfrm>
          <a:prstGeom prst="rect">
            <a:avLst/>
          </a:prstGeom>
        </p:spPr>
        <p:txBody>
          <a:bodyPr vert="horz"/>
          <a:lstStyle>
            <a:lvl1pPr marL="0" indent="0">
              <a:buFontTx/>
              <a:buNone/>
              <a:defRPr/>
            </a:lvl1pPr>
          </a:lstStyle>
          <a:p>
            <a:pPr lvl="0"/>
            <a:endParaRPr lang="en-US" noProof="0" dirty="0"/>
          </a:p>
        </p:txBody>
      </p:sp>
      <p:sp>
        <p:nvSpPr>
          <p:cNvPr id="5" name="Text Placeholder 9"/>
          <p:cNvSpPr>
            <a:spLocks noGrp="1"/>
          </p:cNvSpPr>
          <p:nvPr>
            <p:ph type="body" sz="quarter" idx="14"/>
          </p:nvPr>
        </p:nvSpPr>
        <p:spPr>
          <a:xfrm>
            <a:off x="-16933" y="2834220"/>
            <a:ext cx="12192000" cy="699364"/>
          </a:xfrm>
          <a:prstGeom prst="rect">
            <a:avLst/>
          </a:prstGeom>
        </p:spPr>
        <p:txBody>
          <a:bodyPr vert="horz"/>
          <a:lstStyle>
            <a:lvl1pPr marL="0" indent="0" algn="ctr">
              <a:buFontTx/>
              <a:buNone/>
              <a:defRPr sz="2400" b="1" cap="all" baseline="0">
                <a:solidFill>
                  <a:srgbClr val="002D62"/>
                </a:solidFill>
                <a:latin typeface="Arial"/>
                <a:cs typeface="Arial"/>
              </a:defRPr>
            </a:lvl1pPr>
            <a:lvl2pPr marL="457200" indent="0" algn="ctr">
              <a:buFontTx/>
              <a:buNone/>
              <a:defRPr>
                <a:solidFill>
                  <a:srgbClr val="002E5F"/>
                </a:solidFill>
              </a:defRPr>
            </a:lvl2pPr>
            <a:lvl3pPr marL="914400" indent="0" algn="ctr">
              <a:buFontTx/>
              <a:buNone/>
              <a:defRPr>
                <a:solidFill>
                  <a:srgbClr val="002E5F"/>
                </a:solidFill>
              </a:defRPr>
            </a:lvl3pPr>
            <a:lvl4pPr marL="1371600" indent="0" algn="ctr">
              <a:buFontTx/>
              <a:buNone/>
              <a:defRPr>
                <a:solidFill>
                  <a:srgbClr val="002E5F"/>
                </a:solidFill>
              </a:defRPr>
            </a:lvl4pPr>
            <a:lvl5pPr marL="1828800" indent="0" algn="ctr">
              <a:buFontTx/>
              <a:buNone/>
              <a:defRPr>
                <a:solidFill>
                  <a:srgbClr val="002E5F"/>
                </a:solidFill>
              </a:defRPr>
            </a:lvl5pPr>
          </a:lstStyle>
          <a:p>
            <a:pPr lvl="0"/>
            <a:r>
              <a:rPr lang="en-US"/>
              <a:t>Click to edit Master text styles</a:t>
            </a:r>
          </a:p>
        </p:txBody>
      </p:sp>
      <p:sp>
        <p:nvSpPr>
          <p:cNvPr id="6" name="Rectangle 5"/>
          <p:cNvSpPr/>
          <p:nvPr userDrawn="1"/>
        </p:nvSpPr>
        <p:spPr>
          <a:xfrm>
            <a:off x="406400" y="381000"/>
            <a:ext cx="11379200" cy="609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7" name="Rectangle 6"/>
          <p:cNvSpPr/>
          <p:nvPr userDrawn="1"/>
        </p:nvSpPr>
        <p:spPr>
          <a:xfrm>
            <a:off x="11277600" y="6400800"/>
            <a:ext cx="406400" cy="228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590670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allout / Table 2">
    <p:spTree>
      <p:nvGrpSpPr>
        <p:cNvPr id="1" name=""/>
        <p:cNvGrpSpPr/>
        <p:nvPr/>
      </p:nvGrpSpPr>
      <p:grpSpPr>
        <a:xfrm>
          <a:off x="0" y="0"/>
          <a:ext cx="0" cy="0"/>
          <a:chOff x="0" y="0"/>
          <a:chExt cx="0" cy="0"/>
        </a:xfrm>
      </p:grpSpPr>
      <p:sp>
        <p:nvSpPr>
          <p:cNvPr id="9" name="Rectangle 8"/>
          <p:cNvSpPr/>
          <p:nvPr userDrawn="1"/>
        </p:nvSpPr>
        <p:spPr>
          <a:xfrm>
            <a:off x="6405034" y="2200275"/>
            <a:ext cx="4798484" cy="3702050"/>
          </a:xfrm>
          <a:prstGeom prst="rect">
            <a:avLst/>
          </a:prstGeom>
          <a:noFill/>
          <a:ln w="12700">
            <a:solidFill>
              <a:srgbClr val="808285"/>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0" name="Rectangle 9"/>
          <p:cNvSpPr/>
          <p:nvPr userDrawn="1"/>
        </p:nvSpPr>
        <p:spPr>
          <a:xfrm>
            <a:off x="857251" y="2206625"/>
            <a:ext cx="4800600" cy="3702050"/>
          </a:xfrm>
          <a:prstGeom prst="rect">
            <a:avLst/>
          </a:prstGeom>
          <a:noFill/>
          <a:ln w="12700">
            <a:solidFill>
              <a:srgbClr val="808285"/>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2" name="Title 1"/>
          <p:cNvSpPr>
            <a:spLocks noGrp="1"/>
          </p:cNvSpPr>
          <p:nvPr>
            <p:ph type="title"/>
          </p:nvPr>
        </p:nvSpPr>
        <p:spPr/>
        <p:txBody>
          <a:bodyPr/>
          <a:lstStyle/>
          <a:p>
            <a:r>
              <a:rPr lang="en-US" dirty="0"/>
              <a:t>Click to edit Master title style</a:t>
            </a:r>
          </a:p>
        </p:txBody>
      </p:sp>
      <p:sp>
        <p:nvSpPr>
          <p:cNvPr id="7" name="Table Placeholder 6"/>
          <p:cNvSpPr>
            <a:spLocks noGrp="1"/>
          </p:cNvSpPr>
          <p:nvPr>
            <p:ph type="tbl" sz="quarter" idx="16"/>
          </p:nvPr>
        </p:nvSpPr>
        <p:spPr>
          <a:xfrm>
            <a:off x="6569075" y="2319432"/>
            <a:ext cx="4470400" cy="3429000"/>
          </a:xfrm>
          <a:prstGeom prst="rect">
            <a:avLst/>
          </a:prstGeom>
        </p:spPr>
        <p:txBody>
          <a:bodyPr vert="horz"/>
          <a:lstStyle>
            <a:lvl1pPr>
              <a:defRPr sz="1000"/>
            </a:lvl1pPr>
          </a:lstStyle>
          <a:p>
            <a:pPr lvl="0"/>
            <a:endParaRPr lang="en-US" noProof="0" dirty="0"/>
          </a:p>
        </p:txBody>
      </p:sp>
      <p:sp>
        <p:nvSpPr>
          <p:cNvPr id="13" name="Table Placeholder 6"/>
          <p:cNvSpPr>
            <a:spLocks noGrp="1"/>
          </p:cNvSpPr>
          <p:nvPr>
            <p:ph type="tbl" sz="quarter" idx="31"/>
          </p:nvPr>
        </p:nvSpPr>
        <p:spPr>
          <a:xfrm>
            <a:off x="1022351" y="2325649"/>
            <a:ext cx="4470400" cy="3429000"/>
          </a:xfrm>
          <a:prstGeom prst="rect">
            <a:avLst/>
          </a:prstGeom>
        </p:spPr>
        <p:txBody>
          <a:bodyPr vert="horz"/>
          <a:lstStyle>
            <a:lvl1pPr>
              <a:defRPr sz="1000"/>
            </a:lvl1pPr>
          </a:lstStyle>
          <a:p>
            <a:pPr lvl="0"/>
            <a:endParaRPr lang="en-US" noProof="0" dirty="0"/>
          </a:p>
        </p:txBody>
      </p:sp>
      <p:sp>
        <p:nvSpPr>
          <p:cNvPr id="15" name="Text Placeholder 8"/>
          <p:cNvSpPr>
            <a:spLocks noGrp="1"/>
          </p:cNvSpPr>
          <p:nvPr>
            <p:ph type="body" sz="quarter" idx="32"/>
          </p:nvPr>
        </p:nvSpPr>
        <p:spPr>
          <a:xfrm>
            <a:off x="2063154" y="2055249"/>
            <a:ext cx="2388795" cy="276999"/>
          </a:xfrm>
          <a:prstGeom prst="rect">
            <a:avLst/>
          </a:prstGeom>
          <a:solidFill>
            <a:schemeClr val="bg2"/>
          </a:solidFill>
        </p:spPr>
        <p:txBody>
          <a:bodyPr vert="horz" wrap="none" anchor="b" anchorCtr="0">
            <a:spAutoFit/>
          </a:bodyPr>
          <a:lstStyle>
            <a:lvl1pPr marL="0" indent="0" algn="ctr">
              <a:buFontTx/>
              <a:buNone/>
              <a:defRPr b="1" i="0" baseline="0">
                <a:solidFill>
                  <a:srgbClr val="002D62"/>
                </a:solidFill>
              </a:defRPr>
            </a:lvl1pPr>
          </a:lstStyle>
          <a:p>
            <a:pPr lvl="0"/>
            <a:r>
              <a:rPr lang="en-US" dirty="0"/>
              <a:t>Click to edit Master text styles</a:t>
            </a:r>
          </a:p>
        </p:txBody>
      </p:sp>
      <p:sp>
        <p:nvSpPr>
          <p:cNvPr id="18" name="Text Placeholder 12"/>
          <p:cNvSpPr>
            <a:spLocks noGrp="1"/>
          </p:cNvSpPr>
          <p:nvPr>
            <p:ph type="body" sz="quarter" idx="19"/>
          </p:nvPr>
        </p:nvSpPr>
        <p:spPr>
          <a:xfrm>
            <a:off x="487680" y="164680"/>
            <a:ext cx="9753600" cy="209550"/>
          </a:xfrm>
          <a:prstGeom prst="rect">
            <a:avLst/>
          </a:prstGeom>
        </p:spPr>
        <p:txBody>
          <a:bodyPr vert="horz"/>
          <a:lstStyle>
            <a:lvl1pPr marL="0" indent="0">
              <a:buFontTx/>
              <a:buNone/>
              <a:defRPr sz="1000" b="1" i="0" baseline="0">
                <a:solidFill>
                  <a:srgbClr val="002D62"/>
                </a:solidFill>
              </a:defRPr>
            </a:lvl1pPr>
          </a:lstStyle>
          <a:p>
            <a:pPr lvl="0"/>
            <a:r>
              <a:rPr lang="en-US" dirty="0"/>
              <a:t>Click to edit Master text styles</a:t>
            </a:r>
          </a:p>
        </p:txBody>
      </p:sp>
      <p:sp>
        <p:nvSpPr>
          <p:cNvPr id="20" name="Content Placeholder 4"/>
          <p:cNvSpPr>
            <a:spLocks noGrp="1"/>
          </p:cNvSpPr>
          <p:nvPr>
            <p:ph sz="quarter" idx="11"/>
          </p:nvPr>
        </p:nvSpPr>
        <p:spPr>
          <a:xfrm>
            <a:off x="487681" y="1143000"/>
            <a:ext cx="9766063" cy="400110"/>
          </a:xfrm>
          <a:prstGeom prst="rect">
            <a:avLst/>
          </a:prstGeom>
          <a:solidFill>
            <a:schemeClr val="tx1"/>
          </a:solidFill>
          <a:ln w="12700">
            <a:noFill/>
          </a:ln>
          <a:effectLst/>
        </p:spPr>
        <p:txBody>
          <a:bodyPr wrap="square" lIns="91440" tIns="91440" rIns="91440" bIns="91440" anchor="ctr" anchorCtr="0">
            <a:spAutoFit/>
          </a:bodyPr>
          <a:lstStyle>
            <a:lvl1pPr marL="0" indent="0" algn="ctr">
              <a:buFontTx/>
              <a:buNone/>
              <a:defRPr sz="1400" b="1" i="0" cap="all">
                <a:solidFill>
                  <a:schemeClr val="bg1"/>
                </a:solidFill>
                <a:effectLst/>
              </a:defRPr>
            </a:lvl1pPr>
          </a:lstStyle>
          <a:p>
            <a:pPr lvl="0"/>
            <a:r>
              <a:rPr lang="en-US" dirty="0"/>
              <a:t>Click to edit Master text styles</a:t>
            </a:r>
          </a:p>
        </p:txBody>
      </p:sp>
      <p:sp>
        <p:nvSpPr>
          <p:cNvPr id="14" name="Text Placeholder 8"/>
          <p:cNvSpPr>
            <a:spLocks noGrp="1"/>
          </p:cNvSpPr>
          <p:nvPr>
            <p:ph type="body" sz="quarter" idx="34"/>
          </p:nvPr>
        </p:nvSpPr>
        <p:spPr>
          <a:xfrm>
            <a:off x="7609878" y="2039392"/>
            <a:ext cx="2388795" cy="276999"/>
          </a:xfrm>
          <a:prstGeom prst="rect">
            <a:avLst/>
          </a:prstGeom>
          <a:solidFill>
            <a:schemeClr val="bg2"/>
          </a:solidFill>
        </p:spPr>
        <p:txBody>
          <a:bodyPr vert="horz" wrap="none" anchor="b" anchorCtr="0">
            <a:spAutoFit/>
          </a:bodyPr>
          <a:lstStyle>
            <a:lvl1pPr marL="0" indent="0" algn="ctr">
              <a:buFontTx/>
              <a:buNone/>
              <a:defRPr b="1" i="0" baseline="0">
                <a:solidFill>
                  <a:srgbClr val="002D62"/>
                </a:solidFill>
              </a:defRPr>
            </a:lvl1pPr>
          </a:lstStyle>
          <a:p>
            <a:pPr lvl="0"/>
            <a:r>
              <a:rPr lang="en-US" dirty="0"/>
              <a:t>Click to edit Master text styles</a:t>
            </a:r>
          </a:p>
        </p:txBody>
      </p:sp>
    </p:spTree>
    <p:extLst>
      <p:ext uri="{BB962C8B-B14F-4D97-AF65-F5344CB8AC3E}">
        <p14:creationId xmlns:p14="http://schemas.microsoft.com/office/powerpoint/2010/main" val="1782065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 Chart Boxes">
    <p:spTree>
      <p:nvGrpSpPr>
        <p:cNvPr id="1" name=""/>
        <p:cNvGrpSpPr/>
        <p:nvPr/>
      </p:nvGrpSpPr>
      <p:grpSpPr>
        <a:xfrm>
          <a:off x="0" y="0"/>
          <a:ext cx="0" cy="0"/>
          <a:chOff x="0" y="0"/>
          <a:chExt cx="0" cy="0"/>
        </a:xfrm>
      </p:grpSpPr>
      <p:sp>
        <p:nvSpPr>
          <p:cNvPr id="13" name="Rectangle 12"/>
          <p:cNvSpPr/>
          <p:nvPr userDrawn="1"/>
        </p:nvSpPr>
        <p:spPr>
          <a:xfrm>
            <a:off x="1049867" y="1878014"/>
            <a:ext cx="4800600" cy="1978025"/>
          </a:xfrm>
          <a:prstGeom prst="rect">
            <a:avLst/>
          </a:prstGeom>
          <a:noFill/>
          <a:ln w="12700">
            <a:solidFill>
              <a:srgbClr val="808285"/>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4" name="Rectangle 13"/>
          <p:cNvSpPr/>
          <p:nvPr userDrawn="1"/>
        </p:nvSpPr>
        <p:spPr>
          <a:xfrm>
            <a:off x="6322485" y="1874839"/>
            <a:ext cx="4798484" cy="1978025"/>
          </a:xfrm>
          <a:prstGeom prst="rect">
            <a:avLst/>
          </a:prstGeom>
          <a:noFill/>
          <a:ln w="12700">
            <a:solidFill>
              <a:srgbClr val="808285"/>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6" name="Rectangle 15"/>
          <p:cNvSpPr/>
          <p:nvPr userDrawn="1"/>
        </p:nvSpPr>
        <p:spPr>
          <a:xfrm>
            <a:off x="1049867" y="4159251"/>
            <a:ext cx="4800600" cy="1978025"/>
          </a:xfrm>
          <a:prstGeom prst="rect">
            <a:avLst/>
          </a:prstGeom>
          <a:noFill/>
          <a:ln w="12700">
            <a:solidFill>
              <a:srgbClr val="808285"/>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7" name="Rectangle 16"/>
          <p:cNvSpPr/>
          <p:nvPr userDrawn="1"/>
        </p:nvSpPr>
        <p:spPr>
          <a:xfrm>
            <a:off x="6321425" y="4156076"/>
            <a:ext cx="4800600" cy="1978025"/>
          </a:xfrm>
          <a:prstGeom prst="rect">
            <a:avLst/>
          </a:prstGeom>
          <a:noFill/>
          <a:ln w="12700">
            <a:solidFill>
              <a:srgbClr val="808285"/>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2" name="Title 1"/>
          <p:cNvSpPr>
            <a:spLocks noGrp="1"/>
          </p:cNvSpPr>
          <p:nvPr>
            <p:ph type="title"/>
          </p:nvPr>
        </p:nvSpPr>
        <p:spPr/>
        <p:txBody>
          <a:bodyPr/>
          <a:lstStyle/>
          <a:p>
            <a:r>
              <a:rPr lang="en-US"/>
              <a:t>Click to edit Master title style</a:t>
            </a:r>
          </a:p>
        </p:txBody>
      </p:sp>
      <p:sp>
        <p:nvSpPr>
          <p:cNvPr id="15" name="Text Placeholder 8"/>
          <p:cNvSpPr>
            <a:spLocks noGrp="1"/>
          </p:cNvSpPr>
          <p:nvPr>
            <p:ph type="body" sz="quarter" idx="32"/>
          </p:nvPr>
        </p:nvSpPr>
        <p:spPr>
          <a:xfrm>
            <a:off x="2255770" y="1726353"/>
            <a:ext cx="2388795" cy="276999"/>
          </a:xfrm>
          <a:prstGeom prst="rect">
            <a:avLst/>
          </a:prstGeom>
          <a:solidFill>
            <a:schemeClr val="bg2"/>
          </a:solidFill>
        </p:spPr>
        <p:txBody>
          <a:bodyPr vert="horz" wrap="none" anchor="b" anchorCtr="0">
            <a:spAutoFit/>
          </a:bodyPr>
          <a:lstStyle>
            <a:lvl1pPr marL="0" indent="0" algn="ctr">
              <a:buFontTx/>
              <a:buNone/>
              <a:defRPr b="1" i="0" baseline="0">
                <a:solidFill>
                  <a:srgbClr val="002D62"/>
                </a:solidFill>
              </a:defRPr>
            </a:lvl1pPr>
          </a:lstStyle>
          <a:p>
            <a:pPr lvl="0"/>
            <a:r>
              <a:rPr lang="en-US" dirty="0"/>
              <a:t>Click to edit Master text styles</a:t>
            </a:r>
          </a:p>
        </p:txBody>
      </p:sp>
      <p:sp>
        <p:nvSpPr>
          <p:cNvPr id="4" name="Chart Placeholder 3"/>
          <p:cNvSpPr>
            <a:spLocks noGrp="1"/>
          </p:cNvSpPr>
          <p:nvPr>
            <p:ph type="chart" sz="quarter" idx="34"/>
          </p:nvPr>
        </p:nvSpPr>
        <p:spPr>
          <a:xfrm>
            <a:off x="1177926" y="2027827"/>
            <a:ext cx="4544484" cy="1746250"/>
          </a:xfrm>
          <a:prstGeom prst="rect">
            <a:avLst/>
          </a:prstGeom>
        </p:spPr>
        <p:txBody>
          <a:bodyPr vert="horz"/>
          <a:lstStyle>
            <a:lvl1pPr marL="0" indent="0">
              <a:buFontTx/>
              <a:buNone/>
              <a:defRPr sz="1000"/>
            </a:lvl1pPr>
          </a:lstStyle>
          <a:p>
            <a:pPr lvl="0"/>
            <a:endParaRPr lang="en-US" noProof="0" dirty="0"/>
          </a:p>
        </p:txBody>
      </p:sp>
      <p:sp>
        <p:nvSpPr>
          <p:cNvPr id="18" name="Text Placeholder 8"/>
          <p:cNvSpPr>
            <a:spLocks noGrp="1"/>
          </p:cNvSpPr>
          <p:nvPr>
            <p:ph type="body" sz="quarter" idx="35"/>
          </p:nvPr>
        </p:nvSpPr>
        <p:spPr>
          <a:xfrm>
            <a:off x="7527329" y="1723435"/>
            <a:ext cx="2388795" cy="276999"/>
          </a:xfrm>
          <a:prstGeom prst="rect">
            <a:avLst/>
          </a:prstGeom>
          <a:solidFill>
            <a:schemeClr val="bg2"/>
          </a:solidFill>
        </p:spPr>
        <p:txBody>
          <a:bodyPr vert="horz" wrap="none" anchor="b" anchorCtr="0">
            <a:spAutoFit/>
          </a:bodyPr>
          <a:lstStyle>
            <a:lvl1pPr marL="0" indent="0" algn="ctr">
              <a:buFontTx/>
              <a:buNone/>
              <a:defRPr b="1" i="0" baseline="0">
                <a:solidFill>
                  <a:srgbClr val="002D62"/>
                </a:solidFill>
              </a:defRPr>
            </a:lvl1pPr>
          </a:lstStyle>
          <a:p>
            <a:pPr lvl="0"/>
            <a:r>
              <a:rPr lang="en-US" dirty="0"/>
              <a:t>Click to edit Master text styles</a:t>
            </a:r>
          </a:p>
        </p:txBody>
      </p:sp>
      <p:sp>
        <p:nvSpPr>
          <p:cNvPr id="19" name="Chart Placeholder 3"/>
          <p:cNvSpPr>
            <a:spLocks noGrp="1"/>
          </p:cNvSpPr>
          <p:nvPr>
            <p:ph type="chart" sz="quarter" idx="36"/>
          </p:nvPr>
        </p:nvSpPr>
        <p:spPr>
          <a:xfrm>
            <a:off x="6449485" y="2024909"/>
            <a:ext cx="4544484" cy="1746250"/>
          </a:xfrm>
          <a:prstGeom prst="rect">
            <a:avLst/>
          </a:prstGeom>
        </p:spPr>
        <p:txBody>
          <a:bodyPr vert="horz"/>
          <a:lstStyle>
            <a:lvl1pPr marL="0" indent="0">
              <a:buFontTx/>
              <a:buNone/>
              <a:defRPr sz="1000"/>
            </a:lvl1pPr>
          </a:lstStyle>
          <a:p>
            <a:pPr lvl="0"/>
            <a:endParaRPr lang="en-US" noProof="0" dirty="0"/>
          </a:p>
        </p:txBody>
      </p:sp>
      <p:sp>
        <p:nvSpPr>
          <p:cNvPr id="21" name="Text Placeholder 8"/>
          <p:cNvSpPr>
            <a:spLocks noGrp="1"/>
          </p:cNvSpPr>
          <p:nvPr>
            <p:ph type="body" sz="quarter" idx="37"/>
          </p:nvPr>
        </p:nvSpPr>
        <p:spPr>
          <a:xfrm>
            <a:off x="2255770" y="4007522"/>
            <a:ext cx="2388795" cy="276999"/>
          </a:xfrm>
          <a:prstGeom prst="rect">
            <a:avLst/>
          </a:prstGeom>
          <a:solidFill>
            <a:schemeClr val="bg2"/>
          </a:solidFill>
        </p:spPr>
        <p:txBody>
          <a:bodyPr vert="horz" wrap="none" anchor="b" anchorCtr="0">
            <a:spAutoFit/>
          </a:bodyPr>
          <a:lstStyle>
            <a:lvl1pPr marL="0" indent="0" algn="ctr">
              <a:buFontTx/>
              <a:buNone/>
              <a:defRPr b="1" i="0" baseline="0">
                <a:solidFill>
                  <a:srgbClr val="002D62"/>
                </a:solidFill>
              </a:defRPr>
            </a:lvl1pPr>
          </a:lstStyle>
          <a:p>
            <a:pPr lvl="0"/>
            <a:r>
              <a:rPr lang="en-US" dirty="0"/>
              <a:t>Click to edit Master text styles</a:t>
            </a:r>
          </a:p>
        </p:txBody>
      </p:sp>
      <p:sp>
        <p:nvSpPr>
          <p:cNvPr id="22" name="Chart Placeholder 3"/>
          <p:cNvSpPr>
            <a:spLocks noGrp="1"/>
          </p:cNvSpPr>
          <p:nvPr>
            <p:ph type="chart" sz="quarter" idx="38"/>
          </p:nvPr>
        </p:nvSpPr>
        <p:spPr>
          <a:xfrm>
            <a:off x="1177926" y="4308997"/>
            <a:ext cx="4544484" cy="1746250"/>
          </a:xfrm>
          <a:prstGeom prst="rect">
            <a:avLst/>
          </a:prstGeom>
        </p:spPr>
        <p:txBody>
          <a:bodyPr vert="horz"/>
          <a:lstStyle>
            <a:lvl1pPr marL="0" indent="0">
              <a:buFontTx/>
              <a:buNone/>
              <a:defRPr sz="1000"/>
            </a:lvl1pPr>
          </a:lstStyle>
          <a:p>
            <a:pPr lvl="0"/>
            <a:endParaRPr lang="en-US" noProof="0" dirty="0"/>
          </a:p>
        </p:txBody>
      </p:sp>
      <p:sp>
        <p:nvSpPr>
          <p:cNvPr id="25" name="Chart Placeholder 3"/>
          <p:cNvSpPr>
            <a:spLocks noGrp="1"/>
          </p:cNvSpPr>
          <p:nvPr>
            <p:ph type="chart" sz="quarter" idx="40"/>
          </p:nvPr>
        </p:nvSpPr>
        <p:spPr>
          <a:xfrm>
            <a:off x="6449485" y="4306079"/>
            <a:ext cx="4544484" cy="1746250"/>
          </a:xfrm>
          <a:prstGeom prst="rect">
            <a:avLst/>
          </a:prstGeom>
        </p:spPr>
        <p:txBody>
          <a:bodyPr vert="horz"/>
          <a:lstStyle>
            <a:lvl1pPr marL="0" indent="0">
              <a:buFontTx/>
              <a:buNone/>
              <a:defRPr sz="1000"/>
            </a:lvl1pPr>
          </a:lstStyle>
          <a:p>
            <a:pPr lvl="0"/>
            <a:endParaRPr lang="en-US" noProof="0" dirty="0"/>
          </a:p>
        </p:txBody>
      </p:sp>
      <p:sp>
        <p:nvSpPr>
          <p:cNvPr id="28" name="Text Placeholder 12"/>
          <p:cNvSpPr>
            <a:spLocks noGrp="1"/>
          </p:cNvSpPr>
          <p:nvPr>
            <p:ph type="body" sz="quarter" idx="19"/>
          </p:nvPr>
        </p:nvSpPr>
        <p:spPr>
          <a:xfrm>
            <a:off x="487680" y="164680"/>
            <a:ext cx="9753600" cy="209550"/>
          </a:xfrm>
          <a:prstGeom prst="rect">
            <a:avLst/>
          </a:prstGeom>
        </p:spPr>
        <p:txBody>
          <a:bodyPr vert="horz"/>
          <a:lstStyle>
            <a:lvl1pPr marL="0" indent="0">
              <a:buFontTx/>
              <a:buNone/>
              <a:defRPr sz="1000" b="1" i="0" baseline="0">
                <a:solidFill>
                  <a:schemeClr val="tx1"/>
                </a:solidFill>
              </a:defRPr>
            </a:lvl1pPr>
          </a:lstStyle>
          <a:p>
            <a:pPr lvl="0"/>
            <a:r>
              <a:rPr lang="en-US" dirty="0"/>
              <a:t>Click to edit Master text styles</a:t>
            </a:r>
          </a:p>
        </p:txBody>
      </p:sp>
      <p:sp>
        <p:nvSpPr>
          <p:cNvPr id="29" name="Content Placeholder 4"/>
          <p:cNvSpPr>
            <a:spLocks noGrp="1"/>
          </p:cNvSpPr>
          <p:nvPr>
            <p:ph sz="quarter" idx="11"/>
          </p:nvPr>
        </p:nvSpPr>
        <p:spPr>
          <a:xfrm>
            <a:off x="487681" y="1143000"/>
            <a:ext cx="9766063" cy="400110"/>
          </a:xfrm>
          <a:prstGeom prst="rect">
            <a:avLst/>
          </a:prstGeom>
          <a:solidFill>
            <a:srgbClr val="002D62"/>
          </a:solidFill>
          <a:ln w="12700">
            <a:noFill/>
          </a:ln>
          <a:effectLst/>
        </p:spPr>
        <p:txBody>
          <a:bodyPr wrap="square" lIns="91440" tIns="91440" rIns="91440" bIns="91440" anchor="ctr" anchorCtr="0">
            <a:spAutoFit/>
          </a:bodyPr>
          <a:lstStyle>
            <a:lvl1pPr marL="0" indent="0" algn="ctr">
              <a:buFontTx/>
              <a:buNone/>
              <a:defRPr sz="1400" b="1" i="0" cap="all">
                <a:solidFill>
                  <a:schemeClr val="bg1"/>
                </a:solidFill>
                <a:effectLst/>
              </a:defRPr>
            </a:lvl1pPr>
          </a:lstStyle>
          <a:p>
            <a:pPr lvl="0"/>
            <a:r>
              <a:rPr lang="en-US" dirty="0"/>
              <a:t>Click to edit Master text styles</a:t>
            </a:r>
          </a:p>
        </p:txBody>
      </p:sp>
      <p:sp>
        <p:nvSpPr>
          <p:cNvPr id="23" name="Text Placeholder 8"/>
          <p:cNvSpPr>
            <a:spLocks noGrp="1"/>
          </p:cNvSpPr>
          <p:nvPr>
            <p:ph type="body" sz="quarter" idx="42"/>
          </p:nvPr>
        </p:nvSpPr>
        <p:spPr>
          <a:xfrm>
            <a:off x="7527329" y="4005545"/>
            <a:ext cx="2388795" cy="276999"/>
          </a:xfrm>
          <a:prstGeom prst="rect">
            <a:avLst/>
          </a:prstGeom>
          <a:solidFill>
            <a:schemeClr val="bg2"/>
          </a:solidFill>
        </p:spPr>
        <p:txBody>
          <a:bodyPr vert="horz" wrap="none" anchor="b" anchorCtr="0">
            <a:spAutoFit/>
          </a:bodyPr>
          <a:lstStyle>
            <a:lvl1pPr marL="0" indent="0" algn="ctr">
              <a:buFontTx/>
              <a:buNone/>
              <a:defRPr b="1" i="0" baseline="0">
                <a:solidFill>
                  <a:srgbClr val="002D62"/>
                </a:solidFill>
              </a:defRPr>
            </a:lvl1pPr>
          </a:lstStyle>
          <a:p>
            <a:pPr lvl="0"/>
            <a:r>
              <a:rPr lang="en-US" dirty="0"/>
              <a:t>Click to edit Master text styles</a:t>
            </a:r>
          </a:p>
        </p:txBody>
      </p:sp>
    </p:spTree>
    <p:extLst>
      <p:ext uri="{BB962C8B-B14F-4D97-AF65-F5344CB8AC3E}">
        <p14:creationId xmlns:p14="http://schemas.microsoft.com/office/powerpoint/2010/main" val="21186485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 content 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5"/>
          <p:cNvSpPr>
            <a:spLocks noGrp="1"/>
          </p:cNvSpPr>
          <p:nvPr>
            <p:ph sz="quarter" idx="14"/>
          </p:nvPr>
        </p:nvSpPr>
        <p:spPr>
          <a:xfrm>
            <a:off x="1012952" y="1903476"/>
            <a:ext cx="4775200" cy="1905000"/>
          </a:xfrm>
          <a:prstGeom prst="rect">
            <a:avLst/>
          </a:prstGeom>
        </p:spPr>
        <p:txBody>
          <a:bodyPr vert="horz"/>
          <a:lstStyle>
            <a:lvl1pPr indent="-118872">
              <a:defRPr lang="en-US" sz="1000" kern="1200" baseline="0" dirty="0" smtClean="0">
                <a:solidFill>
                  <a:schemeClr val="tx2"/>
                </a:solidFill>
                <a:latin typeface="Arial"/>
                <a:ea typeface="MS PGothic" pitchFamily="34" charset="-128"/>
                <a:cs typeface="Arial"/>
              </a:defRPr>
            </a:lvl1pPr>
            <a:lvl2pPr indent="-118872">
              <a:defRPr lang="en-US" sz="1000" kern="1200" baseline="0" dirty="0" smtClean="0">
                <a:solidFill>
                  <a:schemeClr val="tx2"/>
                </a:solidFill>
                <a:latin typeface="Arial"/>
                <a:ea typeface="MS PGothic" pitchFamily="34" charset="-128"/>
                <a:cs typeface="Arial"/>
              </a:defRPr>
            </a:lvl2pPr>
            <a:lvl3pPr indent="-347472" algn="l" defTabSz="457200" rtl="0" eaLnBrk="0" fontAlgn="base" hangingPunct="0">
              <a:spcBef>
                <a:spcPct val="20000"/>
              </a:spcBef>
              <a:spcAft>
                <a:spcPct val="0"/>
              </a:spcAft>
              <a:buSzPct val="100000"/>
              <a:buFont typeface="Arial" pitchFamily="34" charset="0"/>
              <a:buChar char="–"/>
              <a:defRPr lang="en-US" sz="1000" kern="1200" baseline="0" dirty="0" smtClean="0">
                <a:solidFill>
                  <a:schemeClr val="tx2"/>
                </a:solidFill>
                <a:latin typeface="Arial"/>
                <a:ea typeface="MS PGothic" pitchFamily="34" charset="-128"/>
                <a:cs typeface="Arial"/>
              </a:defRPr>
            </a:lvl3pPr>
            <a:lvl4pPr indent="-182880" algn="l" defTabSz="457200" rtl="0" eaLnBrk="0" fontAlgn="base" hangingPunct="0">
              <a:spcBef>
                <a:spcPct val="20000"/>
              </a:spcBef>
              <a:spcAft>
                <a:spcPct val="0"/>
              </a:spcAft>
              <a:buSzPct val="100000"/>
              <a:buFont typeface="Arial" pitchFamily="34" charset="0"/>
              <a:buChar char="–"/>
              <a:defRPr lang="en-US" sz="1000" kern="1200" baseline="0" dirty="0" smtClean="0">
                <a:solidFill>
                  <a:schemeClr val="tx2"/>
                </a:solidFill>
                <a:latin typeface="Arial"/>
                <a:ea typeface="MS PGothic" pitchFamily="34" charset="-128"/>
                <a:cs typeface="Arial"/>
              </a:defRPr>
            </a:lvl4pPr>
            <a:lvl5pPr indent="-118872">
              <a:defRPr lang="en-US" sz="1000" kern="1200" baseline="0" dirty="0">
                <a:solidFill>
                  <a:schemeClr val="tx2"/>
                </a:solidFill>
                <a:latin typeface="Arial"/>
                <a:ea typeface="MS PGothic" pitchFamily="34" charset="-128"/>
                <a:cs typeface="Arial"/>
              </a:defRPr>
            </a:lvl5pPr>
          </a:lstStyle>
          <a:p>
            <a:pPr marL="117475" lvl="0" indent="-118872" algn="l" defTabSz="457200" rtl="0" eaLnBrk="0" fontAlgn="base" hangingPunct="0">
              <a:spcBef>
                <a:spcPts val="1200"/>
              </a:spcBef>
              <a:spcAft>
                <a:spcPct val="0"/>
              </a:spcAft>
              <a:buClrTx/>
              <a:buSzPct val="100000"/>
              <a:buFont typeface="Arial" pitchFamily="34" charset="0"/>
              <a:buChar char="•"/>
            </a:pPr>
            <a:r>
              <a:rPr lang="en-US" dirty="0"/>
              <a:t>Click to edit Master text styles</a:t>
            </a:r>
          </a:p>
          <a:p>
            <a:pPr marL="914400" lvl="1" indent="-347472" algn="l" defTabSz="457200" rtl="0" eaLnBrk="0" fontAlgn="base" hangingPunct="0">
              <a:spcBef>
                <a:spcPct val="20000"/>
              </a:spcBef>
              <a:spcAft>
                <a:spcPct val="0"/>
              </a:spcAft>
              <a:buSzPct val="100000"/>
              <a:buFont typeface="Arial" pitchFamily="34" charset="0"/>
              <a:buChar char="–"/>
            </a:pPr>
            <a:r>
              <a:rPr lang="en-US" dirty="0"/>
              <a:t>Second level</a:t>
            </a:r>
          </a:p>
          <a:p>
            <a:pPr marL="1325880" lvl="2" indent="-347472" algn="l" defTabSz="457200" rtl="0" eaLnBrk="0" fontAlgn="base" hangingPunct="0">
              <a:spcBef>
                <a:spcPct val="20000"/>
              </a:spcBef>
              <a:spcAft>
                <a:spcPct val="0"/>
              </a:spcAft>
              <a:buSzPct val="100000"/>
              <a:buFont typeface="Arial" pitchFamily="34" charset="0"/>
              <a:buChar char="–"/>
            </a:pPr>
            <a:r>
              <a:rPr lang="en-US" dirty="0"/>
              <a:t>Third level</a:t>
            </a:r>
          </a:p>
          <a:p>
            <a:pPr marL="1755648" lvl="3" indent="-347472" algn="l" defTabSz="457200" rtl="0" eaLnBrk="0" fontAlgn="base" hangingPunct="0">
              <a:spcBef>
                <a:spcPct val="20000"/>
              </a:spcBef>
              <a:spcAft>
                <a:spcPct val="0"/>
              </a:spcAft>
              <a:buSzPct val="100000"/>
              <a:buFont typeface="Arial" pitchFamily="34" charset="0"/>
              <a:buChar char="–"/>
            </a:pPr>
            <a:r>
              <a:rPr lang="en-US" dirty="0"/>
              <a:t>Fourth level</a:t>
            </a:r>
          </a:p>
          <a:p>
            <a:pPr marL="2194560" lvl="4" indent="-347472" algn="l" defTabSz="457200" rtl="0" eaLnBrk="0" fontAlgn="base" hangingPunct="0">
              <a:spcBef>
                <a:spcPct val="20000"/>
              </a:spcBef>
              <a:spcAft>
                <a:spcPct val="0"/>
              </a:spcAft>
              <a:buSzPct val="100000"/>
              <a:buFont typeface="Arial" pitchFamily="34" charset="0"/>
              <a:buChar char="–"/>
            </a:pPr>
            <a:r>
              <a:rPr lang="en-US" dirty="0"/>
              <a:t>Fifth level</a:t>
            </a:r>
          </a:p>
        </p:txBody>
      </p:sp>
      <p:sp>
        <p:nvSpPr>
          <p:cNvPr id="15" name="Text Placeholder 12"/>
          <p:cNvSpPr>
            <a:spLocks noGrp="1"/>
          </p:cNvSpPr>
          <p:nvPr>
            <p:ph type="body" sz="quarter" idx="19"/>
          </p:nvPr>
        </p:nvSpPr>
        <p:spPr>
          <a:xfrm>
            <a:off x="487680" y="164680"/>
            <a:ext cx="9753600" cy="209550"/>
          </a:xfrm>
          <a:prstGeom prst="rect">
            <a:avLst/>
          </a:prstGeom>
        </p:spPr>
        <p:txBody>
          <a:bodyPr vert="horz"/>
          <a:lstStyle>
            <a:lvl1pPr marL="0" indent="0">
              <a:buFontTx/>
              <a:buNone/>
              <a:defRPr sz="1000" b="1" i="0" baseline="0">
                <a:solidFill>
                  <a:srgbClr val="002D62"/>
                </a:solidFill>
              </a:defRPr>
            </a:lvl1pPr>
          </a:lstStyle>
          <a:p>
            <a:pPr lvl="0"/>
            <a:r>
              <a:rPr lang="en-US" dirty="0"/>
              <a:t>Click to edit Master text styles</a:t>
            </a:r>
          </a:p>
        </p:txBody>
      </p:sp>
      <p:sp>
        <p:nvSpPr>
          <p:cNvPr id="16" name="Content Placeholder 4"/>
          <p:cNvSpPr>
            <a:spLocks noGrp="1"/>
          </p:cNvSpPr>
          <p:nvPr>
            <p:ph sz="quarter" idx="11"/>
          </p:nvPr>
        </p:nvSpPr>
        <p:spPr>
          <a:xfrm>
            <a:off x="487681" y="1143000"/>
            <a:ext cx="9766063" cy="400110"/>
          </a:xfrm>
          <a:prstGeom prst="rect">
            <a:avLst/>
          </a:prstGeom>
          <a:solidFill>
            <a:srgbClr val="002D62"/>
          </a:solidFill>
          <a:ln w="12700">
            <a:noFill/>
          </a:ln>
          <a:effectLst/>
        </p:spPr>
        <p:txBody>
          <a:bodyPr wrap="square" lIns="91440" tIns="91440" rIns="91440" bIns="91440" anchor="ctr" anchorCtr="0">
            <a:spAutoFit/>
          </a:bodyPr>
          <a:lstStyle>
            <a:lvl1pPr marL="0" indent="0" algn="ctr">
              <a:buFontTx/>
              <a:buNone/>
              <a:defRPr sz="1400" b="1" i="0" cap="all">
                <a:solidFill>
                  <a:schemeClr val="bg1"/>
                </a:solidFill>
                <a:effectLst/>
              </a:defRPr>
            </a:lvl1pPr>
          </a:lstStyle>
          <a:p>
            <a:pPr lvl="0"/>
            <a:r>
              <a:rPr lang="en-US" dirty="0"/>
              <a:t>Click to edit Master text styles</a:t>
            </a:r>
          </a:p>
        </p:txBody>
      </p:sp>
      <p:sp>
        <p:nvSpPr>
          <p:cNvPr id="19" name="Content Placeholder 5"/>
          <p:cNvSpPr>
            <a:spLocks noGrp="1"/>
          </p:cNvSpPr>
          <p:nvPr>
            <p:ph sz="quarter" idx="20"/>
          </p:nvPr>
        </p:nvSpPr>
        <p:spPr>
          <a:xfrm>
            <a:off x="6498336" y="1903476"/>
            <a:ext cx="4775200" cy="1905000"/>
          </a:xfrm>
          <a:prstGeom prst="rect">
            <a:avLst/>
          </a:prstGeom>
        </p:spPr>
        <p:txBody>
          <a:bodyPr vert="horz"/>
          <a:lstStyle>
            <a:lvl1pPr indent="-118872">
              <a:defRPr lang="en-US" sz="1000" kern="1200" baseline="0" dirty="0" smtClean="0">
                <a:solidFill>
                  <a:schemeClr val="tx2"/>
                </a:solidFill>
                <a:latin typeface="Arial"/>
                <a:ea typeface="MS PGothic" pitchFamily="34" charset="-128"/>
                <a:cs typeface="Arial"/>
              </a:defRPr>
            </a:lvl1pPr>
            <a:lvl2pPr indent="-118872">
              <a:defRPr lang="en-US" sz="1000" kern="1200" baseline="0" dirty="0" smtClean="0">
                <a:solidFill>
                  <a:schemeClr val="tx2"/>
                </a:solidFill>
                <a:latin typeface="Arial"/>
                <a:ea typeface="MS PGothic" pitchFamily="34" charset="-128"/>
                <a:cs typeface="Arial"/>
              </a:defRPr>
            </a:lvl2pPr>
            <a:lvl3pPr indent="-347472" algn="l" defTabSz="457200" rtl="0" eaLnBrk="0" fontAlgn="base" hangingPunct="0">
              <a:spcBef>
                <a:spcPct val="20000"/>
              </a:spcBef>
              <a:spcAft>
                <a:spcPct val="0"/>
              </a:spcAft>
              <a:buSzPct val="100000"/>
              <a:buFont typeface="Arial" pitchFamily="34" charset="0"/>
              <a:buChar char="–"/>
              <a:defRPr lang="en-US" sz="1000" kern="1200" baseline="0" dirty="0" smtClean="0">
                <a:solidFill>
                  <a:schemeClr val="tx2"/>
                </a:solidFill>
                <a:latin typeface="Arial"/>
                <a:ea typeface="MS PGothic" pitchFamily="34" charset="-128"/>
                <a:cs typeface="Arial"/>
              </a:defRPr>
            </a:lvl3pPr>
            <a:lvl4pPr indent="-182880" algn="l" defTabSz="457200" rtl="0" eaLnBrk="0" fontAlgn="base" hangingPunct="0">
              <a:spcBef>
                <a:spcPct val="20000"/>
              </a:spcBef>
              <a:spcAft>
                <a:spcPct val="0"/>
              </a:spcAft>
              <a:buSzPct val="100000"/>
              <a:buFont typeface="Arial" pitchFamily="34" charset="0"/>
              <a:buChar char="–"/>
              <a:defRPr lang="en-US" sz="1000" kern="1200" baseline="0" dirty="0" smtClean="0">
                <a:solidFill>
                  <a:schemeClr val="tx2"/>
                </a:solidFill>
                <a:latin typeface="Arial"/>
                <a:ea typeface="MS PGothic" pitchFamily="34" charset="-128"/>
                <a:cs typeface="Arial"/>
              </a:defRPr>
            </a:lvl4pPr>
            <a:lvl5pPr indent="-118872">
              <a:defRPr lang="en-US" sz="1000" kern="1200" baseline="0" dirty="0">
                <a:solidFill>
                  <a:schemeClr val="tx2"/>
                </a:solidFill>
                <a:latin typeface="Arial"/>
                <a:ea typeface="MS PGothic" pitchFamily="34" charset="-128"/>
                <a:cs typeface="Arial"/>
              </a:defRPr>
            </a:lvl5pPr>
          </a:lstStyle>
          <a:p>
            <a:pPr marL="117475" lvl="0" indent="-118872" algn="l" defTabSz="457200" rtl="0" eaLnBrk="0" fontAlgn="base" hangingPunct="0">
              <a:spcBef>
                <a:spcPts val="1200"/>
              </a:spcBef>
              <a:spcAft>
                <a:spcPct val="0"/>
              </a:spcAft>
              <a:buClrTx/>
              <a:buSzPct val="100000"/>
              <a:buFont typeface="Arial" pitchFamily="34" charset="0"/>
              <a:buChar char="•"/>
            </a:pPr>
            <a:r>
              <a:rPr lang="en-US" dirty="0"/>
              <a:t>Click to edit Master text styles</a:t>
            </a:r>
          </a:p>
          <a:p>
            <a:pPr marL="914400" lvl="1" indent="-347472" algn="l" defTabSz="457200" rtl="0" eaLnBrk="0" fontAlgn="base" hangingPunct="0">
              <a:spcBef>
                <a:spcPct val="20000"/>
              </a:spcBef>
              <a:spcAft>
                <a:spcPct val="0"/>
              </a:spcAft>
              <a:buSzPct val="100000"/>
              <a:buFont typeface="Arial" pitchFamily="34" charset="0"/>
              <a:buChar char="–"/>
            </a:pPr>
            <a:r>
              <a:rPr lang="en-US" dirty="0"/>
              <a:t>Second level</a:t>
            </a:r>
          </a:p>
          <a:p>
            <a:pPr marL="1325880" lvl="2" indent="-347472" algn="l" defTabSz="457200" rtl="0" eaLnBrk="0" fontAlgn="base" hangingPunct="0">
              <a:spcBef>
                <a:spcPct val="20000"/>
              </a:spcBef>
              <a:spcAft>
                <a:spcPct val="0"/>
              </a:spcAft>
              <a:buSzPct val="100000"/>
              <a:buFont typeface="Arial" pitchFamily="34" charset="0"/>
              <a:buChar char="–"/>
            </a:pPr>
            <a:r>
              <a:rPr lang="en-US" dirty="0"/>
              <a:t>Third level</a:t>
            </a:r>
          </a:p>
          <a:p>
            <a:pPr marL="1755648" lvl="3" indent="-347472" algn="l" defTabSz="457200" rtl="0" eaLnBrk="0" fontAlgn="base" hangingPunct="0">
              <a:spcBef>
                <a:spcPct val="20000"/>
              </a:spcBef>
              <a:spcAft>
                <a:spcPct val="0"/>
              </a:spcAft>
              <a:buSzPct val="100000"/>
              <a:buFont typeface="Arial" pitchFamily="34" charset="0"/>
              <a:buChar char="–"/>
            </a:pPr>
            <a:r>
              <a:rPr lang="en-US" dirty="0"/>
              <a:t>Fourth level</a:t>
            </a:r>
          </a:p>
          <a:p>
            <a:pPr marL="2194560" lvl="4" indent="-347472" algn="l" defTabSz="457200" rtl="0" eaLnBrk="0" fontAlgn="base" hangingPunct="0">
              <a:spcBef>
                <a:spcPct val="20000"/>
              </a:spcBef>
              <a:spcAft>
                <a:spcPct val="0"/>
              </a:spcAft>
              <a:buSzPct val="100000"/>
              <a:buFont typeface="Arial" pitchFamily="34" charset="0"/>
              <a:buChar char="–"/>
            </a:pPr>
            <a:r>
              <a:rPr lang="en-US" dirty="0"/>
              <a:t>Fifth level</a:t>
            </a:r>
          </a:p>
        </p:txBody>
      </p:sp>
      <p:sp>
        <p:nvSpPr>
          <p:cNvPr id="20" name="Content Placeholder 5"/>
          <p:cNvSpPr>
            <a:spLocks noGrp="1"/>
          </p:cNvSpPr>
          <p:nvPr>
            <p:ph sz="quarter" idx="21"/>
          </p:nvPr>
        </p:nvSpPr>
        <p:spPr>
          <a:xfrm>
            <a:off x="1012952" y="4041648"/>
            <a:ext cx="4775200" cy="1905000"/>
          </a:xfrm>
          <a:prstGeom prst="rect">
            <a:avLst/>
          </a:prstGeom>
        </p:spPr>
        <p:txBody>
          <a:bodyPr vert="horz"/>
          <a:lstStyle>
            <a:lvl1pPr indent="-118872">
              <a:defRPr lang="en-US" sz="1000" kern="1200" baseline="0" dirty="0" smtClean="0">
                <a:solidFill>
                  <a:schemeClr val="tx2"/>
                </a:solidFill>
                <a:latin typeface="Arial"/>
                <a:ea typeface="MS PGothic" pitchFamily="34" charset="-128"/>
                <a:cs typeface="Arial"/>
              </a:defRPr>
            </a:lvl1pPr>
            <a:lvl2pPr indent="-118872">
              <a:defRPr lang="en-US" sz="1000" kern="1200" baseline="0" dirty="0" smtClean="0">
                <a:solidFill>
                  <a:schemeClr val="tx2"/>
                </a:solidFill>
                <a:latin typeface="Arial"/>
                <a:ea typeface="MS PGothic" pitchFamily="34" charset="-128"/>
                <a:cs typeface="Arial"/>
              </a:defRPr>
            </a:lvl2pPr>
            <a:lvl3pPr indent="-347472" algn="l" defTabSz="457200" rtl="0" eaLnBrk="0" fontAlgn="base" hangingPunct="0">
              <a:spcBef>
                <a:spcPct val="20000"/>
              </a:spcBef>
              <a:spcAft>
                <a:spcPct val="0"/>
              </a:spcAft>
              <a:buSzPct val="100000"/>
              <a:buFont typeface="Arial" pitchFamily="34" charset="0"/>
              <a:buChar char="–"/>
              <a:defRPr lang="en-US" sz="1000" kern="1200" baseline="0" dirty="0" smtClean="0">
                <a:solidFill>
                  <a:schemeClr val="tx2"/>
                </a:solidFill>
                <a:latin typeface="Arial"/>
                <a:ea typeface="MS PGothic" pitchFamily="34" charset="-128"/>
                <a:cs typeface="Arial"/>
              </a:defRPr>
            </a:lvl3pPr>
            <a:lvl4pPr indent="-182880" algn="l" defTabSz="457200" rtl="0" eaLnBrk="0" fontAlgn="base" hangingPunct="0">
              <a:spcBef>
                <a:spcPct val="20000"/>
              </a:spcBef>
              <a:spcAft>
                <a:spcPct val="0"/>
              </a:spcAft>
              <a:buSzPct val="100000"/>
              <a:buFont typeface="Arial" pitchFamily="34" charset="0"/>
              <a:buChar char="–"/>
              <a:defRPr lang="en-US" sz="1000" kern="1200" baseline="0" dirty="0" smtClean="0">
                <a:solidFill>
                  <a:schemeClr val="tx2"/>
                </a:solidFill>
                <a:latin typeface="Arial"/>
                <a:ea typeface="MS PGothic" pitchFamily="34" charset="-128"/>
                <a:cs typeface="Arial"/>
              </a:defRPr>
            </a:lvl4pPr>
            <a:lvl5pPr indent="-118872">
              <a:defRPr lang="en-US" sz="1000" kern="1200" baseline="0" dirty="0">
                <a:solidFill>
                  <a:schemeClr val="tx2"/>
                </a:solidFill>
                <a:latin typeface="Arial"/>
                <a:ea typeface="MS PGothic" pitchFamily="34" charset="-128"/>
                <a:cs typeface="Arial"/>
              </a:defRPr>
            </a:lvl5pPr>
          </a:lstStyle>
          <a:p>
            <a:pPr marL="117475" lvl="0" indent="-118872" algn="l" defTabSz="457200" rtl="0" eaLnBrk="0" fontAlgn="base" hangingPunct="0">
              <a:spcBef>
                <a:spcPts val="1200"/>
              </a:spcBef>
              <a:spcAft>
                <a:spcPct val="0"/>
              </a:spcAft>
              <a:buClrTx/>
              <a:buSzPct val="100000"/>
              <a:buFont typeface="Arial" pitchFamily="34" charset="0"/>
              <a:buChar char="•"/>
            </a:pPr>
            <a:r>
              <a:rPr lang="en-US" dirty="0"/>
              <a:t>Click to edit Master text styles</a:t>
            </a:r>
          </a:p>
          <a:p>
            <a:pPr marL="914400" lvl="1" indent="-347472" algn="l" defTabSz="457200" rtl="0" eaLnBrk="0" fontAlgn="base" hangingPunct="0">
              <a:spcBef>
                <a:spcPct val="20000"/>
              </a:spcBef>
              <a:spcAft>
                <a:spcPct val="0"/>
              </a:spcAft>
              <a:buSzPct val="100000"/>
              <a:buFont typeface="Arial" pitchFamily="34" charset="0"/>
              <a:buChar char="–"/>
            </a:pPr>
            <a:r>
              <a:rPr lang="en-US" dirty="0"/>
              <a:t>Second level</a:t>
            </a:r>
          </a:p>
          <a:p>
            <a:pPr marL="1325880" lvl="2" indent="-347472" algn="l" defTabSz="457200" rtl="0" eaLnBrk="0" fontAlgn="base" hangingPunct="0">
              <a:spcBef>
                <a:spcPct val="20000"/>
              </a:spcBef>
              <a:spcAft>
                <a:spcPct val="0"/>
              </a:spcAft>
              <a:buSzPct val="100000"/>
              <a:buFont typeface="Arial" pitchFamily="34" charset="0"/>
              <a:buChar char="–"/>
            </a:pPr>
            <a:r>
              <a:rPr lang="en-US" dirty="0"/>
              <a:t>Third level</a:t>
            </a:r>
          </a:p>
          <a:p>
            <a:pPr marL="1755648" lvl="3" indent="-347472" algn="l" defTabSz="457200" rtl="0" eaLnBrk="0" fontAlgn="base" hangingPunct="0">
              <a:spcBef>
                <a:spcPct val="20000"/>
              </a:spcBef>
              <a:spcAft>
                <a:spcPct val="0"/>
              </a:spcAft>
              <a:buSzPct val="100000"/>
              <a:buFont typeface="Arial" pitchFamily="34" charset="0"/>
              <a:buChar char="–"/>
            </a:pPr>
            <a:r>
              <a:rPr lang="en-US" dirty="0"/>
              <a:t>Fourth level</a:t>
            </a:r>
          </a:p>
          <a:p>
            <a:pPr marL="2194560" lvl="4" indent="-347472" algn="l" defTabSz="457200" rtl="0" eaLnBrk="0" fontAlgn="base" hangingPunct="0">
              <a:spcBef>
                <a:spcPct val="20000"/>
              </a:spcBef>
              <a:spcAft>
                <a:spcPct val="0"/>
              </a:spcAft>
              <a:buSzPct val="100000"/>
              <a:buFont typeface="Arial" pitchFamily="34" charset="0"/>
              <a:buChar char="–"/>
            </a:pPr>
            <a:r>
              <a:rPr lang="en-US" dirty="0"/>
              <a:t>Fifth level</a:t>
            </a:r>
          </a:p>
        </p:txBody>
      </p:sp>
      <p:sp>
        <p:nvSpPr>
          <p:cNvPr id="21" name="Content Placeholder 5"/>
          <p:cNvSpPr>
            <a:spLocks noGrp="1"/>
          </p:cNvSpPr>
          <p:nvPr>
            <p:ph sz="quarter" idx="22"/>
          </p:nvPr>
        </p:nvSpPr>
        <p:spPr>
          <a:xfrm>
            <a:off x="6498336" y="4041648"/>
            <a:ext cx="4775200" cy="1905000"/>
          </a:xfrm>
          <a:prstGeom prst="rect">
            <a:avLst/>
          </a:prstGeom>
        </p:spPr>
        <p:txBody>
          <a:bodyPr vert="horz"/>
          <a:lstStyle>
            <a:lvl1pPr indent="-118872">
              <a:defRPr lang="en-US" sz="1000" kern="1200" baseline="0" dirty="0" smtClean="0">
                <a:solidFill>
                  <a:schemeClr val="tx2"/>
                </a:solidFill>
                <a:latin typeface="Arial"/>
                <a:ea typeface="MS PGothic" pitchFamily="34" charset="-128"/>
                <a:cs typeface="Arial"/>
              </a:defRPr>
            </a:lvl1pPr>
            <a:lvl2pPr indent="-118872">
              <a:defRPr lang="en-US" sz="1000" kern="1200" baseline="0" dirty="0" smtClean="0">
                <a:solidFill>
                  <a:schemeClr val="tx2"/>
                </a:solidFill>
                <a:latin typeface="Arial"/>
                <a:ea typeface="MS PGothic" pitchFamily="34" charset="-128"/>
                <a:cs typeface="Arial"/>
              </a:defRPr>
            </a:lvl2pPr>
            <a:lvl3pPr indent="-347472" algn="l" defTabSz="457200" rtl="0" eaLnBrk="0" fontAlgn="base" hangingPunct="0">
              <a:spcBef>
                <a:spcPct val="20000"/>
              </a:spcBef>
              <a:spcAft>
                <a:spcPct val="0"/>
              </a:spcAft>
              <a:buSzPct val="100000"/>
              <a:buFont typeface="Arial" pitchFamily="34" charset="0"/>
              <a:buChar char="–"/>
              <a:defRPr lang="en-US" sz="1000" kern="1200" baseline="0" dirty="0" smtClean="0">
                <a:solidFill>
                  <a:schemeClr val="tx2"/>
                </a:solidFill>
                <a:latin typeface="Arial"/>
                <a:ea typeface="MS PGothic" pitchFamily="34" charset="-128"/>
                <a:cs typeface="Arial"/>
              </a:defRPr>
            </a:lvl3pPr>
            <a:lvl4pPr indent="-182880" algn="l" defTabSz="457200" rtl="0" eaLnBrk="0" fontAlgn="base" hangingPunct="0">
              <a:spcBef>
                <a:spcPct val="20000"/>
              </a:spcBef>
              <a:spcAft>
                <a:spcPct val="0"/>
              </a:spcAft>
              <a:buSzPct val="100000"/>
              <a:buFont typeface="Arial" pitchFamily="34" charset="0"/>
              <a:buChar char="–"/>
              <a:defRPr lang="en-US" sz="1000" kern="1200" baseline="0" dirty="0" smtClean="0">
                <a:solidFill>
                  <a:schemeClr val="tx2"/>
                </a:solidFill>
                <a:latin typeface="Arial"/>
                <a:ea typeface="MS PGothic" pitchFamily="34" charset="-128"/>
                <a:cs typeface="Arial"/>
              </a:defRPr>
            </a:lvl4pPr>
            <a:lvl5pPr indent="-118872">
              <a:defRPr lang="en-US" sz="1000" kern="1200" baseline="0" dirty="0">
                <a:solidFill>
                  <a:schemeClr val="tx2"/>
                </a:solidFill>
                <a:latin typeface="Arial"/>
                <a:ea typeface="MS PGothic" pitchFamily="34" charset="-128"/>
                <a:cs typeface="Arial"/>
              </a:defRPr>
            </a:lvl5pPr>
          </a:lstStyle>
          <a:p>
            <a:pPr marL="117475" lvl="0" indent="-118872" algn="l" defTabSz="457200" rtl="0" eaLnBrk="0" fontAlgn="base" hangingPunct="0">
              <a:spcBef>
                <a:spcPts val="1200"/>
              </a:spcBef>
              <a:spcAft>
                <a:spcPct val="0"/>
              </a:spcAft>
              <a:buClrTx/>
              <a:buSzPct val="100000"/>
              <a:buFont typeface="Arial" pitchFamily="34" charset="0"/>
              <a:buChar char="•"/>
            </a:pPr>
            <a:r>
              <a:rPr lang="en-US" dirty="0"/>
              <a:t>Click to edit Master text styles</a:t>
            </a:r>
          </a:p>
          <a:p>
            <a:pPr marL="914400" lvl="1" indent="-347472" algn="l" defTabSz="457200" rtl="0" eaLnBrk="0" fontAlgn="base" hangingPunct="0">
              <a:spcBef>
                <a:spcPct val="20000"/>
              </a:spcBef>
              <a:spcAft>
                <a:spcPct val="0"/>
              </a:spcAft>
              <a:buSzPct val="100000"/>
              <a:buFont typeface="Arial" pitchFamily="34" charset="0"/>
              <a:buChar char="–"/>
            </a:pPr>
            <a:r>
              <a:rPr lang="en-US" dirty="0"/>
              <a:t>Second level</a:t>
            </a:r>
          </a:p>
          <a:p>
            <a:pPr marL="1325880" lvl="2" indent="-347472" algn="l" defTabSz="457200" rtl="0" eaLnBrk="0" fontAlgn="base" hangingPunct="0">
              <a:spcBef>
                <a:spcPct val="20000"/>
              </a:spcBef>
              <a:spcAft>
                <a:spcPct val="0"/>
              </a:spcAft>
              <a:buSzPct val="100000"/>
              <a:buFont typeface="Arial" pitchFamily="34" charset="0"/>
              <a:buChar char="–"/>
            </a:pPr>
            <a:r>
              <a:rPr lang="en-US" dirty="0"/>
              <a:t>Third level</a:t>
            </a:r>
          </a:p>
          <a:p>
            <a:pPr marL="1755648" lvl="3" indent="-347472" algn="l" defTabSz="457200" rtl="0" eaLnBrk="0" fontAlgn="base" hangingPunct="0">
              <a:spcBef>
                <a:spcPct val="20000"/>
              </a:spcBef>
              <a:spcAft>
                <a:spcPct val="0"/>
              </a:spcAft>
              <a:buSzPct val="100000"/>
              <a:buFont typeface="Arial" pitchFamily="34" charset="0"/>
              <a:buChar char="–"/>
            </a:pPr>
            <a:r>
              <a:rPr lang="en-US" dirty="0"/>
              <a:t>Fourth level</a:t>
            </a:r>
          </a:p>
          <a:p>
            <a:pPr marL="2194560" lvl="4" indent="-347472" algn="l" defTabSz="457200" rtl="0" eaLnBrk="0" fontAlgn="base" hangingPunct="0">
              <a:spcBef>
                <a:spcPct val="20000"/>
              </a:spcBef>
              <a:spcAft>
                <a:spcPct val="0"/>
              </a:spcAft>
              <a:buSzPct val="100000"/>
              <a:buFont typeface="Arial" pitchFamily="34" charset="0"/>
              <a:buChar char="–"/>
            </a:pPr>
            <a:r>
              <a:rPr lang="en-US" dirty="0"/>
              <a:t>Fifth level</a:t>
            </a:r>
          </a:p>
        </p:txBody>
      </p:sp>
    </p:spTree>
    <p:extLst>
      <p:ext uri="{BB962C8B-B14F-4D97-AF65-F5344CB8AC3E}">
        <p14:creationId xmlns:p14="http://schemas.microsoft.com/office/powerpoint/2010/main" val="13376328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ll Text Header">
    <p:spTree>
      <p:nvGrpSpPr>
        <p:cNvPr id="1" name=""/>
        <p:cNvGrpSpPr/>
        <p:nvPr/>
      </p:nvGrpSpPr>
      <p:grpSpPr>
        <a:xfrm>
          <a:off x="0" y="0"/>
          <a:ext cx="0" cy="0"/>
          <a:chOff x="0" y="0"/>
          <a:chExt cx="0" cy="0"/>
        </a:xfrm>
      </p:grpSpPr>
      <p:sp>
        <p:nvSpPr>
          <p:cNvPr id="2" name="Title 1"/>
          <p:cNvSpPr>
            <a:spLocks noGrp="1"/>
          </p:cNvSpPr>
          <p:nvPr>
            <p:ph type="title"/>
          </p:nvPr>
        </p:nvSpPr>
        <p:spPr>
          <a:xfrm>
            <a:off x="487680" y="457200"/>
            <a:ext cx="11216640" cy="502920"/>
          </a:xfrm>
        </p:spPr>
        <p:txBody>
          <a:bodyPr/>
          <a:lstStyle>
            <a:lvl1pPr>
              <a:defRPr sz="2000" cap="all">
                <a:solidFill>
                  <a:schemeClr val="tx1"/>
                </a:solidFill>
              </a:defRPr>
            </a:lvl1pPr>
          </a:lstStyle>
          <a:p>
            <a:r>
              <a:rPr lang="en-US" dirty="0"/>
              <a:t>Click to edit Master title style</a:t>
            </a:r>
          </a:p>
        </p:txBody>
      </p:sp>
      <p:sp>
        <p:nvSpPr>
          <p:cNvPr id="10" name="Text Placeholder 12"/>
          <p:cNvSpPr>
            <a:spLocks noGrp="1"/>
          </p:cNvSpPr>
          <p:nvPr>
            <p:ph type="body" sz="quarter" idx="19"/>
          </p:nvPr>
        </p:nvSpPr>
        <p:spPr>
          <a:xfrm>
            <a:off x="487680" y="164680"/>
            <a:ext cx="9753600" cy="209550"/>
          </a:xfrm>
          <a:prstGeom prst="rect">
            <a:avLst/>
          </a:prstGeom>
        </p:spPr>
        <p:txBody>
          <a:bodyPr vert="horz"/>
          <a:lstStyle>
            <a:lvl1pPr marL="0" indent="0">
              <a:buFontTx/>
              <a:buNone/>
              <a:defRPr sz="1000" b="1" i="0" baseline="0">
                <a:solidFill>
                  <a:srgbClr val="002D62"/>
                </a:solidFill>
              </a:defRPr>
            </a:lvl1pPr>
          </a:lstStyle>
          <a:p>
            <a:pPr lvl="0"/>
            <a:r>
              <a:rPr lang="en-US" dirty="0"/>
              <a:t>Click to edit Master text styles</a:t>
            </a:r>
          </a:p>
        </p:txBody>
      </p:sp>
      <p:sp>
        <p:nvSpPr>
          <p:cNvPr id="11" name="Content Placeholder 4"/>
          <p:cNvSpPr>
            <a:spLocks noGrp="1"/>
          </p:cNvSpPr>
          <p:nvPr>
            <p:ph sz="quarter" idx="11"/>
          </p:nvPr>
        </p:nvSpPr>
        <p:spPr>
          <a:xfrm>
            <a:off x="487681" y="1143000"/>
            <a:ext cx="9766063" cy="400110"/>
          </a:xfrm>
          <a:prstGeom prst="rect">
            <a:avLst/>
          </a:prstGeom>
          <a:solidFill>
            <a:srgbClr val="002D62"/>
          </a:solidFill>
          <a:ln w="12700">
            <a:noFill/>
          </a:ln>
          <a:effectLst/>
        </p:spPr>
        <p:txBody>
          <a:bodyPr wrap="square" lIns="91440" tIns="91440" rIns="91440" bIns="91440" anchor="ctr" anchorCtr="0">
            <a:spAutoFit/>
          </a:bodyPr>
          <a:lstStyle>
            <a:lvl1pPr marL="0" indent="0" algn="ctr">
              <a:buFontTx/>
              <a:buNone/>
              <a:defRPr sz="1400" b="1" i="0" cap="all">
                <a:solidFill>
                  <a:schemeClr val="bg1"/>
                </a:solidFill>
                <a:effectLst/>
              </a:defRPr>
            </a:lvl1pPr>
          </a:lstStyle>
          <a:p>
            <a:pPr lvl="0"/>
            <a:r>
              <a:rPr lang="en-US" dirty="0"/>
              <a:t>Click to edit Master text styles</a:t>
            </a:r>
          </a:p>
        </p:txBody>
      </p:sp>
      <p:sp>
        <p:nvSpPr>
          <p:cNvPr id="8" name="Text Placeholder 9"/>
          <p:cNvSpPr>
            <a:spLocks noGrp="1"/>
          </p:cNvSpPr>
          <p:nvPr>
            <p:ph type="body" sz="quarter" idx="12"/>
          </p:nvPr>
        </p:nvSpPr>
        <p:spPr>
          <a:xfrm>
            <a:off x="1011936" y="2112264"/>
            <a:ext cx="10155936" cy="3950208"/>
          </a:xfrm>
          <a:prstGeom prst="rect">
            <a:avLst/>
          </a:prstGeom>
        </p:spPr>
        <p:txBody>
          <a:bodyPr vert="horz"/>
          <a:lstStyle>
            <a:lvl1pPr indent="-118872">
              <a:spcBef>
                <a:spcPts val="1200"/>
              </a:spcBef>
              <a:buClrTx/>
              <a:buSzPct val="100000"/>
              <a:buFont typeface="Arial" pitchFamily="34" charset="0"/>
              <a:buChar char="•"/>
              <a:defRPr sz="1000" baseline="0">
                <a:solidFill>
                  <a:schemeClr val="tx2"/>
                </a:solidFill>
              </a:defRPr>
            </a:lvl1pPr>
            <a:lvl2pPr marL="914400" indent="-347472">
              <a:buSzPct val="100000"/>
              <a:buFont typeface="Arial" pitchFamily="34" charset="0"/>
              <a:buChar char="–"/>
              <a:defRPr sz="1000" baseline="0">
                <a:solidFill>
                  <a:schemeClr val="tx2"/>
                </a:solidFill>
              </a:defRPr>
            </a:lvl2pPr>
            <a:lvl3pPr marL="1325880" indent="-347472">
              <a:buSzPct val="100000"/>
              <a:buFont typeface="Arial" pitchFamily="34" charset="0"/>
              <a:buChar char="–"/>
              <a:defRPr sz="1000" baseline="0">
                <a:solidFill>
                  <a:schemeClr val="tx2"/>
                </a:solidFill>
              </a:defRPr>
            </a:lvl3pPr>
            <a:lvl4pPr marL="1755648" indent="-347472">
              <a:buSzPct val="100000"/>
              <a:buFont typeface="Arial" pitchFamily="34" charset="0"/>
              <a:buChar char="–"/>
              <a:defRPr sz="1000" baseline="0">
                <a:solidFill>
                  <a:schemeClr val="tx2"/>
                </a:solidFill>
              </a:defRPr>
            </a:lvl4pPr>
            <a:lvl5pPr marL="2194560" indent="-347472">
              <a:buSzPct val="100000"/>
              <a:buFont typeface="Arial" pitchFamily="34" charset="0"/>
              <a:buChar char="–"/>
              <a:defRPr sz="1000"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695655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ll Text LARGE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4"/>
          <p:cNvSpPr>
            <a:spLocks noGrp="1"/>
          </p:cNvSpPr>
          <p:nvPr>
            <p:ph sz="quarter" idx="11"/>
          </p:nvPr>
        </p:nvSpPr>
        <p:spPr>
          <a:xfrm>
            <a:off x="487681" y="1143000"/>
            <a:ext cx="9766063" cy="400110"/>
          </a:xfrm>
          <a:prstGeom prst="rect">
            <a:avLst/>
          </a:prstGeom>
          <a:solidFill>
            <a:srgbClr val="002D62"/>
          </a:solidFill>
          <a:ln w="12700">
            <a:noFill/>
          </a:ln>
          <a:effectLst/>
        </p:spPr>
        <p:txBody>
          <a:bodyPr wrap="square" lIns="91440" tIns="91440" rIns="91440" bIns="91440" anchor="ctr" anchorCtr="0">
            <a:spAutoFit/>
          </a:bodyPr>
          <a:lstStyle>
            <a:lvl1pPr marL="0" indent="0" algn="ctr">
              <a:buFontTx/>
              <a:buNone/>
              <a:defRPr sz="1400" b="1" i="0" cap="all">
                <a:solidFill>
                  <a:schemeClr val="bg1"/>
                </a:solidFill>
                <a:effectLst/>
              </a:defRPr>
            </a:lvl1pPr>
          </a:lstStyle>
          <a:p>
            <a:pPr lvl="0"/>
            <a:r>
              <a:rPr lang="en-US" dirty="0"/>
              <a:t>Click to edit Master text styles</a:t>
            </a:r>
          </a:p>
        </p:txBody>
      </p:sp>
      <p:sp>
        <p:nvSpPr>
          <p:cNvPr id="5" name="Text Placeholder 9"/>
          <p:cNvSpPr>
            <a:spLocks noGrp="1"/>
          </p:cNvSpPr>
          <p:nvPr>
            <p:ph type="body" sz="quarter" idx="12"/>
          </p:nvPr>
        </p:nvSpPr>
        <p:spPr>
          <a:xfrm>
            <a:off x="1011936" y="2112264"/>
            <a:ext cx="10155936" cy="3950208"/>
          </a:xfrm>
          <a:prstGeom prst="rect">
            <a:avLst/>
          </a:prstGeom>
        </p:spPr>
        <p:txBody>
          <a:bodyPr vert="horz"/>
          <a:lstStyle>
            <a:lvl1pPr indent="-118872">
              <a:spcBef>
                <a:spcPts val="1200"/>
              </a:spcBef>
              <a:buClrTx/>
              <a:buSzPct val="100000"/>
              <a:buFont typeface="Arial" pitchFamily="34" charset="0"/>
              <a:buChar char="•"/>
              <a:defRPr sz="1600" baseline="0">
                <a:solidFill>
                  <a:schemeClr val="tx2"/>
                </a:solidFill>
              </a:defRPr>
            </a:lvl1pPr>
            <a:lvl2pPr marL="914400" indent="-347472">
              <a:buSzPct val="100000"/>
              <a:buFont typeface="Arial" pitchFamily="34" charset="0"/>
              <a:buChar char="–"/>
              <a:defRPr sz="1400" baseline="0">
                <a:solidFill>
                  <a:schemeClr val="tx2"/>
                </a:solidFill>
              </a:defRPr>
            </a:lvl2pPr>
            <a:lvl3pPr marL="1325880" indent="-347472">
              <a:buSzPct val="100000"/>
              <a:buFont typeface="Arial" pitchFamily="34" charset="0"/>
              <a:buChar char="–"/>
              <a:defRPr sz="1200" baseline="0">
                <a:solidFill>
                  <a:schemeClr val="tx2"/>
                </a:solidFill>
              </a:defRPr>
            </a:lvl3pPr>
            <a:lvl4pPr marL="1755648" indent="-347472">
              <a:buSzPct val="100000"/>
              <a:buFont typeface="Arial" pitchFamily="34" charset="0"/>
              <a:buChar char="–"/>
              <a:defRPr sz="1000" baseline="0">
                <a:solidFill>
                  <a:schemeClr val="tx2"/>
                </a:solidFill>
              </a:defRPr>
            </a:lvl4pPr>
            <a:lvl5pPr marL="2194560" indent="-347472">
              <a:buSzPct val="100000"/>
              <a:buFont typeface="Arial" pitchFamily="34" charset="0"/>
              <a:buChar char="–"/>
              <a:defRPr sz="1000"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676239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l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9"/>
          <p:cNvSpPr>
            <a:spLocks noGrp="1"/>
          </p:cNvSpPr>
          <p:nvPr>
            <p:ph type="body" sz="quarter" idx="13"/>
          </p:nvPr>
        </p:nvSpPr>
        <p:spPr>
          <a:xfrm>
            <a:off x="487396" y="1280159"/>
            <a:ext cx="11216640" cy="4663440"/>
          </a:xfrm>
          <a:prstGeom prst="rect">
            <a:avLst/>
          </a:prstGeom>
        </p:spPr>
        <p:txBody>
          <a:bodyPr vert="horz"/>
          <a:lstStyle>
            <a:lvl1pPr indent="-118872">
              <a:spcBef>
                <a:spcPts val="1200"/>
              </a:spcBef>
              <a:buClrTx/>
              <a:buSzPct val="100000"/>
              <a:buFont typeface="Arial" pitchFamily="34" charset="0"/>
              <a:buChar char="•"/>
              <a:defRPr sz="1000" baseline="0">
                <a:solidFill>
                  <a:schemeClr val="tx2"/>
                </a:solidFill>
              </a:defRPr>
            </a:lvl1pPr>
            <a:lvl2pPr marL="914400" indent="-347472">
              <a:buSzPct val="100000"/>
              <a:buFont typeface="Arial" pitchFamily="34" charset="0"/>
              <a:buChar char="–"/>
              <a:defRPr sz="1000" baseline="0">
                <a:solidFill>
                  <a:schemeClr val="tx2"/>
                </a:solidFill>
              </a:defRPr>
            </a:lvl2pPr>
            <a:lvl3pPr marL="1325880" indent="-347472">
              <a:buSzPct val="100000"/>
              <a:buFont typeface="Arial" pitchFamily="34" charset="0"/>
              <a:buChar char="–"/>
              <a:defRPr sz="1000" baseline="0">
                <a:solidFill>
                  <a:schemeClr val="tx2"/>
                </a:solidFill>
              </a:defRPr>
            </a:lvl3pPr>
            <a:lvl4pPr marL="1755648" indent="-347472">
              <a:buSzPct val="100000"/>
              <a:buFont typeface="Arial" pitchFamily="34" charset="0"/>
              <a:buChar char="–"/>
              <a:defRPr sz="1000" baseline="0">
                <a:solidFill>
                  <a:schemeClr val="tx2"/>
                </a:solidFill>
              </a:defRPr>
            </a:lvl4pPr>
            <a:lvl5pPr marL="2194560" indent="-347472">
              <a:buSzPct val="100000"/>
              <a:buFont typeface="Arial" pitchFamily="34" charset="0"/>
              <a:buChar char="–"/>
              <a:defRPr sz="1000"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796616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9"/>
          <p:cNvSpPr>
            <a:spLocks noGrp="1"/>
          </p:cNvSpPr>
          <p:nvPr>
            <p:ph type="body" sz="quarter" idx="12"/>
          </p:nvPr>
        </p:nvSpPr>
        <p:spPr>
          <a:xfrm>
            <a:off x="487680" y="1280160"/>
            <a:ext cx="11216640" cy="4663440"/>
          </a:xfrm>
          <a:prstGeom prst="rect">
            <a:avLst/>
          </a:prstGeom>
        </p:spPr>
        <p:txBody>
          <a:bodyPr vert="horz"/>
          <a:lstStyle>
            <a:lvl1pPr indent="-118872">
              <a:spcBef>
                <a:spcPts val="1200"/>
              </a:spcBef>
              <a:buClrTx/>
              <a:buSzPct val="100000"/>
              <a:buFont typeface="Arial" pitchFamily="34" charset="0"/>
              <a:buChar char="•"/>
              <a:defRPr sz="1600" baseline="0">
                <a:solidFill>
                  <a:schemeClr val="tx2"/>
                </a:solidFill>
              </a:defRPr>
            </a:lvl1pPr>
            <a:lvl2pPr marL="914400" indent="-347472">
              <a:buSzPct val="100000"/>
              <a:buFont typeface="Arial" pitchFamily="34" charset="0"/>
              <a:buChar char="–"/>
              <a:defRPr sz="1400" baseline="0">
                <a:solidFill>
                  <a:schemeClr val="tx2"/>
                </a:solidFill>
              </a:defRPr>
            </a:lvl2pPr>
            <a:lvl3pPr marL="1325880" indent="-347472">
              <a:buSzPct val="100000"/>
              <a:buFont typeface="Arial" pitchFamily="34" charset="0"/>
              <a:buChar char="–"/>
              <a:defRPr sz="1200" baseline="0">
                <a:solidFill>
                  <a:schemeClr val="tx2"/>
                </a:solidFill>
              </a:defRPr>
            </a:lvl3pPr>
            <a:lvl4pPr marL="1755648" indent="-347472">
              <a:buSzPct val="100000"/>
              <a:buFont typeface="Arial" pitchFamily="34" charset="0"/>
              <a:buChar char="–"/>
              <a:defRPr sz="1000" baseline="0">
                <a:solidFill>
                  <a:schemeClr val="tx2"/>
                </a:solidFill>
              </a:defRPr>
            </a:lvl4pPr>
            <a:lvl5pPr marL="2194560" indent="-347472">
              <a:buSzPct val="100000"/>
              <a:buFont typeface="Arial" pitchFamily="34" charset="0"/>
              <a:buChar char="–"/>
              <a:defRPr sz="1000"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352253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deba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9"/>
          <p:cNvSpPr>
            <a:spLocks noGrp="1"/>
          </p:cNvSpPr>
          <p:nvPr>
            <p:ph type="body" sz="quarter" idx="12"/>
          </p:nvPr>
        </p:nvSpPr>
        <p:spPr>
          <a:xfrm>
            <a:off x="487680" y="1275907"/>
            <a:ext cx="2962656" cy="4815697"/>
          </a:xfrm>
          <a:prstGeom prst="rect">
            <a:avLst/>
          </a:prstGeom>
        </p:spPr>
        <p:txBody>
          <a:bodyPr vert="horz"/>
          <a:lstStyle>
            <a:lvl1pPr indent="-118872">
              <a:spcBef>
                <a:spcPts val="1200"/>
              </a:spcBef>
              <a:buClrTx/>
              <a:buSzPct val="100000"/>
              <a:buFont typeface="Arial" pitchFamily="34" charset="0"/>
              <a:buChar char="•"/>
              <a:defRPr sz="1000" baseline="0">
                <a:solidFill>
                  <a:schemeClr val="tx2"/>
                </a:solidFill>
              </a:defRPr>
            </a:lvl1pPr>
            <a:lvl2pPr marL="640080" indent="-347472">
              <a:buSzPct val="100000"/>
              <a:buFont typeface="Arial" pitchFamily="34" charset="0"/>
              <a:buChar char="–"/>
              <a:defRPr sz="1000" baseline="0">
                <a:solidFill>
                  <a:schemeClr val="tx2"/>
                </a:solidFill>
              </a:defRPr>
            </a:lvl2pPr>
            <a:lvl3pPr marL="1097280" indent="-347472">
              <a:buSzPct val="100000"/>
              <a:buFont typeface="Arial" pitchFamily="34" charset="0"/>
              <a:buChar char="–"/>
              <a:defRPr sz="1000" baseline="0">
                <a:solidFill>
                  <a:schemeClr val="tx2"/>
                </a:solidFill>
              </a:defRPr>
            </a:lvl3pPr>
            <a:lvl4pPr marL="1755648" indent="-347472">
              <a:buSzPct val="100000"/>
              <a:buFont typeface="Arial" pitchFamily="34" charset="0"/>
              <a:buChar char="–"/>
              <a:defRPr sz="1000" baseline="0">
                <a:solidFill>
                  <a:schemeClr val="tx2"/>
                </a:solidFill>
              </a:defRPr>
            </a:lvl4pPr>
            <a:lvl5pPr marL="2194560" indent="-347472">
              <a:buSzPct val="100000"/>
              <a:buFont typeface="Arial" pitchFamily="34" charset="0"/>
              <a:buChar char="–"/>
              <a:defRPr sz="1000" baseline="0">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8276360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ll Text 2">
    <p:spTree>
      <p:nvGrpSpPr>
        <p:cNvPr id="1" name=""/>
        <p:cNvGrpSpPr/>
        <p:nvPr/>
      </p:nvGrpSpPr>
      <p:grpSpPr>
        <a:xfrm>
          <a:off x="0" y="0"/>
          <a:ext cx="0" cy="0"/>
          <a:chOff x="0" y="0"/>
          <a:chExt cx="0" cy="0"/>
        </a:xfrm>
      </p:grpSpPr>
      <p:cxnSp>
        <p:nvCxnSpPr>
          <p:cNvPr id="10" name="Straight Connector 9"/>
          <p:cNvCxnSpPr/>
          <p:nvPr userDrawn="1"/>
        </p:nvCxnSpPr>
        <p:spPr>
          <a:xfrm>
            <a:off x="787400" y="4406900"/>
            <a:ext cx="10617200" cy="0"/>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Isosceles Triangle 10"/>
          <p:cNvSpPr>
            <a:spLocks noChangeAspect="1"/>
          </p:cNvSpPr>
          <p:nvPr userDrawn="1"/>
        </p:nvSpPr>
        <p:spPr bwMode="auto">
          <a:xfrm rot="10800000">
            <a:off x="8351225" y="4391025"/>
            <a:ext cx="268816" cy="173038"/>
          </a:xfrm>
          <a:prstGeom prst="triangle">
            <a:avLst>
              <a:gd name="adj" fmla="val 50000"/>
            </a:avLst>
          </a:prstGeom>
          <a:solidFill>
            <a:srgbClr val="568AB4"/>
          </a:solidFill>
          <a:ln w="9525">
            <a:noFill/>
            <a:miter lim="800000"/>
            <a:headEnd/>
            <a:tailEnd/>
          </a:ln>
          <a:effectLst/>
        </p:spPr>
        <p:txBody>
          <a:bodyPr anchor="ctr"/>
          <a:lstStyle/>
          <a:p>
            <a:pPr algn="ctr">
              <a:defRPr/>
            </a:pPr>
            <a:endParaRPr lang="en-US" sz="1800" dirty="0">
              <a:solidFill>
                <a:srgbClr val="FFFFFF"/>
              </a:solidFill>
              <a:latin typeface="Calibri" pitchFamily="34" charset="0"/>
            </a:endParaRPr>
          </a:p>
        </p:txBody>
      </p:sp>
      <p:sp>
        <p:nvSpPr>
          <p:cNvPr id="12" name="Isosceles Triangle 11"/>
          <p:cNvSpPr>
            <a:spLocks noChangeAspect="1"/>
          </p:cNvSpPr>
          <p:nvPr userDrawn="1"/>
        </p:nvSpPr>
        <p:spPr bwMode="auto">
          <a:xfrm rot="10800000">
            <a:off x="3364697" y="4391025"/>
            <a:ext cx="268816" cy="173038"/>
          </a:xfrm>
          <a:prstGeom prst="triangle">
            <a:avLst>
              <a:gd name="adj" fmla="val 50000"/>
            </a:avLst>
          </a:prstGeom>
          <a:solidFill>
            <a:srgbClr val="568AB4"/>
          </a:solidFill>
          <a:ln w="9525">
            <a:noFill/>
            <a:miter lim="800000"/>
            <a:headEnd/>
            <a:tailEnd/>
          </a:ln>
          <a:effectLst/>
        </p:spPr>
        <p:txBody>
          <a:bodyPr anchor="ctr"/>
          <a:lstStyle/>
          <a:p>
            <a:pPr algn="ctr">
              <a:defRPr/>
            </a:pPr>
            <a:endParaRPr lang="en-US" sz="1800" dirty="0">
              <a:solidFill>
                <a:srgbClr val="FFFFFF"/>
              </a:solidFill>
              <a:latin typeface="Calibri" pitchFamily="34" charset="0"/>
            </a:endParaRPr>
          </a:p>
        </p:txBody>
      </p:sp>
      <p:sp>
        <p:nvSpPr>
          <p:cNvPr id="2" name="Title 1"/>
          <p:cNvSpPr>
            <a:spLocks noGrp="1"/>
          </p:cNvSpPr>
          <p:nvPr>
            <p:ph type="title"/>
          </p:nvPr>
        </p:nvSpPr>
        <p:spPr/>
        <p:txBody>
          <a:bodyPr/>
          <a:lstStyle/>
          <a:p>
            <a:r>
              <a:rPr lang="en-US" dirty="0"/>
              <a:t>Click to edit Master title style</a:t>
            </a:r>
          </a:p>
        </p:txBody>
      </p:sp>
      <p:sp>
        <p:nvSpPr>
          <p:cNvPr id="19" name="Text Placeholder 23"/>
          <p:cNvSpPr>
            <a:spLocks noGrp="1"/>
          </p:cNvSpPr>
          <p:nvPr>
            <p:ph type="body" sz="quarter" idx="18"/>
          </p:nvPr>
        </p:nvSpPr>
        <p:spPr>
          <a:xfrm>
            <a:off x="6764528" y="4081368"/>
            <a:ext cx="3442208" cy="304800"/>
          </a:xfrm>
          <a:prstGeom prst="rect">
            <a:avLst/>
          </a:prstGeom>
        </p:spPr>
        <p:txBody>
          <a:bodyPr vert="horz"/>
          <a:lstStyle>
            <a:lvl1pPr marL="0" indent="0" algn="ctr">
              <a:buFontTx/>
              <a:buNone/>
              <a:defRPr sz="1100" b="1" i="0" cap="all">
                <a:solidFill>
                  <a:srgbClr val="568AB4"/>
                </a:solidFill>
              </a:defRPr>
            </a:lvl1pPr>
          </a:lstStyle>
          <a:p>
            <a:pPr lvl="0"/>
            <a:r>
              <a:rPr lang="en-US" dirty="0"/>
              <a:t>Click to edit</a:t>
            </a:r>
          </a:p>
        </p:txBody>
      </p:sp>
      <p:sp>
        <p:nvSpPr>
          <p:cNvPr id="26" name="Text Placeholder 23"/>
          <p:cNvSpPr>
            <a:spLocks noGrp="1"/>
          </p:cNvSpPr>
          <p:nvPr>
            <p:ph type="body" sz="quarter" idx="24"/>
          </p:nvPr>
        </p:nvSpPr>
        <p:spPr>
          <a:xfrm>
            <a:off x="1778000" y="4081368"/>
            <a:ext cx="3442208" cy="304800"/>
          </a:xfrm>
          <a:prstGeom prst="rect">
            <a:avLst/>
          </a:prstGeom>
        </p:spPr>
        <p:txBody>
          <a:bodyPr vert="horz"/>
          <a:lstStyle>
            <a:lvl1pPr marL="0" indent="0" algn="ctr">
              <a:buFontTx/>
              <a:buNone/>
              <a:defRPr sz="1100" b="1" i="0" cap="all">
                <a:solidFill>
                  <a:srgbClr val="568AB4"/>
                </a:solidFill>
              </a:defRPr>
            </a:lvl1pPr>
          </a:lstStyle>
          <a:p>
            <a:pPr lvl="0"/>
            <a:r>
              <a:rPr lang="en-US" dirty="0"/>
              <a:t>Click to edit</a:t>
            </a:r>
          </a:p>
        </p:txBody>
      </p:sp>
      <p:sp>
        <p:nvSpPr>
          <p:cNvPr id="16" name="Text Placeholder 12"/>
          <p:cNvSpPr>
            <a:spLocks noGrp="1"/>
          </p:cNvSpPr>
          <p:nvPr>
            <p:ph type="body" sz="quarter" idx="19"/>
          </p:nvPr>
        </p:nvSpPr>
        <p:spPr>
          <a:xfrm>
            <a:off x="487680" y="164680"/>
            <a:ext cx="9753600" cy="209550"/>
          </a:xfrm>
          <a:prstGeom prst="rect">
            <a:avLst/>
          </a:prstGeom>
        </p:spPr>
        <p:txBody>
          <a:bodyPr vert="horz"/>
          <a:lstStyle>
            <a:lvl1pPr marL="0" indent="0">
              <a:buFontTx/>
              <a:buNone/>
              <a:defRPr sz="1000" b="1" i="0" baseline="0">
                <a:solidFill>
                  <a:schemeClr val="tx1"/>
                </a:solidFill>
              </a:defRPr>
            </a:lvl1pPr>
          </a:lstStyle>
          <a:p>
            <a:pPr lvl="0"/>
            <a:r>
              <a:rPr lang="en-US" dirty="0"/>
              <a:t>Click to edit Master text styles</a:t>
            </a:r>
          </a:p>
        </p:txBody>
      </p:sp>
      <p:sp>
        <p:nvSpPr>
          <p:cNvPr id="17" name="Content Placeholder 4"/>
          <p:cNvSpPr>
            <a:spLocks noGrp="1"/>
          </p:cNvSpPr>
          <p:nvPr>
            <p:ph sz="quarter" idx="11"/>
          </p:nvPr>
        </p:nvSpPr>
        <p:spPr>
          <a:xfrm>
            <a:off x="487681" y="1143000"/>
            <a:ext cx="9766063" cy="400110"/>
          </a:xfrm>
          <a:prstGeom prst="rect">
            <a:avLst/>
          </a:prstGeom>
          <a:solidFill>
            <a:srgbClr val="002D62"/>
          </a:solidFill>
          <a:ln w="12700">
            <a:noFill/>
          </a:ln>
          <a:effectLst/>
        </p:spPr>
        <p:txBody>
          <a:bodyPr wrap="square" lIns="91440" tIns="91440" rIns="91440" bIns="91440" anchor="ctr" anchorCtr="0">
            <a:spAutoFit/>
          </a:bodyPr>
          <a:lstStyle>
            <a:lvl1pPr marL="0" indent="0" algn="ctr">
              <a:buFontTx/>
              <a:buNone/>
              <a:defRPr sz="1400" b="1" i="0" cap="all">
                <a:solidFill>
                  <a:schemeClr val="bg1"/>
                </a:solidFill>
                <a:effectLst/>
              </a:defRPr>
            </a:lvl1pPr>
          </a:lstStyle>
          <a:p>
            <a:pPr lvl="0"/>
            <a:r>
              <a:rPr lang="en-US" dirty="0"/>
              <a:t>Click to edit Master text styles</a:t>
            </a:r>
          </a:p>
        </p:txBody>
      </p:sp>
      <p:sp>
        <p:nvSpPr>
          <p:cNvPr id="13" name="Text Placeholder 9"/>
          <p:cNvSpPr>
            <a:spLocks noGrp="1"/>
          </p:cNvSpPr>
          <p:nvPr>
            <p:ph type="body" sz="quarter" idx="21"/>
          </p:nvPr>
        </p:nvSpPr>
        <p:spPr>
          <a:xfrm>
            <a:off x="816864" y="1883664"/>
            <a:ext cx="10570464" cy="1847088"/>
          </a:xfrm>
          <a:prstGeom prst="rect">
            <a:avLst/>
          </a:prstGeom>
        </p:spPr>
        <p:txBody>
          <a:bodyPr vert="horz"/>
          <a:lstStyle>
            <a:lvl1pPr indent="-118872">
              <a:spcBef>
                <a:spcPts val="1200"/>
              </a:spcBef>
              <a:buClrTx/>
              <a:buSzPct val="100000"/>
              <a:buFont typeface="Arial" pitchFamily="34" charset="0"/>
              <a:buChar char="•"/>
              <a:defRPr sz="1000" baseline="0">
                <a:solidFill>
                  <a:schemeClr val="tx2"/>
                </a:solidFill>
              </a:defRPr>
            </a:lvl1pPr>
            <a:lvl2pPr marL="914400" indent="-347472">
              <a:buSzPct val="100000"/>
              <a:buFont typeface="Arial" pitchFamily="34" charset="0"/>
              <a:buChar char="–"/>
              <a:defRPr sz="1000" baseline="0">
                <a:solidFill>
                  <a:schemeClr val="tx2"/>
                </a:solidFill>
              </a:defRPr>
            </a:lvl2pPr>
            <a:lvl3pPr marL="1325880" indent="-347472">
              <a:buSzPct val="100000"/>
              <a:buFont typeface="Arial" pitchFamily="34" charset="0"/>
              <a:buChar char="–"/>
              <a:defRPr sz="1000" baseline="0">
                <a:solidFill>
                  <a:schemeClr val="tx2"/>
                </a:solidFill>
              </a:defRPr>
            </a:lvl3pPr>
            <a:lvl4pPr marL="1755648" indent="-347472">
              <a:buSzPct val="100000"/>
              <a:buFont typeface="Arial" pitchFamily="34" charset="0"/>
              <a:buChar char="–"/>
              <a:defRPr sz="1000" baseline="0">
                <a:solidFill>
                  <a:schemeClr val="tx2"/>
                </a:solidFill>
              </a:defRPr>
            </a:lvl4pPr>
            <a:lvl5pPr marL="2194560" indent="-347472">
              <a:buSzPct val="100000"/>
              <a:buFont typeface="Arial" pitchFamily="34" charset="0"/>
              <a:buChar char="–"/>
              <a:defRPr sz="1000"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9"/>
          <p:cNvSpPr>
            <a:spLocks noGrp="1"/>
          </p:cNvSpPr>
          <p:nvPr>
            <p:ph type="body" sz="quarter" idx="25"/>
          </p:nvPr>
        </p:nvSpPr>
        <p:spPr>
          <a:xfrm>
            <a:off x="1316736" y="4617720"/>
            <a:ext cx="4364736" cy="1371600"/>
          </a:xfrm>
          <a:prstGeom prst="rect">
            <a:avLst/>
          </a:prstGeom>
        </p:spPr>
        <p:txBody>
          <a:bodyPr vert="horz"/>
          <a:lstStyle>
            <a:lvl1pPr indent="-118872">
              <a:spcBef>
                <a:spcPts val="1200"/>
              </a:spcBef>
              <a:buClrTx/>
              <a:buSzPct val="100000"/>
              <a:buFont typeface="Arial" pitchFamily="34" charset="0"/>
              <a:buChar char="•"/>
              <a:defRPr sz="1000" baseline="0">
                <a:solidFill>
                  <a:schemeClr val="tx2"/>
                </a:solidFill>
              </a:defRPr>
            </a:lvl1pPr>
            <a:lvl2pPr marL="914400" indent="-347472">
              <a:buSzPct val="100000"/>
              <a:buFont typeface="Arial" pitchFamily="34" charset="0"/>
              <a:buChar char="–"/>
              <a:defRPr sz="1000" baseline="0">
                <a:solidFill>
                  <a:schemeClr val="tx2"/>
                </a:solidFill>
              </a:defRPr>
            </a:lvl2pPr>
            <a:lvl3pPr marL="1325880" indent="-347472">
              <a:buSzPct val="100000"/>
              <a:buFont typeface="Arial" pitchFamily="34" charset="0"/>
              <a:buChar char="–"/>
              <a:defRPr sz="1000" baseline="0">
                <a:solidFill>
                  <a:schemeClr val="tx2"/>
                </a:solidFill>
              </a:defRPr>
            </a:lvl3pPr>
            <a:lvl4pPr marL="1755648" indent="-347472">
              <a:buSzPct val="100000"/>
              <a:buFont typeface="Arial" pitchFamily="34" charset="0"/>
              <a:buChar char="–"/>
              <a:defRPr sz="1000" baseline="0">
                <a:solidFill>
                  <a:schemeClr val="tx2"/>
                </a:solidFill>
              </a:defRPr>
            </a:lvl4pPr>
            <a:lvl5pPr marL="2194560" indent="-347472">
              <a:buSzPct val="100000"/>
              <a:buFont typeface="Arial" pitchFamily="34" charset="0"/>
              <a:buChar char="–"/>
              <a:defRPr sz="1000"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9"/>
          <p:cNvSpPr>
            <a:spLocks noGrp="1"/>
          </p:cNvSpPr>
          <p:nvPr>
            <p:ph type="body" sz="quarter" idx="26"/>
          </p:nvPr>
        </p:nvSpPr>
        <p:spPr>
          <a:xfrm>
            <a:off x="6303264" y="4617720"/>
            <a:ext cx="4364736" cy="1371600"/>
          </a:xfrm>
          <a:prstGeom prst="rect">
            <a:avLst/>
          </a:prstGeom>
        </p:spPr>
        <p:txBody>
          <a:bodyPr vert="horz"/>
          <a:lstStyle>
            <a:lvl1pPr indent="-118872">
              <a:spcBef>
                <a:spcPts val="1200"/>
              </a:spcBef>
              <a:buClrTx/>
              <a:buSzPct val="100000"/>
              <a:buFont typeface="Arial" pitchFamily="34" charset="0"/>
              <a:buChar char="•"/>
              <a:defRPr sz="1000" baseline="0">
                <a:solidFill>
                  <a:schemeClr val="tx2"/>
                </a:solidFill>
              </a:defRPr>
            </a:lvl1pPr>
            <a:lvl2pPr marL="914400" indent="-347472">
              <a:buSzPct val="100000"/>
              <a:buFont typeface="Arial" pitchFamily="34" charset="0"/>
              <a:buChar char="–"/>
              <a:defRPr sz="1000" baseline="0">
                <a:solidFill>
                  <a:schemeClr val="tx2"/>
                </a:solidFill>
              </a:defRPr>
            </a:lvl2pPr>
            <a:lvl3pPr marL="1325880" indent="-347472">
              <a:buSzPct val="100000"/>
              <a:buFont typeface="Arial" pitchFamily="34" charset="0"/>
              <a:buChar char="–"/>
              <a:defRPr sz="1000" baseline="0">
                <a:solidFill>
                  <a:schemeClr val="tx2"/>
                </a:solidFill>
              </a:defRPr>
            </a:lvl3pPr>
            <a:lvl4pPr marL="1755648" indent="-347472">
              <a:buSzPct val="100000"/>
              <a:buFont typeface="Arial" pitchFamily="34" charset="0"/>
              <a:buChar char="–"/>
              <a:defRPr sz="1000" baseline="0">
                <a:solidFill>
                  <a:schemeClr val="tx2"/>
                </a:solidFill>
              </a:defRPr>
            </a:lvl4pPr>
            <a:lvl5pPr marL="2194560" indent="-347472">
              <a:buSzPct val="100000"/>
              <a:buFont typeface="Arial" pitchFamily="34" charset="0"/>
              <a:buChar char="–"/>
              <a:defRPr sz="1000"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231450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ll Text 3">
    <p:spTree>
      <p:nvGrpSpPr>
        <p:cNvPr id="1" name=""/>
        <p:cNvGrpSpPr/>
        <p:nvPr/>
      </p:nvGrpSpPr>
      <p:grpSpPr>
        <a:xfrm>
          <a:off x="0" y="0"/>
          <a:ext cx="0" cy="0"/>
          <a:chOff x="0" y="0"/>
          <a:chExt cx="0" cy="0"/>
        </a:xfrm>
      </p:grpSpPr>
      <p:cxnSp>
        <p:nvCxnSpPr>
          <p:cNvPr id="13" name="Straight Connector 12"/>
          <p:cNvCxnSpPr/>
          <p:nvPr userDrawn="1"/>
        </p:nvCxnSpPr>
        <p:spPr>
          <a:xfrm>
            <a:off x="1354667" y="2819400"/>
            <a:ext cx="9052984" cy="0"/>
          </a:xfrm>
          <a:prstGeom prst="line">
            <a:avLst/>
          </a:prstGeom>
          <a:ln w="12700" cap="flat" cmpd="sng" algn="ctr">
            <a:solidFill>
              <a:schemeClr val="bg1">
                <a:lumMod val="8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4" name="Isosceles Triangle 13"/>
          <p:cNvSpPr>
            <a:spLocks noChangeAspect="1"/>
          </p:cNvSpPr>
          <p:nvPr userDrawn="1"/>
        </p:nvSpPr>
        <p:spPr bwMode="auto">
          <a:xfrm rot="5400000">
            <a:off x="2603500" y="1960563"/>
            <a:ext cx="177800" cy="203200"/>
          </a:xfrm>
          <a:prstGeom prst="triangle">
            <a:avLst>
              <a:gd name="adj" fmla="val 50000"/>
            </a:avLst>
          </a:prstGeom>
          <a:solidFill>
            <a:srgbClr val="568AB4"/>
          </a:solidFill>
          <a:ln w="9525">
            <a:noFill/>
            <a:miter lim="800000"/>
            <a:headEnd/>
            <a:tailEnd/>
          </a:ln>
          <a:effectLst/>
        </p:spPr>
        <p:txBody>
          <a:bodyPr anchor="ctr"/>
          <a:lstStyle/>
          <a:p>
            <a:pPr algn="ctr">
              <a:defRPr/>
            </a:pPr>
            <a:endParaRPr lang="en-US" sz="1800" dirty="0">
              <a:solidFill>
                <a:srgbClr val="FFFFFF"/>
              </a:solidFill>
              <a:latin typeface="Calibri" pitchFamily="34" charset="0"/>
            </a:endParaRPr>
          </a:p>
        </p:txBody>
      </p:sp>
      <p:cxnSp>
        <p:nvCxnSpPr>
          <p:cNvPr id="15" name="Straight Connector 14"/>
          <p:cNvCxnSpPr/>
          <p:nvPr userDrawn="1"/>
        </p:nvCxnSpPr>
        <p:spPr>
          <a:xfrm>
            <a:off x="1354667" y="3886200"/>
            <a:ext cx="9052984" cy="0"/>
          </a:xfrm>
          <a:prstGeom prst="line">
            <a:avLst/>
          </a:prstGeom>
          <a:ln w="12700" cap="flat" cmpd="sng" algn="ctr">
            <a:solidFill>
              <a:schemeClr val="bg1">
                <a:lumMod val="8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6" name="Isosceles Triangle 15"/>
          <p:cNvSpPr>
            <a:spLocks noChangeAspect="1"/>
          </p:cNvSpPr>
          <p:nvPr userDrawn="1"/>
        </p:nvSpPr>
        <p:spPr bwMode="auto">
          <a:xfrm rot="5400000">
            <a:off x="2603500" y="3027363"/>
            <a:ext cx="177800" cy="203200"/>
          </a:xfrm>
          <a:prstGeom prst="triangle">
            <a:avLst>
              <a:gd name="adj" fmla="val 50000"/>
            </a:avLst>
          </a:prstGeom>
          <a:solidFill>
            <a:srgbClr val="568AB4"/>
          </a:solidFill>
          <a:ln w="9525">
            <a:noFill/>
            <a:miter lim="800000"/>
            <a:headEnd/>
            <a:tailEnd/>
          </a:ln>
          <a:effectLst/>
        </p:spPr>
        <p:txBody>
          <a:bodyPr anchor="ctr"/>
          <a:lstStyle/>
          <a:p>
            <a:pPr algn="ctr">
              <a:defRPr/>
            </a:pPr>
            <a:endParaRPr lang="en-US" sz="1800" dirty="0">
              <a:solidFill>
                <a:srgbClr val="FFFFFF"/>
              </a:solidFill>
              <a:latin typeface="Calibri" pitchFamily="34" charset="0"/>
            </a:endParaRPr>
          </a:p>
        </p:txBody>
      </p:sp>
      <p:sp>
        <p:nvSpPr>
          <p:cNvPr id="17" name="Isosceles Triangle 16"/>
          <p:cNvSpPr>
            <a:spLocks noChangeAspect="1"/>
          </p:cNvSpPr>
          <p:nvPr userDrawn="1"/>
        </p:nvSpPr>
        <p:spPr bwMode="auto">
          <a:xfrm rot="5400000">
            <a:off x="2603500" y="4094163"/>
            <a:ext cx="177800" cy="203200"/>
          </a:xfrm>
          <a:prstGeom prst="triangle">
            <a:avLst>
              <a:gd name="adj" fmla="val 50000"/>
            </a:avLst>
          </a:prstGeom>
          <a:solidFill>
            <a:srgbClr val="568AB4"/>
          </a:solidFill>
          <a:ln w="9525">
            <a:noFill/>
            <a:miter lim="800000"/>
            <a:headEnd/>
            <a:tailEnd/>
          </a:ln>
          <a:effectLst/>
        </p:spPr>
        <p:txBody>
          <a:bodyPr anchor="ctr"/>
          <a:lstStyle/>
          <a:p>
            <a:pPr algn="ctr">
              <a:defRPr/>
            </a:pPr>
            <a:endParaRPr lang="en-US" sz="1800" dirty="0">
              <a:solidFill>
                <a:srgbClr val="FFFFFF"/>
              </a:solidFill>
              <a:latin typeface="Calibri" pitchFamily="34" charset="0"/>
            </a:endParaRPr>
          </a:p>
        </p:txBody>
      </p:sp>
      <p:cxnSp>
        <p:nvCxnSpPr>
          <p:cNvPr id="18" name="Straight Connector 17"/>
          <p:cNvCxnSpPr/>
          <p:nvPr userDrawn="1"/>
        </p:nvCxnSpPr>
        <p:spPr>
          <a:xfrm>
            <a:off x="1363133" y="4991100"/>
            <a:ext cx="9052984" cy="0"/>
          </a:xfrm>
          <a:prstGeom prst="line">
            <a:avLst/>
          </a:prstGeom>
          <a:ln w="12700" cap="flat" cmpd="sng" algn="ctr">
            <a:solidFill>
              <a:schemeClr val="bg1">
                <a:lumMod val="8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9" name="Isosceles Triangle 18"/>
          <p:cNvSpPr>
            <a:spLocks noChangeAspect="1"/>
          </p:cNvSpPr>
          <p:nvPr userDrawn="1"/>
        </p:nvSpPr>
        <p:spPr bwMode="auto">
          <a:xfrm rot="5400000">
            <a:off x="2613025" y="5198005"/>
            <a:ext cx="177800" cy="205317"/>
          </a:xfrm>
          <a:prstGeom prst="triangle">
            <a:avLst>
              <a:gd name="adj" fmla="val 50000"/>
            </a:avLst>
          </a:prstGeom>
          <a:solidFill>
            <a:srgbClr val="568AB4"/>
          </a:solidFill>
          <a:ln w="9525">
            <a:noFill/>
            <a:miter lim="800000"/>
            <a:headEnd/>
            <a:tailEnd/>
          </a:ln>
          <a:effectLst/>
        </p:spPr>
        <p:txBody>
          <a:bodyPr anchor="ctr"/>
          <a:lstStyle/>
          <a:p>
            <a:pPr algn="ctr">
              <a:defRPr/>
            </a:pPr>
            <a:endParaRPr lang="en-US" sz="1800" dirty="0">
              <a:solidFill>
                <a:srgbClr val="FFFFFF"/>
              </a:solidFill>
              <a:latin typeface="Calibri" pitchFamily="34" charset="0"/>
            </a:endParaRPr>
          </a:p>
        </p:txBody>
      </p:sp>
      <p:sp>
        <p:nvSpPr>
          <p:cNvPr id="2" name="Title 1"/>
          <p:cNvSpPr>
            <a:spLocks noGrp="1"/>
          </p:cNvSpPr>
          <p:nvPr>
            <p:ph type="title"/>
          </p:nvPr>
        </p:nvSpPr>
        <p:spPr/>
        <p:txBody>
          <a:bodyPr/>
          <a:lstStyle/>
          <a:p>
            <a:r>
              <a:rPr lang="en-US"/>
              <a:t>Click to edit Master title style</a:t>
            </a:r>
          </a:p>
        </p:txBody>
      </p:sp>
      <p:sp>
        <p:nvSpPr>
          <p:cNvPr id="22" name="Text Placeholder 21"/>
          <p:cNvSpPr>
            <a:spLocks noGrp="1"/>
          </p:cNvSpPr>
          <p:nvPr>
            <p:ph type="body" sz="quarter" idx="11"/>
          </p:nvPr>
        </p:nvSpPr>
        <p:spPr>
          <a:xfrm>
            <a:off x="491067" y="1866900"/>
            <a:ext cx="1931245" cy="838200"/>
          </a:xfrm>
          <a:prstGeom prst="rect">
            <a:avLst/>
          </a:prstGeom>
        </p:spPr>
        <p:txBody>
          <a:bodyPr vert="horz"/>
          <a:lstStyle>
            <a:lvl1pPr marL="0" indent="0" algn="r">
              <a:spcBef>
                <a:spcPts val="0"/>
              </a:spcBef>
              <a:buFontTx/>
              <a:buNone/>
              <a:defRPr sz="1100" b="1" i="0" cap="all" baseline="0">
                <a:solidFill>
                  <a:srgbClr val="568AB4"/>
                </a:solidFill>
              </a:defRPr>
            </a:lvl1pPr>
            <a:lvl2pPr marL="346075" indent="0">
              <a:spcBef>
                <a:spcPts val="0"/>
              </a:spcBef>
              <a:buFontTx/>
              <a:buNone/>
              <a:defRPr b="1" i="0" cap="all">
                <a:solidFill>
                  <a:schemeClr val="accent1"/>
                </a:solidFill>
              </a:defRPr>
            </a:lvl2pPr>
            <a:lvl3pPr marL="735013" indent="0">
              <a:spcBef>
                <a:spcPts val="0"/>
              </a:spcBef>
              <a:buFontTx/>
              <a:buNone/>
              <a:defRPr b="1" i="0" cap="all">
                <a:solidFill>
                  <a:schemeClr val="accent1"/>
                </a:solidFill>
              </a:defRPr>
            </a:lvl3pPr>
            <a:lvl4pPr marL="1200150" indent="0">
              <a:spcBef>
                <a:spcPts val="0"/>
              </a:spcBef>
              <a:buFontTx/>
              <a:buNone/>
              <a:defRPr b="1" i="0" cap="all">
                <a:solidFill>
                  <a:schemeClr val="accent1"/>
                </a:solidFill>
              </a:defRPr>
            </a:lvl4pPr>
            <a:lvl5pPr marL="1601787" indent="0">
              <a:spcBef>
                <a:spcPts val="0"/>
              </a:spcBef>
              <a:buFontTx/>
              <a:buNone/>
              <a:defRPr b="1" i="0" cap="all">
                <a:solidFill>
                  <a:schemeClr val="accent1"/>
                </a:solidFill>
              </a:defRPr>
            </a:lvl5pPr>
          </a:lstStyle>
          <a:p>
            <a:pPr lvl="0"/>
            <a:r>
              <a:rPr lang="en-US" dirty="0"/>
              <a:t>Click to edit Master</a:t>
            </a:r>
          </a:p>
        </p:txBody>
      </p:sp>
      <p:sp>
        <p:nvSpPr>
          <p:cNvPr id="30" name="Text Placeholder 21"/>
          <p:cNvSpPr>
            <a:spLocks noGrp="1"/>
          </p:cNvSpPr>
          <p:nvPr>
            <p:ph type="body" sz="quarter" idx="13"/>
          </p:nvPr>
        </p:nvSpPr>
        <p:spPr>
          <a:xfrm>
            <a:off x="491067" y="2933700"/>
            <a:ext cx="1931247" cy="838200"/>
          </a:xfrm>
          <a:prstGeom prst="rect">
            <a:avLst/>
          </a:prstGeom>
        </p:spPr>
        <p:txBody>
          <a:bodyPr vert="horz"/>
          <a:lstStyle>
            <a:lvl1pPr marL="0" indent="0" algn="r">
              <a:spcBef>
                <a:spcPts val="0"/>
              </a:spcBef>
              <a:buFontTx/>
              <a:buNone/>
              <a:defRPr sz="1100" b="1" i="0" cap="all" baseline="0">
                <a:solidFill>
                  <a:srgbClr val="568AB4"/>
                </a:solidFill>
              </a:defRPr>
            </a:lvl1pPr>
            <a:lvl2pPr marL="346075" indent="0">
              <a:spcBef>
                <a:spcPts val="0"/>
              </a:spcBef>
              <a:buFontTx/>
              <a:buNone/>
              <a:defRPr b="1" i="0" cap="all">
                <a:solidFill>
                  <a:schemeClr val="accent1"/>
                </a:solidFill>
              </a:defRPr>
            </a:lvl2pPr>
            <a:lvl3pPr marL="735013" indent="0">
              <a:spcBef>
                <a:spcPts val="0"/>
              </a:spcBef>
              <a:buFontTx/>
              <a:buNone/>
              <a:defRPr b="1" i="0" cap="all">
                <a:solidFill>
                  <a:schemeClr val="accent1"/>
                </a:solidFill>
              </a:defRPr>
            </a:lvl3pPr>
            <a:lvl4pPr marL="1200150" indent="0">
              <a:spcBef>
                <a:spcPts val="0"/>
              </a:spcBef>
              <a:buFontTx/>
              <a:buNone/>
              <a:defRPr b="1" i="0" cap="all">
                <a:solidFill>
                  <a:schemeClr val="accent1"/>
                </a:solidFill>
              </a:defRPr>
            </a:lvl4pPr>
            <a:lvl5pPr marL="1601787" indent="0">
              <a:spcBef>
                <a:spcPts val="0"/>
              </a:spcBef>
              <a:buFontTx/>
              <a:buNone/>
              <a:defRPr b="1" i="0" cap="all">
                <a:solidFill>
                  <a:schemeClr val="accent1"/>
                </a:solidFill>
              </a:defRPr>
            </a:lvl5pPr>
          </a:lstStyle>
          <a:p>
            <a:pPr lvl="0"/>
            <a:r>
              <a:rPr lang="en-US" dirty="0"/>
              <a:t>Click to edit Master</a:t>
            </a:r>
          </a:p>
        </p:txBody>
      </p:sp>
      <p:sp>
        <p:nvSpPr>
          <p:cNvPr id="34" name="Text Placeholder 21"/>
          <p:cNvSpPr>
            <a:spLocks noGrp="1"/>
          </p:cNvSpPr>
          <p:nvPr>
            <p:ph type="body" sz="quarter" idx="15"/>
          </p:nvPr>
        </p:nvSpPr>
        <p:spPr>
          <a:xfrm>
            <a:off x="491067" y="4000500"/>
            <a:ext cx="1931247" cy="838200"/>
          </a:xfrm>
          <a:prstGeom prst="rect">
            <a:avLst/>
          </a:prstGeom>
        </p:spPr>
        <p:txBody>
          <a:bodyPr vert="horz"/>
          <a:lstStyle>
            <a:lvl1pPr marL="0" indent="0" algn="r">
              <a:spcBef>
                <a:spcPts val="0"/>
              </a:spcBef>
              <a:buFontTx/>
              <a:buNone/>
              <a:defRPr sz="1100" b="1" i="0" cap="all" baseline="0">
                <a:solidFill>
                  <a:srgbClr val="568AB4"/>
                </a:solidFill>
              </a:defRPr>
            </a:lvl1pPr>
            <a:lvl2pPr marL="346075" indent="0">
              <a:spcBef>
                <a:spcPts val="0"/>
              </a:spcBef>
              <a:buFontTx/>
              <a:buNone/>
              <a:defRPr b="1" i="0" cap="all">
                <a:solidFill>
                  <a:schemeClr val="accent1"/>
                </a:solidFill>
              </a:defRPr>
            </a:lvl2pPr>
            <a:lvl3pPr marL="735013" indent="0">
              <a:spcBef>
                <a:spcPts val="0"/>
              </a:spcBef>
              <a:buFontTx/>
              <a:buNone/>
              <a:defRPr b="1" i="0" cap="all">
                <a:solidFill>
                  <a:schemeClr val="accent1"/>
                </a:solidFill>
              </a:defRPr>
            </a:lvl3pPr>
            <a:lvl4pPr marL="1200150" indent="0">
              <a:spcBef>
                <a:spcPts val="0"/>
              </a:spcBef>
              <a:buFontTx/>
              <a:buNone/>
              <a:defRPr b="1" i="0" cap="all">
                <a:solidFill>
                  <a:schemeClr val="accent1"/>
                </a:solidFill>
              </a:defRPr>
            </a:lvl4pPr>
            <a:lvl5pPr marL="1601787" indent="0">
              <a:spcBef>
                <a:spcPts val="0"/>
              </a:spcBef>
              <a:buFontTx/>
              <a:buNone/>
              <a:defRPr b="1" i="0" cap="all">
                <a:solidFill>
                  <a:schemeClr val="accent1"/>
                </a:solidFill>
              </a:defRPr>
            </a:lvl5pPr>
          </a:lstStyle>
          <a:p>
            <a:pPr lvl="0"/>
            <a:r>
              <a:rPr lang="en-US" dirty="0"/>
              <a:t>Click to edit Master</a:t>
            </a:r>
          </a:p>
        </p:txBody>
      </p:sp>
      <p:sp>
        <p:nvSpPr>
          <p:cNvPr id="43" name="Text Placeholder 21"/>
          <p:cNvSpPr>
            <a:spLocks noGrp="1"/>
          </p:cNvSpPr>
          <p:nvPr>
            <p:ph type="body" sz="quarter" idx="18"/>
          </p:nvPr>
        </p:nvSpPr>
        <p:spPr>
          <a:xfrm>
            <a:off x="500381" y="5105400"/>
            <a:ext cx="1931247" cy="838200"/>
          </a:xfrm>
          <a:prstGeom prst="rect">
            <a:avLst/>
          </a:prstGeom>
        </p:spPr>
        <p:txBody>
          <a:bodyPr vert="horz"/>
          <a:lstStyle>
            <a:lvl1pPr marL="0" indent="0" algn="r">
              <a:spcBef>
                <a:spcPts val="0"/>
              </a:spcBef>
              <a:buFontTx/>
              <a:buNone/>
              <a:defRPr sz="1100" b="1" i="0" cap="all" baseline="0">
                <a:solidFill>
                  <a:srgbClr val="568AB4"/>
                </a:solidFill>
              </a:defRPr>
            </a:lvl1pPr>
            <a:lvl2pPr marL="346075" indent="0">
              <a:spcBef>
                <a:spcPts val="0"/>
              </a:spcBef>
              <a:buFontTx/>
              <a:buNone/>
              <a:defRPr b="1" i="0" cap="all">
                <a:solidFill>
                  <a:schemeClr val="accent1"/>
                </a:solidFill>
              </a:defRPr>
            </a:lvl2pPr>
            <a:lvl3pPr marL="735013" indent="0">
              <a:spcBef>
                <a:spcPts val="0"/>
              </a:spcBef>
              <a:buFontTx/>
              <a:buNone/>
              <a:defRPr b="1" i="0" cap="all">
                <a:solidFill>
                  <a:schemeClr val="accent1"/>
                </a:solidFill>
              </a:defRPr>
            </a:lvl3pPr>
            <a:lvl4pPr marL="1200150" indent="0">
              <a:spcBef>
                <a:spcPts val="0"/>
              </a:spcBef>
              <a:buFontTx/>
              <a:buNone/>
              <a:defRPr b="1" i="0" cap="all">
                <a:solidFill>
                  <a:schemeClr val="accent1"/>
                </a:solidFill>
              </a:defRPr>
            </a:lvl4pPr>
            <a:lvl5pPr marL="1601787" indent="0">
              <a:spcBef>
                <a:spcPts val="0"/>
              </a:spcBef>
              <a:buFontTx/>
              <a:buNone/>
              <a:defRPr b="1" i="0" cap="all">
                <a:solidFill>
                  <a:schemeClr val="accent1"/>
                </a:solidFill>
              </a:defRPr>
            </a:lvl5pPr>
          </a:lstStyle>
          <a:p>
            <a:pPr lvl="0"/>
            <a:r>
              <a:rPr lang="en-US" dirty="0"/>
              <a:t>Click to edit Master</a:t>
            </a:r>
          </a:p>
        </p:txBody>
      </p:sp>
      <p:sp>
        <p:nvSpPr>
          <p:cNvPr id="25" name="Text Placeholder 12"/>
          <p:cNvSpPr>
            <a:spLocks noGrp="1"/>
          </p:cNvSpPr>
          <p:nvPr>
            <p:ph type="body" sz="quarter" idx="21"/>
          </p:nvPr>
        </p:nvSpPr>
        <p:spPr>
          <a:xfrm>
            <a:off x="487680" y="164680"/>
            <a:ext cx="9753600" cy="209550"/>
          </a:xfrm>
          <a:prstGeom prst="rect">
            <a:avLst/>
          </a:prstGeom>
        </p:spPr>
        <p:txBody>
          <a:bodyPr vert="horz"/>
          <a:lstStyle>
            <a:lvl1pPr marL="0" indent="0">
              <a:buFontTx/>
              <a:buNone/>
              <a:defRPr sz="1000" b="1" i="0" baseline="0">
                <a:solidFill>
                  <a:srgbClr val="002D62"/>
                </a:solidFill>
              </a:defRPr>
            </a:lvl1pPr>
          </a:lstStyle>
          <a:p>
            <a:pPr lvl="0"/>
            <a:r>
              <a:rPr lang="en-US" dirty="0"/>
              <a:t>Click to edit Master text styles</a:t>
            </a:r>
          </a:p>
        </p:txBody>
      </p:sp>
      <p:sp>
        <p:nvSpPr>
          <p:cNvPr id="26" name="Content Placeholder 4"/>
          <p:cNvSpPr>
            <a:spLocks noGrp="1"/>
          </p:cNvSpPr>
          <p:nvPr>
            <p:ph sz="quarter" idx="22"/>
          </p:nvPr>
        </p:nvSpPr>
        <p:spPr>
          <a:xfrm>
            <a:off x="487681" y="1143000"/>
            <a:ext cx="9766063" cy="400110"/>
          </a:xfrm>
          <a:prstGeom prst="rect">
            <a:avLst/>
          </a:prstGeom>
          <a:solidFill>
            <a:srgbClr val="002D62"/>
          </a:solidFill>
          <a:ln w="12700">
            <a:noFill/>
          </a:ln>
          <a:effectLst/>
        </p:spPr>
        <p:txBody>
          <a:bodyPr wrap="square" lIns="91440" tIns="91440" rIns="91440" bIns="91440" anchor="ctr" anchorCtr="0">
            <a:spAutoFit/>
          </a:bodyPr>
          <a:lstStyle>
            <a:lvl1pPr marL="0" indent="0" algn="ctr">
              <a:buFontTx/>
              <a:buNone/>
              <a:defRPr sz="1400" b="1" i="0" cap="all">
                <a:solidFill>
                  <a:schemeClr val="bg1"/>
                </a:solidFill>
                <a:effectLst/>
              </a:defRPr>
            </a:lvl1pPr>
          </a:lstStyle>
          <a:p>
            <a:pPr lvl="0"/>
            <a:r>
              <a:rPr lang="en-US" dirty="0"/>
              <a:t>Click to edit Master text styles</a:t>
            </a:r>
          </a:p>
        </p:txBody>
      </p:sp>
      <p:sp>
        <p:nvSpPr>
          <p:cNvPr id="20" name="Text Placeholder 9"/>
          <p:cNvSpPr>
            <a:spLocks noGrp="1"/>
          </p:cNvSpPr>
          <p:nvPr>
            <p:ph type="body" sz="quarter" idx="23"/>
          </p:nvPr>
        </p:nvSpPr>
        <p:spPr>
          <a:xfrm>
            <a:off x="2950464" y="1865376"/>
            <a:ext cx="8534400" cy="841248"/>
          </a:xfrm>
          <a:prstGeom prst="rect">
            <a:avLst/>
          </a:prstGeom>
        </p:spPr>
        <p:txBody>
          <a:bodyPr vert="horz"/>
          <a:lstStyle>
            <a:lvl1pPr marL="117475" marR="0" indent="-118872" algn="l" defTabSz="457200" rtl="0" eaLnBrk="0" fontAlgn="base" latinLnBrk="0" hangingPunct="0">
              <a:lnSpc>
                <a:spcPct val="100000"/>
              </a:lnSpc>
              <a:spcBef>
                <a:spcPts val="0"/>
              </a:spcBef>
              <a:spcAft>
                <a:spcPct val="0"/>
              </a:spcAft>
              <a:buClrTx/>
              <a:buSzPct val="100000"/>
              <a:buFont typeface="Arial" pitchFamily="34" charset="0"/>
              <a:buChar char="•"/>
              <a:tabLst/>
              <a:defRPr sz="1000" baseline="0">
                <a:solidFill>
                  <a:schemeClr val="tx2"/>
                </a:solidFill>
              </a:defRPr>
            </a:lvl1pPr>
            <a:lvl2pPr marL="914400" indent="-347472">
              <a:buSzPct val="100000"/>
              <a:buFont typeface="Arial" pitchFamily="34" charset="0"/>
              <a:buChar char="–"/>
              <a:defRPr sz="1000" baseline="0">
                <a:solidFill>
                  <a:schemeClr val="tx2"/>
                </a:solidFill>
              </a:defRPr>
            </a:lvl2pPr>
            <a:lvl3pPr marL="1325880" indent="-347472">
              <a:buSzPct val="100000"/>
              <a:buFont typeface="Arial" pitchFamily="34" charset="0"/>
              <a:buChar char="–"/>
              <a:defRPr sz="1000" baseline="0">
                <a:solidFill>
                  <a:schemeClr val="tx2"/>
                </a:solidFill>
              </a:defRPr>
            </a:lvl3pPr>
            <a:lvl4pPr marL="1755648" indent="-347472">
              <a:buSzPct val="100000"/>
              <a:buFont typeface="Arial" pitchFamily="34" charset="0"/>
              <a:buChar char="–"/>
              <a:defRPr sz="1000" baseline="0">
                <a:solidFill>
                  <a:schemeClr val="tx2"/>
                </a:solidFill>
              </a:defRPr>
            </a:lvl4pPr>
            <a:lvl5pPr marL="2194560" indent="-347472">
              <a:buSzPct val="100000"/>
              <a:buFont typeface="Arial" pitchFamily="34" charset="0"/>
              <a:buChar char="–"/>
              <a:defRPr sz="1000" baseline="0">
                <a:solidFill>
                  <a:schemeClr val="tx2"/>
                </a:solidFill>
              </a:defRPr>
            </a:lvl5pPr>
          </a:lstStyle>
          <a:p>
            <a:pPr lvl="0"/>
            <a:r>
              <a:rPr lang="en-US" dirty="0"/>
              <a:t>Click to edit Master text styles</a:t>
            </a:r>
          </a:p>
          <a:p>
            <a:pPr marL="117475" marR="0" lvl="0" indent="-118872" algn="l" defTabSz="457200" rtl="0" eaLnBrk="0" fontAlgn="base" latinLnBrk="0" hangingPunct="0">
              <a:lnSpc>
                <a:spcPct val="100000"/>
              </a:lnSpc>
              <a:spcBef>
                <a:spcPts val="0"/>
              </a:spcBef>
              <a:spcAft>
                <a:spcPct val="0"/>
              </a:spcAft>
              <a:buClrTx/>
              <a:buSzPct val="100000"/>
              <a:buFont typeface="Arial" pitchFamily="34" charset="0"/>
              <a:buChar char="•"/>
              <a:tabLst/>
              <a:defRPr/>
            </a:pPr>
            <a:r>
              <a:rPr lang="en-US" dirty="0"/>
              <a:t>Click to edit Master text styles</a:t>
            </a:r>
          </a:p>
          <a:p>
            <a:pPr marL="117475" marR="0" lvl="0" indent="-118872" algn="l" defTabSz="457200" rtl="0" eaLnBrk="0" fontAlgn="base" latinLnBrk="0" hangingPunct="0">
              <a:lnSpc>
                <a:spcPct val="100000"/>
              </a:lnSpc>
              <a:spcBef>
                <a:spcPts val="0"/>
              </a:spcBef>
              <a:spcAft>
                <a:spcPct val="0"/>
              </a:spcAft>
              <a:buClrTx/>
              <a:buSzPct val="100000"/>
              <a:buFont typeface="Arial" pitchFamily="34" charset="0"/>
              <a:buChar char="•"/>
              <a:tabLst/>
              <a:defRPr/>
            </a:pPr>
            <a:r>
              <a:rPr lang="en-US" dirty="0"/>
              <a:t>Click to edit Master text styles</a:t>
            </a:r>
          </a:p>
          <a:p>
            <a:pPr marL="117475" marR="0" lvl="0" indent="-118872" algn="l" defTabSz="457200" rtl="0" eaLnBrk="0" fontAlgn="base" latinLnBrk="0" hangingPunct="0">
              <a:lnSpc>
                <a:spcPct val="100000"/>
              </a:lnSpc>
              <a:spcBef>
                <a:spcPts val="0"/>
              </a:spcBef>
              <a:spcAft>
                <a:spcPct val="0"/>
              </a:spcAft>
              <a:buClrTx/>
              <a:buSzPct val="100000"/>
              <a:buFont typeface="Arial" pitchFamily="34" charset="0"/>
              <a:buChar char="•"/>
              <a:tabLst/>
              <a:defRPr/>
            </a:pPr>
            <a:r>
              <a:rPr lang="en-US" dirty="0"/>
              <a:t>Click to edit Master text styles</a:t>
            </a:r>
          </a:p>
        </p:txBody>
      </p:sp>
      <p:sp>
        <p:nvSpPr>
          <p:cNvPr id="21" name="Text Placeholder 9"/>
          <p:cNvSpPr>
            <a:spLocks noGrp="1"/>
          </p:cNvSpPr>
          <p:nvPr>
            <p:ph type="body" sz="quarter" idx="24"/>
          </p:nvPr>
        </p:nvSpPr>
        <p:spPr>
          <a:xfrm>
            <a:off x="2950464" y="2935224"/>
            <a:ext cx="8534400" cy="841248"/>
          </a:xfrm>
          <a:prstGeom prst="rect">
            <a:avLst/>
          </a:prstGeom>
        </p:spPr>
        <p:txBody>
          <a:bodyPr vert="horz"/>
          <a:lstStyle>
            <a:lvl1pPr marL="117475" marR="0" indent="-118872" algn="l" defTabSz="457200" rtl="0" eaLnBrk="0" fontAlgn="base" latinLnBrk="0" hangingPunct="0">
              <a:lnSpc>
                <a:spcPct val="100000"/>
              </a:lnSpc>
              <a:spcBef>
                <a:spcPts val="0"/>
              </a:spcBef>
              <a:spcAft>
                <a:spcPct val="0"/>
              </a:spcAft>
              <a:buClrTx/>
              <a:buSzPct val="100000"/>
              <a:buFont typeface="Arial" pitchFamily="34" charset="0"/>
              <a:buChar char="•"/>
              <a:tabLst/>
              <a:defRPr sz="1000" baseline="0">
                <a:solidFill>
                  <a:schemeClr val="tx2"/>
                </a:solidFill>
              </a:defRPr>
            </a:lvl1pPr>
            <a:lvl2pPr marL="914400" indent="-347472">
              <a:buSzPct val="100000"/>
              <a:buFont typeface="Arial" pitchFamily="34" charset="0"/>
              <a:buChar char="–"/>
              <a:defRPr sz="1000" baseline="0">
                <a:solidFill>
                  <a:schemeClr val="tx2"/>
                </a:solidFill>
              </a:defRPr>
            </a:lvl2pPr>
            <a:lvl3pPr marL="1325880" indent="-347472">
              <a:buSzPct val="100000"/>
              <a:buFont typeface="Arial" pitchFamily="34" charset="0"/>
              <a:buChar char="–"/>
              <a:defRPr sz="1000" baseline="0">
                <a:solidFill>
                  <a:schemeClr val="tx2"/>
                </a:solidFill>
              </a:defRPr>
            </a:lvl3pPr>
            <a:lvl4pPr marL="1755648" indent="-347472">
              <a:buSzPct val="100000"/>
              <a:buFont typeface="Arial" pitchFamily="34" charset="0"/>
              <a:buChar char="–"/>
              <a:defRPr sz="1000" baseline="0">
                <a:solidFill>
                  <a:schemeClr val="tx2"/>
                </a:solidFill>
              </a:defRPr>
            </a:lvl4pPr>
            <a:lvl5pPr marL="2194560" indent="-347472">
              <a:buSzPct val="100000"/>
              <a:buFont typeface="Arial" pitchFamily="34" charset="0"/>
              <a:buChar char="–"/>
              <a:defRPr sz="1000" baseline="0">
                <a:solidFill>
                  <a:schemeClr val="tx2"/>
                </a:solidFill>
              </a:defRPr>
            </a:lvl5pPr>
          </a:lstStyle>
          <a:p>
            <a:pPr lvl="0"/>
            <a:r>
              <a:rPr lang="en-US" dirty="0"/>
              <a:t>Click to edit Master text styles</a:t>
            </a:r>
          </a:p>
          <a:p>
            <a:pPr marL="117475" marR="0" lvl="0" indent="-118872" algn="l" defTabSz="457200" rtl="0" eaLnBrk="0" fontAlgn="base" latinLnBrk="0" hangingPunct="0">
              <a:lnSpc>
                <a:spcPct val="100000"/>
              </a:lnSpc>
              <a:spcBef>
                <a:spcPts val="0"/>
              </a:spcBef>
              <a:spcAft>
                <a:spcPct val="0"/>
              </a:spcAft>
              <a:buClrTx/>
              <a:buSzPct val="100000"/>
              <a:buFont typeface="Arial" pitchFamily="34" charset="0"/>
              <a:buChar char="•"/>
              <a:tabLst/>
              <a:defRPr/>
            </a:pPr>
            <a:r>
              <a:rPr lang="en-US" dirty="0"/>
              <a:t>Click to edit Master text styles</a:t>
            </a:r>
          </a:p>
          <a:p>
            <a:pPr marL="117475" marR="0" lvl="0" indent="-118872" algn="l" defTabSz="457200" rtl="0" eaLnBrk="0" fontAlgn="base" latinLnBrk="0" hangingPunct="0">
              <a:lnSpc>
                <a:spcPct val="100000"/>
              </a:lnSpc>
              <a:spcBef>
                <a:spcPts val="0"/>
              </a:spcBef>
              <a:spcAft>
                <a:spcPct val="0"/>
              </a:spcAft>
              <a:buClrTx/>
              <a:buSzPct val="100000"/>
              <a:buFont typeface="Arial" pitchFamily="34" charset="0"/>
              <a:buChar char="•"/>
              <a:tabLst/>
              <a:defRPr/>
            </a:pPr>
            <a:r>
              <a:rPr lang="en-US" dirty="0"/>
              <a:t>Click to edit Master text styles</a:t>
            </a:r>
          </a:p>
          <a:p>
            <a:pPr marL="117475" marR="0" lvl="0" indent="-118872" algn="l" defTabSz="457200" rtl="0" eaLnBrk="0" fontAlgn="base" latinLnBrk="0" hangingPunct="0">
              <a:lnSpc>
                <a:spcPct val="100000"/>
              </a:lnSpc>
              <a:spcBef>
                <a:spcPts val="0"/>
              </a:spcBef>
              <a:spcAft>
                <a:spcPct val="0"/>
              </a:spcAft>
              <a:buClrTx/>
              <a:buSzPct val="100000"/>
              <a:buFont typeface="Arial" pitchFamily="34" charset="0"/>
              <a:buChar char="•"/>
              <a:tabLst/>
              <a:defRPr/>
            </a:pPr>
            <a:r>
              <a:rPr lang="en-US" dirty="0"/>
              <a:t>Click to edit Master text styles</a:t>
            </a:r>
          </a:p>
        </p:txBody>
      </p:sp>
      <p:sp>
        <p:nvSpPr>
          <p:cNvPr id="24" name="Text Placeholder 9"/>
          <p:cNvSpPr>
            <a:spLocks noGrp="1"/>
          </p:cNvSpPr>
          <p:nvPr>
            <p:ph type="body" sz="quarter" idx="25"/>
          </p:nvPr>
        </p:nvSpPr>
        <p:spPr>
          <a:xfrm>
            <a:off x="2950464" y="4005072"/>
            <a:ext cx="8534400" cy="841248"/>
          </a:xfrm>
          <a:prstGeom prst="rect">
            <a:avLst/>
          </a:prstGeom>
        </p:spPr>
        <p:txBody>
          <a:bodyPr vert="horz"/>
          <a:lstStyle>
            <a:lvl1pPr marL="117475" marR="0" indent="-118872" algn="l" defTabSz="457200" rtl="0" eaLnBrk="0" fontAlgn="base" latinLnBrk="0" hangingPunct="0">
              <a:lnSpc>
                <a:spcPct val="100000"/>
              </a:lnSpc>
              <a:spcBef>
                <a:spcPts val="0"/>
              </a:spcBef>
              <a:spcAft>
                <a:spcPct val="0"/>
              </a:spcAft>
              <a:buClrTx/>
              <a:buSzPct val="100000"/>
              <a:buFont typeface="Arial" pitchFamily="34" charset="0"/>
              <a:buChar char="•"/>
              <a:tabLst/>
              <a:defRPr sz="1000" baseline="0">
                <a:solidFill>
                  <a:schemeClr val="tx2"/>
                </a:solidFill>
              </a:defRPr>
            </a:lvl1pPr>
            <a:lvl2pPr marL="914400" indent="-347472">
              <a:buSzPct val="100000"/>
              <a:buFont typeface="Arial" pitchFamily="34" charset="0"/>
              <a:buChar char="–"/>
              <a:defRPr sz="1000" baseline="0">
                <a:solidFill>
                  <a:schemeClr val="tx2"/>
                </a:solidFill>
              </a:defRPr>
            </a:lvl2pPr>
            <a:lvl3pPr marL="1325880" indent="-347472">
              <a:buSzPct val="100000"/>
              <a:buFont typeface="Arial" pitchFamily="34" charset="0"/>
              <a:buChar char="–"/>
              <a:defRPr sz="1000" baseline="0">
                <a:solidFill>
                  <a:schemeClr val="tx2"/>
                </a:solidFill>
              </a:defRPr>
            </a:lvl3pPr>
            <a:lvl4pPr marL="1755648" indent="-347472">
              <a:buSzPct val="100000"/>
              <a:buFont typeface="Arial" pitchFamily="34" charset="0"/>
              <a:buChar char="–"/>
              <a:defRPr sz="1000" baseline="0">
                <a:solidFill>
                  <a:schemeClr val="tx2"/>
                </a:solidFill>
              </a:defRPr>
            </a:lvl4pPr>
            <a:lvl5pPr marL="2194560" indent="-347472">
              <a:buSzPct val="100000"/>
              <a:buFont typeface="Arial" pitchFamily="34" charset="0"/>
              <a:buChar char="–"/>
              <a:defRPr sz="1000" baseline="0">
                <a:solidFill>
                  <a:schemeClr val="tx2"/>
                </a:solidFill>
              </a:defRPr>
            </a:lvl5pPr>
          </a:lstStyle>
          <a:p>
            <a:pPr lvl="0"/>
            <a:r>
              <a:rPr lang="en-US" dirty="0"/>
              <a:t>Click to edit Master text styles</a:t>
            </a:r>
          </a:p>
          <a:p>
            <a:pPr marL="117475" marR="0" lvl="0" indent="-118872" algn="l" defTabSz="457200" rtl="0" eaLnBrk="0" fontAlgn="base" latinLnBrk="0" hangingPunct="0">
              <a:lnSpc>
                <a:spcPct val="100000"/>
              </a:lnSpc>
              <a:spcBef>
                <a:spcPts val="0"/>
              </a:spcBef>
              <a:spcAft>
                <a:spcPct val="0"/>
              </a:spcAft>
              <a:buClrTx/>
              <a:buSzPct val="100000"/>
              <a:buFont typeface="Arial" pitchFamily="34" charset="0"/>
              <a:buChar char="•"/>
              <a:tabLst/>
              <a:defRPr/>
            </a:pPr>
            <a:r>
              <a:rPr lang="en-US" dirty="0"/>
              <a:t>Click to edit Master text styles</a:t>
            </a:r>
          </a:p>
          <a:p>
            <a:pPr marL="117475" marR="0" lvl="0" indent="-118872" algn="l" defTabSz="457200" rtl="0" eaLnBrk="0" fontAlgn="base" latinLnBrk="0" hangingPunct="0">
              <a:lnSpc>
                <a:spcPct val="100000"/>
              </a:lnSpc>
              <a:spcBef>
                <a:spcPts val="0"/>
              </a:spcBef>
              <a:spcAft>
                <a:spcPct val="0"/>
              </a:spcAft>
              <a:buClrTx/>
              <a:buSzPct val="100000"/>
              <a:buFont typeface="Arial" pitchFamily="34" charset="0"/>
              <a:buChar char="•"/>
              <a:tabLst/>
              <a:defRPr/>
            </a:pPr>
            <a:r>
              <a:rPr lang="en-US" dirty="0"/>
              <a:t>Click to edit Master text styles</a:t>
            </a:r>
          </a:p>
          <a:p>
            <a:pPr marL="117475" marR="0" lvl="0" indent="-118872" algn="l" defTabSz="457200" rtl="0" eaLnBrk="0" fontAlgn="base" latinLnBrk="0" hangingPunct="0">
              <a:lnSpc>
                <a:spcPct val="100000"/>
              </a:lnSpc>
              <a:spcBef>
                <a:spcPts val="0"/>
              </a:spcBef>
              <a:spcAft>
                <a:spcPct val="0"/>
              </a:spcAft>
              <a:buClrTx/>
              <a:buSzPct val="100000"/>
              <a:buFont typeface="Arial" pitchFamily="34" charset="0"/>
              <a:buChar char="•"/>
              <a:tabLst/>
              <a:defRPr/>
            </a:pPr>
            <a:r>
              <a:rPr lang="en-US" dirty="0"/>
              <a:t>Click to edit Master text styles</a:t>
            </a:r>
          </a:p>
        </p:txBody>
      </p:sp>
      <p:sp>
        <p:nvSpPr>
          <p:cNvPr id="27" name="Text Placeholder 9"/>
          <p:cNvSpPr>
            <a:spLocks noGrp="1"/>
          </p:cNvSpPr>
          <p:nvPr>
            <p:ph type="body" sz="quarter" idx="26"/>
          </p:nvPr>
        </p:nvSpPr>
        <p:spPr>
          <a:xfrm>
            <a:off x="2950464" y="5102352"/>
            <a:ext cx="8534400" cy="841248"/>
          </a:xfrm>
          <a:prstGeom prst="rect">
            <a:avLst/>
          </a:prstGeom>
        </p:spPr>
        <p:txBody>
          <a:bodyPr vert="horz"/>
          <a:lstStyle>
            <a:lvl1pPr marL="117475" marR="0" indent="-118872" algn="l" defTabSz="457200" rtl="0" eaLnBrk="0" fontAlgn="base" latinLnBrk="0" hangingPunct="0">
              <a:lnSpc>
                <a:spcPct val="100000"/>
              </a:lnSpc>
              <a:spcBef>
                <a:spcPts val="0"/>
              </a:spcBef>
              <a:spcAft>
                <a:spcPct val="0"/>
              </a:spcAft>
              <a:buClrTx/>
              <a:buSzPct val="100000"/>
              <a:buFont typeface="Arial" pitchFamily="34" charset="0"/>
              <a:buChar char="•"/>
              <a:tabLst/>
              <a:defRPr sz="1000" baseline="0">
                <a:solidFill>
                  <a:schemeClr val="tx2"/>
                </a:solidFill>
              </a:defRPr>
            </a:lvl1pPr>
            <a:lvl2pPr marL="914400" indent="-347472">
              <a:buSzPct val="100000"/>
              <a:buFont typeface="Arial" pitchFamily="34" charset="0"/>
              <a:buChar char="–"/>
              <a:defRPr sz="1000" baseline="0">
                <a:solidFill>
                  <a:schemeClr val="tx2"/>
                </a:solidFill>
              </a:defRPr>
            </a:lvl2pPr>
            <a:lvl3pPr marL="1325880" indent="-347472">
              <a:buSzPct val="100000"/>
              <a:buFont typeface="Arial" pitchFamily="34" charset="0"/>
              <a:buChar char="–"/>
              <a:defRPr sz="1000" baseline="0">
                <a:solidFill>
                  <a:schemeClr val="tx2"/>
                </a:solidFill>
              </a:defRPr>
            </a:lvl3pPr>
            <a:lvl4pPr marL="1755648" indent="-347472">
              <a:buSzPct val="100000"/>
              <a:buFont typeface="Arial" pitchFamily="34" charset="0"/>
              <a:buChar char="–"/>
              <a:defRPr sz="1000" baseline="0">
                <a:solidFill>
                  <a:schemeClr val="tx2"/>
                </a:solidFill>
              </a:defRPr>
            </a:lvl4pPr>
            <a:lvl5pPr marL="2194560" indent="-347472">
              <a:buSzPct val="100000"/>
              <a:buFont typeface="Arial" pitchFamily="34" charset="0"/>
              <a:buChar char="–"/>
              <a:defRPr sz="1000" baseline="0">
                <a:solidFill>
                  <a:schemeClr val="tx2"/>
                </a:solidFill>
              </a:defRPr>
            </a:lvl5pPr>
          </a:lstStyle>
          <a:p>
            <a:pPr lvl="0"/>
            <a:r>
              <a:rPr lang="en-US" dirty="0"/>
              <a:t>Click to edit Master text styles</a:t>
            </a:r>
          </a:p>
          <a:p>
            <a:pPr marL="117475" marR="0" lvl="0" indent="-118872" algn="l" defTabSz="457200" rtl="0" eaLnBrk="0" fontAlgn="base" latinLnBrk="0" hangingPunct="0">
              <a:lnSpc>
                <a:spcPct val="100000"/>
              </a:lnSpc>
              <a:spcBef>
                <a:spcPts val="0"/>
              </a:spcBef>
              <a:spcAft>
                <a:spcPct val="0"/>
              </a:spcAft>
              <a:buClrTx/>
              <a:buSzPct val="100000"/>
              <a:buFont typeface="Arial" pitchFamily="34" charset="0"/>
              <a:buChar char="•"/>
              <a:tabLst/>
              <a:defRPr/>
            </a:pPr>
            <a:r>
              <a:rPr lang="en-US" dirty="0"/>
              <a:t>Click to edit Master text styles</a:t>
            </a:r>
          </a:p>
          <a:p>
            <a:pPr marL="117475" marR="0" lvl="0" indent="-118872" algn="l" defTabSz="457200" rtl="0" eaLnBrk="0" fontAlgn="base" latinLnBrk="0" hangingPunct="0">
              <a:lnSpc>
                <a:spcPct val="100000"/>
              </a:lnSpc>
              <a:spcBef>
                <a:spcPts val="0"/>
              </a:spcBef>
              <a:spcAft>
                <a:spcPct val="0"/>
              </a:spcAft>
              <a:buClrTx/>
              <a:buSzPct val="100000"/>
              <a:buFont typeface="Arial" pitchFamily="34" charset="0"/>
              <a:buChar char="•"/>
              <a:tabLst/>
              <a:defRPr/>
            </a:pPr>
            <a:r>
              <a:rPr lang="en-US" dirty="0"/>
              <a:t>Click to edit Master text styles</a:t>
            </a:r>
          </a:p>
          <a:p>
            <a:pPr marL="117475" marR="0" lvl="0" indent="-118872" algn="l" defTabSz="457200" rtl="0" eaLnBrk="0" fontAlgn="base" latinLnBrk="0" hangingPunct="0">
              <a:lnSpc>
                <a:spcPct val="100000"/>
              </a:lnSpc>
              <a:spcBef>
                <a:spcPts val="0"/>
              </a:spcBef>
              <a:spcAft>
                <a:spcPct val="0"/>
              </a:spcAft>
              <a:buClrTx/>
              <a:buSzPct val="100000"/>
              <a:buFont typeface="Arial" pitchFamily="34" charset="0"/>
              <a:buChar char="•"/>
              <a:tabLst/>
              <a:defRPr/>
            </a:pPr>
            <a:r>
              <a:rPr lang="en-US" dirty="0"/>
              <a:t>Click to edit Master text styles</a:t>
            </a:r>
          </a:p>
        </p:txBody>
      </p:sp>
    </p:spTree>
    <p:extLst>
      <p:ext uri="{BB962C8B-B14F-4D97-AF65-F5344CB8AC3E}">
        <p14:creationId xmlns:p14="http://schemas.microsoft.com/office/powerpoint/2010/main" val="1301699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1" hasCustomPrompt="1"/>
          </p:nvPr>
        </p:nvSpPr>
        <p:spPr>
          <a:xfrm>
            <a:off x="2247442" y="1600200"/>
            <a:ext cx="1613359" cy="277091"/>
          </a:xfrm>
          <a:prstGeom prst="rect">
            <a:avLst/>
          </a:prstGeom>
        </p:spPr>
        <p:txBody>
          <a:bodyPr vert="horz"/>
          <a:lstStyle>
            <a:lvl1pPr marL="0" indent="0" algn="r">
              <a:buNone/>
              <a:defRPr sz="1400" b="1" baseline="0">
                <a:solidFill>
                  <a:srgbClr val="568AB4"/>
                </a:solidFill>
              </a:defRPr>
            </a:lvl1pPr>
          </a:lstStyle>
          <a:p>
            <a:pPr lvl="0"/>
            <a:r>
              <a:rPr lang="en-US" dirty="0"/>
              <a:t>CLICK</a:t>
            </a:r>
          </a:p>
        </p:txBody>
      </p:sp>
      <p:sp>
        <p:nvSpPr>
          <p:cNvPr id="8" name="Text Placeholder 5"/>
          <p:cNvSpPr>
            <a:spLocks noGrp="1"/>
          </p:cNvSpPr>
          <p:nvPr>
            <p:ph type="body" sz="quarter" idx="13"/>
          </p:nvPr>
        </p:nvSpPr>
        <p:spPr>
          <a:xfrm>
            <a:off x="4673600" y="1600200"/>
            <a:ext cx="6299200" cy="277091"/>
          </a:xfrm>
          <a:prstGeom prst="rect">
            <a:avLst/>
          </a:prstGeom>
        </p:spPr>
        <p:txBody>
          <a:bodyPr vert="horz"/>
          <a:lstStyle>
            <a:lvl1pPr marL="0" indent="0" algn="l">
              <a:buNone/>
              <a:defRPr sz="1400" b="0" baseline="0">
                <a:solidFill>
                  <a:schemeClr val="tx2"/>
                </a:solidFill>
              </a:defRPr>
            </a:lvl1pPr>
          </a:lstStyle>
          <a:p>
            <a:pPr lvl="0"/>
            <a:r>
              <a:rPr lang="en-US" dirty="0"/>
              <a:t>Click to edit Master text styles</a:t>
            </a:r>
          </a:p>
        </p:txBody>
      </p:sp>
      <p:sp>
        <p:nvSpPr>
          <p:cNvPr id="9" name="Text Placeholder 5"/>
          <p:cNvSpPr>
            <a:spLocks noGrp="1"/>
          </p:cNvSpPr>
          <p:nvPr>
            <p:ph type="body" sz="quarter" idx="14" hasCustomPrompt="1"/>
          </p:nvPr>
        </p:nvSpPr>
        <p:spPr>
          <a:xfrm>
            <a:off x="2247442" y="2013858"/>
            <a:ext cx="1613359" cy="277091"/>
          </a:xfrm>
          <a:prstGeom prst="rect">
            <a:avLst/>
          </a:prstGeom>
        </p:spPr>
        <p:txBody>
          <a:bodyPr vert="horz"/>
          <a:lstStyle>
            <a:lvl1pPr marL="0" indent="0" algn="r">
              <a:buNone/>
              <a:defRPr sz="1400" b="1" baseline="0">
                <a:solidFill>
                  <a:srgbClr val="568AB4"/>
                </a:solidFill>
              </a:defRPr>
            </a:lvl1pPr>
          </a:lstStyle>
          <a:p>
            <a:pPr lvl="0"/>
            <a:r>
              <a:rPr lang="en-US" dirty="0"/>
              <a:t>CLICK</a:t>
            </a:r>
          </a:p>
        </p:txBody>
      </p:sp>
      <p:sp>
        <p:nvSpPr>
          <p:cNvPr id="11" name="Text Placeholder 5"/>
          <p:cNvSpPr>
            <a:spLocks noGrp="1"/>
          </p:cNvSpPr>
          <p:nvPr>
            <p:ph type="body" sz="quarter" idx="16"/>
          </p:nvPr>
        </p:nvSpPr>
        <p:spPr>
          <a:xfrm>
            <a:off x="4673600" y="2013858"/>
            <a:ext cx="6299200" cy="277091"/>
          </a:xfrm>
          <a:prstGeom prst="rect">
            <a:avLst/>
          </a:prstGeom>
        </p:spPr>
        <p:txBody>
          <a:bodyPr vert="horz"/>
          <a:lstStyle>
            <a:lvl1pPr marL="0" indent="0" algn="l">
              <a:buNone/>
              <a:defRPr sz="1400" b="0" baseline="0">
                <a:solidFill>
                  <a:schemeClr val="tx2"/>
                </a:solidFill>
              </a:defRPr>
            </a:lvl1pPr>
          </a:lstStyle>
          <a:p>
            <a:pPr lvl="0"/>
            <a:r>
              <a:rPr lang="en-US"/>
              <a:t>Click to edit Master text styles</a:t>
            </a:r>
          </a:p>
        </p:txBody>
      </p:sp>
      <p:sp>
        <p:nvSpPr>
          <p:cNvPr id="18" name="Text Placeholder 5"/>
          <p:cNvSpPr>
            <a:spLocks noGrp="1"/>
          </p:cNvSpPr>
          <p:nvPr>
            <p:ph type="body" sz="quarter" idx="17" hasCustomPrompt="1"/>
          </p:nvPr>
        </p:nvSpPr>
        <p:spPr>
          <a:xfrm>
            <a:off x="2247442" y="2427515"/>
            <a:ext cx="1613359" cy="277091"/>
          </a:xfrm>
          <a:prstGeom prst="rect">
            <a:avLst/>
          </a:prstGeom>
        </p:spPr>
        <p:txBody>
          <a:bodyPr vert="horz"/>
          <a:lstStyle>
            <a:lvl1pPr marL="0" indent="0" algn="r">
              <a:buNone/>
              <a:defRPr sz="1400" b="1" baseline="0">
                <a:solidFill>
                  <a:srgbClr val="568AB4"/>
                </a:solidFill>
              </a:defRPr>
            </a:lvl1pPr>
          </a:lstStyle>
          <a:p>
            <a:pPr lvl="0"/>
            <a:r>
              <a:rPr lang="en-US" dirty="0"/>
              <a:t>CLICK</a:t>
            </a:r>
          </a:p>
        </p:txBody>
      </p:sp>
      <p:sp>
        <p:nvSpPr>
          <p:cNvPr id="20" name="Text Placeholder 5"/>
          <p:cNvSpPr>
            <a:spLocks noGrp="1"/>
          </p:cNvSpPr>
          <p:nvPr>
            <p:ph type="body" sz="quarter" idx="19"/>
          </p:nvPr>
        </p:nvSpPr>
        <p:spPr>
          <a:xfrm>
            <a:off x="4673600" y="2427515"/>
            <a:ext cx="6299200" cy="277091"/>
          </a:xfrm>
          <a:prstGeom prst="rect">
            <a:avLst/>
          </a:prstGeom>
        </p:spPr>
        <p:txBody>
          <a:bodyPr vert="horz"/>
          <a:lstStyle>
            <a:lvl1pPr marL="0" indent="0" algn="l">
              <a:buNone/>
              <a:defRPr sz="1400" b="0" baseline="0">
                <a:solidFill>
                  <a:schemeClr val="tx2"/>
                </a:solidFill>
              </a:defRPr>
            </a:lvl1pPr>
          </a:lstStyle>
          <a:p>
            <a:pPr lvl="0"/>
            <a:r>
              <a:rPr lang="en-US"/>
              <a:t>Click to edit Master text styles</a:t>
            </a:r>
          </a:p>
        </p:txBody>
      </p:sp>
      <p:sp>
        <p:nvSpPr>
          <p:cNvPr id="21" name="Text Placeholder 5"/>
          <p:cNvSpPr>
            <a:spLocks noGrp="1"/>
          </p:cNvSpPr>
          <p:nvPr>
            <p:ph type="body" sz="quarter" idx="20" hasCustomPrompt="1"/>
          </p:nvPr>
        </p:nvSpPr>
        <p:spPr>
          <a:xfrm>
            <a:off x="2247442" y="2841172"/>
            <a:ext cx="1613359" cy="277091"/>
          </a:xfrm>
          <a:prstGeom prst="rect">
            <a:avLst/>
          </a:prstGeom>
        </p:spPr>
        <p:txBody>
          <a:bodyPr vert="horz"/>
          <a:lstStyle>
            <a:lvl1pPr marL="0" indent="0" algn="r">
              <a:buNone/>
              <a:defRPr sz="1400" b="1" baseline="0">
                <a:solidFill>
                  <a:srgbClr val="568AB4"/>
                </a:solidFill>
              </a:defRPr>
            </a:lvl1pPr>
          </a:lstStyle>
          <a:p>
            <a:pPr lvl="0"/>
            <a:r>
              <a:rPr lang="en-US" dirty="0"/>
              <a:t>CLICK</a:t>
            </a:r>
          </a:p>
        </p:txBody>
      </p:sp>
      <p:sp>
        <p:nvSpPr>
          <p:cNvPr id="23" name="Text Placeholder 5"/>
          <p:cNvSpPr>
            <a:spLocks noGrp="1"/>
          </p:cNvSpPr>
          <p:nvPr>
            <p:ph type="body" sz="quarter" idx="22"/>
          </p:nvPr>
        </p:nvSpPr>
        <p:spPr>
          <a:xfrm>
            <a:off x="4673600" y="2841172"/>
            <a:ext cx="6299200" cy="277091"/>
          </a:xfrm>
          <a:prstGeom prst="rect">
            <a:avLst/>
          </a:prstGeom>
        </p:spPr>
        <p:txBody>
          <a:bodyPr vert="horz"/>
          <a:lstStyle>
            <a:lvl1pPr marL="0" indent="0" algn="l">
              <a:buNone/>
              <a:defRPr sz="1400" b="0" baseline="0">
                <a:solidFill>
                  <a:schemeClr val="tx2"/>
                </a:solidFill>
              </a:defRPr>
            </a:lvl1pPr>
          </a:lstStyle>
          <a:p>
            <a:pPr lvl="0"/>
            <a:r>
              <a:rPr lang="en-US"/>
              <a:t>Click to edit Master text styles</a:t>
            </a:r>
          </a:p>
        </p:txBody>
      </p:sp>
      <p:sp>
        <p:nvSpPr>
          <p:cNvPr id="24" name="Text Placeholder 5"/>
          <p:cNvSpPr>
            <a:spLocks noGrp="1"/>
          </p:cNvSpPr>
          <p:nvPr>
            <p:ph type="body" sz="quarter" idx="23" hasCustomPrompt="1"/>
          </p:nvPr>
        </p:nvSpPr>
        <p:spPr>
          <a:xfrm>
            <a:off x="2247442" y="3254829"/>
            <a:ext cx="1613359" cy="277091"/>
          </a:xfrm>
          <a:prstGeom prst="rect">
            <a:avLst/>
          </a:prstGeom>
        </p:spPr>
        <p:txBody>
          <a:bodyPr vert="horz"/>
          <a:lstStyle>
            <a:lvl1pPr marL="0" indent="0" algn="r">
              <a:buNone/>
              <a:defRPr sz="1400" b="1" baseline="0">
                <a:solidFill>
                  <a:srgbClr val="568AB4"/>
                </a:solidFill>
              </a:defRPr>
            </a:lvl1pPr>
          </a:lstStyle>
          <a:p>
            <a:pPr lvl="0"/>
            <a:r>
              <a:rPr lang="en-US" dirty="0"/>
              <a:t>CLICK</a:t>
            </a:r>
          </a:p>
        </p:txBody>
      </p:sp>
      <p:sp>
        <p:nvSpPr>
          <p:cNvPr id="26" name="Text Placeholder 5"/>
          <p:cNvSpPr>
            <a:spLocks noGrp="1"/>
          </p:cNvSpPr>
          <p:nvPr>
            <p:ph type="body" sz="quarter" idx="25"/>
          </p:nvPr>
        </p:nvSpPr>
        <p:spPr>
          <a:xfrm>
            <a:off x="4673600" y="3254829"/>
            <a:ext cx="6299200" cy="277091"/>
          </a:xfrm>
          <a:prstGeom prst="rect">
            <a:avLst/>
          </a:prstGeom>
        </p:spPr>
        <p:txBody>
          <a:bodyPr vert="horz"/>
          <a:lstStyle>
            <a:lvl1pPr marL="0" indent="0" algn="l">
              <a:buNone/>
              <a:defRPr sz="1400" b="0" baseline="0">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4447192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ll Text 4">
    <p:spTree>
      <p:nvGrpSpPr>
        <p:cNvPr id="1" name=""/>
        <p:cNvGrpSpPr/>
        <p:nvPr/>
      </p:nvGrpSpPr>
      <p:grpSpPr>
        <a:xfrm>
          <a:off x="0" y="0"/>
          <a:ext cx="0" cy="0"/>
          <a:chOff x="0" y="0"/>
          <a:chExt cx="0" cy="0"/>
        </a:xfrm>
      </p:grpSpPr>
      <p:sp>
        <p:nvSpPr>
          <p:cNvPr id="17" name="Isosceles Triangle 16"/>
          <p:cNvSpPr>
            <a:spLocks noChangeAspect="1"/>
          </p:cNvSpPr>
          <p:nvPr userDrawn="1"/>
        </p:nvSpPr>
        <p:spPr bwMode="auto">
          <a:xfrm rot="10800000">
            <a:off x="2020444" y="2305051"/>
            <a:ext cx="222251" cy="142875"/>
          </a:xfrm>
          <a:prstGeom prst="triangle">
            <a:avLst>
              <a:gd name="adj" fmla="val 50000"/>
            </a:avLst>
          </a:prstGeom>
          <a:solidFill>
            <a:srgbClr val="568AB4"/>
          </a:solidFill>
          <a:ln w="9525">
            <a:noFill/>
            <a:miter lim="800000"/>
            <a:headEnd/>
            <a:tailEnd/>
          </a:ln>
          <a:effectLst/>
        </p:spPr>
        <p:txBody>
          <a:bodyPr anchor="ctr"/>
          <a:lstStyle/>
          <a:p>
            <a:pPr algn="ctr">
              <a:defRPr/>
            </a:pPr>
            <a:endParaRPr lang="en-US" sz="1800" dirty="0">
              <a:solidFill>
                <a:srgbClr val="FFFFFF"/>
              </a:solidFill>
              <a:latin typeface="Calibri" pitchFamily="34" charset="0"/>
            </a:endParaRPr>
          </a:p>
        </p:txBody>
      </p:sp>
      <p:cxnSp>
        <p:nvCxnSpPr>
          <p:cNvPr id="18" name="Straight Connector 17"/>
          <p:cNvCxnSpPr/>
          <p:nvPr userDrawn="1"/>
        </p:nvCxnSpPr>
        <p:spPr>
          <a:xfrm>
            <a:off x="787400" y="2306638"/>
            <a:ext cx="10617200" cy="0"/>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9" name="Isosceles Triangle 18"/>
          <p:cNvSpPr>
            <a:spLocks noChangeAspect="1"/>
          </p:cNvSpPr>
          <p:nvPr userDrawn="1"/>
        </p:nvSpPr>
        <p:spPr bwMode="auto">
          <a:xfrm rot="10800000">
            <a:off x="5883277" y="2305051"/>
            <a:ext cx="222249" cy="142875"/>
          </a:xfrm>
          <a:prstGeom prst="triangle">
            <a:avLst>
              <a:gd name="adj" fmla="val 50000"/>
            </a:avLst>
          </a:prstGeom>
          <a:solidFill>
            <a:srgbClr val="568AB4"/>
          </a:solidFill>
          <a:ln w="9525">
            <a:noFill/>
            <a:miter lim="800000"/>
            <a:headEnd/>
            <a:tailEnd/>
          </a:ln>
          <a:effectLst/>
        </p:spPr>
        <p:txBody>
          <a:bodyPr anchor="ctr"/>
          <a:lstStyle/>
          <a:p>
            <a:pPr algn="ctr">
              <a:defRPr/>
            </a:pPr>
            <a:endParaRPr lang="en-US" sz="1800" dirty="0">
              <a:solidFill>
                <a:srgbClr val="FFFFFF"/>
              </a:solidFill>
              <a:latin typeface="Calibri" pitchFamily="34" charset="0"/>
            </a:endParaRPr>
          </a:p>
        </p:txBody>
      </p:sp>
      <p:sp>
        <p:nvSpPr>
          <p:cNvPr id="20" name="Isosceles Triangle 19"/>
          <p:cNvSpPr>
            <a:spLocks noChangeAspect="1"/>
          </p:cNvSpPr>
          <p:nvPr userDrawn="1"/>
        </p:nvSpPr>
        <p:spPr bwMode="auto">
          <a:xfrm rot="10800000">
            <a:off x="9744075" y="2305051"/>
            <a:ext cx="222251" cy="142875"/>
          </a:xfrm>
          <a:prstGeom prst="triangle">
            <a:avLst>
              <a:gd name="adj" fmla="val 50000"/>
            </a:avLst>
          </a:prstGeom>
          <a:solidFill>
            <a:srgbClr val="568AB4"/>
          </a:solidFill>
          <a:ln w="9525">
            <a:noFill/>
            <a:miter lim="800000"/>
            <a:headEnd/>
            <a:tailEnd/>
          </a:ln>
          <a:effectLst/>
        </p:spPr>
        <p:txBody>
          <a:bodyPr anchor="ctr"/>
          <a:lstStyle/>
          <a:p>
            <a:pPr algn="ctr">
              <a:defRPr/>
            </a:pPr>
            <a:endParaRPr lang="en-US" sz="1800" dirty="0">
              <a:solidFill>
                <a:srgbClr val="FFFFFF"/>
              </a:solidFill>
              <a:latin typeface="Calibri" pitchFamily="34" charset="0"/>
            </a:endParaRPr>
          </a:p>
        </p:txBody>
      </p:sp>
      <p:sp>
        <p:nvSpPr>
          <p:cNvPr id="21" name="Isosceles Triangle 20"/>
          <p:cNvSpPr>
            <a:spLocks noChangeAspect="1"/>
          </p:cNvSpPr>
          <p:nvPr userDrawn="1"/>
        </p:nvSpPr>
        <p:spPr bwMode="auto">
          <a:xfrm rot="10800000">
            <a:off x="2020443" y="4514851"/>
            <a:ext cx="222251" cy="142875"/>
          </a:xfrm>
          <a:prstGeom prst="triangle">
            <a:avLst>
              <a:gd name="adj" fmla="val 50000"/>
            </a:avLst>
          </a:prstGeom>
          <a:solidFill>
            <a:srgbClr val="568AB4"/>
          </a:solidFill>
          <a:ln w="9525">
            <a:noFill/>
            <a:miter lim="800000"/>
            <a:headEnd/>
            <a:tailEnd/>
          </a:ln>
          <a:effectLst/>
        </p:spPr>
        <p:txBody>
          <a:bodyPr anchor="ctr"/>
          <a:lstStyle/>
          <a:p>
            <a:pPr algn="ctr">
              <a:defRPr/>
            </a:pPr>
            <a:endParaRPr lang="en-US" sz="1800" dirty="0">
              <a:solidFill>
                <a:srgbClr val="FFFFFF"/>
              </a:solidFill>
              <a:latin typeface="Calibri" pitchFamily="34" charset="0"/>
            </a:endParaRPr>
          </a:p>
        </p:txBody>
      </p:sp>
      <p:cxnSp>
        <p:nvCxnSpPr>
          <p:cNvPr id="22" name="Straight Connector 21"/>
          <p:cNvCxnSpPr/>
          <p:nvPr userDrawn="1"/>
        </p:nvCxnSpPr>
        <p:spPr>
          <a:xfrm>
            <a:off x="787400" y="4516438"/>
            <a:ext cx="10617200" cy="0"/>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3" name="Isosceles Triangle 22"/>
          <p:cNvSpPr>
            <a:spLocks noChangeAspect="1"/>
          </p:cNvSpPr>
          <p:nvPr userDrawn="1"/>
        </p:nvSpPr>
        <p:spPr bwMode="auto">
          <a:xfrm rot="10800000">
            <a:off x="5883277" y="4514851"/>
            <a:ext cx="222249" cy="142875"/>
          </a:xfrm>
          <a:prstGeom prst="triangle">
            <a:avLst>
              <a:gd name="adj" fmla="val 50000"/>
            </a:avLst>
          </a:prstGeom>
          <a:solidFill>
            <a:srgbClr val="568AB4"/>
          </a:solidFill>
          <a:ln w="9525">
            <a:noFill/>
            <a:miter lim="800000"/>
            <a:headEnd/>
            <a:tailEnd/>
          </a:ln>
          <a:effectLst/>
        </p:spPr>
        <p:txBody>
          <a:bodyPr anchor="ctr"/>
          <a:lstStyle/>
          <a:p>
            <a:pPr algn="ctr">
              <a:defRPr/>
            </a:pPr>
            <a:endParaRPr lang="en-US" sz="1800" dirty="0">
              <a:solidFill>
                <a:srgbClr val="FFFFFF"/>
              </a:solidFill>
              <a:latin typeface="Calibri" pitchFamily="34" charset="0"/>
            </a:endParaRPr>
          </a:p>
        </p:txBody>
      </p:sp>
      <p:sp>
        <p:nvSpPr>
          <p:cNvPr id="27" name="Isosceles Triangle 26"/>
          <p:cNvSpPr>
            <a:spLocks noChangeAspect="1"/>
          </p:cNvSpPr>
          <p:nvPr userDrawn="1"/>
        </p:nvSpPr>
        <p:spPr bwMode="auto">
          <a:xfrm rot="10800000">
            <a:off x="9744076" y="4514851"/>
            <a:ext cx="222251" cy="142875"/>
          </a:xfrm>
          <a:prstGeom prst="triangle">
            <a:avLst>
              <a:gd name="adj" fmla="val 50000"/>
            </a:avLst>
          </a:prstGeom>
          <a:solidFill>
            <a:srgbClr val="568AB4"/>
          </a:solidFill>
          <a:ln w="9525">
            <a:noFill/>
            <a:miter lim="800000"/>
            <a:headEnd/>
            <a:tailEnd/>
          </a:ln>
          <a:effectLst/>
        </p:spPr>
        <p:txBody>
          <a:bodyPr anchor="ctr"/>
          <a:lstStyle/>
          <a:p>
            <a:pPr algn="ctr">
              <a:defRPr/>
            </a:pPr>
            <a:endParaRPr lang="en-US" sz="1800" dirty="0">
              <a:solidFill>
                <a:srgbClr val="FFFFFF"/>
              </a:solidFill>
              <a:latin typeface="Calibri" pitchFamily="34" charset="0"/>
            </a:endParaRPr>
          </a:p>
        </p:txBody>
      </p:sp>
      <p:sp>
        <p:nvSpPr>
          <p:cNvPr id="2" name="Title 1"/>
          <p:cNvSpPr>
            <a:spLocks noGrp="1"/>
          </p:cNvSpPr>
          <p:nvPr>
            <p:ph type="title"/>
          </p:nvPr>
        </p:nvSpPr>
        <p:spPr/>
        <p:txBody>
          <a:bodyPr/>
          <a:lstStyle/>
          <a:p>
            <a:r>
              <a:rPr lang="en-US"/>
              <a:t>Click to edit Master title style</a:t>
            </a:r>
          </a:p>
        </p:txBody>
      </p:sp>
      <p:sp>
        <p:nvSpPr>
          <p:cNvPr id="24" name="Text Placeholder 23"/>
          <p:cNvSpPr>
            <a:spLocks noGrp="1"/>
          </p:cNvSpPr>
          <p:nvPr>
            <p:ph type="body" sz="quarter" idx="11"/>
          </p:nvPr>
        </p:nvSpPr>
        <p:spPr>
          <a:xfrm>
            <a:off x="709168" y="1981200"/>
            <a:ext cx="2844800" cy="304800"/>
          </a:xfrm>
          <a:prstGeom prst="rect">
            <a:avLst/>
          </a:prstGeom>
        </p:spPr>
        <p:txBody>
          <a:bodyPr vert="horz"/>
          <a:lstStyle>
            <a:lvl1pPr marL="0" indent="0" algn="ctr">
              <a:buFontTx/>
              <a:buNone/>
              <a:defRPr sz="1100" b="1" i="0" cap="all" baseline="0">
                <a:solidFill>
                  <a:srgbClr val="568AB4"/>
                </a:solidFill>
              </a:defRPr>
            </a:lvl1pPr>
          </a:lstStyle>
          <a:p>
            <a:pPr lvl="0"/>
            <a:r>
              <a:rPr lang="en-US" dirty="0"/>
              <a:t>Click to edit</a:t>
            </a:r>
          </a:p>
        </p:txBody>
      </p:sp>
      <p:sp>
        <p:nvSpPr>
          <p:cNvPr id="25" name="Text Placeholder 23"/>
          <p:cNvSpPr>
            <a:spLocks noGrp="1"/>
          </p:cNvSpPr>
          <p:nvPr>
            <p:ph type="body" sz="quarter" idx="12"/>
          </p:nvPr>
        </p:nvSpPr>
        <p:spPr>
          <a:xfrm>
            <a:off x="4572000" y="1981200"/>
            <a:ext cx="2844800" cy="304800"/>
          </a:xfrm>
          <a:prstGeom prst="rect">
            <a:avLst/>
          </a:prstGeom>
        </p:spPr>
        <p:txBody>
          <a:bodyPr vert="horz"/>
          <a:lstStyle>
            <a:lvl1pPr marL="0" indent="0" algn="ctr">
              <a:buFontTx/>
              <a:buNone/>
              <a:defRPr sz="1100" b="1" i="0" cap="all" baseline="0">
                <a:solidFill>
                  <a:srgbClr val="568AB4"/>
                </a:solidFill>
              </a:defRPr>
            </a:lvl1pPr>
          </a:lstStyle>
          <a:p>
            <a:pPr lvl="0"/>
            <a:r>
              <a:rPr lang="en-US" dirty="0"/>
              <a:t>Click to edit</a:t>
            </a:r>
          </a:p>
        </p:txBody>
      </p:sp>
      <p:sp>
        <p:nvSpPr>
          <p:cNvPr id="26" name="Text Placeholder 23"/>
          <p:cNvSpPr>
            <a:spLocks noGrp="1"/>
          </p:cNvSpPr>
          <p:nvPr>
            <p:ph type="body" sz="quarter" idx="13"/>
          </p:nvPr>
        </p:nvSpPr>
        <p:spPr>
          <a:xfrm>
            <a:off x="8432800" y="1981200"/>
            <a:ext cx="2844800" cy="304800"/>
          </a:xfrm>
          <a:prstGeom prst="rect">
            <a:avLst/>
          </a:prstGeom>
        </p:spPr>
        <p:txBody>
          <a:bodyPr vert="horz"/>
          <a:lstStyle>
            <a:lvl1pPr marL="0" indent="0" algn="ctr">
              <a:buFontTx/>
              <a:buNone/>
              <a:defRPr sz="1100" b="1" i="0" cap="all" baseline="0">
                <a:solidFill>
                  <a:srgbClr val="568AB4"/>
                </a:solidFill>
              </a:defRPr>
            </a:lvl1pPr>
          </a:lstStyle>
          <a:p>
            <a:pPr lvl="0"/>
            <a:r>
              <a:rPr lang="en-US" dirty="0"/>
              <a:t>Click to edit</a:t>
            </a:r>
          </a:p>
        </p:txBody>
      </p:sp>
      <p:sp>
        <p:nvSpPr>
          <p:cNvPr id="35" name="Text Placeholder 23"/>
          <p:cNvSpPr>
            <a:spLocks noGrp="1"/>
          </p:cNvSpPr>
          <p:nvPr>
            <p:ph type="body" sz="quarter" idx="17"/>
          </p:nvPr>
        </p:nvSpPr>
        <p:spPr>
          <a:xfrm>
            <a:off x="709168" y="4191000"/>
            <a:ext cx="2844800" cy="304800"/>
          </a:xfrm>
          <a:prstGeom prst="rect">
            <a:avLst/>
          </a:prstGeom>
        </p:spPr>
        <p:txBody>
          <a:bodyPr vert="horz"/>
          <a:lstStyle>
            <a:lvl1pPr marL="0" indent="0" algn="ctr">
              <a:buFontTx/>
              <a:buNone/>
              <a:defRPr sz="1100" b="1" i="0" cap="all" baseline="0">
                <a:solidFill>
                  <a:srgbClr val="568AB4"/>
                </a:solidFill>
              </a:defRPr>
            </a:lvl1pPr>
          </a:lstStyle>
          <a:p>
            <a:pPr lvl="0"/>
            <a:r>
              <a:rPr lang="en-US" dirty="0"/>
              <a:t>Click to edit</a:t>
            </a:r>
          </a:p>
        </p:txBody>
      </p:sp>
      <p:sp>
        <p:nvSpPr>
          <p:cNvPr id="36" name="Text Placeholder 23"/>
          <p:cNvSpPr>
            <a:spLocks noGrp="1"/>
          </p:cNvSpPr>
          <p:nvPr>
            <p:ph type="body" sz="quarter" idx="18"/>
          </p:nvPr>
        </p:nvSpPr>
        <p:spPr>
          <a:xfrm>
            <a:off x="4572000" y="4191000"/>
            <a:ext cx="2844800" cy="304800"/>
          </a:xfrm>
          <a:prstGeom prst="rect">
            <a:avLst/>
          </a:prstGeom>
        </p:spPr>
        <p:txBody>
          <a:bodyPr vert="horz"/>
          <a:lstStyle>
            <a:lvl1pPr marL="0" indent="0" algn="ctr">
              <a:buFontTx/>
              <a:buNone/>
              <a:defRPr sz="1100" b="1" i="0" cap="all" baseline="0">
                <a:solidFill>
                  <a:srgbClr val="568AB4"/>
                </a:solidFill>
              </a:defRPr>
            </a:lvl1pPr>
          </a:lstStyle>
          <a:p>
            <a:pPr lvl="0"/>
            <a:r>
              <a:rPr lang="en-US" dirty="0"/>
              <a:t>Click to edit</a:t>
            </a:r>
          </a:p>
        </p:txBody>
      </p:sp>
      <p:sp>
        <p:nvSpPr>
          <p:cNvPr id="37" name="Text Placeholder 23"/>
          <p:cNvSpPr>
            <a:spLocks noGrp="1"/>
          </p:cNvSpPr>
          <p:nvPr>
            <p:ph type="body" sz="quarter" idx="19"/>
          </p:nvPr>
        </p:nvSpPr>
        <p:spPr>
          <a:xfrm>
            <a:off x="8432800" y="4191000"/>
            <a:ext cx="2844800" cy="304800"/>
          </a:xfrm>
          <a:prstGeom prst="rect">
            <a:avLst/>
          </a:prstGeom>
        </p:spPr>
        <p:txBody>
          <a:bodyPr vert="horz"/>
          <a:lstStyle>
            <a:lvl1pPr marL="0" indent="0" algn="ctr">
              <a:buFontTx/>
              <a:buNone/>
              <a:defRPr sz="1100" b="1" i="0" cap="all" baseline="0">
                <a:solidFill>
                  <a:srgbClr val="568AB4"/>
                </a:solidFill>
              </a:defRPr>
            </a:lvl1pPr>
          </a:lstStyle>
          <a:p>
            <a:pPr lvl="0"/>
            <a:r>
              <a:rPr lang="en-US" dirty="0"/>
              <a:t>Click to edit</a:t>
            </a:r>
          </a:p>
        </p:txBody>
      </p:sp>
      <p:sp>
        <p:nvSpPr>
          <p:cNvPr id="34" name="Text Placeholder 12"/>
          <p:cNvSpPr>
            <a:spLocks noGrp="1"/>
          </p:cNvSpPr>
          <p:nvPr>
            <p:ph type="body" sz="quarter" idx="25"/>
          </p:nvPr>
        </p:nvSpPr>
        <p:spPr>
          <a:xfrm>
            <a:off x="487680" y="164680"/>
            <a:ext cx="9753600" cy="209550"/>
          </a:xfrm>
          <a:prstGeom prst="rect">
            <a:avLst/>
          </a:prstGeom>
        </p:spPr>
        <p:txBody>
          <a:bodyPr vert="horz"/>
          <a:lstStyle>
            <a:lvl1pPr marL="0" indent="0">
              <a:buFontTx/>
              <a:buNone/>
              <a:defRPr sz="1000" b="1" i="0" baseline="0">
                <a:solidFill>
                  <a:srgbClr val="002D62"/>
                </a:solidFill>
              </a:defRPr>
            </a:lvl1pPr>
          </a:lstStyle>
          <a:p>
            <a:pPr lvl="0"/>
            <a:r>
              <a:rPr lang="en-US" dirty="0"/>
              <a:t>Click to edit Master text styles</a:t>
            </a:r>
          </a:p>
        </p:txBody>
      </p:sp>
      <p:sp>
        <p:nvSpPr>
          <p:cNvPr id="42" name="Content Placeholder 4"/>
          <p:cNvSpPr>
            <a:spLocks noGrp="1"/>
          </p:cNvSpPr>
          <p:nvPr>
            <p:ph sz="quarter" idx="26"/>
          </p:nvPr>
        </p:nvSpPr>
        <p:spPr>
          <a:xfrm>
            <a:off x="487681" y="1143000"/>
            <a:ext cx="9766063" cy="400110"/>
          </a:xfrm>
          <a:prstGeom prst="rect">
            <a:avLst/>
          </a:prstGeom>
          <a:solidFill>
            <a:srgbClr val="002D62"/>
          </a:solidFill>
          <a:ln w="12700">
            <a:noFill/>
          </a:ln>
          <a:effectLst/>
        </p:spPr>
        <p:txBody>
          <a:bodyPr wrap="square" lIns="91440" tIns="91440" rIns="91440" bIns="91440" anchor="ctr" anchorCtr="0">
            <a:spAutoFit/>
          </a:bodyPr>
          <a:lstStyle>
            <a:lvl1pPr marL="0" indent="0" algn="ctr">
              <a:buFontTx/>
              <a:buNone/>
              <a:defRPr sz="1400" b="1" i="0" cap="all">
                <a:solidFill>
                  <a:schemeClr val="bg1"/>
                </a:solidFill>
                <a:effectLst/>
              </a:defRPr>
            </a:lvl1pPr>
          </a:lstStyle>
          <a:p>
            <a:pPr lvl="0"/>
            <a:r>
              <a:rPr lang="en-US" dirty="0"/>
              <a:t>Click to edit Master text styles</a:t>
            </a:r>
          </a:p>
        </p:txBody>
      </p:sp>
      <p:sp>
        <p:nvSpPr>
          <p:cNvPr id="31" name="Text Placeholder 9"/>
          <p:cNvSpPr>
            <a:spLocks noGrp="1"/>
          </p:cNvSpPr>
          <p:nvPr>
            <p:ph type="body" sz="quarter" idx="23"/>
          </p:nvPr>
        </p:nvSpPr>
        <p:spPr>
          <a:xfrm>
            <a:off x="711200" y="2514600"/>
            <a:ext cx="2840736" cy="1371600"/>
          </a:xfrm>
          <a:prstGeom prst="rect">
            <a:avLst/>
          </a:prstGeom>
        </p:spPr>
        <p:txBody>
          <a:bodyPr vert="horz"/>
          <a:lstStyle>
            <a:lvl1pPr marL="117475" marR="0" indent="-118872" algn="l" defTabSz="457200" rtl="0" eaLnBrk="0" fontAlgn="base" latinLnBrk="0" hangingPunct="0">
              <a:lnSpc>
                <a:spcPct val="100000"/>
              </a:lnSpc>
              <a:spcBef>
                <a:spcPts val="0"/>
              </a:spcBef>
              <a:spcAft>
                <a:spcPct val="0"/>
              </a:spcAft>
              <a:buClrTx/>
              <a:buSzPct val="100000"/>
              <a:buFont typeface="Arial" pitchFamily="34" charset="0"/>
              <a:buChar char="•"/>
              <a:tabLst/>
              <a:defRPr sz="1000" baseline="0">
                <a:solidFill>
                  <a:schemeClr val="tx2"/>
                </a:solidFill>
              </a:defRPr>
            </a:lvl1pPr>
            <a:lvl2pPr marL="914400" indent="-347472">
              <a:buSzPct val="100000"/>
              <a:buFont typeface="Arial" pitchFamily="34" charset="0"/>
              <a:buChar char="–"/>
              <a:defRPr sz="1000" baseline="0">
                <a:solidFill>
                  <a:schemeClr val="tx2"/>
                </a:solidFill>
              </a:defRPr>
            </a:lvl2pPr>
            <a:lvl3pPr marL="1325880" indent="-347472">
              <a:buSzPct val="100000"/>
              <a:buFont typeface="Arial" pitchFamily="34" charset="0"/>
              <a:buChar char="–"/>
              <a:defRPr sz="1000" baseline="0">
                <a:solidFill>
                  <a:schemeClr val="tx2"/>
                </a:solidFill>
              </a:defRPr>
            </a:lvl3pPr>
            <a:lvl4pPr marL="1755648" indent="-347472">
              <a:buSzPct val="100000"/>
              <a:buFont typeface="Arial" pitchFamily="34" charset="0"/>
              <a:buChar char="–"/>
              <a:defRPr sz="1000" baseline="0">
                <a:solidFill>
                  <a:schemeClr val="tx2"/>
                </a:solidFill>
              </a:defRPr>
            </a:lvl4pPr>
            <a:lvl5pPr marL="2194560" indent="-347472">
              <a:buSzPct val="100000"/>
              <a:buFont typeface="Arial" pitchFamily="34" charset="0"/>
              <a:buChar char="–"/>
              <a:defRPr sz="1000" baseline="0">
                <a:solidFill>
                  <a:schemeClr val="tx2"/>
                </a:solidFill>
              </a:defRPr>
            </a:lvl5pPr>
          </a:lstStyle>
          <a:p>
            <a:pPr lvl="0"/>
            <a:r>
              <a:rPr lang="en-US" dirty="0"/>
              <a:t>Click to edit Master text styles</a:t>
            </a:r>
          </a:p>
          <a:p>
            <a:pPr marL="117475" marR="0" lvl="0" indent="-118872" algn="l" defTabSz="457200" rtl="0" eaLnBrk="0" fontAlgn="base" latinLnBrk="0" hangingPunct="0">
              <a:lnSpc>
                <a:spcPct val="100000"/>
              </a:lnSpc>
              <a:spcBef>
                <a:spcPts val="0"/>
              </a:spcBef>
              <a:spcAft>
                <a:spcPct val="0"/>
              </a:spcAft>
              <a:buClrTx/>
              <a:buSzPct val="100000"/>
              <a:buFont typeface="Arial" pitchFamily="34" charset="0"/>
              <a:buChar char="•"/>
              <a:tabLst/>
              <a:defRPr/>
            </a:pPr>
            <a:r>
              <a:rPr lang="en-US" dirty="0"/>
              <a:t>Click to edit Master text styles</a:t>
            </a:r>
          </a:p>
          <a:p>
            <a:pPr marL="117475" marR="0" lvl="0" indent="-118872" algn="l" defTabSz="457200" rtl="0" eaLnBrk="0" fontAlgn="base" latinLnBrk="0" hangingPunct="0">
              <a:lnSpc>
                <a:spcPct val="100000"/>
              </a:lnSpc>
              <a:spcBef>
                <a:spcPts val="0"/>
              </a:spcBef>
              <a:spcAft>
                <a:spcPct val="0"/>
              </a:spcAft>
              <a:buClrTx/>
              <a:buSzPct val="100000"/>
              <a:buFont typeface="Arial" pitchFamily="34" charset="0"/>
              <a:buChar char="•"/>
              <a:tabLst/>
              <a:defRPr/>
            </a:pPr>
            <a:r>
              <a:rPr lang="en-US" dirty="0"/>
              <a:t>Click to edit Master text styles</a:t>
            </a:r>
          </a:p>
          <a:p>
            <a:pPr marL="117475" marR="0" lvl="0" indent="-118872" algn="l" defTabSz="457200" rtl="0" eaLnBrk="0" fontAlgn="base" latinLnBrk="0" hangingPunct="0">
              <a:lnSpc>
                <a:spcPct val="100000"/>
              </a:lnSpc>
              <a:spcBef>
                <a:spcPts val="0"/>
              </a:spcBef>
              <a:spcAft>
                <a:spcPct val="0"/>
              </a:spcAft>
              <a:buClrTx/>
              <a:buSzPct val="100000"/>
              <a:buFont typeface="Arial" pitchFamily="34" charset="0"/>
              <a:buChar char="•"/>
              <a:tabLst/>
              <a:defRPr/>
            </a:pPr>
            <a:r>
              <a:rPr lang="en-US" dirty="0"/>
              <a:t>Click to edit Master text styles</a:t>
            </a:r>
          </a:p>
        </p:txBody>
      </p:sp>
      <p:sp>
        <p:nvSpPr>
          <p:cNvPr id="32" name="Text Placeholder 9"/>
          <p:cNvSpPr>
            <a:spLocks noGrp="1"/>
          </p:cNvSpPr>
          <p:nvPr>
            <p:ph type="body" sz="quarter" idx="27"/>
          </p:nvPr>
        </p:nvSpPr>
        <p:spPr>
          <a:xfrm>
            <a:off x="4574032" y="2514600"/>
            <a:ext cx="2840736" cy="1371600"/>
          </a:xfrm>
          <a:prstGeom prst="rect">
            <a:avLst/>
          </a:prstGeom>
        </p:spPr>
        <p:txBody>
          <a:bodyPr vert="horz"/>
          <a:lstStyle>
            <a:lvl1pPr marL="117475" marR="0" indent="-118872" algn="l" defTabSz="457200" rtl="0" eaLnBrk="0" fontAlgn="base" latinLnBrk="0" hangingPunct="0">
              <a:lnSpc>
                <a:spcPct val="100000"/>
              </a:lnSpc>
              <a:spcBef>
                <a:spcPts val="0"/>
              </a:spcBef>
              <a:spcAft>
                <a:spcPct val="0"/>
              </a:spcAft>
              <a:buClrTx/>
              <a:buSzPct val="100000"/>
              <a:buFont typeface="Arial" pitchFamily="34" charset="0"/>
              <a:buChar char="•"/>
              <a:tabLst/>
              <a:defRPr sz="1000" baseline="0">
                <a:solidFill>
                  <a:schemeClr val="tx2"/>
                </a:solidFill>
              </a:defRPr>
            </a:lvl1pPr>
            <a:lvl2pPr marL="914400" indent="-347472">
              <a:buSzPct val="100000"/>
              <a:buFont typeface="Arial" pitchFamily="34" charset="0"/>
              <a:buChar char="–"/>
              <a:defRPr sz="1000" baseline="0">
                <a:solidFill>
                  <a:schemeClr val="tx2"/>
                </a:solidFill>
              </a:defRPr>
            </a:lvl2pPr>
            <a:lvl3pPr marL="1325880" indent="-347472">
              <a:buSzPct val="100000"/>
              <a:buFont typeface="Arial" pitchFamily="34" charset="0"/>
              <a:buChar char="–"/>
              <a:defRPr sz="1000" baseline="0">
                <a:solidFill>
                  <a:schemeClr val="tx2"/>
                </a:solidFill>
              </a:defRPr>
            </a:lvl3pPr>
            <a:lvl4pPr marL="1755648" indent="-347472">
              <a:buSzPct val="100000"/>
              <a:buFont typeface="Arial" pitchFamily="34" charset="0"/>
              <a:buChar char="–"/>
              <a:defRPr sz="1000" baseline="0">
                <a:solidFill>
                  <a:schemeClr val="tx2"/>
                </a:solidFill>
              </a:defRPr>
            </a:lvl4pPr>
            <a:lvl5pPr marL="2194560" indent="-347472">
              <a:buSzPct val="100000"/>
              <a:buFont typeface="Arial" pitchFamily="34" charset="0"/>
              <a:buChar char="–"/>
              <a:defRPr sz="1000" baseline="0">
                <a:solidFill>
                  <a:schemeClr val="tx2"/>
                </a:solidFill>
              </a:defRPr>
            </a:lvl5pPr>
          </a:lstStyle>
          <a:p>
            <a:pPr lvl="0"/>
            <a:r>
              <a:rPr lang="en-US" dirty="0"/>
              <a:t>Click to edit Master text styles</a:t>
            </a:r>
          </a:p>
          <a:p>
            <a:pPr marL="117475" marR="0" lvl="0" indent="-118872" algn="l" defTabSz="457200" rtl="0" eaLnBrk="0" fontAlgn="base" latinLnBrk="0" hangingPunct="0">
              <a:lnSpc>
                <a:spcPct val="100000"/>
              </a:lnSpc>
              <a:spcBef>
                <a:spcPts val="0"/>
              </a:spcBef>
              <a:spcAft>
                <a:spcPct val="0"/>
              </a:spcAft>
              <a:buClrTx/>
              <a:buSzPct val="100000"/>
              <a:buFont typeface="Arial" pitchFamily="34" charset="0"/>
              <a:buChar char="•"/>
              <a:tabLst/>
              <a:defRPr/>
            </a:pPr>
            <a:r>
              <a:rPr lang="en-US" dirty="0"/>
              <a:t>Click to edit Master text styles</a:t>
            </a:r>
          </a:p>
          <a:p>
            <a:pPr marL="117475" marR="0" lvl="0" indent="-118872" algn="l" defTabSz="457200" rtl="0" eaLnBrk="0" fontAlgn="base" latinLnBrk="0" hangingPunct="0">
              <a:lnSpc>
                <a:spcPct val="100000"/>
              </a:lnSpc>
              <a:spcBef>
                <a:spcPts val="0"/>
              </a:spcBef>
              <a:spcAft>
                <a:spcPct val="0"/>
              </a:spcAft>
              <a:buClrTx/>
              <a:buSzPct val="100000"/>
              <a:buFont typeface="Arial" pitchFamily="34" charset="0"/>
              <a:buChar char="•"/>
              <a:tabLst/>
              <a:defRPr/>
            </a:pPr>
            <a:r>
              <a:rPr lang="en-US" dirty="0"/>
              <a:t>Click to edit Master text styles</a:t>
            </a:r>
          </a:p>
          <a:p>
            <a:pPr marL="117475" marR="0" lvl="0" indent="-118872" algn="l" defTabSz="457200" rtl="0" eaLnBrk="0" fontAlgn="base" latinLnBrk="0" hangingPunct="0">
              <a:lnSpc>
                <a:spcPct val="100000"/>
              </a:lnSpc>
              <a:spcBef>
                <a:spcPts val="0"/>
              </a:spcBef>
              <a:spcAft>
                <a:spcPct val="0"/>
              </a:spcAft>
              <a:buClrTx/>
              <a:buSzPct val="100000"/>
              <a:buFont typeface="Arial" pitchFamily="34" charset="0"/>
              <a:buChar char="•"/>
              <a:tabLst/>
              <a:defRPr/>
            </a:pPr>
            <a:r>
              <a:rPr lang="en-US" dirty="0"/>
              <a:t>Click to edit Master text styles</a:t>
            </a:r>
          </a:p>
        </p:txBody>
      </p:sp>
      <p:sp>
        <p:nvSpPr>
          <p:cNvPr id="33" name="Text Placeholder 9"/>
          <p:cNvSpPr>
            <a:spLocks noGrp="1"/>
          </p:cNvSpPr>
          <p:nvPr>
            <p:ph type="body" sz="quarter" idx="28"/>
          </p:nvPr>
        </p:nvSpPr>
        <p:spPr>
          <a:xfrm>
            <a:off x="8434832" y="2514600"/>
            <a:ext cx="2840736" cy="1371600"/>
          </a:xfrm>
          <a:prstGeom prst="rect">
            <a:avLst/>
          </a:prstGeom>
        </p:spPr>
        <p:txBody>
          <a:bodyPr vert="horz"/>
          <a:lstStyle>
            <a:lvl1pPr marL="117475" marR="0" indent="-118872" algn="l" defTabSz="457200" rtl="0" eaLnBrk="0" fontAlgn="base" latinLnBrk="0" hangingPunct="0">
              <a:lnSpc>
                <a:spcPct val="100000"/>
              </a:lnSpc>
              <a:spcBef>
                <a:spcPts val="0"/>
              </a:spcBef>
              <a:spcAft>
                <a:spcPct val="0"/>
              </a:spcAft>
              <a:buClrTx/>
              <a:buSzPct val="100000"/>
              <a:buFont typeface="Arial" pitchFamily="34" charset="0"/>
              <a:buChar char="•"/>
              <a:tabLst/>
              <a:defRPr sz="1000" baseline="0">
                <a:solidFill>
                  <a:schemeClr val="tx2"/>
                </a:solidFill>
              </a:defRPr>
            </a:lvl1pPr>
            <a:lvl2pPr marL="914400" indent="-347472">
              <a:buSzPct val="100000"/>
              <a:buFont typeface="Arial" pitchFamily="34" charset="0"/>
              <a:buChar char="–"/>
              <a:defRPr sz="1000" baseline="0">
                <a:solidFill>
                  <a:schemeClr val="tx2"/>
                </a:solidFill>
              </a:defRPr>
            </a:lvl2pPr>
            <a:lvl3pPr marL="1325880" indent="-347472">
              <a:buSzPct val="100000"/>
              <a:buFont typeface="Arial" pitchFamily="34" charset="0"/>
              <a:buChar char="–"/>
              <a:defRPr sz="1000" baseline="0">
                <a:solidFill>
                  <a:schemeClr val="tx2"/>
                </a:solidFill>
              </a:defRPr>
            </a:lvl3pPr>
            <a:lvl4pPr marL="1755648" indent="-347472">
              <a:buSzPct val="100000"/>
              <a:buFont typeface="Arial" pitchFamily="34" charset="0"/>
              <a:buChar char="–"/>
              <a:defRPr sz="1000" baseline="0">
                <a:solidFill>
                  <a:schemeClr val="tx2"/>
                </a:solidFill>
              </a:defRPr>
            </a:lvl4pPr>
            <a:lvl5pPr marL="2194560" indent="-347472">
              <a:buSzPct val="100000"/>
              <a:buFont typeface="Arial" pitchFamily="34" charset="0"/>
              <a:buChar char="–"/>
              <a:defRPr sz="1000" baseline="0">
                <a:solidFill>
                  <a:schemeClr val="tx2"/>
                </a:solidFill>
              </a:defRPr>
            </a:lvl5pPr>
          </a:lstStyle>
          <a:p>
            <a:pPr lvl="0"/>
            <a:r>
              <a:rPr lang="en-US" dirty="0"/>
              <a:t>Click to edit Master text styles</a:t>
            </a:r>
          </a:p>
          <a:p>
            <a:pPr marL="117475" marR="0" lvl="0" indent="-118872" algn="l" defTabSz="457200" rtl="0" eaLnBrk="0" fontAlgn="base" latinLnBrk="0" hangingPunct="0">
              <a:lnSpc>
                <a:spcPct val="100000"/>
              </a:lnSpc>
              <a:spcBef>
                <a:spcPts val="0"/>
              </a:spcBef>
              <a:spcAft>
                <a:spcPct val="0"/>
              </a:spcAft>
              <a:buClrTx/>
              <a:buSzPct val="100000"/>
              <a:buFont typeface="Arial" pitchFamily="34" charset="0"/>
              <a:buChar char="•"/>
              <a:tabLst/>
              <a:defRPr/>
            </a:pPr>
            <a:r>
              <a:rPr lang="en-US" dirty="0"/>
              <a:t>Click to edit Master text styles</a:t>
            </a:r>
          </a:p>
          <a:p>
            <a:pPr marL="117475" marR="0" lvl="0" indent="-118872" algn="l" defTabSz="457200" rtl="0" eaLnBrk="0" fontAlgn="base" latinLnBrk="0" hangingPunct="0">
              <a:lnSpc>
                <a:spcPct val="100000"/>
              </a:lnSpc>
              <a:spcBef>
                <a:spcPts val="0"/>
              </a:spcBef>
              <a:spcAft>
                <a:spcPct val="0"/>
              </a:spcAft>
              <a:buClrTx/>
              <a:buSzPct val="100000"/>
              <a:buFont typeface="Arial" pitchFamily="34" charset="0"/>
              <a:buChar char="•"/>
              <a:tabLst/>
              <a:defRPr/>
            </a:pPr>
            <a:r>
              <a:rPr lang="en-US" dirty="0"/>
              <a:t>Click to edit Master text styles</a:t>
            </a:r>
          </a:p>
          <a:p>
            <a:pPr marL="117475" marR="0" lvl="0" indent="-118872" algn="l" defTabSz="457200" rtl="0" eaLnBrk="0" fontAlgn="base" latinLnBrk="0" hangingPunct="0">
              <a:lnSpc>
                <a:spcPct val="100000"/>
              </a:lnSpc>
              <a:spcBef>
                <a:spcPts val="0"/>
              </a:spcBef>
              <a:spcAft>
                <a:spcPct val="0"/>
              </a:spcAft>
              <a:buClrTx/>
              <a:buSzPct val="100000"/>
              <a:buFont typeface="Arial" pitchFamily="34" charset="0"/>
              <a:buChar char="•"/>
              <a:tabLst/>
              <a:defRPr/>
            </a:pPr>
            <a:r>
              <a:rPr lang="en-US" dirty="0"/>
              <a:t>Click to edit Master text styles</a:t>
            </a:r>
          </a:p>
        </p:txBody>
      </p:sp>
      <p:sp>
        <p:nvSpPr>
          <p:cNvPr id="41" name="Text Placeholder 9"/>
          <p:cNvSpPr>
            <a:spLocks noGrp="1"/>
          </p:cNvSpPr>
          <p:nvPr>
            <p:ph type="body" sz="quarter" idx="29"/>
          </p:nvPr>
        </p:nvSpPr>
        <p:spPr>
          <a:xfrm>
            <a:off x="711200" y="4727448"/>
            <a:ext cx="2840736" cy="1371600"/>
          </a:xfrm>
          <a:prstGeom prst="rect">
            <a:avLst/>
          </a:prstGeom>
        </p:spPr>
        <p:txBody>
          <a:bodyPr vert="horz"/>
          <a:lstStyle>
            <a:lvl1pPr marL="117475" marR="0" indent="-118872" algn="l" defTabSz="457200" rtl="0" eaLnBrk="0" fontAlgn="base" latinLnBrk="0" hangingPunct="0">
              <a:lnSpc>
                <a:spcPct val="100000"/>
              </a:lnSpc>
              <a:spcBef>
                <a:spcPts val="0"/>
              </a:spcBef>
              <a:spcAft>
                <a:spcPct val="0"/>
              </a:spcAft>
              <a:buClrTx/>
              <a:buSzPct val="100000"/>
              <a:buFont typeface="Arial" pitchFamily="34" charset="0"/>
              <a:buChar char="•"/>
              <a:tabLst/>
              <a:defRPr sz="1000" baseline="0">
                <a:solidFill>
                  <a:schemeClr val="tx2"/>
                </a:solidFill>
              </a:defRPr>
            </a:lvl1pPr>
            <a:lvl2pPr marL="914400" indent="-347472">
              <a:buSzPct val="100000"/>
              <a:buFont typeface="Arial" pitchFamily="34" charset="0"/>
              <a:buChar char="–"/>
              <a:defRPr sz="1000" baseline="0">
                <a:solidFill>
                  <a:schemeClr val="tx2"/>
                </a:solidFill>
              </a:defRPr>
            </a:lvl2pPr>
            <a:lvl3pPr marL="1325880" indent="-347472">
              <a:buSzPct val="100000"/>
              <a:buFont typeface="Arial" pitchFamily="34" charset="0"/>
              <a:buChar char="–"/>
              <a:defRPr sz="1000" baseline="0">
                <a:solidFill>
                  <a:schemeClr val="tx2"/>
                </a:solidFill>
              </a:defRPr>
            </a:lvl3pPr>
            <a:lvl4pPr marL="1755648" indent="-347472">
              <a:buSzPct val="100000"/>
              <a:buFont typeface="Arial" pitchFamily="34" charset="0"/>
              <a:buChar char="–"/>
              <a:defRPr sz="1000" baseline="0">
                <a:solidFill>
                  <a:schemeClr val="tx2"/>
                </a:solidFill>
              </a:defRPr>
            </a:lvl4pPr>
            <a:lvl5pPr marL="2194560" indent="-347472">
              <a:buSzPct val="100000"/>
              <a:buFont typeface="Arial" pitchFamily="34" charset="0"/>
              <a:buChar char="–"/>
              <a:defRPr sz="1000" baseline="0">
                <a:solidFill>
                  <a:schemeClr val="tx2"/>
                </a:solidFill>
              </a:defRPr>
            </a:lvl5pPr>
          </a:lstStyle>
          <a:p>
            <a:pPr lvl="0"/>
            <a:r>
              <a:rPr lang="en-US" dirty="0"/>
              <a:t>Click to edit Master text styles</a:t>
            </a:r>
          </a:p>
          <a:p>
            <a:pPr marL="117475" marR="0" lvl="0" indent="-118872" algn="l" defTabSz="457200" rtl="0" eaLnBrk="0" fontAlgn="base" latinLnBrk="0" hangingPunct="0">
              <a:lnSpc>
                <a:spcPct val="100000"/>
              </a:lnSpc>
              <a:spcBef>
                <a:spcPts val="0"/>
              </a:spcBef>
              <a:spcAft>
                <a:spcPct val="0"/>
              </a:spcAft>
              <a:buClrTx/>
              <a:buSzPct val="100000"/>
              <a:buFont typeface="Arial" pitchFamily="34" charset="0"/>
              <a:buChar char="•"/>
              <a:tabLst/>
              <a:defRPr/>
            </a:pPr>
            <a:r>
              <a:rPr lang="en-US" dirty="0"/>
              <a:t>Click to edit Master text styles</a:t>
            </a:r>
          </a:p>
          <a:p>
            <a:pPr marL="117475" marR="0" lvl="0" indent="-118872" algn="l" defTabSz="457200" rtl="0" eaLnBrk="0" fontAlgn="base" latinLnBrk="0" hangingPunct="0">
              <a:lnSpc>
                <a:spcPct val="100000"/>
              </a:lnSpc>
              <a:spcBef>
                <a:spcPts val="0"/>
              </a:spcBef>
              <a:spcAft>
                <a:spcPct val="0"/>
              </a:spcAft>
              <a:buClrTx/>
              <a:buSzPct val="100000"/>
              <a:buFont typeface="Arial" pitchFamily="34" charset="0"/>
              <a:buChar char="•"/>
              <a:tabLst/>
              <a:defRPr/>
            </a:pPr>
            <a:r>
              <a:rPr lang="en-US" dirty="0"/>
              <a:t>Click to edit Master text styles</a:t>
            </a:r>
          </a:p>
          <a:p>
            <a:pPr marL="117475" marR="0" lvl="0" indent="-118872" algn="l" defTabSz="457200" rtl="0" eaLnBrk="0" fontAlgn="base" latinLnBrk="0" hangingPunct="0">
              <a:lnSpc>
                <a:spcPct val="100000"/>
              </a:lnSpc>
              <a:spcBef>
                <a:spcPts val="0"/>
              </a:spcBef>
              <a:spcAft>
                <a:spcPct val="0"/>
              </a:spcAft>
              <a:buClrTx/>
              <a:buSzPct val="100000"/>
              <a:buFont typeface="Arial" pitchFamily="34" charset="0"/>
              <a:buChar char="•"/>
              <a:tabLst/>
              <a:defRPr/>
            </a:pPr>
            <a:r>
              <a:rPr lang="en-US" dirty="0"/>
              <a:t>Click to edit Master text styles</a:t>
            </a:r>
          </a:p>
        </p:txBody>
      </p:sp>
      <p:sp>
        <p:nvSpPr>
          <p:cNvPr id="43" name="Text Placeholder 9"/>
          <p:cNvSpPr>
            <a:spLocks noGrp="1"/>
          </p:cNvSpPr>
          <p:nvPr>
            <p:ph type="body" sz="quarter" idx="30"/>
          </p:nvPr>
        </p:nvSpPr>
        <p:spPr>
          <a:xfrm>
            <a:off x="4574032" y="4727448"/>
            <a:ext cx="2840736" cy="1371600"/>
          </a:xfrm>
          <a:prstGeom prst="rect">
            <a:avLst/>
          </a:prstGeom>
        </p:spPr>
        <p:txBody>
          <a:bodyPr vert="horz"/>
          <a:lstStyle>
            <a:lvl1pPr marL="117475" marR="0" indent="-118872" algn="l" defTabSz="457200" rtl="0" eaLnBrk="0" fontAlgn="base" latinLnBrk="0" hangingPunct="0">
              <a:lnSpc>
                <a:spcPct val="100000"/>
              </a:lnSpc>
              <a:spcBef>
                <a:spcPts val="0"/>
              </a:spcBef>
              <a:spcAft>
                <a:spcPct val="0"/>
              </a:spcAft>
              <a:buClrTx/>
              <a:buSzPct val="100000"/>
              <a:buFont typeface="Arial" pitchFamily="34" charset="0"/>
              <a:buChar char="•"/>
              <a:tabLst/>
              <a:defRPr sz="1000" baseline="0">
                <a:solidFill>
                  <a:schemeClr val="tx2"/>
                </a:solidFill>
              </a:defRPr>
            </a:lvl1pPr>
            <a:lvl2pPr marL="914400" indent="-347472">
              <a:buSzPct val="100000"/>
              <a:buFont typeface="Arial" pitchFamily="34" charset="0"/>
              <a:buChar char="–"/>
              <a:defRPr sz="1000" baseline="0">
                <a:solidFill>
                  <a:schemeClr val="tx2"/>
                </a:solidFill>
              </a:defRPr>
            </a:lvl2pPr>
            <a:lvl3pPr marL="1325880" indent="-347472">
              <a:buSzPct val="100000"/>
              <a:buFont typeface="Arial" pitchFamily="34" charset="0"/>
              <a:buChar char="–"/>
              <a:defRPr sz="1000" baseline="0">
                <a:solidFill>
                  <a:schemeClr val="tx2"/>
                </a:solidFill>
              </a:defRPr>
            </a:lvl3pPr>
            <a:lvl4pPr marL="1755648" indent="-347472">
              <a:buSzPct val="100000"/>
              <a:buFont typeface="Arial" pitchFamily="34" charset="0"/>
              <a:buChar char="–"/>
              <a:defRPr sz="1000" baseline="0">
                <a:solidFill>
                  <a:schemeClr val="tx2"/>
                </a:solidFill>
              </a:defRPr>
            </a:lvl4pPr>
            <a:lvl5pPr marL="2194560" indent="-347472">
              <a:buSzPct val="100000"/>
              <a:buFont typeface="Arial" pitchFamily="34" charset="0"/>
              <a:buChar char="–"/>
              <a:defRPr sz="1000" baseline="0">
                <a:solidFill>
                  <a:schemeClr val="tx2"/>
                </a:solidFill>
              </a:defRPr>
            </a:lvl5pPr>
          </a:lstStyle>
          <a:p>
            <a:pPr lvl="0"/>
            <a:r>
              <a:rPr lang="en-US" dirty="0"/>
              <a:t>Click to edit Master text styles</a:t>
            </a:r>
          </a:p>
          <a:p>
            <a:pPr marL="117475" marR="0" lvl="0" indent="-118872" algn="l" defTabSz="457200" rtl="0" eaLnBrk="0" fontAlgn="base" latinLnBrk="0" hangingPunct="0">
              <a:lnSpc>
                <a:spcPct val="100000"/>
              </a:lnSpc>
              <a:spcBef>
                <a:spcPts val="0"/>
              </a:spcBef>
              <a:spcAft>
                <a:spcPct val="0"/>
              </a:spcAft>
              <a:buClrTx/>
              <a:buSzPct val="100000"/>
              <a:buFont typeface="Arial" pitchFamily="34" charset="0"/>
              <a:buChar char="•"/>
              <a:tabLst/>
              <a:defRPr/>
            </a:pPr>
            <a:r>
              <a:rPr lang="en-US" dirty="0"/>
              <a:t>Click to edit Master text styles</a:t>
            </a:r>
          </a:p>
          <a:p>
            <a:pPr marL="117475" marR="0" lvl="0" indent="-118872" algn="l" defTabSz="457200" rtl="0" eaLnBrk="0" fontAlgn="base" latinLnBrk="0" hangingPunct="0">
              <a:lnSpc>
                <a:spcPct val="100000"/>
              </a:lnSpc>
              <a:spcBef>
                <a:spcPts val="0"/>
              </a:spcBef>
              <a:spcAft>
                <a:spcPct val="0"/>
              </a:spcAft>
              <a:buClrTx/>
              <a:buSzPct val="100000"/>
              <a:buFont typeface="Arial" pitchFamily="34" charset="0"/>
              <a:buChar char="•"/>
              <a:tabLst/>
              <a:defRPr/>
            </a:pPr>
            <a:r>
              <a:rPr lang="en-US" dirty="0"/>
              <a:t>Click to edit Master text styles</a:t>
            </a:r>
          </a:p>
          <a:p>
            <a:pPr marL="117475" marR="0" lvl="0" indent="-118872" algn="l" defTabSz="457200" rtl="0" eaLnBrk="0" fontAlgn="base" latinLnBrk="0" hangingPunct="0">
              <a:lnSpc>
                <a:spcPct val="100000"/>
              </a:lnSpc>
              <a:spcBef>
                <a:spcPts val="0"/>
              </a:spcBef>
              <a:spcAft>
                <a:spcPct val="0"/>
              </a:spcAft>
              <a:buClrTx/>
              <a:buSzPct val="100000"/>
              <a:buFont typeface="Arial" pitchFamily="34" charset="0"/>
              <a:buChar char="•"/>
              <a:tabLst/>
              <a:defRPr/>
            </a:pPr>
            <a:r>
              <a:rPr lang="en-US" dirty="0"/>
              <a:t>Click to edit Master text styles</a:t>
            </a:r>
          </a:p>
        </p:txBody>
      </p:sp>
      <p:sp>
        <p:nvSpPr>
          <p:cNvPr id="44" name="Text Placeholder 9"/>
          <p:cNvSpPr>
            <a:spLocks noGrp="1"/>
          </p:cNvSpPr>
          <p:nvPr>
            <p:ph type="body" sz="quarter" idx="31"/>
          </p:nvPr>
        </p:nvSpPr>
        <p:spPr>
          <a:xfrm>
            <a:off x="8434832" y="4727448"/>
            <a:ext cx="2840736" cy="1371600"/>
          </a:xfrm>
          <a:prstGeom prst="rect">
            <a:avLst/>
          </a:prstGeom>
        </p:spPr>
        <p:txBody>
          <a:bodyPr vert="horz"/>
          <a:lstStyle>
            <a:lvl1pPr marL="117475" marR="0" indent="-118872" algn="l" defTabSz="457200" rtl="0" eaLnBrk="0" fontAlgn="base" latinLnBrk="0" hangingPunct="0">
              <a:lnSpc>
                <a:spcPct val="100000"/>
              </a:lnSpc>
              <a:spcBef>
                <a:spcPts val="0"/>
              </a:spcBef>
              <a:spcAft>
                <a:spcPct val="0"/>
              </a:spcAft>
              <a:buClrTx/>
              <a:buSzPct val="100000"/>
              <a:buFont typeface="Arial" pitchFamily="34" charset="0"/>
              <a:buChar char="•"/>
              <a:tabLst/>
              <a:defRPr sz="1000" baseline="0">
                <a:solidFill>
                  <a:schemeClr val="tx2"/>
                </a:solidFill>
              </a:defRPr>
            </a:lvl1pPr>
            <a:lvl2pPr marL="914400" indent="-347472">
              <a:buSzPct val="100000"/>
              <a:buFont typeface="Arial" pitchFamily="34" charset="0"/>
              <a:buChar char="–"/>
              <a:defRPr sz="1000" baseline="0">
                <a:solidFill>
                  <a:schemeClr val="tx2"/>
                </a:solidFill>
              </a:defRPr>
            </a:lvl2pPr>
            <a:lvl3pPr marL="1325880" indent="-347472">
              <a:buSzPct val="100000"/>
              <a:buFont typeface="Arial" pitchFamily="34" charset="0"/>
              <a:buChar char="–"/>
              <a:defRPr sz="1000" baseline="0">
                <a:solidFill>
                  <a:schemeClr val="tx2"/>
                </a:solidFill>
              </a:defRPr>
            </a:lvl3pPr>
            <a:lvl4pPr marL="1755648" indent="-347472">
              <a:buSzPct val="100000"/>
              <a:buFont typeface="Arial" pitchFamily="34" charset="0"/>
              <a:buChar char="–"/>
              <a:defRPr sz="1000" baseline="0">
                <a:solidFill>
                  <a:schemeClr val="tx2"/>
                </a:solidFill>
              </a:defRPr>
            </a:lvl4pPr>
            <a:lvl5pPr marL="2194560" indent="-347472">
              <a:buSzPct val="100000"/>
              <a:buFont typeface="Arial" pitchFamily="34" charset="0"/>
              <a:buChar char="–"/>
              <a:defRPr sz="1000" baseline="0">
                <a:solidFill>
                  <a:schemeClr val="tx2"/>
                </a:solidFill>
              </a:defRPr>
            </a:lvl5pPr>
          </a:lstStyle>
          <a:p>
            <a:pPr lvl="0"/>
            <a:r>
              <a:rPr lang="en-US" dirty="0"/>
              <a:t>Click to edit Master text styles</a:t>
            </a:r>
          </a:p>
          <a:p>
            <a:pPr marL="117475" marR="0" lvl="0" indent="-118872" algn="l" defTabSz="457200" rtl="0" eaLnBrk="0" fontAlgn="base" latinLnBrk="0" hangingPunct="0">
              <a:lnSpc>
                <a:spcPct val="100000"/>
              </a:lnSpc>
              <a:spcBef>
                <a:spcPts val="0"/>
              </a:spcBef>
              <a:spcAft>
                <a:spcPct val="0"/>
              </a:spcAft>
              <a:buClrTx/>
              <a:buSzPct val="100000"/>
              <a:buFont typeface="Arial" pitchFamily="34" charset="0"/>
              <a:buChar char="•"/>
              <a:tabLst/>
              <a:defRPr/>
            </a:pPr>
            <a:r>
              <a:rPr lang="en-US" dirty="0"/>
              <a:t>Click to edit Master text styles</a:t>
            </a:r>
          </a:p>
          <a:p>
            <a:pPr marL="117475" marR="0" lvl="0" indent="-118872" algn="l" defTabSz="457200" rtl="0" eaLnBrk="0" fontAlgn="base" latinLnBrk="0" hangingPunct="0">
              <a:lnSpc>
                <a:spcPct val="100000"/>
              </a:lnSpc>
              <a:spcBef>
                <a:spcPts val="0"/>
              </a:spcBef>
              <a:spcAft>
                <a:spcPct val="0"/>
              </a:spcAft>
              <a:buClrTx/>
              <a:buSzPct val="100000"/>
              <a:buFont typeface="Arial" pitchFamily="34" charset="0"/>
              <a:buChar char="•"/>
              <a:tabLst/>
              <a:defRPr/>
            </a:pPr>
            <a:r>
              <a:rPr lang="en-US" dirty="0"/>
              <a:t>Click to edit Master text styles</a:t>
            </a:r>
          </a:p>
          <a:p>
            <a:pPr marL="117475" marR="0" lvl="0" indent="-118872" algn="l" defTabSz="457200" rtl="0" eaLnBrk="0" fontAlgn="base" latinLnBrk="0" hangingPunct="0">
              <a:lnSpc>
                <a:spcPct val="100000"/>
              </a:lnSpc>
              <a:spcBef>
                <a:spcPts val="0"/>
              </a:spcBef>
              <a:spcAft>
                <a:spcPct val="0"/>
              </a:spcAft>
              <a:buClrTx/>
              <a:buSzPct val="100000"/>
              <a:buFont typeface="Arial" pitchFamily="34" charset="0"/>
              <a:buChar char="•"/>
              <a:tabLst/>
              <a:defRPr/>
            </a:pPr>
            <a:r>
              <a:rPr lang="en-US" dirty="0"/>
              <a:t>Click to edit Master text styles</a:t>
            </a:r>
          </a:p>
        </p:txBody>
      </p:sp>
    </p:spTree>
    <p:extLst>
      <p:ext uri="{BB962C8B-B14F-4D97-AF65-F5344CB8AC3E}">
        <p14:creationId xmlns:p14="http://schemas.microsoft.com/office/powerpoint/2010/main" val="40065106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os 1">
    <p:spTree>
      <p:nvGrpSpPr>
        <p:cNvPr id="1" name=""/>
        <p:cNvGrpSpPr/>
        <p:nvPr/>
      </p:nvGrpSpPr>
      <p:grpSpPr>
        <a:xfrm>
          <a:off x="0" y="0"/>
          <a:ext cx="0" cy="0"/>
          <a:chOff x="0" y="0"/>
          <a:chExt cx="0" cy="0"/>
        </a:xfrm>
      </p:grpSpPr>
      <p:cxnSp>
        <p:nvCxnSpPr>
          <p:cNvPr id="13" name="Straight Connector 12"/>
          <p:cNvCxnSpPr/>
          <p:nvPr userDrawn="1"/>
        </p:nvCxnSpPr>
        <p:spPr>
          <a:xfrm flipV="1">
            <a:off x="1217085" y="2603500"/>
            <a:ext cx="9842500" cy="33338"/>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V="1">
            <a:off x="1217085" y="4181475"/>
            <a:ext cx="9842500" cy="33338"/>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87680" y="457200"/>
            <a:ext cx="11216640" cy="502920"/>
          </a:xfrm>
        </p:spPr>
        <p:txBody>
          <a:bodyPr/>
          <a:lstStyle/>
          <a:p>
            <a:r>
              <a:rPr lang="en-US"/>
              <a:t>Click to edit Master title style</a:t>
            </a:r>
            <a:endParaRPr lang="en-US" dirty="0"/>
          </a:p>
        </p:txBody>
      </p:sp>
      <p:sp>
        <p:nvSpPr>
          <p:cNvPr id="9" name="Text Placeholder 8"/>
          <p:cNvSpPr>
            <a:spLocks noGrp="1"/>
          </p:cNvSpPr>
          <p:nvPr>
            <p:ph type="body" sz="quarter" idx="12"/>
          </p:nvPr>
        </p:nvSpPr>
        <p:spPr>
          <a:xfrm>
            <a:off x="1239208" y="1798881"/>
            <a:ext cx="9798917" cy="713626"/>
          </a:xfrm>
          <a:prstGeom prst="rect">
            <a:avLst/>
          </a:prstGeom>
        </p:spPr>
        <p:txBody>
          <a:bodyPr vert="horz"/>
          <a:lstStyle>
            <a:lvl1pPr marL="0" indent="0">
              <a:lnSpc>
                <a:spcPct val="100000"/>
              </a:lnSpc>
              <a:spcBef>
                <a:spcPts val="150"/>
              </a:spcBef>
              <a:buFontTx/>
              <a:buNone/>
              <a:defRPr sz="1000" b="0" i="0" baseline="0">
                <a:solidFill>
                  <a:schemeClr val="tx2"/>
                </a:solidFill>
              </a:defRPr>
            </a:lvl1pPr>
            <a:lvl2pPr marL="346075" indent="0">
              <a:buFontTx/>
              <a:buNone/>
              <a:defRPr/>
            </a:lvl2pPr>
            <a:lvl3pPr marL="735013" indent="0">
              <a:buFontTx/>
              <a:buNone/>
              <a:defRPr/>
            </a:lvl3pPr>
            <a:lvl4pPr marL="1200150" indent="0">
              <a:buFontTx/>
              <a:buNone/>
              <a:defRPr/>
            </a:lvl4pPr>
            <a:lvl5pPr marL="1601787" indent="0">
              <a:buFontTx/>
              <a:buNone/>
              <a:defRPr/>
            </a:lvl5pPr>
          </a:lstStyle>
          <a:p>
            <a:pPr lvl="0"/>
            <a:r>
              <a:rPr lang="en-US" dirty="0"/>
              <a:t>Click to edit Master text styles</a:t>
            </a:r>
          </a:p>
        </p:txBody>
      </p:sp>
      <p:sp>
        <p:nvSpPr>
          <p:cNvPr id="10" name="Text Placeholder 8"/>
          <p:cNvSpPr>
            <a:spLocks noGrp="1"/>
          </p:cNvSpPr>
          <p:nvPr>
            <p:ph type="body" sz="quarter" idx="13"/>
          </p:nvPr>
        </p:nvSpPr>
        <p:spPr>
          <a:xfrm>
            <a:off x="1239210" y="1170609"/>
            <a:ext cx="9798916" cy="318635"/>
          </a:xfrm>
          <a:prstGeom prst="rect">
            <a:avLst/>
          </a:prstGeom>
        </p:spPr>
        <p:txBody>
          <a:bodyPr vert="horz"/>
          <a:lstStyle>
            <a:lvl1pPr marL="0" indent="0">
              <a:buFontTx/>
              <a:buNone/>
              <a:defRPr sz="1100" b="1" i="0" baseline="0">
                <a:solidFill>
                  <a:srgbClr val="002D62"/>
                </a:solidFill>
              </a:defRPr>
            </a:lvl1pPr>
          </a:lstStyle>
          <a:p>
            <a:pPr lvl="0"/>
            <a:r>
              <a:rPr lang="en-US" dirty="0"/>
              <a:t>Click to edit</a:t>
            </a:r>
          </a:p>
        </p:txBody>
      </p:sp>
      <p:sp>
        <p:nvSpPr>
          <p:cNvPr id="11" name="Text Placeholder 8"/>
          <p:cNvSpPr>
            <a:spLocks noGrp="1"/>
          </p:cNvSpPr>
          <p:nvPr>
            <p:ph type="body" sz="quarter" idx="14"/>
          </p:nvPr>
        </p:nvSpPr>
        <p:spPr>
          <a:xfrm>
            <a:off x="1239210" y="1475408"/>
            <a:ext cx="9798916" cy="306200"/>
          </a:xfrm>
          <a:prstGeom prst="rect">
            <a:avLst/>
          </a:prstGeom>
        </p:spPr>
        <p:txBody>
          <a:bodyPr vert="horz"/>
          <a:lstStyle>
            <a:lvl1pPr marL="0" indent="0">
              <a:buFontTx/>
              <a:buNone/>
              <a:defRPr sz="1000" b="0" i="0" baseline="0">
                <a:solidFill>
                  <a:schemeClr val="tx2"/>
                </a:solidFill>
              </a:defRPr>
            </a:lvl1pPr>
          </a:lstStyle>
          <a:p>
            <a:pPr lvl="0"/>
            <a:r>
              <a:rPr lang="en-US" dirty="0"/>
              <a:t>Click to edit</a:t>
            </a:r>
          </a:p>
        </p:txBody>
      </p:sp>
      <p:sp>
        <p:nvSpPr>
          <p:cNvPr id="16" name="Text Placeholder 12"/>
          <p:cNvSpPr>
            <a:spLocks noGrp="1"/>
          </p:cNvSpPr>
          <p:nvPr>
            <p:ph type="body" sz="quarter" idx="19"/>
          </p:nvPr>
        </p:nvSpPr>
        <p:spPr>
          <a:xfrm>
            <a:off x="487680" y="164680"/>
            <a:ext cx="9753600" cy="209550"/>
          </a:xfrm>
          <a:prstGeom prst="rect">
            <a:avLst/>
          </a:prstGeom>
        </p:spPr>
        <p:txBody>
          <a:bodyPr vert="horz"/>
          <a:lstStyle>
            <a:lvl1pPr marL="0" indent="0">
              <a:buFontTx/>
              <a:buNone/>
              <a:defRPr sz="1000" b="1" i="0" baseline="0">
                <a:solidFill>
                  <a:srgbClr val="002D62"/>
                </a:solidFill>
              </a:defRPr>
            </a:lvl1pPr>
          </a:lstStyle>
          <a:p>
            <a:pPr lvl="0"/>
            <a:r>
              <a:rPr lang="en-US" dirty="0"/>
              <a:t>Click to edit Master text styles</a:t>
            </a:r>
          </a:p>
        </p:txBody>
      </p:sp>
      <p:sp>
        <p:nvSpPr>
          <p:cNvPr id="17" name="Text Placeholder 8"/>
          <p:cNvSpPr>
            <a:spLocks noGrp="1"/>
          </p:cNvSpPr>
          <p:nvPr>
            <p:ph type="body" sz="quarter" idx="26"/>
          </p:nvPr>
        </p:nvSpPr>
        <p:spPr>
          <a:xfrm>
            <a:off x="1239208" y="3376497"/>
            <a:ext cx="9798917" cy="713626"/>
          </a:xfrm>
          <a:prstGeom prst="rect">
            <a:avLst/>
          </a:prstGeom>
        </p:spPr>
        <p:txBody>
          <a:bodyPr vert="horz"/>
          <a:lstStyle>
            <a:lvl1pPr marL="0" indent="0">
              <a:lnSpc>
                <a:spcPct val="100000"/>
              </a:lnSpc>
              <a:spcBef>
                <a:spcPts val="150"/>
              </a:spcBef>
              <a:buFontTx/>
              <a:buNone/>
              <a:defRPr sz="1000" b="0" i="0" baseline="0">
                <a:solidFill>
                  <a:schemeClr val="tx2"/>
                </a:solidFill>
              </a:defRPr>
            </a:lvl1pPr>
            <a:lvl2pPr marL="346075" indent="0">
              <a:buFontTx/>
              <a:buNone/>
              <a:defRPr/>
            </a:lvl2pPr>
            <a:lvl3pPr marL="735013" indent="0">
              <a:buFontTx/>
              <a:buNone/>
              <a:defRPr/>
            </a:lvl3pPr>
            <a:lvl4pPr marL="1200150" indent="0">
              <a:buFontTx/>
              <a:buNone/>
              <a:defRPr/>
            </a:lvl4pPr>
            <a:lvl5pPr marL="1601787" indent="0">
              <a:buFontTx/>
              <a:buNone/>
              <a:defRPr/>
            </a:lvl5pPr>
          </a:lstStyle>
          <a:p>
            <a:pPr lvl="0"/>
            <a:r>
              <a:rPr lang="en-US" dirty="0"/>
              <a:t>Click to edit Master text styles</a:t>
            </a:r>
          </a:p>
        </p:txBody>
      </p:sp>
      <p:sp>
        <p:nvSpPr>
          <p:cNvPr id="18" name="Text Placeholder 8"/>
          <p:cNvSpPr>
            <a:spLocks noGrp="1"/>
          </p:cNvSpPr>
          <p:nvPr>
            <p:ph type="body" sz="quarter" idx="27"/>
          </p:nvPr>
        </p:nvSpPr>
        <p:spPr>
          <a:xfrm>
            <a:off x="1239210" y="2748225"/>
            <a:ext cx="9798916" cy="318635"/>
          </a:xfrm>
          <a:prstGeom prst="rect">
            <a:avLst/>
          </a:prstGeom>
        </p:spPr>
        <p:txBody>
          <a:bodyPr vert="horz"/>
          <a:lstStyle>
            <a:lvl1pPr marL="0" indent="0">
              <a:buFontTx/>
              <a:buNone/>
              <a:defRPr sz="1100" b="1" i="0" baseline="0">
                <a:solidFill>
                  <a:srgbClr val="002D62"/>
                </a:solidFill>
              </a:defRPr>
            </a:lvl1pPr>
          </a:lstStyle>
          <a:p>
            <a:pPr lvl="0"/>
            <a:r>
              <a:rPr lang="en-US" dirty="0"/>
              <a:t>Click to edit</a:t>
            </a:r>
          </a:p>
        </p:txBody>
      </p:sp>
      <p:sp>
        <p:nvSpPr>
          <p:cNvPr id="19" name="Text Placeholder 8"/>
          <p:cNvSpPr>
            <a:spLocks noGrp="1"/>
          </p:cNvSpPr>
          <p:nvPr>
            <p:ph type="body" sz="quarter" idx="28"/>
          </p:nvPr>
        </p:nvSpPr>
        <p:spPr>
          <a:xfrm>
            <a:off x="1239210" y="3053024"/>
            <a:ext cx="9798916" cy="306200"/>
          </a:xfrm>
          <a:prstGeom prst="rect">
            <a:avLst/>
          </a:prstGeom>
        </p:spPr>
        <p:txBody>
          <a:bodyPr vert="horz"/>
          <a:lstStyle>
            <a:lvl1pPr marL="0" indent="0">
              <a:buFontTx/>
              <a:buNone/>
              <a:defRPr sz="1000" b="0" i="0" baseline="0">
                <a:solidFill>
                  <a:schemeClr val="tx2"/>
                </a:solidFill>
              </a:defRPr>
            </a:lvl1pPr>
          </a:lstStyle>
          <a:p>
            <a:pPr lvl="0"/>
            <a:r>
              <a:rPr lang="en-US" dirty="0"/>
              <a:t>Click to edit</a:t>
            </a:r>
          </a:p>
        </p:txBody>
      </p:sp>
      <p:sp>
        <p:nvSpPr>
          <p:cNvPr id="22" name="Text Placeholder 8"/>
          <p:cNvSpPr>
            <a:spLocks noGrp="1"/>
          </p:cNvSpPr>
          <p:nvPr>
            <p:ph type="body" sz="quarter" idx="29"/>
          </p:nvPr>
        </p:nvSpPr>
        <p:spPr>
          <a:xfrm>
            <a:off x="1239208" y="4954113"/>
            <a:ext cx="9798917" cy="713626"/>
          </a:xfrm>
          <a:prstGeom prst="rect">
            <a:avLst/>
          </a:prstGeom>
        </p:spPr>
        <p:txBody>
          <a:bodyPr vert="horz"/>
          <a:lstStyle>
            <a:lvl1pPr marL="0" indent="0">
              <a:lnSpc>
                <a:spcPct val="100000"/>
              </a:lnSpc>
              <a:spcBef>
                <a:spcPts val="150"/>
              </a:spcBef>
              <a:buFontTx/>
              <a:buNone/>
              <a:defRPr sz="1000" b="0" i="0" baseline="0">
                <a:solidFill>
                  <a:schemeClr val="tx2"/>
                </a:solidFill>
              </a:defRPr>
            </a:lvl1pPr>
            <a:lvl2pPr marL="346075" indent="0">
              <a:buFontTx/>
              <a:buNone/>
              <a:defRPr/>
            </a:lvl2pPr>
            <a:lvl3pPr marL="735013" indent="0">
              <a:buFontTx/>
              <a:buNone/>
              <a:defRPr/>
            </a:lvl3pPr>
            <a:lvl4pPr marL="1200150" indent="0">
              <a:buFontTx/>
              <a:buNone/>
              <a:defRPr/>
            </a:lvl4pPr>
            <a:lvl5pPr marL="1601787" indent="0">
              <a:buFontTx/>
              <a:buNone/>
              <a:defRPr/>
            </a:lvl5pPr>
          </a:lstStyle>
          <a:p>
            <a:pPr lvl="0"/>
            <a:r>
              <a:rPr lang="en-US" dirty="0"/>
              <a:t>Click to edit Master text styles</a:t>
            </a:r>
          </a:p>
        </p:txBody>
      </p:sp>
      <p:sp>
        <p:nvSpPr>
          <p:cNvPr id="23" name="Text Placeholder 8"/>
          <p:cNvSpPr>
            <a:spLocks noGrp="1"/>
          </p:cNvSpPr>
          <p:nvPr>
            <p:ph type="body" sz="quarter" idx="30"/>
          </p:nvPr>
        </p:nvSpPr>
        <p:spPr>
          <a:xfrm>
            <a:off x="1239210" y="4325841"/>
            <a:ext cx="9798916" cy="318635"/>
          </a:xfrm>
          <a:prstGeom prst="rect">
            <a:avLst/>
          </a:prstGeom>
        </p:spPr>
        <p:txBody>
          <a:bodyPr vert="horz"/>
          <a:lstStyle>
            <a:lvl1pPr marL="0" indent="0">
              <a:buFontTx/>
              <a:buNone/>
              <a:defRPr sz="1100" b="1" i="0" baseline="0">
                <a:solidFill>
                  <a:srgbClr val="002D62"/>
                </a:solidFill>
              </a:defRPr>
            </a:lvl1pPr>
          </a:lstStyle>
          <a:p>
            <a:pPr lvl="0"/>
            <a:r>
              <a:rPr lang="en-US" dirty="0"/>
              <a:t>Click to edit</a:t>
            </a:r>
          </a:p>
        </p:txBody>
      </p:sp>
      <p:sp>
        <p:nvSpPr>
          <p:cNvPr id="27" name="Text Placeholder 8"/>
          <p:cNvSpPr>
            <a:spLocks noGrp="1"/>
          </p:cNvSpPr>
          <p:nvPr>
            <p:ph type="body" sz="quarter" idx="31"/>
          </p:nvPr>
        </p:nvSpPr>
        <p:spPr>
          <a:xfrm>
            <a:off x="1239210" y="4630640"/>
            <a:ext cx="9798916" cy="306200"/>
          </a:xfrm>
          <a:prstGeom prst="rect">
            <a:avLst/>
          </a:prstGeom>
        </p:spPr>
        <p:txBody>
          <a:bodyPr vert="horz"/>
          <a:lstStyle>
            <a:lvl1pPr marL="0" indent="0">
              <a:buFontTx/>
              <a:buNone/>
              <a:defRPr sz="1000" b="0" i="0" baseline="0">
                <a:solidFill>
                  <a:schemeClr val="tx2"/>
                </a:solidFill>
              </a:defRPr>
            </a:lvl1pPr>
          </a:lstStyle>
          <a:p>
            <a:pPr lvl="0"/>
            <a:r>
              <a:rPr lang="en-US" dirty="0"/>
              <a:t>Click to edit</a:t>
            </a:r>
          </a:p>
        </p:txBody>
      </p:sp>
    </p:spTree>
    <p:extLst>
      <p:ext uri="{BB962C8B-B14F-4D97-AF65-F5344CB8AC3E}">
        <p14:creationId xmlns:p14="http://schemas.microsoft.com/office/powerpoint/2010/main" val="24016453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os 2">
    <p:spTree>
      <p:nvGrpSpPr>
        <p:cNvPr id="1" name=""/>
        <p:cNvGrpSpPr/>
        <p:nvPr/>
      </p:nvGrpSpPr>
      <p:grpSpPr>
        <a:xfrm>
          <a:off x="0" y="0"/>
          <a:ext cx="0" cy="0"/>
          <a:chOff x="0" y="0"/>
          <a:chExt cx="0" cy="0"/>
        </a:xfrm>
      </p:grpSpPr>
      <p:sp>
        <p:nvSpPr>
          <p:cNvPr id="2" name="Title 1"/>
          <p:cNvSpPr>
            <a:spLocks noGrp="1"/>
          </p:cNvSpPr>
          <p:nvPr>
            <p:ph type="title"/>
          </p:nvPr>
        </p:nvSpPr>
        <p:spPr>
          <a:xfrm>
            <a:off x="487680" y="457200"/>
            <a:ext cx="11216640" cy="502920"/>
          </a:xfrm>
        </p:spPr>
        <p:txBody>
          <a:bodyPr/>
          <a:lstStyle/>
          <a:p>
            <a:r>
              <a:rPr lang="en-US" dirty="0"/>
              <a:t>Click to edit Master title style</a:t>
            </a:r>
          </a:p>
        </p:txBody>
      </p:sp>
      <p:sp>
        <p:nvSpPr>
          <p:cNvPr id="9" name="Text Placeholder 8"/>
          <p:cNvSpPr>
            <a:spLocks noGrp="1"/>
          </p:cNvSpPr>
          <p:nvPr>
            <p:ph type="body" sz="quarter" idx="12"/>
          </p:nvPr>
        </p:nvSpPr>
        <p:spPr>
          <a:xfrm>
            <a:off x="733997" y="2429264"/>
            <a:ext cx="3201068" cy="3429000"/>
          </a:xfrm>
          <a:prstGeom prst="rect">
            <a:avLst/>
          </a:prstGeom>
        </p:spPr>
        <p:txBody>
          <a:bodyPr vert="horz"/>
          <a:lstStyle>
            <a:lvl1pPr marL="0" indent="0">
              <a:lnSpc>
                <a:spcPct val="100000"/>
              </a:lnSpc>
              <a:spcBef>
                <a:spcPts val="150"/>
              </a:spcBef>
              <a:buFontTx/>
              <a:buNone/>
              <a:defRPr sz="1000" b="0" i="0" baseline="0">
                <a:solidFill>
                  <a:schemeClr val="tx2"/>
                </a:solidFill>
              </a:defRPr>
            </a:lvl1pPr>
            <a:lvl2pPr marL="346075" indent="0">
              <a:buFontTx/>
              <a:buNone/>
              <a:defRPr/>
            </a:lvl2pPr>
            <a:lvl3pPr marL="735013" indent="0">
              <a:buFontTx/>
              <a:buNone/>
              <a:defRPr/>
            </a:lvl3pPr>
            <a:lvl4pPr marL="1200150" indent="0">
              <a:buFontTx/>
              <a:buNone/>
              <a:defRPr/>
            </a:lvl4pPr>
            <a:lvl5pPr marL="1601787" indent="0">
              <a:buFontTx/>
              <a:buNone/>
              <a:defRPr/>
            </a:lvl5pPr>
          </a:lstStyle>
          <a:p>
            <a:pPr lvl="0"/>
            <a:r>
              <a:rPr lang="en-US" dirty="0"/>
              <a:t>Click to edit Master text styles</a:t>
            </a:r>
          </a:p>
        </p:txBody>
      </p:sp>
      <p:sp>
        <p:nvSpPr>
          <p:cNvPr id="10" name="Text Placeholder 8"/>
          <p:cNvSpPr>
            <a:spLocks noGrp="1"/>
          </p:cNvSpPr>
          <p:nvPr>
            <p:ph type="body" sz="quarter" idx="13"/>
          </p:nvPr>
        </p:nvSpPr>
        <p:spPr>
          <a:xfrm>
            <a:off x="733997" y="1462960"/>
            <a:ext cx="3213251" cy="457200"/>
          </a:xfrm>
          <a:prstGeom prst="rect">
            <a:avLst/>
          </a:prstGeom>
        </p:spPr>
        <p:txBody>
          <a:bodyPr vert="horz"/>
          <a:lstStyle>
            <a:lvl1pPr marL="0" indent="0">
              <a:buFontTx/>
              <a:buNone/>
              <a:defRPr sz="1100" b="1" i="0" baseline="0">
                <a:solidFill>
                  <a:srgbClr val="002D62"/>
                </a:solidFill>
              </a:defRPr>
            </a:lvl1pPr>
          </a:lstStyle>
          <a:p>
            <a:pPr lvl="0"/>
            <a:r>
              <a:rPr lang="en-US" dirty="0"/>
              <a:t>Click to edit</a:t>
            </a:r>
          </a:p>
        </p:txBody>
      </p:sp>
      <p:sp>
        <p:nvSpPr>
          <p:cNvPr id="11" name="Text Placeholder 8"/>
          <p:cNvSpPr>
            <a:spLocks noGrp="1"/>
          </p:cNvSpPr>
          <p:nvPr>
            <p:ph type="body" sz="quarter" idx="14"/>
          </p:nvPr>
        </p:nvSpPr>
        <p:spPr>
          <a:xfrm>
            <a:off x="733997" y="1767760"/>
            <a:ext cx="3213251" cy="457200"/>
          </a:xfrm>
          <a:prstGeom prst="rect">
            <a:avLst/>
          </a:prstGeom>
        </p:spPr>
        <p:txBody>
          <a:bodyPr vert="horz"/>
          <a:lstStyle>
            <a:lvl1pPr marL="0" indent="0">
              <a:buFontTx/>
              <a:buNone/>
              <a:defRPr sz="1000" b="0" i="0" baseline="0">
                <a:solidFill>
                  <a:schemeClr val="tx2"/>
                </a:solidFill>
              </a:defRPr>
            </a:lvl1pPr>
          </a:lstStyle>
          <a:p>
            <a:pPr lvl="0"/>
            <a:r>
              <a:rPr lang="en-US" dirty="0"/>
              <a:t>Click to edit</a:t>
            </a:r>
          </a:p>
        </p:txBody>
      </p:sp>
      <p:sp>
        <p:nvSpPr>
          <p:cNvPr id="24" name="Text Placeholder 8"/>
          <p:cNvSpPr>
            <a:spLocks noGrp="1"/>
          </p:cNvSpPr>
          <p:nvPr>
            <p:ph type="body" sz="quarter" idx="16"/>
          </p:nvPr>
        </p:nvSpPr>
        <p:spPr>
          <a:xfrm>
            <a:off x="4531129" y="2417209"/>
            <a:ext cx="3201068" cy="3429000"/>
          </a:xfrm>
          <a:prstGeom prst="rect">
            <a:avLst/>
          </a:prstGeom>
        </p:spPr>
        <p:txBody>
          <a:bodyPr vert="horz"/>
          <a:lstStyle>
            <a:lvl1pPr marL="0" indent="0">
              <a:lnSpc>
                <a:spcPct val="100000"/>
              </a:lnSpc>
              <a:spcBef>
                <a:spcPts val="150"/>
              </a:spcBef>
              <a:buFontTx/>
              <a:buNone/>
              <a:defRPr sz="1000" b="0" i="0" baseline="0">
                <a:solidFill>
                  <a:schemeClr val="tx2"/>
                </a:solidFill>
              </a:defRPr>
            </a:lvl1pPr>
            <a:lvl2pPr marL="346075" indent="0">
              <a:buFontTx/>
              <a:buNone/>
              <a:defRPr/>
            </a:lvl2pPr>
            <a:lvl3pPr marL="735013" indent="0">
              <a:buFontTx/>
              <a:buNone/>
              <a:defRPr/>
            </a:lvl3pPr>
            <a:lvl4pPr marL="1200150" indent="0">
              <a:buFontTx/>
              <a:buNone/>
              <a:defRPr/>
            </a:lvl4pPr>
            <a:lvl5pPr marL="1601787" indent="0">
              <a:buFontTx/>
              <a:buNone/>
              <a:defRPr/>
            </a:lvl5pPr>
          </a:lstStyle>
          <a:p>
            <a:pPr lvl="0"/>
            <a:r>
              <a:rPr lang="en-US" dirty="0"/>
              <a:t>Click to edit Master text styles</a:t>
            </a:r>
          </a:p>
        </p:txBody>
      </p:sp>
      <p:sp>
        <p:nvSpPr>
          <p:cNvPr id="25" name="Text Placeholder 8"/>
          <p:cNvSpPr>
            <a:spLocks noGrp="1"/>
          </p:cNvSpPr>
          <p:nvPr>
            <p:ph type="body" sz="quarter" idx="17"/>
          </p:nvPr>
        </p:nvSpPr>
        <p:spPr>
          <a:xfrm>
            <a:off x="4531129" y="1450905"/>
            <a:ext cx="3213251" cy="457200"/>
          </a:xfrm>
          <a:prstGeom prst="rect">
            <a:avLst/>
          </a:prstGeom>
        </p:spPr>
        <p:txBody>
          <a:bodyPr vert="horz"/>
          <a:lstStyle>
            <a:lvl1pPr marL="0" indent="0">
              <a:buFontTx/>
              <a:buNone/>
              <a:defRPr sz="1100" b="1" i="0" baseline="0">
                <a:solidFill>
                  <a:srgbClr val="002D62"/>
                </a:solidFill>
              </a:defRPr>
            </a:lvl1pPr>
          </a:lstStyle>
          <a:p>
            <a:pPr lvl="0"/>
            <a:r>
              <a:rPr lang="en-US" dirty="0"/>
              <a:t>Click to edit</a:t>
            </a:r>
          </a:p>
        </p:txBody>
      </p:sp>
      <p:sp>
        <p:nvSpPr>
          <p:cNvPr id="26" name="Text Placeholder 8"/>
          <p:cNvSpPr>
            <a:spLocks noGrp="1"/>
          </p:cNvSpPr>
          <p:nvPr>
            <p:ph type="body" sz="quarter" idx="18"/>
          </p:nvPr>
        </p:nvSpPr>
        <p:spPr>
          <a:xfrm>
            <a:off x="4531129" y="1755705"/>
            <a:ext cx="3213251" cy="457200"/>
          </a:xfrm>
          <a:prstGeom prst="rect">
            <a:avLst/>
          </a:prstGeom>
        </p:spPr>
        <p:txBody>
          <a:bodyPr vert="horz"/>
          <a:lstStyle>
            <a:lvl1pPr marL="0" indent="0">
              <a:buFontTx/>
              <a:buNone/>
              <a:defRPr sz="1000" b="0" i="0" baseline="0">
                <a:solidFill>
                  <a:schemeClr val="tx2"/>
                </a:solidFill>
              </a:defRPr>
            </a:lvl1pPr>
          </a:lstStyle>
          <a:p>
            <a:pPr lvl="0"/>
            <a:r>
              <a:rPr lang="en-US" dirty="0"/>
              <a:t>Click to edit</a:t>
            </a:r>
          </a:p>
        </p:txBody>
      </p:sp>
      <p:sp>
        <p:nvSpPr>
          <p:cNvPr id="30" name="Text Placeholder 8"/>
          <p:cNvSpPr>
            <a:spLocks noGrp="1"/>
          </p:cNvSpPr>
          <p:nvPr>
            <p:ph type="body" sz="quarter" idx="22"/>
          </p:nvPr>
        </p:nvSpPr>
        <p:spPr>
          <a:xfrm>
            <a:off x="8316091" y="2414291"/>
            <a:ext cx="3201068" cy="3429000"/>
          </a:xfrm>
          <a:prstGeom prst="rect">
            <a:avLst/>
          </a:prstGeom>
        </p:spPr>
        <p:txBody>
          <a:bodyPr vert="horz"/>
          <a:lstStyle>
            <a:lvl1pPr marL="0" indent="0">
              <a:lnSpc>
                <a:spcPct val="100000"/>
              </a:lnSpc>
              <a:spcBef>
                <a:spcPts val="150"/>
              </a:spcBef>
              <a:buFontTx/>
              <a:buNone/>
              <a:defRPr sz="1000" b="0" i="0" baseline="0">
                <a:solidFill>
                  <a:schemeClr val="tx2"/>
                </a:solidFill>
              </a:defRPr>
            </a:lvl1pPr>
            <a:lvl2pPr marL="346075" indent="0">
              <a:buFontTx/>
              <a:buNone/>
              <a:defRPr/>
            </a:lvl2pPr>
            <a:lvl3pPr marL="735013" indent="0">
              <a:buFontTx/>
              <a:buNone/>
              <a:defRPr/>
            </a:lvl3pPr>
            <a:lvl4pPr marL="1200150" indent="0">
              <a:buFontTx/>
              <a:buNone/>
              <a:defRPr/>
            </a:lvl4pPr>
            <a:lvl5pPr marL="1601787" indent="0">
              <a:buFontTx/>
              <a:buNone/>
              <a:defRPr/>
            </a:lvl5pPr>
          </a:lstStyle>
          <a:p>
            <a:pPr lvl="0"/>
            <a:r>
              <a:rPr lang="en-US" dirty="0"/>
              <a:t>Click to edit Master text styles</a:t>
            </a:r>
          </a:p>
        </p:txBody>
      </p:sp>
      <p:sp>
        <p:nvSpPr>
          <p:cNvPr id="31" name="Text Placeholder 8"/>
          <p:cNvSpPr>
            <a:spLocks noGrp="1"/>
          </p:cNvSpPr>
          <p:nvPr>
            <p:ph type="body" sz="quarter" idx="23"/>
          </p:nvPr>
        </p:nvSpPr>
        <p:spPr>
          <a:xfrm>
            <a:off x="8316092" y="1447987"/>
            <a:ext cx="3213251" cy="457200"/>
          </a:xfrm>
          <a:prstGeom prst="rect">
            <a:avLst/>
          </a:prstGeom>
        </p:spPr>
        <p:txBody>
          <a:bodyPr vert="horz"/>
          <a:lstStyle>
            <a:lvl1pPr marL="0" indent="0">
              <a:buFontTx/>
              <a:buNone/>
              <a:defRPr sz="1100" b="1" i="0" baseline="0">
                <a:solidFill>
                  <a:srgbClr val="002D62"/>
                </a:solidFill>
              </a:defRPr>
            </a:lvl1pPr>
          </a:lstStyle>
          <a:p>
            <a:pPr lvl="0"/>
            <a:r>
              <a:rPr lang="en-US" dirty="0"/>
              <a:t>Click to edit</a:t>
            </a:r>
          </a:p>
        </p:txBody>
      </p:sp>
      <p:sp>
        <p:nvSpPr>
          <p:cNvPr id="32" name="Text Placeholder 8"/>
          <p:cNvSpPr>
            <a:spLocks noGrp="1"/>
          </p:cNvSpPr>
          <p:nvPr>
            <p:ph type="body" sz="quarter" idx="24"/>
          </p:nvPr>
        </p:nvSpPr>
        <p:spPr>
          <a:xfrm>
            <a:off x="8316092" y="1752787"/>
            <a:ext cx="3213251" cy="457200"/>
          </a:xfrm>
          <a:prstGeom prst="rect">
            <a:avLst/>
          </a:prstGeom>
        </p:spPr>
        <p:txBody>
          <a:bodyPr vert="horz"/>
          <a:lstStyle>
            <a:lvl1pPr marL="0" indent="0">
              <a:buFontTx/>
              <a:buNone/>
              <a:defRPr sz="1000" b="0" i="0" baseline="0">
                <a:solidFill>
                  <a:schemeClr val="tx2"/>
                </a:solidFill>
              </a:defRPr>
            </a:lvl1pPr>
          </a:lstStyle>
          <a:p>
            <a:pPr lvl="0"/>
            <a:r>
              <a:rPr lang="en-US" dirty="0"/>
              <a:t>Click to edit</a:t>
            </a:r>
          </a:p>
        </p:txBody>
      </p:sp>
      <p:sp>
        <p:nvSpPr>
          <p:cNvPr id="16" name="Text Placeholder 12"/>
          <p:cNvSpPr>
            <a:spLocks noGrp="1"/>
          </p:cNvSpPr>
          <p:nvPr>
            <p:ph type="body" sz="quarter" idx="19"/>
          </p:nvPr>
        </p:nvSpPr>
        <p:spPr>
          <a:xfrm>
            <a:off x="487680" y="164680"/>
            <a:ext cx="9753600" cy="209550"/>
          </a:xfrm>
          <a:prstGeom prst="rect">
            <a:avLst/>
          </a:prstGeom>
        </p:spPr>
        <p:txBody>
          <a:bodyPr vert="horz"/>
          <a:lstStyle>
            <a:lvl1pPr marL="0" indent="0">
              <a:buFontTx/>
              <a:buNone/>
              <a:defRPr sz="1000" b="1" i="0" baseline="0">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22348353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5" name="Title 1"/>
          <p:cNvSpPr>
            <a:spLocks noGrp="1"/>
          </p:cNvSpPr>
          <p:nvPr>
            <p:ph type="title"/>
          </p:nvPr>
        </p:nvSpPr>
        <p:spPr>
          <a:xfrm>
            <a:off x="487680" y="457200"/>
            <a:ext cx="11216640" cy="502624"/>
          </a:xfrm>
        </p:spPr>
        <p:txBody>
          <a:bodyPr/>
          <a:lstStyle>
            <a:lvl1pPr algn="l">
              <a:defRPr sz="2000" cap="all">
                <a:solidFill>
                  <a:srgbClr val="002D62"/>
                </a:solidFill>
              </a:defRPr>
            </a:lvl1pPr>
          </a:lstStyle>
          <a:p>
            <a:r>
              <a:rPr lang="en-US" dirty="0"/>
              <a:t>Click to edit Master title style</a:t>
            </a:r>
          </a:p>
        </p:txBody>
      </p:sp>
      <p:sp>
        <p:nvSpPr>
          <p:cNvPr id="7" name="Text Placeholder 12"/>
          <p:cNvSpPr>
            <a:spLocks noGrp="1"/>
          </p:cNvSpPr>
          <p:nvPr>
            <p:ph type="body" sz="quarter" idx="19"/>
          </p:nvPr>
        </p:nvSpPr>
        <p:spPr>
          <a:xfrm>
            <a:off x="487680" y="164680"/>
            <a:ext cx="9753600" cy="209550"/>
          </a:xfrm>
          <a:prstGeom prst="rect">
            <a:avLst/>
          </a:prstGeom>
        </p:spPr>
        <p:txBody>
          <a:bodyPr vert="horz"/>
          <a:lstStyle>
            <a:lvl1pPr marL="0" indent="0">
              <a:buFontTx/>
              <a:buNone/>
              <a:defRPr sz="1000" b="1" i="0" baseline="0">
                <a:solidFill>
                  <a:srgbClr val="002D62"/>
                </a:solidFill>
              </a:defRPr>
            </a:lvl1pPr>
          </a:lstStyle>
          <a:p>
            <a:pPr lvl="0"/>
            <a:r>
              <a:rPr lang="en-US" dirty="0"/>
              <a:t>Click to edit Master text styles</a:t>
            </a:r>
          </a:p>
        </p:txBody>
      </p:sp>
    </p:spTree>
    <p:extLst>
      <p:ext uri="{BB962C8B-B14F-4D97-AF65-F5344CB8AC3E}">
        <p14:creationId xmlns:p14="http://schemas.microsoft.com/office/powerpoint/2010/main" val="37931670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ase Study w/Tombstone">
    <p:spTree>
      <p:nvGrpSpPr>
        <p:cNvPr id="1" name=""/>
        <p:cNvGrpSpPr/>
        <p:nvPr/>
      </p:nvGrpSpPr>
      <p:grpSpPr>
        <a:xfrm>
          <a:off x="0" y="0"/>
          <a:ext cx="0" cy="0"/>
          <a:chOff x="0" y="0"/>
          <a:chExt cx="0" cy="0"/>
        </a:xfrm>
      </p:grpSpPr>
      <p:sp>
        <p:nvSpPr>
          <p:cNvPr id="8" name="Rectangle 317"/>
          <p:cNvSpPr>
            <a:spLocks noChangeAspect="1" noChangeArrowheads="1"/>
          </p:cNvSpPr>
          <p:nvPr userDrawn="1"/>
        </p:nvSpPr>
        <p:spPr bwMode="auto">
          <a:xfrm>
            <a:off x="512233" y="1131889"/>
            <a:ext cx="1686984" cy="1303337"/>
          </a:xfrm>
          <a:prstGeom prst="rect">
            <a:avLst/>
          </a:prstGeom>
          <a:noFill/>
          <a:ln w="12700">
            <a:solidFill>
              <a:srgbClr val="BFBFBF"/>
            </a:solidFill>
            <a:miter lim="800000"/>
            <a:headEnd/>
            <a:tailEnd/>
          </a:ln>
        </p:spPr>
        <p:txBody>
          <a:bodyPr wrap="none"/>
          <a:lstStyle/>
          <a:p>
            <a:pPr algn="ctr" eaLnBrk="0" hangingPunct="0">
              <a:defRPr/>
            </a:pPr>
            <a:endParaRPr lang="en-US" sz="500" dirty="0">
              <a:latin typeface="Book Antiqua" pitchFamily="18" charset="0"/>
            </a:endParaRPr>
          </a:p>
        </p:txBody>
      </p:sp>
      <p:sp>
        <p:nvSpPr>
          <p:cNvPr id="2" name="Title 1"/>
          <p:cNvSpPr>
            <a:spLocks noGrp="1"/>
          </p:cNvSpPr>
          <p:nvPr>
            <p:ph type="title"/>
          </p:nvPr>
        </p:nvSpPr>
        <p:spPr/>
        <p:txBody>
          <a:bodyPr/>
          <a:lstStyle/>
          <a:p>
            <a:r>
              <a:rPr lang="en-US"/>
              <a:t>Click to edit Master title style</a:t>
            </a:r>
          </a:p>
        </p:txBody>
      </p:sp>
      <p:sp>
        <p:nvSpPr>
          <p:cNvPr id="10" name="Text Placeholder 12"/>
          <p:cNvSpPr>
            <a:spLocks noGrp="1"/>
          </p:cNvSpPr>
          <p:nvPr>
            <p:ph type="body" sz="quarter" idx="19"/>
          </p:nvPr>
        </p:nvSpPr>
        <p:spPr>
          <a:xfrm>
            <a:off x="487680" y="164680"/>
            <a:ext cx="9753600" cy="209550"/>
          </a:xfrm>
          <a:prstGeom prst="rect">
            <a:avLst/>
          </a:prstGeom>
        </p:spPr>
        <p:txBody>
          <a:bodyPr vert="horz"/>
          <a:lstStyle>
            <a:lvl1pPr marL="0" indent="0">
              <a:buFontTx/>
              <a:buNone/>
              <a:defRPr sz="1000" b="1" i="0" baseline="0">
                <a:solidFill>
                  <a:srgbClr val="002D62"/>
                </a:solidFill>
              </a:defRPr>
            </a:lvl1pPr>
          </a:lstStyle>
          <a:p>
            <a:pPr lvl="0"/>
            <a:r>
              <a:rPr lang="en-US" dirty="0"/>
              <a:t>Click to edit Master text styles</a:t>
            </a:r>
          </a:p>
        </p:txBody>
      </p:sp>
      <p:sp>
        <p:nvSpPr>
          <p:cNvPr id="7" name="Text Placeholder 6"/>
          <p:cNvSpPr>
            <a:spLocks noGrp="1"/>
          </p:cNvSpPr>
          <p:nvPr>
            <p:ph type="body" sz="quarter" idx="21"/>
          </p:nvPr>
        </p:nvSpPr>
        <p:spPr>
          <a:xfrm>
            <a:off x="2459965" y="1083585"/>
            <a:ext cx="9105503" cy="4937125"/>
          </a:xfrm>
          <a:prstGeom prst="rect">
            <a:avLst/>
          </a:prstGeom>
        </p:spPr>
        <p:txBody>
          <a:bodyPr vert="horz"/>
          <a:lstStyle>
            <a:lvl1pPr marL="0" indent="0">
              <a:spcBef>
                <a:spcPts val="150"/>
              </a:spcBef>
              <a:buFontTx/>
              <a:buNone/>
              <a:defRPr sz="1000" b="1" i="0">
                <a:solidFill>
                  <a:srgbClr val="002D62"/>
                </a:solidFill>
              </a:defRPr>
            </a:lvl1pPr>
            <a:lvl2pPr marL="118872" indent="-118872">
              <a:spcBef>
                <a:spcPts val="150"/>
              </a:spcBef>
              <a:defRPr sz="1000">
                <a:solidFill>
                  <a:schemeClr val="tx2"/>
                </a:solidFill>
              </a:defRPr>
            </a:lvl2pPr>
            <a:lvl3pPr marL="228600" indent="-118872">
              <a:spcBef>
                <a:spcPts val="150"/>
              </a:spcBef>
              <a:defRPr sz="1000">
                <a:solidFill>
                  <a:schemeClr val="tx2"/>
                </a:solidFill>
              </a:defRPr>
            </a:lvl3pPr>
            <a:lvl4pPr marL="457200" indent="-118872">
              <a:spcBef>
                <a:spcPts val="150"/>
              </a:spcBef>
              <a:defRPr sz="1000">
                <a:solidFill>
                  <a:schemeClr val="tx2"/>
                </a:solidFill>
              </a:defRPr>
            </a:lvl4pPr>
            <a:lvl5pPr marL="685800" indent="-118872">
              <a:spcBef>
                <a:spcPts val="150"/>
              </a:spcBef>
              <a:defRPr sz="10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8"/>
          <p:cNvSpPr>
            <a:spLocks noGrp="1"/>
          </p:cNvSpPr>
          <p:nvPr>
            <p:ph type="body" sz="quarter" idx="11"/>
          </p:nvPr>
        </p:nvSpPr>
        <p:spPr>
          <a:xfrm>
            <a:off x="516467" y="1132125"/>
            <a:ext cx="1682788" cy="180299"/>
          </a:xfrm>
          <a:prstGeom prst="rect">
            <a:avLst/>
          </a:prstGeom>
        </p:spPr>
        <p:txBody>
          <a:bodyPr vert="horz"/>
          <a:lstStyle>
            <a:lvl1pPr marL="0" indent="0" algn="ctr">
              <a:spcBef>
                <a:spcPts val="0"/>
              </a:spcBef>
              <a:buFontTx/>
              <a:buNone/>
              <a:defRPr sz="500" spc="0">
                <a:solidFill>
                  <a:schemeClr val="tx2"/>
                </a:solidFill>
              </a:defRPr>
            </a:lvl1pPr>
          </a:lstStyle>
          <a:p>
            <a:pPr lvl="0"/>
            <a:r>
              <a:rPr lang="en-US" dirty="0"/>
              <a:t>Click to edit Master text styles</a:t>
            </a:r>
          </a:p>
        </p:txBody>
      </p:sp>
      <p:sp>
        <p:nvSpPr>
          <p:cNvPr id="13" name="Text Placeholder 98"/>
          <p:cNvSpPr>
            <a:spLocks noGrp="1"/>
          </p:cNvSpPr>
          <p:nvPr>
            <p:ph type="body" sz="quarter" idx="78"/>
          </p:nvPr>
        </p:nvSpPr>
        <p:spPr>
          <a:xfrm>
            <a:off x="516467" y="1734462"/>
            <a:ext cx="1682788" cy="180299"/>
          </a:xfrm>
          <a:prstGeom prst="rect">
            <a:avLst/>
          </a:prstGeom>
        </p:spPr>
        <p:txBody>
          <a:bodyPr vert="horz"/>
          <a:lstStyle>
            <a:lvl1pPr marL="0" indent="0" algn="ctr">
              <a:spcBef>
                <a:spcPts val="0"/>
              </a:spcBef>
              <a:buFontTx/>
              <a:buNone/>
              <a:defRPr sz="500" spc="0">
                <a:solidFill>
                  <a:schemeClr val="tx2"/>
                </a:solidFill>
              </a:defRPr>
            </a:lvl1pPr>
          </a:lstStyle>
          <a:p>
            <a:pPr lvl="0"/>
            <a:r>
              <a:rPr lang="en-US" dirty="0"/>
              <a:t>Click to edit Master text styles</a:t>
            </a:r>
          </a:p>
        </p:txBody>
      </p:sp>
    </p:spTree>
    <p:extLst>
      <p:ext uri="{BB962C8B-B14F-4D97-AF65-F5344CB8AC3E}">
        <p14:creationId xmlns:p14="http://schemas.microsoft.com/office/powerpoint/2010/main" val="37808158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ffering Tombstones">
    <p:spTree>
      <p:nvGrpSpPr>
        <p:cNvPr id="1" name=""/>
        <p:cNvGrpSpPr/>
        <p:nvPr/>
      </p:nvGrpSpPr>
      <p:grpSpPr>
        <a:xfrm>
          <a:off x="0" y="0"/>
          <a:ext cx="0" cy="0"/>
          <a:chOff x="0" y="0"/>
          <a:chExt cx="0" cy="0"/>
        </a:xfrm>
      </p:grpSpPr>
      <p:sp>
        <p:nvSpPr>
          <p:cNvPr id="77" name="Rectangle 317"/>
          <p:cNvSpPr>
            <a:spLocks noChangeAspect="1" noChangeArrowheads="1"/>
          </p:cNvSpPr>
          <p:nvPr userDrawn="1"/>
        </p:nvSpPr>
        <p:spPr bwMode="auto">
          <a:xfrm>
            <a:off x="812800" y="1071563"/>
            <a:ext cx="1422400" cy="1098550"/>
          </a:xfrm>
          <a:prstGeom prst="rect">
            <a:avLst/>
          </a:prstGeom>
          <a:noFill/>
          <a:ln w="12700">
            <a:solidFill>
              <a:srgbClr val="BFBFBF"/>
            </a:solidFill>
            <a:miter lim="800000"/>
            <a:headEnd/>
            <a:tailEnd/>
          </a:ln>
        </p:spPr>
        <p:txBody>
          <a:bodyPr wrap="none"/>
          <a:lstStyle/>
          <a:p>
            <a:pPr algn="ctr" eaLnBrk="0" hangingPunct="0">
              <a:defRPr/>
            </a:pPr>
            <a:endParaRPr lang="en-US" sz="500" dirty="0">
              <a:solidFill>
                <a:schemeClr val="tx2"/>
              </a:solidFill>
            </a:endParaRPr>
          </a:p>
        </p:txBody>
      </p:sp>
      <p:sp>
        <p:nvSpPr>
          <p:cNvPr id="81" name="Rectangle 317"/>
          <p:cNvSpPr>
            <a:spLocks noChangeAspect="1" noChangeArrowheads="1"/>
          </p:cNvSpPr>
          <p:nvPr userDrawn="1"/>
        </p:nvSpPr>
        <p:spPr bwMode="auto">
          <a:xfrm>
            <a:off x="9982200" y="3749675"/>
            <a:ext cx="1422400" cy="1066800"/>
          </a:xfrm>
          <a:prstGeom prst="rect">
            <a:avLst/>
          </a:prstGeom>
          <a:noFill/>
          <a:ln w="12700">
            <a:solidFill>
              <a:srgbClr val="BFBFBF"/>
            </a:solidFill>
            <a:miter lim="800000"/>
            <a:headEnd/>
            <a:tailEnd/>
          </a:ln>
        </p:spPr>
        <p:txBody>
          <a:bodyPr wrap="none"/>
          <a:lstStyle/>
          <a:p>
            <a:pPr algn="ctr" eaLnBrk="0" hangingPunct="0">
              <a:defRPr/>
            </a:pPr>
            <a:endParaRPr lang="en-US" sz="500" dirty="0">
              <a:solidFill>
                <a:schemeClr val="tx2"/>
              </a:solidFill>
            </a:endParaRPr>
          </a:p>
        </p:txBody>
      </p:sp>
      <p:sp>
        <p:nvSpPr>
          <p:cNvPr id="85" name="Rectangle 317"/>
          <p:cNvSpPr>
            <a:spLocks noChangeAspect="1" noChangeArrowheads="1"/>
          </p:cNvSpPr>
          <p:nvPr userDrawn="1"/>
        </p:nvSpPr>
        <p:spPr bwMode="auto">
          <a:xfrm>
            <a:off x="2641600" y="1071563"/>
            <a:ext cx="1422400" cy="1098550"/>
          </a:xfrm>
          <a:prstGeom prst="rect">
            <a:avLst/>
          </a:prstGeom>
          <a:noFill/>
          <a:ln w="12700">
            <a:solidFill>
              <a:srgbClr val="BFBFBF"/>
            </a:solidFill>
            <a:miter lim="800000"/>
            <a:headEnd/>
            <a:tailEnd/>
          </a:ln>
        </p:spPr>
        <p:txBody>
          <a:bodyPr wrap="none"/>
          <a:lstStyle/>
          <a:p>
            <a:pPr algn="ctr" eaLnBrk="0" hangingPunct="0">
              <a:defRPr/>
            </a:pPr>
            <a:endParaRPr lang="en-US" sz="500" dirty="0">
              <a:solidFill>
                <a:schemeClr val="tx2"/>
              </a:solidFill>
            </a:endParaRPr>
          </a:p>
        </p:txBody>
      </p:sp>
      <p:sp>
        <p:nvSpPr>
          <p:cNvPr id="89" name="Rectangle 317"/>
          <p:cNvSpPr>
            <a:spLocks noChangeAspect="1" noChangeArrowheads="1"/>
          </p:cNvSpPr>
          <p:nvPr userDrawn="1"/>
        </p:nvSpPr>
        <p:spPr bwMode="auto">
          <a:xfrm>
            <a:off x="4478867" y="1071563"/>
            <a:ext cx="1422400" cy="1098550"/>
          </a:xfrm>
          <a:prstGeom prst="rect">
            <a:avLst/>
          </a:prstGeom>
          <a:noFill/>
          <a:ln w="12700">
            <a:solidFill>
              <a:srgbClr val="BFBFBF"/>
            </a:solidFill>
            <a:miter lim="800000"/>
            <a:headEnd/>
            <a:tailEnd/>
          </a:ln>
        </p:spPr>
        <p:txBody>
          <a:bodyPr wrap="none"/>
          <a:lstStyle/>
          <a:p>
            <a:pPr algn="ctr" eaLnBrk="0" hangingPunct="0">
              <a:defRPr/>
            </a:pPr>
            <a:endParaRPr lang="en-US" sz="500" dirty="0">
              <a:solidFill>
                <a:schemeClr val="tx2"/>
              </a:solidFill>
            </a:endParaRPr>
          </a:p>
        </p:txBody>
      </p:sp>
      <p:sp>
        <p:nvSpPr>
          <p:cNvPr id="90" name="Rectangle 317"/>
          <p:cNvSpPr>
            <a:spLocks noChangeAspect="1" noChangeArrowheads="1"/>
          </p:cNvSpPr>
          <p:nvPr userDrawn="1"/>
        </p:nvSpPr>
        <p:spPr bwMode="auto">
          <a:xfrm>
            <a:off x="6307667" y="1071563"/>
            <a:ext cx="1422400" cy="1098550"/>
          </a:xfrm>
          <a:prstGeom prst="rect">
            <a:avLst/>
          </a:prstGeom>
          <a:noFill/>
          <a:ln w="12700">
            <a:solidFill>
              <a:srgbClr val="BFBFBF"/>
            </a:solidFill>
            <a:miter lim="800000"/>
            <a:headEnd/>
            <a:tailEnd/>
          </a:ln>
        </p:spPr>
        <p:txBody>
          <a:bodyPr wrap="none"/>
          <a:lstStyle/>
          <a:p>
            <a:pPr algn="ctr" eaLnBrk="0" hangingPunct="0">
              <a:defRPr/>
            </a:pPr>
            <a:endParaRPr lang="en-US" sz="500" dirty="0">
              <a:solidFill>
                <a:schemeClr val="tx2"/>
              </a:solidFill>
            </a:endParaRPr>
          </a:p>
        </p:txBody>
      </p:sp>
      <p:sp>
        <p:nvSpPr>
          <p:cNvPr id="91" name="Rectangle 317"/>
          <p:cNvSpPr>
            <a:spLocks noChangeAspect="1" noChangeArrowheads="1"/>
          </p:cNvSpPr>
          <p:nvPr userDrawn="1"/>
        </p:nvSpPr>
        <p:spPr bwMode="auto">
          <a:xfrm>
            <a:off x="8144933" y="1071563"/>
            <a:ext cx="1422400" cy="1098550"/>
          </a:xfrm>
          <a:prstGeom prst="rect">
            <a:avLst/>
          </a:prstGeom>
          <a:noFill/>
          <a:ln w="12700">
            <a:solidFill>
              <a:srgbClr val="BFBFBF"/>
            </a:solidFill>
            <a:miter lim="800000"/>
            <a:headEnd/>
            <a:tailEnd/>
          </a:ln>
        </p:spPr>
        <p:txBody>
          <a:bodyPr wrap="none"/>
          <a:lstStyle/>
          <a:p>
            <a:pPr algn="ctr" eaLnBrk="0" hangingPunct="0">
              <a:defRPr/>
            </a:pPr>
            <a:endParaRPr lang="en-US" sz="500" dirty="0">
              <a:solidFill>
                <a:schemeClr val="tx2"/>
              </a:solidFill>
            </a:endParaRPr>
          </a:p>
        </p:txBody>
      </p:sp>
      <p:sp>
        <p:nvSpPr>
          <p:cNvPr id="92" name="Rectangle 317"/>
          <p:cNvSpPr>
            <a:spLocks noChangeAspect="1" noChangeArrowheads="1"/>
          </p:cNvSpPr>
          <p:nvPr userDrawn="1"/>
        </p:nvSpPr>
        <p:spPr bwMode="auto">
          <a:xfrm>
            <a:off x="9982200" y="1071563"/>
            <a:ext cx="1422400" cy="1098550"/>
          </a:xfrm>
          <a:prstGeom prst="rect">
            <a:avLst/>
          </a:prstGeom>
          <a:noFill/>
          <a:ln w="12700">
            <a:solidFill>
              <a:srgbClr val="BFBFBF"/>
            </a:solidFill>
            <a:miter lim="800000"/>
            <a:headEnd/>
            <a:tailEnd/>
          </a:ln>
        </p:spPr>
        <p:txBody>
          <a:bodyPr wrap="none"/>
          <a:lstStyle/>
          <a:p>
            <a:pPr algn="ctr" eaLnBrk="0" hangingPunct="0">
              <a:defRPr/>
            </a:pPr>
            <a:endParaRPr lang="en-US" sz="500" dirty="0">
              <a:solidFill>
                <a:schemeClr val="tx2"/>
              </a:solidFill>
            </a:endParaRPr>
          </a:p>
        </p:txBody>
      </p:sp>
      <p:sp>
        <p:nvSpPr>
          <p:cNvPr id="93" name="Rectangle 317"/>
          <p:cNvSpPr>
            <a:spLocks noChangeAspect="1" noChangeArrowheads="1"/>
          </p:cNvSpPr>
          <p:nvPr userDrawn="1"/>
        </p:nvSpPr>
        <p:spPr bwMode="auto">
          <a:xfrm>
            <a:off x="812800" y="2405063"/>
            <a:ext cx="1422400" cy="1098550"/>
          </a:xfrm>
          <a:prstGeom prst="rect">
            <a:avLst/>
          </a:prstGeom>
          <a:noFill/>
          <a:ln w="12700">
            <a:solidFill>
              <a:srgbClr val="BFBFBF"/>
            </a:solidFill>
            <a:miter lim="800000"/>
            <a:headEnd/>
            <a:tailEnd/>
          </a:ln>
        </p:spPr>
        <p:txBody>
          <a:bodyPr wrap="none"/>
          <a:lstStyle/>
          <a:p>
            <a:pPr algn="ctr" eaLnBrk="0" hangingPunct="0">
              <a:defRPr/>
            </a:pPr>
            <a:endParaRPr lang="en-US" sz="500" dirty="0">
              <a:solidFill>
                <a:schemeClr val="tx2"/>
              </a:solidFill>
            </a:endParaRPr>
          </a:p>
        </p:txBody>
      </p:sp>
      <p:sp>
        <p:nvSpPr>
          <p:cNvPr id="94" name="Rectangle 317"/>
          <p:cNvSpPr>
            <a:spLocks noChangeAspect="1" noChangeArrowheads="1"/>
          </p:cNvSpPr>
          <p:nvPr userDrawn="1"/>
        </p:nvSpPr>
        <p:spPr bwMode="auto">
          <a:xfrm>
            <a:off x="2641600" y="2405063"/>
            <a:ext cx="1422400" cy="1098550"/>
          </a:xfrm>
          <a:prstGeom prst="rect">
            <a:avLst/>
          </a:prstGeom>
          <a:noFill/>
          <a:ln w="12700">
            <a:solidFill>
              <a:srgbClr val="BFBFBF"/>
            </a:solidFill>
            <a:miter lim="800000"/>
            <a:headEnd/>
            <a:tailEnd/>
          </a:ln>
        </p:spPr>
        <p:txBody>
          <a:bodyPr wrap="none"/>
          <a:lstStyle/>
          <a:p>
            <a:pPr algn="ctr" eaLnBrk="0" hangingPunct="0">
              <a:defRPr/>
            </a:pPr>
            <a:endParaRPr lang="en-US" sz="500" dirty="0">
              <a:solidFill>
                <a:schemeClr val="tx2"/>
              </a:solidFill>
            </a:endParaRPr>
          </a:p>
        </p:txBody>
      </p:sp>
      <p:sp>
        <p:nvSpPr>
          <p:cNvPr id="95" name="Rectangle 317"/>
          <p:cNvSpPr>
            <a:spLocks noChangeAspect="1" noChangeArrowheads="1"/>
          </p:cNvSpPr>
          <p:nvPr userDrawn="1"/>
        </p:nvSpPr>
        <p:spPr bwMode="auto">
          <a:xfrm>
            <a:off x="4478867" y="2405063"/>
            <a:ext cx="1422400" cy="1098550"/>
          </a:xfrm>
          <a:prstGeom prst="rect">
            <a:avLst/>
          </a:prstGeom>
          <a:noFill/>
          <a:ln w="12700">
            <a:solidFill>
              <a:srgbClr val="BFBFBF"/>
            </a:solidFill>
            <a:miter lim="800000"/>
            <a:headEnd/>
            <a:tailEnd/>
          </a:ln>
        </p:spPr>
        <p:txBody>
          <a:bodyPr wrap="none"/>
          <a:lstStyle/>
          <a:p>
            <a:pPr algn="ctr" eaLnBrk="0" hangingPunct="0">
              <a:defRPr/>
            </a:pPr>
            <a:endParaRPr lang="en-US" sz="500" dirty="0">
              <a:solidFill>
                <a:schemeClr val="tx2"/>
              </a:solidFill>
            </a:endParaRPr>
          </a:p>
        </p:txBody>
      </p:sp>
      <p:sp>
        <p:nvSpPr>
          <p:cNvPr id="96" name="Rectangle 317"/>
          <p:cNvSpPr>
            <a:spLocks noChangeAspect="1" noChangeArrowheads="1"/>
          </p:cNvSpPr>
          <p:nvPr userDrawn="1"/>
        </p:nvSpPr>
        <p:spPr bwMode="auto">
          <a:xfrm>
            <a:off x="6307667" y="2405063"/>
            <a:ext cx="1422400" cy="1098550"/>
          </a:xfrm>
          <a:prstGeom prst="rect">
            <a:avLst/>
          </a:prstGeom>
          <a:noFill/>
          <a:ln w="12700">
            <a:solidFill>
              <a:srgbClr val="BFBFBF"/>
            </a:solidFill>
            <a:miter lim="800000"/>
            <a:headEnd/>
            <a:tailEnd/>
          </a:ln>
        </p:spPr>
        <p:txBody>
          <a:bodyPr wrap="none"/>
          <a:lstStyle/>
          <a:p>
            <a:pPr algn="ctr" eaLnBrk="0" hangingPunct="0">
              <a:defRPr/>
            </a:pPr>
            <a:endParaRPr lang="en-US" sz="500" dirty="0">
              <a:solidFill>
                <a:schemeClr val="tx2"/>
              </a:solidFill>
            </a:endParaRPr>
          </a:p>
        </p:txBody>
      </p:sp>
      <p:sp>
        <p:nvSpPr>
          <p:cNvPr id="97" name="Rectangle 317"/>
          <p:cNvSpPr>
            <a:spLocks noChangeAspect="1" noChangeArrowheads="1"/>
          </p:cNvSpPr>
          <p:nvPr userDrawn="1"/>
        </p:nvSpPr>
        <p:spPr bwMode="auto">
          <a:xfrm>
            <a:off x="8144933" y="2405063"/>
            <a:ext cx="1422400" cy="1098550"/>
          </a:xfrm>
          <a:prstGeom prst="rect">
            <a:avLst/>
          </a:prstGeom>
          <a:noFill/>
          <a:ln w="12700">
            <a:solidFill>
              <a:srgbClr val="BFBFBF"/>
            </a:solidFill>
            <a:miter lim="800000"/>
            <a:headEnd/>
            <a:tailEnd/>
          </a:ln>
        </p:spPr>
        <p:txBody>
          <a:bodyPr wrap="none"/>
          <a:lstStyle/>
          <a:p>
            <a:pPr algn="ctr" eaLnBrk="0" hangingPunct="0">
              <a:defRPr/>
            </a:pPr>
            <a:endParaRPr lang="en-US" sz="500" dirty="0">
              <a:solidFill>
                <a:schemeClr val="tx2"/>
              </a:solidFill>
            </a:endParaRPr>
          </a:p>
        </p:txBody>
      </p:sp>
      <p:sp>
        <p:nvSpPr>
          <p:cNvPr id="98" name="Rectangle 317"/>
          <p:cNvSpPr>
            <a:spLocks noChangeAspect="1" noChangeArrowheads="1"/>
          </p:cNvSpPr>
          <p:nvPr userDrawn="1"/>
        </p:nvSpPr>
        <p:spPr bwMode="auto">
          <a:xfrm>
            <a:off x="9982200" y="2405063"/>
            <a:ext cx="1422400" cy="1098550"/>
          </a:xfrm>
          <a:prstGeom prst="rect">
            <a:avLst/>
          </a:prstGeom>
          <a:noFill/>
          <a:ln w="12700">
            <a:solidFill>
              <a:srgbClr val="BFBFBF"/>
            </a:solidFill>
            <a:miter lim="800000"/>
            <a:headEnd/>
            <a:tailEnd/>
          </a:ln>
        </p:spPr>
        <p:txBody>
          <a:bodyPr wrap="none"/>
          <a:lstStyle/>
          <a:p>
            <a:pPr algn="ctr" eaLnBrk="0" hangingPunct="0">
              <a:defRPr/>
            </a:pPr>
            <a:endParaRPr lang="en-US" sz="500" dirty="0">
              <a:solidFill>
                <a:schemeClr val="tx2"/>
              </a:solidFill>
            </a:endParaRPr>
          </a:p>
        </p:txBody>
      </p:sp>
      <p:sp>
        <p:nvSpPr>
          <p:cNvPr id="101" name="Rectangle 317"/>
          <p:cNvSpPr>
            <a:spLocks noChangeAspect="1" noChangeArrowheads="1"/>
          </p:cNvSpPr>
          <p:nvPr userDrawn="1"/>
        </p:nvSpPr>
        <p:spPr bwMode="auto">
          <a:xfrm>
            <a:off x="812800" y="3733800"/>
            <a:ext cx="1422400" cy="1098550"/>
          </a:xfrm>
          <a:prstGeom prst="rect">
            <a:avLst/>
          </a:prstGeom>
          <a:noFill/>
          <a:ln w="12700">
            <a:solidFill>
              <a:srgbClr val="BFBFBF"/>
            </a:solidFill>
            <a:miter lim="800000"/>
            <a:headEnd/>
            <a:tailEnd/>
          </a:ln>
        </p:spPr>
        <p:txBody>
          <a:bodyPr wrap="none"/>
          <a:lstStyle/>
          <a:p>
            <a:pPr algn="ctr" eaLnBrk="0" hangingPunct="0">
              <a:defRPr/>
            </a:pPr>
            <a:endParaRPr lang="en-US" sz="500" dirty="0">
              <a:solidFill>
                <a:schemeClr val="tx2"/>
              </a:solidFill>
            </a:endParaRPr>
          </a:p>
        </p:txBody>
      </p:sp>
      <p:sp>
        <p:nvSpPr>
          <p:cNvPr id="103" name="Rectangle 317"/>
          <p:cNvSpPr>
            <a:spLocks noChangeAspect="1" noChangeArrowheads="1"/>
          </p:cNvSpPr>
          <p:nvPr userDrawn="1"/>
        </p:nvSpPr>
        <p:spPr bwMode="auto">
          <a:xfrm>
            <a:off x="2641600" y="3733800"/>
            <a:ext cx="1422400" cy="1098550"/>
          </a:xfrm>
          <a:prstGeom prst="rect">
            <a:avLst/>
          </a:prstGeom>
          <a:noFill/>
          <a:ln w="12700">
            <a:solidFill>
              <a:srgbClr val="BFBFBF"/>
            </a:solidFill>
            <a:miter lim="800000"/>
            <a:headEnd/>
            <a:tailEnd/>
          </a:ln>
        </p:spPr>
        <p:txBody>
          <a:bodyPr wrap="none"/>
          <a:lstStyle/>
          <a:p>
            <a:pPr algn="ctr" eaLnBrk="0" hangingPunct="0">
              <a:defRPr/>
            </a:pPr>
            <a:endParaRPr lang="en-US" sz="500" dirty="0">
              <a:solidFill>
                <a:schemeClr val="tx2"/>
              </a:solidFill>
            </a:endParaRPr>
          </a:p>
        </p:txBody>
      </p:sp>
      <p:sp>
        <p:nvSpPr>
          <p:cNvPr id="104" name="Rectangle 317"/>
          <p:cNvSpPr>
            <a:spLocks noChangeAspect="1" noChangeArrowheads="1"/>
          </p:cNvSpPr>
          <p:nvPr userDrawn="1"/>
        </p:nvSpPr>
        <p:spPr bwMode="auto">
          <a:xfrm>
            <a:off x="4478867" y="3733800"/>
            <a:ext cx="1422400" cy="1098550"/>
          </a:xfrm>
          <a:prstGeom prst="rect">
            <a:avLst/>
          </a:prstGeom>
          <a:noFill/>
          <a:ln w="12700">
            <a:solidFill>
              <a:srgbClr val="BFBFBF"/>
            </a:solidFill>
            <a:miter lim="800000"/>
            <a:headEnd/>
            <a:tailEnd/>
          </a:ln>
        </p:spPr>
        <p:txBody>
          <a:bodyPr wrap="none"/>
          <a:lstStyle/>
          <a:p>
            <a:pPr algn="ctr" eaLnBrk="0" hangingPunct="0">
              <a:defRPr/>
            </a:pPr>
            <a:endParaRPr lang="en-US" sz="500" dirty="0">
              <a:solidFill>
                <a:schemeClr val="tx2"/>
              </a:solidFill>
            </a:endParaRPr>
          </a:p>
        </p:txBody>
      </p:sp>
      <p:sp>
        <p:nvSpPr>
          <p:cNvPr id="105" name="Rectangle 317"/>
          <p:cNvSpPr>
            <a:spLocks noChangeAspect="1" noChangeArrowheads="1"/>
          </p:cNvSpPr>
          <p:nvPr userDrawn="1"/>
        </p:nvSpPr>
        <p:spPr bwMode="auto">
          <a:xfrm>
            <a:off x="6307667" y="3733800"/>
            <a:ext cx="1422400" cy="1098550"/>
          </a:xfrm>
          <a:prstGeom prst="rect">
            <a:avLst/>
          </a:prstGeom>
          <a:noFill/>
          <a:ln w="12700">
            <a:solidFill>
              <a:srgbClr val="BFBFBF"/>
            </a:solidFill>
            <a:miter lim="800000"/>
            <a:headEnd/>
            <a:tailEnd/>
          </a:ln>
        </p:spPr>
        <p:txBody>
          <a:bodyPr wrap="none"/>
          <a:lstStyle/>
          <a:p>
            <a:pPr algn="ctr" eaLnBrk="0" hangingPunct="0">
              <a:defRPr/>
            </a:pPr>
            <a:endParaRPr lang="en-US" sz="500" dirty="0">
              <a:solidFill>
                <a:schemeClr val="tx2"/>
              </a:solidFill>
            </a:endParaRPr>
          </a:p>
        </p:txBody>
      </p:sp>
      <p:sp>
        <p:nvSpPr>
          <p:cNvPr id="106" name="Rectangle 317"/>
          <p:cNvSpPr>
            <a:spLocks noChangeAspect="1" noChangeArrowheads="1"/>
          </p:cNvSpPr>
          <p:nvPr userDrawn="1"/>
        </p:nvSpPr>
        <p:spPr bwMode="auto">
          <a:xfrm>
            <a:off x="8144933" y="3733800"/>
            <a:ext cx="1422400" cy="1098550"/>
          </a:xfrm>
          <a:prstGeom prst="rect">
            <a:avLst/>
          </a:prstGeom>
          <a:noFill/>
          <a:ln w="12700">
            <a:solidFill>
              <a:srgbClr val="BFBFBF"/>
            </a:solidFill>
            <a:miter lim="800000"/>
            <a:headEnd/>
            <a:tailEnd/>
          </a:ln>
        </p:spPr>
        <p:txBody>
          <a:bodyPr wrap="none"/>
          <a:lstStyle/>
          <a:p>
            <a:pPr algn="ctr" eaLnBrk="0" hangingPunct="0">
              <a:defRPr/>
            </a:pPr>
            <a:endParaRPr lang="en-US" sz="500" dirty="0">
              <a:solidFill>
                <a:schemeClr val="tx2"/>
              </a:solidFill>
            </a:endParaRPr>
          </a:p>
        </p:txBody>
      </p:sp>
      <p:sp>
        <p:nvSpPr>
          <p:cNvPr id="107" name="Rectangle 317"/>
          <p:cNvSpPr>
            <a:spLocks noChangeAspect="1" noChangeArrowheads="1"/>
          </p:cNvSpPr>
          <p:nvPr userDrawn="1"/>
        </p:nvSpPr>
        <p:spPr bwMode="auto">
          <a:xfrm>
            <a:off x="9982200" y="5041900"/>
            <a:ext cx="1422400" cy="1066800"/>
          </a:xfrm>
          <a:prstGeom prst="rect">
            <a:avLst/>
          </a:prstGeom>
          <a:noFill/>
          <a:ln w="12700">
            <a:solidFill>
              <a:srgbClr val="BFBFBF"/>
            </a:solidFill>
            <a:miter lim="800000"/>
            <a:headEnd/>
            <a:tailEnd/>
          </a:ln>
        </p:spPr>
        <p:txBody>
          <a:bodyPr wrap="none"/>
          <a:lstStyle/>
          <a:p>
            <a:pPr algn="ctr" eaLnBrk="0" hangingPunct="0">
              <a:defRPr/>
            </a:pPr>
            <a:endParaRPr lang="en-US" sz="500" dirty="0">
              <a:solidFill>
                <a:schemeClr val="tx2"/>
              </a:solidFill>
            </a:endParaRPr>
          </a:p>
        </p:txBody>
      </p:sp>
      <p:sp>
        <p:nvSpPr>
          <p:cNvPr id="108" name="Rectangle 317"/>
          <p:cNvSpPr>
            <a:spLocks noChangeAspect="1" noChangeArrowheads="1"/>
          </p:cNvSpPr>
          <p:nvPr userDrawn="1"/>
        </p:nvSpPr>
        <p:spPr bwMode="auto">
          <a:xfrm>
            <a:off x="812800" y="5026025"/>
            <a:ext cx="1422400" cy="1098550"/>
          </a:xfrm>
          <a:prstGeom prst="rect">
            <a:avLst/>
          </a:prstGeom>
          <a:noFill/>
          <a:ln w="12700">
            <a:solidFill>
              <a:srgbClr val="BFBFBF"/>
            </a:solidFill>
            <a:miter lim="800000"/>
            <a:headEnd/>
            <a:tailEnd/>
          </a:ln>
        </p:spPr>
        <p:txBody>
          <a:bodyPr wrap="none"/>
          <a:lstStyle/>
          <a:p>
            <a:pPr algn="ctr" eaLnBrk="0" hangingPunct="0">
              <a:defRPr/>
            </a:pPr>
            <a:endParaRPr lang="en-US" sz="500" dirty="0">
              <a:solidFill>
                <a:schemeClr val="tx2"/>
              </a:solidFill>
            </a:endParaRPr>
          </a:p>
        </p:txBody>
      </p:sp>
      <p:sp>
        <p:nvSpPr>
          <p:cNvPr id="127" name="Rectangle 317"/>
          <p:cNvSpPr>
            <a:spLocks noChangeAspect="1" noChangeArrowheads="1"/>
          </p:cNvSpPr>
          <p:nvPr userDrawn="1"/>
        </p:nvSpPr>
        <p:spPr bwMode="auto">
          <a:xfrm>
            <a:off x="2641600" y="5026025"/>
            <a:ext cx="1422400" cy="1098550"/>
          </a:xfrm>
          <a:prstGeom prst="rect">
            <a:avLst/>
          </a:prstGeom>
          <a:noFill/>
          <a:ln w="12700">
            <a:solidFill>
              <a:srgbClr val="BFBFBF"/>
            </a:solidFill>
            <a:miter lim="800000"/>
            <a:headEnd/>
            <a:tailEnd/>
          </a:ln>
        </p:spPr>
        <p:txBody>
          <a:bodyPr wrap="none"/>
          <a:lstStyle/>
          <a:p>
            <a:pPr algn="ctr" eaLnBrk="0" hangingPunct="0">
              <a:defRPr/>
            </a:pPr>
            <a:endParaRPr lang="en-US" sz="500" dirty="0">
              <a:solidFill>
                <a:schemeClr val="tx2"/>
              </a:solidFill>
            </a:endParaRPr>
          </a:p>
        </p:txBody>
      </p:sp>
      <p:sp>
        <p:nvSpPr>
          <p:cNvPr id="128" name="Rectangle 317"/>
          <p:cNvSpPr>
            <a:spLocks noChangeAspect="1" noChangeArrowheads="1"/>
          </p:cNvSpPr>
          <p:nvPr userDrawn="1"/>
        </p:nvSpPr>
        <p:spPr bwMode="auto">
          <a:xfrm>
            <a:off x="4478867" y="5026025"/>
            <a:ext cx="1422400" cy="1098550"/>
          </a:xfrm>
          <a:prstGeom prst="rect">
            <a:avLst/>
          </a:prstGeom>
          <a:noFill/>
          <a:ln w="12700">
            <a:solidFill>
              <a:srgbClr val="BFBFBF"/>
            </a:solidFill>
            <a:miter lim="800000"/>
            <a:headEnd/>
            <a:tailEnd/>
          </a:ln>
        </p:spPr>
        <p:txBody>
          <a:bodyPr wrap="none"/>
          <a:lstStyle/>
          <a:p>
            <a:pPr algn="ctr" eaLnBrk="0" hangingPunct="0">
              <a:defRPr/>
            </a:pPr>
            <a:endParaRPr lang="en-US" sz="500" dirty="0">
              <a:solidFill>
                <a:schemeClr val="tx2"/>
              </a:solidFill>
            </a:endParaRPr>
          </a:p>
        </p:txBody>
      </p:sp>
      <p:sp>
        <p:nvSpPr>
          <p:cNvPr id="129" name="Rectangle 317"/>
          <p:cNvSpPr>
            <a:spLocks noChangeAspect="1" noChangeArrowheads="1"/>
          </p:cNvSpPr>
          <p:nvPr userDrawn="1"/>
        </p:nvSpPr>
        <p:spPr bwMode="auto">
          <a:xfrm>
            <a:off x="6307667" y="5026025"/>
            <a:ext cx="1422400" cy="1098550"/>
          </a:xfrm>
          <a:prstGeom prst="rect">
            <a:avLst/>
          </a:prstGeom>
          <a:noFill/>
          <a:ln w="12700">
            <a:solidFill>
              <a:srgbClr val="BFBFBF"/>
            </a:solidFill>
            <a:miter lim="800000"/>
            <a:headEnd/>
            <a:tailEnd/>
          </a:ln>
        </p:spPr>
        <p:txBody>
          <a:bodyPr wrap="none"/>
          <a:lstStyle/>
          <a:p>
            <a:pPr algn="ctr" eaLnBrk="0" hangingPunct="0">
              <a:defRPr/>
            </a:pPr>
            <a:endParaRPr lang="en-US" sz="500" dirty="0">
              <a:solidFill>
                <a:schemeClr val="tx2"/>
              </a:solidFill>
            </a:endParaRPr>
          </a:p>
        </p:txBody>
      </p:sp>
      <p:sp>
        <p:nvSpPr>
          <p:cNvPr id="130" name="Rectangle 317"/>
          <p:cNvSpPr>
            <a:spLocks noChangeAspect="1" noChangeArrowheads="1"/>
          </p:cNvSpPr>
          <p:nvPr userDrawn="1"/>
        </p:nvSpPr>
        <p:spPr bwMode="auto">
          <a:xfrm>
            <a:off x="8144933" y="5026025"/>
            <a:ext cx="1422400" cy="1098550"/>
          </a:xfrm>
          <a:prstGeom prst="rect">
            <a:avLst/>
          </a:prstGeom>
          <a:noFill/>
          <a:ln w="12700">
            <a:solidFill>
              <a:srgbClr val="BFBFBF"/>
            </a:solidFill>
            <a:miter lim="800000"/>
            <a:headEnd/>
            <a:tailEnd/>
          </a:ln>
        </p:spPr>
        <p:txBody>
          <a:bodyPr wrap="none"/>
          <a:lstStyle/>
          <a:p>
            <a:pPr algn="ctr" eaLnBrk="0" hangingPunct="0">
              <a:defRPr/>
            </a:pPr>
            <a:endParaRPr lang="en-US" sz="500" dirty="0">
              <a:solidFill>
                <a:schemeClr val="tx2"/>
              </a:solidFill>
            </a:endParaRPr>
          </a:p>
        </p:txBody>
      </p:sp>
      <p:sp>
        <p:nvSpPr>
          <p:cNvPr id="99" name="Text Placeholder 98"/>
          <p:cNvSpPr>
            <a:spLocks noGrp="1"/>
          </p:cNvSpPr>
          <p:nvPr>
            <p:ph type="body" sz="quarter" idx="11"/>
          </p:nvPr>
        </p:nvSpPr>
        <p:spPr>
          <a:xfrm>
            <a:off x="812839" y="1071100"/>
            <a:ext cx="1422400" cy="152400"/>
          </a:xfrm>
          <a:prstGeom prst="rect">
            <a:avLst/>
          </a:prstGeom>
        </p:spPr>
        <p:txBody>
          <a:bodyPr vert="horz"/>
          <a:lstStyle>
            <a:lvl1pPr marL="0" indent="0" algn="ctr">
              <a:spcBef>
                <a:spcPts val="0"/>
              </a:spcBef>
              <a:buFontTx/>
              <a:buNone/>
              <a:defRPr sz="500" spc="0">
                <a:solidFill>
                  <a:schemeClr val="tx2"/>
                </a:solidFill>
                <a:latin typeface="Arial"/>
              </a:defRPr>
            </a:lvl1pPr>
          </a:lstStyle>
          <a:p>
            <a:pPr lvl="0"/>
            <a:r>
              <a:rPr lang="en-US" dirty="0"/>
              <a:t>Click to edit Master text styles</a:t>
            </a:r>
          </a:p>
        </p:txBody>
      </p:sp>
      <p:sp>
        <p:nvSpPr>
          <p:cNvPr id="100" name="Text Placeholder 98"/>
          <p:cNvSpPr>
            <a:spLocks noGrp="1"/>
          </p:cNvSpPr>
          <p:nvPr>
            <p:ph type="body" sz="quarter" idx="12"/>
          </p:nvPr>
        </p:nvSpPr>
        <p:spPr>
          <a:xfrm>
            <a:off x="812839" y="1750550"/>
            <a:ext cx="1422400" cy="152400"/>
          </a:xfrm>
          <a:prstGeom prst="rect">
            <a:avLst/>
          </a:prstGeom>
        </p:spPr>
        <p:txBody>
          <a:bodyPr vert="horz"/>
          <a:lstStyle>
            <a:lvl1pPr marL="0" indent="0" algn="ctr">
              <a:spcBef>
                <a:spcPts val="0"/>
              </a:spcBef>
              <a:buFontTx/>
              <a:buNone/>
              <a:defRPr sz="600" b="1" spc="0">
                <a:solidFill>
                  <a:schemeClr val="tx2"/>
                </a:solidFill>
                <a:latin typeface="Arial"/>
              </a:defRPr>
            </a:lvl1pPr>
          </a:lstStyle>
          <a:p>
            <a:pPr lvl="0"/>
            <a:r>
              <a:rPr lang="en-US" dirty="0"/>
              <a:t>Click to edit</a:t>
            </a:r>
          </a:p>
        </p:txBody>
      </p:sp>
      <p:sp>
        <p:nvSpPr>
          <p:cNvPr id="102" name="Text Placeholder 98"/>
          <p:cNvSpPr>
            <a:spLocks noGrp="1"/>
          </p:cNvSpPr>
          <p:nvPr>
            <p:ph type="body" sz="quarter" idx="14"/>
          </p:nvPr>
        </p:nvSpPr>
        <p:spPr>
          <a:xfrm>
            <a:off x="812839" y="1858500"/>
            <a:ext cx="1422400" cy="228600"/>
          </a:xfrm>
          <a:prstGeom prst="rect">
            <a:avLst/>
          </a:prstGeom>
        </p:spPr>
        <p:txBody>
          <a:bodyPr vert="horz"/>
          <a:lstStyle>
            <a:lvl1pPr marL="0" indent="0" algn="ctr">
              <a:lnSpc>
                <a:spcPts val="800"/>
              </a:lnSpc>
              <a:spcBef>
                <a:spcPts val="0"/>
              </a:spcBef>
              <a:buFontTx/>
              <a:buNone/>
              <a:defRPr sz="500" spc="0">
                <a:solidFill>
                  <a:schemeClr val="tx2"/>
                </a:solidFill>
                <a:latin typeface="Arial"/>
              </a:defRPr>
            </a:lvl1pPr>
          </a:lstStyle>
          <a:p>
            <a:pPr lvl="0"/>
            <a:r>
              <a:rPr lang="en-US" dirty="0"/>
              <a:t>Click to edit</a:t>
            </a:r>
          </a:p>
          <a:p>
            <a:pPr lvl="0"/>
            <a:r>
              <a:rPr lang="en-US" dirty="0"/>
              <a:t>Click to edit</a:t>
            </a:r>
          </a:p>
        </p:txBody>
      </p:sp>
      <p:sp>
        <p:nvSpPr>
          <p:cNvPr id="9" name="Text Placeholder 98"/>
          <p:cNvSpPr>
            <a:spLocks noGrp="1"/>
          </p:cNvSpPr>
          <p:nvPr>
            <p:ph type="body" sz="quarter" idx="16"/>
          </p:nvPr>
        </p:nvSpPr>
        <p:spPr>
          <a:xfrm>
            <a:off x="2641639" y="1071100"/>
            <a:ext cx="1422400" cy="152400"/>
          </a:xfrm>
          <a:prstGeom prst="rect">
            <a:avLst/>
          </a:prstGeom>
        </p:spPr>
        <p:txBody>
          <a:bodyPr vert="horz"/>
          <a:lstStyle>
            <a:lvl1pPr marL="0" indent="0" algn="ctr">
              <a:spcBef>
                <a:spcPts val="0"/>
              </a:spcBef>
              <a:buFontTx/>
              <a:buNone/>
              <a:defRPr sz="500" spc="0">
                <a:solidFill>
                  <a:schemeClr val="tx2"/>
                </a:solidFill>
                <a:latin typeface="Arial"/>
              </a:defRPr>
            </a:lvl1pPr>
          </a:lstStyle>
          <a:p>
            <a:pPr lvl="0"/>
            <a:r>
              <a:rPr lang="en-US" dirty="0"/>
              <a:t>Click to edit Master text styles</a:t>
            </a:r>
          </a:p>
        </p:txBody>
      </p:sp>
      <p:sp>
        <p:nvSpPr>
          <p:cNvPr id="10" name="Text Placeholder 98"/>
          <p:cNvSpPr>
            <a:spLocks noGrp="1"/>
          </p:cNvSpPr>
          <p:nvPr>
            <p:ph type="body" sz="quarter" idx="17"/>
          </p:nvPr>
        </p:nvSpPr>
        <p:spPr>
          <a:xfrm>
            <a:off x="2641639" y="1750550"/>
            <a:ext cx="1422400" cy="152400"/>
          </a:xfrm>
          <a:prstGeom prst="rect">
            <a:avLst/>
          </a:prstGeom>
        </p:spPr>
        <p:txBody>
          <a:bodyPr vert="horz"/>
          <a:lstStyle>
            <a:lvl1pPr marL="0" indent="0" algn="ctr">
              <a:spcBef>
                <a:spcPts val="0"/>
              </a:spcBef>
              <a:buFontTx/>
              <a:buNone/>
              <a:defRPr sz="600" b="1" spc="0">
                <a:solidFill>
                  <a:schemeClr val="tx2"/>
                </a:solidFill>
                <a:latin typeface="Arial"/>
              </a:defRPr>
            </a:lvl1pPr>
          </a:lstStyle>
          <a:p>
            <a:pPr lvl="0"/>
            <a:r>
              <a:rPr lang="en-US" dirty="0"/>
              <a:t>Click to edit</a:t>
            </a:r>
          </a:p>
        </p:txBody>
      </p:sp>
      <p:sp>
        <p:nvSpPr>
          <p:cNvPr id="11" name="Text Placeholder 98"/>
          <p:cNvSpPr>
            <a:spLocks noGrp="1"/>
          </p:cNvSpPr>
          <p:nvPr>
            <p:ph type="body" sz="quarter" idx="18"/>
          </p:nvPr>
        </p:nvSpPr>
        <p:spPr>
          <a:xfrm>
            <a:off x="2641639" y="1858500"/>
            <a:ext cx="1422400" cy="228600"/>
          </a:xfrm>
          <a:prstGeom prst="rect">
            <a:avLst/>
          </a:prstGeom>
        </p:spPr>
        <p:txBody>
          <a:bodyPr vert="horz"/>
          <a:lstStyle>
            <a:lvl1pPr marL="0" indent="0" algn="ctr">
              <a:lnSpc>
                <a:spcPts val="800"/>
              </a:lnSpc>
              <a:spcBef>
                <a:spcPts val="0"/>
              </a:spcBef>
              <a:buFontTx/>
              <a:buNone/>
              <a:defRPr sz="500" spc="0">
                <a:solidFill>
                  <a:schemeClr val="tx2"/>
                </a:solidFill>
                <a:latin typeface="Arial"/>
              </a:defRPr>
            </a:lvl1pPr>
          </a:lstStyle>
          <a:p>
            <a:pPr lvl="0"/>
            <a:r>
              <a:rPr lang="en-US" dirty="0"/>
              <a:t>Click to edit</a:t>
            </a:r>
          </a:p>
          <a:p>
            <a:pPr lvl="0"/>
            <a:r>
              <a:rPr lang="en-US" dirty="0"/>
              <a:t>Click to edit</a:t>
            </a:r>
          </a:p>
        </p:txBody>
      </p:sp>
      <p:sp>
        <p:nvSpPr>
          <p:cNvPr id="18" name="Text Placeholder 98"/>
          <p:cNvSpPr>
            <a:spLocks noGrp="1"/>
          </p:cNvSpPr>
          <p:nvPr>
            <p:ph type="body" sz="quarter" idx="22"/>
          </p:nvPr>
        </p:nvSpPr>
        <p:spPr>
          <a:xfrm>
            <a:off x="4478905" y="1077450"/>
            <a:ext cx="1422400" cy="152400"/>
          </a:xfrm>
          <a:prstGeom prst="rect">
            <a:avLst/>
          </a:prstGeom>
        </p:spPr>
        <p:txBody>
          <a:bodyPr vert="horz"/>
          <a:lstStyle>
            <a:lvl1pPr marL="0" indent="0" algn="ctr">
              <a:spcBef>
                <a:spcPts val="0"/>
              </a:spcBef>
              <a:buFontTx/>
              <a:buNone/>
              <a:defRPr sz="500" spc="0">
                <a:solidFill>
                  <a:schemeClr val="tx2"/>
                </a:solidFill>
                <a:latin typeface="Arial"/>
              </a:defRPr>
            </a:lvl1pPr>
          </a:lstStyle>
          <a:p>
            <a:pPr lvl="0"/>
            <a:r>
              <a:rPr lang="en-US" dirty="0"/>
              <a:t>Click to edit Master text styles</a:t>
            </a:r>
          </a:p>
        </p:txBody>
      </p:sp>
      <p:sp>
        <p:nvSpPr>
          <p:cNvPr id="19" name="Text Placeholder 98"/>
          <p:cNvSpPr>
            <a:spLocks noGrp="1"/>
          </p:cNvSpPr>
          <p:nvPr>
            <p:ph type="body" sz="quarter" idx="23"/>
          </p:nvPr>
        </p:nvSpPr>
        <p:spPr>
          <a:xfrm>
            <a:off x="4478905" y="1756900"/>
            <a:ext cx="1422400" cy="152400"/>
          </a:xfrm>
          <a:prstGeom prst="rect">
            <a:avLst/>
          </a:prstGeom>
        </p:spPr>
        <p:txBody>
          <a:bodyPr vert="horz"/>
          <a:lstStyle>
            <a:lvl1pPr marL="0" indent="0" algn="ctr">
              <a:spcBef>
                <a:spcPts val="0"/>
              </a:spcBef>
              <a:buFontTx/>
              <a:buNone/>
              <a:defRPr sz="600" b="1" spc="0">
                <a:solidFill>
                  <a:schemeClr val="tx2"/>
                </a:solidFill>
                <a:latin typeface="Arial"/>
              </a:defRPr>
            </a:lvl1pPr>
          </a:lstStyle>
          <a:p>
            <a:pPr lvl="0"/>
            <a:r>
              <a:rPr lang="en-US" dirty="0"/>
              <a:t>Click to edit</a:t>
            </a:r>
          </a:p>
        </p:txBody>
      </p:sp>
      <p:sp>
        <p:nvSpPr>
          <p:cNvPr id="20" name="Text Placeholder 98"/>
          <p:cNvSpPr>
            <a:spLocks noGrp="1"/>
          </p:cNvSpPr>
          <p:nvPr>
            <p:ph type="body" sz="quarter" idx="24"/>
          </p:nvPr>
        </p:nvSpPr>
        <p:spPr>
          <a:xfrm>
            <a:off x="4478905" y="1864850"/>
            <a:ext cx="1422400" cy="228600"/>
          </a:xfrm>
          <a:prstGeom prst="rect">
            <a:avLst/>
          </a:prstGeom>
        </p:spPr>
        <p:txBody>
          <a:bodyPr vert="horz"/>
          <a:lstStyle>
            <a:lvl1pPr marL="0" indent="0" algn="ctr">
              <a:lnSpc>
                <a:spcPts val="800"/>
              </a:lnSpc>
              <a:spcBef>
                <a:spcPts val="0"/>
              </a:spcBef>
              <a:buFontTx/>
              <a:buNone/>
              <a:defRPr sz="500" spc="0">
                <a:solidFill>
                  <a:schemeClr val="tx2"/>
                </a:solidFill>
                <a:latin typeface="Arial"/>
              </a:defRPr>
            </a:lvl1pPr>
          </a:lstStyle>
          <a:p>
            <a:pPr lvl="0"/>
            <a:r>
              <a:rPr lang="en-US" dirty="0"/>
              <a:t>Click to edit</a:t>
            </a:r>
          </a:p>
          <a:p>
            <a:pPr lvl="0"/>
            <a:r>
              <a:rPr lang="en-US" dirty="0"/>
              <a:t>Click to edit</a:t>
            </a:r>
          </a:p>
        </p:txBody>
      </p:sp>
      <p:sp>
        <p:nvSpPr>
          <p:cNvPr id="27" name="Text Placeholder 98"/>
          <p:cNvSpPr>
            <a:spLocks noGrp="1"/>
          </p:cNvSpPr>
          <p:nvPr>
            <p:ph type="body" sz="quarter" idx="28"/>
          </p:nvPr>
        </p:nvSpPr>
        <p:spPr>
          <a:xfrm>
            <a:off x="6307705" y="1077450"/>
            <a:ext cx="1422400" cy="152400"/>
          </a:xfrm>
          <a:prstGeom prst="rect">
            <a:avLst/>
          </a:prstGeom>
        </p:spPr>
        <p:txBody>
          <a:bodyPr vert="horz"/>
          <a:lstStyle>
            <a:lvl1pPr marL="0" indent="0" algn="ctr">
              <a:spcBef>
                <a:spcPts val="0"/>
              </a:spcBef>
              <a:buFontTx/>
              <a:buNone/>
              <a:defRPr sz="500" spc="0">
                <a:solidFill>
                  <a:schemeClr val="tx2"/>
                </a:solidFill>
                <a:latin typeface="Arial"/>
              </a:defRPr>
            </a:lvl1pPr>
          </a:lstStyle>
          <a:p>
            <a:pPr lvl="0"/>
            <a:r>
              <a:rPr lang="en-US"/>
              <a:t>Click to edit Master text styles</a:t>
            </a:r>
          </a:p>
        </p:txBody>
      </p:sp>
      <p:sp>
        <p:nvSpPr>
          <p:cNvPr id="28" name="Text Placeholder 98"/>
          <p:cNvSpPr>
            <a:spLocks noGrp="1"/>
          </p:cNvSpPr>
          <p:nvPr>
            <p:ph type="body" sz="quarter" idx="29"/>
          </p:nvPr>
        </p:nvSpPr>
        <p:spPr>
          <a:xfrm>
            <a:off x="6307705" y="1756900"/>
            <a:ext cx="1422400" cy="152400"/>
          </a:xfrm>
          <a:prstGeom prst="rect">
            <a:avLst/>
          </a:prstGeom>
        </p:spPr>
        <p:txBody>
          <a:bodyPr vert="horz"/>
          <a:lstStyle>
            <a:lvl1pPr marL="0" indent="0" algn="ctr">
              <a:spcBef>
                <a:spcPts val="0"/>
              </a:spcBef>
              <a:buFontTx/>
              <a:buNone/>
              <a:defRPr sz="600" b="1" spc="0">
                <a:solidFill>
                  <a:schemeClr val="tx2"/>
                </a:solidFill>
                <a:latin typeface="Arial"/>
              </a:defRPr>
            </a:lvl1pPr>
          </a:lstStyle>
          <a:p>
            <a:pPr lvl="0"/>
            <a:r>
              <a:rPr lang="en-US" dirty="0"/>
              <a:t>Click to edit</a:t>
            </a:r>
          </a:p>
        </p:txBody>
      </p:sp>
      <p:sp>
        <p:nvSpPr>
          <p:cNvPr id="29" name="Text Placeholder 98"/>
          <p:cNvSpPr>
            <a:spLocks noGrp="1"/>
          </p:cNvSpPr>
          <p:nvPr>
            <p:ph type="body" sz="quarter" idx="30"/>
          </p:nvPr>
        </p:nvSpPr>
        <p:spPr>
          <a:xfrm>
            <a:off x="6307705" y="1864850"/>
            <a:ext cx="1422400" cy="228600"/>
          </a:xfrm>
          <a:prstGeom prst="rect">
            <a:avLst/>
          </a:prstGeom>
        </p:spPr>
        <p:txBody>
          <a:bodyPr vert="horz"/>
          <a:lstStyle>
            <a:lvl1pPr marL="0" indent="0" algn="ctr">
              <a:lnSpc>
                <a:spcPts val="800"/>
              </a:lnSpc>
              <a:spcBef>
                <a:spcPts val="0"/>
              </a:spcBef>
              <a:buFontTx/>
              <a:buNone/>
              <a:defRPr sz="500" spc="0">
                <a:solidFill>
                  <a:schemeClr val="tx2"/>
                </a:solidFill>
                <a:latin typeface="Arial"/>
              </a:defRPr>
            </a:lvl1pPr>
          </a:lstStyle>
          <a:p>
            <a:pPr lvl="0"/>
            <a:r>
              <a:rPr lang="en-US" dirty="0"/>
              <a:t>Click to edit</a:t>
            </a:r>
          </a:p>
          <a:p>
            <a:pPr lvl="0"/>
            <a:r>
              <a:rPr lang="en-US" dirty="0"/>
              <a:t>Click to edit</a:t>
            </a:r>
          </a:p>
        </p:txBody>
      </p:sp>
      <p:sp>
        <p:nvSpPr>
          <p:cNvPr id="32" name="Text Placeholder 98"/>
          <p:cNvSpPr>
            <a:spLocks noGrp="1"/>
          </p:cNvSpPr>
          <p:nvPr>
            <p:ph type="body" sz="quarter" idx="31"/>
          </p:nvPr>
        </p:nvSpPr>
        <p:spPr>
          <a:xfrm>
            <a:off x="8144972" y="1083800"/>
            <a:ext cx="1422400" cy="152400"/>
          </a:xfrm>
          <a:prstGeom prst="rect">
            <a:avLst/>
          </a:prstGeom>
        </p:spPr>
        <p:txBody>
          <a:bodyPr vert="horz"/>
          <a:lstStyle>
            <a:lvl1pPr marL="0" indent="0" algn="ctr">
              <a:spcBef>
                <a:spcPts val="0"/>
              </a:spcBef>
              <a:buFontTx/>
              <a:buNone/>
              <a:defRPr sz="500" spc="0">
                <a:solidFill>
                  <a:schemeClr val="tx2"/>
                </a:solidFill>
                <a:latin typeface="Arial"/>
              </a:defRPr>
            </a:lvl1pPr>
          </a:lstStyle>
          <a:p>
            <a:pPr lvl="0"/>
            <a:r>
              <a:rPr lang="en-US"/>
              <a:t>Click to edit Master text styles</a:t>
            </a:r>
          </a:p>
        </p:txBody>
      </p:sp>
      <p:sp>
        <p:nvSpPr>
          <p:cNvPr id="33" name="Text Placeholder 98"/>
          <p:cNvSpPr>
            <a:spLocks noGrp="1"/>
          </p:cNvSpPr>
          <p:nvPr>
            <p:ph type="body" sz="quarter" idx="32"/>
          </p:nvPr>
        </p:nvSpPr>
        <p:spPr>
          <a:xfrm>
            <a:off x="8144972" y="1763250"/>
            <a:ext cx="1422400" cy="152400"/>
          </a:xfrm>
          <a:prstGeom prst="rect">
            <a:avLst/>
          </a:prstGeom>
        </p:spPr>
        <p:txBody>
          <a:bodyPr vert="horz"/>
          <a:lstStyle>
            <a:lvl1pPr marL="0" indent="0" algn="ctr">
              <a:spcBef>
                <a:spcPts val="0"/>
              </a:spcBef>
              <a:buFontTx/>
              <a:buNone/>
              <a:defRPr sz="600" b="1" spc="0">
                <a:solidFill>
                  <a:schemeClr val="tx2"/>
                </a:solidFill>
                <a:latin typeface="Arial"/>
              </a:defRPr>
            </a:lvl1pPr>
          </a:lstStyle>
          <a:p>
            <a:pPr lvl="0"/>
            <a:r>
              <a:rPr lang="en-US" dirty="0"/>
              <a:t>Click to edit</a:t>
            </a:r>
          </a:p>
        </p:txBody>
      </p:sp>
      <p:sp>
        <p:nvSpPr>
          <p:cNvPr id="34" name="Text Placeholder 98"/>
          <p:cNvSpPr>
            <a:spLocks noGrp="1"/>
          </p:cNvSpPr>
          <p:nvPr>
            <p:ph type="body" sz="quarter" idx="33"/>
          </p:nvPr>
        </p:nvSpPr>
        <p:spPr>
          <a:xfrm>
            <a:off x="8144972" y="1871200"/>
            <a:ext cx="1422400" cy="228600"/>
          </a:xfrm>
          <a:prstGeom prst="rect">
            <a:avLst/>
          </a:prstGeom>
        </p:spPr>
        <p:txBody>
          <a:bodyPr vert="horz"/>
          <a:lstStyle>
            <a:lvl1pPr marL="0" indent="0" algn="ctr">
              <a:lnSpc>
                <a:spcPts val="800"/>
              </a:lnSpc>
              <a:spcBef>
                <a:spcPts val="0"/>
              </a:spcBef>
              <a:buFontTx/>
              <a:buNone/>
              <a:defRPr sz="500" spc="0">
                <a:solidFill>
                  <a:schemeClr val="tx2"/>
                </a:solidFill>
                <a:latin typeface="Arial"/>
              </a:defRPr>
            </a:lvl1pPr>
          </a:lstStyle>
          <a:p>
            <a:pPr lvl="0"/>
            <a:r>
              <a:rPr lang="en-US" dirty="0"/>
              <a:t>Click to edit</a:t>
            </a:r>
          </a:p>
          <a:p>
            <a:pPr lvl="0"/>
            <a:r>
              <a:rPr lang="en-US" dirty="0"/>
              <a:t>Click to edit</a:t>
            </a:r>
          </a:p>
        </p:txBody>
      </p:sp>
      <p:sp>
        <p:nvSpPr>
          <p:cNvPr id="37" name="Text Placeholder 98"/>
          <p:cNvSpPr>
            <a:spLocks noGrp="1"/>
          </p:cNvSpPr>
          <p:nvPr>
            <p:ph type="body" sz="quarter" idx="34"/>
          </p:nvPr>
        </p:nvSpPr>
        <p:spPr>
          <a:xfrm>
            <a:off x="9982239" y="1083800"/>
            <a:ext cx="1422400" cy="152400"/>
          </a:xfrm>
          <a:prstGeom prst="rect">
            <a:avLst/>
          </a:prstGeom>
        </p:spPr>
        <p:txBody>
          <a:bodyPr vert="horz"/>
          <a:lstStyle>
            <a:lvl1pPr marL="0" indent="0" algn="ctr">
              <a:spcBef>
                <a:spcPts val="0"/>
              </a:spcBef>
              <a:buFontTx/>
              <a:buNone/>
              <a:defRPr sz="500" spc="0" baseline="0">
                <a:solidFill>
                  <a:schemeClr val="tx2"/>
                </a:solidFill>
                <a:latin typeface="Arial"/>
              </a:defRPr>
            </a:lvl1pPr>
          </a:lstStyle>
          <a:p>
            <a:pPr lvl="0"/>
            <a:r>
              <a:rPr lang="en-US" dirty="0"/>
              <a:t>Click to edit Master text styles</a:t>
            </a:r>
          </a:p>
        </p:txBody>
      </p:sp>
      <p:sp>
        <p:nvSpPr>
          <p:cNvPr id="38" name="Text Placeholder 98"/>
          <p:cNvSpPr>
            <a:spLocks noGrp="1"/>
          </p:cNvSpPr>
          <p:nvPr>
            <p:ph type="body" sz="quarter" idx="35"/>
          </p:nvPr>
        </p:nvSpPr>
        <p:spPr>
          <a:xfrm>
            <a:off x="9982239" y="1763250"/>
            <a:ext cx="1422400" cy="152400"/>
          </a:xfrm>
          <a:prstGeom prst="rect">
            <a:avLst/>
          </a:prstGeom>
        </p:spPr>
        <p:txBody>
          <a:bodyPr vert="horz"/>
          <a:lstStyle>
            <a:lvl1pPr marL="0" indent="0" algn="ctr">
              <a:spcBef>
                <a:spcPts val="0"/>
              </a:spcBef>
              <a:buFontTx/>
              <a:buNone/>
              <a:defRPr sz="600" b="1" spc="0">
                <a:solidFill>
                  <a:schemeClr val="tx2"/>
                </a:solidFill>
                <a:latin typeface="Arial"/>
              </a:defRPr>
            </a:lvl1pPr>
          </a:lstStyle>
          <a:p>
            <a:pPr lvl="0"/>
            <a:r>
              <a:rPr lang="en-US" dirty="0"/>
              <a:t>Click to edit</a:t>
            </a:r>
          </a:p>
        </p:txBody>
      </p:sp>
      <p:sp>
        <p:nvSpPr>
          <p:cNvPr id="39" name="Text Placeholder 98"/>
          <p:cNvSpPr>
            <a:spLocks noGrp="1"/>
          </p:cNvSpPr>
          <p:nvPr>
            <p:ph type="body" sz="quarter" idx="36"/>
          </p:nvPr>
        </p:nvSpPr>
        <p:spPr>
          <a:xfrm>
            <a:off x="9982239" y="1871200"/>
            <a:ext cx="1422400" cy="228600"/>
          </a:xfrm>
          <a:prstGeom prst="rect">
            <a:avLst/>
          </a:prstGeom>
        </p:spPr>
        <p:txBody>
          <a:bodyPr vert="horz"/>
          <a:lstStyle>
            <a:lvl1pPr marL="0" indent="0" algn="ctr">
              <a:lnSpc>
                <a:spcPts val="800"/>
              </a:lnSpc>
              <a:spcBef>
                <a:spcPts val="0"/>
              </a:spcBef>
              <a:buFontTx/>
              <a:buNone/>
              <a:defRPr sz="500" spc="0">
                <a:solidFill>
                  <a:schemeClr val="tx2"/>
                </a:solidFill>
                <a:latin typeface="Arial"/>
              </a:defRPr>
            </a:lvl1pPr>
          </a:lstStyle>
          <a:p>
            <a:pPr lvl="0"/>
            <a:r>
              <a:rPr lang="en-US" dirty="0"/>
              <a:t>Click to edit</a:t>
            </a:r>
          </a:p>
          <a:p>
            <a:pPr lvl="0"/>
            <a:r>
              <a:rPr lang="en-US" dirty="0"/>
              <a:t>Click to edit</a:t>
            </a:r>
          </a:p>
        </p:txBody>
      </p:sp>
      <p:sp>
        <p:nvSpPr>
          <p:cNvPr id="42" name="Text Placeholder 98"/>
          <p:cNvSpPr>
            <a:spLocks noGrp="1"/>
          </p:cNvSpPr>
          <p:nvPr>
            <p:ph type="body" sz="quarter" idx="37"/>
          </p:nvPr>
        </p:nvSpPr>
        <p:spPr>
          <a:xfrm>
            <a:off x="812839" y="2399075"/>
            <a:ext cx="1422400" cy="152400"/>
          </a:xfrm>
          <a:prstGeom prst="rect">
            <a:avLst/>
          </a:prstGeom>
        </p:spPr>
        <p:txBody>
          <a:bodyPr vert="horz"/>
          <a:lstStyle>
            <a:lvl1pPr marL="0" indent="0" algn="ctr">
              <a:spcBef>
                <a:spcPts val="0"/>
              </a:spcBef>
              <a:buFontTx/>
              <a:buNone/>
              <a:defRPr sz="500" spc="0">
                <a:solidFill>
                  <a:schemeClr val="tx2"/>
                </a:solidFill>
                <a:latin typeface="Arial"/>
              </a:defRPr>
            </a:lvl1pPr>
          </a:lstStyle>
          <a:p>
            <a:pPr lvl="0"/>
            <a:r>
              <a:rPr lang="en-US"/>
              <a:t>Click to edit Master text styles</a:t>
            </a:r>
          </a:p>
        </p:txBody>
      </p:sp>
      <p:sp>
        <p:nvSpPr>
          <p:cNvPr id="43" name="Text Placeholder 98"/>
          <p:cNvSpPr>
            <a:spLocks noGrp="1"/>
          </p:cNvSpPr>
          <p:nvPr>
            <p:ph type="body" sz="quarter" idx="38"/>
          </p:nvPr>
        </p:nvSpPr>
        <p:spPr>
          <a:xfrm>
            <a:off x="812839" y="3078525"/>
            <a:ext cx="1422400" cy="152400"/>
          </a:xfrm>
          <a:prstGeom prst="rect">
            <a:avLst/>
          </a:prstGeom>
        </p:spPr>
        <p:txBody>
          <a:bodyPr vert="horz"/>
          <a:lstStyle>
            <a:lvl1pPr marL="0" indent="0" algn="ctr">
              <a:spcBef>
                <a:spcPts val="0"/>
              </a:spcBef>
              <a:buFontTx/>
              <a:buNone/>
              <a:defRPr sz="600" b="1" spc="0">
                <a:solidFill>
                  <a:schemeClr val="tx2"/>
                </a:solidFill>
                <a:latin typeface="Arial"/>
              </a:defRPr>
            </a:lvl1pPr>
          </a:lstStyle>
          <a:p>
            <a:pPr lvl="0"/>
            <a:r>
              <a:rPr lang="en-US" dirty="0"/>
              <a:t>Click to edit</a:t>
            </a:r>
          </a:p>
        </p:txBody>
      </p:sp>
      <p:sp>
        <p:nvSpPr>
          <p:cNvPr id="44" name="Text Placeholder 98"/>
          <p:cNvSpPr>
            <a:spLocks noGrp="1"/>
          </p:cNvSpPr>
          <p:nvPr>
            <p:ph type="body" sz="quarter" idx="39"/>
          </p:nvPr>
        </p:nvSpPr>
        <p:spPr>
          <a:xfrm>
            <a:off x="812839" y="3186475"/>
            <a:ext cx="1422400" cy="228600"/>
          </a:xfrm>
          <a:prstGeom prst="rect">
            <a:avLst/>
          </a:prstGeom>
        </p:spPr>
        <p:txBody>
          <a:bodyPr vert="horz"/>
          <a:lstStyle>
            <a:lvl1pPr marL="0" indent="0" algn="ctr">
              <a:lnSpc>
                <a:spcPts val="800"/>
              </a:lnSpc>
              <a:spcBef>
                <a:spcPts val="0"/>
              </a:spcBef>
              <a:buFontTx/>
              <a:buNone/>
              <a:defRPr sz="500" spc="0">
                <a:solidFill>
                  <a:schemeClr val="tx2"/>
                </a:solidFill>
                <a:latin typeface="Arial"/>
              </a:defRPr>
            </a:lvl1pPr>
          </a:lstStyle>
          <a:p>
            <a:pPr lvl="0"/>
            <a:r>
              <a:rPr lang="en-US" dirty="0"/>
              <a:t>Click to edit</a:t>
            </a:r>
          </a:p>
          <a:p>
            <a:pPr lvl="0"/>
            <a:r>
              <a:rPr lang="en-US" dirty="0"/>
              <a:t>Click to edit</a:t>
            </a:r>
          </a:p>
        </p:txBody>
      </p:sp>
      <p:sp>
        <p:nvSpPr>
          <p:cNvPr id="46" name="Text Placeholder 98"/>
          <p:cNvSpPr>
            <a:spLocks noGrp="1"/>
          </p:cNvSpPr>
          <p:nvPr>
            <p:ph type="body" sz="quarter" idx="40"/>
          </p:nvPr>
        </p:nvSpPr>
        <p:spPr>
          <a:xfrm>
            <a:off x="2641639" y="2399075"/>
            <a:ext cx="1422400" cy="152400"/>
          </a:xfrm>
          <a:prstGeom prst="rect">
            <a:avLst/>
          </a:prstGeom>
        </p:spPr>
        <p:txBody>
          <a:bodyPr vert="horz"/>
          <a:lstStyle>
            <a:lvl1pPr marL="0" indent="0" algn="ctr">
              <a:spcBef>
                <a:spcPts val="0"/>
              </a:spcBef>
              <a:buFontTx/>
              <a:buNone/>
              <a:defRPr sz="500" spc="0">
                <a:solidFill>
                  <a:schemeClr val="tx2"/>
                </a:solidFill>
                <a:latin typeface="Arial"/>
              </a:defRPr>
            </a:lvl1pPr>
          </a:lstStyle>
          <a:p>
            <a:pPr lvl="0"/>
            <a:r>
              <a:rPr lang="en-US"/>
              <a:t>Click to edit Master text styles</a:t>
            </a:r>
          </a:p>
        </p:txBody>
      </p:sp>
      <p:sp>
        <p:nvSpPr>
          <p:cNvPr id="47" name="Text Placeholder 98"/>
          <p:cNvSpPr>
            <a:spLocks noGrp="1"/>
          </p:cNvSpPr>
          <p:nvPr>
            <p:ph type="body" sz="quarter" idx="41"/>
          </p:nvPr>
        </p:nvSpPr>
        <p:spPr>
          <a:xfrm>
            <a:off x="2641639" y="3078525"/>
            <a:ext cx="1422400" cy="152400"/>
          </a:xfrm>
          <a:prstGeom prst="rect">
            <a:avLst/>
          </a:prstGeom>
        </p:spPr>
        <p:txBody>
          <a:bodyPr vert="horz"/>
          <a:lstStyle>
            <a:lvl1pPr marL="0" indent="0" algn="ctr">
              <a:spcBef>
                <a:spcPts val="0"/>
              </a:spcBef>
              <a:buFontTx/>
              <a:buNone/>
              <a:defRPr sz="600" b="1" spc="0">
                <a:solidFill>
                  <a:schemeClr val="tx2"/>
                </a:solidFill>
                <a:latin typeface="Arial"/>
              </a:defRPr>
            </a:lvl1pPr>
          </a:lstStyle>
          <a:p>
            <a:pPr lvl="0"/>
            <a:r>
              <a:rPr lang="en-US" dirty="0"/>
              <a:t>Click to edit</a:t>
            </a:r>
          </a:p>
        </p:txBody>
      </p:sp>
      <p:sp>
        <p:nvSpPr>
          <p:cNvPr id="48" name="Text Placeholder 98"/>
          <p:cNvSpPr>
            <a:spLocks noGrp="1"/>
          </p:cNvSpPr>
          <p:nvPr>
            <p:ph type="body" sz="quarter" idx="42"/>
          </p:nvPr>
        </p:nvSpPr>
        <p:spPr>
          <a:xfrm>
            <a:off x="2641639" y="3186475"/>
            <a:ext cx="1422400" cy="228600"/>
          </a:xfrm>
          <a:prstGeom prst="rect">
            <a:avLst/>
          </a:prstGeom>
        </p:spPr>
        <p:txBody>
          <a:bodyPr vert="horz"/>
          <a:lstStyle>
            <a:lvl1pPr marL="0" indent="0" algn="ctr">
              <a:lnSpc>
                <a:spcPts val="800"/>
              </a:lnSpc>
              <a:spcBef>
                <a:spcPts val="0"/>
              </a:spcBef>
              <a:buFontTx/>
              <a:buNone/>
              <a:defRPr sz="500" spc="0">
                <a:solidFill>
                  <a:schemeClr val="tx2"/>
                </a:solidFill>
                <a:latin typeface="Arial"/>
              </a:defRPr>
            </a:lvl1pPr>
          </a:lstStyle>
          <a:p>
            <a:pPr lvl="0"/>
            <a:r>
              <a:rPr lang="en-US" dirty="0"/>
              <a:t>Click to edit</a:t>
            </a:r>
          </a:p>
          <a:p>
            <a:pPr lvl="0"/>
            <a:r>
              <a:rPr lang="en-US" dirty="0"/>
              <a:t>Click to edit</a:t>
            </a:r>
          </a:p>
        </p:txBody>
      </p:sp>
      <p:sp>
        <p:nvSpPr>
          <p:cNvPr id="50" name="Text Placeholder 98"/>
          <p:cNvSpPr>
            <a:spLocks noGrp="1"/>
          </p:cNvSpPr>
          <p:nvPr>
            <p:ph type="body" sz="quarter" idx="43"/>
          </p:nvPr>
        </p:nvSpPr>
        <p:spPr>
          <a:xfrm>
            <a:off x="4478905" y="2405425"/>
            <a:ext cx="1422400" cy="152400"/>
          </a:xfrm>
          <a:prstGeom prst="rect">
            <a:avLst/>
          </a:prstGeom>
        </p:spPr>
        <p:txBody>
          <a:bodyPr vert="horz"/>
          <a:lstStyle>
            <a:lvl1pPr marL="0" indent="0" algn="ctr">
              <a:spcBef>
                <a:spcPts val="0"/>
              </a:spcBef>
              <a:buFontTx/>
              <a:buNone/>
              <a:defRPr sz="500" spc="0">
                <a:solidFill>
                  <a:schemeClr val="tx2"/>
                </a:solidFill>
                <a:latin typeface="Arial"/>
              </a:defRPr>
            </a:lvl1pPr>
          </a:lstStyle>
          <a:p>
            <a:pPr lvl="0"/>
            <a:r>
              <a:rPr lang="en-US"/>
              <a:t>Click to edit Master text styles</a:t>
            </a:r>
          </a:p>
        </p:txBody>
      </p:sp>
      <p:sp>
        <p:nvSpPr>
          <p:cNvPr id="51" name="Text Placeholder 98"/>
          <p:cNvSpPr>
            <a:spLocks noGrp="1"/>
          </p:cNvSpPr>
          <p:nvPr>
            <p:ph type="body" sz="quarter" idx="44"/>
          </p:nvPr>
        </p:nvSpPr>
        <p:spPr>
          <a:xfrm>
            <a:off x="4478905" y="3084875"/>
            <a:ext cx="1422400" cy="152400"/>
          </a:xfrm>
          <a:prstGeom prst="rect">
            <a:avLst/>
          </a:prstGeom>
        </p:spPr>
        <p:txBody>
          <a:bodyPr vert="horz"/>
          <a:lstStyle>
            <a:lvl1pPr marL="0" indent="0" algn="ctr">
              <a:spcBef>
                <a:spcPts val="0"/>
              </a:spcBef>
              <a:buFontTx/>
              <a:buNone/>
              <a:defRPr sz="600" b="1" spc="0">
                <a:solidFill>
                  <a:schemeClr val="tx2"/>
                </a:solidFill>
                <a:latin typeface="Arial"/>
              </a:defRPr>
            </a:lvl1pPr>
          </a:lstStyle>
          <a:p>
            <a:pPr lvl="0"/>
            <a:r>
              <a:rPr lang="en-US" dirty="0"/>
              <a:t>Click to edit</a:t>
            </a:r>
          </a:p>
        </p:txBody>
      </p:sp>
      <p:sp>
        <p:nvSpPr>
          <p:cNvPr id="52" name="Text Placeholder 98"/>
          <p:cNvSpPr>
            <a:spLocks noGrp="1"/>
          </p:cNvSpPr>
          <p:nvPr>
            <p:ph type="body" sz="quarter" idx="45"/>
          </p:nvPr>
        </p:nvSpPr>
        <p:spPr>
          <a:xfrm>
            <a:off x="4478905" y="3192825"/>
            <a:ext cx="1422400" cy="228600"/>
          </a:xfrm>
          <a:prstGeom prst="rect">
            <a:avLst/>
          </a:prstGeom>
        </p:spPr>
        <p:txBody>
          <a:bodyPr vert="horz"/>
          <a:lstStyle>
            <a:lvl1pPr marL="0" indent="0" algn="ctr">
              <a:lnSpc>
                <a:spcPts val="800"/>
              </a:lnSpc>
              <a:spcBef>
                <a:spcPts val="0"/>
              </a:spcBef>
              <a:buFontTx/>
              <a:buNone/>
              <a:defRPr sz="500" spc="0">
                <a:solidFill>
                  <a:schemeClr val="tx2"/>
                </a:solidFill>
                <a:latin typeface="Arial"/>
              </a:defRPr>
            </a:lvl1pPr>
          </a:lstStyle>
          <a:p>
            <a:pPr lvl="0"/>
            <a:r>
              <a:rPr lang="en-US" dirty="0"/>
              <a:t>Click to edit</a:t>
            </a:r>
          </a:p>
          <a:p>
            <a:pPr lvl="0"/>
            <a:r>
              <a:rPr lang="en-US" dirty="0"/>
              <a:t>Click to edit</a:t>
            </a:r>
          </a:p>
        </p:txBody>
      </p:sp>
      <p:sp>
        <p:nvSpPr>
          <p:cNvPr id="54" name="Text Placeholder 98"/>
          <p:cNvSpPr>
            <a:spLocks noGrp="1"/>
          </p:cNvSpPr>
          <p:nvPr>
            <p:ph type="body" sz="quarter" idx="46"/>
          </p:nvPr>
        </p:nvSpPr>
        <p:spPr>
          <a:xfrm>
            <a:off x="6307705" y="2405425"/>
            <a:ext cx="1422400" cy="152400"/>
          </a:xfrm>
          <a:prstGeom prst="rect">
            <a:avLst/>
          </a:prstGeom>
        </p:spPr>
        <p:txBody>
          <a:bodyPr vert="horz"/>
          <a:lstStyle>
            <a:lvl1pPr marL="0" indent="0" algn="ctr">
              <a:spcBef>
                <a:spcPts val="0"/>
              </a:spcBef>
              <a:buFontTx/>
              <a:buNone/>
              <a:defRPr sz="500" spc="0">
                <a:solidFill>
                  <a:schemeClr val="tx2"/>
                </a:solidFill>
                <a:latin typeface="Arial"/>
              </a:defRPr>
            </a:lvl1pPr>
          </a:lstStyle>
          <a:p>
            <a:pPr lvl="0"/>
            <a:r>
              <a:rPr lang="en-US"/>
              <a:t>Click to edit Master text styles</a:t>
            </a:r>
          </a:p>
        </p:txBody>
      </p:sp>
      <p:sp>
        <p:nvSpPr>
          <p:cNvPr id="55" name="Text Placeholder 98"/>
          <p:cNvSpPr>
            <a:spLocks noGrp="1"/>
          </p:cNvSpPr>
          <p:nvPr>
            <p:ph type="body" sz="quarter" idx="47"/>
          </p:nvPr>
        </p:nvSpPr>
        <p:spPr>
          <a:xfrm>
            <a:off x="6307705" y="3084875"/>
            <a:ext cx="1422400" cy="152400"/>
          </a:xfrm>
          <a:prstGeom prst="rect">
            <a:avLst/>
          </a:prstGeom>
        </p:spPr>
        <p:txBody>
          <a:bodyPr vert="horz"/>
          <a:lstStyle>
            <a:lvl1pPr marL="0" indent="0" algn="ctr">
              <a:spcBef>
                <a:spcPts val="0"/>
              </a:spcBef>
              <a:buFontTx/>
              <a:buNone/>
              <a:defRPr sz="600" b="1" spc="0">
                <a:solidFill>
                  <a:schemeClr val="tx2"/>
                </a:solidFill>
                <a:latin typeface="Arial"/>
              </a:defRPr>
            </a:lvl1pPr>
          </a:lstStyle>
          <a:p>
            <a:pPr lvl="0"/>
            <a:r>
              <a:rPr lang="en-US" dirty="0"/>
              <a:t>Click to edit</a:t>
            </a:r>
          </a:p>
        </p:txBody>
      </p:sp>
      <p:sp>
        <p:nvSpPr>
          <p:cNvPr id="56" name="Text Placeholder 98"/>
          <p:cNvSpPr>
            <a:spLocks noGrp="1"/>
          </p:cNvSpPr>
          <p:nvPr>
            <p:ph type="body" sz="quarter" idx="48"/>
          </p:nvPr>
        </p:nvSpPr>
        <p:spPr>
          <a:xfrm>
            <a:off x="6307705" y="3192825"/>
            <a:ext cx="1422400" cy="228600"/>
          </a:xfrm>
          <a:prstGeom prst="rect">
            <a:avLst/>
          </a:prstGeom>
        </p:spPr>
        <p:txBody>
          <a:bodyPr vert="horz"/>
          <a:lstStyle>
            <a:lvl1pPr marL="0" indent="0" algn="ctr">
              <a:lnSpc>
                <a:spcPts val="800"/>
              </a:lnSpc>
              <a:spcBef>
                <a:spcPts val="0"/>
              </a:spcBef>
              <a:buFontTx/>
              <a:buNone/>
              <a:defRPr sz="500" spc="0">
                <a:solidFill>
                  <a:schemeClr val="tx2"/>
                </a:solidFill>
                <a:latin typeface="Arial"/>
              </a:defRPr>
            </a:lvl1pPr>
          </a:lstStyle>
          <a:p>
            <a:pPr lvl="0"/>
            <a:r>
              <a:rPr lang="en-US" dirty="0"/>
              <a:t>Click to edit</a:t>
            </a:r>
          </a:p>
          <a:p>
            <a:pPr lvl="0"/>
            <a:r>
              <a:rPr lang="en-US" dirty="0"/>
              <a:t>Click to edit</a:t>
            </a:r>
          </a:p>
        </p:txBody>
      </p:sp>
      <p:sp>
        <p:nvSpPr>
          <p:cNvPr id="58" name="Text Placeholder 98"/>
          <p:cNvSpPr>
            <a:spLocks noGrp="1"/>
          </p:cNvSpPr>
          <p:nvPr>
            <p:ph type="body" sz="quarter" idx="49"/>
          </p:nvPr>
        </p:nvSpPr>
        <p:spPr>
          <a:xfrm>
            <a:off x="8144972" y="2411775"/>
            <a:ext cx="1422400" cy="152400"/>
          </a:xfrm>
          <a:prstGeom prst="rect">
            <a:avLst/>
          </a:prstGeom>
        </p:spPr>
        <p:txBody>
          <a:bodyPr vert="horz"/>
          <a:lstStyle>
            <a:lvl1pPr marL="0" indent="0" algn="ctr">
              <a:spcBef>
                <a:spcPts val="0"/>
              </a:spcBef>
              <a:buFontTx/>
              <a:buNone/>
              <a:defRPr sz="500" spc="0">
                <a:solidFill>
                  <a:schemeClr val="tx2"/>
                </a:solidFill>
                <a:latin typeface="Arial"/>
              </a:defRPr>
            </a:lvl1pPr>
          </a:lstStyle>
          <a:p>
            <a:pPr lvl="0"/>
            <a:r>
              <a:rPr lang="en-US"/>
              <a:t>Click to edit Master text styles</a:t>
            </a:r>
          </a:p>
        </p:txBody>
      </p:sp>
      <p:sp>
        <p:nvSpPr>
          <p:cNvPr id="59" name="Text Placeholder 98"/>
          <p:cNvSpPr>
            <a:spLocks noGrp="1"/>
          </p:cNvSpPr>
          <p:nvPr>
            <p:ph type="body" sz="quarter" idx="50"/>
          </p:nvPr>
        </p:nvSpPr>
        <p:spPr>
          <a:xfrm>
            <a:off x="8144972" y="3091225"/>
            <a:ext cx="1422400" cy="152400"/>
          </a:xfrm>
          <a:prstGeom prst="rect">
            <a:avLst/>
          </a:prstGeom>
        </p:spPr>
        <p:txBody>
          <a:bodyPr vert="horz"/>
          <a:lstStyle>
            <a:lvl1pPr marL="0" indent="0" algn="ctr">
              <a:spcBef>
                <a:spcPts val="0"/>
              </a:spcBef>
              <a:buFontTx/>
              <a:buNone/>
              <a:defRPr sz="600" b="1" spc="0">
                <a:solidFill>
                  <a:schemeClr val="tx2"/>
                </a:solidFill>
                <a:latin typeface="Arial"/>
              </a:defRPr>
            </a:lvl1pPr>
          </a:lstStyle>
          <a:p>
            <a:pPr lvl="0"/>
            <a:r>
              <a:rPr lang="en-US" dirty="0"/>
              <a:t>Click to edit</a:t>
            </a:r>
          </a:p>
        </p:txBody>
      </p:sp>
      <p:sp>
        <p:nvSpPr>
          <p:cNvPr id="60" name="Text Placeholder 98"/>
          <p:cNvSpPr>
            <a:spLocks noGrp="1"/>
          </p:cNvSpPr>
          <p:nvPr>
            <p:ph type="body" sz="quarter" idx="51"/>
          </p:nvPr>
        </p:nvSpPr>
        <p:spPr>
          <a:xfrm>
            <a:off x="8144972" y="3199175"/>
            <a:ext cx="1422400" cy="228600"/>
          </a:xfrm>
          <a:prstGeom prst="rect">
            <a:avLst/>
          </a:prstGeom>
        </p:spPr>
        <p:txBody>
          <a:bodyPr vert="horz"/>
          <a:lstStyle>
            <a:lvl1pPr marL="0" indent="0" algn="ctr">
              <a:lnSpc>
                <a:spcPts val="800"/>
              </a:lnSpc>
              <a:spcBef>
                <a:spcPts val="0"/>
              </a:spcBef>
              <a:buFontTx/>
              <a:buNone/>
              <a:defRPr sz="500" spc="0">
                <a:solidFill>
                  <a:schemeClr val="tx2"/>
                </a:solidFill>
                <a:latin typeface="Arial"/>
              </a:defRPr>
            </a:lvl1pPr>
          </a:lstStyle>
          <a:p>
            <a:pPr lvl="0"/>
            <a:r>
              <a:rPr lang="en-US" dirty="0"/>
              <a:t>Click to edit</a:t>
            </a:r>
          </a:p>
          <a:p>
            <a:pPr lvl="0"/>
            <a:r>
              <a:rPr lang="en-US" dirty="0"/>
              <a:t>Click to edit</a:t>
            </a:r>
          </a:p>
        </p:txBody>
      </p:sp>
      <p:sp>
        <p:nvSpPr>
          <p:cNvPr id="62" name="Text Placeholder 98"/>
          <p:cNvSpPr>
            <a:spLocks noGrp="1"/>
          </p:cNvSpPr>
          <p:nvPr>
            <p:ph type="body" sz="quarter" idx="52"/>
          </p:nvPr>
        </p:nvSpPr>
        <p:spPr>
          <a:xfrm>
            <a:off x="9982239" y="2411775"/>
            <a:ext cx="1422400" cy="152400"/>
          </a:xfrm>
          <a:prstGeom prst="rect">
            <a:avLst/>
          </a:prstGeom>
        </p:spPr>
        <p:txBody>
          <a:bodyPr vert="horz"/>
          <a:lstStyle>
            <a:lvl1pPr marL="0" indent="0" algn="ctr">
              <a:spcBef>
                <a:spcPts val="0"/>
              </a:spcBef>
              <a:buFontTx/>
              <a:buNone/>
              <a:defRPr sz="500" spc="0">
                <a:solidFill>
                  <a:schemeClr val="tx2"/>
                </a:solidFill>
                <a:latin typeface="Arial"/>
              </a:defRPr>
            </a:lvl1pPr>
          </a:lstStyle>
          <a:p>
            <a:pPr lvl="0"/>
            <a:r>
              <a:rPr lang="en-US"/>
              <a:t>Click to edit Master text styles</a:t>
            </a:r>
          </a:p>
        </p:txBody>
      </p:sp>
      <p:sp>
        <p:nvSpPr>
          <p:cNvPr id="63" name="Text Placeholder 98"/>
          <p:cNvSpPr>
            <a:spLocks noGrp="1"/>
          </p:cNvSpPr>
          <p:nvPr>
            <p:ph type="body" sz="quarter" idx="53"/>
          </p:nvPr>
        </p:nvSpPr>
        <p:spPr>
          <a:xfrm>
            <a:off x="9982239" y="3091225"/>
            <a:ext cx="1422400" cy="152400"/>
          </a:xfrm>
          <a:prstGeom prst="rect">
            <a:avLst/>
          </a:prstGeom>
        </p:spPr>
        <p:txBody>
          <a:bodyPr vert="horz"/>
          <a:lstStyle>
            <a:lvl1pPr marL="0" indent="0" algn="ctr">
              <a:spcBef>
                <a:spcPts val="0"/>
              </a:spcBef>
              <a:buFontTx/>
              <a:buNone/>
              <a:defRPr sz="600" b="1" spc="0">
                <a:solidFill>
                  <a:schemeClr val="tx2"/>
                </a:solidFill>
                <a:latin typeface="Arial"/>
              </a:defRPr>
            </a:lvl1pPr>
          </a:lstStyle>
          <a:p>
            <a:pPr lvl="0"/>
            <a:r>
              <a:rPr lang="en-US" dirty="0"/>
              <a:t>Click to edit</a:t>
            </a:r>
          </a:p>
        </p:txBody>
      </p:sp>
      <p:sp>
        <p:nvSpPr>
          <p:cNvPr id="64" name="Text Placeholder 98"/>
          <p:cNvSpPr>
            <a:spLocks noGrp="1"/>
          </p:cNvSpPr>
          <p:nvPr>
            <p:ph type="body" sz="quarter" idx="54"/>
          </p:nvPr>
        </p:nvSpPr>
        <p:spPr>
          <a:xfrm>
            <a:off x="9982239" y="3199175"/>
            <a:ext cx="1422400" cy="228600"/>
          </a:xfrm>
          <a:prstGeom prst="rect">
            <a:avLst/>
          </a:prstGeom>
        </p:spPr>
        <p:txBody>
          <a:bodyPr vert="horz"/>
          <a:lstStyle>
            <a:lvl1pPr marL="0" indent="0" algn="ctr">
              <a:lnSpc>
                <a:spcPts val="800"/>
              </a:lnSpc>
              <a:spcBef>
                <a:spcPts val="0"/>
              </a:spcBef>
              <a:buFontTx/>
              <a:buNone/>
              <a:defRPr sz="500" spc="0">
                <a:solidFill>
                  <a:schemeClr val="tx2"/>
                </a:solidFill>
                <a:latin typeface="Arial"/>
              </a:defRPr>
            </a:lvl1pPr>
          </a:lstStyle>
          <a:p>
            <a:pPr lvl="0"/>
            <a:r>
              <a:rPr lang="en-US" dirty="0"/>
              <a:t>Click to edit</a:t>
            </a:r>
          </a:p>
          <a:p>
            <a:pPr lvl="0"/>
            <a:r>
              <a:rPr lang="en-US" dirty="0"/>
              <a:t>Click to edit</a:t>
            </a:r>
          </a:p>
        </p:txBody>
      </p:sp>
      <p:sp>
        <p:nvSpPr>
          <p:cNvPr id="66" name="Text Placeholder 98"/>
          <p:cNvSpPr>
            <a:spLocks noGrp="1"/>
          </p:cNvSpPr>
          <p:nvPr>
            <p:ph type="body" sz="quarter" idx="55"/>
          </p:nvPr>
        </p:nvSpPr>
        <p:spPr>
          <a:xfrm>
            <a:off x="812839" y="3733400"/>
            <a:ext cx="1422400" cy="152400"/>
          </a:xfrm>
          <a:prstGeom prst="rect">
            <a:avLst/>
          </a:prstGeom>
        </p:spPr>
        <p:txBody>
          <a:bodyPr vert="horz"/>
          <a:lstStyle>
            <a:lvl1pPr marL="0" indent="0" algn="ctr">
              <a:spcBef>
                <a:spcPts val="0"/>
              </a:spcBef>
              <a:buFontTx/>
              <a:buNone/>
              <a:defRPr sz="500" spc="0">
                <a:solidFill>
                  <a:schemeClr val="tx2"/>
                </a:solidFill>
                <a:latin typeface="Arial"/>
              </a:defRPr>
            </a:lvl1pPr>
          </a:lstStyle>
          <a:p>
            <a:pPr lvl="0"/>
            <a:r>
              <a:rPr lang="en-US"/>
              <a:t>Click to edit Master text styles</a:t>
            </a:r>
          </a:p>
        </p:txBody>
      </p:sp>
      <p:sp>
        <p:nvSpPr>
          <p:cNvPr id="67" name="Text Placeholder 98"/>
          <p:cNvSpPr>
            <a:spLocks noGrp="1"/>
          </p:cNvSpPr>
          <p:nvPr>
            <p:ph type="body" sz="quarter" idx="56"/>
          </p:nvPr>
        </p:nvSpPr>
        <p:spPr>
          <a:xfrm>
            <a:off x="812839" y="4419200"/>
            <a:ext cx="1422400" cy="152400"/>
          </a:xfrm>
          <a:prstGeom prst="rect">
            <a:avLst/>
          </a:prstGeom>
        </p:spPr>
        <p:txBody>
          <a:bodyPr vert="horz"/>
          <a:lstStyle>
            <a:lvl1pPr marL="0" indent="0" algn="ctr">
              <a:spcBef>
                <a:spcPts val="0"/>
              </a:spcBef>
              <a:buFontTx/>
              <a:buNone/>
              <a:defRPr sz="600" b="1" spc="0">
                <a:solidFill>
                  <a:schemeClr val="tx2"/>
                </a:solidFill>
                <a:latin typeface="Arial"/>
              </a:defRPr>
            </a:lvl1pPr>
          </a:lstStyle>
          <a:p>
            <a:pPr lvl="0"/>
            <a:r>
              <a:rPr lang="en-US" dirty="0"/>
              <a:t>Click to edit</a:t>
            </a:r>
          </a:p>
        </p:txBody>
      </p:sp>
      <p:sp>
        <p:nvSpPr>
          <p:cNvPr id="68" name="Text Placeholder 98"/>
          <p:cNvSpPr>
            <a:spLocks noGrp="1"/>
          </p:cNvSpPr>
          <p:nvPr>
            <p:ph type="body" sz="quarter" idx="57"/>
          </p:nvPr>
        </p:nvSpPr>
        <p:spPr>
          <a:xfrm>
            <a:off x="812839" y="4527150"/>
            <a:ext cx="1422400" cy="228600"/>
          </a:xfrm>
          <a:prstGeom prst="rect">
            <a:avLst/>
          </a:prstGeom>
        </p:spPr>
        <p:txBody>
          <a:bodyPr vert="horz"/>
          <a:lstStyle>
            <a:lvl1pPr marL="0" indent="0" algn="ctr">
              <a:lnSpc>
                <a:spcPts val="800"/>
              </a:lnSpc>
              <a:spcBef>
                <a:spcPts val="0"/>
              </a:spcBef>
              <a:buFontTx/>
              <a:buNone/>
              <a:defRPr sz="500" spc="0">
                <a:solidFill>
                  <a:schemeClr val="tx2"/>
                </a:solidFill>
                <a:latin typeface="Arial"/>
              </a:defRPr>
            </a:lvl1pPr>
          </a:lstStyle>
          <a:p>
            <a:pPr lvl="0"/>
            <a:r>
              <a:rPr lang="en-US" dirty="0"/>
              <a:t>Click to edit</a:t>
            </a:r>
          </a:p>
          <a:p>
            <a:pPr lvl="0"/>
            <a:r>
              <a:rPr lang="en-US" dirty="0"/>
              <a:t>Click to edit</a:t>
            </a:r>
          </a:p>
        </p:txBody>
      </p:sp>
      <p:sp>
        <p:nvSpPr>
          <p:cNvPr id="70" name="Text Placeholder 98"/>
          <p:cNvSpPr>
            <a:spLocks noGrp="1"/>
          </p:cNvSpPr>
          <p:nvPr>
            <p:ph type="body" sz="quarter" idx="58"/>
          </p:nvPr>
        </p:nvSpPr>
        <p:spPr>
          <a:xfrm>
            <a:off x="2641639" y="3733400"/>
            <a:ext cx="1422400" cy="152400"/>
          </a:xfrm>
          <a:prstGeom prst="rect">
            <a:avLst/>
          </a:prstGeom>
        </p:spPr>
        <p:txBody>
          <a:bodyPr vert="horz"/>
          <a:lstStyle>
            <a:lvl1pPr marL="0" indent="0" algn="ctr">
              <a:spcBef>
                <a:spcPts val="0"/>
              </a:spcBef>
              <a:buFontTx/>
              <a:buNone/>
              <a:defRPr sz="500" spc="0">
                <a:solidFill>
                  <a:schemeClr val="tx2"/>
                </a:solidFill>
                <a:latin typeface="Arial"/>
              </a:defRPr>
            </a:lvl1pPr>
          </a:lstStyle>
          <a:p>
            <a:pPr lvl="0"/>
            <a:r>
              <a:rPr lang="en-US"/>
              <a:t>Click to edit Master text styles</a:t>
            </a:r>
          </a:p>
        </p:txBody>
      </p:sp>
      <p:sp>
        <p:nvSpPr>
          <p:cNvPr id="71" name="Text Placeholder 98"/>
          <p:cNvSpPr>
            <a:spLocks noGrp="1"/>
          </p:cNvSpPr>
          <p:nvPr>
            <p:ph type="body" sz="quarter" idx="59"/>
          </p:nvPr>
        </p:nvSpPr>
        <p:spPr>
          <a:xfrm>
            <a:off x="2641639" y="4419200"/>
            <a:ext cx="1422400" cy="152400"/>
          </a:xfrm>
          <a:prstGeom prst="rect">
            <a:avLst/>
          </a:prstGeom>
        </p:spPr>
        <p:txBody>
          <a:bodyPr vert="horz"/>
          <a:lstStyle>
            <a:lvl1pPr marL="0" indent="0" algn="ctr">
              <a:spcBef>
                <a:spcPts val="0"/>
              </a:spcBef>
              <a:buFontTx/>
              <a:buNone/>
              <a:defRPr sz="600" b="1" spc="0">
                <a:solidFill>
                  <a:schemeClr val="tx2"/>
                </a:solidFill>
                <a:latin typeface="Arial"/>
              </a:defRPr>
            </a:lvl1pPr>
          </a:lstStyle>
          <a:p>
            <a:pPr lvl="0"/>
            <a:r>
              <a:rPr lang="en-US" dirty="0"/>
              <a:t>Click to edit</a:t>
            </a:r>
          </a:p>
        </p:txBody>
      </p:sp>
      <p:sp>
        <p:nvSpPr>
          <p:cNvPr id="72" name="Text Placeholder 98"/>
          <p:cNvSpPr>
            <a:spLocks noGrp="1"/>
          </p:cNvSpPr>
          <p:nvPr>
            <p:ph type="body" sz="quarter" idx="60"/>
          </p:nvPr>
        </p:nvSpPr>
        <p:spPr>
          <a:xfrm>
            <a:off x="2641639" y="4527150"/>
            <a:ext cx="1422400" cy="228600"/>
          </a:xfrm>
          <a:prstGeom prst="rect">
            <a:avLst/>
          </a:prstGeom>
        </p:spPr>
        <p:txBody>
          <a:bodyPr vert="horz"/>
          <a:lstStyle>
            <a:lvl1pPr marL="0" indent="0" algn="ctr">
              <a:lnSpc>
                <a:spcPts val="800"/>
              </a:lnSpc>
              <a:spcBef>
                <a:spcPts val="0"/>
              </a:spcBef>
              <a:buFontTx/>
              <a:buNone/>
              <a:defRPr sz="500" spc="0">
                <a:solidFill>
                  <a:schemeClr val="tx2"/>
                </a:solidFill>
                <a:latin typeface="Arial"/>
              </a:defRPr>
            </a:lvl1pPr>
          </a:lstStyle>
          <a:p>
            <a:pPr lvl="0"/>
            <a:r>
              <a:rPr lang="en-US" dirty="0"/>
              <a:t>Click to edit</a:t>
            </a:r>
          </a:p>
          <a:p>
            <a:pPr lvl="0"/>
            <a:r>
              <a:rPr lang="en-US" dirty="0"/>
              <a:t>Click to edit</a:t>
            </a:r>
          </a:p>
        </p:txBody>
      </p:sp>
      <p:sp>
        <p:nvSpPr>
          <p:cNvPr id="74" name="Text Placeholder 98"/>
          <p:cNvSpPr>
            <a:spLocks noGrp="1"/>
          </p:cNvSpPr>
          <p:nvPr>
            <p:ph type="body" sz="quarter" idx="61"/>
          </p:nvPr>
        </p:nvSpPr>
        <p:spPr>
          <a:xfrm>
            <a:off x="4478905" y="3739750"/>
            <a:ext cx="1422400" cy="152400"/>
          </a:xfrm>
          <a:prstGeom prst="rect">
            <a:avLst/>
          </a:prstGeom>
        </p:spPr>
        <p:txBody>
          <a:bodyPr vert="horz"/>
          <a:lstStyle>
            <a:lvl1pPr marL="0" indent="0" algn="ctr">
              <a:spcBef>
                <a:spcPts val="0"/>
              </a:spcBef>
              <a:buFontTx/>
              <a:buNone/>
              <a:defRPr sz="500" spc="0">
                <a:solidFill>
                  <a:schemeClr val="tx2"/>
                </a:solidFill>
                <a:latin typeface="Arial"/>
              </a:defRPr>
            </a:lvl1pPr>
          </a:lstStyle>
          <a:p>
            <a:pPr lvl="0"/>
            <a:r>
              <a:rPr lang="en-US"/>
              <a:t>Click to edit Master text styles</a:t>
            </a:r>
          </a:p>
        </p:txBody>
      </p:sp>
      <p:sp>
        <p:nvSpPr>
          <p:cNvPr id="75" name="Text Placeholder 98"/>
          <p:cNvSpPr>
            <a:spLocks noGrp="1"/>
          </p:cNvSpPr>
          <p:nvPr>
            <p:ph type="body" sz="quarter" idx="62"/>
          </p:nvPr>
        </p:nvSpPr>
        <p:spPr>
          <a:xfrm>
            <a:off x="4478905" y="4419200"/>
            <a:ext cx="1422400" cy="152400"/>
          </a:xfrm>
          <a:prstGeom prst="rect">
            <a:avLst/>
          </a:prstGeom>
        </p:spPr>
        <p:txBody>
          <a:bodyPr vert="horz"/>
          <a:lstStyle>
            <a:lvl1pPr marL="0" indent="0" algn="ctr">
              <a:spcBef>
                <a:spcPts val="0"/>
              </a:spcBef>
              <a:buFontTx/>
              <a:buNone/>
              <a:defRPr sz="600" b="1" spc="0">
                <a:solidFill>
                  <a:schemeClr val="tx2"/>
                </a:solidFill>
                <a:latin typeface="Arial"/>
              </a:defRPr>
            </a:lvl1pPr>
          </a:lstStyle>
          <a:p>
            <a:pPr lvl="0"/>
            <a:r>
              <a:rPr lang="en-US" dirty="0"/>
              <a:t>Click to edit</a:t>
            </a:r>
          </a:p>
        </p:txBody>
      </p:sp>
      <p:sp>
        <p:nvSpPr>
          <p:cNvPr id="76" name="Text Placeholder 98"/>
          <p:cNvSpPr>
            <a:spLocks noGrp="1"/>
          </p:cNvSpPr>
          <p:nvPr>
            <p:ph type="body" sz="quarter" idx="63"/>
          </p:nvPr>
        </p:nvSpPr>
        <p:spPr>
          <a:xfrm>
            <a:off x="4478905" y="4527150"/>
            <a:ext cx="1422400" cy="228600"/>
          </a:xfrm>
          <a:prstGeom prst="rect">
            <a:avLst/>
          </a:prstGeom>
        </p:spPr>
        <p:txBody>
          <a:bodyPr vert="horz"/>
          <a:lstStyle>
            <a:lvl1pPr marL="0" indent="0" algn="ctr">
              <a:lnSpc>
                <a:spcPts val="800"/>
              </a:lnSpc>
              <a:spcBef>
                <a:spcPts val="0"/>
              </a:spcBef>
              <a:buFontTx/>
              <a:buNone/>
              <a:defRPr sz="500" spc="0">
                <a:solidFill>
                  <a:schemeClr val="tx2"/>
                </a:solidFill>
                <a:latin typeface="Arial"/>
              </a:defRPr>
            </a:lvl1pPr>
          </a:lstStyle>
          <a:p>
            <a:pPr lvl="0"/>
            <a:r>
              <a:rPr lang="en-US" dirty="0"/>
              <a:t>Click to edit</a:t>
            </a:r>
          </a:p>
          <a:p>
            <a:pPr lvl="0"/>
            <a:r>
              <a:rPr lang="en-US" dirty="0"/>
              <a:t>Click to edit</a:t>
            </a:r>
          </a:p>
        </p:txBody>
      </p:sp>
      <p:sp>
        <p:nvSpPr>
          <p:cNvPr id="78" name="Text Placeholder 98"/>
          <p:cNvSpPr>
            <a:spLocks noGrp="1"/>
          </p:cNvSpPr>
          <p:nvPr>
            <p:ph type="body" sz="quarter" idx="64"/>
          </p:nvPr>
        </p:nvSpPr>
        <p:spPr>
          <a:xfrm>
            <a:off x="6307705" y="3739750"/>
            <a:ext cx="1422400" cy="152400"/>
          </a:xfrm>
          <a:prstGeom prst="rect">
            <a:avLst/>
          </a:prstGeom>
        </p:spPr>
        <p:txBody>
          <a:bodyPr vert="horz"/>
          <a:lstStyle>
            <a:lvl1pPr marL="0" indent="0" algn="ctr">
              <a:spcBef>
                <a:spcPts val="0"/>
              </a:spcBef>
              <a:buFontTx/>
              <a:buNone/>
              <a:defRPr sz="500" spc="0">
                <a:solidFill>
                  <a:schemeClr val="tx2"/>
                </a:solidFill>
                <a:latin typeface="Arial"/>
              </a:defRPr>
            </a:lvl1pPr>
          </a:lstStyle>
          <a:p>
            <a:pPr lvl="0"/>
            <a:r>
              <a:rPr lang="en-US"/>
              <a:t>Click to edit Master text styles</a:t>
            </a:r>
          </a:p>
        </p:txBody>
      </p:sp>
      <p:sp>
        <p:nvSpPr>
          <p:cNvPr id="79" name="Text Placeholder 98"/>
          <p:cNvSpPr>
            <a:spLocks noGrp="1"/>
          </p:cNvSpPr>
          <p:nvPr>
            <p:ph type="body" sz="quarter" idx="65"/>
          </p:nvPr>
        </p:nvSpPr>
        <p:spPr>
          <a:xfrm>
            <a:off x="6307705" y="4419200"/>
            <a:ext cx="1422400" cy="152400"/>
          </a:xfrm>
          <a:prstGeom prst="rect">
            <a:avLst/>
          </a:prstGeom>
        </p:spPr>
        <p:txBody>
          <a:bodyPr vert="horz"/>
          <a:lstStyle>
            <a:lvl1pPr marL="0" indent="0" algn="ctr">
              <a:spcBef>
                <a:spcPts val="0"/>
              </a:spcBef>
              <a:buFontTx/>
              <a:buNone/>
              <a:defRPr sz="600" b="1" spc="0">
                <a:solidFill>
                  <a:schemeClr val="tx2"/>
                </a:solidFill>
                <a:latin typeface="Arial"/>
              </a:defRPr>
            </a:lvl1pPr>
          </a:lstStyle>
          <a:p>
            <a:pPr lvl="0"/>
            <a:r>
              <a:rPr lang="en-US" dirty="0"/>
              <a:t>Click to edit</a:t>
            </a:r>
          </a:p>
        </p:txBody>
      </p:sp>
      <p:sp>
        <p:nvSpPr>
          <p:cNvPr id="80" name="Text Placeholder 98"/>
          <p:cNvSpPr>
            <a:spLocks noGrp="1"/>
          </p:cNvSpPr>
          <p:nvPr>
            <p:ph type="body" sz="quarter" idx="66"/>
          </p:nvPr>
        </p:nvSpPr>
        <p:spPr>
          <a:xfrm>
            <a:off x="6307705" y="4527150"/>
            <a:ext cx="1422400" cy="228600"/>
          </a:xfrm>
          <a:prstGeom prst="rect">
            <a:avLst/>
          </a:prstGeom>
        </p:spPr>
        <p:txBody>
          <a:bodyPr vert="horz"/>
          <a:lstStyle>
            <a:lvl1pPr marL="0" indent="0" algn="ctr">
              <a:lnSpc>
                <a:spcPts val="800"/>
              </a:lnSpc>
              <a:spcBef>
                <a:spcPts val="0"/>
              </a:spcBef>
              <a:buFontTx/>
              <a:buNone/>
              <a:defRPr sz="500" spc="0">
                <a:solidFill>
                  <a:schemeClr val="tx2"/>
                </a:solidFill>
                <a:latin typeface="Arial"/>
              </a:defRPr>
            </a:lvl1pPr>
          </a:lstStyle>
          <a:p>
            <a:pPr lvl="0"/>
            <a:r>
              <a:rPr lang="en-US" dirty="0"/>
              <a:t>Click to edit</a:t>
            </a:r>
          </a:p>
          <a:p>
            <a:pPr lvl="0"/>
            <a:r>
              <a:rPr lang="en-US" dirty="0"/>
              <a:t>Click to edit</a:t>
            </a:r>
          </a:p>
        </p:txBody>
      </p:sp>
      <p:sp>
        <p:nvSpPr>
          <p:cNvPr id="82" name="Text Placeholder 98"/>
          <p:cNvSpPr>
            <a:spLocks noGrp="1"/>
          </p:cNvSpPr>
          <p:nvPr>
            <p:ph type="body" sz="quarter" idx="67"/>
          </p:nvPr>
        </p:nvSpPr>
        <p:spPr>
          <a:xfrm>
            <a:off x="8144972" y="3746100"/>
            <a:ext cx="1422400" cy="152400"/>
          </a:xfrm>
          <a:prstGeom prst="rect">
            <a:avLst/>
          </a:prstGeom>
        </p:spPr>
        <p:txBody>
          <a:bodyPr vert="horz"/>
          <a:lstStyle>
            <a:lvl1pPr marL="0" indent="0" algn="ctr">
              <a:spcBef>
                <a:spcPts val="0"/>
              </a:spcBef>
              <a:buFontTx/>
              <a:buNone/>
              <a:defRPr sz="500" spc="0">
                <a:solidFill>
                  <a:schemeClr val="tx2"/>
                </a:solidFill>
                <a:latin typeface="Arial"/>
              </a:defRPr>
            </a:lvl1pPr>
          </a:lstStyle>
          <a:p>
            <a:pPr lvl="0"/>
            <a:r>
              <a:rPr lang="en-US"/>
              <a:t>Click to edit Master text styles</a:t>
            </a:r>
          </a:p>
        </p:txBody>
      </p:sp>
      <p:sp>
        <p:nvSpPr>
          <p:cNvPr id="83" name="Text Placeholder 98"/>
          <p:cNvSpPr>
            <a:spLocks noGrp="1"/>
          </p:cNvSpPr>
          <p:nvPr>
            <p:ph type="body" sz="quarter" idx="68"/>
          </p:nvPr>
        </p:nvSpPr>
        <p:spPr>
          <a:xfrm>
            <a:off x="8144972" y="4419200"/>
            <a:ext cx="1422400" cy="152400"/>
          </a:xfrm>
          <a:prstGeom prst="rect">
            <a:avLst/>
          </a:prstGeom>
        </p:spPr>
        <p:txBody>
          <a:bodyPr vert="horz"/>
          <a:lstStyle>
            <a:lvl1pPr marL="0" indent="0" algn="ctr">
              <a:spcBef>
                <a:spcPts val="0"/>
              </a:spcBef>
              <a:buFontTx/>
              <a:buNone/>
              <a:defRPr sz="600" b="1" spc="0">
                <a:solidFill>
                  <a:schemeClr val="tx2"/>
                </a:solidFill>
                <a:latin typeface="Arial"/>
              </a:defRPr>
            </a:lvl1pPr>
          </a:lstStyle>
          <a:p>
            <a:pPr lvl="0"/>
            <a:r>
              <a:rPr lang="en-US" dirty="0"/>
              <a:t>Click to edit</a:t>
            </a:r>
          </a:p>
        </p:txBody>
      </p:sp>
      <p:sp>
        <p:nvSpPr>
          <p:cNvPr id="84" name="Text Placeholder 98"/>
          <p:cNvSpPr>
            <a:spLocks noGrp="1"/>
          </p:cNvSpPr>
          <p:nvPr>
            <p:ph type="body" sz="quarter" idx="69"/>
          </p:nvPr>
        </p:nvSpPr>
        <p:spPr>
          <a:xfrm>
            <a:off x="8144972" y="4527150"/>
            <a:ext cx="1422400" cy="228600"/>
          </a:xfrm>
          <a:prstGeom prst="rect">
            <a:avLst/>
          </a:prstGeom>
        </p:spPr>
        <p:txBody>
          <a:bodyPr vert="horz"/>
          <a:lstStyle>
            <a:lvl1pPr marL="0" indent="0" algn="ctr">
              <a:lnSpc>
                <a:spcPts val="800"/>
              </a:lnSpc>
              <a:spcBef>
                <a:spcPts val="0"/>
              </a:spcBef>
              <a:buFontTx/>
              <a:buNone/>
              <a:defRPr sz="500" spc="0">
                <a:solidFill>
                  <a:schemeClr val="tx2"/>
                </a:solidFill>
                <a:latin typeface="Arial"/>
              </a:defRPr>
            </a:lvl1pPr>
          </a:lstStyle>
          <a:p>
            <a:pPr lvl="0"/>
            <a:r>
              <a:rPr lang="en-US" dirty="0"/>
              <a:t>Click to edit</a:t>
            </a:r>
          </a:p>
          <a:p>
            <a:pPr lvl="0"/>
            <a:r>
              <a:rPr lang="en-US" dirty="0"/>
              <a:t>Click to edit</a:t>
            </a:r>
          </a:p>
        </p:txBody>
      </p:sp>
      <p:sp>
        <p:nvSpPr>
          <p:cNvPr id="86" name="Text Placeholder 98"/>
          <p:cNvSpPr>
            <a:spLocks noGrp="1"/>
          </p:cNvSpPr>
          <p:nvPr>
            <p:ph type="body" sz="quarter" idx="70"/>
          </p:nvPr>
        </p:nvSpPr>
        <p:spPr>
          <a:xfrm>
            <a:off x="9982239" y="3746100"/>
            <a:ext cx="1422400" cy="152400"/>
          </a:xfrm>
          <a:prstGeom prst="rect">
            <a:avLst/>
          </a:prstGeom>
        </p:spPr>
        <p:txBody>
          <a:bodyPr vert="horz"/>
          <a:lstStyle>
            <a:lvl1pPr marL="0" indent="0" algn="ctr">
              <a:spcBef>
                <a:spcPts val="0"/>
              </a:spcBef>
              <a:buFontTx/>
              <a:buNone/>
              <a:defRPr sz="500" spc="0">
                <a:solidFill>
                  <a:schemeClr val="tx2"/>
                </a:solidFill>
                <a:latin typeface="Arial"/>
              </a:defRPr>
            </a:lvl1pPr>
          </a:lstStyle>
          <a:p>
            <a:pPr lvl="0"/>
            <a:r>
              <a:rPr lang="en-US" dirty="0"/>
              <a:t>Click to edit Master text styles</a:t>
            </a:r>
          </a:p>
        </p:txBody>
      </p:sp>
      <p:sp>
        <p:nvSpPr>
          <p:cNvPr id="87" name="Text Placeholder 98"/>
          <p:cNvSpPr>
            <a:spLocks noGrp="1"/>
          </p:cNvSpPr>
          <p:nvPr>
            <p:ph type="body" sz="quarter" idx="71"/>
          </p:nvPr>
        </p:nvSpPr>
        <p:spPr>
          <a:xfrm>
            <a:off x="9982239" y="4419200"/>
            <a:ext cx="1422400" cy="152400"/>
          </a:xfrm>
          <a:prstGeom prst="rect">
            <a:avLst/>
          </a:prstGeom>
        </p:spPr>
        <p:txBody>
          <a:bodyPr vert="horz"/>
          <a:lstStyle>
            <a:lvl1pPr marL="0" indent="0" algn="ctr">
              <a:spcBef>
                <a:spcPts val="0"/>
              </a:spcBef>
              <a:buFontTx/>
              <a:buNone/>
              <a:defRPr sz="600" b="1" spc="0">
                <a:solidFill>
                  <a:schemeClr val="tx2"/>
                </a:solidFill>
                <a:latin typeface="Arial"/>
              </a:defRPr>
            </a:lvl1pPr>
          </a:lstStyle>
          <a:p>
            <a:pPr lvl="0"/>
            <a:r>
              <a:rPr lang="en-US" dirty="0"/>
              <a:t>Click to edit</a:t>
            </a:r>
          </a:p>
        </p:txBody>
      </p:sp>
      <p:sp>
        <p:nvSpPr>
          <p:cNvPr id="88" name="Text Placeholder 98"/>
          <p:cNvSpPr>
            <a:spLocks noGrp="1"/>
          </p:cNvSpPr>
          <p:nvPr>
            <p:ph type="body" sz="quarter" idx="72"/>
          </p:nvPr>
        </p:nvSpPr>
        <p:spPr>
          <a:xfrm>
            <a:off x="9982239" y="4527150"/>
            <a:ext cx="1422400" cy="228600"/>
          </a:xfrm>
          <a:prstGeom prst="rect">
            <a:avLst/>
          </a:prstGeom>
        </p:spPr>
        <p:txBody>
          <a:bodyPr vert="horz"/>
          <a:lstStyle>
            <a:lvl1pPr marL="0" indent="0" algn="ctr">
              <a:lnSpc>
                <a:spcPts val="800"/>
              </a:lnSpc>
              <a:spcBef>
                <a:spcPts val="0"/>
              </a:spcBef>
              <a:buFontTx/>
              <a:buNone/>
              <a:defRPr sz="500" spc="0">
                <a:solidFill>
                  <a:schemeClr val="tx2"/>
                </a:solidFill>
                <a:latin typeface="Arial"/>
              </a:defRPr>
            </a:lvl1pPr>
          </a:lstStyle>
          <a:p>
            <a:pPr lvl="0"/>
            <a:r>
              <a:rPr lang="en-US" dirty="0"/>
              <a:t>Click to edit</a:t>
            </a:r>
          </a:p>
          <a:p>
            <a:pPr lvl="0"/>
            <a:r>
              <a:rPr lang="en-US" dirty="0"/>
              <a:t>Click to edit</a:t>
            </a:r>
          </a:p>
        </p:txBody>
      </p:sp>
      <p:sp>
        <p:nvSpPr>
          <p:cNvPr id="109" name="Text Placeholder 98"/>
          <p:cNvSpPr>
            <a:spLocks noGrp="1"/>
          </p:cNvSpPr>
          <p:nvPr>
            <p:ph type="body" sz="quarter" idx="74"/>
          </p:nvPr>
        </p:nvSpPr>
        <p:spPr>
          <a:xfrm>
            <a:off x="812839" y="5025800"/>
            <a:ext cx="1422400" cy="152400"/>
          </a:xfrm>
          <a:prstGeom prst="rect">
            <a:avLst/>
          </a:prstGeom>
        </p:spPr>
        <p:txBody>
          <a:bodyPr vert="horz"/>
          <a:lstStyle>
            <a:lvl1pPr marL="0" indent="0" algn="ctr">
              <a:spcBef>
                <a:spcPts val="0"/>
              </a:spcBef>
              <a:buFontTx/>
              <a:buNone/>
              <a:defRPr sz="500" spc="0">
                <a:solidFill>
                  <a:schemeClr val="tx2"/>
                </a:solidFill>
                <a:latin typeface="Arial"/>
              </a:defRPr>
            </a:lvl1pPr>
          </a:lstStyle>
          <a:p>
            <a:pPr lvl="0"/>
            <a:r>
              <a:rPr lang="en-US"/>
              <a:t>Click to edit Master text styles</a:t>
            </a:r>
          </a:p>
        </p:txBody>
      </p:sp>
      <p:sp>
        <p:nvSpPr>
          <p:cNvPr id="110" name="Text Placeholder 98"/>
          <p:cNvSpPr>
            <a:spLocks noGrp="1"/>
          </p:cNvSpPr>
          <p:nvPr>
            <p:ph type="body" sz="quarter" idx="75"/>
          </p:nvPr>
        </p:nvSpPr>
        <p:spPr>
          <a:xfrm>
            <a:off x="812839" y="5711600"/>
            <a:ext cx="1422400" cy="152400"/>
          </a:xfrm>
          <a:prstGeom prst="rect">
            <a:avLst/>
          </a:prstGeom>
        </p:spPr>
        <p:txBody>
          <a:bodyPr vert="horz"/>
          <a:lstStyle>
            <a:lvl1pPr marL="0" indent="0" algn="ctr">
              <a:spcBef>
                <a:spcPts val="0"/>
              </a:spcBef>
              <a:buFontTx/>
              <a:buNone/>
              <a:defRPr sz="600" b="1" spc="0">
                <a:solidFill>
                  <a:schemeClr val="tx2"/>
                </a:solidFill>
                <a:latin typeface="Arial"/>
              </a:defRPr>
            </a:lvl1pPr>
          </a:lstStyle>
          <a:p>
            <a:pPr lvl="0"/>
            <a:r>
              <a:rPr lang="en-US" dirty="0"/>
              <a:t>Click to edit</a:t>
            </a:r>
          </a:p>
        </p:txBody>
      </p:sp>
      <p:sp>
        <p:nvSpPr>
          <p:cNvPr id="111" name="Text Placeholder 98"/>
          <p:cNvSpPr>
            <a:spLocks noGrp="1"/>
          </p:cNvSpPr>
          <p:nvPr>
            <p:ph type="body" sz="quarter" idx="76"/>
          </p:nvPr>
        </p:nvSpPr>
        <p:spPr>
          <a:xfrm>
            <a:off x="812839" y="5819550"/>
            <a:ext cx="1422400" cy="228600"/>
          </a:xfrm>
          <a:prstGeom prst="rect">
            <a:avLst/>
          </a:prstGeom>
        </p:spPr>
        <p:txBody>
          <a:bodyPr vert="horz"/>
          <a:lstStyle>
            <a:lvl1pPr marL="0" indent="0" algn="ctr">
              <a:lnSpc>
                <a:spcPts val="800"/>
              </a:lnSpc>
              <a:spcBef>
                <a:spcPts val="0"/>
              </a:spcBef>
              <a:buFontTx/>
              <a:buNone/>
              <a:defRPr sz="500" spc="0">
                <a:solidFill>
                  <a:schemeClr val="tx2"/>
                </a:solidFill>
                <a:latin typeface="Arial"/>
              </a:defRPr>
            </a:lvl1pPr>
          </a:lstStyle>
          <a:p>
            <a:pPr lvl="0"/>
            <a:r>
              <a:rPr lang="en-US" dirty="0"/>
              <a:t>Click to edit</a:t>
            </a:r>
          </a:p>
          <a:p>
            <a:pPr lvl="0"/>
            <a:r>
              <a:rPr lang="en-US" dirty="0"/>
              <a:t>Click to edit</a:t>
            </a:r>
          </a:p>
        </p:txBody>
      </p:sp>
      <p:sp>
        <p:nvSpPr>
          <p:cNvPr id="112" name="Text Placeholder 98"/>
          <p:cNvSpPr>
            <a:spLocks noGrp="1"/>
          </p:cNvSpPr>
          <p:nvPr>
            <p:ph type="body" sz="quarter" idx="77"/>
          </p:nvPr>
        </p:nvSpPr>
        <p:spPr>
          <a:xfrm>
            <a:off x="2641639" y="5025800"/>
            <a:ext cx="1422400" cy="152400"/>
          </a:xfrm>
          <a:prstGeom prst="rect">
            <a:avLst/>
          </a:prstGeom>
        </p:spPr>
        <p:txBody>
          <a:bodyPr vert="horz"/>
          <a:lstStyle>
            <a:lvl1pPr marL="0" indent="0" algn="ctr">
              <a:spcBef>
                <a:spcPts val="0"/>
              </a:spcBef>
              <a:buFontTx/>
              <a:buNone/>
              <a:defRPr sz="500" spc="0">
                <a:solidFill>
                  <a:schemeClr val="tx2"/>
                </a:solidFill>
                <a:latin typeface="Arial"/>
              </a:defRPr>
            </a:lvl1pPr>
          </a:lstStyle>
          <a:p>
            <a:pPr lvl="0"/>
            <a:r>
              <a:rPr lang="en-US"/>
              <a:t>Click to edit Master text styles</a:t>
            </a:r>
          </a:p>
        </p:txBody>
      </p:sp>
      <p:sp>
        <p:nvSpPr>
          <p:cNvPr id="113" name="Text Placeholder 98"/>
          <p:cNvSpPr>
            <a:spLocks noGrp="1"/>
          </p:cNvSpPr>
          <p:nvPr>
            <p:ph type="body" sz="quarter" idx="78"/>
          </p:nvPr>
        </p:nvSpPr>
        <p:spPr>
          <a:xfrm>
            <a:off x="2641639" y="5711600"/>
            <a:ext cx="1422400" cy="152400"/>
          </a:xfrm>
          <a:prstGeom prst="rect">
            <a:avLst/>
          </a:prstGeom>
        </p:spPr>
        <p:txBody>
          <a:bodyPr vert="horz"/>
          <a:lstStyle>
            <a:lvl1pPr marL="0" indent="0" algn="ctr">
              <a:spcBef>
                <a:spcPts val="0"/>
              </a:spcBef>
              <a:buFontTx/>
              <a:buNone/>
              <a:defRPr sz="600" b="1" spc="0">
                <a:solidFill>
                  <a:schemeClr val="tx2"/>
                </a:solidFill>
                <a:latin typeface="Arial"/>
              </a:defRPr>
            </a:lvl1pPr>
          </a:lstStyle>
          <a:p>
            <a:pPr lvl="0"/>
            <a:r>
              <a:rPr lang="en-US" dirty="0"/>
              <a:t>Click to edit</a:t>
            </a:r>
          </a:p>
        </p:txBody>
      </p:sp>
      <p:sp>
        <p:nvSpPr>
          <p:cNvPr id="114" name="Text Placeholder 98"/>
          <p:cNvSpPr>
            <a:spLocks noGrp="1"/>
          </p:cNvSpPr>
          <p:nvPr>
            <p:ph type="body" sz="quarter" idx="79"/>
          </p:nvPr>
        </p:nvSpPr>
        <p:spPr>
          <a:xfrm>
            <a:off x="2641639" y="5819550"/>
            <a:ext cx="1422400" cy="228600"/>
          </a:xfrm>
          <a:prstGeom prst="rect">
            <a:avLst/>
          </a:prstGeom>
        </p:spPr>
        <p:txBody>
          <a:bodyPr vert="horz"/>
          <a:lstStyle>
            <a:lvl1pPr marL="0" indent="0" algn="ctr">
              <a:lnSpc>
                <a:spcPts val="800"/>
              </a:lnSpc>
              <a:spcBef>
                <a:spcPts val="0"/>
              </a:spcBef>
              <a:buFontTx/>
              <a:buNone/>
              <a:defRPr sz="500" spc="0">
                <a:solidFill>
                  <a:schemeClr val="tx2"/>
                </a:solidFill>
                <a:latin typeface="Arial"/>
              </a:defRPr>
            </a:lvl1pPr>
          </a:lstStyle>
          <a:p>
            <a:pPr lvl="0"/>
            <a:r>
              <a:rPr lang="en-US" dirty="0"/>
              <a:t>Click to edit</a:t>
            </a:r>
          </a:p>
          <a:p>
            <a:pPr lvl="0"/>
            <a:r>
              <a:rPr lang="en-US" dirty="0"/>
              <a:t>Click to edit</a:t>
            </a:r>
          </a:p>
        </p:txBody>
      </p:sp>
      <p:sp>
        <p:nvSpPr>
          <p:cNvPr id="115" name="Text Placeholder 98"/>
          <p:cNvSpPr>
            <a:spLocks noGrp="1"/>
          </p:cNvSpPr>
          <p:nvPr>
            <p:ph type="body" sz="quarter" idx="80"/>
          </p:nvPr>
        </p:nvSpPr>
        <p:spPr>
          <a:xfrm>
            <a:off x="4478905" y="5032150"/>
            <a:ext cx="1422400" cy="152400"/>
          </a:xfrm>
          <a:prstGeom prst="rect">
            <a:avLst/>
          </a:prstGeom>
        </p:spPr>
        <p:txBody>
          <a:bodyPr vert="horz"/>
          <a:lstStyle>
            <a:lvl1pPr marL="0" indent="0" algn="ctr">
              <a:spcBef>
                <a:spcPts val="0"/>
              </a:spcBef>
              <a:buFontTx/>
              <a:buNone/>
              <a:defRPr sz="500" spc="0">
                <a:solidFill>
                  <a:schemeClr val="tx2"/>
                </a:solidFill>
                <a:latin typeface="Arial"/>
              </a:defRPr>
            </a:lvl1pPr>
          </a:lstStyle>
          <a:p>
            <a:pPr lvl="0"/>
            <a:r>
              <a:rPr lang="en-US"/>
              <a:t>Click to edit Master text styles</a:t>
            </a:r>
          </a:p>
        </p:txBody>
      </p:sp>
      <p:sp>
        <p:nvSpPr>
          <p:cNvPr id="116" name="Text Placeholder 98"/>
          <p:cNvSpPr>
            <a:spLocks noGrp="1"/>
          </p:cNvSpPr>
          <p:nvPr>
            <p:ph type="body" sz="quarter" idx="81"/>
          </p:nvPr>
        </p:nvSpPr>
        <p:spPr>
          <a:xfrm>
            <a:off x="4478905" y="5711600"/>
            <a:ext cx="1422400" cy="152400"/>
          </a:xfrm>
          <a:prstGeom prst="rect">
            <a:avLst/>
          </a:prstGeom>
        </p:spPr>
        <p:txBody>
          <a:bodyPr vert="horz"/>
          <a:lstStyle>
            <a:lvl1pPr marL="0" indent="0" algn="ctr">
              <a:spcBef>
                <a:spcPts val="0"/>
              </a:spcBef>
              <a:buFontTx/>
              <a:buNone/>
              <a:defRPr sz="600" b="1" spc="0">
                <a:solidFill>
                  <a:schemeClr val="tx2"/>
                </a:solidFill>
                <a:latin typeface="Arial"/>
              </a:defRPr>
            </a:lvl1pPr>
          </a:lstStyle>
          <a:p>
            <a:pPr lvl="0"/>
            <a:r>
              <a:rPr lang="en-US" dirty="0"/>
              <a:t>Click to edit</a:t>
            </a:r>
          </a:p>
        </p:txBody>
      </p:sp>
      <p:sp>
        <p:nvSpPr>
          <p:cNvPr id="117" name="Text Placeholder 98"/>
          <p:cNvSpPr>
            <a:spLocks noGrp="1"/>
          </p:cNvSpPr>
          <p:nvPr>
            <p:ph type="body" sz="quarter" idx="82"/>
          </p:nvPr>
        </p:nvSpPr>
        <p:spPr>
          <a:xfrm>
            <a:off x="4478905" y="5819550"/>
            <a:ext cx="1422400" cy="228600"/>
          </a:xfrm>
          <a:prstGeom prst="rect">
            <a:avLst/>
          </a:prstGeom>
        </p:spPr>
        <p:txBody>
          <a:bodyPr vert="horz"/>
          <a:lstStyle>
            <a:lvl1pPr marL="0" indent="0" algn="ctr">
              <a:lnSpc>
                <a:spcPts val="800"/>
              </a:lnSpc>
              <a:spcBef>
                <a:spcPts val="0"/>
              </a:spcBef>
              <a:buFontTx/>
              <a:buNone/>
              <a:defRPr sz="500" spc="0">
                <a:solidFill>
                  <a:schemeClr val="tx2"/>
                </a:solidFill>
                <a:latin typeface="Arial"/>
              </a:defRPr>
            </a:lvl1pPr>
          </a:lstStyle>
          <a:p>
            <a:pPr lvl="0"/>
            <a:r>
              <a:rPr lang="en-US" dirty="0"/>
              <a:t>Click to edit</a:t>
            </a:r>
          </a:p>
          <a:p>
            <a:pPr lvl="0"/>
            <a:r>
              <a:rPr lang="en-US" dirty="0"/>
              <a:t>Click to edit</a:t>
            </a:r>
          </a:p>
        </p:txBody>
      </p:sp>
      <p:sp>
        <p:nvSpPr>
          <p:cNvPr id="118" name="Text Placeholder 98"/>
          <p:cNvSpPr>
            <a:spLocks noGrp="1"/>
          </p:cNvSpPr>
          <p:nvPr>
            <p:ph type="body" sz="quarter" idx="83"/>
          </p:nvPr>
        </p:nvSpPr>
        <p:spPr>
          <a:xfrm>
            <a:off x="6307705" y="5032150"/>
            <a:ext cx="1422400" cy="152400"/>
          </a:xfrm>
          <a:prstGeom prst="rect">
            <a:avLst/>
          </a:prstGeom>
        </p:spPr>
        <p:txBody>
          <a:bodyPr vert="horz"/>
          <a:lstStyle>
            <a:lvl1pPr marL="0" indent="0" algn="ctr">
              <a:spcBef>
                <a:spcPts val="0"/>
              </a:spcBef>
              <a:buFontTx/>
              <a:buNone/>
              <a:defRPr sz="500" spc="0">
                <a:solidFill>
                  <a:schemeClr val="tx2"/>
                </a:solidFill>
                <a:latin typeface="Arial"/>
              </a:defRPr>
            </a:lvl1pPr>
          </a:lstStyle>
          <a:p>
            <a:pPr lvl="0"/>
            <a:r>
              <a:rPr lang="en-US"/>
              <a:t>Click to edit Master text styles</a:t>
            </a:r>
          </a:p>
        </p:txBody>
      </p:sp>
      <p:sp>
        <p:nvSpPr>
          <p:cNvPr id="119" name="Text Placeholder 98"/>
          <p:cNvSpPr>
            <a:spLocks noGrp="1"/>
          </p:cNvSpPr>
          <p:nvPr>
            <p:ph type="body" sz="quarter" idx="84"/>
          </p:nvPr>
        </p:nvSpPr>
        <p:spPr>
          <a:xfrm>
            <a:off x="6307705" y="5711600"/>
            <a:ext cx="1422400" cy="152400"/>
          </a:xfrm>
          <a:prstGeom prst="rect">
            <a:avLst/>
          </a:prstGeom>
        </p:spPr>
        <p:txBody>
          <a:bodyPr vert="horz"/>
          <a:lstStyle>
            <a:lvl1pPr marL="0" indent="0" algn="ctr">
              <a:spcBef>
                <a:spcPts val="0"/>
              </a:spcBef>
              <a:buFontTx/>
              <a:buNone/>
              <a:defRPr sz="600" b="1" spc="0">
                <a:solidFill>
                  <a:schemeClr val="tx2"/>
                </a:solidFill>
                <a:latin typeface="Arial"/>
              </a:defRPr>
            </a:lvl1pPr>
          </a:lstStyle>
          <a:p>
            <a:pPr lvl="0"/>
            <a:r>
              <a:rPr lang="en-US" dirty="0"/>
              <a:t>Click to edit</a:t>
            </a:r>
          </a:p>
        </p:txBody>
      </p:sp>
      <p:sp>
        <p:nvSpPr>
          <p:cNvPr id="120" name="Text Placeholder 98"/>
          <p:cNvSpPr>
            <a:spLocks noGrp="1"/>
          </p:cNvSpPr>
          <p:nvPr>
            <p:ph type="body" sz="quarter" idx="85"/>
          </p:nvPr>
        </p:nvSpPr>
        <p:spPr>
          <a:xfrm>
            <a:off x="6307705" y="5819550"/>
            <a:ext cx="1422400" cy="228600"/>
          </a:xfrm>
          <a:prstGeom prst="rect">
            <a:avLst/>
          </a:prstGeom>
        </p:spPr>
        <p:txBody>
          <a:bodyPr vert="horz"/>
          <a:lstStyle>
            <a:lvl1pPr marL="0" indent="0" algn="ctr">
              <a:lnSpc>
                <a:spcPts val="800"/>
              </a:lnSpc>
              <a:spcBef>
                <a:spcPts val="0"/>
              </a:spcBef>
              <a:buFontTx/>
              <a:buNone/>
              <a:defRPr sz="500" spc="0">
                <a:solidFill>
                  <a:schemeClr val="tx2"/>
                </a:solidFill>
                <a:latin typeface="Arial"/>
              </a:defRPr>
            </a:lvl1pPr>
          </a:lstStyle>
          <a:p>
            <a:pPr lvl="0"/>
            <a:r>
              <a:rPr lang="en-US" dirty="0"/>
              <a:t>Click to edit</a:t>
            </a:r>
          </a:p>
          <a:p>
            <a:pPr lvl="0"/>
            <a:r>
              <a:rPr lang="en-US" dirty="0"/>
              <a:t>Click to edit</a:t>
            </a:r>
          </a:p>
        </p:txBody>
      </p:sp>
      <p:sp>
        <p:nvSpPr>
          <p:cNvPr id="121" name="Text Placeholder 98"/>
          <p:cNvSpPr>
            <a:spLocks noGrp="1"/>
          </p:cNvSpPr>
          <p:nvPr>
            <p:ph type="body" sz="quarter" idx="86"/>
          </p:nvPr>
        </p:nvSpPr>
        <p:spPr>
          <a:xfrm>
            <a:off x="8144972" y="5038500"/>
            <a:ext cx="1422400" cy="152400"/>
          </a:xfrm>
          <a:prstGeom prst="rect">
            <a:avLst/>
          </a:prstGeom>
        </p:spPr>
        <p:txBody>
          <a:bodyPr vert="horz"/>
          <a:lstStyle>
            <a:lvl1pPr marL="0" indent="0" algn="ctr">
              <a:spcBef>
                <a:spcPts val="0"/>
              </a:spcBef>
              <a:buFontTx/>
              <a:buNone/>
              <a:defRPr sz="500" spc="0">
                <a:solidFill>
                  <a:schemeClr val="tx2"/>
                </a:solidFill>
                <a:latin typeface="Arial"/>
              </a:defRPr>
            </a:lvl1pPr>
          </a:lstStyle>
          <a:p>
            <a:pPr lvl="0"/>
            <a:r>
              <a:rPr lang="en-US"/>
              <a:t>Click to edit Master text styles</a:t>
            </a:r>
          </a:p>
        </p:txBody>
      </p:sp>
      <p:sp>
        <p:nvSpPr>
          <p:cNvPr id="122" name="Text Placeholder 98"/>
          <p:cNvSpPr>
            <a:spLocks noGrp="1"/>
          </p:cNvSpPr>
          <p:nvPr>
            <p:ph type="body" sz="quarter" idx="87"/>
          </p:nvPr>
        </p:nvSpPr>
        <p:spPr>
          <a:xfrm>
            <a:off x="8144972" y="5711600"/>
            <a:ext cx="1422400" cy="152400"/>
          </a:xfrm>
          <a:prstGeom prst="rect">
            <a:avLst/>
          </a:prstGeom>
        </p:spPr>
        <p:txBody>
          <a:bodyPr vert="horz"/>
          <a:lstStyle>
            <a:lvl1pPr marL="0" indent="0" algn="ctr">
              <a:spcBef>
                <a:spcPts val="0"/>
              </a:spcBef>
              <a:buFontTx/>
              <a:buNone/>
              <a:defRPr sz="600" b="1" spc="0">
                <a:solidFill>
                  <a:schemeClr val="tx2"/>
                </a:solidFill>
                <a:latin typeface="Arial"/>
              </a:defRPr>
            </a:lvl1pPr>
          </a:lstStyle>
          <a:p>
            <a:pPr lvl="0"/>
            <a:r>
              <a:rPr lang="en-US" dirty="0"/>
              <a:t>Click to edit</a:t>
            </a:r>
          </a:p>
        </p:txBody>
      </p:sp>
      <p:sp>
        <p:nvSpPr>
          <p:cNvPr id="123" name="Text Placeholder 98"/>
          <p:cNvSpPr>
            <a:spLocks noGrp="1"/>
          </p:cNvSpPr>
          <p:nvPr>
            <p:ph type="body" sz="quarter" idx="88"/>
          </p:nvPr>
        </p:nvSpPr>
        <p:spPr>
          <a:xfrm>
            <a:off x="8144972" y="5819550"/>
            <a:ext cx="1422400" cy="228600"/>
          </a:xfrm>
          <a:prstGeom prst="rect">
            <a:avLst/>
          </a:prstGeom>
        </p:spPr>
        <p:txBody>
          <a:bodyPr vert="horz"/>
          <a:lstStyle>
            <a:lvl1pPr marL="0" indent="0" algn="ctr">
              <a:lnSpc>
                <a:spcPts val="800"/>
              </a:lnSpc>
              <a:spcBef>
                <a:spcPts val="0"/>
              </a:spcBef>
              <a:buFontTx/>
              <a:buNone/>
              <a:defRPr sz="500" spc="0">
                <a:solidFill>
                  <a:schemeClr val="tx2"/>
                </a:solidFill>
                <a:latin typeface="Arial"/>
              </a:defRPr>
            </a:lvl1pPr>
          </a:lstStyle>
          <a:p>
            <a:pPr lvl="0"/>
            <a:r>
              <a:rPr lang="en-US" dirty="0"/>
              <a:t>Click to edit</a:t>
            </a:r>
          </a:p>
          <a:p>
            <a:pPr lvl="0"/>
            <a:r>
              <a:rPr lang="en-US" dirty="0"/>
              <a:t>Click to edit</a:t>
            </a:r>
          </a:p>
        </p:txBody>
      </p:sp>
      <p:sp>
        <p:nvSpPr>
          <p:cNvPr id="124" name="Text Placeholder 98"/>
          <p:cNvSpPr>
            <a:spLocks noGrp="1"/>
          </p:cNvSpPr>
          <p:nvPr>
            <p:ph type="body" sz="quarter" idx="89"/>
          </p:nvPr>
        </p:nvSpPr>
        <p:spPr>
          <a:xfrm>
            <a:off x="9982239" y="5038500"/>
            <a:ext cx="1422400" cy="152400"/>
          </a:xfrm>
          <a:prstGeom prst="rect">
            <a:avLst/>
          </a:prstGeom>
        </p:spPr>
        <p:txBody>
          <a:bodyPr vert="horz"/>
          <a:lstStyle>
            <a:lvl1pPr marL="0" indent="0" algn="ctr">
              <a:spcBef>
                <a:spcPts val="0"/>
              </a:spcBef>
              <a:buFontTx/>
              <a:buNone/>
              <a:defRPr sz="500" spc="0">
                <a:solidFill>
                  <a:schemeClr val="tx2"/>
                </a:solidFill>
                <a:latin typeface="Arial"/>
              </a:defRPr>
            </a:lvl1pPr>
          </a:lstStyle>
          <a:p>
            <a:pPr lvl="0"/>
            <a:r>
              <a:rPr lang="en-US" dirty="0"/>
              <a:t>Click to edit Master text styles</a:t>
            </a:r>
          </a:p>
        </p:txBody>
      </p:sp>
      <p:sp>
        <p:nvSpPr>
          <p:cNvPr id="125" name="Text Placeholder 98"/>
          <p:cNvSpPr>
            <a:spLocks noGrp="1"/>
          </p:cNvSpPr>
          <p:nvPr>
            <p:ph type="body" sz="quarter" idx="90"/>
          </p:nvPr>
        </p:nvSpPr>
        <p:spPr>
          <a:xfrm>
            <a:off x="9982239" y="5711600"/>
            <a:ext cx="1422400" cy="152400"/>
          </a:xfrm>
          <a:prstGeom prst="rect">
            <a:avLst/>
          </a:prstGeom>
        </p:spPr>
        <p:txBody>
          <a:bodyPr vert="horz"/>
          <a:lstStyle>
            <a:lvl1pPr marL="0" indent="0" algn="ctr">
              <a:spcBef>
                <a:spcPts val="0"/>
              </a:spcBef>
              <a:buFontTx/>
              <a:buNone/>
              <a:defRPr sz="600" b="1" spc="0">
                <a:solidFill>
                  <a:schemeClr val="tx2"/>
                </a:solidFill>
                <a:latin typeface="Arial"/>
              </a:defRPr>
            </a:lvl1pPr>
          </a:lstStyle>
          <a:p>
            <a:pPr lvl="0"/>
            <a:r>
              <a:rPr lang="en-US" dirty="0"/>
              <a:t>Click to edit</a:t>
            </a:r>
          </a:p>
        </p:txBody>
      </p:sp>
      <p:sp>
        <p:nvSpPr>
          <p:cNvPr id="126" name="Text Placeholder 98"/>
          <p:cNvSpPr>
            <a:spLocks noGrp="1"/>
          </p:cNvSpPr>
          <p:nvPr>
            <p:ph type="body" sz="quarter" idx="91"/>
          </p:nvPr>
        </p:nvSpPr>
        <p:spPr>
          <a:xfrm>
            <a:off x="9982239" y="5819550"/>
            <a:ext cx="1422400" cy="228600"/>
          </a:xfrm>
          <a:prstGeom prst="rect">
            <a:avLst/>
          </a:prstGeom>
        </p:spPr>
        <p:txBody>
          <a:bodyPr vert="horz"/>
          <a:lstStyle>
            <a:lvl1pPr marL="0" indent="0" algn="ctr">
              <a:lnSpc>
                <a:spcPts val="800"/>
              </a:lnSpc>
              <a:spcBef>
                <a:spcPts val="0"/>
              </a:spcBef>
              <a:buFontTx/>
              <a:buNone/>
              <a:defRPr sz="500" spc="0">
                <a:solidFill>
                  <a:schemeClr val="tx2"/>
                </a:solidFill>
                <a:latin typeface="Arial"/>
              </a:defRPr>
            </a:lvl1pPr>
          </a:lstStyle>
          <a:p>
            <a:pPr lvl="0"/>
            <a:r>
              <a:rPr lang="en-US" dirty="0"/>
              <a:t>Click to edit</a:t>
            </a:r>
          </a:p>
          <a:p>
            <a:pPr lvl="0"/>
            <a:r>
              <a:rPr lang="en-US" dirty="0"/>
              <a:t>Click to edit</a:t>
            </a:r>
          </a:p>
        </p:txBody>
      </p:sp>
      <p:sp>
        <p:nvSpPr>
          <p:cNvPr id="132" name="Title 1"/>
          <p:cNvSpPr>
            <a:spLocks noGrp="1"/>
          </p:cNvSpPr>
          <p:nvPr>
            <p:ph type="title"/>
          </p:nvPr>
        </p:nvSpPr>
        <p:spPr>
          <a:xfrm>
            <a:off x="487680" y="457200"/>
            <a:ext cx="11216640" cy="502624"/>
          </a:xfrm>
        </p:spPr>
        <p:txBody>
          <a:bodyPr/>
          <a:lstStyle>
            <a:lvl1pPr algn="l">
              <a:defRPr sz="2000" cap="all" spc="0">
                <a:solidFill>
                  <a:srgbClr val="002D62"/>
                </a:solidFill>
              </a:defRPr>
            </a:lvl1pPr>
          </a:lstStyle>
          <a:p>
            <a:r>
              <a:rPr lang="en-US" dirty="0"/>
              <a:t>Click to edit Master title style</a:t>
            </a:r>
          </a:p>
        </p:txBody>
      </p:sp>
      <p:sp>
        <p:nvSpPr>
          <p:cNvPr id="133" name="Text Placeholder 12"/>
          <p:cNvSpPr>
            <a:spLocks noGrp="1"/>
          </p:cNvSpPr>
          <p:nvPr>
            <p:ph type="body" sz="quarter" idx="19"/>
          </p:nvPr>
        </p:nvSpPr>
        <p:spPr>
          <a:xfrm>
            <a:off x="487680" y="164680"/>
            <a:ext cx="9753600" cy="209550"/>
          </a:xfrm>
          <a:prstGeom prst="rect">
            <a:avLst/>
          </a:prstGeom>
        </p:spPr>
        <p:txBody>
          <a:bodyPr vert="horz"/>
          <a:lstStyle>
            <a:lvl1pPr marL="0" indent="0">
              <a:buFontTx/>
              <a:buNone/>
              <a:defRPr sz="1000" b="1" i="0" baseline="0">
                <a:solidFill>
                  <a:srgbClr val="002D62"/>
                </a:solidFill>
              </a:defRPr>
            </a:lvl1pPr>
          </a:lstStyle>
          <a:p>
            <a:pPr lvl="0"/>
            <a:r>
              <a:rPr lang="en-US" dirty="0"/>
              <a:t>Click to edit Master text styles</a:t>
            </a:r>
          </a:p>
        </p:txBody>
      </p:sp>
    </p:spTree>
    <p:extLst>
      <p:ext uri="{BB962C8B-B14F-4D97-AF65-F5344CB8AC3E}">
        <p14:creationId xmlns:p14="http://schemas.microsoft.com/office/powerpoint/2010/main" val="41518457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dvisory Tombstones">
    <p:spTree>
      <p:nvGrpSpPr>
        <p:cNvPr id="1" name=""/>
        <p:cNvGrpSpPr/>
        <p:nvPr/>
      </p:nvGrpSpPr>
      <p:grpSpPr>
        <a:xfrm>
          <a:off x="0" y="0"/>
          <a:ext cx="0" cy="0"/>
          <a:chOff x="0" y="0"/>
          <a:chExt cx="0" cy="0"/>
        </a:xfrm>
      </p:grpSpPr>
      <p:sp>
        <p:nvSpPr>
          <p:cNvPr id="51" name="Rectangle 317"/>
          <p:cNvSpPr>
            <a:spLocks noChangeAspect="1" noChangeArrowheads="1"/>
          </p:cNvSpPr>
          <p:nvPr userDrawn="1"/>
        </p:nvSpPr>
        <p:spPr bwMode="auto">
          <a:xfrm>
            <a:off x="810684" y="1131888"/>
            <a:ext cx="1422400" cy="1098550"/>
          </a:xfrm>
          <a:prstGeom prst="rect">
            <a:avLst/>
          </a:prstGeom>
          <a:noFill/>
          <a:ln w="12700">
            <a:solidFill>
              <a:srgbClr val="BFBFBF"/>
            </a:solidFill>
            <a:miter lim="800000"/>
            <a:headEnd/>
            <a:tailEnd/>
          </a:ln>
        </p:spPr>
        <p:txBody>
          <a:bodyPr wrap="none"/>
          <a:lstStyle/>
          <a:p>
            <a:pPr algn="ctr" eaLnBrk="0" hangingPunct="0">
              <a:defRPr/>
            </a:pPr>
            <a:endParaRPr lang="en-US" sz="500" dirty="0">
              <a:latin typeface="Book Antiqua" pitchFamily="18" charset="0"/>
            </a:endParaRPr>
          </a:p>
        </p:txBody>
      </p:sp>
      <p:sp>
        <p:nvSpPr>
          <p:cNvPr id="52" name="Rectangle 317"/>
          <p:cNvSpPr>
            <a:spLocks noChangeAspect="1" noChangeArrowheads="1"/>
          </p:cNvSpPr>
          <p:nvPr userDrawn="1"/>
        </p:nvSpPr>
        <p:spPr bwMode="auto">
          <a:xfrm>
            <a:off x="9984317" y="3746500"/>
            <a:ext cx="1422400" cy="1066800"/>
          </a:xfrm>
          <a:prstGeom prst="rect">
            <a:avLst/>
          </a:prstGeom>
          <a:noFill/>
          <a:ln w="12700">
            <a:solidFill>
              <a:srgbClr val="BFBFBF"/>
            </a:solidFill>
            <a:miter lim="800000"/>
            <a:headEnd/>
            <a:tailEnd/>
          </a:ln>
        </p:spPr>
        <p:txBody>
          <a:bodyPr wrap="none"/>
          <a:lstStyle/>
          <a:p>
            <a:pPr algn="ctr" eaLnBrk="0" hangingPunct="0">
              <a:defRPr/>
            </a:pPr>
            <a:endParaRPr lang="en-US" sz="500" dirty="0">
              <a:latin typeface="Book Antiqua" pitchFamily="18" charset="0"/>
            </a:endParaRPr>
          </a:p>
        </p:txBody>
      </p:sp>
      <p:sp>
        <p:nvSpPr>
          <p:cNvPr id="54" name="Rectangle 317"/>
          <p:cNvSpPr>
            <a:spLocks noChangeAspect="1" noChangeArrowheads="1"/>
          </p:cNvSpPr>
          <p:nvPr userDrawn="1"/>
        </p:nvSpPr>
        <p:spPr bwMode="auto">
          <a:xfrm>
            <a:off x="2641600" y="1131888"/>
            <a:ext cx="1422400" cy="1098550"/>
          </a:xfrm>
          <a:prstGeom prst="rect">
            <a:avLst/>
          </a:prstGeom>
          <a:noFill/>
          <a:ln w="12700">
            <a:solidFill>
              <a:srgbClr val="BFBFBF"/>
            </a:solidFill>
            <a:miter lim="800000"/>
            <a:headEnd/>
            <a:tailEnd/>
          </a:ln>
        </p:spPr>
        <p:txBody>
          <a:bodyPr wrap="none"/>
          <a:lstStyle/>
          <a:p>
            <a:pPr algn="ctr" eaLnBrk="0" hangingPunct="0">
              <a:defRPr/>
            </a:pPr>
            <a:endParaRPr lang="en-US" sz="500" dirty="0">
              <a:latin typeface="Book Antiqua" pitchFamily="18" charset="0"/>
            </a:endParaRPr>
          </a:p>
        </p:txBody>
      </p:sp>
      <p:sp>
        <p:nvSpPr>
          <p:cNvPr id="55" name="Rectangle 317"/>
          <p:cNvSpPr>
            <a:spLocks noChangeAspect="1" noChangeArrowheads="1"/>
          </p:cNvSpPr>
          <p:nvPr userDrawn="1"/>
        </p:nvSpPr>
        <p:spPr bwMode="auto">
          <a:xfrm>
            <a:off x="4478867" y="1131888"/>
            <a:ext cx="1422400" cy="1098550"/>
          </a:xfrm>
          <a:prstGeom prst="rect">
            <a:avLst/>
          </a:prstGeom>
          <a:noFill/>
          <a:ln w="12700">
            <a:solidFill>
              <a:srgbClr val="BFBFBF"/>
            </a:solidFill>
            <a:miter lim="800000"/>
            <a:headEnd/>
            <a:tailEnd/>
          </a:ln>
        </p:spPr>
        <p:txBody>
          <a:bodyPr wrap="none"/>
          <a:lstStyle/>
          <a:p>
            <a:pPr algn="ctr" eaLnBrk="0" hangingPunct="0">
              <a:defRPr/>
            </a:pPr>
            <a:endParaRPr lang="en-US" sz="500" dirty="0">
              <a:latin typeface="Book Antiqua" pitchFamily="18" charset="0"/>
            </a:endParaRPr>
          </a:p>
        </p:txBody>
      </p:sp>
      <p:sp>
        <p:nvSpPr>
          <p:cNvPr id="56" name="Rectangle 317"/>
          <p:cNvSpPr>
            <a:spLocks noChangeAspect="1" noChangeArrowheads="1"/>
          </p:cNvSpPr>
          <p:nvPr userDrawn="1"/>
        </p:nvSpPr>
        <p:spPr bwMode="auto">
          <a:xfrm>
            <a:off x="6311900" y="1131888"/>
            <a:ext cx="1422400" cy="1098550"/>
          </a:xfrm>
          <a:prstGeom prst="rect">
            <a:avLst/>
          </a:prstGeom>
          <a:noFill/>
          <a:ln w="12700">
            <a:solidFill>
              <a:srgbClr val="BFBFBF"/>
            </a:solidFill>
            <a:miter lim="800000"/>
            <a:headEnd/>
            <a:tailEnd/>
          </a:ln>
        </p:spPr>
        <p:txBody>
          <a:bodyPr wrap="none"/>
          <a:lstStyle/>
          <a:p>
            <a:pPr algn="ctr" eaLnBrk="0" hangingPunct="0">
              <a:defRPr/>
            </a:pPr>
            <a:endParaRPr lang="en-US" sz="500" dirty="0">
              <a:latin typeface="Book Antiqua" pitchFamily="18" charset="0"/>
            </a:endParaRPr>
          </a:p>
        </p:txBody>
      </p:sp>
      <p:sp>
        <p:nvSpPr>
          <p:cNvPr id="67" name="Rectangle 317"/>
          <p:cNvSpPr>
            <a:spLocks noChangeAspect="1" noChangeArrowheads="1"/>
          </p:cNvSpPr>
          <p:nvPr userDrawn="1"/>
        </p:nvSpPr>
        <p:spPr bwMode="auto">
          <a:xfrm>
            <a:off x="8147051" y="1131888"/>
            <a:ext cx="1422400" cy="1098550"/>
          </a:xfrm>
          <a:prstGeom prst="rect">
            <a:avLst/>
          </a:prstGeom>
          <a:noFill/>
          <a:ln w="12700">
            <a:solidFill>
              <a:srgbClr val="BFBFBF"/>
            </a:solidFill>
            <a:miter lim="800000"/>
            <a:headEnd/>
            <a:tailEnd/>
          </a:ln>
        </p:spPr>
        <p:txBody>
          <a:bodyPr wrap="none"/>
          <a:lstStyle/>
          <a:p>
            <a:pPr algn="ctr" eaLnBrk="0" hangingPunct="0">
              <a:defRPr/>
            </a:pPr>
            <a:endParaRPr lang="en-US" sz="500" dirty="0">
              <a:latin typeface="Book Antiqua" pitchFamily="18" charset="0"/>
            </a:endParaRPr>
          </a:p>
        </p:txBody>
      </p:sp>
      <p:sp>
        <p:nvSpPr>
          <p:cNvPr id="68" name="Rectangle 317"/>
          <p:cNvSpPr>
            <a:spLocks noChangeAspect="1" noChangeArrowheads="1"/>
          </p:cNvSpPr>
          <p:nvPr userDrawn="1"/>
        </p:nvSpPr>
        <p:spPr bwMode="auto">
          <a:xfrm>
            <a:off x="9984317" y="1131888"/>
            <a:ext cx="1422400" cy="1098550"/>
          </a:xfrm>
          <a:prstGeom prst="rect">
            <a:avLst/>
          </a:prstGeom>
          <a:noFill/>
          <a:ln w="12700">
            <a:solidFill>
              <a:srgbClr val="BFBFBF"/>
            </a:solidFill>
            <a:miter lim="800000"/>
            <a:headEnd/>
            <a:tailEnd/>
          </a:ln>
        </p:spPr>
        <p:txBody>
          <a:bodyPr wrap="none"/>
          <a:lstStyle/>
          <a:p>
            <a:pPr algn="ctr" eaLnBrk="0" hangingPunct="0">
              <a:defRPr/>
            </a:pPr>
            <a:endParaRPr lang="en-US" sz="500" dirty="0">
              <a:latin typeface="Book Antiqua" pitchFamily="18" charset="0"/>
            </a:endParaRPr>
          </a:p>
        </p:txBody>
      </p:sp>
      <p:sp>
        <p:nvSpPr>
          <p:cNvPr id="69" name="Rectangle 317"/>
          <p:cNvSpPr>
            <a:spLocks noChangeAspect="1" noChangeArrowheads="1"/>
          </p:cNvSpPr>
          <p:nvPr userDrawn="1"/>
        </p:nvSpPr>
        <p:spPr bwMode="auto">
          <a:xfrm>
            <a:off x="810684" y="2443163"/>
            <a:ext cx="1422400" cy="1098550"/>
          </a:xfrm>
          <a:prstGeom prst="rect">
            <a:avLst/>
          </a:prstGeom>
          <a:noFill/>
          <a:ln w="12700">
            <a:solidFill>
              <a:srgbClr val="BFBFBF"/>
            </a:solidFill>
            <a:miter lim="800000"/>
            <a:headEnd/>
            <a:tailEnd/>
          </a:ln>
        </p:spPr>
        <p:txBody>
          <a:bodyPr wrap="none"/>
          <a:lstStyle/>
          <a:p>
            <a:pPr algn="ctr" eaLnBrk="0" hangingPunct="0">
              <a:defRPr/>
            </a:pPr>
            <a:endParaRPr lang="en-US" sz="500" dirty="0">
              <a:latin typeface="Book Antiqua" pitchFamily="18" charset="0"/>
            </a:endParaRPr>
          </a:p>
        </p:txBody>
      </p:sp>
      <p:sp>
        <p:nvSpPr>
          <p:cNvPr id="70" name="Rectangle 317"/>
          <p:cNvSpPr>
            <a:spLocks noChangeAspect="1" noChangeArrowheads="1"/>
          </p:cNvSpPr>
          <p:nvPr userDrawn="1"/>
        </p:nvSpPr>
        <p:spPr bwMode="auto">
          <a:xfrm>
            <a:off x="2641600" y="2443163"/>
            <a:ext cx="1422400" cy="1098550"/>
          </a:xfrm>
          <a:prstGeom prst="rect">
            <a:avLst/>
          </a:prstGeom>
          <a:noFill/>
          <a:ln w="12700">
            <a:solidFill>
              <a:srgbClr val="BFBFBF"/>
            </a:solidFill>
            <a:miter lim="800000"/>
            <a:headEnd/>
            <a:tailEnd/>
          </a:ln>
        </p:spPr>
        <p:txBody>
          <a:bodyPr wrap="none"/>
          <a:lstStyle/>
          <a:p>
            <a:pPr algn="ctr" eaLnBrk="0" hangingPunct="0">
              <a:defRPr/>
            </a:pPr>
            <a:endParaRPr lang="en-US" sz="500" dirty="0">
              <a:latin typeface="Book Antiqua" pitchFamily="18" charset="0"/>
            </a:endParaRPr>
          </a:p>
        </p:txBody>
      </p:sp>
      <p:sp>
        <p:nvSpPr>
          <p:cNvPr id="71" name="Rectangle 317"/>
          <p:cNvSpPr>
            <a:spLocks noChangeAspect="1" noChangeArrowheads="1"/>
          </p:cNvSpPr>
          <p:nvPr userDrawn="1"/>
        </p:nvSpPr>
        <p:spPr bwMode="auto">
          <a:xfrm>
            <a:off x="4478867" y="2443163"/>
            <a:ext cx="1422400" cy="1098550"/>
          </a:xfrm>
          <a:prstGeom prst="rect">
            <a:avLst/>
          </a:prstGeom>
          <a:noFill/>
          <a:ln w="12700">
            <a:solidFill>
              <a:srgbClr val="BFBFBF"/>
            </a:solidFill>
            <a:miter lim="800000"/>
            <a:headEnd/>
            <a:tailEnd/>
          </a:ln>
        </p:spPr>
        <p:txBody>
          <a:bodyPr wrap="none"/>
          <a:lstStyle/>
          <a:p>
            <a:pPr algn="ctr" eaLnBrk="0" hangingPunct="0">
              <a:defRPr/>
            </a:pPr>
            <a:endParaRPr lang="en-US" sz="500" dirty="0">
              <a:latin typeface="Book Antiqua" pitchFamily="18" charset="0"/>
            </a:endParaRPr>
          </a:p>
        </p:txBody>
      </p:sp>
      <p:sp>
        <p:nvSpPr>
          <p:cNvPr id="72" name="Rectangle 317"/>
          <p:cNvSpPr>
            <a:spLocks noChangeAspect="1" noChangeArrowheads="1"/>
          </p:cNvSpPr>
          <p:nvPr userDrawn="1"/>
        </p:nvSpPr>
        <p:spPr bwMode="auto">
          <a:xfrm>
            <a:off x="6311900" y="2443163"/>
            <a:ext cx="1422400" cy="1098550"/>
          </a:xfrm>
          <a:prstGeom prst="rect">
            <a:avLst/>
          </a:prstGeom>
          <a:noFill/>
          <a:ln w="12700">
            <a:solidFill>
              <a:srgbClr val="BFBFBF"/>
            </a:solidFill>
            <a:miter lim="800000"/>
            <a:headEnd/>
            <a:tailEnd/>
          </a:ln>
        </p:spPr>
        <p:txBody>
          <a:bodyPr wrap="none"/>
          <a:lstStyle/>
          <a:p>
            <a:pPr algn="ctr" eaLnBrk="0" hangingPunct="0">
              <a:defRPr/>
            </a:pPr>
            <a:endParaRPr lang="en-US" sz="500" dirty="0">
              <a:latin typeface="Book Antiqua" pitchFamily="18" charset="0"/>
            </a:endParaRPr>
          </a:p>
        </p:txBody>
      </p:sp>
      <p:sp>
        <p:nvSpPr>
          <p:cNvPr id="94" name="Rectangle 317"/>
          <p:cNvSpPr>
            <a:spLocks noChangeAspect="1" noChangeArrowheads="1"/>
          </p:cNvSpPr>
          <p:nvPr userDrawn="1"/>
        </p:nvSpPr>
        <p:spPr bwMode="auto">
          <a:xfrm>
            <a:off x="8147051" y="2443163"/>
            <a:ext cx="1422400" cy="1098550"/>
          </a:xfrm>
          <a:prstGeom prst="rect">
            <a:avLst/>
          </a:prstGeom>
          <a:noFill/>
          <a:ln w="12700">
            <a:solidFill>
              <a:srgbClr val="BFBFBF"/>
            </a:solidFill>
            <a:miter lim="800000"/>
            <a:headEnd/>
            <a:tailEnd/>
          </a:ln>
        </p:spPr>
        <p:txBody>
          <a:bodyPr wrap="none"/>
          <a:lstStyle/>
          <a:p>
            <a:pPr algn="ctr" eaLnBrk="0" hangingPunct="0">
              <a:defRPr/>
            </a:pPr>
            <a:endParaRPr lang="en-US" sz="500" dirty="0">
              <a:latin typeface="Book Antiqua" pitchFamily="18" charset="0"/>
            </a:endParaRPr>
          </a:p>
        </p:txBody>
      </p:sp>
      <p:sp>
        <p:nvSpPr>
          <p:cNvPr id="95" name="Rectangle 317"/>
          <p:cNvSpPr>
            <a:spLocks noChangeAspect="1" noChangeArrowheads="1"/>
          </p:cNvSpPr>
          <p:nvPr userDrawn="1"/>
        </p:nvSpPr>
        <p:spPr bwMode="auto">
          <a:xfrm>
            <a:off x="9984317" y="2443163"/>
            <a:ext cx="1422400" cy="1098550"/>
          </a:xfrm>
          <a:prstGeom prst="rect">
            <a:avLst/>
          </a:prstGeom>
          <a:noFill/>
          <a:ln w="12700">
            <a:solidFill>
              <a:srgbClr val="BFBFBF"/>
            </a:solidFill>
            <a:miter lim="800000"/>
            <a:headEnd/>
            <a:tailEnd/>
          </a:ln>
        </p:spPr>
        <p:txBody>
          <a:bodyPr wrap="none"/>
          <a:lstStyle/>
          <a:p>
            <a:pPr algn="ctr" eaLnBrk="0" hangingPunct="0">
              <a:defRPr/>
            </a:pPr>
            <a:endParaRPr lang="en-US" sz="500" dirty="0">
              <a:latin typeface="Book Antiqua" pitchFamily="18" charset="0"/>
            </a:endParaRPr>
          </a:p>
        </p:txBody>
      </p:sp>
      <p:sp>
        <p:nvSpPr>
          <p:cNvPr id="96" name="Rectangle 317"/>
          <p:cNvSpPr>
            <a:spLocks noChangeAspect="1" noChangeArrowheads="1"/>
          </p:cNvSpPr>
          <p:nvPr userDrawn="1"/>
        </p:nvSpPr>
        <p:spPr bwMode="auto">
          <a:xfrm>
            <a:off x="810684" y="3746500"/>
            <a:ext cx="1422400" cy="1098550"/>
          </a:xfrm>
          <a:prstGeom prst="rect">
            <a:avLst/>
          </a:prstGeom>
          <a:noFill/>
          <a:ln w="12700">
            <a:solidFill>
              <a:srgbClr val="BFBFBF"/>
            </a:solidFill>
            <a:miter lim="800000"/>
            <a:headEnd/>
            <a:tailEnd/>
          </a:ln>
        </p:spPr>
        <p:txBody>
          <a:bodyPr wrap="none"/>
          <a:lstStyle/>
          <a:p>
            <a:pPr algn="ctr" eaLnBrk="0" hangingPunct="0">
              <a:defRPr/>
            </a:pPr>
            <a:endParaRPr lang="en-US" sz="500" dirty="0">
              <a:latin typeface="Book Antiqua" pitchFamily="18" charset="0"/>
            </a:endParaRPr>
          </a:p>
        </p:txBody>
      </p:sp>
      <p:sp>
        <p:nvSpPr>
          <p:cNvPr id="97" name="Rectangle 317"/>
          <p:cNvSpPr>
            <a:spLocks noChangeAspect="1" noChangeArrowheads="1"/>
          </p:cNvSpPr>
          <p:nvPr userDrawn="1"/>
        </p:nvSpPr>
        <p:spPr bwMode="auto">
          <a:xfrm>
            <a:off x="2641600" y="3746500"/>
            <a:ext cx="1422400" cy="1098550"/>
          </a:xfrm>
          <a:prstGeom prst="rect">
            <a:avLst/>
          </a:prstGeom>
          <a:noFill/>
          <a:ln w="12700">
            <a:solidFill>
              <a:srgbClr val="BFBFBF"/>
            </a:solidFill>
            <a:miter lim="800000"/>
            <a:headEnd/>
            <a:tailEnd/>
          </a:ln>
        </p:spPr>
        <p:txBody>
          <a:bodyPr wrap="none"/>
          <a:lstStyle/>
          <a:p>
            <a:pPr algn="ctr" eaLnBrk="0" hangingPunct="0">
              <a:defRPr/>
            </a:pPr>
            <a:endParaRPr lang="en-US" sz="500" dirty="0">
              <a:latin typeface="Book Antiqua" pitchFamily="18" charset="0"/>
            </a:endParaRPr>
          </a:p>
        </p:txBody>
      </p:sp>
      <p:sp>
        <p:nvSpPr>
          <p:cNvPr id="98" name="Rectangle 317"/>
          <p:cNvSpPr>
            <a:spLocks noChangeAspect="1" noChangeArrowheads="1"/>
          </p:cNvSpPr>
          <p:nvPr userDrawn="1"/>
        </p:nvSpPr>
        <p:spPr bwMode="auto">
          <a:xfrm>
            <a:off x="4478867" y="3746500"/>
            <a:ext cx="1422400" cy="1098550"/>
          </a:xfrm>
          <a:prstGeom prst="rect">
            <a:avLst/>
          </a:prstGeom>
          <a:noFill/>
          <a:ln w="12700">
            <a:solidFill>
              <a:srgbClr val="BFBFBF"/>
            </a:solidFill>
            <a:miter lim="800000"/>
            <a:headEnd/>
            <a:tailEnd/>
          </a:ln>
        </p:spPr>
        <p:txBody>
          <a:bodyPr wrap="none"/>
          <a:lstStyle/>
          <a:p>
            <a:pPr algn="ctr" eaLnBrk="0" hangingPunct="0">
              <a:defRPr/>
            </a:pPr>
            <a:endParaRPr lang="en-US" sz="500" dirty="0">
              <a:latin typeface="Book Antiqua" pitchFamily="18" charset="0"/>
            </a:endParaRPr>
          </a:p>
        </p:txBody>
      </p:sp>
      <p:sp>
        <p:nvSpPr>
          <p:cNvPr id="99" name="Rectangle 317"/>
          <p:cNvSpPr>
            <a:spLocks noChangeAspect="1" noChangeArrowheads="1"/>
          </p:cNvSpPr>
          <p:nvPr userDrawn="1"/>
        </p:nvSpPr>
        <p:spPr bwMode="auto">
          <a:xfrm>
            <a:off x="6311900" y="3746500"/>
            <a:ext cx="1422400" cy="1098550"/>
          </a:xfrm>
          <a:prstGeom prst="rect">
            <a:avLst/>
          </a:prstGeom>
          <a:noFill/>
          <a:ln w="12700">
            <a:solidFill>
              <a:srgbClr val="BFBFBF"/>
            </a:solidFill>
            <a:miter lim="800000"/>
            <a:headEnd/>
            <a:tailEnd/>
          </a:ln>
        </p:spPr>
        <p:txBody>
          <a:bodyPr wrap="none"/>
          <a:lstStyle/>
          <a:p>
            <a:pPr algn="ctr" eaLnBrk="0" hangingPunct="0">
              <a:defRPr/>
            </a:pPr>
            <a:endParaRPr lang="en-US" sz="500" dirty="0">
              <a:latin typeface="Book Antiqua" pitchFamily="18" charset="0"/>
            </a:endParaRPr>
          </a:p>
        </p:txBody>
      </p:sp>
      <p:sp>
        <p:nvSpPr>
          <p:cNvPr id="100" name="Rectangle 317"/>
          <p:cNvSpPr>
            <a:spLocks noChangeAspect="1" noChangeArrowheads="1"/>
          </p:cNvSpPr>
          <p:nvPr userDrawn="1"/>
        </p:nvSpPr>
        <p:spPr bwMode="auto">
          <a:xfrm>
            <a:off x="8147051" y="3746500"/>
            <a:ext cx="1422400" cy="1098550"/>
          </a:xfrm>
          <a:prstGeom prst="rect">
            <a:avLst/>
          </a:prstGeom>
          <a:noFill/>
          <a:ln w="12700">
            <a:solidFill>
              <a:srgbClr val="BFBFBF"/>
            </a:solidFill>
            <a:miter lim="800000"/>
            <a:headEnd/>
            <a:tailEnd/>
          </a:ln>
        </p:spPr>
        <p:txBody>
          <a:bodyPr wrap="none"/>
          <a:lstStyle/>
          <a:p>
            <a:pPr algn="ctr" eaLnBrk="0" hangingPunct="0">
              <a:defRPr/>
            </a:pPr>
            <a:endParaRPr lang="en-US" sz="500" dirty="0">
              <a:latin typeface="Book Antiqua" pitchFamily="18" charset="0"/>
            </a:endParaRPr>
          </a:p>
        </p:txBody>
      </p:sp>
      <p:sp>
        <p:nvSpPr>
          <p:cNvPr id="101" name="Rectangle 317"/>
          <p:cNvSpPr>
            <a:spLocks noChangeAspect="1" noChangeArrowheads="1"/>
          </p:cNvSpPr>
          <p:nvPr userDrawn="1"/>
        </p:nvSpPr>
        <p:spPr bwMode="auto">
          <a:xfrm>
            <a:off x="9984317" y="5027613"/>
            <a:ext cx="1422400" cy="1066800"/>
          </a:xfrm>
          <a:prstGeom prst="rect">
            <a:avLst/>
          </a:prstGeom>
          <a:noFill/>
          <a:ln w="12700">
            <a:solidFill>
              <a:srgbClr val="BFBFBF"/>
            </a:solidFill>
            <a:miter lim="800000"/>
            <a:headEnd/>
            <a:tailEnd/>
          </a:ln>
        </p:spPr>
        <p:txBody>
          <a:bodyPr wrap="none"/>
          <a:lstStyle/>
          <a:p>
            <a:pPr algn="ctr" eaLnBrk="0" hangingPunct="0">
              <a:defRPr/>
            </a:pPr>
            <a:endParaRPr lang="en-US" sz="500" dirty="0">
              <a:latin typeface="Book Antiqua" pitchFamily="18" charset="0"/>
            </a:endParaRPr>
          </a:p>
        </p:txBody>
      </p:sp>
      <p:sp>
        <p:nvSpPr>
          <p:cNvPr id="102" name="Rectangle 317"/>
          <p:cNvSpPr>
            <a:spLocks noChangeAspect="1" noChangeArrowheads="1"/>
          </p:cNvSpPr>
          <p:nvPr userDrawn="1"/>
        </p:nvSpPr>
        <p:spPr bwMode="auto">
          <a:xfrm>
            <a:off x="810684" y="5027613"/>
            <a:ext cx="1422400" cy="1098550"/>
          </a:xfrm>
          <a:prstGeom prst="rect">
            <a:avLst/>
          </a:prstGeom>
          <a:noFill/>
          <a:ln w="12700">
            <a:solidFill>
              <a:srgbClr val="BFBFBF"/>
            </a:solidFill>
            <a:miter lim="800000"/>
            <a:headEnd/>
            <a:tailEnd/>
          </a:ln>
        </p:spPr>
        <p:txBody>
          <a:bodyPr wrap="none"/>
          <a:lstStyle/>
          <a:p>
            <a:pPr algn="ctr" eaLnBrk="0" hangingPunct="0">
              <a:defRPr/>
            </a:pPr>
            <a:endParaRPr lang="en-US" sz="500" dirty="0">
              <a:latin typeface="Book Antiqua" pitchFamily="18" charset="0"/>
            </a:endParaRPr>
          </a:p>
        </p:txBody>
      </p:sp>
      <p:sp>
        <p:nvSpPr>
          <p:cNvPr id="103" name="Rectangle 317"/>
          <p:cNvSpPr>
            <a:spLocks noChangeAspect="1" noChangeArrowheads="1"/>
          </p:cNvSpPr>
          <p:nvPr userDrawn="1"/>
        </p:nvSpPr>
        <p:spPr bwMode="auto">
          <a:xfrm>
            <a:off x="2641600" y="5027613"/>
            <a:ext cx="1422400" cy="1098550"/>
          </a:xfrm>
          <a:prstGeom prst="rect">
            <a:avLst/>
          </a:prstGeom>
          <a:noFill/>
          <a:ln w="12700">
            <a:solidFill>
              <a:srgbClr val="BFBFBF"/>
            </a:solidFill>
            <a:miter lim="800000"/>
            <a:headEnd/>
            <a:tailEnd/>
          </a:ln>
        </p:spPr>
        <p:txBody>
          <a:bodyPr wrap="none"/>
          <a:lstStyle/>
          <a:p>
            <a:pPr algn="ctr" eaLnBrk="0" hangingPunct="0">
              <a:defRPr/>
            </a:pPr>
            <a:endParaRPr lang="en-US" sz="500" dirty="0">
              <a:latin typeface="Book Antiqua" pitchFamily="18" charset="0"/>
            </a:endParaRPr>
          </a:p>
        </p:txBody>
      </p:sp>
      <p:sp>
        <p:nvSpPr>
          <p:cNvPr id="104" name="Rectangle 317"/>
          <p:cNvSpPr>
            <a:spLocks noChangeAspect="1" noChangeArrowheads="1"/>
          </p:cNvSpPr>
          <p:nvPr userDrawn="1"/>
        </p:nvSpPr>
        <p:spPr bwMode="auto">
          <a:xfrm>
            <a:off x="4478867" y="5027613"/>
            <a:ext cx="1422400" cy="1098550"/>
          </a:xfrm>
          <a:prstGeom prst="rect">
            <a:avLst/>
          </a:prstGeom>
          <a:noFill/>
          <a:ln w="12700">
            <a:solidFill>
              <a:srgbClr val="BFBFBF"/>
            </a:solidFill>
            <a:miter lim="800000"/>
            <a:headEnd/>
            <a:tailEnd/>
          </a:ln>
        </p:spPr>
        <p:txBody>
          <a:bodyPr wrap="none"/>
          <a:lstStyle/>
          <a:p>
            <a:pPr algn="ctr" eaLnBrk="0" hangingPunct="0">
              <a:defRPr/>
            </a:pPr>
            <a:endParaRPr lang="en-US" sz="500" dirty="0">
              <a:latin typeface="Book Antiqua" pitchFamily="18" charset="0"/>
            </a:endParaRPr>
          </a:p>
        </p:txBody>
      </p:sp>
      <p:sp>
        <p:nvSpPr>
          <p:cNvPr id="105" name="Rectangle 317"/>
          <p:cNvSpPr>
            <a:spLocks noChangeAspect="1" noChangeArrowheads="1"/>
          </p:cNvSpPr>
          <p:nvPr userDrawn="1"/>
        </p:nvSpPr>
        <p:spPr bwMode="auto">
          <a:xfrm>
            <a:off x="6314017" y="5027613"/>
            <a:ext cx="1422400" cy="1098550"/>
          </a:xfrm>
          <a:prstGeom prst="rect">
            <a:avLst/>
          </a:prstGeom>
          <a:noFill/>
          <a:ln w="12700">
            <a:solidFill>
              <a:srgbClr val="BFBFBF"/>
            </a:solidFill>
            <a:miter lim="800000"/>
            <a:headEnd/>
            <a:tailEnd/>
          </a:ln>
        </p:spPr>
        <p:txBody>
          <a:bodyPr wrap="none"/>
          <a:lstStyle/>
          <a:p>
            <a:pPr algn="ctr" eaLnBrk="0" hangingPunct="0">
              <a:defRPr/>
            </a:pPr>
            <a:endParaRPr lang="en-US" sz="500" dirty="0">
              <a:latin typeface="Book Antiqua" pitchFamily="18" charset="0"/>
            </a:endParaRPr>
          </a:p>
        </p:txBody>
      </p:sp>
      <p:sp>
        <p:nvSpPr>
          <p:cNvPr id="106" name="Rectangle 317"/>
          <p:cNvSpPr>
            <a:spLocks noChangeAspect="1" noChangeArrowheads="1"/>
          </p:cNvSpPr>
          <p:nvPr userDrawn="1"/>
        </p:nvSpPr>
        <p:spPr bwMode="auto">
          <a:xfrm>
            <a:off x="8147051" y="5027613"/>
            <a:ext cx="1422400" cy="1098550"/>
          </a:xfrm>
          <a:prstGeom prst="rect">
            <a:avLst/>
          </a:prstGeom>
          <a:noFill/>
          <a:ln w="12700">
            <a:solidFill>
              <a:srgbClr val="BFBFBF"/>
            </a:solidFill>
            <a:miter lim="800000"/>
            <a:headEnd/>
            <a:tailEnd/>
          </a:ln>
        </p:spPr>
        <p:txBody>
          <a:bodyPr wrap="none"/>
          <a:lstStyle/>
          <a:p>
            <a:pPr algn="ctr" eaLnBrk="0" hangingPunct="0">
              <a:defRPr/>
            </a:pPr>
            <a:endParaRPr lang="en-US" sz="500" dirty="0">
              <a:latin typeface="Book Antiqua" pitchFamily="18" charset="0"/>
            </a:endParaRPr>
          </a:p>
        </p:txBody>
      </p:sp>
      <p:sp>
        <p:nvSpPr>
          <p:cNvPr id="5" name="Text Placeholder 98"/>
          <p:cNvSpPr>
            <a:spLocks noGrp="1"/>
          </p:cNvSpPr>
          <p:nvPr>
            <p:ph type="body" sz="quarter" idx="11"/>
          </p:nvPr>
        </p:nvSpPr>
        <p:spPr>
          <a:xfrm>
            <a:off x="810721" y="1132125"/>
            <a:ext cx="1422400" cy="152400"/>
          </a:xfrm>
          <a:prstGeom prst="rect">
            <a:avLst/>
          </a:prstGeom>
        </p:spPr>
        <p:txBody>
          <a:bodyPr vert="horz"/>
          <a:lstStyle>
            <a:lvl1pPr marL="0" indent="0" algn="ctr">
              <a:spcBef>
                <a:spcPts val="0"/>
              </a:spcBef>
              <a:buFontTx/>
              <a:buNone/>
              <a:defRPr sz="500" spc="0">
                <a:solidFill>
                  <a:schemeClr val="tx2"/>
                </a:solidFill>
              </a:defRPr>
            </a:lvl1pPr>
          </a:lstStyle>
          <a:p>
            <a:pPr lvl="0"/>
            <a:r>
              <a:rPr lang="en-US" dirty="0"/>
              <a:t>Click to edit Master text styles</a:t>
            </a:r>
          </a:p>
        </p:txBody>
      </p:sp>
      <p:sp>
        <p:nvSpPr>
          <p:cNvPr id="8" name="Text Placeholder 98"/>
          <p:cNvSpPr>
            <a:spLocks noGrp="1"/>
          </p:cNvSpPr>
          <p:nvPr>
            <p:ph type="body" sz="quarter" idx="16"/>
          </p:nvPr>
        </p:nvSpPr>
        <p:spPr>
          <a:xfrm>
            <a:off x="2641639" y="1132125"/>
            <a:ext cx="1422400" cy="152400"/>
          </a:xfrm>
          <a:prstGeom prst="rect">
            <a:avLst/>
          </a:prstGeom>
        </p:spPr>
        <p:txBody>
          <a:bodyPr vert="horz"/>
          <a:lstStyle>
            <a:lvl1pPr marL="0" indent="0" algn="ctr">
              <a:spcBef>
                <a:spcPts val="0"/>
              </a:spcBef>
              <a:buFontTx/>
              <a:buNone/>
              <a:defRPr sz="500" spc="0">
                <a:solidFill>
                  <a:schemeClr val="tx2"/>
                </a:solidFill>
              </a:defRPr>
            </a:lvl1pPr>
          </a:lstStyle>
          <a:p>
            <a:pPr lvl="0"/>
            <a:r>
              <a:rPr lang="en-US"/>
              <a:t>Click to edit Master text styles</a:t>
            </a:r>
          </a:p>
        </p:txBody>
      </p:sp>
      <p:sp>
        <p:nvSpPr>
          <p:cNvPr id="11" name="Text Placeholder 98"/>
          <p:cNvSpPr>
            <a:spLocks noGrp="1"/>
          </p:cNvSpPr>
          <p:nvPr>
            <p:ph type="body" sz="quarter" idx="22"/>
          </p:nvPr>
        </p:nvSpPr>
        <p:spPr>
          <a:xfrm>
            <a:off x="4478905" y="1138475"/>
            <a:ext cx="1422400" cy="152400"/>
          </a:xfrm>
          <a:prstGeom prst="rect">
            <a:avLst/>
          </a:prstGeom>
        </p:spPr>
        <p:txBody>
          <a:bodyPr vert="horz"/>
          <a:lstStyle>
            <a:lvl1pPr marL="0" indent="0" algn="ctr">
              <a:spcBef>
                <a:spcPts val="0"/>
              </a:spcBef>
              <a:buFontTx/>
              <a:buNone/>
              <a:defRPr sz="500" spc="0">
                <a:solidFill>
                  <a:schemeClr val="tx2"/>
                </a:solidFill>
              </a:defRPr>
            </a:lvl1pPr>
          </a:lstStyle>
          <a:p>
            <a:pPr lvl="0"/>
            <a:r>
              <a:rPr lang="en-US"/>
              <a:t>Click to edit Master text styles</a:t>
            </a:r>
          </a:p>
        </p:txBody>
      </p:sp>
      <p:sp>
        <p:nvSpPr>
          <p:cNvPr id="14" name="Text Placeholder 98"/>
          <p:cNvSpPr>
            <a:spLocks noGrp="1"/>
          </p:cNvSpPr>
          <p:nvPr>
            <p:ph type="body" sz="quarter" idx="28"/>
          </p:nvPr>
        </p:nvSpPr>
        <p:spPr>
          <a:xfrm>
            <a:off x="6311688" y="1138475"/>
            <a:ext cx="1422400" cy="152400"/>
          </a:xfrm>
          <a:prstGeom prst="rect">
            <a:avLst/>
          </a:prstGeom>
        </p:spPr>
        <p:txBody>
          <a:bodyPr vert="horz"/>
          <a:lstStyle>
            <a:lvl1pPr marL="0" indent="0" algn="ctr">
              <a:spcBef>
                <a:spcPts val="0"/>
              </a:spcBef>
              <a:buFontTx/>
              <a:buNone/>
              <a:defRPr sz="500" spc="0">
                <a:solidFill>
                  <a:schemeClr val="tx2"/>
                </a:solidFill>
              </a:defRPr>
            </a:lvl1pPr>
          </a:lstStyle>
          <a:p>
            <a:pPr lvl="0"/>
            <a:r>
              <a:rPr lang="en-US"/>
              <a:t>Click to edit Master text styles</a:t>
            </a:r>
          </a:p>
        </p:txBody>
      </p:sp>
      <p:sp>
        <p:nvSpPr>
          <p:cNvPr id="17" name="Text Placeholder 98"/>
          <p:cNvSpPr>
            <a:spLocks noGrp="1"/>
          </p:cNvSpPr>
          <p:nvPr>
            <p:ph type="body" sz="quarter" idx="31"/>
          </p:nvPr>
        </p:nvSpPr>
        <p:spPr>
          <a:xfrm>
            <a:off x="8147897" y="1144825"/>
            <a:ext cx="1422400" cy="152400"/>
          </a:xfrm>
          <a:prstGeom prst="rect">
            <a:avLst/>
          </a:prstGeom>
        </p:spPr>
        <p:txBody>
          <a:bodyPr vert="horz"/>
          <a:lstStyle>
            <a:lvl1pPr marL="0" indent="0" algn="ctr">
              <a:spcBef>
                <a:spcPts val="0"/>
              </a:spcBef>
              <a:buFontTx/>
              <a:buNone/>
              <a:defRPr sz="500" spc="0">
                <a:solidFill>
                  <a:schemeClr val="tx2"/>
                </a:solidFill>
              </a:defRPr>
            </a:lvl1pPr>
          </a:lstStyle>
          <a:p>
            <a:pPr lvl="0"/>
            <a:r>
              <a:rPr lang="en-US"/>
              <a:t>Click to edit Master text styles</a:t>
            </a:r>
          </a:p>
        </p:txBody>
      </p:sp>
      <p:sp>
        <p:nvSpPr>
          <p:cNvPr id="20" name="Text Placeholder 98"/>
          <p:cNvSpPr>
            <a:spLocks noGrp="1"/>
          </p:cNvSpPr>
          <p:nvPr>
            <p:ph type="body" sz="quarter" idx="34"/>
          </p:nvPr>
        </p:nvSpPr>
        <p:spPr>
          <a:xfrm>
            <a:off x="9984105" y="1144825"/>
            <a:ext cx="1422400" cy="152400"/>
          </a:xfrm>
          <a:prstGeom prst="rect">
            <a:avLst/>
          </a:prstGeom>
        </p:spPr>
        <p:txBody>
          <a:bodyPr vert="horz"/>
          <a:lstStyle>
            <a:lvl1pPr marL="0" indent="0" algn="ctr">
              <a:spcBef>
                <a:spcPts val="0"/>
              </a:spcBef>
              <a:buFontTx/>
              <a:buNone/>
              <a:defRPr sz="500" spc="0">
                <a:solidFill>
                  <a:schemeClr val="tx2"/>
                </a:solidFill>
              </a:defRPr>
            </a:lvl1pPr>
          </a:lstStyle>
          <a:p>
            <a:pPr lvl="0"/>
            <a:r>
              <a:rPr lang="en-US"/>
              <a:t>Click to edit Master text styles</a:t>
            </a:r>
          </a:p>
        </p:txBody>
      </p:sp>
      <p:sp>
        <p:nvSpPr>
          <p:cNvPr id="23" name="Text Placeholder 98"/>
          <p:cNvSpPr>
            <a:spLocks noGrp="1"/>
          </p:cNvSpPr>
          <p:nvPr>
            <p:ph type="body" sz="quarter" idx="37"/>
          </p:nvPr>
        </p:nvSpPr>
        <p:spPr>
          <a:xfrm>
            <a:off x="810721" y="2436350"/>
            <a:ext cx="1422400" cy="152400"/>
          </a:xfrm>
          <a:prstGeom prst="rect">
            <a:avLst/>
          </a:prstGeom>
        </p:spPr>
        <p:txBody>
          <a:bodyPr vert="horz"/>
          <a:lstStyle>
            <a:lvl1pPr marL="0" indent="0" algn="ctr">
              <a:spcBef>
                <a:spcPts val="0"/>
              </a:spcBef>
              <a:buFontTx/>
              <a:buNone/>
              <a:defRPr sz="500" spc="0">
                <a:solidFill>
                  <a:schemeClr val="tx2"/>
                </a:solidFill>
              </a:defRPr>
            </a:lvl1pPr>
          </a:lstStyle>
          <a:p>
            <a:pPr lvl="0"/>
            <a:r>
              <a:rPr lang="en-US"/>
              <a:t>Click to edit Master text styles</a:t>
            </a:r>
          </a:p>
        </p:txBody>
      </p:sp>
      <p:sp>
        <p:nvSpPr>
          <p:cNvPr id="26" name="Text Placeholder 98"/>
          <p:cNvSpPr>
            <a:spLocks noGrp="1"/>
          </p:cNvSpPr>
          <p:nvPr>
            <p:ph type="body" sz="quarter" idx="40"/>
          </p:nvPr>
        </p:nvSpPr>
        <p:spPr>
          <a:xfrm>
            <a:off x="2641639" y="2436350"/>
            <a:ext cx="1422400" cy="152400"/>
          </a:xfrm>
          <a:prstGeom prst="rect">
            <a:avLst/>
          </a:prstGeom>
        </p:spPr>
        <p:txBody>
          <a:bodyPr vert="horz"/>
          <a:lstStyle>
            <a:lvl1pPr marL="0" indent="0" algn="ctr">
              <a:spcBef>
                <a:spcPts val="0"/>
              </a:spcBef>
              <a:buFontTx/>
              <a:buNone/>
              <a:defRPr sz="500" spc="0">
                <a:solidFill>
                  <a:schemeClr val="tx2"/>
                </a:solidFill>
              </a:defRPr>
            </a:lvl1pPr>
          </a:lstStyle>
          <a:p>
            <a:pPr lvl="0"/>
            <a:r>
              <a:rPr lang="en-US"/>
              <a:t>Click to edit Master text styles</a:t>
            </a:r>
          </a:p>
        </p:txBody>
      </p:sp>
      <p:sp>
        <p:nvSpPr>
          <p:cNvPr id="29" name="Text Placeholder 98"/>
          <p:cNvSpPr>
            <a:spLocks noGrp="1"/>
          </p:cNvSpPr>
          <p:nvPr>
            <p:ph type="body" sz="quarter" idx="43"/>
          </p:nvPr>
        </p:nvSpPr>
        <p:spPr>
          <a:xfrm>
            <a:off x="4478905" y="2442700"/>
            <a:ext cx="1422400" cy="152400"/>
          </a:xfrm>
          <a:prstGeom prst="rect">
            <a:avLst/>
          </a:prstGeom>
        </p:spPr>
        <p:txBody>
          <a:bodyPr vert="horz"/>
          <a:lstStyle>
            <a:lvl1pPr marL="0" indent="0" algn="ctr">
              <a:spcBef>
                <a:spcPts val="0"/>
              </a:spcBef>
              <a:buFontTx/>
              <a:buNone/>
              <a:defRPr sz="500" spc="0">
                <a:solidFill>
                  <a:schemeClr val="tx2"/>
                </a:solidFill>
              </a:defRPr>
            </a:lvl1pPr>
          </a:lstStyle>
          <a:p>
            <a:pPr lvl="0"/>
            <a:r>
              <a:rPr lang="en-US"/>
              <a:t>Click to edit Master text styles</a:t>
            </a:r>
          </a:p>
        </p:txBody>
      </p:sp>
      <p:sp>
        <p:nvSpPr>
          <p:cNvPr id="32" name="Text Placeholder 98"/>
          <p:cNvSpPr>
            <a:spLocks noGrp="1"/>
          </p:cNvSpPr>
          <p:nvPr>
            <p:ph type="body" sz="quarter" idx="46"/>
          </p:nvPr>
        </p:nvSpPr>
        <p:spPr>
          <a:xfrm>
            <a:off x="6311688" y="2442700"/>
            <a:ext cx="1422400" cy="152400"/>
          </a:xfrm>
          <a:prstGeom prst="rect">
            <a:avLst/>
          </a:prstGeom>
        </p:spPr>
        <p:txBody>
          <a:bodyPr vert="horz"/>
          <a:lstStyle>
            <a:lvl1pPr marL="0" indent="0" algn="ctr">
              <a:spcBef>
                <a:spcPts val="0"/>
              </a:spcBef>
              <a:buFontTx/>
              <a:buNone/>
              <a:defRPr sz="500" spc="0">
                <a:solidFill>
                  <a:schemeClr val="tx2"/>
                </a:solidFill>
              </a:defRPr>
            </a:lvl1pPr>
          </a:lstStyle>
          <a:p>
            <a:pPr lvl="0"/>
            <a:r>
              <a:rPr lang="en-US"/>
              <a:t>Click to edit Master text styles</a:t>
            </a:r>
          </a:p>
        </p:txBody>
      </p:sp>
      <p:sp>
        <p:nvSpPr>
          <p:cNvPr id="35" name="Text Placeholder 98"/>
          <p:cNvSpPr>
            <a:spLocks noGrp="1"/>
          </p:cNvSpPr>
          <p:nvPr>
            <p:ph type="body" sz="quarter" idx="49"/>
          </p:nvPr>
        </p:nvSpPr>
        <p:spPr>
          <a:xfrm>
            <a:off x="8147897" y="2449050"/>
            <a:ext cx="1422400" cy="152400"/>
          </a:xfrm>
          <a:prstGeom prst="rect">
            <a:avLst/>
          </a:prstGeom>
        </p:spPr>
        <p:txBody>
          <a:bodyPr vert="horz"/>
          <a:lstStyle>
            <a:lvl1pPr marL="0" indent="0" algn="ctr">
              <a:spcBef>
                <a:spcPts val="0"/>
              </a:spcBef>
              <a:buFontTx/>
              <a:buNone/>
              <a:defRPr sz="500" spc="0">
                <a:solidFill>
                  <a:schemeClr val="tx2"/>
                </a:solidFill>
              </a:defRPr>
            </a:lvl1pPr>
          </a:lstStyle>
          <a:p>
            <a:pPr lvl="0"/>
            <a:r>
              <a:rPr lang="en-US"/>
              <a:t>Click to edit Master text styles</a:t>
            </a:r>
          </a:p>
        </p:txBody>
      </p:sp>
      <p:sp>
        <p:nvSpPr>
          <p:cNvPr id="38" name="Text Placeholder 98"/>
          <p:cNvSpPr>
            <a:spLocks noGrp="1"/>
          </p:cNvSpPr>
          <p:nvPr>
            <p:ph type="body" sz="quarter" idx="52"/>
          </p:nvPr>
        </p:nvSpPr>
        <p:spPr>
          <a:xfrm>
            <a:off x="9984105" y="2449050"/>
            <a:ext cx="1422400" cy="152400"/>
          </a:xfrm>
          <a:prstGeom prst="rect">
            <a:avLst/>
          </a:prstGeom>
        </p:spPr>
        <p:txBody>
          <a:bodyPr vert="horz"/>
          <a:lstStyle>
            <a:lvl1pPr marL="0" indent="0" algn="ctr">
              <a:spcBef>
                <a:spcPts val="0"/>
              </a:spcBef>
              <a:buFontTx/>
              <a:buNone/>
              <a:defRPr sz="500" spc="0">
                <a:solidFill>
                  <a:schemeClr val="tx2"/>
                </a:solidFill>
              </a:defRPr>
            </a:lvl1pPr>
          </a:lstStyle>
          <a:p>
            <a:pPr lvl="0"/>
            <a:r>
              <a:rPr lang="en-US"/>
              <a:t>Click to edit Master text styles</a:t>
            </a:r>
          </a:p>
        </p:txBody>
      </p:sp>
      <p:sp>
        <p:nvSpPr>
          <p:cNvPr id="41" name="Text Placeholder 98"/>
          <p:cNvSpPr>
            <a:spLocks noGrp="1"/>
          </p:cNvSpPr>
          <p:nvPr>
            <p:ph type="body" sz="quarter" idx="55"/>
          </p:nvPr>
        </p:nvSpPr>
        <p:spPr>
          <a:xfrm>
            <a:off x="810721" y="3746925"/>
            <a:ext cx="1422400" cy="152400"/>
          </a:xfrm>
          <a:prstGeom prst="rect">
            <a:avLst/>
          </a:prstGeom>
        </p:spPr>
        <p:txBody>
          <a:bodyPr vert="horz"/>
          <a:lstStyle>
            <a:lvl1pPr marL="0" indent="0" algn="ctr">
              <a:spcBef>
                <a:spcPts val="0"/>
              </a:spcBef>
              <a:buFontTx/>
              <a:buNone/>
              <a:defRPr sz="500" spc="0">
                <a:solidFill>
                  <a:schemeClr val="tx2"/>
                </a:solidFill>
              </a:defRPr>
            </a:lvl1pPr>
          </a:lstStyle>
          <a:p>
            <a:pPr lvl="0"/>
            <a:r>
              <a:rPr lang="en-US"/>
              <a:t>Click to edit Master text styles</a:t>
            </a:r>
          </a:p>
        </p:txBody>
      </p:sp>
      <p:sp>
        <p:nvSpPr>
          <p:cNvPr id="44" name="Text Placeholder 98"/>
          <p:cNvSpPr>
            <a:spLocks noGrp="1"/>
          </p:cNvSpPr>
          <p:nvPr>
            <p:ph type="body" sz="quarter" idx="58"/>
          </p:nvPr>
        </p:nvSpPr>
        <p:spPr>
          <a:xfrm>
            <a:off x="2641639" y="3746925"/>
            <a:ext cx="1422400" cy="152400"/>
          </a:xfrm>
          <a:prstGeom prst="rect">
            <a:avLst/>
          </a:prstGeom>
        </p:spPr>
        <p:txBody>
          <a:bodyPr vert="horz"/>
          <a:lstStyle>
            <a:lvl1pPr marL="0" indent="0" algn="ctr">
              <a:spcBef>
                <a:spcPts val="0"/>
              </a:spcBef>
              <a:buFontTx/>
              <a:buNone/>
              <a:defRPr sz="500" spc="0">
                <a:solidFill>
                  <a:schemeClr val="tx2"/>
                </a:solidFill>
              </a:defRPr>
            </a:lvl1pPr>
          </a:lstStyle>
          <a:p>
            <a:pPr lvl="0"/>
            <a:r>
              <a:rPr lang="en-US"/>
              <a:t>Click to edit Master text styles</a:t>
            </a:r>
          </a:p>
        </p:txBody>
      </p:sp>
      <p:sp>
        <p:nvSpPr>
          <p:cNvPr id="47" name="Text Placeholder 98"/>
          <p:cNvSpPr>
            <a:spLocks noGrp="1"/>
          </p:cNvSpPr>
          <p:nvPr>
            <p:ph type="body" sz="quarter" idx="61"/>
          </p:nvPr>
        </p:nvSpPr>
        <p:spPr>
          <a:xfrm>
            <a:off x="4478905" y="3753275"/>
            <a:ext cx="1422400" cy="152400"/>
          </a:xfrm>
          <a:prstGeom prst="rect">
            <a:avLst/>
          </a:prstGeom>
        </p:spPr>
        <p:txBody>
          <a:bodyPr vert="horz"/>
          <a:lstStyle>
            <a:lvl1pPr marL="0" indent="0" algn="ctr">
              <a:spcBef>
                <a:spcPts val="0"/>
              </a:spcBef>
              <a:buFontTx/>
              <a:buNone/>
              <a:defRPr sz="500" spc="0">
                <a:solidFill>
                  <a:schemeClr val="tx2"/>
                </a:solidFill>
              </a:defRPr>
            </a:lvl1pPr>
          </a:lstStyle>
          <a:p>
            <a:pPr lvl="0"/>
            <a:r>
              <a:rPr lang="en-US" dirty="0"/>
              <a:t>Click to edit Master text styles</a:t>
            </a:r>
          </a:p>
        </p:txBody>
      </p:sp>
      <p:sp>
        <p:nvSpPr>
          <p:cNvPr id="50" name="Text Placeholder 98"/>
          <p:cNvSpPr>
            <a:spLocks noGrp="1"/>
          </p:cNvSpPr>
          <p:nvPr>
            <p:ph type="body" sz="quarter" idx="64"/>
          </p:nvPr>
        </p:nvSpPr>
        <p:spPr>
          <a:xfrm>
            <a:off x="6311688" y="3753275"/>
            <a:ext cx="1422400" cy="152400"/>
          </a:xfrm>
          <a:prstGeom prst="rect">
            <a:avLst/>
          </a:prstGeom>
        </p:spPr>
        <p:txBody>
          <a:bodyPr vert="horz"/>
          <a:lstStyle>
            <a:lvl1pPr marL="0" indent="0" algn="ctr">
              <a:spcBef>
                <a:spcPts val="0"/>
              </a:spcBef>
              <a:buFontTx/>
              <a:buNone/>
              <a:defRPr sz="500" spc="0">
                <a:solidFill>
                  <a:schemeClr val="tx2"/>
                </a:solidFill>
              </a:defRPr>
            </a:lvl1pPr>
          </a:lstStyle>
          <a:p>
            <a:pPr lvl="0"/>
            <a:r>
              <a:rPr lang="en-US"/>
              <a:t>Click to edit Master text styles</a:t>
            </a:r>
          </a:p>
        </p:txBody>
      </p:sp>
      <p:sp>
        <p:nvSpPr>
          <p:cNvPr id="53" name="Text Placeholder 98"/>
          <p:cNvSpPr>
            <a:spLocks noGrp="1"/>
          </p:cNvSpPr>
          <p:nvPr>
            <p:ph type="body" sz="quarter" idx="67"/>
          </p:nvPr>
        </p:nvSpPr>
        <p:spPr>
          <a:xfrm>
            <a:off x="8147897" y="3759625"/>
            <a:ext cx="1422400" cy="152400"/>
          </a:xfrm>
          <a:prstGeom prst="rect">
            <a:avLst/>
          </a:prstGeom>
        </p:spPr>
        <p:txBody>
          <a:bodyPr vert="horz"/>
          <a:lstStyle>
            <a:lvl1pPr marL="0" indent="0" algn="ctr">
              <a:spcBef>
                <a:spcPts val="0"/>
              </a:spcBef>
              <a:buFontTx/>
              <a:buNone/>
              <a:defRPr sz="500" spc="0">
                <a:solidFill>
                  <a:schemeClr val="tx2"/>
                </a:solidFill>
              </a:defRPr>
            </a:lvl1pPr>
          </a:lstStyle>
          <a:p>
            <a:pPr lvl="0"/>
            <a:r>
              <a:rPr lang="en-US"/>
              <a:t>Click to edit Master text styles</a:t>
            </a:r>
          </a:p>
        </p:txBody>
      </p:sp>
      <p:sp>
        <p:nvSpPr>
          <p:cNvPr id="57" name="Text Placeholder 98"/>
          <p:cNvSpPr>
            <a:spLocks noGrp="1"/>
          </p:cNvSpPr>
          <p:nvPr>
            <p:ph type="body" sz="quarter" idx="70"/>
          </p:nvPr>
        </p:nvSpPr>
        <p:spPr>
          <a:xfrm>
            <a:off x="9984105" y="3759625"/>
            <a:ext cx="1422400" cy="152400"/>
          </a:xfrm>
          <a:prstGeom prst="rect">
            <a:avLst/>
          </a:prstGeom>
        </p:spPr>
        <p:txBody>
          <a:bodyPr vert="horz"/>
          <a:lstStyle>
            <a:lvl1pPr marL="0" indent="0" algn="ctr">
              <a:spcBef>
                <a:spcPts val="0"/>
              </a:spcBef>
              <a:buFontTx/>
              <a:buNone/>
              <a:defRPr sz="500" spc="0">
                <a:solidFill>
                  <a:schemeClr val="tx2"/>
                </a:solidFill>
              </a:defRPr>
            </a:lvl1pPr>
          </a:lstStyle>
          <a:p>
            <a:pPr lvl="0"/>
            <a:r>
              <a:rPr lang="en-US"/>
              <a:t>Click to edit Master text styles</a:t>
            </a:r>
          </a:p>
        </p:txBody>
      </p:sp>
      <p:sp>
        <p:nvSpPr>
          <p:cNvPr id="58" name="Text Placeholder 98"/>
          <p:cNvSpPr>
            <a:spLocks noGrp="1"/>
          </p:cNvSpPr>
          <p:nvPr>
            <p:ph type="body" sz="quarter" idx="72"/>
          </p:nvPr>
        </p:nvSpPr>
        <p:spPr>
          <a:xfrm>
            <a:off x="810721" y="5027450"/>
            <a:ext cx="1422400" cy="152400"/>
          </a:xfrm>
          <a:prstGeom prst="rect">
            <a:avLst/>
          </a:prstGeom>
        </p:spPr>
        <p:txBody>
          <a:bodyPr vert="horz"/>
          <a:lstStyle>
            <a:lvl1pPr marL="0" indent="0" algn="ctr">
              <a:spcBef>
                <a:spcPts val="0"/>
              </a:spcBef>
              <a:buFontTx/>
              <a:buNone/>
              <a:defRPr sz="500" spc="0">
                <a:solidFill>
                  <a:schemeClr val="tx2"/>
                </a:solidFill>
              </a:defRPr>
            </a:lvl1pPr>
          </a:lstStyle>
          <a:p>
            <a:pPr lvl="0"/>
            <a:r>
              <a:rPr lang="en-US"/>
              <a:t>Click to edit Master text styles</a:t>
            </a:r>
          </a:p>
        </p:txBody>
      </p:sp>
      <p:sp>
        <p:nvSpPr>
          <p:cNvPr id="59" name="Text Placeholder 98"/>
          <p:cNvSpPr>
            <a:spLocks noGrp="1"/>
          </p:cNvSpPr>
          <p:nvPr>
            <p:ph type="body" sz="quarter" idx="73"/>
          </p:nvPr>
        </p:nvSpPr>
        <p:spPr>
          <a:xfrm>
            <a:off x="2641639" y="5027450"/>
            <a:ext cx="1422400" cy="152400"/>
          </a:xfrm>
          <a:prstGeom prst="rect">
            <a:avLst/>
          </a:prstGeom>
        </p:spPr>
        <p:txBody>
          <a:bodyPr vert="horz"/>
          <a:lstStyle>
            <a:lvl1pPr marL="0" indent="0" algn="ctr">
              <a:spcBef>
                <a:spcPts val="0"/>
              </a:spcBef>
              <a:buFontTx/>
              <a:buNone/>
              <a:defRPr sz="500" spc="0">
                <a:solidFill>
                  <a:schemeClr val="tx2"/>
                </a:solidFill>
              </a:defRPr>
            </a:lvl1pPr>
          </a:lstStyle>
          <a:p>
            <a:pPr lvl="0"/>
            <a:r>
              <a:rPr lang="en-US"/>
              <a:t>Click to edit Master text styles</a:t>
            </a:r>
          </a:p>
        </p:txBody>
      </p:sp>
      <p:sp>
        <p:nvSpPr>
          <p:cNvPr id="60" name="Text Placeholder 98"/>
          <p:cNvSpPr>
            <a:spLocks noGrp="1"/>
          </p:cNvSpPr>
          <p:nvPr>
            <p:ph type="body" sz="quarter" idx="74"/>
          </p:nvPr>
        </p:nvSpPr>
        <p:spPr>
          <a:xfrm>
            <a:off x="4478905" y="5033800"/>
            <a:ext cx="1422400" cy="152400"/>
          </a:xfrm>
          <a:prstGeom prst="rect">
            <a:avLst/>
          </a:prstGeom>
        </p:spPr>
        <p:txBody>
          <a:bodyPr vert="horz"/>
          <a:lstStyle>
            <a:lvl1pPr marL="0" indent="0" algn="ctr">
              <a:spcBef>
                <a:spcPts val="0"/>
              </a:spcBef>
              <a:buFontTx/>
              <a:buNone/>
              <a:defRPr sz="500" spc="0">
                <a:solidFill>
                  <a:schemeClr val="tx2"/>
                </a:solidFill>
              </a:defRPr>
            </a:lvl1pPr>
          </a:lstStyle>
          <a:p>
            <a:pPr lvl="0"/>
            <a:r>
              <a:rPr lang="en-US"/>
              <a:t>Click to edit Master text styles</a:t>
            </a:r>
          </a:p>
        </p:txBody>
      </p:sp>
      <p:sp>
        <p:nvSpPr>
          <p:cNvPr id="61" name="Text Placeholder 98"/>
          <p:cNvSpPr>
            <a:spLocks noGrp="1"/>
          </p:cNvSpPr>
          <p:nvPr>
            <p:ph type="body" sz="quarter" idx="75"/>
          </p:nvPr>
        </p:nvSpPr>
        <p:spPr>
          <a:xfrm>
            <a:off x="6311688" y="5033800"/>
            <a:ext cx="1422400" cy="152400"/>
          </a:xfrm>
          <a:prstGeom prst="rect">
            <a:avLst/>
          </a:prstGeom>
        </p:spPr>
        <p:txBody>
          <a:bodyPr vert="horz"/>
          <a:lstStyle>
            <a:lvl1pPr marL="0" indent="0" algn="ctr">
              <a:spcBef>
                <a:spcPts val="0"/>
              </a:spcBef>
              <a:buFontTx/>
              <a:buNone/>
              <a:defRPr sz="500" spc="0">
                <a:solidFill>
                  <a:schemeClr val="tx2"/>
                </a:solidFill>
              </a:defRPr>
            </a:lvl1pPr>
          </a:lstStyle>
          <a:p>
            <a:pPr lvl="0"/>
            <a:r>
              <a:rPr lang="en-US"/>
              <a:t>Click to edit Master text styles</a:t>
            </a:r>
          </a:p>
        </p:txBody>
      </p:sp>
      <p:sp>
        <p:nvSpPr>
          <p:cNvPr id="62" name="Text Placeholder 98"/>
          <p:cNvSpPr>
            <a:spLocks noGrp="1"/>
          </p:cNvSpPr>
          <p:nvPr>
            <p:ph type="body" sz="quarter" idx="76"/>
          </p:nvPr>
        </p:nvSpPr>
        <p:spPr>
          <a:xfrm>
            <a:off x="8147897" y="5040150"/>
            <a:ext cx="1422400" cy="152400"/>
          </a:xfrm>
          <a:prstGeom prst="rect">
            <a:avLst/>
          </a:prstGeom>
        </p:spPr>
        <p:txBody>
          <a:bodyPr vert="horz"/>
          <a:lstStyle>
            <a:lvl1pPr marL="0" indent="0" algn="ctr">
              <a:spcBef>
                <a:spcPts val="0"/>
              </a:spcBef>
              <a:buFontTx/>
              <a:buNone/>
              <a:defRPr sz="500" spc="0">
                <a:solidFill>
                  <a:schemeClr val="tx2"/>
                </a:solidFill>
              </a:defRPr>
            </a:lvl1pPr>
          </a:lstStyle>
          <a:p>
            <a:pPr lvl="0"/>
            <a:r>
              <a:rPr lang="en-US"/>
              <a:t>Click to edit Master text styles</a:t>
            </a:r>
          </a:p>
        </p:txBody>
      </p:sp>
      <p:sp>
        <p:nvSpPr>
          <p:cNvPr id="63" name="Text Placeholder 98"/>
          <p:cNvSpPr>
            <a:spLocks noGrp="1"/>
          </p:cNvSpPr>
          <p:nvPr>
            <p:ph type="body" sz="quarter" idx="77"/>
          </p:nvPr>
        </p:nvSpPr>
        <p:spPr>
          <a:xfrm>
            <a:off x="9984105" y="5040150"/>
            <a:ext cx="1422400" cy="152400"/>
          </a:xfrm>
          <a:prstGeom prst="rect">
            <a:avLst/>
          </a:prstGeom>
        </p:spPr>
        <p:txBody>
          <a:bodyPr vert="horz"/>
          <a:lstStyle>
            <a:lvl1pPr marL="0" indent="0" algn="ctr">
              <a:spcBef>
                <a:spcPts val="0"/>
              </a:spcBef>
              <a:buFontTx/>
              <a:buNone/>
              <a:defRPr sz="500" spc="0">
                <a:solidFill>
                  <a:schemeClr val="tx2"/>
                </a:solidFill>
              </a:defRPr>
            </a:lvl1pPr>
          </a:lstStyle>
          <a:p>
            <a:pPr lvl="0"/>
            <a:r>
              <a:rPr lang="en-US"/>
              <a:t>Click to edit Master text styles</a:t>
            </a:r>
          </a:p>
        </p:txBody>
      </p:sp>
      <p:sp>
        <p:nvSpPr>
          <p:cNvPr id="64" name="Text Placeholder 98"/>
          <p:cNvSpPr>
            <a:spLocks noGrp="1"/>
          </p:cNvSpPr>
          <p:nvPr>
            <p:ph type="body" sz="quarter" idx="78"/>
          </p:nvPr>
        </p:nvSpPr>
        <p:spPr>
          <a:xfrm>
            <a:off x="810721" y="1645562"/>
            <a:ext cx="1422400" cy="152400"/>
          </a:xfrm>
          <a:prstGeom prst="rect">
            <a:avLst/>
          </a:prstGeom>
        </p:spPr>
        <p:txBody>
          <a:bodyPr vert="horz"/>
          <a:lstStyle>
            <a:lvl1pPr marL="0" indent="0" algn="ctr">
              <a:spcBef>
                <a:spcPts val="0"/>
              </a:spcBef>
              <a:buFontTx/>
              <a:buNone/>
              <a:defRPr sz="500" spc="0">
                <a:solidFill>
                  <a:schemeClr val="tx2"/>
                </a:solidFill>
              </a:defRPr>
            </a:lvl1pPr>
          </a:lstStyle>
          <a:p>
            <a:pPr lvl="0"/>
            <a:r>
              <a:rPr lang="en-US" dirty="0"/>
              <a:t>Click to edit Master text styles</a:t>
            </a:r>
          </a:p>
        </p:txBody>
      </p:sp>
      <p:sp>
        <p:nvSpPr>
          <p:cNvPr id="65" name="Text Placeholder 98"/>
          <p:cNvSpPr>
            <a:spLocks noGrp="1"/>
          </p:cNvSpPr>
          <p:nvPr>
            <p:ph type="body" sz="quarter" idx="79"/>
          </p:nvPr>
        </p:nvSpPr>
        <p:spPr>
          <a:xfrm>
            <a:off x="2641639" y="1645562"/>
            <a:ext cx="1422400" cy="152400"/>
          </a:xfrm>
          <a:prstGeom prst="rect">
            <a:avLst/>
          </a:prstGeom>
        </p:spPr>
        <p:txBody>
          <a:bodyPr vert="horz"/>
          <a:lstStyle>
            <a:lvl1pPr marL="0" indent="0" algn="ctr">
              <a:spcBef>
                <a:spcPts val="0"/>
              </a:spcBef>
              <a:buFontTx/>
              <a:buNone/>
              <a:defRPr sz="500" spc="0">
                <a:solidFill>
                  <a:schemeClr val="tx2"/>
                </a:solidFill>
              </a:defRPr>
            </a:lvl1pPr>
          </a:lstStyle>
          <a:p>
            <a:pPr lvl="0"/>
            <a:r>
              <a:rPr lang="en-US" dirty="0"/>
              <a:t>Click to edit Master text styles</a:t>
            </a:r>
          </a:p>
        </p:txBody>
      </p:sp>
      <p:sp>
        <p:nvSpPr>
          <p:cNvPr id="66" name="Text Placeholder 98"/>
          <p:cNvSpPr>
            <a:spLocks noGrp="1"/>
          </p:cNvSpPr>
          <p:nvPr>
            <p:ph type="body" sz="quarter" idx="80"/>
          </p:nvPr>
        </p:nvSpPr>
        <p:spPr>
          <a:xfrm>
            <a:off x="4478905" y="1645562"/>
            <a:ext cx="1422400" cy="152400"/>
          </a:xfrm>
          <a:prstGeom prst="rect">
            <a:avLst/>
          </a:prstGeom>
        </p:spPr>
        <p:txBody>
          <a:bodyPr vert="horz"/>
          <a:lstStyle>
            <a:lvl1pPr marL="0" indent="0" algn="ctr">
              <a:spcBef>
                <a:spcPts val="0"/>
              </a:spcBef>
              <a:buFontTx/>
              <a:buNone/>
              <a:defRPr sz="500" spc="0">
                <a:solidFill>
                  <a:schemeClr val="tx2"/>
                </a:solidFill>
              </a:defRPr>
            </a:lvl1pPr>
          </a:lstStyle>
          <a:p>
            <a:pPr lvl="0"/>
            <a:r>
              <a:rPr lang="en-US" dirty="0"/>
              <a:t>Click to edit Master text styles</a:t>
            </a:r>
          </a:p>
        </p:txBody>
      </p:sp>
      <p:sp>
        <p:nvSpPr>
          <p:cNvPr id="73" name="Text Placeholder 98"/>
          <p:cNvSpPr>
            <a:spLocks noGrp="1"/>
          </p:cNvSpPr>
          <p:nvPr>
            <p:ph type="body" sz="quarter" idx="82"/>
          </p:nvPr>
        </p:nvSpPr>
        <p:spPr>
          <a:xfrm>
            <a:off x="810721" y="2947312"/>
            <a:ext cx="1422400" cy="152400"/>
          </a:xfrm>
          <a:prstGeom prst="rect">
            <a:avLst/>
          </a:prstGeom>
        </p:spPr>
        <p:txBody>
          <a:bodyPr vert="horz"/>
          <a:lstStyle>
            <a:lvl1pPr marL="0" indent="0" algn="ctr">
              <a:spcBef>
                <a:spcPts val="0"/>
              </a:spcBef>
              <a:buFontTx/>
              <a:buNone/>
              <a:defRPr sz="500" spc="0">
                <a:solidFill>
                  <a:schemeClr val="tx2"/>
                </a:solidFill>
              </a:defRPr>
            </a:lvl1pPr>
          </a:lstStyle>
          <a:p>
            <a:pPr lvl="0"/>
            <a:r>
              <a:rPr lang="en-US" dirty="0"/>
              <a:t>Click to edit Master text styles</a:t>
            </a:r>
          </a:p>
        </p:txBody>
      </p:sp>
      <p:sp>
        <p:nvSpPr>
          <p:cNvPr id="74" name="Text Placeholder 98"/>
          <p:cNvSpPr>
            <a:spLocks noGrp="1"/>
          </p:cNvSpPr>
          <p:nvPr>
            <p:ph type="body" sz="quarter" idx="83"/>
          </p:nvPr>
        </p:nvSpPr>
        <p:spPr>
          <a:xfrm>
            <a:off x="2641639" y="2947312"/>
            <a:ext cx="1422400" cy="152400"/>
          </a:xfrm>
          <a:prstGeom prst="rect">
            <a:avLst/>
          </a:prstGeom>
        </p:spPr>
        <p:txBody>
          <a:bodyPr vert="horz"/>
          <a:lstStyle>
            <a:lvl1pPr marL="0" indent="0" algn="ctr">
              <a:spcBef>
                <a:spcPts val="0"/>
              </a:spcBef>
              <a:buFontTx/>
              <a:buNone/>
              <a:defRPr sz="500" spc="0">
                <a:solidFill>
                  <a:schemeClr val="tx2"/>
                </a:solidFill>
              </a:defRPr>
            </a:lvl1pPr>
          </a:lstStyle>
          <a:p>
            <a:pPr lvl="0"/>
            <a:r>
              <a:rPr lang="en-US" dirty="0"/>
              <a:t>Click to edit Master text styles</a:t>
            </a:r>
          </a:p>
        </p:txBody>
      </p:sp>
      <p:sp>
        <p:nvSpPr>
          <p:cNvPr id="75" name="Text Placeholder 98"/>
          <p:cNvSpPr>
            <a:spLocks noGrp="1"/>
          </p:cNvSpPr>
          <p:nvPr>
            <p:ph type="body" sz="quarter" idx="84"/>
          </p:nvPr>
        </p:nvSpPr>
        <p:spPr>
          <a:xfrm>
            <a:off x="4478905" y="2947312"/>
            <a:ext cx="1422400" cy="152400"/>
          </a:xfrm>
          <a:prstGeom prst="rect">
            <a:avLst/>
          </a:prstGeom>
        </p:spPr>
        <p:txBody>
          <a:bodyPr vert="horz"/>
          <a:lstStyle>
            <a:lvl1pPr marL="0" indent="0" algn="ctr">
              <a:spcBef>
                <a:spcPts val="0"/>
              </a:spcBef>
              <a:buFontTx/>
              <a:buNone/>
              <a:defRPr sz="500" spc="0">
                <a:solidFill>
                  <a:schemeClr val="tx2"/>
                </a:solidFill>
              </a:defRPr>
            </a:lvl1pPr>
          </a:lstStyle>
          <a:p>
            <a:pPr lvl="0"/>
            <a:r>
              <a:rPr lang="en-US" dirty="0"/>
              <a:t>Click to edit Master text styles</a:t>
            </a:r>
          </a:p>
        </p:txBody>
      </p:sp>
      <p:sp>
        <p:nvSpPr>
          <p:cNvPr id="76" name="Text Placeholder 98"/>
          <p:cNvSpPr>
            <a:spLocks noGrp="1"/>
          </p:cNvSpPr>
          <p:nvPr>
            <p:ph type="body" sz="quarter" idx="85"/>
          </p:nvPr>
        </p:nvSpPr>
        <p:spPr>
          <a:xfrm>
            <a:off x="810721" y="4249062"/>
            <a:ext cx="1422400" cy="152400"/>
          </a:xfrm>
          <a:prstGeom prst="rect">
            <a:avLst/>
          </a:prstGeom>
        </p:spPr>
        <p:txBody>
          <a:bodyPr vert="horz"/>
          <a:lstStyle>
            <a:lvl1pPr marL="0" indent="0" algn="ctr">
              <a:spcBef>
                <a:spcPts val="0"/>
              </a:spcBef>
              <a:buFontTx/>
              <a:buNone/>
              <a:defRPr sz="500" spc="0">
                <a:solidFill>
                  <a:schemeClr val="tx2"/>
                </a:solidFill>
              </a:defRPr>
            </a:lvl1pPr>
          </a:lstStyle>
          <a:p>
            <a:pPr lvl="0"/>
            <a:r>
              <a:rPr lang="en-US" dirty="0"/>
              <a:t>Click to edit Master text styles</a:t>
            </a:r>
          </a:p>
        </p:txBody>
      </p:sp>
      <p:sp>
        <p:nvSpPr>
          <p:cNvPr id="77" name="Text Placeholder 98"/>
          <p:cNvSpPr>
            <a:spLocks noGrp="1"/>
          </p:cNvSpPr>
          <p:nvPr>
            <p:ph type="body" sz="quarter" idx="86"/>
          </p:nvPr>
        </p:nvSpPr>
        <p:spPr>
          <a:xfrm>
            <a:off x="2641639" y="4249062"/>
            <a:ext cx="1422400" cy="152400"/>
          </a:xfrm>
          <a:prstGeom prst="rect">
            <a:avLst/>
          </a:prstGeom>
        </p:spPr>
        <p:txBody>
          <a:bodyPr vert="horz"/>
          <a:lstStyle>
            <a:lvl1pPr marL="0" indent="0" algn="ctr">
              <a:spcBef>
                <a:spcPts val="0"/>
              </a:spcBef>
              <a:buFontTx/>
              <a:buNone/>
              <a:defRPr sz="500" spc="0">
                <a:solidFill>
                  <a:schemeClr val="tx2"/>
                </a:solidFill>
              </a:defRPr>
            </a:lvl1pPr>
          </a:lstStyle>
          <a:p>
            <a:pPr lvl="0"/>
            <a:r>
              <a:rPr lang="en-US" dirty="0"/>
              <a:t>Click to edit Master text styles</a:t>
            </a:r>
          </a:p>
        </p:txBody>
      </p:sp>
      <p:sp>
        <p:nvSpPr>
          <p:cNvPr id="78" name="Text Placeholder 98"/>
          <p:cNvSpPr>
            <a:spLocks noGrp="1"/>
          </p:cNvSpPr>
          <p:nvPr>
            <p:ph type="body" sz="quarter" idx="87"/>
          </p:nvPr>
        </p:nvSpPr>
        <p:spPr>
          <a:xfrm>
            <a:off x="4478905" y="4249062"/>
            <a:ext cx="1422400" cy="152400"/>
          </a:xfrm>
          <a:prstGeom prst="rect">
            <a:avLst/>
          </a:prstGeom>
        </p:spPr>
        <p:txBody>
          <a:bodyPr vert="horz"/>
          <a:lstStyle>
            <a:lvl1pPr marL="0" indent="0" algn="ctr">
              <a:spcBef>
                <a:spcPts val="0"/>
              </a:spcBef>
              <a:buFontTx/>
              <a:buNone/>
              <a:defRPr sz="500" spc="0">
                <a:solidFill>
                  <a:schemeClr val="tx2"/>
                </a:solidFill>
              </a:defRPr>
            </a:lvl1pPr>
          </a:lstStyle>
          <a:p>
            <a:pPr lvl="0"/>
            <a:r>
              <a:rPr lang="en-US" dirty="0"/>
              <a:t>Click to edit Master text styles</a:t>
            </a:r>
          </a:p>
        </p:txBody>
      </p:sp>
      <p:sp>
        <p:nvSpPr>
          <p:cNvPr id="79" name="Text Placeholder 98"/>
          <p:cNvSpPr>
            <a:spLocks noGrp="1"/>
          </p:cNvSpPr>
          <p:nvPr>
            <p:ph type="body" sz="quarter" idx="88"/>
          </p:nvPr>
        </p:nvSpPr>
        <p:spPr>
          <a:xfrm>
            <a:off x="810721" y="5528587"/>
            <a:ext cx="1422400" cy="152400"/>
          </a:xfrm>
          <a:prstGeom prst="rect">
            <a:avLst/>
          </a:prstGeom>
        </p:spPr>
        <p:txBody>
          <a:bodyPr vert="horz"/>
          <a:lstStyle>
            <a:lvl1pPr marL="0" indent="0" algn="ctr">
              <a:spcBef>
                <a:spcPts val="0"/>
              </a:spcBef>
              <a:buFontTx/>
              <a:buNone/>
              <a:defRPr sz="500" spc="0">
                <a:solidFill>
                  <a:schemeClr val="tx2"/>
                </a:solidFill>
              </a:defRPr>
            </a:lvl1pPr>
          </a:lstStyle>
          <a:p>
            <a:pPr lvl="0"/>
            <a:r>
              <a:rPr lang="en-US" dirty="0"/>
              <a:t>Click to edit Master text styles</a:t>
            </a:r>
          </a:p>
        </p:txBody>
      </p:sp>
      <p:sp>
        <p:nvSpPr>
          <p:cNvPr id="80" name="Text Placeholder 98"/>
          <p:cNvSpPr>
            <a:spLocks noGrp="1"/>
          </p:cNvSpPr>
          <p:nvPr>
            <p:ph type="body" sz="quarter" idx="89"/>
          </p:nvPr>
        </p:nvSpPr>
        <p:spPr>
          <a:xfrm>
            <a:off x="2641639" y="5528587"/>
            <a:ext cx="1422400" cy="152400"/>
          </a:xfrm>
          <a:prstGeom prst="rect">
            <a:avLst/>
          </a:prstGeom>
        </p:spPr>
        <p:txBody>
          <a:bodyPr vert="horz"/>
          <a:lstStyle>
            <a:lvl1pPr marL="0" indent="0" algn="ctr">
              <a:spcBef>
                <a:spcPts val="0"/>
              </a:spcBef>
              <a:buFontTx/>
              <a:buNone/>
              <a:defRPr sz="500" spc="0">
                <a:solidFill>
                  <a:schemeClr val="tx2"/>
                </a:solidFill>
              </a:defRPr>
            </a:lvl1pPr>
          </a:lstStyle>
          <a:p>
            <a:pPr lvl="0"/>
            <a:r>
              <a:rPr lang="en-US" dirty="0"/>
              <a:t>Click to edit Master text styles</a:t>
            </a:r>
          </a:p>
        </p:txBody>
      </p:sp>
      <p:sp>
        <p:nvSpPr>
          <p:cNvPr id="81" name="Text Placeholder 98"/>
          <p:cNvSpPr>
            <a:spLocks noGrp="1"/>
          </p:cNvSpPr>
          <p:nvPr>
            <p:ph type="body" sz="quarter" idx="90"/>
          </p:nvPr>
        </p:nvSpPr>
        <p:spPr>
          <a:xfrm>
            <a:off x="4478905" y="5528587"/>
            <a:ext cx="1422400" cy="152400"/>
          </a:xfrm>
          <a:prstGeom prst="rect">
            <a:avLst/>
          </a:prstGeom>
        </p:spPr>
        <p:txBody>
          <a:bodyPr vert="horz"/>
          <a:lstStyle>
            <a:lvl1pPr marL="0" indent="0" algn="ctr">
              <a:spcBef>
                <a:spcPts val="0"/>
              </a:spcBef>
              <a:buFontTx/>
              <a:buNone/>
              <a:defRPr sz="500" spc="0">
                <a:solidFill>
                  <a:schemeClr val="tx2"/>
                </a:solidFill>
              </a:defRPr>
            </a:lvl1pPr>
          </a:lstStyle>
          <a:p>
            <a:pPr lvl="0"/>
            <a:r>
              <a:rPr lang="en-US" dirty="0"/>
              <a:t>Click to edit Master text styles</a:t>
            </a:r>
          </a:p>
        </p:txBody>
      </p:sp>
      <p:sp>
        <p:nvSpPr>
          <p:cNvPr id="82" name="Text Placeholder 98"/>
          <p:cNvSpPr>
            <a:spLocks noGrp="1"/>
          </p:cNvSpPr>
          <p:nvPr>
            <p:ph type="body" sz="quarter" idx="91"/>
          </p:nvPr>
        </p:nvSpPr>
        <p:spPr>
          <a:xfrm>
            <a:off x="6311688" y="5528587"/>
            <a:ext cx="1422400" cy="152400"/>
          </a:xfrm>
          <a:prstGeom prst="rect">
            <a:avLst/>
          </a:prstGeom>
        </p:spPr>
        <p:txBody>
          <a:bodyPr vert="horz"/>
          <a:lstStyle>
            <a:lvl1pPr marL="0" indent="0" algn="ctr">
              <a:spcBef>
                <a:spcPts val="0"/>
              </a:spcBef>
              <a:buFontTx/>
              <a:buNone/>
              <a:defRPr sz="500" spc="0">
                <a:solidFill>
                  <a:schemeClr val="tx2"/>
                </a:solidFill>
              </a:defRPr>
            </a:lvl1pPr>
          </a:lstStyle>
          <a:p>
            <a:pPr lvl="0"/>
            <a:r>
              <a:rPr lang="en-US" dirty="0"/>
              <a:t>Click to edit Master text styles</a:t>
            </a:r>
          </a:p>
        </p:txBody>
      </p:sp>
      <p:sp>
        <p:nvSpPr>
          <p:cNvPr id="83" name="Text Placeholder 98"/>
          <p:cNvSpPr>
            <a:spLocks noGrp="1"/>
          </p:cNvSpPr>
          <p:nvPr>
            <p:ph type="body" sz="quarter" idx="92"/>
          </p:nvPr>
        </p:nvSpPr>
        <p:spPr>
          <a:xfrm>
            <a:off x="8147897" y="5528587"/>
            <a:ext cx="1422400" cy="152400"/>
          </a:xfrm>
          <a:prstGeom prst="rect">
            <a:avLst/>
          </a:prstGeom>
        </p:spPr>
        <p:txBody>
          <a:bodyPr vert="horz"/>
          <a:lstStyle>
            <a:lvl1pPr marL="0" indent="0" algn="ctr">
              <a:spcBef>
                <a:spcPts val="0"/>
              </a:spcBef>
              <a:buFontTx/>
              <a:buNone/>
              <a:defRPr sz="500" spc="0">
                <a:solidFill>
                  <a:schemeClr val="tx2"/>
                </a:solidFill>
              </a:defRPr>
            </a:lvl1pPr>
          </a:lstStyle>
          <a:p>
            <a:pPr lvl="0"/>
            <a:r>
              <a:rPr lang="en-US" dirty="0"/>
              <a:t>Click to edit Master text styles</a:t>
            </a:r>
          </a:p>
        </p:txBody>
      </p:sp>
      <p:sp>
        <p:nvSpPr>
          <p:cNvPr id="84" name="Text Placeholder 98"/>
          <p:cNvSpPr>
            <a:spLocks noGrp="1"/>
          </p:cNvSpPr>
          <p:nvPr>
            <p:ph type="body" sz="quarter" idx="93"/>
          </p:nvPr>
        </p:nvSpPr>
        <p:spPr>
          <a:xfrm>
            <a:off x="9984105" y="5528587"/>
            <a:ext cx="1422400" cy="152400"/>
          </a:xfrm>
          <a:prstGeom prst="rect">
            <a:avLst/>
          </a:prstGeom>
        </p:spPr>
        <p:txBody>
          <a:bodyPr vert="horz"/>
          <a:lstStyle>
            <a:lvl1pPr marL="0" indent="0" algn="ctr">
              <a:spcBef>
                <a:spcPts val="0"/>
              </a:spcBef>
              <a:buFontTx/>
              <a:buNone/>
              <a:defRPr sz="500" spc="0">
                <a:solidFill>
                  <a:schemeClr val="tx2"/>
                </a:solidFill>
              </a:defRPr>
            </a:lvl1pPr>
          </a:lstStyle>
          <a:p>
            <a:pPr lvl="0"/>
            <a:r>
              <a:rPr lang="en-US" dirty="0"/>
              <a:t>Click to edit Master text styles</a:t>
            </a:r>
          </a:p>
        </p:txBody>
      </p:sp>
      <p:sp>
        <p:nvSpPr>
          <p:cNvPr id="85" name="Text Placeholder 98"/>
          <p:cNvSpPr>
            <a:spLocks noGrp="1"/>
          </p:cNvSpPr>
          <p:nvPr>
            <p:ph type="body" sz="quarter" idx="94"/>
          </p:nvPr>
        </p:nvSpPr>
        <p:spPr>
          <a:xfrm>
            <a:off x="6311688" y="1645562"/>
            <a:ext cx="1422400" cy="152400"/>
          </a:xfrm>
          <a:prstGeom prst="rect">
            <a:avLst/>
          </a:prstGeom>
        </p:spPr>
        <p:txBody>
          <a:bodyPr vert="horz"/>
          <a:lstStyle>
            <a:lvl1pPr marL="0" indent="0" algn="ctr">
              <a:spcBef>
                <a:spcPts val="0"/>
              </a:spcBef>
              <a:buFontTx/>
              <a:buNone/>
              <a:defRPr sz="500" spc="0">
                <a:solidFill>
                  <a:schemeClr val="tx2"/>
                </a:solidFill>
              </a:defRPr>
            </a:lvl1pPr>
          </a:lstStyle>
          <a:p>
            <a:pPr lvl="0"/>
            <a:r>
              <a:rPr lang="en-US" dirty="0"/>
              <a:t>Click to edit Master text styles</a:t>
            </a:r>
          </a:p>
        </p:txBody>
      </p:sp>
      <p:sp>
        <p:nvSpPr>
          <p:cNvPr id="86" name="Text Placeholder 98"/>
          <p:cNvSpPr>
            <a:spLocks noGrp="1"/>
          </p:cNvSpPr>
          <p:nvPr>
            <p:ph type="body" sz="quarter" idx="95"/>
          </p:nvPr>
        </p:nvSpPr>
        <p:spPr>
          <a:xfrm>
            <a:off x="8147897" y="1645562"/>
            <a:ext cx="1422400" cy="152400"/>
          </a:xfrm>
          <a:prstGeom prst="rect">
            <a:avLst/>
          </a:prstGeom>
        </p:spPr>
        <p:txBody>
          <a:bodyPr vert="horz"/>
          <a:lstStyle>
            <a:lvl1pPr marL="0" indent="0" algn="ctr">
              <a:spcBef>
                <a:spcPts val="0"/>
              </a:spcBef>
              <a:buFontTx/>
              <a:buNone/>
              <a:defRPr sz="500" spc="0">
                <a:solidFill>
                  <a:schemeClr val="tx2"/>
                </a:solidFill>
              </a:defRPr>
            </a:lvl1pPr>
          </a:lstStyle>
          <a:p>
            <a:pPr lvl="0"/>
            <a:r>
              <a:rPr lang="en-US" dirty="0"/>
              <a:t>Click to edit Master text styles</a:t>
            </a:r>
          </a:p>
        </p:txBody>
      </p:sp>
      <p:sp>
        <p:nvSpPr>
          <p:cNvPr id="87" name="Text Placeholder 98"/>
          <p:cNvSpPr>
            <a:spLocks noGrp="1"/>
          </p:cNvSpPr>
          <p:nvPr>
            <p:ph type="body" sz="quarter" idx="96"/>
          </p:nvPr>
        </p:nvSpPr>
        <p:spPr>
          <a:xfrm>
            <a:off x="9984105" y="1645562"/>
            <a:ext cx="1422400" cy="152400"/>
          </a:xfrm>
          <a:prstGeom prst="rect">
            <a:avLst/>
          </a:prstGeom>
        </p:spPr>
        <p:txBody>
          <a:bodyPr vert="horz"/>
          <a:lstStyle>
            <a:lvl1pPr marL="0" indent="0" algn="ctr">
              <a:spcBef>
                <a:spcPts val="0"/>
              </a:spcBef>
              <a:buFontTx/>
              <a:buNone/>
              <a:defRPr sz="500" spc="0">
                <a:solidFill>
                  <a:schemeClr val="tx2"/>
                </a:solidFill>
              </a:defRPr>
            </a:lvl1pPr>
          </a:lstStyle>
          <a:p>
            <a:pPr lvl="0"/>
            <a:r>
              <a:rPr lang="en-US" dirty="0"/>
              <a:t>Click to edit Master text styles</a:t>
            </a:r>
          </a:p>
        </p:txBody>
      </p:sp>
      <p:sp>
        <p:nvSpPr>
          <p:cNvPr id="88" name="Text Placeholder 98"/>
          <p:cNvSpPr>
            <a:spLocks noGrp="1"/>
          </p:cNvSpPr>
          <p:nvPr>
            <p:ph type="body" sz="quarter" idx="97"/>
          </p:nvPr>
        </p:nvSpPr>
        <p:spPr>
          <a:xfrm>
            <a:off x="6311688" y="2947312"/>
            <a:ext cx="1422400" cy="152400"/>
          </a:xfrm>
          <a:prstGeom prst="rect">
            <a:avLst/>
          </a:prstGeom>
        </p:spPr>
        <p:txBody>
          <a:bodyPr vert="horz"/>
          <a:lstStyle>
            <a:lvl1pPr marL="0" indent="0" algn="ctr">
              <a:spcBef>
                <a:spcPts val="0"/>
              </a:spcBef>
              <a:buFontTx/>
              <a:buNone/>
              <a:defRPr sz="500" spc="0">
                <a:solidFill>
                  <a:schemeClr val="tx2"/>
                </a:solidFill>
              </a:defRPr>
            </a:lvl1pPr>
          </a:lstStyle>
          <a:p>
            <a:pPr lvl="0"/>
            <a:r>
              <a:rPr lang="en-US" dirty="0"/>
              <a:t>Click to edit Master text styles</a:t>
            </a:r>
          </a:p>
        </p:txBody>
      </p:sp>
      <p:sp>
        <p:nvSpPr>
          <p:cNvPr id="89" name="Text Placeholder 98"/>
          <p:cNvSpPr>
            <a:spLocks noGrp="1"/>
          </p:cNvSpPr>
          <p:nvPr>
            <p:ph type="body" sz="quarter" idx="98"/>
          </p:nvPr>
        </p:nvSpPr>
        <p:spPr>
          <a:xfrm>
            <a:off x="8147897" y="2947312"/>
            <a:ext cx="1422400" cy="152400"/>
          </a:xfrm>
          <a:prstGeom prst="rect">
            <a:avLst/>
          </a:prstGeom>
        </p:spPr>
        <p:txBody>
          <a:bodyPr vert="horz"/>
          <a:lstStyle>
            <a:lvl1pPr marL="0" indent="0" algn="ctr">
              <a:spcBef>
                <a:spcPts val="0"/>
              </a:spcBef>
              <a:buFontTx/>
              <a:buNone/>
              <a:defRPr sz="500" spc="0">
                <a:solidFill>
                  <a:schemeClr val="tx2"/>
                </a:solidFill>
              </a:defRPr>
            </a:lvl1pPr>
          </a:lstStyle>
          <a:p>
            <a:pPr lvl="0"/>
            <a:r>
              <a:rPr lang="en-US" dirty="0"/>
              <a:t>Click to edit Master text styles</a:t>
            </a:r>
          </a:p>
        </p:txBody>
      </p:sp>
      <p:sp>
        <p:nvSpPr>
          <p:cNvPr id="90" name="Text Placeholder 98"/>
          <p:cNvSpPr>
            <a:spLocks noGrp="1"/>
          </p:cNvSpPr>
          <p:nvPr>
            <p:ph type="body" sz="quarter" idx="99"/>
          </p:nvPr>
        </p:nvSpPr>
        <p:spPr>
          <a:xfrm>
            <a:off x="9984105" y="2947312"/>
            <a:ext cx="1422400" cy="152400"/>
          </a:xfrm>
          <a:prstGeom prst="rect">
            <a:avLst/>
          </a:prstGeom>
        </p:spPr>
        <p:txBody>
          <a:bodyPr vert="horz"/>
          <a:lstStyle>
            <a:lvl1pPr marL="0" indent="0" algn="ctr">
              <a:spcBef>
                <a:spcPts val="0"/>
              </a:spcBef>
              <a:buFontTx/>
              <a:buNone/>
              <a:defRPr sz="500" spc="0">
                <a:solidFill>
                  <a:schemeClr val="tx2"/>
                </a:solidFill>
              </a:defRPr>
            </a:lvl1pPr>
          </a:lstStyle>
          <a:p>
            <a:pPr lvl="0"/>
            <a:r>
              <a:rPr lang="en-US" dirty="0"/>
              <a:t>Click to edit Master text styles</a:t>
            </a:r>
          </a:p>
        </p:txBody>
      </p:sp>
      <p:sp>
        <p:nvSpPr>
          <p:cNvPr id="91" name="Text Placeholder 98"/>
          <p:cNvSpPr>
            <a:spLocks noGrp="1"/>
          </p:cNvSpPr>
          <p:nvPr>
            <p:ph type="body" sz="quarter" idx="100"/>
          </p:nvPr>
        </p:nvSpPr>
        <p:spPr>
          <a:xfrm>
            <a:off x="6311688" y="4249062"/>
            <a:ext cx="1422400" cy="152400"/>
          </a:xfrm>
          <a:prstGeom prst="rect">
            <a:avLst/>
          </a:prstGeom>
        </p:spPr>
        <p:txBody>
          <a:bodyPr vert="horz"/>
          <a:lstStyle>
            <a:lvl1pPr marL="0" indent="0" algn="ctr">
              <a:spcBef>
                <a:spcPts val="0"/>
              </a:spcBef>
              <a:buFontTx/>
              <a:buNone/>
              <a:defRPr sz="500" spc="0">
                <a:solidFill>
                  <a:schemeClr val="tx2"/>
                </a:solidFill>
              </a:defRPr>
            </a:lvl1pPr>
          </a:lstStyle>
          <a:p>
            <a:pPr lvl="0"/>
            <a:r>
              <a:rPr lang="en-US" dirty="0"/>
              <a:t>Click to edit Master text styles</a:t>
            </a:r>
          </a:p>
        </p:txBody>
      </p:sp>
      <p:sp>
        <p:nvSpPr>
          <p:cNvPr id="92" name="Text Placeholder 98"/>
          <p:cNvSpPr>
            <a:spLocks noGrp="1"/>
          </p:cNvSpPr>
          <p:nvPr>
            <p:ph type="body" sz="quarter" idx="101"/>
          </p:nvPr>
        </p:nvSpPr>
        <p:spPr>
          <a:xfrm>
            <a:off x="8147897" y="4249062"/>
            <a:ext cx="1422400" cy="152400"/>
          </a:xfrm>
          <a:prstGeom prst="rect">
            <a:avLst/>
          </a:prstGeom>
        </p:spPr>
        <p:txBody>
          <a:bodyPr vert="horz"/>
          <a:lstStyle>
            <a:lvl1pPr marL="0" indent="0" algn="ctr">
              <a:spcBef>
                <a:spcPts val="0"/>
              </a:spcBef>
              <a:buFontTx/>
              <a:buNone/>
              <a:defRPr sz="500" spc="0">
                <a:solidFill>
                  <a:schemeClr val="tx2"/>
                </a:solidFill>
              </a:defRPr>
            </a:lvl1pPr>
          </a:lstStyle>
          <a:p>
            <a:pPr lvl="0"/>
            <a:r>
              <a:rPr lang="en-US" dirty="0"/>
              <a:t>Click to edit Master text styles</a:t>
            </a:r>
          </a:p>
        </p:txBody>
      </p:sp>
      <p:sp>
        <p:nvSpPr>
          <p:cNvPr id="93" name="Text Placeholder 98"/>
          <p:cNvSpPr>
            <a:spLocks noGrp="1"/>
          </p:cNvSpPr>
          <p:nvPr>
            <p:ph type="body" sz="quarter" idx="102"/>
          </p:nvPr>
        </p:nvSpPr>
        <p:spPr>
          <a:xfrm>
            <a:off x="9984105" y="4249062"/>
            <a:ext cx="1422400" cy="152400"/>
          </a:xfrm>
          <a:prstGeom prst="rect">
            <a:avLst/>
          </a:prstGeom>
        </p:spPr>
        <p:txBody>
          <a:bodyPr vert="horz"/>
          <a:lstStyle>
            <a:lvl1pPr marL="0" indent="0" algn="ctr">
              <a:spcBef>
                <a:spcPts val="0"/>
              </a:spcBef>
              <a:buFontTx/>
              <a:buNone/>
              <a:defRPr sz="500" spc="0">
                <a:solidFill>
                  <a:schemeClr val="tx2"/>
                </a:solidFill>
              </a:defRPr>
            </a:lvl1pPr>
          </a:lstStyle>
          <a:p>
            <a:pPr lvl="0"/>
            <a:r>
              <a:rPr lang="en-US" dirty="0"/>
              <a:t>Click to edit Master text styles</a:t>
            </a:r>
          </a:p>
        </p:txBody>
      </p:sp>
      <p:sp>
        <p:nvSpPr>
          <p:cNvPr id="108" name="Title 1"/>
          <p:cNvSpPr>
            <a:spLocks noGrp="1"/>
          </p:cNvSpPr>
          <p:nvPr>
            <p:ph type="title"/>
          </p:nvPr>
        </p:nvSpPr>
        <p:spPr>
          <a:xfrm>
            <a:off x="487680" y="457200"/>
            <a:ext cx="11216640" cy="502624"/>
          </a:xfrm>
        </p:spPr>
        <p:txBody>
          <a:bodyPr/>
          <a:lstStyle>
            <a:lvl1pPr algn="l">
              <a:defRPr sz="2000" cap="all" spc="0">
                <a:solidFill>
                  <a:srgbClr val="002D62"/>
                </a:solidFill>
              </a:defRPr>
            </a:lvl1pPr>
          </a:lstStyle>
          <a:p>
            <a:r>
              <a:rPr lang="en-US" dirty="0"/>
              <a:t>Click to edit Master title style</a:t>
            </a:r>
          </a:p>
        </p:txBody>
      </p:sp>
      <p:sp>
        <p:nvSpPr>
          <p:cNvPr id="109" name="Text Placeholder 12"/>
          <p:cNvSpPr>
            <a:spLocks noGrp="1"/>
          </p:cNvSpPr>
          <p:nvPr>
            <p:ph type="body" sz="quarter" idx="19"/>
          </p:nvPr>
        </p:nvSpPr>
        <p:spPr>
          <a:xfrm>
            <a:off x="487680" y="164680"/>
            <a:ext cx="9753600" cy="209550"/>
          </a:xfrm>
          <a:prstGeom prst="rect">
            <a:avLst/>
          </a:prstGeom>
        </p:spPr>
        <p:txBody>
          <a:bodyPr vert="horz"/>
          <a:lstStyle>
            <a:lvl1pPr marL="0" indent="0">
              <a:buFontTx/>
              <a:buNone/>
              <a:defRPr sz="1000" b="1" i="0" baseline="0">
                <a:solidFill>
                  <a:srgbClr val="002D62"/>
                </a:solidFill>
              </a:defRPr>
            </a:lvl1pPr>
          </a:lstStyle>
          <a:p>
            <a:pPr lvl="0"/>
            <a:r>
              <a:rPr lang="en-US" dirty="0"/>
              <a:t>Click to edit Master text styles</a:t>
            </a:r>
          </a:p>
        </p:txBody>
      </p:sp>
    </p:spTree>
    <p:extLst>
      <p:ext uri="{BB962C8B-B14F-4D97-AF65-F5344CB8AC3E}">
        <p14:creationId xmlns:p14="http://schemas.microsoft.com/office/powerpoint/2010/main" val="6585651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87680" y="457200"/>
            <a:ext cx="11216640" cy="50292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6422155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87680" y="457200"/>
            <a:ext cx="11216640" cy="50292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5041309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 With Im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80986B8-6372-F04F-BCF2-CFBA349022B9}"/>
              </a:ext>
            </a:extLst>
          </p:cNvPr>
          <p:cNvSpPr/>
          <p:nvPr userDrawn="1"/>
        </p:nvSpPr>
        <p:spPr>
          <a:xfrm>
            <a:off x="0" y="3406715"/>
            <a:ext cx="12192000" cy="3451285"/>
          </a:xfrm>
          <a:prstGeom prst="rect">
            <a:avLst/>
          </a:prstGeom>
          <a:ln>
            <a:noFill/>
          </a:ln>
          <a:effectLst>
            <a:innerShdw blurRad="254000" dist="50800" dir="16200000">
              <a:schemeClr val="bg2">
                <a:lumMod val="1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82076037-2D4A-EB40-BEFF-A1426E50A2E9}"/>
              </a:ext>
            </a:extLst>
          </p:cNvPr>
          <p:cNvCxnSpPr/>
          <p:nvPr/>
        </p:nvCxnSpPr>
        <p:spPr>
          <a:xfrm>
            <a:off x="609600" y="6248403"/>
            <a:ext cx="10972800" cy="1588"/>
          </a:xfrm>
          <a:prstGeom prst="line">
            <a:avLst/>
          </a:prstGeom>
          <a:ln w="12700" cap="flat" cmpd="sng" algn="ctr">
            <a:solidFill>
              <a:schemeClr val="tx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4" name="Picture Placeholder 13">
            <a:extLst>
              <a:ext uri="{FF2B5EF4-FFF2-40B4-BE49-F238E27FC236}">
                <a16:creationId xmlns:a16="http://schemas.microsoft.com/office/drawing/2014/main" id="{0282D638-C9C6-4C4F-B901-2EADF63CEE55}"/>
              </a:ext>
            </a:extLst>
          </p:cNvPr>
          <p:cNvSpPr>
            <a:spLocks noGrp="1"/>
          </p:cNvSpPr>
          <p:nvPr>
            <p:ph type="pic" sz="quarter" idx="13"/>
          </p:nvPr>
        </p:nvSpPr>
        <p:spPr>
          <a:xfrm>
            <a:off x="0" y="2"/>
            <a:ext cx="12192000" cy="3416369"/>
          </a:xfrm>
        </p:spPr>
        <p:txBody>
          <a:bodyPr/>
          <a:lstStyle/>
          <a:p>
            <a:r>
              <a:rPr lang="en-US" dirty="0"/>
              <a:t>Click icon to add picture</a:t>
            </a:r>
          </a:p>
        </p:txBody>
      </p:sp>
      <p:sp>
        <p:nvSpPr>
          <p:cNvPr id="9" name="Text Placeholder 24">
            <a:extLst>
              <a:ext uri="{FF2B5EF4-FFF2-40B4-BE49-F238E27FC236}">
                <a16:creationId xmlns:a16="http://schemas.microsoft.com/office/drawing/2014/main" id="{D50DB132-16FC-C042-AD51-329E30FA9B7D}"/>
              </a:ext>
            </a:extLst>
          </p:cNvPr>
          <p:cNvSpPr>
            <a:spLocks noGrp="1"/>
          </p:cNvSpPr>
          <p:nvPr>
            <p:ph type="body" sz="quarter" idx="14" hasCustomPrompt="1"/>
          </p:nvPr>
        </p:nvSpPr>
        <p:spPr>
          <a:xfrm>
            <a:off x="685801" y="3703281"/>
            <a:ext cx="10820400" cy="1207639"/>
          </a:xfrm>
        </p:spPr>
        <p:txBody>
          <a:bodyPr anchor="b" anchorCtr="0">
            <a:noAutofit/>
          </a:bodyPr>
          <a:lstStyle>
            <a:lvl1pPr marL="0" indent="0" algn="l" defTabSz="342891" rtl="0" eaLnBrk="1" latinLnBrk="0" hangingPunct="1">
              <a:lnSpc>
                <a:spcPct val="100000"/>
              </a:lnSpc>
              <a:spcBef>
                <a:spcPct val="0"/>
              </a:spcBef>
              <a:buNone/>
              <a:defRPr lang="en-US" sz="4400" b="0" strike="noStrike" kern="1200" cap="none" spc="0" baseline="0" dirty="0" smtClean="0">
                <a:ln>
                  <a:noFill/>
                </a:ln>
                <a:solidFill>
                  <a:schemeClr val="bg1"/>
                </a:solidFill>
                <a:latin typeface="+mj-lt"/>
                <a:ea typeface="+mj-ea"/>
                <a:cs typeface="Arial"/>
              </a:defRPr>
            </a:lvl1pPr>
            <a:lvl2pPr marL="342891" indent="0" algn="l" defTabSz="342891" rtl="0" eaLnBrk="1" latinLnBrk="0" hangingPunct="1">
              <a:lnSpc>
                <a:spcPct val="90000"/>
              </a:lnSpc>
              <a:spcBef>
                <a:spcPct val="0"/>
              </a:spcBef>
              <a:buNone/>
              <a:defRPr lang="en-US" sz="1800" kern="1200" dirty="0" smtClean="0">
                <a:solidFill>
                  <a:schemeClr val="bg1"/>
                </a:solidFill>
                <a:latin typeface="Arial"/>
                <a:ea typeface="+mj-ea"/>
                <a:cs typeface="Arial"/>
              </a:defRPr>
            </a:lvl2pPr>
            <a:lvl3pPr marL="685783" indent="0" algn="l" defTabSz="342891" rtl="0" eaLnBrk="1" latinLnBrk="0" hangingPunct="1">
              <a:lnSpc>
                <a:spcPct val="90000"/>
              </a:lnSpc>
              <a:spcBef>
                <a:spcPct val="0"/>
              </a:spcBef>
              <a:buNone/>
              <a:defRPr lang="en-US" sz="1800" kern="1200" dirty="0" smtClean="0">
                <a:solidFill>
                  <a:schemeClr val="bg1"/>
                </a:solidFill>
                <a:latin typeface="Arial"/>
                <a:ea typeface="+mj-ea"/>
                <a:cs typeface="Arial"/>
              </a:defRPr>
            </a:lvl3pPr>
            <a:lvl4pPr marL="1028674" indent="0" algn="l" defTabSz="342891" rtl="0" eaLnBrk="1" latinLnBrk="0" hangingPunct="1">
              <a:lnSpc>
                <a:spcPct val="90000"/>
              </a:lnSpc>
              <a:spcBef>
                <a:spcPct val="0"/>
              </a:spcBef>
              <a:buNone/>
              <a:defRPr lang="en-US" sz="1800" kern="1200" dirty="0" smtClean="0">
                <a:solidFill>
                  <a:schemeClr val="bg1"/>
                </a:solidFill>
                <a:latin typeface="Arial"/>
                <a:ea typeface="+mj-ea"/>
                <a:cs typeface="Arial"/>
              </a:defRPr>
            </a:lvl4pPr>
            <a:lvl5pPr marL="1371566" indent="0" algn="l" defTabSz="342891" rtl="0" eaLnBrk="1" latinLnBrk="0" hangingPunct="1">
              <a:lnSpc>
                <a:spcPct val="90000"/>
              </a:lnSpc>
              <a:spcBef>
                <a:spcPct val="0"/>
              </a:spcBef>
              <a:buNone/>
              <a:defRPr lang="en-US" sz="1800" kern="1200" dirty="0">
                <a:solidFill>
                  <a:schemeClr val="bg1"/>
                </a:solidFill>
                <a:latin typeface="Arial"/>
                <a:ea typeface="+mj-ea"/>
                <a:cs typeface="Arial"/>
              </a:defRPr>
            </a:lvl5pPr>
          </a:lstStyle>
          <a:p>
            <a:pPr lvl="0"/>
            <a:r>
              <a:rPr lang="en-US" dirty="0"/>
              <a:t>Click to edit Master title style</a:t>
            </a:r>
          </a:p>
        </p:txBody>
      </p:sp>
      <p:sp>
        <p:nvSpPr>
          <p:cNvPr id="10" name="Text Placeholder 26">
            <a:extLst>
              <a:ext uri="{FF2B5EF4-FFF2-40B4-BE49-F238E27FC236}">
                <a16:creationId xmlns:a16="http://schemas.microsoft.com/office/drawing/2014/main" id="{A832F795-883D-6F4B-A437-44AB817AA465}"/>
              </a:ext>
            </a:extLst>
          </p:cNvPr>
          <p:cNvSpPr>
            <a:spLocks noGrp="1"/>
          </p:cNvSpPr>
          <p:nvPr>
            <p:ph type="body" sz="quarter" idx="15" hasCustomPrompt="1"/>
          </p:nvPr>
        </p:nvSpPr>
        <p:spPr>
          <a:xfrm>
            <a:off x="685809" y="5073985"/>
            <a:ext cx="10821985" cy="820659"/>
          </a:xfrm>
        </p:spPr>
        <p:txBody>
          <a:bodyPr>
            <a:noAutofit/>
          </a:bodyPr>
          <a:lstStyle>
            <a:lvl1pPr marL="0" indent="0" algn="l" defTabSz="342891" rtl="0" eaLnBrk="1" latinLnBrk="0" hangingPunct="1">
              <a:spcBef>
                <a:spcPct val="20000"/>
              </a:spcBef>
              <a:buFont typeface="Arial"/>
              <a:buNone/>
              <a:defRPr lang="en-US" sz="2100" kern="1200" dirty="0" smtClean="0">
                <a:solidFill>
                  <a:schemeClr val="accent2"/>
                </a:solidFill>
                <a:latin typeface="+mn-lt"/>
                <a:ea typeface="+mn-ea"/>
                <a:cs typeface="Arial" panose="020B0604020202020204" pitchFamily="34" charset="0"/>
              </a:defRPr>
            </a:lvl1pPr>
            <a:lvl2pPr marL="0" indent="0" algn="l" defTabSz="342891" rtl="0" eaLnBrk="1" latinLnBrk="0" hangingPunct="1">
              <a:spcBef>
                <a:spcPct val="20000"/>
              </a:spcBef>
              <a:buFont typeface="Arial"/>
              <a:buNone/>
              <a:defRPr lang="en-US" sz="1500" kern="1200" dirty="0" smtClean="0">
                <a:solidFill>
                  <a:schemeClr val="bg2"/>
                </a:solidFill>
                <a:latin typeface="Arial" panose="020B0604020202020204" pitchFamily="34" charset="0"/>
                <a:ea typeface="+mn-ea"/>
                <a:cs typeface="Arial" panose="020B0604020202020204" pitchFamily="34" charset="0"/>
              </a:defRPr>
            </a:lvl2pPr>
            <a:lvl3pPr marL="0" indent="0" algn="l" defTabSz="342891" rtl="0" eaLnBrk="1" latinLnBrk="0" hangingPunct="1">
              <a:spcBef>
                <a:spcPct val="20000"/>
              </a:spcBef>
              <a:buFont typeface="Arial"/>
              <a:buNone/>
              <a:defRPr lang="en-US" sz="1500" kern="1200" dirty="0" smtClean="0">
                <a:solidFill>
                  <a:schemeClr val="bg2"/>
                </a:solidFill>
                <a:latin typeface="Arial" panose="020B0604020202020204" pitchFamily="34" charset="0"/>
                <a:ea typeface="+mn-ea"/>
                <a:cs typeface="Arial" panose="020B0604020202020204" pitchFamily="34" charset="0"/>
              </a:defRPr>
            </a:lvl3pPr>
            <a:lvl4pPr marL="0" indent="0" algn="l" defTabSz="342891" rtl="0" eaLnBrk="1" latinLnBrk="0" hangingPunct="1">
              <a:spcBef>
                <a:spcPct val="20000"/>
              </a:spcBef>
              <a:buFont typeface="Arial"/>
              <a:buNone/>
              <a:defRPr lang="en-US" sz="1500" kern="1200" dirty="0" smtClean="0">
                <a:solidFill>
                  <a:schemeClr val="bg2"/>
                </a:solidFill>
                <a:latin typeface="Arial" panose="020B0604020202020204" pitchFamily="34" charset="0"/>
                <a:ea typeface="+mn-ea"/>
                <a:cs typeface="Arial" panose="020B0604020202020204" pitchFamily="34" charset="0"/>
              </a:defRPr>
            </a:lvl4pPr>
            <a:lvl5pPr marL="0" indent="0" algn="l" defTabSz="342891" rtl="0" eaLnBrk="1" latinLnBrk="0" hangingPunct="1">
              <a:spcBef>
                <a:spcPct val="20000"/>
              </a:spcBef>
              <a:buFont typeface="Arial"/>
              <a:buNone/>
              <a:defRPr lang="en-US" sz="1500" kern="1200" dirty="0">
                <a:solidFill>
                  <a:schemeClr val="bg2"/>
                </a:solidFill>
                <a:latin typeface="Arial" panose="020B0604020202020204" pitchFamily="34" charset="0"/>
                <a:ea typeface="+mn-ea"/>
                <a:cs typeface="Arial" panose="020B0604020202020204" pitchFamily="34" charset="0"/>
              </a:defRPr>
            </a:lvl5pPr>
          </a:lstStyle>
          <a:p>
            <a:pPr lvl="0"/>
            <a:r>
              <a:rPr lang="en-US" dirty="0"/>
              <a:t>Click to edit subhead text</a:t>
            </a:r>
          </a:p>
        </p:txBody>
      </p:sp>
      <p:pic>
        <p:nvPicPr>
          <p:cNvPr id="13" name="Graphic 12">
            <a:extLst>
              <a:ext uri="{FF2B5EF4-FFF2-40B4-BE49-F238E27FC236}">
                <a16:creationId xmlns:a16="http://schemas.microsoft.com/office/drawing/2014/main" id="{3114CB49-34B7-974D-82A0-70853DEBA6A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679577" y="6450788"/>
            <a:ext cx="1826623" cy="157700"/>
          </a:xfrm>
          <a:prstGeom prst="rect">
            <a:avLst/>
          </a:prstGeom>
        </p:spPr>
      </p:pic>
    </p:spTree>
    <p:extLst>
      <p:ext uri="{BB962C8B-B14F-4D97-AF65-F5344CB8AC3E}">
        <p14:creationId xmlns:p14="http://schemas.microsoft.com/office/powerpoint/2010/main" val="1206855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Slide">
    <p:spTree>
      <p:nvGrpSpPr>
        <p:cNvPr id="1" name=""/>
        <p:cNvGrpSpPr/>
        <p:nvPr/>
      </p:nvGrpSpPr>
      <p:grpSpPr>
        <a:xfrm>
          <a:off x="0" y="0"/>
          <a:ext cx="0" cy="0"/>
          <a:chOff x="0" y="0"/>
          <a:chExt cx="0" cy="0"/>
        </a:xfrm>
      </p:grpSpPr>
      <p:sp>
        <p:nvSpPr>
          <p:cNvPr id="4" name="Isosceles Triangle 10"/>
          <p:cNvSpPr>
            <a:spLocks noChangeAspect="1"/>
          </p:cNvSpPr>
          <p:nvPr userDrawn="1"/>
        </p:nvSpPr>
        <p:spPr bwMode="auto">
          <a:xfrm rot="10800000">
            <a:off x="5985933" y="2895601"/>
            <a:ext cx="222251" cy="142875"/>
          </a:xfrm>
          <a:prstGeom prst="triangle">
            <a:avLst>
              <a:gd name="adj" fmla="val 50000"/>
            </a:avLst>
          </a:prstGeom>
          <a:solidFill>
            <a:srgbClr val="568AB4"/>
          </a:solidFill>
          <a:ln w="9525">
            <a:noFill/>
            <a:miter lim="800000"/>
            <a:headEnd/>
            <a:tailEnd/>
          </a:ln>
          <a:effectLst>
            <a:outerShdw dist="23000" dir="5400000" rotWithShape="0">
              <a:srgbClr val="808080">
                <a:alpha val="34998"/>
              </a:srgbClr>
            </a:outerShdw>
          </a:effectLst>
        </p:spPr>
        <p:txBody>
          <a:bodyPr anchor="ctr"/>
          <a:lstStyle/>
          <a:p>
            <a:pPr algn="ctr">
              <a:defRPr/>
            </a:pPr>
            <a:endParaRPr lang="en-US" sz="1800" dirty="0">
              <a:solidFill>
                <a:srgbClr val="FFFFFF"/>
              </a:solidFill>
              <a:latin typeface="Calibri" pitchFamily="34" charset="0"/>
            </a:endParaRPr>
          </a:p>
        </p:txBody>
      </p:sp>
      <p:sp>
        <p:nvSpPr>
          <p:cNvPr id="16" name="Text Placeholder 15"/>
          <p:cNvSpPr>
            <a:spLocks noGrp="1"/>
          </p:cNvSpPr>
          <p:nvPr>
            <p:ph type="body" sz="quarter" idx="13"/>
          </p:nvPr>
        </p:nvSpPr>
        <p:spPr>
          <a:xfrm>
            <a:off x="0" y="3200400"/>
            <a:ext cx="12192000" cy="914400"/>
          </a:xfrm>
          <a:prstGeom prst="rect">
            <a:avLst/>
          </a:prstGeom>
        </p:spPr>
        <p:txBody>
          <a:bodyPr vert="horz"/>
          <a:lstStyle>
            <a:lvl1pPr marL="0" indent="0" algn="ctr">
              <a:buFontTx/>
              <a:buNone/>
              <a:defRPr sz="2000" cap="none" baseline="0">
                <a:solidFill>
                  <a:schemeClr val="tx2"/>
                </a:solidFill>
                <a:latin typeface="Arial"/>
                <a:cs typeface="Aria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8" name="Text Placeholder 17"/>
          <p:cNvSpPr>
            <a:spLocks noGrp="1"/>
          </p:cNvSpPr>
          <p:nvPr>
            <p:ph type="body" sz="quarter" idx="14"/>
          </p:nvPr>
        </p:nvSpPr>
        <p:spPr>
          <a:xfrm>
            <a:off x="0" y="2139898"/>
            <a:ext cx="12192000" cy="527103"/>
          </a:xfrm>
          <a:prstGeom prst="rect">
            <a:avLst/>
          </a:prstGeom>
        </p:spPr>
        <p:txBody>
          <a:bodyPr vert="horz"/>
          <a:lstStyle>
            <a:lvl1pPr marL="0" indent="0" algn="ctr">
              <a:buFontTx/>
              <a:buNone/>
              <a:defRPr sz="2400" cap="all" spc="70" baseline="0">
                <a:solidFill>
                  <a:srgbClr val="568AB4"/>
                </a:solidFill>
                <a:latin typeface="Arial"/>
              </a:defRPr>
            </a:lvl1pPr>
          </a:lstStyle>
          <a:p>
            <a:pPr lvl="0"/>
            <a:r>
              <a:rPr lang="en-US" dirty="0"/>
              <a:t>Click to edit Master text styles</a:t>
            </a:r>
          </a:p>
        </p:txBody>
      </p:sp>
      <p:sp>
        <p:nvSpPr>
          <p:cNvPr id="6" name="Rectangle 5"/>
          <p:cNvSpPr/>
          <p:nvPr userDrawn="1"/>
        </p:nvSpPr>
        <p:spPr>
          <a:xfrm>
            <a:off x="406400" y="381000"/>
            <a:ext cx="11379200" cy="609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6491703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624638C-8CE5-4247-9970-8768D0AD3455}"/>
              </a:ext>
            </a:extLst>
          </p:cNvPr>
          <p:cNvSpPr/>
          <p:nvPr userDrawn="1"/>
        </p:nvSpPr>
        <p:spPr>
          <a:xfrm>
            <a:off x="0" y="6172200"/>
            <a:ext cx="12192000" cy="685800"/>
          </a:xfrm>
          <a:prstGeom prst="rect">
            <a:avLst/>
          </a:prstGeom>
          <a:ln>
            <a:noFill/>
          </a:ln>
          <a:effectLst>
            <a:innerShdw blurRad="254000" dist="50800" dir="16200000">
              <a:schemeClr val="bg2">
                <a:lumMod val="1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Graphic 13">
            <a:extLst>
              <a:ext uri="{FF2B5EF4-FFF2-40B4-BE49-F238E27FC236}">
                <a16:creationId xmlns:a16="http://schemas.microsoft.com/office/drawing/2014/main" id="{F5CDBCA0-5E97-4356-ABF4-7CBFF60B2A6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34857" y="6414854"/>
            <a:ext cx="2322286" cy="200492"/>
          </a:xfrm>
          <a:prstGeom prst="rect">
            <a:avLst/>
          </a:prstGeom>
        </p:spPr>
      </p:pic>
      <p:sp>
        <p:nvSpPr>
          <p:cNvPr id="2" name="Title 1">
            <a:extLst>
              <a:ext uri="{FF2B5EF4-FFF2-40B4-BE49-F238E27FC236}">
                <a16:creationId xmlns:a16="http://schemas.microsoft.com/office/drawing/2014/main" id="{63336ABC-A68B-47AA-8637-A30E5C19AE60}"/>
              </a:ext>
            </a:extLst>
          </p:cNvPr>
          <p:cNvSpPr>
            <a:spLocks noGrp="1"/>
          </p:cNvSpPr>
          <p:nvPr>
            <p:ph type="ctrTitle"/>
          </p:nvPr>
        </p:nvSpPr>
        <p:spPr>
          <a:xfrm>
            <a:off x="685800" y="1859024"/>
            <a:ext cx="10820400" cy="1587533"/>
          </a:xfrm>
        </p:spPr>
        <p:txBody>
          <a:bodyPr anchor="b"/>
          <a:lstStyle>
            <a:lvl1pPr algn="ctr">
              <a:defRPr sz="6600"/>
            </a:lvl1pPr>
          </a:lstStyle>
          <a:p>
            <a:r>
              <a:rPr lang="en-US" dirty="0"/>
              <a:t>Click to edit Master title style</a:t>
            </a:r>
          </a:p>
        </p:txBody>
      </p:sp>
      <p:sp>
        <p:nvSpPr>
          <p:cNvPr id="3" name="Subtitle 2">
            <a:extLst>
              <a:ext uri="{FF2B5EF4-FFF2-40B4-BE49-F238E27FC236}">
                <a16:creationId xmlns:a16="http://schemas.microsoft.com/office/drawing/2014/main" id="{9A3ED149-C23D-40D9-9CE0-C20C9EAC0CF3}"/>
              </a:ext>
            </a:extLst>
          </p:cNvPr>
          <p:cNvSpPr>
            <a:spLocks noGrp="1"/>
          </p:cNvSpPr>
          <p:nvPr>
            <p:ph type="subTitle" idx="1"/>
          </p:nvPr>
        </p:nvSpPr>
        <p:spPr>
          <a:xfrm>
            <a:off x="685800" y="3676873"/>
            <a:ext cx="10820400" cy="914399"/>
          </a:xfrm>
        </p:spPr>
        <p:txBody>
          <a:bodyPr/>
          <a:lstStyle>
            <a:lvl1pPr marL="0" indent="0" algn="ctr">
              <a:buNone/>
              <a:defRPr sz="3200">
                <a:solidFill>
                  <a:schemeClr val="accent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Date Placeholder 6">
            <a:extLst>
              <a:ext uri="{FF2B5EF4-FFF2-40B4-BE49-F238E27FC236}">
                <a16:creationId xmlns:a16="http://schemas.microsoft.com/office/drawing/2014/main" id="{24A86C2B-C1E7-4752-AC50-E8E1E734E782}"/>
              </a:ext>
            </a:extLst>
          </p:cNvPr>
          <p:cNvSpPr>
            <a:spLocks noGrp="1"/>
          </p:cNvSpPr>
          <p:nvPr>
            <p:ph type="dt" sz="half" idx="10"/>
          </p:nvPr>
        </p:nvSpPr>
        <p:spPr>
          <a:xfrm>
            <a:off x="685800" y="5798148"/>
            <a:ext cx="1245681" cy="136525"/>
          </a:xfrm>
        </p:spPr>
        <p:txBody>
          <a:bodyPr/>
          <a:lstStyle>
            <a:lvl1pPr algn="l">
              <a:defRPr>
                <a:solidFill>
                  <a:schemeClr val="accent4"/>
                </a:solidFill>
              </a:defRPr>
            </a:lvl1pPr>
          </a:lstStyle>
          <a:p>
            <a:fld id="{7B2DE8A8-1768-4079-B005-E87DA6B6FA72}" type="datetime1">
              <a:rPr lang="en-US" smtClean="0"/>
              <a:pPr/>
              <a:t>7/12/2023</a:t>
            </a:fld>
            <a:endParaRPr lang="en-US" dirty="0"/>
          </a:p>
        </p:txBody>
      </p:sp>
      <p:sp>
        <p:nvSpPr>
          <p:cNvPr id="8" name="Footer Placeholder 7">
            <a:extLst>
              <a:ext uri="{FF2B5EF4-FFF2-40B4-BE49-F238E27FC236}">
                <a16:creationId xmlns:a16="http://schemas.microsoft.com/office/drawing/2014/main" id="{8EE54B2F-3B18-4E97-9866-8FA7084F54BF}"/>
              </a:ext>
            </a:extLst>
          </p:cNvPr>
          <p:cNvSpPr>
            <a:spLocks noGrp="1"/>
          </p:cNvSpPr>
          <p:nvPr>
            <p:ph type="ftr" sz="quarter" idx="11"/>
          </p:nvPr>
        </p:nvSpPr>
        <p:spPr>
          <a:xfrm>
            <a:off x="3390900" y="5654811"/>
            <a:ext cx="5410200" cy="279862"/>
          </a:xfrm>
        </p:spPr>
        <p:txBody>
          <a:bodyPr/>
          <a:lstStyle/>
          <a:p>
            <a:endParaRPr lang="en-US" dirty="0"/>
          </a:p>
        </p:txBody>
      </p:sp>
    </p:spTree>
    <p:extLst>
      <p:ext uri="{BB962C8B-B14F-4D97-AF65-F5344CB8AC3E}">
        <p14:creationId xmlns:p14="http://schemas.microsoft.com/office/powerpoint/2010/main" val="41982248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Digital)">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4F69E3F-C7E8-43B2-88B0-50F769FB04DC}"/>
              </a:ext>
            </a:extLst>
          </p:cNvPr>
          <p:cNvSpPr/>
          <p:nvPr userDrawn="1"/>
        </p:nvSpPr>
        <p:spPr>
          <a:xfrm flipV="1">
            <a:off x="0" y="0"/>
            <a:ext cx="12192000" cy="6172200"/>
          </a:xfrm>
          <a:prstGeom prst="rect">
            <a:avLst/>
          </a:prstGeom>
          <a:ln>
            <a:noFill/>
          </a:ln>
          <a:effectLst>
            <a:innerShdw blurRad="254000" dist="50800" dir="16200000">
              <a:schemeClr val="bg2">
                <a:lumMod val="1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9A03160-CBB3-48D9-BE21-56B11FFA0D3A}"/>
              </a:ext>
            </a:extLst>
          </p:cNvPr>
          <p:cNvSpPr/>
          <p:nvPr userDrawn="1"/>
        </p:nvSpPr>
        <p:spPr>
          <a:xfrm>
            <a:off x="0" y="6172200"/>
            <a:ext cx="12192000" cy="6858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Graphic 4">
            <a:extLst>
              <a:ext uri="{FF2B5EF4-FFF2-40B4-BE49-F238E27FC236}">
                <a16:creationId xmlns:a16="http://schemas.microsoft.com/office/drawing/2014/main" id="{15EB17C8-0200-4098-9F9A-6AA83357D7E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34857" y="6414854"/>
            <a:ext cx="2322286" cy="200492"/>
          </a:xfrm>
          <a:prstGeom prst="rect">
            <a:avLst/>
          </a:prstGeom>
        </p:spPr>
      </p:pic>
      <p:sp>
        <p:nvSpPr>
          <p:cNvPr id="7" name="Date Placeholder 6">
            <a:extLst>
              <a:ext uri="{FF2B5EF4-FFF2-40B4-BE49-F238E27FC236}">
                <a16:creationId xmlns:a16="http://schemas.microsoft.com/office/drawing/2014/main" id="{24A86C2B-C1E7-4752-AC50-E8E1E734E782}"/>
              </a:ext>
            </a:extLst>
          </p:cNvPr>
          <p:cNvSpPr>
            <a:spLocks noGrp="1"/>
          </p:cNvSpPr>
          <p:nvPr>
            <p:ph type="dt" sz="half" idx="10"/>
          </p:nvPr>
        </p:nvSpPr>
        <p:spPr>
          <a:xfrm>
            <a:off x="685800" y="5798148"/>
            <a:ext cx="1245681" cy="136525"/>
          </a:xfrm>
        </p:spPr>
        <p:txBody>
          <a:bodyPr/>
          <a:lstStyle>
            <a:lvl1pPr>
              <a:defRPr>
                <a:solidFill>
                  <a:schemeClr val="accent6">
                    <a:lumMod val="50000"/>
                  </a:schemeClr>
                </a:solidFill>
              </a:defRPr>
            </a:lvl1pPr>
          </a:lstStyle>
          <a:p>
            <a:fld id="{0FF4B69C-B352-41A6-A18E-008CF084FC9F}" type="datetime1">
              <a:rPr lang="en-US" smtClean="0"/>
              <a:pPr/>
              <a:t>7/12/2023</a:t>
            </a:fld>
            <a:endParaRPr lang="en-US" dirty="0"/>
          </a:p>
        </p:txBody>
      </p:sp>
      <p:sp>
        <p:nvSpPr>
          <p:cNvPr id="8" name="Footer Placeholder 7">
            <a:extLst>
              <a:ext uri="{FF2B5EF4-FFF2-40B4-BE49-F238E27FC236}">
                <a16:creationId xmlns:a16="http://schemas.microsoft.com/office/drawing/2014/main" id="{8EE54B2F-3B18-4E97-9866-8FA7084F54BF}"/>
              </a:ext>
            </a:extLst>
          </p:cNvPr>
          <p:cNvSpPr>
            <a:spLocks noGrp="1"/>
          </p:cNvSpPr>
          <p:nvPr>
            <p:ph type="ftr" sz="quarter" idx="11"/>
          </p:nvPr>
        </p:nvSpPr>
        <p:spPr>
          <a:xfrm>
            <a:off x="3390900" y="5654811"/>
            <a:ext cx="5410200" cy="279862"/>
          </a:xfrm>
        </p:spPr>
        <p:txBody>
          <a:bodyPr/>
          <a:lstStyle>
            <a:lvl1pPr>
              <a:defRPr>
                <a:solidFill>
                  <a:schemeClr val="accent6">
                    <a:lumMod val="50000"/>
                  </a:schemeClr>
                </a:solidFill>
              </a:defRPr>
            </a:lvl1pPr>
          </a:lstStyle>
          <a:p>
            <a:endParaRPr lang="en-US" dirty="0">
              <a:solidFill>
                <a:schemeClr val="accent6">
                  <a:lumMod val="50000"/>
                </a:schemeClr>
              </a:solidFill>
            </a:endParaRPr>
          </a:p>
        </p:txBody>
      </p:sp>
      <p:sp>
        <p:nvSpPr>
          <p:cNvPr id="9" name="Title 1">
            <a:extLst>
              <a:ext uri="{FF2B5EF4-FFF2-40B4-BE49-F238E27FC236}">
                <a16:creationId xmlns:a16="http://schemas.microsoft.com/office/drawing/2014/main" id="{4BC9EE9F-0A35-B046-B0EB-656E18BDFB35}"/>
              </a:ext>
            </a:extLst>
          </p:cNvPr>
          <p:cNvSpPr>
            <a:spLocks noGrp="1"/>
          </p:cNvSpPr>
          <p:nvPr>
            <p:ph type="ctrTitle"/>
          </p:nvPr>
        </p:nvSpPr>
        <p:spPr>
          <a:xfrm>
            <a:off x="685800" y="1859024"/>
            <a:ext cx="10820400" cy="1587533"/>
          </a:xfrm>
        </p:spPr>
        <p:txBody>
          <a:bodyPr anchor="b"/>
          <a:lstStyle>
            <a:lvl1pPr algn="ctr">
              <a:defRPr sz="6600">
                <a:solidFill>
                  <a:schemeClr val="bg1"/>
                </a:solidFill>
              </a:defRPr>
            </a:lvl1pPr>
          </a:lstStyle>
          <a:p>
            <a:r>
              <a:rPr lang="en-US" dirty="0"/>
              <a:t>Click to edit Master title style</a:t>
            </a:r>
          </a:p>
        </p:txBody>
      </p:sp>
      <p:sp>
        <p:nvSpPr>
          <p:cNvPr id="10" name="Subtitle 2">
            <a:extLst>
              <a:ext uri="{FF2B5EF4-FFF2-40B4-BE49-F238E27FC236}">
                <a16:creationId xmlns:a16="http://schemas.microsoft.com/office/drawing/2014/main" id="{90275F9D-B75D-8947-ABA1-C71D7D920891}"/>
              </a:ext>
            </a:extLst>
          </p:cNvPr>
          <p:cNvSpPr>
            <a:spLocks noGrp="1"/>
          </p:cNvSpPr>
          <p:nvPr>
            <p:ph type="subTitle" idx="1"/>
          </p:nvPr>
        </p:nvSpPr>
        <p:spPr>
          <a:xfrm>
            <a:off x="685800" y="3676873"/>
            <a:ext cx="10820400" cy="914399"/>
          </a:xfrm>
        </p:spPr>
        <p:txBody>
          <a:bodyPr/>
          <a:lstStyle>
            <a:lvl1pPr marL="0" indent="0" algn="ctr">
              <a:buNone/>
              <a:defRPr sz="3200">
                <a:solidFill>
                  <a:schemeClr val="accent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1985064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Client Logo)">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A3ED149-C23D-40D9-9CE0-C20C9EAC0CF3}"/>
              </a:ext>
            </a:extLst>
          </p:cNvPr>
          <p:cNvSpPr>
            <a:spLocks noGrp="1"/>
          </p:cNvSpPr>
          <p:nvPr>
            <p:ph type="subTitle" idx="1"/>
          </p:nvPr>
        </p:nvSpPr>
        <p:spPr>
          <a:xfrm>
            <a:off x="685800" y="3680415"/>
            <a:ext cx="10820400" cy="914399"/>
          </a:xfrm>
        </p:spPr>
        <p:txBody>
          <a:bodyPr/>
          <a:lstStyle>
            <a:lvl1pPr marL="0" indent="0" algn="ctr">
              <a:lnSpc>
                <a:spcPct val="90000"/>
              </a:lnSpc>
              <a:buNone/>
              <a:defRPr sz="3200">
                <a:solidFill>
                  <a:schemeClr val="accent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Rectangle 11">
            <a:extLst>
              <a:ext uri="{FF2B5EF4-FFF2-40B4-BE49-F238E27FC236}">
                <a16:creationId xmlns:a16="http://schemas.microsoft.com/office/drawing/2014/main" id="{0624638C-8CE5-4247-9970-8768D0AD3455}"/>
              </a:ext>
            </a:extLst>
          </p:cNvPr>
          <p:cNvSpPr/>
          <p:nvPr userDrawn="1"/>
        </p:nvSpPr>
        <p:spPr>
          <a:xfrm>
            <a:off x="0" y="6172200"/>
            <a:ext cx="12192000" cy="685800"/>
          </a:xfrm>
          <a:prstGeom prst="rect">
            <a:avLst/>
          </a:prstGeom>
          <a:ln>
            <a:noFill/>
          </a:ln>
          <a:effectLst>
            <a:innerShdw blurRad="254000" dist="50800" dir="16200000">
              <a:schemeClr val="bg2">
                <a:lumMod val="1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Graphic 13">
            <a:extLst>
              <a:ext uri="{FF2B5EF4-FFF2-40B4-BE49-F238E27FC236}">
                <a16:creationId xmlns:a16="http://schemas.microsoft.com/office/drawing/2014/main" id="{F5CDBCA0-5E97-4356-ABF4-7CBFF60B2A6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34857" y="6414854"/>
            <a:ext cx="2322286" cy="200492"/>
          </a:xfrm>
          <a:prstGeom prst="rect">
            <a:avLst/>
          </a:prstGeom>
        </p:spPr>
      </p:pic>
      <p:sp>
        <p:nvSpPr>
          <p:cNvPr id="2" name="Title 1">
            <a:extLst>
              <a:ext uri="{FF2B5EF4-FFF2-40B4-BE49-F238E27FC236}">
                <a16:creationId xmlns:a16="http://schemas.microsoft.com/office/drawing/2014/main" id="{63336ABC-A68B-47AA-8637-A30E5C19AE60}"/>
              </a:ext>
            </a:extLst>
          </p:cNvPr>
          <p:cNvSpPr>
            <a:spLocks noGrp="1"/>
          </p:cNvSpPr>
          <p:nvPr>
            <p:ph type="ctrTitle"/>
          </p:nvPr>
        </p:nvSpPr>
        <p:spPr>
          <a:xfrm>
            <a:off x="685800" y="2069512"/>
            <a:ext cx="10820400" cy="1304387"/>
          </a:xfrm>
        </p:spPr>
        <p:txBody>
          <a:bodyPr anchor="b"/>
          <a:lstStyle>
            <a:lvl1pPr algn="ctr">
              <a:defRPr sz="6000"/>
            </a:lvl1pPr>
          </a:lstStyle>
          <a:p>
            <a:r>
              <a:rPr lang="en-US" dirty="0"/>
              <a:t>Click to edit Master title style</a:t>
            </a:r>
          </a:p>
        </p:txBody>
      </p:sp>
      <p:sp>
        <p:nvSpPr>
          <p:cNvPr id="7" name="Date Placeholder 6">
            <a:extLst>
              <a:ext uri="{FF2B5EF4-FFF2-40B4-BE49-F238E27FC236}">
                <a16:creationId xmlns:a16="http://schemas.microsoft.com/office/drawing/2014/main" id="{24A86C2B-C1E7-4752-AC50-E8E1E734E782}"/>
              </a:ext>
            </a:extLst>
          </p:cNvPr>
          <p:cNvSpPr>
            <a:spLocks noGrp="1"/>
          </p:cNvSpPr>
          <p:nvPr>
            <p:ph type="dt" sz="half" idx="10"/>
          </p:nvPr>
        </p:nvSpPr>
        <p:spPr>
          <a:xfrm>
            <a:off x="685800" y="5798148"/>
            <a:ext cx="1245681" cy="136525"/>
          </a:xfrm>
        </p:spPr>
        <p:txBody>
          <a:bodyPr/>
          <a:lstStyle>
            <a:lvl1pPr>
              <a:defRPr>
                <a:solidFill>
                  <a:schemeClr val="accent4"/>
                </a:solidFill>
              </a:defRPr>
            </a:lvl1pPr>
          </a:lstStyle>
          <a:p>
            <a:fld id="{0BBDF3C6-B9C0-4E42-9FB2-D436DD6B22E2}" type="datetime1">
              <a:rPr lang="en-US" smtClean="0"/>
              <a:pPr/>
              <a:t>7/12/2023</a:t>
            </a:fld>
            <a:endParaRPr lang="en-US" dirty="0"/>
          </a:p>
        </p:txBody>
      </p:sp>
      <p:sp>
        <p:nvSpPr>
          <p:cNvPr id="8" name="Footer Placeholder 7">
            <a:extLst>
              <a:ext uri="{FF2B5EF4-FFF2-40B4-BE49-F238E27FC236}">
                <a16:creationId xmlns:a16="http://schemas.microsoft.com/office/drawing/2014/main" id="{8EE54B2F-3B18-4E97-9866-8FA7084F54BF}"/>
              </a:ext>
            </a:extLst>
          </p:cNvPr>
          <p:cNvSpPr>
            <a:spLocks noGrp="1"/>
          </p:cNvSpPr>
          <p:nvPr>
            <p:ph type="ftr" sz="quarter" idx="11"/>
          </p:nvPr>
        </p:nvSpPr>
        <p:spPr>
          <a:xfrm>
            <a:off x="3390900" y="5654811"/>
            <a:ext cx="5410200" cy="279862"/>
          </a:xfrm>
        </p:spPr>
        <p:txBody>
          <a:bodyPr/>
          <a:lstStyle>
            <a:lvl1pPr>
              <a:defRPr>
                <a:solidFill>
                  <a:schemeClr val="accent4"/>
                </a:solidFill>
              </a:defRPr>
            </a:lvl1pPr>
          </a:lstStyle>
          <a:p>
            <a:endParaRPr lang="en-US" dirty="0"/>
          </a:p>
        </p:txBody>
      </p:sp>
      <p:sp>
        <p:nvSpPr>
          <p:cNvPr id="15" name="Picture Placeholder 14">
            <a:extLst>
              <a:ext uri="{FF2B5EF4-FFF2-40B4-BE49-F238E27FC236}">
                <a16:creationId xmlns:a16="http://schemas.microsoft.com/office/drawing/2014/main" id="{5D63F37A-40B7-4A13-BBCC-4C190819C13A}"/>
              </a:ext>
            </a:extLst>
          </p:cNvPr>
          <p:cNvSpPr>
            <a:spLocks noGrp="1"/>
          </p:cNvSpPr>
          <p:nvPr>
            <p:ph type="pic" sz="quarter" idx="12" hasCustomPrompt="1"/>
          </p:nvPr>
        </p:nvSpPr>
        <p:spPr>
          <a:xfrm>
            <a:off x="4358640" y="952230"/>
            <a:ext cx="3474720" cy="795232"/>
          </a:xfrm>
        </p:spPr>
        <p:txBody>
          <a:bodyPr anchor="t"/>
          <a:lstStyle>
            <a:lvl1pPr algn="ctr">
              <a:buNone/>
              <a:defRPr sz="1400">
                <a:solidFill>
                  <a:schemeClr val="tx2"/>
                </a:solidFill>
              </a:defRPr>
            </a:lvl1pPr>
          </a:lstStyle>
          <a:p>
            <a:r>
              <a:rPr lang="en-US" dirty="0"/>
              <a:t>Click picture icon to insert client logo</a:t>
            </a:r>
          </a:p>
        </p:txBody>
      </p:sp>
    </p:spTree>
    <p:extLst>
      <p:ext uri="{BB962C8B-B14F-4D97-AF65-F5344CB8AC3E}">
        <p14:creationId xmlns:p14="http://schemas.microsoft.com/office/powerpoint/2010/main" val="18984012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9C79EAB-9301-4B0C-8AF4-3572CD2D274F}"/>
              </a:ext>
            </a:extLst>
          </p:cNvPr>
          <p:cNvSpPr/>
          <p:nvPr userDrawn="1"/>
        </p:nvSpPr>
        <p:spPr>
          <a:xfrm>
            <a:off x="0" y="5962709"/>
            <a:ext cx="12192000" cy="228600"/>
          </a:xfrm>
          <a:prstGeom prst="rect">
            <a:avLst/>
          </a:prstGeom>
          <a:ln>
            <a:noFill/>
          </a:ln>
          <a:effectLst>
            <a:innerShdw blurRad="254000" dist="50800" dir="16200000">
              <a:schemeClr val="bg2">
                <a:lumMod val="1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FACC65C-1E8A-4AD7-BF9E-A307D4C49436}"/>
              </a:ext>
            </a:extLst>
          </p:cNvPr>
          <p:cNvSpPr>
            <a:spLocks noGrp="1"/>
          </p:cNvSpPr>
          <p:nvPr>
            <p:ph type="title"/>
          </p:nvPr>
        </p:nvSpPr>
        <p:spPr>
          <a:xfrm>
            <a:off x="1371600" y="0"/>
            <a:ext cx="8343900" cy="2918710"/>
          </a:xfrm>
        </p:spPr>
        <p:txBody>
          <a:bodyPr anchor="b"/>
          <a:lstStyle>
            <a:lvl1pPr algn="l">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5045F2A9-1816-4BBB-BE9D-5D22652D3F48}"/>
              </a:ext>
            </a:extLst>
          </p:cNvPr>
          <p:cNvSpPr>
            <a:spLocks noGrp="1"/>
          </p:cNvSpPr>
          <p:nvPr>
            <p:ph type="body" idx="1"/>
          </p:nvPr>
        </p:nvSpPr>
        <p:spPr>
          <a:xfrm>
            <a:off x="1371600" y="3400566"/>
            <a:ext cx="8343900" cy="1171434"/>
          </a:xfrm>
        </p:spPr>
        <p:txBody>
          <a:bodyPr/>
          <a:lstStyle>
            <a:lvl1pPr marL="0" indent="0" algn="l">
              <a:lnSpc>
                <a:spcPct val="90000"/>
              </a:lnSpc>
              <a:spcBef>
                <a:spcPts val="0"/>
              </a:spcBef>
              <a:buNone/>
              <a:defRPr sz="2400" b="1" i="0" cap="all" baseline="0">
                <a:solidFill>
                  <a:schemeClr val="accent2"/>
                </a:solidFill>
                <a:latin typeface="Source Sans Pro Semibold" panose="020B05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379D892E-440C-4A40-83D9-EDBD28138604}"/>
              </a:ext>
            </a:extLst>
          </p:cNvPr>
          <p:cNvSpPr>
            <a:spLocks noGrp="1"/>
          </p:cNvSpPr>
          <p:nvPr>
            <p:ph type="dt" sz="half" idx="10"/>
          </p:nvPr>
        </p:nvSpPr>
        <p:spPr/>
        <p:txBody>
          <a:bodyPr/>
          <a:lstStyle>
            <a:lvl1pPr>
              <a:defRPr>
                <a:solidFill>
                  <a:schemeClr val="accent4"/>
                </a:solidFill>
              </a:defRPr>
            </a:lvl1pPr>
          </a:lstStyle>
          <a:p>
            <a:fld id="{50C56372-BBCB-4A02-A5B0-48B24F7C0D32}" type="datetime1">
              <a:rPr lang="en-US" smtClean="0"/>
              <a:pPr/>
              <a:t>7/12/2023</a:t>
            </a:fld>
            <a:endParaRPr lang="en-US" dirty="0"/>
          </a:p>
        </p:txBody>
      </p:sp>
      <p:sp>
        <p:nvSpPr>
          <p:cNvPr id="5" name="Footer Placeholder 4">
            <a:extLst>
              <a:ext uri="{FF2B5EF4-FFF2-40B4-BE49-F238E27FC236}">
                <a16:creationId xmlns:a16="http://schemas.microsoft.com/office/drawing/2014/main" id="{33C6AEC0-C462-4EF0-B0E9-663A359BFB81}"/>
              </a:ext>
            </a:extLst>
          </p:cNvPr>
          <p:cNvSpPr>
            <a:spLocks noGrp="1"/>
          </p:cNvSpPr>
          <p:nvPr>
            <p:ph type="ftr" sz="quarter" idx="11"/>
          </p:nvPr>
        </p:nvSpPr>
        <p:spPr/>
        <p:txBody>
          <a:bodyPr/>
          <a:lstStyle>
            <a:lvl1pPr>
              <a:defRPr>
                <a:solidFill>
                  <a:schemeClr val="accent4"/>
                </a:solidFill>
              </a:defRPr>
            </a:lvl1pPr>
          </a:lstStyle>
          <a:p>
            <a:endParaRPr lang="en-US" dirty="0"/>
          </a:p>
        </p:txBody>
      </p:sp>
      <p:sp>
        <p:nvSpPr>
          <p:cNvPr id="6" name="Slide Number Placeholder 5">
            <a:extLst>
              <a:ext uri="{FF2B5EF4-FFF2-40B4-BE49-F238E27FC236}">
                <a16:creationId xmlns:a16="http://schemas.microsoft.com/office/drawing/2014/main" id="{E9DD5AAD-DB3A-437E-9FAD-30BF2B5DFD00}"/>
              </a:ext>
            </a:extLst>
          </p:cNvPr>
          <p:cNvSpPr>
            <a:spLocks noGrp="1"/>
          </p:cNvSpPr>
          <p:nvPr>
            <p:ph type="sldNum" sz="quarter" idx="12"/>
          </p:nvPr>
        </p:nvSpPr>
        <p:spPr/>
        <p:txBody>
          <a:bodyPr/>
          <a:lstStyle>
            <a:lvl1pPr>
              <a:defRPr>
                <a:solidFill>
                  <a:schemeClr val="accent4"/>
                </a:solidFill>
              </a:defRPr>
            </a:lvl1pPr>
          </a:lstStyle>
          <a:p>
            <a:fld id="{4737D6AF-2FA5-476A-AF60-7A8CDF2E2DFB}" type="slidenum">
              <a:rPr lang="en-US" smtClean="0"/>
              <a:pPr/>
              <a:t>‹#›</a:t>
            </a:fld>
            <a:endParaRPr lang="en-US" dirty="0"/>
          </a:p>
        </p:txBody>
      </p:sp>
    </p:spTree>
    <p:extLst>
      <p:ext uri="{BB962C8B-B14F-4D97-AF65-F5344CB8AC3E}">
        <p14:creationId xmlns:p14="http://schemas.microsoft.com/office/powerpoint/2010/main" val="21999113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Digital)">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7B48A0B-BEB4-4A18-9468-43BE2B6A7D77}"/>
              </a:ext>
            </a:extLst>
          </p:cNvPr>
          <p:cNvSpPr/>
          <p:nvPr userDrawn="1"/>
        </p:nvSpPr>
        <p:spPr>
          <a:xfrm>
            <a:off x="0" y="0"/>
            <a:ext cx="12192000" cy="604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A6F512F7-AA42-4F36-8F7E-CB7CD6AAEAF3}"/>
              </a:ext>
            </a:extLst>
          </p:cNvPr>
          <p:cNvSpPr/>
          <p:nvPr userDrawn="1"/>
        </p:nvSpPr>
        <p:spPr>
          <a:xfrm>
            <a:off x="0" y="5962709"/>
            <a:ext cx="12192000" cy="228600"/>
          </a:xfrm>
          <a:prstGeom prst="rect">
            <a:avLst/>
          </a:prstGeom>
          <a:solidFill>
            <a:schemeClr val="accent2"/>
          </a:solidFill>
          <a:ln>
            <a:noFill/>
          </a:ln>
          <a:effectLst>
            <a:innerShdw blurRad="254000" dist="50800" dir="16200000">
              <a:schemeClr val="tx2">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FACC65C-1E8A-4AD7-BF9E-A307D4C49436}"/>
              </a:ext>
            </a:extLst>
          </p:cNvPr>
          <p:cNvSpPr>
            <a:spLocks noGrp="1"/>
          </p:cNvSpPr>
          <p:nvPr>
            <p:ph type="title"/>
          </p:nvPr>
        </p:nvSpPr>
        <p:spPr>
          <a:xfrm>
            <a:off x="1371600" y="0"/>
            <a:ext cx="8343900" cy="2918710"/>
          </a:xfrm>
        </p:spPr>
        <p:txBody>
          <a:bodyPr anchor="b"/>
          <a:lstStyle>
            <a:lvl1pPr algn="l">
              <a:defRPr sz="54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5045F2A9-1816-4BBB-BE9D-5D22652D3F48}"/>
              </a:ext>
            </a:extLst>
          </p:cNvPr>
          <p:cNvSpPr>
            <a:spLocks noGrp="1"/>
          </p:cNvSpPr>
          <p:nvPr>
            <p:ph type="body" idx="1"/>
          </p:nvPr>
        </p:nvSpPr>
        <p:spPr>
          <a:xfrm>
            <a:off x="1371600" y="3400566"/>
            <a:ext cx="8343900" cy="1171434"/>
          </a:xfrm>
        </p:spPr>
        <p:txBody>
          <a:bodyPr/>
          <a:lstStyle>
            <a:lvl1pPr marL="0" indent="0" algn="l">
              <a:lnSpc>
                <a:spcPct val="90000"/>
              </a:lnSpc>
              <a:spcBef>
                <a:spcPts val="0"/>
              </a:spcBef>
              <a:buNone/>
              <a:defRPr sz="2400" b="1" i="0" cap="all" baseline="0">
                <a:solidFill>
                  <a:schemeClr val="accent2"/>
                </a:solidFill>
                <a:latin typeface="Source Sans Pro Semibold" panose="020B05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379D892E-440C-4A40-83D9-EDBD28138604}"/>
              </a:ext>
            </a:extLst>
          </p:cNvPr>
          <p:cNvSpPr>
            <a:spLocks noGrp="1"/>
          </p:cNvSpPr>
          <p:nvPr>
            <p:ph type="dt" sz="half" idx="10"/>
          </p:nvPr>
        </p:nvSpPr>
        <p:spPr/>
        <p:txBody>
          <a:bodyPr/>
          <a:lstStyle>
            <a:lvl1pPr>
              <a:defRPr>
                <a:solidFill>
                  <a:schemeClr val="accent4"/>
                </a:solidFill>
              </a:defRPr>
            </a:lvl1pPr>
          </a:lstStyle>
          <a:p>
            <a:fld id="{949AAA2D-9032-43D5-B2E1-0FD95A86EF3E}" type="datetime1">
              <a:rPr lang="en-US" smtClean="0"/>
              <a:pPr/>
              <a:t>7/12/2023</a:t>
            </a:fld>
            <a:endParaRPr lang="en-US" dirty="0"/>
          </a:p>
        </p:txBody>
      </p:sp>
      <p:sp>
        <p:nvSpPr>
          <p:cNvPr id="5" name="Footer Placeholder 4">
            <a:extLst>
              <a:ext uri="{FF2B5EF4-FFF2-40B4-BE49-F238E27FC236}">
                <a16:creationId xmlns:a16="http://schemas.microsoft.com/office/drawing/2014/main" id="{33C6AEC0-C462-4EF0-B0E9-663A359BFB81}"/>
              </a:ext>
            </a:extLst>
          </p:cNvPr>
          <p:cNvSpPr>
            <a:spLocks noGrp="1"/>
          </p:cNvSpPr>
          <p:nvPr>
            <p:ph type="ftr" sz="quarter" idx="11"/>
          </p:nvPr>
        </p:nvSpPr>
        <p:spPr/>
        <p:txBody>
          <a:bodyPr/>
          <a:lstStyle>
            <a:lvl1pPr>
              <a:defRPr>
                <a:solidFill>
                  <a:schemeClr val="accent4"/>
                </a:solidFill>
              </a:defRPr>
            </a:lvl1pPr>
          </a:lstStyle>
          <a:p>
            <a:endParaRPr lang="en-US" dirty="0"/>
          </a:p>
        </p:txBody>
      </p:sp>
      <p:sp>
        <p:nvSpPr>
          <p:cNvPr id="6" name="Slide Number Placeholder 5">
            <a:extLst>
              <a:ext uri="{FF2B5EF4-FFF2-40B4-BE49-F238E27FC236}">
                <a16:creationId xmlns:a16="http://schemas.microsoft.com/office/drawing/2014/main" id="{E9DD5AAD-DB3A-437E-9FAD-30BF2B5DFD00}"/>
              </a:ext>
            </a:extLst>
          </p:cNvPr>
          <p:cNvSpPr>
            <a:spLocks noGrp="1"/>
          </p:cNvSpPr>
          <p:nvPr>
            <p:ph type="sldNum" sz="quarter" idx="12"/>
          </p:nvPr>
        </p:nvSpPr>
        <p:spPr/>
        <p:txBody>
          <a:bodyPr/>
          <a:lstStyle>
            <a:lvl1pPr>
              <a:defRPr>
                <a:solidFill>
                  <a:schemeClr val="accent4"/>
                </a:solidFill>
              </a:defRPr>
            </a:lvl1pPr>
          </a:lstStyle>
          <a:p>
            <a:fld id="{4737D6AF-2FA5-476A-AF60-7A8CDF2E2DFB}" type="slidenum">
              <a:rPr lang="en-US" smtClean="0"/>
              <a:pPr/>
              <a:t>‹#›</a:t>
            </a:fld>
            <a:endParaRPr lang="en-US" dirty="0"/>
          </a:p>
        </p:txBody>
      </p:sp>
    </p:spTree>
    <p:extLst>
      <p:ext uri="{BB962C8B-B14F-4D97-AF65-F5344CB8AC3E}">
        <p14:creationId xmlns:p14="http://schemas.microsoft.com/office/powerpoint/2010/main" val="12794538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7A7F3-1BEE-4E36-8276-A73CF83341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586654-FB02-4AD7-9E0C-110F4DABF321}"/>
              </a:ext>
            </a:extLst>
          </p:cNvPr>
          <p:cNvSpPr>
            <a:spLocks noGrp="1"/>
          </p:cNvSpPr>
          <p:nvPr>
            <p:ph idx="1" hasCustomPrompt="1"/>
          </p:nvPr>
        </p:nvSpPr>
        <p:spPr>
          <a:xfrm>
            <a:off x="685799" y="1600201"/>
            <a:ext cx="10820399" cy="4499272"/>
          </a:xfrm>
        </p:spPr>
        <p:txBody>
          <a:bodyPr/>
          <a:lstStyle>
            <a:lvl1pPr>
              <a:defRPr/>
            </a:lvl1pPr>
          </a:lstStyle>
          <a:p>
            <a:r>
              <a:rPr lang="en-US" dirty="0"/>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9FAA16-E70E-4455-BBF7-DFC20FED6021}"/>
              </a:ext>
            </a:extLst>
          </p:cNvPr>
          <p:cNvSpPr>
            <a:spLocks noGrp="1"/>
          </p:cNvSpPr>
          <p:nvPr>
            <p:ph type="dt" sz="half" idx="10"/>
          </p:nvPr>
        </p:nvSpPr>
        <p:spPr/>
        <p:txBody>
          <a:bodyPr/>
          <a:lstStyle>
            <a:lvl1pPr>
              <a:defRPr b="0" i="0">
                <a:solidFill>
                  <a:schemeClr val="accent4"/>
                </a:solidFill>
                <a:latin typeface="Arial" panose="020B0604020202020204" pitchFamily="34" charset="0"/>
              </a:defRPr>
            </a:lvl1pPr>
          </a:lstStyle>
          <a:p>
            <a:fld id="{ECA1D3C3-3695-4641-9A0B-E8F3C7980BCD}" type="datetime1">
              <a:rPr lang="en-US" smtClean="0"/>
              <a:pPr/>
              <a:t>7/12/2023</a:t>
            </a:fld>
            <a:endParaRPr lang="en-US" dirty="0"/>
          </a:p>
        </p:txBody>
      </p:sp>
      <p:sp>
        <p:nvSpPr>
          <p:cNvPr id="5" name="Footer Placeholder 4">
            <a:extLst>
              <a:ext uri="{FF2B5EF4-FFF2-40B4-BE49-F238E27FC236}">
                <a16:creationId xmlns:a16="http://schemas.microsoft.com/office/drawing/2014/main" id="{DAC1FB17-72CA-48D3-B67A-A4F204802A94}"/>
              </a:ext>
            </a:extLst>
          </p:cNvPr>
          <p:cNvSpPr>
            <a:spLocks noGrp="1"/>
          </p:cNvSpPr>
          <p:nvPr>
            <p:ph type="ftr" sz="quarter" idx="11"/>
          </p:nvPr>
        </p:nvSpPr>
        <p:spPr/>
        <p:txBody>
          <a:bodyPr/>
          <a:lstStyle>
            <a:lvl1pPr>
              <a:defRPr b="0" i="0">
                <a:solidFill>
                  <a:schemeClr val="accent4"/>
                </a:solidFill>
                <a:latin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8F5733EA-8232-42B5-8645-0C7D05477A30}"/>
              </a:ext>
            </a:extLst>
          </p:cNvPr>
          <p:cNvSpPr>
            <a:spLocks noGrp="1"/>
          </p:cNvSpPr>
          <p:nvPr>
            <p:ph type="sldNum" sz="quarter" idx="12"/>
          </p:nvPr>
        </p:nvSpPr>
        <p:spPr/>
        <p:txBody>
          <a:bodyPr/>
          <a:lstStyle>
            <a:lvl1pPr>
              <a:defRPr b="0" i="0">
                <a:solidFill>
                  <a:schemeClr val="accent4"/>
                </a:solidFill>
                <a:latin typeface="Arial" panose="020B0604020202020204" pitchFamily="34" charset="0"/>
              </a:defRPr>
            </a:lvl1pPr>
          </a:lstStyle>
          <a:p>
            <a:fld id="{4737D6AF-2FA5-476A-AF60-7A8CDF2E2DFB}" type="slidenum">
              <a:rPr lang="en-US" smtClean="0"/>
              <a:pPr/>
              <a:t>‹#›</a:t>
            </a:fld>
            <a:endParaRPr lang="en-US" dirty="0"/>
          </a:p>
        </p:txBody>
      </p:sp>
      <p:cxnSp>
        <p:nvCxnSpPr>
          <p:cNvPr id="7" name="Straight Connector 6">
            <a:extLst>
              <a:ext uri="{FF2B5EF4-FFF2-40B4-BE49-F238E27FC236}">
                <a16:creationId xmlns:a16="http://schemas.microsoft.com/office/drawing/2014/main" id="{530A776A-63F9-DE40-BCF3-A21320E0C27F}"/>
              </a:ext>
            </a:extLst>
          </p:cNvPr>
          <p:cNvCxnSpPr>
            <a:cxnSpLocks/>
          </p:cNvCxnSpPr>
          <p:nvPr userDrawn="1"/>
        </p:nvCxnSpPr>
        <p:spPr>
          <a:xfrm flipH="1">
            <a:off x="685800" y="6246477"/>
            <a:ext cx="10820400" cy="0"/>
          </a:xfrm>
          <a:prstGeom prst="line">
            <a:avLst/>
          </a:prstGeom>
          <a:ln>
            <a:solidFill>
              <a:schemeClr val="accent6"/>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2871109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7A7F3-1BEE-4E36-8276-A73CF83341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586654-FB02-4AD7-9E0C-110F4DABF321}"/>
              </a:ext>
            </a:extLst>
          </p:cNvPr>
          <p:cNvSpPr>
            <a:spLocks noGrp="1"/>
          </p:cNvSpPr>
          <p:nvPr>
            <p:ph idx="1" hasCustomPrompt="1"/>
          </p:nvPr>
        </p:nvSpPr>
        <p:spPr>
          <a:xfrm>
            <a:off x="685800" y="1600201"/>
            <a:ext cx="10820400" cy="4499272"/>
          </a:xfrm>
        </p:spPr>
        <p:txBody>
          <a:bodyPr numCol="3" spcCol="228600"/>
          <a:lstStyle>
            <a:lvl1pPr>
              <a:defRPr/>
            </a:lvl1pPr>
          </a:lstStyle>
          <a:p>
            <a:r>
              <a:rPr lang="en-US" dirty="0"/>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9FAA16-E70E-4455-BBF7-DFC20FED6021}"/>
              </a:ext>
            </a:extLst>
          </p:cNvPr>
          <p:cNvSpPr>
            <a:spLocks noGrp="1"/>
          </p:cNvSpPr>
          <p:nvPr>
            <p:ph type="dt" sz="half" idx="10"/>
          </p:nvPr>
        </p:nvSpPr>
        <p:spPr/>
        <p:txBody>
          <a:bodyPr/>
          <a:lstStyle>
            <a:lvl1pPr>
              <a:defRPr>
                <a:solidFill>
                  <a:schemeClr val="accent4"/>
                </a:solidFill>
              </a:defRPr>
            </a:lvl1pPr>
          </a:lstStyle>
          <a:p>
            <a:fld id="{141C7F59-666D-404A-8467-C49F4F553A31}" type="datetime1">
              <a:rPr lang="en-US" smtClean="0"/>
              <a:pPr/>
              <a:t>7/12/2023</a:t>
            </a:fld>
            <a:endParaRPr lang="en-US" dirty="0"/>
          </a:p>
        </p:txBody>
      </p:sp>
      <p:sp>
        <p:nvSpPr>
          <p:cNvPr id="5" name="Footer Placeholder 4">
            <a:extLst>
              <a:ext uri="{FF2B5EF4-FFF2-40B4-BE49-F238E27FC236}">
                <a16:creationId xmlns:a16="http://schemas.microsoft.com/office/drawing/2014/main" id="{DAC1FB17-72CA-48D3-B67A-A4F204802A94}"/>
              </a:ext>
            </a:extLst>
          </p:cNvPr>
          <p:cNvSpPr>
            <a:spLocks noGrp="1"/>
          </p:cNvSpPr>
          <p:nvPr>
            <p:ph type="ftr" sz="quarter" idx="11"/>
          </p:nvPr>
        </p:nvSpPr>
        <p:spPr/>
        <p:txBody>
          <a:bodyPr/>
          <a:lstStyle>
            <a:lvl1pPr>
              <a:defRPr>
                <a:solidFill>
                  <a:schemeClr val="accent4"/>
                </a:solidFill>
              </a:defRPr>
            </a:lvl1pPr>
          </a:lstStyle>
          <a:p>
            <a:endParaRPr lang="en-US" dirty="0"/>
          </a:p>
        </p:txBody>
      </p:sp>
      <p:sp>
        <p:nvSpPr>
          <p:cNvPr id="6" name="Slide Number Placeholder 5">
            <a:extLst>
              <a:ext uri="{FF2B5EF4-FFF2-40B4-BE49-F238E27FC236}">
                <a16:creationId xmlns:a16="http://schemas.microsoft.com/office/drawing/2014/main" id="{8F5733EA-8232-42B5-8645-0C7D05477A30}"/>
              </a:ext>
            </a:extLst>
          </p:cNvPr>
          <p:cNvSpPr>
            <a:spLocks noGrp="1"/>
          </p:cNvSpPr>
          <p:nvPr>
            <p:ph type="sldNum" sz="quarter" idx="12"/>
          </p:nvPr>
        </p:nvSpPr>
        <p:spPr/>
        <p:txBody>
          <a:bodyPr/>
          <a:lstStyle>
            <a:lvl1pPr>
              <a:defRPr>
                <a:solidFill>
                  <a:schemeClr val="accent4"/>
                </a:solidFill>
              </a:defRPr>
            </a:lvl1pPr>
          </a:lstStyle>
          <a:p>
            <a:fld id="{4737D6AF-2FA5-476A-AF60-7A8CDF2E2DFB}" type="slidenum">
              <a:rPr lang="en-US" smtClean="0"/>
              <a:pPr/>
              <a:t>‹#›</a:t>
            </a:fld>
            <a:endParaRPr lang="en-US" dirty="0"/>
          </a:p>
        </p:txBody>
      </p:sp>
      <p:cxnSp>
        <p:nvCxnSpPr>
          <p:cNvPr id="8" name="Straight Connector 7">
            <a:extLst>
              <a:ext uri="{FF2B5EF4-FFF2-40B4-BE49-F238E27FC236}">
                <a16:creationId xmlns:a16="http://schemas.microsoft.com/office/drawing/2014/main" id="{9B00EF6A-E835-074F-AC4B-1F7108BE6ABC}"/>
              </a:ext>
            </a:extLst>
          </p:cNvPr>
          <p:cNvCxnSpPr>
            <a:cxnSpLocks/>
          </p:cNvCxnSpPr>
          <p:nvPr userDrawn="1"/>
        </p:nvCxnSpPr>
        <p:spPr>
          <a:xfrm flipH="1">
            <a:off x="685800" y="6246477"/>
            <a:ext cx="10820400" cy="0"/>
          </a:xfrm>
          <a:prstGeom prst="line">
            <a:avLst/>
          </a:prstGeom>
          <a:ln>
            <a:solidFill>
              <a:schemeClr val="accent6"/>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3495139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7A7F3-1BEE-4E36-8276-A73CF8334142}"/>
              </a:ext>
            </a:extLst>
          </p:cNvPr>
          <p:cNvSpPr>
            <a:spLocks noGrp="1"/>
          </p:cNvSpPr>
          <p:nvPr>
            <p:ph type="title"/>
          </p:nvPr>
        </p:nvSpPr>
        <p:spPr>
          <a:xfrm>
            <a:off x="685800" y="681038"/>
            <a:ext cx="2924367" cy="1833562"/>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0586654-FB02-4AD7-9E0C-110F4DABF321}"/>
              </a:ext>
            </a:extLst>
          </p:cNvPr>
          <p:cNvSpPr>
            <a:spLocks noGrp="1"/>
          </p:cNvSpPr>
          <p:nvPr>
            <p:ph idx="1" hasCustomPrompt="1"/>
          </p:nvPr>
        </p:nvSpPr>
        <p:spPr>
          <a:xfrm>
            <a:off x="4978400" y="685800"/>
            <a:ext cx="6527800" cy="5486398"/>
          </a:xfrm>
        </p:spPr>
        <p:txBody>
          <a:bodyPr/>
          <a:lstStyle>
            <a:lvl1pPr>
              <a:defRPr/>
            </a:lvl1pPr>
          </a:lstStyle>
          <a:p>
            <a:r>
              <a:rPr lang="en-US" dirty="0"/>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9FAA16-E70E-4455-BBF7-DFC20FED6021}"/>
              </a:ext>
            </a:extLst>
          </p:cNvPr>
          <p:cNvSpPr>
            <a:spLocks noGrp="1"/>
          </p:cNvSpPr>
          <p:nvPr>
            <p:ph type="dt" sz="half" idx="10"/>
          </p:nvPr>
        </p:nvSpPr>
        <p:spPr/>
        <p:txBody>
          <a:bodyPr/>
          <a:lstStyle>
            <a:lvl1pPr>
              <a:defRPr>
                <a:solidFill>
                  <a:schemeClr val="accent4"/>
                </a:solidFill>
              </a:defRPr>
            </a:lvl1pPr>
          </a:lstStyle>
          <a:p>
            <a:fld id="{AE51C0AA-D096-4EE5-9576-72C3497234FE}" type="datetime1">
              <a:rPr lang="en-US" smtClean="0"/>
              <a:pPr/>
              <a:t>7/12/2023</a:t>
            </a:fld>
            <a:endParaRPr lang="en-US" dirty="0"/>
          </a:p>
        </p:txBody>
      </p:sp>
      <p:sp>
        <p:nvSpPr>
          <p:cNvPr id="6" name="Slide Number Placeholder 5">
            <a:extLst>
              <a:ext uri="{FF2B5EF4-FFF2-40B4-BE49-F238E27FC236}">
                <a16:creationId xmlns:a16="http://schemas.microsoft.com/office/drawing/2014/main" id="{8F5733EA-8232-42B5-8645-0C7D05477A30}"/>
              </a:ext>
            </a:extLst>
          </p:cNvPr>
          <p:cNvSpPr>
            <a:spLocks noGrp="1"/>
          </p:cNvSpPr>
          <p:nvPr>
            <p:ph type="sldNum" sz="quarter" idx="12"/>
          </p:nvPr>
        </p:nvSpPr>
        <p:spPr/>
        <p:txBody>
          <a:bodyPr/>
          <a:lstStyle>
            <a:lvl1pPr>
              <a:defRPr>
                <a:solidFill>
                  <a:schemeClr val="accent4"/>
                </a:solidFill>
              </a:defRPr>
            </a:lvl1pPr>
          </a:lstStyle>
          <a:p>
            <a:fld id="{4737D6AF-2FA5-476A-AF60-7A8CDF2E2DFB}" type="slidenum">
              <a:rPr lang="en-US" smtClean="0"/>
              <a:pPr/>
              <a:t>‹#›</a:t>
            </a:fld>
            <a:endParaRPr lang="en-US" dirty="0"/>
          </a:p>
        </p:txBody>
      </p:sp>
      <p:sp>
        <p:nvSpPr>
          <p:cNvPr id="14" name="Rectangle 13">
            <a:extLst>
              <a:ext uri="{FF2B5EF4-FFF2-40B4-BE49-F238E27FC236}">
                <a16:creationId xmlns:a16="http://schemas.microsoft.com/office/drawing/2014/main" id="{EF7638DF-6C01-48BB-B7BF-B5F70035EFE3}"/>
              </a:ext>
            </a:extLst>
          </p:cNvPr>
          <p:cNvSpPr/>
          <p:nvPr userDrawn="1"/>
        </p:nvSpPr>
        <p:spPr>
          <a:xfrm rot="5400000">
            <a:off x="749299" y="3314700"/>
            <a:ext cx="6858000" cy="228600"/>
          </a:xfrm>
          <a:prstGeom prst="rect">
            <a:avLst/>
          </a:prstGeom>
          <a:solidFill>
            <a:schemeClr val="accent1"/>
          </a:solidFill>
          <a:ln>
            <a:noFill/>
          </a:ln>
          <a:effectLst>
            <a:innerShdw blurRad="254000" dist="50800" dir="16200000">
              <a:schemeClr val="bg2">
                <a:lumMod val="1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ooter Placeholder 4">
            <a:extLst>
              <a:ext uri="{FF2B5EF4-FFF2-40B4-BE49-F238E27FC236}">
                <a16:creationId xmlns:a16="http://schemas.microsoft.com/office/drawing/2014/main" id="{C62D786E-FA93-44DB-ACEB-89390A63B0E2}"/>
              </a:ext>
            </a:extLst>
          </p:cNvPr>
          <p:cNvSpPr>
            <a:spLocks noGrp="1"/>
          </p:cNvSpPr>
          <p:nvPr>
            <p:ph type="ftr" sz="quarter" idx="11"/>
          </p:nvPr>
        </p:nvSpPr>
        <p:spPr>
          <a:xfrm>
            <a:off x="4978400" y="6335716"/>
            <a:ext cx="2926080" cy="279862"/>
          </a:xfrm>
        </p:spPr>
        <p:txBody>
          <a:bodyPr/>
          <a:lstStyle>
            <a:lvl1pPr algn="l">
              <a:defRPr/>
            </a:lvl1pPr>
          </a:lstStyle>
          <a:p>
            <a:pPr algn="l"/>
            <a:endParaRPr lang="en-US" dirty="0"/>
          </a:p>
        </p:txBody>
      </p:sp>
      <p:sp>
        <p:nvSpPr>
          <p:cNvPr id="17" name="Text Placeholder 3">
            <a:extLst>
              <a:ext uri="{FF2B5EF4-FFF2-40B4-BE49-F238E27FC236}">
                <a16:creationId xmlns:a16="http://schemas.microsoft.com/office/drawing/2014/main" id="{7652D102-DE40-4AF0-93EC-10D2C2A30868}"/>
              </a:ext>
            </a:extLst>
          </p:cNvPr>
          <p:cNvSpPr>
            <a:spLocks noGrp="1"/>
          </p:cNvSpPr>
          <p:nvPr>
            <p:ph type="body" sz="half" idx="2" hasCustomPrompt="1"/>
          </p:nvPr>
        </p:nvSpPr>
        <p:spPr>
          <a:xfrm>
            <a:off x="685801" y="2514600"/>
            <a:ext cx="2924366" cy="3565454"/>
          </a:xfrm>
        </p:spPr>
        <p:txBody>
          <a:bodyPr anchor="ctr"/>
          <a:lstStyle>
            <a:lvl1pPr marL="0" indent="0">
              <a:lnSpc>
                <a:spcPct val="90000"/>
              </a:lnSpc>
              <a:buNone/>
              <a:defRPr sz="2400" cap="none" baseline="0">
                <a:solidFill>
                  <a:schemeClr val="accent2"/>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dirty="0"/>
              <a:t>Subtitle</a:t>
            </a:r>
          </a:p>
        </p:txBody>
      </p:sp>
      <p:cxnSp>
        <p:nvCxnSpPr>
          <p:cNvPr id="10" name="Straight Connector 9">
            <a:extLst>
              <a:ext uri="{FF2B5EF4-FFF2-40B4-BE49-F238E27FC236}">
                <a16:creationId xmlns:a16="http://schemas.microsoft.com/office/drawing/2014/main" id="{2214858F-0BB7-2541-8842-0CD34F3D9714}"/>
              </a:ext>
            </a:extLst>
          </p:cNvPr>
          <p:cNvCxnSpPr>
            <a:cxnSpLocks/>
          </p:cNvCxnSpPr>
          <p:nvPr userDrawn="1"/>
        </p:nvCxnSpPr>
        <p:spPr>
          <a:xfrm flipH="1">
            <a:off x="4978400" y="6246477"/>
            <a:ext cx="6527800" cy="0"/>
          </a:xfrm>
          <a:prstGeom prst="line">
            <a:avLst/>
          </a:prstGeom>
          <a:ln>
            <a:solidFill>
              <a:schemeClr val="accent6"/>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1237089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4">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1BE759-6C3D-4183-BD74-E3D417D185E8}"/>
              </a:ext>
            </a:extLst>
          </p:cNvPr>
          <p:cNvSpPr/>
          <p:nvPr userDrawn="1"/>
        </p:nvSpPr>
        <p:spPr>
          <a:xfrm rot="5400000">
            <a:off x="-1282700" y="1282700"/>
            <a:ext cx="6858000" cy="4292600"/>
          </a:xfrm>
          <a:prstGeom prst="rect">
            <a:avLst/>
          </a:prstGeom>
          <a:ln>
            <a:noFill/>
          </a:ln>
          <a:effectLst>
            <a:innerShdw blurRad="254000" dist="50800" dir="16200000">
              <a:schemeClr val="bg2">
                <a:lumMod val="1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917A7F3-1BEE-4E36-8276-A73CF8334142}"/>
              </a:ext>
            </a:extLst>
          </p:cNvPr>
          <p:cNvSpPr>
            <a:spLocks noGrp="1"/>
          </p:cNvSpPr>
          <p:nvPr>
            <p:ph type="title"/>
          </p:nvPr>
        </p:nvSpPr>
        <p:spPr>
          <a:xfrm>
            <a:off x="685800" y="681038"/>
            <a:ext cx="2924367" cy="1833562"/>
          </a:xfrm>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80586654-FB02-4AD7-9E0C-110F4DABF321}"/>
              </a:ext>
            </a:extLst>
          </p:cNvPr>
          <p:cNvSpPr>
            <a:spLocks noGrp="1"/>
          </p:cNvSpPr>
          <p:nvPr>
            <p:ph idx="1" hasCustomPrompt="1"/>
          </p:nvPr>
        </p:nvSpPr>
        <p:spPr>
          <a:xfrm>
            <a:off x="4975032" y="685800"/>
            <a:ext cx="6531167" cy="5486400"/>
          </a:xfrm>
        </p:spPr>
        <p:txBody>
          <a:bodyPr/>
          <a:lstStyle>
            <a:lvl1pPr>
              <a:defRPr/>
            </a:lvl1pPr>
          </a:lstStyle>
          <a:p>
            <a:r>
              <a:rPr lang="en-US" dirty="0"/>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9FAA16-E70E-4455-BBF7-DFC20FED6021}"/>
              </a:ext>
            </a:extLst>
          </p:cNvPr>
          <p:cNvSpPr>
            <a:spLocks noGrp="1"/>
          </p:cNvSpPr>
          <p:nvPr>
            <p:ph type="dt" sz="half" idx="10"/>
          </p:nvPr>
        </p:nvSpPr>
        <p:spPr/>
        <p:txBody>
          <a:bodyPr/>
          <a:lstStyle>
            <a:lvl1pPr>
              <a:defRPr>
                <a:solidFill>
                  <a:schemeClr val="accent6">
                    <a:lumMod val="50000"/>
                  </a:schemeClr>
                </a:solidFill>
              </a:defRPr>
            </a:lvl1pPr>
          </a:lstStyle>
          <a:p>
            <a:fld id="{5F1073D0-D63D-4948-A810-916E4B7327DA}" type="datetime1">
              <a:rPr lang="en-US" smtClean="0"/>
              <a:pPr/>
              <a:t>7/12/2023</a:t>
            </a:fld>
            <a:endParaRPr lang="en-US" dirty="0"/>
          </a:p>
        </p:txBody>
      </p:sp>
      <p:sp>
        <p:nvSpPr>
          <p:cNvPr id="6" name="Slide Number Placeholder 5">
            <a:extLst>
              <a:ext uri="{FF2B5EF4-FFF2-40B4-BE49-F238E27FC236}">
                <a16:creationId xmlns:a16="http://schemas.microsoft.com/office/drawing/2014/main" id="{8F5733EA-8232-42B5-8645-0C7D05477A30}"/>
              </a:ext>
            </a:extLst>
          </p:cNvPr>
          <p:cNvSpPr>
            <a:spLocks noGrp="1"/>
          </p:cNvSpPr>
          <p:nvPr>
            <p:ph type="sldNum" sz="quarter" idx="12"/>
          </p:nvPr>
        </p:nvSpPr>
        <p:spPr/>
        <p:txBody>
          <a:bodyPr/>
          <a:lstStyle>
            <a:lvl1pPr>
              <a:defRPr>
                <a:solidFill>
                  <a:schemeClr val="accent6">
                    <a:lumMod val="50000"/>
                  </a:schemeClr>
                </a:solidFill>
              </a:defRPr>
            </a:lvl1pPr>
          </a:lstStyle>
          <a:p>
            <a:fld id="{4737D6AF-2FA5-476A-AF60-7A8CDF2E2DFB}" type="slidenum">
              <a:rPr lang="en-US" smtClean="0"/>
              <a:pPr/>
              <a:t>‹#›</a:t>
            </a:fld>
            <a:endParaRPr lang="en-US" dirty="0"/>
          </a:p>
        </p:txBody>
      </p:sp>
      <p:sp>
        <p:nvSpPr>
          <p:cNvPr id="13" name="Text Placeholder 3">
            <a:extLst>
              <a:ext uri="{FF2B5EF4-FFF2-40B4-BE49-F238E27FC236}">
                <a16:creationId xmlns:a16="http://schemas.microsoft.com/office/drawing/2014/main" id="{B5B1E844-D780-4940-A079-97D61C8DB571}"/>
              </a:ext>
            </a:extLst>
          </p:cNvPr>
          <p:cNvSpPr>
            <a:spLocks noGrp="1"/>
          </p:cNvSpPr>
          <p:nvPr>
            <p:ph type="body" sz="half" idx="2" hasCustomPrompt="1"/>
          </p:nvPr>
        </p:nvSpPr>
        <p:spPr>
          <a:xfrm>
            <a:off x="685801" y="2514600"/>
            <a:ext cx="2924366" cy="3657598"/>
          </a:xfrm>
        </p:spPr>
        <p:txBody>
          <a:bodyPr anchor="ctr"/>
          <a:lstStyle>
            <a:lvl1pPr marL="0" indent="0">
              <a:lnSpc>
                <a:spcPct val="90000"/>
              </a:lnSpc>
              <a:buNone/>
              <a:defRPr sz="2400" cap="none" baseline="0">
                <a:solidFill>
                  <a:schemeClr val="accent2"/>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dirty="0"/>
              <a:t>Subtitle</a:t>
            </a:r>
          </a:p>
        </p:txBody>
      </p:sp>
      <p:sp>
        <p:nvSpPr>
          <p:cNvPr id="16" name="Footer Placeholder 4">
            <a:extLst>
              <a:ext uri="{FF2B5EF4-FFF2-40B4-BE49-F238E27FC236}">
                <a16:creationId xmlns:a16="http://schemas.microsoft.com/office/drawing/2014/main" id="{34463319-28E8-4F71-A3BC-29AC24F7A0A3}"/>
              </a:ext>
            </a:extLst>
          </p:cNvPr>
          <p:cNvSpPr>
            <a:spLocks noGrp="1"/>
          </p:cNvSpPr>
          <p:nvPr>
            <p:ph type="ftr" sz="quarter" idx="11"/>
          </p:nvPr>
        </p:nvSpPr>
        <p:spPr>
          <a:xfrm>
            <a:off x="4978400" y="6335716"/>
            <a:ext cx="2926080" cy="279862"/>
          </a:xfrm>
        </p:spPr>
        <p:txBody>
          <a:bodyPr/>
          <a:lstStyle>
            <a:lvl1pPr algn="l">
              <a:defRPr/>
            </a:lvl1pPr>
          </a:lstStyle>
          <a:p>
            <a:pPr algn="l"/>
            <a:endParaRPr lang="en-US" dirty="0"/>
          </a:p>
        </p:txBody>
      </p:sp>
      <p:cxnSp>
        <p:nvCxnSpPr>
          <p:cNvPr id="10" name="Straight Connector 9">
            <a:extLst>
              <a:ext uri="{FF2B5EF4-FFF2-40B4-BE49-F238E27FC236}">
                <a16:creationId xmlns:a16="http://schemas.microsoft.com/office/drawing/2014/main" id="{20E5BB4D-B644-B547-B294-1936173E445C}"/>
              </a:ext>
            </a:extLst>
          </p:cNvPr>
          <p:cNvCxnSpPr>
            <a:cxnSpLocks/>
          </p:cNvCxnSpPr>
          <p:nvPr userDrawn="1"/>
        </p:nvCxnSpPr>
        <p:spPr>
          <a:xfrm flipH="1">
            <a:off x="4975032" y="6246477"/>
            <a:ext cx="6531168" cy="0"/>
          </a:xfrm>
          <a:prstGeom prst="line">
            <a:avLst/>
          </a:prstGeom>
          <a:ln>
            <a:solidFill>
              <a:schemeClr val="accent6"/>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9912915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E449F-6789-4F1D-B71E-B76623FA62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D575D8-4B1D-4CE0-A67F-A86238A27071}"/>
              </a:ext>
            </a:extLst>
          </p:cNvPr>
          <p:cNvSpPr>
            <a:spLocks noGrp="1"/>
          </p:cNvSpPr>
          <p:nvPr>
            <p:ph sz="half" idx="1" hasCustomPrompt="1"/>
          </p:nvPr>
        </p:nvSpPr>
        <p:spPr>
          <a:xfrm>
            <a:off x="685800" y="1600200"/>
            <a:ext cx="5067300" cy="4492951"/>
          </a:xfrm>
        </p:spPr>
        <p:txBody>
          <a:bodyPr/>
          <a:lstStyle/>
          <a:p>
            <a:r>
              <a:rPr lang="en-US" dirty="0"/>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3B1301BB-20B3-43F3-9333-7259F905FAC5}"/>
              </a:ext>
            </a:extLst>
          </p:cNvPr>
          <p:cNvSpPr>
            <a:spLocks noGrp="1"/>
          </p:cNvSpPr>
          <p:nvPr>
            <p:ph sz="half" idx="2" hasCustomPrompt="1"/>
          </p:nvPr>
        </p:nvSpPr>
        <p:spPr>
          <a:xfrm>
            <a:off x="6438898" y="1600200"/>
            <a:ext cx="5067301" cy="4492951"/>
          </a:xfrm>
        </p:spPr>
        <p:txBody>
          <a:bodyPr/>
          <a:lstStyle/>
          <a:p>
            <a:r>
              <a:rPr lang="en-US" dirty="0"/>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9C0095C-3808-4648-AE43-9880FC013B0B}"/>
              </a:ext>
            </a:extLst>
          </p:cNvPr>
          <p:cNvSpPr>
            <a:spLocks noGrp="1"/>
          </p:cNvSpPr>
          <p:nvPr>
            <p:ph type="dt" sz="half" idx="10"/>
          </p:nvPr>
        </p:nvSpPr>
        <p:spPr/>
        <p:txBody>
          <a:bodyPr/>
          <a:lstStyle>
            <a:lvl1pPr>
              <a:defRPr>
                <a:solidFill>
                  <a:schemeClr val="accent4"/>
                </a:solidFill>
              </a:defRPr>
            </a:lvl1pPr>
          </a:lstStyle>
          <a:p>
            <a:fld id="{F6B9306F-42E7-44FC-B658-F540E7697E98}" type="datetime1">
              <a:rPr lang="en-US" smtClean="0"/>
              <a:pPr/>
              <a:t>7/12/2023</a:t>
            </a:fld>
            <a:endParaRPr lang="en-US" dirty="0"/>
          </a:p>
        </p:txBody>
      </p:sp>
      <p:sp>
        <p:nvSpPr>
          <p:cNvPr id="6" name="Footer Placeholder 5">
            <a:extLst>
              <a:ext uri="{FF2B5EF4-FFF2-40B4-BE49-F238E27FC236}">
                <a16:creationId xmlns:a16="http://schemas.microsoft.com/office/drawing/2014/main" id="{D1E86083-7C1D-4427-A28F-A64F95AEBC51}"/>
              </a:ext>
            </a:extLst>
          </p:cNvPr>
          <p:cNvSpPr>
            <a:spLocks noGrp="1"/>
          </p:cNvSpPr>
          <p:nvPr>
            <p:ph type="ftr" sz="quarter" idx="11"/>
          </p:nvPr>
        </p:nvSpPr>
        <p:spPr/>
        <p:txBody>
          <a:bodyPr/>
          <a:lstStyle>
            <a:lvl1pPr>
              <a:defRPr>
                <a:solidFill>
                  <a:schemeClr val="accent4"/>
                </a:solidFill>
              </a:defRPr>
            </a:lvl1pPr>
          </a:lstStyle>
          <a:p>
            <a:endParaRPr lang="en-US" dirty="0"/>
          </a:p>
        </p:txBody>
      </p:sp>
      <p:sp>
        <p:nvSpPr>
          <p:cNvPr id="7" name="Slide Number Placeholder 6">
            <a:extLst>
              <a:ext uri="{FF2B5EF4-FFF2-40B4-BE49-F238E27FC236}">
                <a16:creationId xmlns:a16="http://schemas.microsoft.com/office/drawing/2014/main" id="{61DDCF72-59FE-4708-AC5E-02CBE64E3159}"/>
              </a:ext>
            </a:extLst>
          </p:cNvPr>
          <p:cNvSpPr>
            <a:spLocks noGrp="1"/>
          </p:cNvSpPr>
          <p:nvPr>
            <p:ph type="sldNum" sz="quarter" idx="12"/>
          </p:nvPr>
        </p:nvSpPr>
        <p:spPr/>
        <p:txBody>
          <a:bodyPr/>
          <a:lstStyle>
            <a:lvl1pPr>
              <a:defRPr>
                <a:solidFill>
                  <a:schemeClr val="accent4"/>
                </a:solidFill>
              </a:defRPr>
            </a:lvl1pPr>
          </a:lstStyle>
          <a:p>
            <a:fld id="{4737D6AF-2FA5-476A-AF60-7A8CDF2E2DFB}" type="slidenum">
              <a:rPr lang="en-US" smtClean="0"/>
              <a:pPr/>
              <a:t>‹#›</a:t>
            </a:fld>
            <a:endParaRPr lang="en-US" dirty="0"/>
          </a:p>
        </p:txBody>
      </p:sp>
      <p:cxnSp>
        <p:nvCxnSpPr>
          <p:cNvPr id="9" name="Straight Connector 8">
            <a:extLst>
              <a:ext uri="{FF2B5EF4-FFF2-40B4-BE49-F238E27FC236}">
                <a16:creationId xmlns:a16="http://schemas.microsoft.com/office/drawing/2014/main" id="{13B2454F-9440-9E4D-BE8F-019F9D6C3CF7}"/>
              </a:ext>
            </a:extLst>
          </p:cNvPr>
          <p:cNvCxnSpPr>
            <a:cxnSpLocks/>
          </p:cNvCxnSpPr>
          <p:nvPr userDrawn="1"/>
        </p:nvCxnSpPr>
        <p:spPr>
          <a:xfrm flipH="1">
            <a:off x="685800" y="6246477"/>
            <a:ext cx="10820400" cy="0"/>
          </a:xfrm>
          <a:prstGeom prst="line">
            <a:avLst/>
          </a:prstGeom>
          <a:ln>
            <a:solidFill>
              <a:schemeClr val="accent6"/>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372838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Chart 1">
    <p:spTree>
      <p:nvGrpSpPr>
        <p:cNvPr id="1" name=""/>
        <p:cNvGrpSpPr/>
        <p:nvPr/>
      </p:nvGrpSpPr>
      <p:grpSpPr>
        <a:xfrm>
          <a:off x="0" y="0"/>
          <a:ext cx="0" cy="0"/>
          <a:chOff x="0" y="0"/>
          <a:chExt cx="0" cy="0"/>
        </a:xfrm>
      </p:grpSpPr>
      <p:sp>
        <p:nvSpPr>
          <p:cNvPr id="9" name="Rectangle 8"/>
          <p:cNvSpPr/>
          <p:nvPr userDrawn="1"/>
        </p:nvSpPr>
        <p:spPr>
          <a:xfrm>
            <a:off x="5008033" y="1160464"/>
            <a:ext cx="6383867" cy="2255837"/>
          </a:xfrm>
          <a:prstGeom prst="rect">
            <a:avLst/>
          </a:prstGeom>
          <a:noFill/>
          <a:ln w="12700">
            <a:solidFill>
              <a:srgbClr val="808285"/>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2" name="Title 1"/>
          <p:cNvSpPr>
            <a:spLocks noGrp="1"/>
          </p:cNvSpPr>
          <p:nvPr>
            <p:ph type="ctrTitle"/>
          </p:nvPr>
        </p:nvSpPr>
        <p:spPr>
          <a:xfrm>
            <a:off x="482600" y="457200"/>
            <a:ext cx="11216640" cy="502920"/>
          </a:xfrm>
        </p:spPr>
        <p:txBody>
          <a:bodyPr/>
          <a:lstStyle>
            <a:lvl1pPr>
              <a:defRPr cap="all"/>
            </a:lvl1pPr>
          </a:lstStyle>
          <a:p>
            <a:r>
              <a:rPr lang="en-US" dirty="0"/>
              <a:t>Click to edit Master title style</a:t>
            </a:r>
          </a:p>
        </p:txBody>
      </p:sp>
      <p:sp>
        <p:nvSpPr>
          <p:cNvPr id="5" name="Content Placeholder 4"/>
          <p:cNvSpPr>
            <a:spLocks noGrp="1"/>
          </p:cNvSpPr>
          <p:nvPr>
            <p:ph sz="quarter" idx="11"/>
          </p:nvPr>
        </p:nvSpPr>
        <p:spPr>
          <a:xfrm>
            <a:off x="482600" y="1250722"/>
            <a:ext cx="3860800" cy="400110"/>
          </a:xfrm>
          <a:prstGeom prst="rect">
            <a:avLst/>
          </a:prstGeom>
          <a:solidFill>
            <a:srgbClr val="002D62"/>
          </a:solidFill>
          <a:ln w="12700">
            <a:noFill/>
          </a:ln>
          <a:effectLst/>
        </p:spPr>
        <p:txBody>
          <a:bodyPr wrap="square" lIns="91440" tIns="91440" rIns="91440" bIns="91440" anchor="ctr" anchorCtr="0">
            <a:spAutoFit/>
          </a:bodyPr>
          <a:lstStyle>
            <a:lvl1pPr marL="0" indent="0" algn="ctr">
              <a:buFontTx/>
              <a:buNone/>
              <a:defRPr sz="1400" b="1" i="0" cap="all">
                <a:solidFill>
                  <a:schemeClr val="bg1"/>
                </a:solidFill>
                <a:effectLst/>
              </a:defRPr>
            </a:lvl1pPr>
          </a:lstStyle>
          <a:p>
            <a:pPr lvl="0"/>
            <a:r>
              <a:rPr lang="en-US" dirty="0"/>
              <a:t>Click to edit Master text styles</a:t>
            </a:r>
          </a:p>
        </p:txBody>
      </p:sp>
      <p:sp>
        <p:nvSpPr>
          <p:cNvPr id="10" name="Text Placeholder 9"/>
          <p:cNvSpPr>
            <a:spLocks noGrp="1"/>
          </p:cNvSpPr>
          <p:nvPr>
            <p:ph type="body" sz="quarter" idx="12"/>
          </p:nvPr>
        </p:nvSpPr>
        <p:spPr>
          <a:xfrm>
            <a:off x="812800" y="3538632"/>
            <a:ext cx="10590360" cy="2438400"/>
          </a:xfrm>
          <a:prstGeom prst="rect">
            <a:avLst/>
          </a:prstGeom>
        </p:spPr>
        <p:txBody>
          <a:bodyPr vert="horz"/>
          <a:lstStyle>
            <a:lvl1pPr indent="-118872">
              <a:spcBef>
                <a:spcPts val="1200"/>
              </a:spcBef>
              <a:buClrTx/>
              <a:buSzPct val="100000"/>
              <a:buFont typeface="Arial" pitchFamily="34" charset="0"/>
              <a:buChar char="•"/>
              <a:defRPr sz="1000" baseline="0">
                <a:solidFill>
                  <a:schemeClr val="tx2"/>
                </a:solidFill>
              </a:defRPr>
            </a:lvl1pPr>
            <a:lvl2pPr marL="914400" indent="-347472">
              <a:buSzPct val="100000"/>
              <a:buFont typeface="Arial" pitchFamily="34" charset="0"/>
              <a:buChar char="–"/>
              <a:defRPr sz="1000" baseline="0">
                <a:solidFill>
                  <a:schemeClr val="tx2"/>
                </a:solidFill>
              </a:defRPr>
            </a:lvl2pPr>
            <a:lvl3pPr marL="1325880" indent="-347472">
              <a:buSzPct val="100000"/>
              <a:buFont typeface="Arial" pitchFamily="34" charset="0"/>
              <a:buChar char="–"/>
              <a:defRPr sz="1000" baseline="0">
                <a:solidFill>
                  <a:schemeClr val="tx2"/>
                </a:solidFill>
              </a:defRPr>
            </a:lvl3pPr>
            <a:lvl4pPr marL="1755648" indent="-347472">
              <a:buSzPct val="100000"/>
              <a:buFont typeface="Arial" pitchFamily="34" charset="0"/>
              <a:buChar char="–"/>
              <a:defRPr sz="1000" baseline="0">
                <a:solidFill>
                  <a:schemeClr val="tx2"/>
                </a:solidFill>
              </a:defRPr>
            </a:lvl4pPr>
            <a:lvl5pPr marL="2194560" indent="-347472">
              <a:buSzPct val="100000"/>
              <a:buFont typeface="Arial" pitchFamily="34" charset="0"/>
              <a:buChar char="–"/>
              <a:defRPr sz="1000"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6"/>
          </p:nvPr>
        </p:nvSpPr>
        <p:spPr>
          <a:xfrm>
            <a:off x="7005570" y="1004889"/>
            <a:ext cx="2388795" cy="276999"/>
          </a:xfrm>
          <a:prstGeom prst="rect">
            <a:avLst/>
          </a:prstGeom>
          <a:solidFill>
            <a:schemeClr val="bg1"/>
          </a:solidFill>
        </p:spPr>
        <p:txBody>
          <a:bodyPr vert="horz" wrap="none" anchor="ctr" anchorCtr="0">
            <a:spAutoFit/>
          </a:bodyPr>
          <a:lstStyle>
            <a:lvl1pPr marL="0" indent="0" algn="ctr">
              <a:buFontTx/>
              <a:buNone/>
              <a:defRPr b="1" i="0" baseline="0">
                <a:solidFill>
                  <a:srgbClr val="002D62"/>
                </a:solidFill>
              </a:defRPr>
            </a:lvl1pPr>
          </a:lstStyle>
          <a:p>
            <a:pPr lvl="0"/>
            <a:r>
              <a:rPr lang="en-US" dirty="0"/>
              <a:t>Click to edit Master text styles</a:t>
            </a:r>
          </a:p>
        </p:txBody>
      </p:sp>
      <p:sp>
        <p:nvSpPr>
          <p:cNvPr id="14" name="Content Placeholder 13"/>
          <p:cNvSpPr>
            <a:spLocks noGrp="1"/>
          </p:cNvSpPr>
          <p:nvPr>
            <p:ph sz="quarter" idx="17"/>
          </p:nvPr>
        </p:nvSpPr>
        <p:spPr>
          <a:xfrm>
            <a:off x="5227110" y="1379928"/>
            <a:ext cx="5945716" cy="1881763"/>
          </a:xfrm>
          <a:prstGeom prst="rect">
            <a:avLst/>
          </a:prstGeom>
        </p:spPr>
        <p:txBody>
          <a:bodyPr vert="horz"/>
          <a:lstStyle>
            <a:lvl1pPr marL="117475" indent="-117475">
              <a:buSzPct val="100000"/>
              <a:buFont typeface="Arial"/>
              <a:buChar char="•"/>
              <a:defRPr sz="1000" baseline="0">
                <a:solidFill>
                  <a:schemeClr val="tx2"/>
                </a:solidFill>
              </a:defRPr>
            </a:lvl1pPr>
          </a:lstStyle>
          <a:p>
            <a:pPr lvl="0"/>
            <a:r>
              <a:rPr lang="en-US" dirty="0"/>
              <a:t>Click to edit Master text styles</a:t>
            </a:r>
          </a:p>
        </p:txBody>
      </p:sp>
      <p:sp>
        <p:nvSpPr>
          <p:cNvPr id="13" name="Text Placeholder 12"/>
          <p:cNvSpPr>
            <a:spLocks noGrp="1"/>
          </p:cNvSpPr>
          <p:nvPr>
            <p:ph type="body" sz="quarter" idx="19"/>
          </p:nvPr>
        </p:nvSpPr>
        <p:spPr>
          <a:xfrm>
            <a:off x="487680" y="164680"/>
            <a:ext cx="9753600" cy="209550"/>
          </a:xfrm>
          <a:prstGeom prst="rect">
            <a:avLst/>
          </a:prstGeom>
        </p:spPr>
        <p:txBody>
          <a:bodyPr vert="horz"/>
          <a:lstStyle>
            <a:lvl1pPr marL="0" indent="0">
              <a:buFontTx/>
              <a:buNone/>
              <a:defRPr sz="1000" b="1" i="0" baseline="0">
                <a:solidFill>
                  <a:srgbClr val="002D62"/>
                </a:solidFill>
              </a:defRPr>
            </a:lvl1pPr>
          </a:lstStyle>
          <a:p>
            <a:pPr lvl="0"/>
            <a:r>
              <a:rPr lang="en-US" dirty="0"/>
              <a:t>Click to edit Master text styles</a:t>
            </a:r>
          </a:p>
        </p:txBody>
      </p:sp>
    </p:spTree>
    <p:extLst>
      <p:ext uri="{BB962C8B-B14F-4D97-AF65-F5344CB8AC3E}">
        <p14:creationId xmlns:p14="http://schemas.microsoft.com/office/powerpoint/2010/main" val="27163210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16D489D-61E4-40CE-B2B3-4B179114C4B6}"/>
              </a:ext>
            </a:extLst>
          </p:cNvPr>
          <p:cNvSpPr>
            <a:spLocks noGrp="1"/>
          </p:cNvSpPr>
          <p:nvPr>
            <p:ph type="body" idx="1"/>
          </p:nvPr>
        </p:nvSpPr>
        <p:spPr>
          <a:xfrm>
            <a:off x="685801" y="1631197"/>
            <a:ext cx="5067299" cy="687364"/>
          </a:xfrm>
        </p:spPr>
        <p:txBody>
          <a:bodyPr anchor="b"/>
          <a:lstStyle>
            <a:lvl1pPr marL="0" indent="0">
              <a:lnSpc>
                <a:spcPct val="90000"/>
              </a:lnSpc>
              <a:buNone/>
              <a:defRPr sz="2400" b="0" cap="none" baseline="0">
                <a:solidFill>
                  <a:schemeClr val="accent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D6AA384E-554C-4A9D-A832-56756CF44E17}"/>
              </a:ext>
            </a:extLst>
          </p:cNvPr>
          <p:cNvSpPr>
            <a:spLocks noGrp="1"/>
          </p:cNvSpPr>
          <p:nvPr>
            <p:ph sz="half" idx="2" hasCustomPrompt="1"/>
          </p:nvPr>
        </p:nvSpPr>
        <p:spPr>
          <a:xfrm>
            <a:off x="685801" y="2437109"/>
            <a:ext cx="5067299" cy="3675063"/>
          </a:xfrm>
        </p:spPr>
        <p:txBody>
          <a:bodyPr/>
          <a:lstStyle/>
          <a:p>
            <a:r>
              <a:rPr lang="en-US" dirty="0"/>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94972B2C-BFE9-4BD6-A876-CCF015DCFF78}"/>
              </a:ext>
            </a:extLst>
          </p:cNvPr>
          <p:cNvSpPr>
            <a:spLocks noGrp="1"/>
          </p:cNvSpPr>
          <p:nvPr>
            <p:ph type="body" sz="quarter" idx="3"/>
          </p:nvPr>
        </p:nvSpPr>
        <p:spPr>
          <a:xfrm>
            <a:off x="6438900" y="1631197"/>
            <a:ext cx="5045074" cy="687364"/>
          </a:xfrm>
        </p:spPr>
        <p:txBody>
          <a:bodyPr anchor="b"/>
          <a:lstStyle>
            <a:lvl1pPr marL="0" indent="0">
              <a:lnSpc>
                <a:spcPct val="90000"/>
              </a:lnSpc>
              <a:buNone/>
              <a:defRPr sz="2400" b="0" cap="none" baseline="0">
                <a:solidFill>
                  <a:schemeClr val="accent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F1B3CE-F19F-4887-B296-392BA9F7F660}"/>
              </a:ext>
            </a:extLst>
          </p:cNvPr>
          <p:cNvSpPr>
            <a:spLocks noGrp="1"/>
          </p:cNvSpPr>
          <p:nvPr>
            <p:ph sz="quarter" idx="4" hasCustomPrompt="1"/>
          </p:nvPr>
        </p:nvSpPr>
        <p:spPr>
          <a:xfrm>
            <a:off x="6438900" y="2437109"/>
            <a:ext cx="5045074" cy="3675063"/>
          </a:xfrm>
        </p:spPr>
        <p:txBody>
          <a:bodyPr/>
          <a:lstStyle/>
          <a:p>
            <a:r>
              <a:rPr lang="en-US" dirty="0"/>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202AF97B-213A-46F4-9B4F-1F5419E3E0A0}"/>
              </a:ext>
            </a:extLst>
          </p:cNvPr>
          <p:cNvSpPr>
            <a:spLocks noGrp="1"/>
          </p:cNvSpPr>
          <p:nvPr>
            <p:ph type="dt" sz="half" idx="10"/>
          </p:nvPr>
        </p:nvSpPr>
        <p:spPr/>
        <p:txBody>
          <a:bodyPr/>
          <a:lstStyle>
            <a:lvl1pPr>
              <a:defRPr>
                <a:solidFill>
                  <a:schemeClr val="accent4"/>
                </a:solidFill>
              </a:defRPr>
            </a:lvl1pPr>
          </a:lstStyle>
          <a:p>
            <a:fld id="{D85E60FB-DBE2-44F3-888D-E879E31D8CE5}" type="datetime1">
              <a:rPr lang="en-US" smtClean="0"/>
              <a:pPr/>
              <a:t>7/12/2023</a:t>
            </a:fld>
            <a:endParaRPr lang="en-US" dirty="0"/>
          </a:p>
        </p:txBody>
      </p:sp>
      <p:sp>
        <p:nvSpPr>
          <p:cNvPr id="8" name="Footer Placeholder 7">
            <a:extLst>
              <a:ext uri="{FF2B5EF4-FFF2-40B4-BE49-F238E27FC236}">
                <a16:creationId xmlns:a16="http://schemas.microsoft.com/office/drawing/2014/main" id="{F4B86F2B-AC2A-4A94-B3B3-4D050481A4D6}"/>
              </a:ext>
            </a:extLst>
          </p:cNvPr>
          <p:cNvSpPr>
            <a:spLocks noGrp="1"/>
          </p:cNvSpPr>
          <p:nvPr>
            <p:ph type="ftr" sz="quarter" idx="11"/>
          </p:nvPr>
        </p:nvSpPr>
        <p:spPr/>
        <p:txBody>
          <a:bodyPr/>
          <a:lstStyle>
            <a:lvl1pPr>
              <a:defRPr>
                <a:solidFill>
                  <a:schemeClr val="accent4"/>
                </a:solidFill>
              </a:defRPr>
            </a:lvl1pPr>
          </a:lstStyle>
          <a:p>
            <a:endParaRPr lang="en-US" dirty="0"/>
          </a:p>
        </p:txBody>
      </p:sp>
      <p:sp>
        <p:nvSpPr>
          <p:cNvPr id="9" name="Slide Number Placeholder 8">
            <a:extLst>
              <a:ext uri="{FF2B5EF4-FFF2-40B4-BE49-F238E27FC236}">
                <a16:creationId xmlns:a16="http://schemas.microsoft.com/office/drawing/2014/main" id="{E358FE5E-CAAD-4254-98AE-E9DE65D1C9B9}"/>
              </a:ext>
            </a:extLst>
          </p:cNvPr>
          <p:cNvSpPr>
            <a:spLocks noGrp="1"/>
          </p:cNvSpPr>
          <p:nvPr>
            <p:ph type="sldNum" sz="quarter" idx="12"/>
          </p:nvPr>
        </p:nvSpPr>
        <p:spPr/>
        <p:txBody>
          <a:bodyPr/>
          <a:lstStyle>
            <a:lvl1pPr>
              <a:defRPr>
                <a:solidFill>
                  <a:schemeClr val="accent4"/>
                </a:solidFill>
              </a:defRPr>
            </a:lvl1pPr>
          </a:lstStyle>
          <a:p>
            <a:fld id="{4737D6AF-2FA5-476A-AF60-7A8CDF2E2DFB}" type="slidenum">
              <a:rPr lang="en-US" smtClean="0"/>
              <a:pPr/>
              <a:t>‹#›</a:t>
            </a:fld>
            <a:endParaRPr lang="en-US" dirty="0"/>
          </a:p>
        </p:txBody>
      </p:sp>
      <p:sp>
        <p:nvSpPr>
          <p:cNvPr id="10" name="Title 9">
            <a:extLst>
              <a:ext uri="{FF2B5EF4-FFF2-40B4-BE49-F238E27FC236}">
                <a16:creationId xmlns:a16="http://schemas.microsoft.com/office/drawing/2014/main" id="{414CFE32-AB93-4DF1-9FBA-8B99C84A4E2A}"/>
              </a:ext>
            </a:extLst>
          </p:cNvPr>
          <p:cNvSpPr>
            <a:spLocks noGrp="1"/>
          </p:cNvSpPr>
          <p:nvPr>
            <p:ph type="title"/>
          </p:nvPr>
        </p:nvSpPr>
        <p:spPr/>
        <p:txBody>
          <a:bodyPr/>
          <a:lstStyle/>
          <a:p>
            <a:r>
              <a:rPr lang="en-US"/>
              <a:t>Click to edit Master title style</a:t>
            </a:r>
            <a:endParaRPr lang="en-US" dirty="0"/>
          </a:p>
        </p:txBody>
      </p:sp>
      <p:cxnSp>
        <p:nvCxnSpPr>
          <p:cNvPr id="12" name="Straight Connector 11">
            <a:extLst>
              <a:ext uri="{FF2B5EF4-FFF2-40B4-BE49-F238E27FC236}">
                <a16:creationId xmlns:a16="http://schemas.microsoft.com/office/drawing/2014/main" id="{BDDE048F-43CD-BB48-86B4-F255D8D99DA0}"/>
              </a:ext>
            </a:extLst>
          </p:cNvPr>
          <p:cNvCxnSpPr>
            <a:cxnSpLocks/>
          </p:cNvCxnSpPr>
          <p:nvPr userDrawn="1"/>
        </p:nvCxnSpPr>
        <p:spPr>
          <a:xfrm flipH="1">
            <a:off x="685800" y="6246477"/>
            <a:ext cx="10820400" cy="0"/>
          </a:xfrm>
          <a:prstGeom prst="line">
            <a:avLst/>
          </a:prstGeom>
          <a:ln>
            <a:solidFill>
              <a:schemeClr val="accent6"/>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3111086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E449F-6789-4F1D-B71E-B76623FA62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D575D8-4B1D-4CE0-A67F-A86238A27071}"/>
              </a:ext>
            </a:extLst>
          </p:cNvPr>
          <p:cNvSpPr>
            <a:spLocks noGrp="1"/>
          </p:cNvSpPr>
          <p:nvPr>
            <p:ph sz="half" idx="1" hasCustomPrompt="1"/>
          </p:nvPr>
        </p:nvSpPr>
        <p:spPr>
          <a:xfrm>
            <a:off x="685799" y="1979909"/>
            <a:ext cx="3270249" cy="4119563"/>
          </a:xfrm>
        </p:spPr>
        <p:txBody>
          <a:bodyPr/>
          <a:lstStyle/>
          <a:p>
            <a:r>
              <a:rPr lang="en-US" dirty="0"/>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3B1301BB-20B3-43F3-9333-7259F905FAC5}"/>
              </a:ext>
            </a:extLst>
          </p:cNvPr>
          <p:cNvSpPr>
            <a:spLocks noGrp="1"/>
          </p:cNvSpPr>
          <p:nvPr>
            <p:ph sz="half" idx="2" hasCustomPrompt="1"/>
          </p:nvPr>
        </p:nvSpPr>
        <p:spPr>
          <a:xfrm>
            <a:off x="4298949" y="1979909"/>
            <a:ext cx="3270250" cy="4119563"/>
          </a:xfrm>
        </p:spPr>
        <p:txBody>
          <a:bodyPr/>
          <a:lstStyle/>
          <a:p>
            <a:r>
              <a:rPr lang="en-US" dirty="0"/>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9C0095C-3808-4648-AE43-9880FC013B0B}"/>
              </a:ext>
            </a:extLst>
          </p:cNvPr>
          <p:cNvSpPr>
            <a:spLocks noGrp="1"/>
          </p:cNvSpPr>
          <p:nvPr>
            <p:ph type="dt" sz="half" idx="10"/>
          </p:nvPr>
        </p:nvSpPr>
        <p:spPr/>
        <p:txBody>
          <a:bodyPr/>
          <a:lstStyle>
            <a:lvl1pPr>
              <a:defRPr>
                <a:solidFill>
                  <a:schemeClr val="accent4"/>
                </a:solidFill>
              </a:defRPr>
            </a:lvl1pPr>
          </a:lstStyle>
          <a:p>
            <a:fld id="{5A5DA9B5-CF83-4F60-8F6E-6B7F9D669309}" type="datetime1">
              <a:rPr lang="en-US" smtClean="0"/>
              <a:pPr/>
              <a:t>7/12/2023</a:t>
            </a:fld>
            <a:endParaRPr lang="en-US" dirty="0"/>
          </a:p>
        </p:txBody>
      </p:sp>
      <p:sp>
        <p:nvSpPr>
          <p:cNvPr id="6" name="Footer Placeholder 5">
            <a:extLst>
              <a:ext uri="{FF2B5EF4-FFF2-40B4-BE49-F238E27FC236}">
                <a16:creationId xmlns:a16="http://schemas.microsoft.com/office/drawing/2014/main" id="{D1E86083-7C1D-4427-A28F-A64F95AEBC5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1DDCF72-59FE-4708-AC5E-02CBE64E3159}"/>
              </a:ext>
            </a:extLst>
          </p:cNvPr>
          <p:cNvSpPr>
            <a:spLocks noGrp="1"/>
          </p:cNvSpPr>
          <p:nvPr>
            <p:ph type="sldNum" sz="quarter" idx="12"/>
          </p:nvPr>
        </p:nvSpPr>
        <p:spPr/>
        <p:txBody>
          <a:bodyPr/>
          <a:lstStyle>
            <a:lvl1pPr>
              <a:defRPr>
                <a:solidFill>
                  <a:schemeClr val="accent4"/>
                </a:solidFill>
              </a:defRPr>
            </a:lvl1pPr>
          </a:lstStyle>
          <a:p>
            <a:fld id="{4737D6AF-2FA5-476A-AF60-7A8CDF2E2DFB}" type="slidenum">
              <a:rPr lang="en-US" smtClean="0"/>
              <a:pPr/>
              <a:t>‹#›</a:t>
            </a:fld>
            <a:endParaRPr lang="en-US" dirty="0"/>
          </a:p>
        </p:txBody>
      </p:sp>
      <p:sp>
        <p:nvSpPr>
          <p:cNvPr id="8" name="Content Placeholder 3">
            <a:extLst>
              <a:ext uri="{FF2B5EF4-FFF2-40B4-BE49-F238E27FC236}">
                <a16:creationId xmlns:a16="http://schemas.microsoft.com/office/drawing/2014/main" id="{9EA0F048-DDEC-4BC4-AE75-1C8D544E2D36}"/>
              </a:ext>
            </a:extLst>
          </p:cNvPr>
          <p:cNvSpPr>
            <a:spLocks noGrp="1"/>
          </p:cNvSpPr>
          <p:nvPr>
            <p:ph sz="half" idx="13" hasCustomPrompt="1"/>
          </p:nvPr>
        </p:nvSpPr>
        <p:spPr>
          <a:xfrm>
            <a:off x="7912099" y="1979909"/>
            <a:ext cx="3270250" cy="4119563"/>
          </a:xfrm>
        </p:spPr>
        <p:txBody>
          <a:bodyPr/>
          <a:lstStyle/>
          <a:p>
            <a:r>
              <a:rPr lang="en-US" dirty="0"/>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866755D6-AD78-C843-ACD6-3A3F2EB1062C}"/>
              </a:ext>
            </a:extLst>
          </p:cNvPr>
          <p:cNvCxnSpPr>
            <a:cxnSpLocks/>
          </p:cNvCxnSpPr>
          <p:nvPr userDrawn="1"/>
        </p:nvCxnSpPr>
        <p:spPr>
          <a:xfrm flipH="1">
            <a:off x="685800" y="6246477"/>
            <a:ext cx="10820400" cy="0"/>
          </a:xfrm>
          <a:prstGeom prst="line">
            <a:avLst/>
          </a:prstGeom>
          <a:ln>
            <a:solidFill>
              <a:schemeClr val="accent6"/>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2469924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hree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E449F-6789-4F1D-B71E-B76623FA62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D575D8-4B1D-4CE0-A67F-A86238A27071}"/>
              </a:ext>
            </a:extLst>
          </p:cNvPr>
          <p:cNvSpPr>
            <a:spLocks noGrp="1"/>
          </p:cNvSpPr>
          <p:nvPr>
            <p:ph sz="half" idx="1" hasCustomPrompt="1"/>
          </p:nvPr>
        </p:nvSpPr>
        <p:spPr>
          <a:xfrm>
            <a:off x="1104900" y="1909608"/>
            <a:ext cx="2538722" cy="2362200"/>
          </a:xfrm>
        </p:spPr>
        <p:txBody>
          <a:bodyPr/>
          <a:lstStyle/>
          <a:p>
            <a:r>
              <a:rPr lang="en-US" dirty="0"/>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3B1301BB-20B3-43F3-9333-7259F905FAC5}"/>
              </a:ext>
            </a:extLst>
          </p:cNvPr>
          <p:cNvSpPr>
            <a:spLocks noGrp="1"/>
          </p:cNvSpPr>
          <p:nvPr>
            <p:ph sz="half" idx="2" hasCustomPrompt="1"/>
          </p:nvPr>
        </p:nvSpPr>
        <p:spPr>
          <a:xfrm>
            <a:off x="4826010" y="1909608"/>
            <a:ext cx="2538722" cy="2362200"/>
          </a:xfrm>
        </p:spPr>
        <p:txBody>
          <a:bodyPr/>
          <a:lstStyle/>
          <a:p>
            <a:r>
              <a:rPr lang="en-US" dirty="0"/>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9C0095C-3808-4648-AE43-9880FC013B0B}"/>
              </a:ext>
            </a:extLst>
          </p:cNvPr>
          <p:cNvSpPr>
            <a:spLocks noGrp="1"/>
          </p:cNvSpPr>
          <p:nvPr>
            <p:ph type="dt" sz="half" idx="10"/>
          </p:nvPr>
        </p:nvSpPr>
        <p:spPr/>
        <p:txBody>
          <a:bodyPr/>
          <a:lstStyle>
            <a:lvl1pPr>
              <a:defRPr>
                <a:solidFill>
                  <a:schemeClr val="accent4"/>
                </a:solidFill>
              </a:defRPr>
            </a:lvl1pPr>
          </a:lstStyle>
          <a:p>
            <a:fld id="{16FAF7F1-1405-4804-B294-FE6A8DB276D9}" type="datetime1">
              <a:rPr lang="en-US" smtClean="0"/>
              <a:pPr/>
              <a:t>7/12/2023</a:t>
            </a:fld>
            <a:endParaRPr lang="en-US" dirty="0"/>
          </a:p>
        </p:txBody>
      </p:sp>
      <p:sp>
        <p:nvSpPr>
          <p:cNvPr id="6" name="Footer Placeholder 5">
            <a:extLst>
              <a:ext uri="{FF2B5EF4-FFF2-40B4-BE49-F238E27FC236}">
                <a16:creationId xmlns:a16="http://schemas.microsoft.com/office/drawing/2014/main" id="{D1E86083-7C1D-4427-A28F-A64F95AEBC51}"/>
              </a:ext>
            </a:extLst>
          </p:cNvPr>
          <p:cNvSpPr>
            <a:spLocks noGrp="1"/>
          </p:cNvSpPr>
          <p:nvPr>
            <p:ph type="ftr" sz="quarter" idx="11"/>
          </p:nvPr>
        </p:nvSpPr>
        <p:spPr/>
        <p:txBody>
          <a:bodyPr/>
          <a:lstStyle>
            <a:lvl1pPr>
              <a:defRPr>
                <a:solidFill>
                  <a:schemeClr val="accent4"/>
                </a:solidFill>
              </a:defRPr>
            </a:lvl1pPr>
          </a:lstStyle>
          <a:p>
            <a:endParaRPr lang="en-US" dirty="0"/>
          </a:p>
        </p:txBody>
      </p:sp>
      <p:sp>
        <p:nvSpPr>
          <p:cNvPr id="7" name="Slide Number Placeholder 6">
            <a:extLst>
              <a:ext uri="{FF2B5EF4-FFF2-40B4-BE49-F238E27FC236}">
                <a16:creationId xmlns:a16="http://schemas.microsoft.com/office/drawing/2014/main" id="{61DDCF72-59FE-4708-AC5E-02CBE64E3159}"/>
              </a:ext>
            </a:extLst>
          </p:cNvPr>
          <p:cNvSpPr>
            <a:spLocks noGrp="1"/>
          </p:cNvSpPr>
          <p:nvPr>
            <p:ph type="sldNum" sz="quarter" idx="12"/>
          </p:nvPr>
        </p:nvSpPr>
        <p:spPr/>
        <p:txBody>
          <a:bodyPr/>
          <a:lstStyle>
            <a:lvl1pPr>
              <a:defRPr>
                <a:solidFill>
                  <a:schemeClr val="accent4"/>
                </a:solidFill>
              </a:defRPr>
            </a:lvl1pPr>
          </a:lstStyle>
          <a:p>
            <a:fld id="{4737D6AF-2FA5-476A-AF60-7A8CDF2E2DFB}" type="slidenum">
              <a:rPr lang="en-US" smtClean="0"/>
              <a:pPr/>
              <a:t>‹#›</a:t>
            </a:fld>
            <a:endParaRPr lang="en-US" dirty="0"/>
          </a:p>
        </p:txBody>
      </p:sp>
      <p:sp>
        <p:nvSpPr>
          <p:cNvPr id="8" name="Content Placeholder 3">
            <a:extLst>
              <a:ext uri="{FF2B5EF4-FFF2-40B4-BE49-F238E27FC236}">
                <a16:creationId xmlns:a16="http://schemas.microsoft.com/office/drawing/2014/main" id="{9EA0F048-DDEC-4BC4-AE75-1C8D544E2D36}"/>
              </a:ext>
            </a:extLst>
          </p:cNvPr>
          <p:cNvSpPr>
            <a:spLocks noGrp="1"/>
          </p:cNvSpPr>
          <p:nvPr>
            <p:ph sz="half" idx="13" hasCustomPrompt="1"/>
          </p:nvPr>
        </p:nvSpPr>
        <p:spPr>
          <a:xfrm>
            <a:off x="8547120" y="1909608"/>
            <a:ext cx="2538722" cy="2362200"/>
          </a:xfrm>
        </p:spPr>
        <p:txBody>
          <a:bodyPr/>
          <a:lstStyle/>
          <a:p>
            <a:r>
              <a:rPr lang="en-US" dirty="0"/>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Rounded Corners 9">
            <a:extLst>
              <a:ext uri="{FF2B5EF4-FFF2-40B4-BE49-F238E27FC236}">
                <a16:creationId xmlns:a16="http://schemas.microsoft.com/office/drawing/2014/main" id="{0C9CC041-D4CD-4BAF-9FEC-D6DA5D686D5E}"/>
              </a:ext>
            </a:extLst>
          </p:cNvPr>
          <p:cNvSpPr/>
          <p:nvPr userDrawn="1"/>
        </p:nvSpPr>
        <p:spPr>
          <a:xfrm>
            <a:off x="684523" y="1594877"/>
            <a:ext cx="3379477" cy="4119563"/>
          </a:xfrm>
          <a:prstGeom prst="roundRect">
            <a:avLst>
              <a:gd name="adj" fmla="val 1391"/>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2" name="Rectangle: Rounded Corners 11">
            <a:extLst>
              <a:ext uri="{FF2B5EF4-FFF2-40B4-BE49-F238E27FC236}">
                <a16:creationId xmlns:a16="http://schemas.microsoft.com/office/drawing/2014/main" id="{74D7AC64-4D18-45C7-AD79-1E15E1B9A496}"/>
              </a:ext>
            </a:extLst>
          </p:cNvPr>
          <p:cNvSpPr/>
          <p:nvPr userDrawn="1"/>
        </p:nvSpPr>
        <p:spPr>
          <a:xfrm>
            <a:off x="4405632" y="1594877"/>
            <a:ext cx="3379477" cy="4119563"/>
          </a:xfrm>
          <a:prstGeom prst="roundRect">
            <a:avLst>
              <a:gd name="adj" fmla="val 1391"/>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4" name="Rectangle: Rounded Corners 13">
            <a:extLst>
              <a:ext uri="{FF2B5EF4-FFF2-40B4-BE49-F238E27FC236}">
                <a16:creationId xmlns:a16="http://schemas.microsoft.com/office/drawing/2014/main" id="{67FE065A-3676-4C5C-8D22-E1D1C320EF5C}"/>
              </a:ext>
            </a:extLst>
          </p:cNvPr>
          <p:cNvSpPr/>
          <p:nvPr userDrawn="1"/>
        </p:nvSpPr>
        <p:spPr>
          <a:xfrm>
            <a:off x="8126742" y="1594877"/>
            <a:ext cx="3379477" cy="4119563"/>
          </a:xfrm>
          <a:prstGeom prst="roundRect">
            <a:avLst>
              <a:gd name="adj" fmla="val 1391"/>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cxnSp>
        <p:nvCxnSpPr>
          <p:cNvPr id="15" name="Straight Connector 14">
            <a:extLst>
              <a:ext uri="{FF2B5EF4-FFF2-40B4-BE49-F238E27FC236}">
                <a16:creationId xmlns:a16="http://schemas.microsoft.com/office/drawing/2014/main" id="{DCA3545B-3891-364F-B5E7-711628F735F7}"/>
              </a:ext>
            </a:extLst>
          </p:cNvPr>
          <p:cNvCxnSpPr>
            <a:cxnSpLocks/>
          </p:cNvCxnSpPr>
          <p:nvPr userDrawn="1"/>
        </p:nvCxnSpPr>
        <p:spPr>
          <a:xfrm flipH="1">
            <a:off x="685800" y="6246477"/>
            <a:ext cx="10820400" cy="0"/>
          </a:xfrm>
          <a:prstGeom prst="line">
            <a:avLst/>
          </a:prstGeom>
          <a:ln>
            <a:solidFill>
              <a:schemeClr val="accent6"/>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6799593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hree Content 3">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F409D459-5C84-400E-8AD2-A3ED632D3E49}"/>
              </a:ext>
            </a:extLst>
          </p:cNvPr>
          <p:cNvCxnSpPr/>
          <p:nvPr userDrawn="1"/>
        </p:nvCxnSpPr>
        <p:spPr>
          <a:xfrm>
            <a:off x="4292600" y="2428991"/>
            <a:ext cx="7213600" cy="0"/>
          </a:xfrm>
          <a:prstGeom prst="line">
            <a:avLst/>
          </a:prstGeom>
          <a:ln>
            <a:solidFill>
              <a:schemeClr val="accent5"/>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39AF0AD4-CF02-43C3-813B-C996763DB6A3}"/>
              </a:ext>
            </a:extLst>
          </p:cNvPr>
          <p:cNvCxnSpPr/>
          <p:nvPr userDrawn="1"/>
        </p:nvCxnSpPr>
        <p:spPr>
          <a:xfrm>
            <a:off x="4292600" y="4419154"/>
            <a:ext cx="7213600" cy="0"/>
          </a:xfrm>
          <a:prstGeom prst="line">
            <a:avLst/>
          </a:prstGeom>
          <a:ln>
            <a:solidFill>
              <a:schemeClr val="accent5"/>
            </a:solidFill>
          </a:ln>
        </p:spPr>
        <p:style>
          <a:lnRef idx="1">
            <a:schemeClr val="dk1"/>
          </a:lnRef>
          <a:fillRef idx="0">
            <a:schemeClr val="dk1"/>
          </a:fillRef>
          <a:effectRef idx="0">
            <a:schemeClr val="dk1"/>
          </a:effectRef>
          <a:fontRef idx="minor">
            <a:schemeClr val="tx1"/>
          </a:fontRef>
        </p:style>
      </p:cxnSp>
      <p:sp>
        <p:nvSpPr>
          <p:cNvPr id="2" name="Title 1">
            <a:extLst>
              <a:ext uri="{FF2B5EF4-FFF2-40B4-BE49-F238E27FC236}">
                <a16:creationId xmlns:a16="http://schemas.microsoft.com/office/drawing/2014/main" id="{24CE449F-6789-4F1D-B71E-B76623FA6294}"/>
              </a:ext>
            </a:extLst>
          </p:cNvPr>
          <p:cNvSpPr>
            <a:spLocks noGrp="1"/>
          </p:cNvSpPr>
          <p:nvPr>
            <p:ph type="title"/>
          </p:nvPr>
        </p:nvSpPr>
        <p:spPr>
          <a:xfrm>
            <a:off x="685800" y="681038"/>
            <a:ext cx="2921000" cy="2747962"/>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8D575D8-4B1D-4CE0-A67F-A86238A27071}"/>
              </a:ext>
            </a:extLst>
          </p:cNvPr>
          <p:cNvSpPr>
            <a:spLocks noGrp="1"/>
          </p:cNvSpPr>
          <p:nvPr>
            <p:ph sz="half" idx="1" hasCustomPrompt="1"/>
          </p:nvPr>
        </p:nvSpPr>
        <p:spPr>
          <a:xfrm>
            <a:off x="4292600" y="681038"/>
            <a:ext cx="7213600" cy="1505743"/>
          </a:xfrm>
        </p:spPr>
        <p:txBody>
          <a:bodyPr/>
          <a:lstStyle>
            <a:lvl1pPr>
              <a:defRPr sz="1400"/>
            </a:lvl1pPr>
            <a:lvl2pPr>
              <a:defRPr sz="1400"/>
            </a:lvl2pPr>
            <a:lvl3pPr>
              <a:defRPr sz="1400"/>
            </a:lvl3pPr>
            <a:lvl4pPr>
              <a:defRPr sz="1400"/>
            </a:lvl4pPr>
            <a:lvl5pPr>
              <a:defRPr sz="1400"/>
            </a:lvl5pPr>
          </a:lstStyle>
          <a:p>
            <a:r>
              <a:rPr lang="en-US" dirty="0"/>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9C0095C-3808-4648-AE43-9880FC013B0B}"/>
              </a:ext>
            </a:extLst>
          </p:cNvPr>
          <p:cNvSpPr>
            <a:spLocks noGrp="1"/>
          </p:cNvSpPr>
          <p:nvPr>
            <p:ph type="dt" sz="half" idx="10"/>
          </p:nvPr>
        </p:nvSpPr>
        <p:spPr/>
        <p:txBody>
          <a:bodyPr/>
          <a:lstStyle/>
          <a:p>
            <a:fld id="{A1745DF4-A24B-4193-8A9C-0C35CD37D84C}" type="datetime1">
              <a:rPr lang="en-US" smtClean="0"/>
              <a:t>7/12/2023</a:t>
            </a:fld>
            <a:endParaRPr lang="en-US" dirty="0"/>
          </a:p>
        </p:txBody>
      </p:sp>
      <p:sp>
        <p:nvSpPr>
          <p:cNvPr id="6" name="Footer Placeholder 5">
            <a:extLst>
              <a:ext uri="{FF2B5EF4-FFF2-40B4-BE49-F238E27FC236}">
                <a16:creationId xmlns:a16="http://schemas.microsoft.com/office/drawing/2014/main" id="{D1E86083-7C1D-4427-A28F-A64F95AEBC5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1DDCF72-59FE-4708-AC5E-02CBE64E3159}"/>
              </a:ext>
            </a:extLst>
          </p:cNvPr>
          <p:cNvSpPr>
            <a:spLocks noGrp="1"/>
          </p:cNvSpPr>
          <p:nvPr>
            <p:ph type="sldNum" sz="quarter" idx="12"/>
          </p:nvPr>
        </p:nvSpPr>
        <p:spPr/>
        <p:txBody>
          <a:bodyPr/>
          <a:lstStyle/>
          <a:p>
            <a:fld id="{4737D6AF-2FA5-476A-AF60-7A8CDF2E2DFB}" type="slidenum">
              <a:rPr lang="en-US" smtClean="0"/>
              <a:t>‹#›</a:t>
            </a:fld>
            <a:endParaRPr lang="en-US" dirty="0"/>
          </a:p>
        </p:txBody>
      </p:sp>
      <p:sp>
        <p:nvSpPr>
          <p:cNvPr id="13" name="Content Placeholder 2">
            <a:extLst>
              <a:ext uri="{FF2B5EF4-FFF2-40B4-BE49-F238E27FC236}">
                <a16:creationId xmlns:a16="http://schemas.microsoft.com/office/drawing/2014/main" id="{F267DC66-AA04-49DC-9314-7D971691B123}"/>
              </a:ext>
            </a:extLst>
          </p:cNvPr>
          <p:cNvSpPr>
            <a:spLocks noGrp="1"/>
          </p:cNvSpPr>
          <p:nvPr>
            <p:ph sz="half" idx="13" hasCustomPrompt="1"/>
          </p:nvPr>
        </p:nvSpPr>
        <p:spPr>
          <a:xfrm>
            <a:off x="4292600" y="2671201"/>
            <a:ext cx="7213600" cy="1505743"/>
          </a:xfrm>
        </p:spPr>
        <p:txBody>
          <a:bodyPr/>
          <a:lstStyle>
            <a:lvl1pPr>
              <a:defRPr sz="1400"/>
            </a:lvl1pPr>
            <a:lvl2pPr>
              <a:defRPr sz="1400"/>
            </a:lvl2pPr>
            <a:lvl3pPr>
              <a:defRPr sz="1400"/>
            </a:lvl3pPr>
            <a:lvl4pPr>
              <a:defRPr sz="1400"/>
            </a:lvl4pPr>
            <a:lvl5pPr>
              <a:defRPr sz="1400"/>
            </a:lvl5pPr>
          </a:lstStyle>
          <a:p>
            <a:r>
              <a:rPr lang="en-US" dirty="0"/>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a:extLst>
              <a:ext uri="{FF2B5EF4-FFF2-40B4-BE49-F238E27FC236}">
                <a16:creationId xmlns:a16="http://schemas.microsoft.com/office/drawing/2014/main" id="{1E6AB6F4-88FE-40FE-B015-8F51748FE1FC}"/>
              </a:ext>
            </a:extLst>
          </p:cNvPr>
          <p:cNvSpPr>
            <a:spLocks noGrp="1"/>
          </p:cNvSpPr>
          <p:nvPr>
            <p:ph sz="half" idx="14" hasCustomPrompt="1"/>
          </p:nvPr>
        </p:nvSpPr>
        <p:spPr>
          <a:xfrm>
            <a:off x="4292600" y="4661364"/>
            <a:ext cx="7213600" cy="1505743"/>
          </a:xfrm>
        </p:spPr>
        <p:txBody>
          <a:bodyPr/>
          <a:lstStyle>
            <a:lvl1pPr>
              <a:defRPr sz="1400"/>
            </a:lvl1pPr>
            <a:lvl2pPr>
              <a:defRPr sz="1400"/>
            </a:lvl2pPr>
            <a:lvl3pPr>
              <a:defRPr sz="1400"/>
            </a:lvl3pPr>
            <a:lvl4pPr>
              <a:defRPr sz="1400"/>
            </a:lvl4pPr>
            <a:lvl5pPr>
              <a:defRPr sz="1400"/>
            </a:lvl5pPr>
          </a:lstStyle>
          <a:p>
            <a:r>
              <a:rPr lang="en-US" dirty="0"/>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2" name="Straight Connector 11">
            <a:extLst>
              <a:ext uri="{FF2B5EF4-FFF2-40B4-BE49-F238E27FC236}">
                <a16:creationId xmlns:a16="http://schemas.microsoft.com/office/drawing/2014/main" id="{31318683-49E8-C04D-9E1C-5E0C2ADF26CE}"/>
              </a:ext>
            </a:extLst>
          </p:cNvPr>
          <p:cNvCxnSpPr>
            <a:cxnSpLocks/>
          </p:cNvCxnSpPr>
          <p:nvPr userDrawn="1"/>
        </p:nvCxnSpPr>
        <p:spPr>
          <a:xfrm flipH="1">
            <a:off x="685800" y="6246477"/>
            <a:ext cx="10820400" cy="0"/>
          </a:xfrm>
          <a:prstGeom prst="line">
            <a:avLst/>
          </a:prstGeom>
          <a:ln>
            <a:solidFill>
              <a:schemeClr val="accent6"/>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4152346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E449F-6789-4F1D-B71E-B76623FA62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D575D8-4B1D-4CE0-A67F-A86238A27071}"/>
              </a:ext>
            </a:extLst>
          </p:cNvPr>
          <p:cNvSpPr>
            <a:spLocks noGrp="1"/>
          </p:cNvSpPr>
          <p:nvPr>
            <p:ph sz="half" idx="1" hasCustomPrompt="1"/>
          </p:nvPr>
        </p:nvSpPr>
        <p:spPr>
          <a:xfrm>
            <a:off x="685800" y="1687865"/>
            <a:ext cx="2419350" cy="4119563"/>
          </a:xfrm>
        </p:spPr>
        <p:txBody>
          <a:bodyPr/>
          <a:lstStyle/>
          <a:p>
            <a:r>
              <a:rPr lang="en-US" dirty="0"/>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3B1301BB-20B3-43F3-9333-7259F905FAC5}"/>
              </a:ext>
            </a:extLst>
          </p:cNvPr>
          <p:cNvSpPr>
            <a:spLocks noGrp="1"/>
          </p:cNvSpPr>
          <p:nvPr>
            <p:ph sz="half" idx="2" hasCustomPrompt="1"/>
          </p:nvPr>
        </p:nvSpPr>
        <p:spPr>
          <a:xfrm>
            <a:off x="3486149" y="1687865"/>
            <a:ext cx="2419351" cy="4119563"/>
          </a:xfrm>
        </p:spPr>
        <p:txBody>
          <a:bodyPr/>
          <a:lstStyle/>
          <a:p>
            <a:r>
              <a:rPr lang="en-US" dirty="0"/>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9C0095C-3808-4648-AE43-9880FC013B0B}"/>
              </a:ext>
            </a:extLst>
          </p:cNvPr>
          <p:cNvSpPr>
            <a:spLocks noGrp="1"/>
          </p:cNvSpPr>
          <p:nvPr>
            <p:ph type="dt" sz="half" idx="10"/>
          </p:nvPr>
        </p:nvSpPr>
        <p:spPr/>
        <p:txBody>
          <a:bodyPr/>
          <a:lstStyle>
            <a:lvl1pPr>
              <a:defRPr>
                <a:solidFill>
                  <a:schemeClr val="accent4"/>
                </a:solidFill>
              </a:defRPr>
            </a:lvl1pPr>
          </a:lstStyle>
          <a:p>
            <a:fld id="{13F90E16-9C54-44ED-BD28-EC080525DEEF}" type="datetime1">
              <a:rPr lang="en-US" smtClean="0"/>
              <a:pPr/>
              <a:t>7/12/2023</a:t>
            </a:fld>
            <a:endParaRPr lang="en-US" dirty="0"/>
          </a:p>
        </p:txBody>
      </p:sp>
      <p:sp>
        <p:nvSpPr>
          <p:cNvPr id="6" name="Footer Placeholder 5">
            <a:extLst>
              <a:ext uri="{FF2B5EF4-FFF2-40B4-BE49-F238E27FC236}">
                <a16:creationId xmlns:a16="http://schemas.microsoft.com/office/drawing/2014/main" id="{D1E86083-7C1D-4427-A28F-A64F95AEBC51}"/>
              </a:ext>
            </a:extLst>
          </p:cNvPr>
          <p:cNvSpPr>
            <a:spLocks noGrp="1"/>
          </p:cNvSpPr>
          <p:nvPr>
            <p:ph type="ftr" sz="quarter" idx="11"/>
          </p:nvPr>
        </p:nvSpPr>
        <p:spPr/>
        <p:txBody>
          <a:bodyPr/>
          <a:lstStyle>
            <a:lvl1pPr>
              <a:defRPr>
                <a:solidFill>
                  <a:schemeClr val="accent4"/>
                </a:solidFill>
              </a:defRPr>
            </a:lvl1pPr>
          </a:lstStyle>
          <a:p>
            <a:endParaRPr lang="en-US" dirty="0"/>
          </a:p>
        </p:txBody>
      </p:sp>
      <p:sp>
        <p:nvSpPr>
          <p:cNvPr id="7" name="Slide Number Placeholder 6">
            <a:extLst>
              <a:ext uri="{FF2B5EF4-FFF2-40B4-BE49-F238E27FC236}">
                <a16:creationId xmlns:a16="http://schemas.microsoft.com/office/drawing/2014/main" id="{61DDCF72-59FE-4708-AC5E-02CBE64E3159}"/>
              </a:ext>
            </a:extLst>
          </p:cNvPr>
          <p:cNvSpPr>
            <a:spLocks noGrp="1"/>
          </p:cNvSpPr>
          <p:nvPr>
            <p:ph type="sldNum" sz="quarter" idx="12"/>
          </p:nvPr>
        </p:nvSpPr>
        <p:spPr/>
        <p:txBody>
          <a:bodyPr/>
          <a:lstStyle>
            <a:lvl1pPr>
              <a:defRPr>
                <a:solidFill>
                  <a:schemeClr val="accent4"/>
                </a:solidFill>
              </a:defRPr>
            </a:lvl1pPr>
          </a:lstStyle>
          <a:p>
            <a:fld id="{4737D6AF-2FA5-476A-AF60-7A8CDF2E2DFB}" type="slidenum">
              <a:rPr lang="en-US" smtClean="0"/>
              <a:pPr/>
              <a:t>‹#›</a:t>
            </a:fld>
            <a:endParaRPr lang="en-US" dirty="0"/>
          </a:p>
        </p:txBody>
      </p:sp>
      <p:sp>
        <p:nvSpPr>
          <p:cNvPr id="8" name="Content Placeholder 3">
            <a:extLst>
              <a:ext uri="{FF2B5EF4-FFF2-40B4-BE49-F238E27FC236}">
                <a16:creationId xmlns:a16="http://schemas.microsoft.com/office/drawing/2014/main" id="{9EA0F048-DDEC-4BC4-AE75-1C8D544E2D36}"/>
              </a:ext>
            </a:extLst>
          </p:cNvPr>
          <p:cNvSpPr>
            <a:spLocks noGrp="1"/>
          </p:cNvSpPr>
          <p:nvPr>
            <p:ph sz="half" idx="13" hasCustomPrompt="1"/>
          </p:nvPr>
        </p:nvSpPr>
        <p:spPr>
          <a:xfrm>
            <a:off x="6286499" y="1687865"/>
            <a:ext cx="2419351" cy="4119563"/>
          </a:xfrm>
        </p:spPr>
        <p:txBody>
          <a:bodyPr/>
          <a:lstStyle/>
          <a:p>
            <a:r>
              <a:rPr lang="en-US" dirty="0"/>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a:extLst>
              <a:ext uri="{FF2B5EF4-FFF2-40B4-BE49-F238E27FC236}">
                <a16:creationId xmlns:a16="http://schemas.microsoft.com/office/drawing/2014/main" id="{65C4414B-C7BA-46A9-B7B6-9B7057190AE5}"/>
              </a:ext>
            </a:extLst>
          </p:cNvPr>
          <p:cNvSpPr>
            <a:spLocks noGrp="1"/>
          </p:cNvSpPr>
          <p:nvPr>
            <p:ph sz="half" idx="14" hasCustomPrompt="1"/>
          </p:nvPr>
        </p:nvSpPr>
        <p:spPr>
          <a:xfrm>
            <a:off x="9086849" y="1687865"/>
            <a:ext cx="2419351" cy="4119563"/>
          </a:xfrm>
        </p:spPr>
        <p:txBody>
          <a:bodyPr/>
          <a:lstStyle/>
          <a:p>
            <a:r>
              <a:rPr lang="en-US" dirty="0"/>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1" name="Straight Connector 10">
            <a:extLst>
              <a:ext uri="{FF2B5EF4-FFF2-40B4-BE49-F238E27FC236}">
                <a16:creationId xmlns:a16="http://schemas.microsoft.com/office/drawing/2014/main" id="{86EB6DC2-1FED-074C-B762-E2503967A1AF}"/>
              </a:ext>
            </a:extLst>
          </p:cNvPr>
          <p:cNvCxnSpPr>
            <a:cxnSpLocks/>
          </p:cNvCxnSpPr>
          <p:nvPr userDrawn="1"/>
        </p:nvCxnSpPr>
        <p:spPr>
          <a:xfrm flipH="1">
            <a:off x="685800" y="6246477"/>
            <a:ext cx="10820400" cy="0"/>
          </a:xfrm>
          <a:prstGeom prst="line">
            <a:avLst/>
          </a:prstGeom>
          <a:ln>
            <a:solidFill>
              <a:schemeClr val="accent6"/>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1534734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Four Content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D575D8-4B1D-4CE0-A67F-A86238A27071}"/>
              </a:ext>
            </a:extLst>
          </p:cNvPr>
          <p:cNvSpPr>
            <a:spLocks noGrp="1"/>
          </p:cNvSpPr>
          <p:nvPr>
            <p:ph sz="half" idx="1" hasCustomPrompt="1"/>
          </p:nvPr>
        </p:nvSpPr>
        <p:spPr>
          <a:xfrm>
            <a:off x="956298" y="2971240"/>
            <a:ext cx="1875802" cy="2463801"/>
          </a:xfrm>
        </p:spPr>
        <p:txBody>
          <a:bodyPr/>
          <a:lstStyle/>
          <a:p>
            <a:r>
              <a:rPr lang="en-US" dirty="0"/>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3B1301BB-20B3-43F3-9333-7259F905FAC5}"/>
              </a:ext>
            </a:extLst>
          </p:cNvPr>
          <p:cNvSpPr>
            <a:spLocks noGrp="1"/>
          </p:cNvSpPr>
          <p:nvPr>
            <p:ph sz="half" idx="2" hasCustomPrompt="1"/>
          </p:nvPr>
        </p:nvSpPr>
        <p:spPr>
          <a:xfrm>
            <a:off x="3757923" y="2971240"/>
            <a:ext cx="1875804" cy="2463801"/>
          </a:xfrm>
        </p:spPr>
        <p:txBody>
          <a:bodyPr/>
          <a:lstStyle/>
          <a:p>
            <a:r>
              <a:rPr lang="en-US" dirty="0"/>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a:extLst>
              <a:ext uri="{FF2B5EF4-FFF2-40B4-BE49-F238E27FC236}">
                <a16:creationId xmlns:a16="http://schemas.microsoft.com/office/drawing/2014/main" id="{9EA0F048-DDEC-4BC4-AE75-1C8D544E2D36}"/>
              </a:ext>
            </a:extLst>
          </p:cNvPr>
          <p:cNvSpPr>
            <a:spLocks noGrp="1"/>
          </p:cNvSpPr>
          <p:nvPr>
            <p:ph sz="half" idx="13" hasCustomPrompt="1"/>
          </p:nvPr>
        </p:nvSpPr>
        <p:spPr>
          <a:xfrm>
            <a:off x="6558273" y="2971240"/>
            <a:ext cx="1875804" cy="2463801"/>
          </a:xfrm>
        </p:spPr>
        <p:txBody>
          <a:bodyPr/>
          <a:lstStyle/>
          <a:p>
            <a:r>
              <a:rPr lang="en-US" dirty="0"/>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a:extLst>
              <a:ext uri="{FF2B5EF4-FFF2-40B4-BE49-F238E27FC236}">
                <a16:creationId xmlns:a16="http://schemas.microsoft.com/office/drawing/2014/main" id="{65C4414B-C7BA-46A9-B7B6-9B7057190AE5}"/>
              </a:ext>
            </a:extLst>
          </p:cNvPr>
          <p:cNvSpPr>
            <a:spLocks noGrp="1"/>
          </p:cNvSpPr>
          <p:nvPr>
            <p:ph sz="half" idx="14" hasCustomPrompt="1"/>
          </p:nvPr>
        </p:nvSpPr>
        <p:spPr>
          <a:xfrm>
            <a:off x="9358623" y="2971240"/>
            <a:ext cx="1875804" cy="2463801"/>
          </a:xfrm>
        </p:spPr>
        <p:txBody>
          <a:bodyPr/>
          <a:lstStyle/>
          <a:p>
            <a:r>
              <a:rPr lang="en-US" dirty="0"/>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Rounded Corners 10">
            <a:extLst>
              <a:ext uri="{FF2B5EF4-FFF2-40B4-BE49-F238E27FC236}">
                <a16:creationId xmlns:a16="http://schemas.microsoft.com/office/drawing/2014/main" id="{18B10FB5-CC3E-4F9D-ACCD-B0F31BF4ECFC}"/>
              </a:ext>
            </a:extLst>
          </p:cNvPr>
          <p:cNvSpPr/>
          <p:nvPr userDrawn="1"/>
        </p:nvSpPr>
        <p:spPr>
          <a:xfrm>
            <a:off x="684524" y="1594877"/>
            <a:ext cx="2419350" cy="4119563"/>
          </a:xfrm>
          <a:prstGeom prst="roundRect">
            <a:avLst>
              <a:gd name="adj" fmla="val 1391"/>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3" name="Rectangle: Rounded Corners 12">
            <a:extLst>
              <a:ext uri="{FF2B5EF4-FFF2-40B4-BE49-F238E27FC236}">
                <a16:creationId xmlns:a16="http://schemas.microsoft.com/office/drawing/2014/main" id="{5EB629B5-4504-4CB8-B12E-002B5D5C9D84}"/>
              </a:ext>
            </a:extLst>
          </p:cNvPr>
          <p:cNvSpPr/>
          <p:nvPr userDrawn="1"/>
        </p:nvSpPr>
        <p:spPr>
          <a:xfrm>
            <a:off x="3486150" y="1594877"/>
            <a:ext cx="2419350" cy="4119563"/>
          </a:xfrm>
          <a:prstGeom prst="roundRect">
            <a:avLst>
              <a:gd name="adj" fmla="val 1391"/>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5" name="Rectangle: Rounded Corners 14">
            <a:extLst>
              <a:ext uri="{FF2B5EF4-FFF2-40B4-BE49-F238E27FC236}">
                <a16:creationId xmlns:a16="http://schemas.microsoft.com/office/drawing/2014/main" id="{1A67767B-BA94-4F59-A5C4-EBCB75D2BC1C}"/>
              </a:ext>
            </a:extLst>
          </p:cNvPr>
          <p:cNvSpPr/>
          <p:nvPr userDrawn="1"/>
        </p:nvSpPr>
        <p:spPr>
          <a:xfrm>
            <a:off x="9086849" y="1594877"/>
            <a:ext cx="2419350" cy="4119563"/>
          </a:xfrm>
          <a:prstGeom prst="roundRect">
            <a:avLst>
              <a:gd name="adj" fmla="val 1391"/>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a:extLst>
              <a:ext uri="{FF2B5EF4-FFF2-40B4-BE49-F238E27FC236}">
                <a16:creationId xmlns:a16="http://schemas.microsoft.com/office/drawing/2014/main" id="{24CE449F-6789-4F1D-B71E-B76623FA6294}"/>
              </a:ext>
            </a:extLst>
          </p:cNvPr>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F9C0095C-3808-4648-AE43-9880FC013B0B}"/>
              </a:ext>
            </a:extLst>
          </p:cNvPr>
          <p:cNvSpPr>
            <a:spLocks noGrp="1"/>
          </p:cNvSpPr>
          <p:nvPr>
            <p:ph type="dt" sz="half" idx="10"/>
          </p:nvPr>
        </p:nvSpPr>
        <p:spPr/>
        <p:txBody>
          <a:bodyPr/>
          <a:lstStyle>
            <a:lvl1pPr>
              <a:defRPr>
                <a:solidFill>
                  <a:schemeClr val="accent4"/>
                </a:solidFill>
              </a:defRPr>
            </a:lvl1pPr>
          </a:lstStyle>
          <a:p>
            <a:fld id="{BB50B54C-B788-4DFE-9333-FC68607E2CF6}" type="datetime1">
              <a:rPr lang="en-US" smtClean="0"/>
              <a:pPr/>
              <a:t>7/12/2023</a:t>
            </a:fld>
            <a:endParaRPr lang="en-US" dirty="0"/>
          </a:p>
        </p:txBody>
      </p:sp>
      <p:sp>
        <p:nvSpPr>
          <p:cNvPr id="6" name="Footer Placeholder 5">
            <a:extLst>
              <a:ext uri="{FF2B5EF4-FFF2-40B4-BE49-F238E27FC236}">
                <a16:creationId xmlns:a16="http://schemas.microsoft.com/office/drawing/2014/main" id="{D1E86083-7C1D-4427-A28F-A64F95AEBC5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1DDCF72-59FE-4708-AC5E-02CBE64E3159}"/>
              </a:ext>
            </a:extLst>
          </p:cNvPr>
          <p:cNvSpPr>
            <a:spLocks noGrp="1"/>
          </p:cNvSpPr>
          <p:nvPr>
            <p:ph type="sldNum" sz="quarter" idx="12"/>
          </p:nvPr>
        </p:nvSpPr>
        <p:spPr/>
        <p:txBody>
          <a:bodyPr/>
          <a:lstStyle>
            <a:lvl1pPr>
              <a:defRPr>
                <a:solidFill>
                  <a:schemeClr val="accent4"/>
                </a:solidFill>
              </a:defRPr>
            </a:lvl1pPr>
          </a:lstStyle>
          <a:p>
            <a:fld id="{4737D6AF-2FA5-476A-AF60-7A8CDF2E2DFB}" type="slidenum">
              <a:rPr lang="en-US" smtClean="0"/>
              <a:pPr/>
              <a:t>‹#›</a:t>
            </a:fld>
            <a:endParaRPr lang="en-US" dirty="0"/>
          </a:p>
        </p:txBody>
      </p:sp>
      <p:sp>
        <p:nvSpPr>
          <p:cNvPr id="16" name="Rectangle: Rounded Corners 15">
            <a:extLst>
              <a:ext uri="{FF2B5EF4-FFF2-40B4-BE49-F238E27FC236}">
                <a16:creationId xmlns:a16="http://schemas.microsoft.com/office/drawing/2014/main" id="{C9B81147-7C2D-418A-960A-1BB2061049E2}"/>
              </a:ext>
            </a:extLst>
          </p:cNvPr>
          <p:cNvSpPr/>
          <p:nvPr userDrawn="1"/>
        </p:nvSpPr>
        <p:spPr>
          <a:xfrm>
            <a:off x="6286500" y="1594877"/>
            <a:ext cx="2419350" cy="4119563"/>
          </a:xfrm>
          <a:prstGeom prst="roundRect">
            <a:avLst>
              <a:gd name="adj" fmla="val 1391"/>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cxnSp>
        <p:nvCxnSpPr>
          <p:cNvPr id="17" name="Straight Connector 16">
            <a:extLst>
              <a:ext uri="{FF2B5EF4-FFF2-40B4-BE49-F238E27FC236}">
                <a16:creationId xmlns:a16="http://schemas.microsoft.com/office/drawing/2014/main" id="{ECA74B28-EC72-084D-8984-0E8477E9BF4A}"/>
              </a:ext>
            </a:extLst>
          </p:cNvPr>
          <p:cNvCxnSpPr>
            <a:cxnSpLocks/>
          </p:cNvCxnSpPr>
          <p:nvPr userDrawn="1"/>
        </p:nvCxnSpPr>
        <p:spPr>
          <a:xfrm flipH="1">
            <a:off x="685800" y="6246477"/>
            <a:ext cx="10820400" cy="0"/>
          </a:xfrm>
          <a:prstGeom prst="line">
            <a:avLst/>
          </a:prstGeom>
          <a:ln>
            <a:solidFill>
              <a:schemeClr val="accent6"/>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6662748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Four Content 3">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F409D459-5C84-400E-8AD2-A3ED632D3E49}"/>
              </a:ext>
            </a:extLst>
          </p:cNvPr>
          <p:cNvCxnSpPr/>
          <p:nvPr userDrawn="1"/>
        </p:nvCxnSpPr>
        <p:spPr>
          <a:xfrm>
            <a:off x="4292600" y="1874230"/>
            <a:ext cx="7213600" cy="0"/>
          </a:xfrm>
          <a:prstGeom prst="line">
            <a:avLst/>
          </a:prstGeom>
          <a:ln>
            <a:solidFill>
              <a:schemeClr val="accent5"/>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39AF0AD4-CF02-43C3-813B-C996763DB6A3}"/>
              </a:ext>
            </a:extLst>
          </p:cNvPr>
          <p:cNvCxnSpPr/>
          <p:nvPr userDrawn="1"/>
        </p:nvCxnSpPr>
        <p:spPr>
          <a:xfrm>
            <a:off x="4292600" y="3341158"/>
            <a:ext cx="7213600" cy="0"/>
          </a:xfrm>
          <a:prstGeom prst="line">
            <a:avLst/>
          </a:prstGeom>
          <a:ln>
            <a:solidFill>
              <a:schemeClr val="accent5"/>
            </a:solidFill>
          </a:ln>
        </p:spPr>
        <p:style>
          <a:lnRef idx="1">
            <a:schemeClr val="dk1"/>
          </a:lnRef>
          <a:fillRef idx="0">
            <a:schemeClr val="dk1"/>
          </a:fillRef>
          <a:effectRef idx="0">
            <a:schemeClr val="dk1"/>
          </a:effectRef>
          <a:fontRef idx="minor">
            <a:schemeClr val="tx1"/>
          </a:fontRef>
        </p:style>
      </p:cxnSp>
      <p:sp>
        <p:nvSpPr>
          <p:cNvPr id="2" name="Title 1">
            <a:extLst>
              <a:ext uri="{FF2B5EF4-FFF2-40B4-BE49-F238E27FC236}">
                <a16:creationId xmlns:a16="http://schemas.microsoft.com/office/drawing/2014/main" id="{24CE449F-6789-4F1D-B71E-B76623FA6294}"/>
              </a:ext>
            </a:extLst>
          </p:cNvPr>
          <p:cNvSpPr>
            <a:spLocks noGrp="1"/>
          </p:cNvSpPr>
          <p:nvPr>
            <p:ph type="title"/>
          </p:nvPr>
        </p:nvSpPr>
        <p:spPr>
          <a:xfrm>
            <a:off x="685800" y="681038"/>
            <a:ext cx="2921000" cy="2747962"/>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8D575D8-4B1D-4CE0-A67F-A86238A27071}"/>
              </a:ext>
            </a:extLst>
          </p:cNvPr>
          <p:cNvSpPr>
            <a:spLocks noGrp="1"/>
          </p:cNvSpPr>
          <p:nvPr>
            <p:ph sz="half" idx="1" hasCustomPrompt="1"/>
          </p:nvPr>
        </p:nvSpPr>
        <p:spPr>
          <a:xfrm>
            <a:off x="4292600" y="681039"/>
            <a:ext cx="7213600" cy="1090374"/>
          </a:xfrm>
        </p:spPr>
        <p:txBody>
          <a:bodyPr/>
          <a:lstStyle>
            <a:lvl1pPr>
              <a:defRPr sz="1400"/>
            </a:lvl1pPr>
            <a:lvl2pPr>
              <a:defRPr sz="1400"/>
            </a:lvl2pPr>
            <a:lvl3pPr>
              <a:defRPr sz="1400"/>
            </a:lvl3pPr>
            <a:lvl4pPr>
              <a:defRPr sz="1400"/>
            </a:lvl4pPr>
            <a:lvl5pPr>
              <a:defRPr sz="1400"/>
            </a:lvl5pPr>
          </a:lstStyle>
          <a:p>
            <a:r>
              <a:rPr lang="en-US" dirty="0"/>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9C0095C-3808-4648-AE43-9880FC013B0B}"/>
              </a:ext>
            </a:extLst>
          </p:cNvPr>
          <p:cNvSpPr>
            <a:spLocks noGrp="1"/>
          </p:cNvSpPr>
          <p:nvPr>
            <p:ph type="dt" sz="half" idx="10"/>
          </p:nvPr>
        </p:nvSpPr>
        <p:spPr/>
        <p:txBody>
          <a:bodyPr/>
          <a:lstStyle>
            <a:lvl1pPr>
              <a:defRPr>
                <a:solidFill>
                  <a:schemeClr val="accent4"/>
                </a:solidFill>
              </a:defRPr>
            </a:lvl1pPr>
          </a:lstStyle>
          <a:p>
            <a:fld id="{27223687-6B91-41DA-8AEB-02E4EB96ED09}" type="datetime1">
              <a:rPr lang="en-US" smtClean="0"/>
              <a:pPr/>
              <a:t>7/12/2023</a:t>
            </a:fld>
            <a:endParaRPr lang="en-US" dirty="0"/>
          </a:p>
        </p:txBody>
      </p:sp>
      <p:sp>
        <p:nvSpPr>
          <p:cNvPr id="6" name="Footer Placeholder 5">
            <a:extLst>
              <a:ext uri="{FF2B5EF4-FFF2-40B4-BE49-F238E27FC236}">
                <a16:creationId xmlns:a16="http://schemas.microsoft.com/office/drawing/2014/main" id="{D1E86083-7C1D-4427-A28F-A64F95AEBC5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1DDCF72-59FE-4708-AC5E-02CBE64E3159}"/>
              </a:ext>
            </a:extLst>
          </p:cNvPr>
          <p:cNvSpPr>
            <a:spLocks noGrp="1"/>
          </p:cNvSpPr>
          <p:nvPr>
            <p:ph type="sldNum" sz="quarter" idx="12"/>
          </p:nvPr>
        </p:nvSpPr>
        <p:spPr/>
        <p:txBody>
          <a:bodyPr/>
          <a:lstStyle>
            <a:lvl1pPr>
              <a:defRPr>
                <a:solidFill>
                  <a:schemeClr val="accent4"/>
                </a:solidFill>
              </a:defRPr>
            </a:lvl1pPr>
          </a:lstStyle>
          <a:p>
            <a:fld id="{4737D6AF-2FA5-476A-AF60-7A8CDF2E2DFB}" type="slidenum">
              <a:rPr lang="en-US" smtClean="0"/>
              <a:pPr/>
              <a:t>‹#›</a:t>
            </a:fld>
            <a:endParaRPr lang="en-US" dirty="0"/>
          </a:p>
        </p:txBody>
      </p:sp>
      <p:sp>
        <p:nvSpPr>
          <p:cNvPr id="13" name="Content Placeholder 2">
            <a:extLst>
              <a:ext uri="{FF2B5EF4-FFF2-40B4-BE49-F238E27FC236}">
                <a16:creationId xmlns:a16="http://schemas.microsoft.com/office/drawing/2014/main" id="{F267DC66-AA04-49DC-9314-7D971691B123}"/>
              </a:ext>
            </a:extLst>
          </p:cNvPr>
          <p:cNvSpPr>
            <a:spLocks noGrp="1"/>
          </p:cNvSpPr>
          <p:nvPr>
            <p:ph sz="half" idx="13" hasCustomPrompt="1"/>
          </p:nvPr>
        </p:nvSpPr>
        <p:spPr>
          <a:xfrm>
            <a:off x="4292600" y="2147967"/>
            <a:ext cx="7213600" cy="1090374"/>
          </a:xfrm>
        </p:spPr>
        <p:txBody>
          <a:bodyPr/>
          <a:lstStyle>
            <a:lvl1pPr>
              <a:defRPr sz="1400"/>
            </a:lvl1pPr>
            <a:lvl2pPr>
              <a:defRPr sz="1400"/>
            </a:lvl2pPr>
            <a:lvl3pPr>
              <a:defRPr sz="1400"/>
            </a:lvl3pPr>
            <a:lvl4pPr>
              <a:defRPr sz="1400"/>
            </a:lvl4pPr>
            <a:lvl5pPr>
              <a:defRPr sz="1400"/>
            </a:lvl5pPr>
          </a:lstStyle>
          <a:p>
            <a:r>
              <a:rPr lang="en-US" dirty="0"/>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a:extLst>
              <a:ext uri="{FF2B5EF4-FFF2-40B4-BE49-F238E27FC236}">
                <a16:creationId xmlns:a16="http://schemas.microsoft.com/office/drawing/2014/main" id="{1E6AB6F4-88FE-40FE-B015-8F51748FE1FC}"/>
              </a:ext>
            </a:extLst>
          </p:cNvPr>
          <p:cNvSpPr>
            <a:spLocks noGrp="1"/>
          </p:cNvSpPr>
          <p:nvPr>
            <p:ph sz="half" idx="14" hasCustomPrompt="1"/>
          </p:nvPr>
        </p:nvSpPr>
        <p:spPr>
          <a:xfrm>
            <a:off x="4292600" y="3614895"/>
            <a:ext cx="7213600" cy="1090374"/>
          </a:xfrm>
        </p:spPr>
        <p:txBody>
          <a:bodyPr/>
          <a:lstStyle>
            <a:lvl1pPr>
              <a:defRPr sz="1400"/>
            </a:lvl1pPr>
            <a:lvl2pPr>
              <a:defRPr sz="1400"/>
            </a:lvl2pPr>
            <a:lvl3pPr>
              <a:defRPr sz="1400"/>
            </a:lvl3pPr>
            <a:lvl4pPr>
              <a:defRPr sz="1400"/>
            </a:lvl4pPr>
            <a:lvl5pPr>
              <a:defRPr sz="1400"/>
            </a:lvl5pPr>
          </a:lstStyle>
          <a:p>
            <a:r>
              <a:rPr lang="en-US" dirty="0"/>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a:extLst>
              <a:ext uri="{FF2B5EF4-FFF2-40B4-BE49-F238E27FC236}">
                <a16:creationId xmlns:a16="http://schemas.microsoft.com/office/drawing/2014/main" id="{F55F90F1-C676-4A65-9454-86094F7297AF}"/>
              </a:ext>
            </a:extLst>
          </p:cNvPr>
          <p:cNvSpPr>
            <a:spLocks noGrp="1"/>
          </p:cNvSpPr>
          <p:nvPr>
            <p:ph sz="half" idx="15" hasCustomPrompt="1"/>
          </p:nvPr>
        </p:nvSpPr>
        <p:spPr>
          <a:xfrm>
            <a:off x="4292600" y="5081824"/>
            <a:ext cx="7213600" cy="1090374"/>
          </a:xfrm>
        </p:spPr>
        <p:txBody>
          <a:bodyPr/>
          <a:lstStyle>
            <a:lvl1pPr>
              <a:defRPr sz="1400"/>
            </a:lvl1pPr>
            <a:lvl2pPr>
              <a:defRPr sz="1400"/>
            </a:lvl2pPr>
            <a:lvl3pPr>
              <a:defRPr sz="1400"/>
            </a:lvl3pPr>
            <a:lvl4pPr>
              <a:defRPr sz="1400"/>
            </a:lvl4pPr>
            <a:lvl5pPr>
              <a:defRPr sz="1400"/>
            </a:lvl5pPr>
          </a:lstStyle>
          <a:p>
            <a:r>
              <a:rPr lang="en-US" dirty="0"/>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a:extLst>
              <a:ext uri="{FF2B5EF4-FFF2-40B4-BE49-F238E27FC236}">
                <a16:creationId xmlns:a16="http://schemas.microsoft.com/office/drawing/2014/main" id="{8EEEAF9D-1DE4-4EF3-9581-E6200BE4C02B}"/>
              </a:ext>
            </a:extLst>
          </p:cNvPr>
          <p:cNvCxnSpPr/>
          <p:nvPr userDrawn="1"/>
        </p:nvCxnSpPr>
        <p:spPr>
          <a:xfrm>
            <a:off x="4292600" y="4808086"/>
            <a:ext cx="7213600" cy="0"/>
          </a:xfrm>
          <a:prstGeom prst="line">
            <a:avLst/>
          </a:prstGeom>
          <a:ln>
            <a:solidFill>
              <a:schemeClr val="accent5"/>
            </a:solidFill>
          </a:ln>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EA9D1ED4-6432-3A4F-BCEF-042CEBD69029}"/>
              </a:ext>
            </a:extLst>
          </p:cNvPr>
          <p:cNvCxnSpPr>
            <a:cxnSpLocks/>
          </p:cNvCxnSpPr>
          <p:nvPr userDrawn="1"/>
        </p:nvCxnSpPr>
        <p:spPr>
          <a:xfrm flipH="1">
            <a:off x="685800" y="6246477"/>
            <a:ext cx="10820400" cy="0"/>
          </a:xfrm>
          <a:prstGeom prst="line">
            <a:avLst/>
          </a:prstGeom>
          <a:ln>
            <a:solidFill>
              <a:schemeClr val="accent6"/>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6637122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8E7B731-5B96-467F-B287-2DA62DAB6861}"/>
              </a:ext>
            </a:extLst>
          </p:cNvPr>
          <p:cNvSpPr>
            <a:spLocks noGrp="1"/>
          </p:cNvSpPr>
          <p:nvPr>
            <p:ph type="dt" sz="half" idx="10"/>
          </p:nvPr>
        </p:nvSpPr>
        <p:spPr/>
        <p:txBody>
          <a:bodyPr/>
          <a:lstStyle>
            <a:lvl1pPr>
              <a:defRPr>
                <a:solidFill>
                  <a:schemeClr val="accent4"/>
                </a:solidFill>
              </a:defRPr>
            </a:lvl1pPr>
          </a:lstStyle>
          <a:p>
            <a:fld id="{53BF0AE5-9FB4-475D-A91A-502553D47713}" type="datetime1">
              <a:rPr lang="en-US" smtClean="0"/>
              <a:pPr/>
              <a:t>7/12/2023</a:t>
            </a:fld>
            <a:endParaRPr lang="en-US" dirty="0"/>
          </a:p>
        </p:txBody>
      </p:sp>
      <p:sp>
        <p:nvSpPr>
          <p:cNvPr id="4" name="Footer Placeholder 3">
            <a:extLst>
              <a:ext uri="{FF2B5EF4-FFF2-40B4-BE49-F238E27FC236}">
                <a16:creationId xmlns:a16="http://schemas.microsoft.com/office/drawing/2014/main" id="{71E5264E-FC56-473E-8047-6055EFCB715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22A86AF-51F1-4EC7-AB26-5B66D7449595}"/>
              </a:ext>
            </a:extLst>
          </p:cNvPr>
          <p:cNvSpPr>
            <a:spLocks noGrp="1"/>
          </p:cNvSpPr>
          <p:nvPr>
            <p:ph type="sldNum" sz="quarter" idx="12"/>
          </p:nvPr>
        </p:nvSpPr>
        <p:spPr/>
        <p:txBody>
          <a:bodyPr/>
          <a:lstStyle>
            <a:lvl1pPr>
              <a:defRPr>
                <a:solidFill>
                  <a:schemeClr val="accent4"/>
                </a:solidFill>
              </a:defRPr>
            </a:lvl1pPr>
          </a:lstStyle>
          <a:p>
            <a:fld id="{4737D6AF-2FA5-476A-AF60-7A8CDF2E2DFB}" type="slidenum">
              <a:rPr lang="en-US" smtClean="0"/>
              <a:pPr/>
              <a:t>‹#›</a:t>
            </a:fld>
            <a:endParaRPr lang="en-US" dirty="0"/>
          </a:p>
        </p:txBody>
      </p:sp>
      <p:sp>
        <p:nvSpPr>
          <p:cNvPr id="6" name="Title 5">
            <a:extLst>
              <a:ext uri="{FF2B5EF4-FFF2-40B4-BE49-F238E27FC236}">
                <a16:creationId xmlns:a16="http://schemas.microsoft.com/office/drawing/2014/main" id="{ADEAC822-7884-4DFB-9CCE-3D2128C1C48B}"/>
              </a:ext>
            </a:extLst>
          </p:cNvPr>
          <p:cNvSpPr>
            <a:spLocks noGrp="1"/>
          </p:cNvSpPr>
          <p:nvPr>
            <p:ph type="title"/>
          </p:nvPr>
        </p:nvSpPr>
        <p:spPr/>
        <p:txBody>
          <a:bodyPr/>
          <a:lstStyle/>
          <a:p>
            <a:r>
              <a:rPr lang="en-US"/>
              <a:t>Click to edit Master title style</a:t>
            </a:r>
          </a:p>
        </p:txBody>
      </p:sp>
      <p:cxnSp>
        <p:nvCxnSpPr>
          <p:cNvPr id="8" name="Straight Connector 7">
            <a:extLst>
              <a:ext uri="{FF2B5EF4-FFF2-40B4-BE49-F238E27FC236}">
                <a16:creationId xmlns:a16="http://schemas.microsoft.com/office/drawing/2014/main" id="{30E34AE7-8EA2-1B43-886B-A2A4FF2C332A}"/>
              </a:ext>
            </a:extLst>
          </p:cNvPr>
          <p:cNvCxnSpPr>
            <a:cxnSpLocks/>
          </p:cNvCxnSpPr>
          <p:nvPr userDrawn="1"/>
        </p:nvCxnSpPr>
        <p:spPr>
          <a:xfrm flipH="1">
            <a:off x="685800" y="6246477"/>
            <a:ext cx="10820400" cy="0"/>
          </a:xfrm>
          <a:prstGeom prst="line">
            <a:avLst/>
          </a:prstGeom>
          <a:ln>
            <a:solidFill>
              <a:schemeClr val="accent6"/>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7363961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5023AF-3D89-4422-959F-04B777C43B75}"/>
              </a:ext>
            </a:extLst>
          </p:cNvPr>
          <p:cNvSpPr>
            <a:spLocks noGrp="1"/>
          </p:cNvSpPr>
          <p:nvPr>
            <p:ph idx="1" hasCustomPrompt="1"/>
          </p:nvPr>
        </p:nvSpPr>
        <p:spPr>
          <a:xfrm>
            <a:off x="5183188" y="685800"/>
            <a:ext cx="6323012" cy="5486399"/>
          </a:xfrm>
        </p:spPr>
        <p:txBody>
          <a:bodyPr/>
          <a:lstStyle>
            <a:lvl1pPr>
              <a:defRPr sz="1600"/>
            </a:lvl1pPr>
            <a:lvl2pPr>
              <a:defRPr sz="1600"/>
            </a:lvl2pPr>
            <a:lvl3pPr>
              <a:defRPr sz="1400"/>
            </a:lvl3pPr>
            <a:lvl4pPr>
              <a:defRPr sz="1200"/>
            </a:lvl4pPr>
            <a:lvl5pPr>
              <a:defRPr sz="1200"/>
            </a:lvl5pPr>
            <a:lvl6pPr>
              <a:defRPr sz="2000"/>
            </a:lvl6pPr>
            <a:lvl7pPr>
              <a:defRPr sz="2000"/>
            </a:lvl7pPr>
            <a:lvl8pPr>
              <a:defRPr sz="2000"/>
            </a:lvl8pPr>
            <a:lvl9pPr>
              <a:defRPr sz="2000"/>
            </a:lvl9pPr>
          </a:lstStyle>
          <a:p>
            <a:r>
              <a:rPr lang="en-US" dirty="0"/>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88964C08-355E-427C-9B79-100B76997301}"/>
              </a:ext>
            </a:extLst>
          </p:cNvPr>
          <p:cNvSpPr>
            <a:spLocks noGrp="1"/>
          </p:cNvSpPr>
          <p:nvPr>
            <p:ph type="body" sz="half" idx="2" hasCustomPrompt="1"/>
          </p:nvPr>
        </p:nvSpPr>
        <p:spPr>
          <a:xfrm>
            <a:off x="685801" y="3005472"/>
            <a:ext cx="3606800" cy="3166726"/>
          </a:xfrm>
        </p:spPr>
        <p:txBody>
          <a:bodyPr/>
          <a:lstStyle>
            <a:lvl1pPr marL="0" indent="0">
              <a:lnSpc>
                <a:spcPct val="90000"/>
              </a:lnSpc>
              <a:buNone/>
              <a:defRPr sz="2400" cap="none" baseline="0">
                <a:solidFill>
                  <a:schemeClr val="accent2"/>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dirty="0"/>
              <a:t>The placeholder to the right will hold any content. This is a space to add a caption.</a:t>
            </a:r>
          </a:p>
        </p:txBody>
      </p:sp>
      <p:sp>
        <p:nvSpPr>
          <p:cNvPr id="5" name="Date Placeholder 4">
            <a:extLst>
              <a:ext uri="{FF2B5EF4-FFF2-40B4-BE49-F238E27FC236}">
                <a16:creationId xmlns:a16="http://schemas.microsoft.com/office/drawing/2014/main" id="{867C0A00-877C-4795-AF36-7590DFD92943}"/>
              </a:ext>
            </a:extLst>
          </p:cNvPr>
          <p:cNvSpPr>
            <a:spLocks noGrp="1"/>
          </p:cNvSpPr>
          <p:nvPr>
            <p:ph type="dt" sz="half" idx="10"/>
          </p:nvPr>
        </p:nvSpPr>
        <p:spPr/>
        <p:txBody>
          <a:bodyPr/>
          <a:lstStyle>
            <a:lvl1pPr>
              <a:defRPr>
                <a:solidFill>
                  <a:schemeClr val="accent4"/>
                </a:solidFill>
              </a:defRPr>
            </a:lvl1pPr>
          </a:lstStyle>
          <a:p>
            <a:fld id="{69BD95EA-90B9-478B-B3DB-D77A9AECEED7}" type="datetime1">
              <a:rPr lang="en-US" smtClean="0"/>
              <a:pPr/>
              <a:t>7/12/2023</a:t>
            </a:fld>
            <a:endParaRPr lang="en-US" dirty="0"/>
          </a:p>
        </p:txBody>
      </p:sp>
      <p:sp>
        <p:nvSpPr>
          <p:cNvPr id="6" name="Footer Placeholder 5">
            <a:extLst>
              <a:ext uri="{FF2B5EF4-FFF2-40B4-BE49-F238E27FC236}">
                <a16:creationId xmlns:a16="http://schemas.microsoft.com/office/drawing/2014/main" id="{A821481B-8ECE-4440-9F4F-FC919BF0ACBF}"/>
              </a:ext>
            </a:extLst>
          </p:cNvPr>
          <p:cNvSpPr>
            <a:spLocks noGrp="1"/>
          </p:cNvSpPr>
          <p:nvPr>
            <p:ph type="ftr" sz="quarter" idx="11"/>
          </p:nvPr>
        </p:nvSpPr>
        <p:spPr/>
        <p:txBody>
          <a:bodyPr/>
          <a:lstStyle>
            <a:lvl1pPr>
              <a:defRPr>
                <a:solidFill>
                  <a:schemeClr val="accent4"/>
                </a:solidFill>
              </a:defRPr>
            </a:lvl1pPr>
          </a:lstStyle>
          <a:p>
            <a:endParaRPr lang="en-US" dirty="0"/>
          </a:p>
        </p:txBody>
      </p:sp>
      <p:sp>
        <p:nvSpPr>
          <p:cNvPr id="7" name="Slide Number Placeholder 6">
            <a:extLst>
              <a:ext uri="{FF2B5EF4-FFF2-40B4-BE49-F238E27FC236}">
                <a16:creationId xmlns:a16="http://schemas.microsoft.com/office/drawing/2014/main" id="{A48FFBEE-BFB9-4C93-B395-508B196BC45F}"/>
              </a:ext>
            </a:extLst>
          </p:cNvPr>
          <p:cNvSpPr>
            <a:spLocks noGrp="1"/>
          </p:cNvSpPr>
          <p:nvPr>
            <p:ph type="sldNum" sz="quarter" idx="12"/>
          </p:nvPr>
        </p:nvSpPr>
        <p:spPr/>
        <p:txBody>
          <a:bodyPr/>
          <a:lstStyle>
            <a:lvl1pPr>
              <a:defRPr>
                <a:solidFill>
                  <a:schemeClr val="accent4"/>
                </a:solidFill>
              </a:defRPr>
            </a:lvl1pPr>
          </a:lstStyle>
          <a:p>
            <a:fld id="{4737D6AF-2FA5-476A-AF60-7A8CDF2E2DFB}" type="slidenum">
              <a:rPr lang="en-US" smtClean="0"/>
              <a:pPr/>
              <a:t>‹#›</a:t>
            </a:fld>
            <a:endParaRPr lang="en-US" dirty="0"/>
          </a:p>
        </p:txBody>
      </p:sp>
      <p:sp>
        <p:nvSpPr>
          <p:cNvPr id="8" name="Title 7">
            <a:extLst>
              <a:ext uri="{FF2B5EF4-FFF2-40B4-BE49-F238E27FC236}">
                <a16:creationId xmlns:a16="http://schemas.microsoft.com/office/drawing/2014/main" id="{2C6631AF-39B7-4B5D-A0AF-B06894E5129E}"/>
              </a:ext>
            </a:extLst>
          </p:cNvPr>
          <p:cNvSpPr>
            <a:spLocks noGrp="1"/>
          </p:cNvSpPr>
          <p:nvPr>
            <p:ph type="title"/>
          </p:nvPr>
        </p:nvSpPr>
        <p:spPr>
          <a:xfrm>
            <a:off x="685800" y="681037"/>
            <a:ext cx="3606800" cy="1833563"/>
          </a:xfrm>
        </p:spPr>
        <p:txBody>
          <a:bodyPr/>
          <a:lstStyle/>
          <a:p>
            <a:r>
              <a:rPr lang="en-US" dirty="0"/>
              <a:t>Click to edit Master title style</a:t>
            </a:r>
          </a:p>
        </p:txBody>
      </p:sp>
      <p:cxnSp>
        <p:nvCxnSpPr>
          <p:cNvPr id="10" name="Straight Connector 9">
            <a:extLst>
              <a:ext uri="{FF2B5EF4-FFF2-40B4-BE49-F238E27FC236}">
                <a16:creationId xmlns:a16="http://schemas.microsoft.com/office/drawing/2014/main" id="{6C6E93CF-01B5-8844-A456-0B35A84DCF27}"/>
              </a:ext>
            </a:extLst>
          </p:cNvPr>
          <p:cNvCxnSpPr>
            <a:cxnSpLocks/>
          </p:cNvCxnSpPr>
          <p:nvPr userDrawn="1"/>
        </p:nvCxnSpPr>
        <p:spPr>
          <a:xfrm flipH="1">
            <a:off x="685800" y="6246477"/>
            <a:ext cx="10820400" cy="0"/>
          </a:xfrm>
          <a:prstGeom prst="line">
            <a:avLst/>
          </a:prstGeom>
          <a:ln>
            <a:solidFill>
              <a:schemeClr val="accent6"/>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1468900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A291A88-F427-4EA0-AAA2-C6BD1B07BBA4}"/>
              </a:ext>
            </a:extLst>
          </p:cNvPr>
          <p:cNvSpPr>
            <a:spLocks noGrp="1"/>
          </p:cNvSpPr>
          <p:nvPr>
            <p:ph type="pic" idx="1"/>
          </p:nvPr>
        </p:nvSpPr>
        <p:spPr>
          <a:xfrm>
            <a:off x="5183188" y="685800"/>
            <a:ext cx="7008812" cy="5486400"/>
          </a:xfr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20BA826E-58DA-4521-BB22-13F070987F98}"/>
              </a:ext>
            </a:extLst>
          </p:cNvPr>
          <p:cNvSpPr>
            <a:spLocks noGrp="1"/>
          </p:cNvSpPr>
          <p:nvPr>
            <p:ph type="body" sz="half" idx="2" hasCustomPrompt="1"/>
          </p:nvPr>
        </p:nvSpPr>
        <p:spPr>
          <a:xfrm>
            <a:off x="685801" y="3005472"/>
            <a:ext cx="3606800" cy="3166728"/>
          </a:xfrm>
        </p:spPr>
        <p:txBody>
          <a:bodyPr/>
          <a:lstStyle>
            <a:lvl1pPr marL="0" indent="0">
              <a:lnSpc>
                <a:spcPct val="90000"/>
              </a:lnSpc>
              <a:buNone/>
              <a:defRPr sz="2400" cap="none" baseline="0">
                <a:solidFill>
                  <a:schemeClr val="accent2"/>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dirty="0"/>
              <a:t>The placeholder to the right will hold an image. This is a space to add a caption.</a:t>
            </a:r>
          </a:p>
        </p:txBody>
      </p:sp>
      <p:sp>
        <p:nvSpPr>
          <p:cNvPr id="8" name="Title 7">
            <a:extLst>
              <a:ext uri="{FF2B5EF4-FFF2-40B4-BE49-F238E27FC236}">
                <a16:creationId xmlns:a16="http://schemas.microsoft.com/office/drawing/2014/main" id="{C4DCE350-9095-4205-B44E-CF44938F5B47}"/>
              </a:ext>
            </a:extLst>
          </p:cNvPr>
          <p:cNvSpPr>
            <a:spLocks noGrp="1"/>
          </p:cNvSpPr>
          <p:nvPr>
            <p:ph type="title"/>
          </p:nvPr>
        </p:nvSpPr>
        <p:spPr>
          <a:xfrm>
            <a:off x="685800" y="681037"/>
            <a:ext cx="3606800" cy="1833563"/>
          </a:xfrm>
        </p:spPr>
        <p:txBody>
          <a:bodyPr/>
          <a:lstStyle/>
          <a:p>
            <a:r>
              <a:rPr lang="en-US"/>
              <a:t>Click to edit Master title style</a:t>
            </a:r>
            <a:endParaRPr lang="en-US" dirty="0"/>
          </a:p>
        </p:txBody>
      </p:sp>
      <p:sp>
        <p:nvSpPr>
          <p:cNvPr id="2" name="Date Placeholder 1">
            <a:extLst>
              <a:ext uri="{FF2B5EF4-FFF2-40B4-BE49-F238E27FC236}">
                <a16:creationId xmlns:a16="http://schemas.microsoft.com/office/drawing/2014/main" id="{245CC303-917C-4DFD-9515-5F4ADC7CB0F1}"/>
              </a:ext>
            </a:extLst>
          </p:cNvPr>
          <p:cNvSpPr>
            <a:spLocks noGrp="1"/>
          </p:cNvSpPr>
          <p:nvPr>
            <p:ph type="dt" sz="half" idx="10"/>
          </p:nvPr>
        </p:nvSpPr>
        <p:spPr/>
        <p:txBody>
          <a:bodyPr/>
          <a:lstStyle>
            <a:lvl1pPr>
              <a:defRPr>
                <a:solidFill>
                  <a:schemeClr val="accent4"/>
                </a:solidFill>
              </a:defRPr>
            </a:lvl1pPr>
          </a:lstStyle>
          <a:p>
            <a:fld id="{CF643AAB-BF41-4D65-A5D5-0C19B1991412}" type="datetime1">
              <a:rPr lang="en-US" smtClean="0"/>
              <a:pPr/>
              <a:t>7/12/2023</a:t>
            </a:fld>
            <a:endParaRPr lang="en-US" dirty="0"/>
          </a:p>
        </p:txBody>
      </p:sp>
      <p:sp>
        <p:nvSpPr>
          <p:cNvPr id="9" name="Footer Placeholder 8">
            <a:extLst>
              <a:ext uri="{FF2B5EF4-FFF2-40B4-BE49-F238E27FC236}">
                <a16:creationId xmlns:a16="http://schemas.microsoft.com/office/drawing/2014/main" id="{E50519D9-2443-49BB-934B-30F4F608CF97}"/>
              </a:ext>
            </a:extLst>
          </p:cNvPr>
          <p:cNvSpPr>
            <a:spLocks noGrp="1"/>
          </p:cNvSpPr>
          <p:nvPr>
            <p:ph type="ftr" sz="quarter" idx="11"/>
          </p:nvPr>
        </p:nvSpPr>
        <p:spPr/>
        <p:txBody>
          <a:bodyPr/>
          <a:lstStyle>
            <a:lvl1pPr>
              <a:defRPr>
                <a:solidFill>
                  <a:schemeClr val="accent4"/>
                </a:solidFill>
              </a:defRPr>
            </a:lvl1pPr>
          </a:lstStyle>
          <a:p>
            <a:endParaRPr lang="en-US" dirty="0"/>
          </a:p>
        </p:txBody>
      </p:sp>
      <p:sp>
        <p:nvSpPr>
          <p:cNvPr id="10" name="Slide Number Placeholder 9">
            <a:extLst>
              <a:ext uri="{FF2B5EF4-FFF2-40B4-BE49-F238E27FC236}">
                <a16:creationId xmlns:a16="http://schemas.microsoft.com/office/drawing/2014/main" id="{C43F4F51-A74C-4A2C-B9E4-5E6D74AAF98E}"/>
              </a:ext>
            </a:extLst>
          </p:cNvPr>
          <p:cNvSpPr>
            <a:spLocks noGrp="1"/>
          </p:cNvSpPr>
          <p:nvPr>
            <p:ph type="sldNum" sz="quarter" idx="12"/>
          </p:nvPr>
        </p:nvSpPr>
        <p:spPr/>
        <p:txBody>
          <a:bodyPr/>
          <a:lstStyle>
            <a:lvl1pPr>
              <a:defRPr>
                <a:solidFill>
                  <a:schemeClr val="accent4"/>
                </a:solidFill>
              </a:defRPr>
            </a:lvl1pPr>
          </a:lstStyle>
          <a:p>
            <a:fld id="{4737D6AF-2FA5-476A-AF60-7A8CDF2E2DFB}" type="slidenum">
              <a:rPr lang="en-US" smtClean="0"/>
              <a:pPr/>
              <a:t>‹#›</a:t>
            </a:fld>
            <a:endParaRPr lang="en-US" dirty="0"/>
          </a:p>
        </p:txBody>
      </p:sp>
      <p:cxnSp>
        <p:nvCxnSpPr>
          <p:cNvPr id="12" name="Straight Connector 11">
            <a:extLst>
              <a:ext uri="{FF2B5EF4-FFF2-40B4-BE49-F238E27FC236}">
                <a16:creationId xmlns:a16="http://schemas.microsoft.com/office/drawing/2014/main" id="{835A69D4-4AEA-984C-BEB3-8B39C10DC15F}"/>
              </a:ext>
            </a:extLst>
          </p:cNvPr>
          <p:cNvCxnSpPr>
            <a:cxnSpLocks/>
          </p:cNvCxnSpPr>
          <p:nvPr userDrawn="1"/>
        </p:nvCxnSpPr>
        <p:spPr>
          <a:xfrm flipH="1">
            <a:off x="685800" y="6246477"/>
            <a:ext cx="10820400" cy="0"/>
          </a:xfrm>
          <a:prstGeom prst="line">
            <a:avLst/>
          </a:prstGeom>
          <a:ln>
            <a:solidFill>
              <a:schemeClr val="accent6"/>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800071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Chart 2">
    <p:spTree>
      <p:nvGrpSpPr>
        <p:cNvPr id="1" name=""/>
        <p:cNvGrpSpPr/>
        <p:nvPr/>
      </p:nvGrpSpPr>
      <p:grpSpPr>
        <a:xfrm>
          <a:off x="0" y="0"/>
          <a:ext cx="0" cy="0"/>
          <a:chOff x="0" y="0"/>
          <a:chExt cx="0" cy="0"/>
        </a:xfrm>
      </p:grpSpPr>
      <p:sp>
        <p:nvSpPr>
          <p:cNvPr id="2" name="Title 1"/>
          <p:cNvSpPr>
            <a:spLocks noGrp="1"/>
          </p:cNvSpPr>
          <p:nvPr>
            <p:ph type="title"/>
          </p:nvPr>
        </p:nvSpPr>
        <p:spPr>
          <a:xfrm>
            <a:off x="487680" y="457200"/>
            <a:ext cx="11216640" cy="502920"/>
          </a:xfrm>
        </p:spPr>
        <p:txBody>
          <a:bodyPr/>
          <a:lstStyle/>
          <a:p>
            <a:r>
              <a:rPr lang="en-US" dirty="0"/>
              <a:t>Click to edit Master title style</a:t>
            </a:r>
          </a:p>
        </p:txBody>
      </p:sp>
      <p:sp>
        <p:nvSpPr>
          <p:cNvPr id="11" name="Text Placeholder 12"/>
          <p:cNvSpPr>
            <a:spLocks noGrp="1"/>
          </p:cNvSpPr>
          <p:nvPr>
            <p:ph type="body" sz="quarter" idx="19"/>
          </p:nvPr>
        </p:nvSpPr>
        <p:spPr>
          <a:xfrm>
            <a:off x="487680" y="164680"/>
            <a:ext cx="9753600" cy="209550"/>
          </a:xfrm>
          <a:prstGeom prst="rect">
            <a:avLst/>
          </a:prstGeom>
        </p:spPr>
        <p:txBody>
          <a:bodyPr vert="horz"/>
          <a:lstStyle>
            <a:lvl1pPr marL="0" indent="0">
              <a:buFontTx/>
              <a:buNone/>
              <a:defRPr sz="1000" b="1" i="0" baseline="0">
                <a:solidFill>
                  <a:schemeClr val="tx1"/>
                </a:solidFill>
              </a:defRPr>
            </a:lvl1pPr>
          </a:lstStyle>
          <a:p>
            <a:pPr lvl="0"/>
            <a:r>
              <a:rPr lang="en-US" dirty="0"/>
              <a:t>Click to edit Master text styles</a:t>
            </a:r>
          </a:p>
        </p:txBody>
      </p:sp>
      <p:sp>
        <p:nvSpPr>
          <p:cNvPr id="12" name="Content Placeholder 4"/>
          <p:cNvSpPr>
            <a:spLocks noGrp="1"/>
          </p:cNvSpPr>
          <p:nvPr>
            <p:ph sz="quarter" idx="11"/>
          </p:nvPr>
        </p:nvSpPr>
        <p:spPr>
          <a:xfrm>
            <a:off x="487680" y="1143000"/>
            <a:ext cx="7052733" cy="400110"/>
          </a:xfrm>
          <a:prstGeom prst="rect">
            <a:avLst/>
          </a:prstGeom>
          <a:solidFill>
            <a:srgbClr val="002D62"/>
          </a:solidFill>
          <a:ln w="12700">
            <a:noFill/>
          </a:ln>
          <a:effectLst/>
        </p:spPr>
        <p:txBody>
          <a:bodyPr wrap="square" lIns="91440" tIns="91440" rIns="91440" bIns="91440" anchor="ctr" anchorCtr="0">
            <a:spAutoFit/>
          </a:bodyPr>
          <a:lstStyle>
            <a:lvl1pPr marL="0" indent="0" algn="ctr">
              <a:buFontTx/>
              <a:buNone/>
              <a:defRPr sz="1400" b="1" i="0" cap="all">
                <a:solidFill>
                  <a:schemeClr val="bg1"/>
                </a:solidFill>
                <a:effectLst/>
              </a:defRPr>
            </a:lvl1pPr>
          </a:lstStyle>
          <a:p>
            <a:pPr lvl="0"/>
            <a:r>
              <a:rPr lang="en-US" dirty="0"/>
              <a:t>Click to edit Master text styles</a:t>
            </a:r>
          </a:p>
        </p:txBody>
      </p:sp>
      <p:sp>
        <p:nvSpPr>
          <p:cNvPr id="9" name="Content Placeholder 6"/>
          <p:cNvSpPr>
            <a:spLocks noGrp="1"/>
          </p:cNvSpPr>
          <p:nvPr>
            <p:ph sz="quarter" idx="16"/>
          </p:nvPr>
        </p:nvSpPr>
        <p:spPr>
          <a:xfrm>
            <a:off x="7968868" y="2290701"/>
            <a:ext cx="3356473" cy="3593335"/>
          </a:xfrm>
          <a:prstGeom prst="rect">
            <a:avLst/>
          </a:prstGeom>
        </p:spPr>
        <p:txBody>
          <a:bodyPr vert="horz"/>
          <a:lstStyle>
            <a:lvl1pPr marL="0" indent="0">
              <a:buNone/>
              <a:defRPr sz="1000"/>
            </a:lvl1pPr>
          </a:lstStyle>
          <a:p>
            <a:pPr lvl="0"/>
            <a:endParaRPr lang="en-US" dirty="0"/>
          </a:p>
        </p:txBody>
      </p:sp>
      <p:sp>
        <p:nvSpPr>
          <p:cNvPr id="10" name="Text Placeholder 9"/>
          <p:cNvSpPr>
            <a:spLocks noGrp="1"/>
          </p:cNvSpPr>
          <p:nvPr>
            <p:ph type="body" sz="quarter" idx="20"/>
          </p:nvPr>
        </p:nvSpPr>
        <p:spPr>
          <a:xfrm>
            <a:off x="816864" y="2286000"/>
            <a:ext cx="6705600" cy="3602736"/>
          </a:xfrm>
          <a:prstGeom prst="rect">
            <a:avLst/>
          </a:prstGeom>
        </p:spPr>
        <p:txBody>
          <a:bodyPr vert="horz"/>
          <a:lstStyle>
            <a:lvl1pPr indent="-118872">
              <a:spcBef>
                <a:spcPts val="1200"/>
              </a:spcBef>
              <a:buClrTx/>
              <a:buSzPct val="100000"/>
              <a:buFont typeface="Arial" pitchFamily="34" charset="0"/>
              <a:buChar char="•"/>
              <a:defRPr sz="1000" baseline="0">
                <a:solidFill>
                  <a:schemeClr val="tx2"/>
                </a:solidFill>
              </a:defRPr>
            </a:lvl1pPr>
            <a:lvl2pPr marL="914400" indent="-347472">
              <a:buSzPct val="100000"/>
              <a:buFont typeface="Arial" pitchFamily="34" charset="0"/>
              <a:buChar char="–"/>
              <a:defRPr sz="1000" baseline="0">
                <a:solidFill>
                  <a:schemeClr val="tx2"/>
                </a:solidFill>
              </a:defRPr>
            </a:lvl2pPr>
            <a:lvl3pPr marL="1325880" indent="-347472">
              <a:buSzPct val="100000"/>
              <a:buFont typeface="Arial" pitchFamily="34" charset="0"/>
              <a:buChar char="–"/>
              <a:defRPr sz="1000" baseline="0">
                <a:solidFill>
                  <a:schemeClr val="tx2"/>
                </a:solidFill>
              </a:defRPr>
            </a:lvl3pPr>
            <a:lvl4pPr marL="1755648" indent="-347472">
              <a:buSzPct val="100000"/>
              <a:buFont typeface="Arial" pitchFamily="34" charset="0"/>
              <a:buChar char="–"/>
              <a:defRPr sz="1000" baseline="0">
                <a:solidFill>
                  <a:schemeClr val="tx2"/>
                </a:solidFill>
              </a:defRPr>
            </a:lvl4pPr>
            <a:lvl5pPr marL="2194560" indent="-347472">
              <a:buSzPct val="100000"/>
              <a:buFont typeface="Arial" pitchFamily="34" charset="0"/>
              <a:buChar char="–"/>
              <a:defRPr sz="1000"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2683656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nterior Slide - Bio">
    <p:spTree>
      <p:nvGrpSpPr>
        <p:cNvPr id="1" name=""/>
        <p:cNvGrpSpPr/>
        <p:nvPr/>
      </p:nvGrpSpPr>
      <p:grpSpPr>
        <a:xfrm>
          <a:off x="0" y="0"/>
          <a:ext cx="0" cy="0"/>
          <a:chOff x="0" y="0"/>
          <a:chExt cx="0" cy="0"/>
        </a:xfrm>
      </p:grpSpPr>
      <p:sp>
        <p:nvSpPr>
          <p:cNvPr id="13" name="Slide Number Placeholder 6">
            <a:extLst>
              <a:ext uri="{FF2B5EF4-FFF2-40B4-BE49-F238E27FC236}">
                <a16:creationId xmlns:a16="http://schemas.microsoft.com/office/drawing/2014/main" id="{59DB830D-F87D-3347-AB85-96A1D5B244B2}"/>
              </a:ext>
            </a:extLst>
          </p:cNvPr>
          <p:cNvSpPr>
            <a:spLocks noGrp="1"/>
          </p:cNvSpPr>
          <p:nvPr>
            <p:ph type="sldNum" sz="quarter" idx="14"/>
          </p:nvPr>
        </p:nvSpPr>
        <p:spPr>
          <a:xfrm>
            <a:off x="609600" y="6356352"/>
            <a:ext cx="2844800" cy="365125"/>
          </a:xfrm>
        </p:spPr>
        <p:txBody>
          <a:bodyPr/>
          <a:lstStyle>
            <a:lvl1pPr>
              <a:defRPr>
                <a:solidFill>
                  <a:schemeClr val="tx2"/>
                </a:solidFill>
              </a:defRPr>
            </a:lvl1pPr>
          </a:lstStyle>
          <a:p>
            <a:fld id="{E11322C2-7000-4564-9A85-C279C75BAD8A}" type="slidenum">
              <a:rPr lang="en-US" altLang="en-US" smtClean="0"/>
              <a:pPr/>
              <a:t>‹#›</a:t>
            </a:fld>
            <a:endParaRPr lang="en-US" altLang="en-US" dirty="0"/>
          </a:p>
        </p:txBody>
      </p:sp>
      <p:sp>
        <p:nvSpPr>
          <p:cNvPr id="15" name="Text Placeholder 3">
            <a:extLst>
              <a:ext uri="{FF2B5EF4-FFF2-40B4-BE49-F238E27FC236}">
                <a16:creationId xmlns:a16="http://schemas.microsoft.com/office/drawing/2014/main" id="{78B80802-C216-A845-9A67-602684584CCD}"/>
              </a:ext>
            </a:extLst>
          </p:cNvPr>
          <p:cNvSpPr>
            <a:spLocks noGrp="1"/>
          </p:cNvSpPr>
          <p:nvPr>
            <p:ph type="body" sz="quarter" idx="20" hasCustomPrompt="1"/>
          </p:nvPr>
        </p:nvSpPr>
        <p:spPr>
          <a:xfrm>
            <a:off x="3766793" y="1607335"/>
            <a:ext cx="7739407" cy="391581"/>
          </a:xfrm>
          <a:prstGeom prst="rect">
            <a:avLst/>
          </a:prstGeom>
        </p:spPr>
        <p:txBody>
          <a:bodyPr/>
          <a:lstStyle>
            <a:lvl1pPr marL="0" marR="0" indent="0" algn="l" defTabSz="457189" rtl="0" eaLnBrk="0" fontAlgn="base" latinLnBrk="0" hangingPunct="0">
              <a:lnSpc>
                <a:spcPct val="100000"/>
              </a:lnSpc>
              <a:spcBef>
                <a:spcPct val="20000"/>
              </a:spcBef>
              <a:spcAft>
                <a:spcPct val="0"/>
              </a:spcAft>
              <a:buClrTx/>
              <a:buSzPct val="40000"/>
              <a:buFontTx/>
              <a:buNone/>
              <a:tabLst/>
              <a:defRPr sz="2400" b="0" i="0">
                <a:solidFill>
                  <a:schemeClr val="accent1"/>
                </a:solidFill>
                <a:latin typeface="+mn-lt"/>
                <a:cs typeface="Arial"/>
              </a:defRPr>
            </a:lvl1pPr>
            <a:lvl2pPr marL="0" indent="0">
              <a:buFontTx/>
              <a:buNone/>
              <a:defRPr sz="1400" b="1" i="0">
                <a:solidFill>
                  <a:schemeClr val="tx2"/>
                </a:solidFill>
                <a:latin typeface="Arial"/>
                <a:cs typeface="Arial"/>
              </a:defRPr>
            </a:lvl2pPr>
            <a:lvl3pPr marL="0" indent="0">
              <a:buFontTx/>
              <a:buNone/>
              <a:defRPr sz="1800" b="1" i="0">
                <a:latin typeface="Source Sans Pro"/>
                <a:cs typeface="Source Sans Pro"/>
              </a:defRPr>
            </a:lvl3pPr>
            <a:lvl4pPr marL="0" indent="0">
              <a:buFontTx/>
              <a:buNone/>
              <a:defRPr sz="1800" b="1" i="0">
                <a:latin typeface="Source Sans Pro"/>
                <a:cs typeface="Source Sans Pro"/>
              </a:defRPr>
            </a:lvl4pPr>
            <a:lvl5pPr marL="0" indent="0">
              <a:buFontTx/>
              <a:buNone/>
              <a:defRPr sz="1800" b="1" i="0">
                <a:latin typeface="Source Sans Pro"/>
                <a:cs typeface="Source Sans Pro"/>
              </a:defRPr>
            </a:lvl5pPr>
          </a:lstStyle>
          <a:p>
            <a:pPr lvl="0"/>
            <a:r>
              <a:rPr lang="en-US" dirty="0" err="1"/>
              <a:t>Firstname</a:t>
            </a:r>
            <a:r>
              <a:rPr lang="en-US" dirty="0"/>
              <a:t> </a:t>
            </a:r>
            <a:r>
              <a:rPr lang="en-US" dirty="0" err="1"/>
              <a:t>Lastname</a:t>
            </a:r>
            <a:r>
              <a:rPr lang="en-US" dirty="0"/>
              <a:t>, DES</a:t>
            </a:r>
          </a:p>
        </p:txBody>
      </p:sp>
      <p:sp>
        <p:nvSpPr>
          <p:cNvPr id="16" name="Text Placeholder 3">
            <a:extLst>
              <a:ext uri="{FF2B5EF4-FFF2-40B4-BE49-F238E27FC236}">
                <a16:creationId xmlns:a16="http://schemas.microsoft.com/office/drawing/2014/main" id="{AB8105DB-94E1-7149-AE32-588C440C36A2}"/>
              </a:ext>
            </a:extLst>
          </p:cNvPr>
          <p:cNvSpPr>
            <a:spLocks noGrp="1"/>
          </p:cNvSpPr>
          <p:nvPr>
            <p:ph type="body" sz="quarter" idx="21" hasCustomPrompt="1"/>
          </p:nvPr>
        </p:nvSpPr>
        <p:spPr>
          <a:xfrm>
            <a:off x="3766793" y="2524386"/>
            <a:ext cx="7739407" cy="3349956"/>
          </a:xfrm>
          <a:prstGeom prst="rect">
            <a:avLst/>
          </a:prstGeom>
        </p:spPr>
        <p:txBody>
          <a:bodyPr/>
          <a:lstStyle>
            <a:lvl1pPr marL="0" indent="0">
              <a:lnSpc>
                <a:spcPct val="100000"/>
              </a:lnSpc>
              <a:spcBef>
                <a:spcPts val="0"/>
              </a:spcBef>
              <a:spcAft>
                <a:spcPts val="500"/>
              </a:spcAft>
              <a:buFontTx/>
              <a:buNone/>
              <a:defRPr sz="1600" b="0" i="0">
                <a:solidFill>
                  <a:schemeClr val="tx1"/>
                </a:solidFill>
                <a:latin typeface="+mn-lt"/>
                <a:cs typeface="Arial"/>
              </a:defRPr>
            </a:lvl1pPr>
            <a:lvl2pPr marL="0" indent="0">
              <a:buFontTx/>
              <a:buNone/>
              <a:defRPr sz="1200" b="0" i="0">
                <a:latin typeface="Arial"/>
                <a:cs typeface="Arial"/>
              </a:defRPr>
            </a:lvl2pPr>
            <a:lvl3pPr marL="0" indent="0">
              <a:buFontTx/>
              <a:buNone/>
              <a:defRPr sz="1800" b="1" i="0">
                <a:latin typeface="Source Sans Pro"/>
                <a:cs typeface="Source Sans Pro"/>
              </a:defRPr>
            </a:lvl3pPr>
            <a:lvl4pPr marL="0" indent="0">
              <a:buFontTx/>
              <a:buNone/>
              <a:defRPr sz="1800" b="1" i="0">
                <a:latin typeface="Source Sans Pro"/>
                <a:cs typeface="Source Sans Pro"/>
              </a:defRPr>
            </a:lvl4pPr>
            <a:lvl5pPr marL="0" indent="0">
              <a:buFontTx/>
              <a:buNone/>
              <a:defRPr sz="1800" b="1" i="0">
                <a:latin typeface="Source Sans Pro"/>
                <a:cs typeface="Source Sans Pro"/>
              </a:defRPr>
            </a:lvl5pPr>
          </a:lstStyle>
          <a:p>
            <a:r>
              <a:rPr lang="en-US" dirty="0"/>
              <a:t>Paste Bio here - Click to edit Master text styles.</a:t>
            </a:r>
            <a:endParaRPr lang="en-US" sz="1200" dirty="0"/>
          </a:p>
        </p:txBody>
      </p:sp>
      <p:sp>
        <p:nvSpPr>
          <p:cNvPr id="17" name="Text Placeholder 3">
            <a:extLst>
              <a:ext uri="{FF2B5EF4-FFF2-40B4-BE49-F238E27FC236}">
                <a16:creationId xmlns:a16="http://schemas.microsoft.com/office/drawing/2014/main" id="{78D3BBE7-B3D5-F444-AC1D-2C98B8E6E8CE}"/>
              </a:ext>
            </a:extLst>
          </p:cNvPr>
          <p:cNvSpPr>
            <a:spLocks noGrp="1"/>
          </p:cNvSpPr>
          <p:nvPr>
            <p:ph type="body" sz="quarter" idx="24" hasCustomPrompt="1"/>
          </p:nvPr>
        </p:nvSpPr>
        <p:spPr>
          <a:xfrm>
            <a:off x="3766795" y="2070584"/>
            <a:ext cx="7746371" cy="391581"/>
          </a:xfrm>
          <a:prstGeom prst="rect">
            <a:avLst/>
          </a:prstGeom>
        </p:spPr>
        <p:txBody>
          <a:bodyPr/>
          <a:lstStyle>
            <a:lvl1pPr marL="0" marR="0" indent="0" algn="l" defTabSz="457189" rtl="0" eaLnBrk="0" fontAlgn="base" latinLnBrk="0" hangingPunct="0">
              <a:lnSpc>
                <a:spcPct val="100000"/>
              </a:lnSpc>
              <a:spcBef>
                <a:spcPct val="20000"/>
              </a:spcBef>
              <a:spcAft>
                <a:spcPct val="0"/>
              </a:spcAft>
              <a:buClrTx/>
              <a:buSzPct val="40000"/>
              <a:buFontTx/>
              <a:buNone/>
              <a:tabLst/>
              <a:defRPr sz="1800" b="0" i="0">
                <a:solidFill>
                  <a:schemeClr val="accent2"/>
                </a:solidFill>
                <a:latin typeface="+mn-lt"/>
                <a:cs typeface="Arial"/>
              </a:defRPr>
            </a:lvl1pPr>
            <a:lvl2pPr marL="0" indent="0">
              <a:buFontTx/>
              <a:buNone/>
              <a:defRPr sz="1400" b="1" i="0">
                <a:solidFill>
                  <a:schemeClr val="tx2"/>
                </a:solidFill>
                <a:latin typeface="Arial"/>
                <a:cs typeface="Arial"/>
              </a:defRPr>
            </a:lvl2pPr>
            <a:lvl3pPr marL="0" indent="0">
              <a:buFontTx/>
              <a:buNone/>
              <a:defRPr sz="1800" b="1" i="0">
                <a:latin typeface="Source Sans Pro"/>
                <a:cs typeface="Source Sans Pro"/>
              </a:defRPr>
            </a:lvl3pPr>
            <a:lvl4pPr marL="0" indent="0">
              <a:buFontTx/>
              <a:buNone/>
              <a:defRPr sz="1800" b="1" i="0">
                <a:latin typeface="Source Sans Pro"/>
                <a:cs typeface="Source Sans Pro"/>
              </a:defRPr>
            </a:lvl4pPr>
            <a:lvl5pPr marL="0" indent="0">
              <a:buFontTx/>
              <a:buNone/>
              <a:defRPr sz="1800" b="1" i="0">
                <a:latin typeface="Source Sans Pro"/>
                <a:cs typeface="Source Sans Pro"/>
              </a:defRPr>
            </a:lvl5pPr>
          </a:lstStyle>
          <a:p>
            <a:pPr lvl="0"/>
            <a:r>
              <a:rPr lang="en-US" dirty="0"/>
              <a:t>Approved Title</a:t>
            </a:r>
          </a:p>
        </p:txBody>
      </p:sp>
      <p:sp>
        <p:nvSpPr>
          <p:cNvPr id="18" name="Picture Placeholder 4">
            <a:extLst>
              <a:ext uri="{FF2B5EF4-FFF2-40B4-BE49-F238E27FC236}">
                <a16:creationId xmlns:a16="http://schemas.microsoft.com/office/drawing/2014/main" id="{97D7FD44-7BF6-2D42-BF06-40FA3BA2D883}"/>
              </a:ext>
            </a:extLst>
          </p:cNvPr>
          <p:cNvSpPr>
            <a:spLocks noGrp="1"/>
          </p:cNvSpPr>
          <p:nvPr>
            <p:ph type="pic" sz="quarter" idx="25"/>
          </p:nvPr>
        </p:nvSpPr>
        <p:spPr>
          <a:xfrm>
            <a:off x="685799" y="1612362"/>
            <a:ext cx="2854397" cy="3645438"/>
          </a:xfrm>
          <a:prstGeom prst="rect">
            <a:avLst/>
          </a:prstGeom>
          <a:solidFill>
            <a:schemeClr val="bg1">
              <a:lumMod val="75000"/>
            </a:schemeClr>
          </a:solidFill>
        </p:spPr>
        <p:txBody>
          <a:bodyPr/>
          <a:lstStyle>
            <a:lvl1pPr marL="0" indent="0">
              <a:buNone/>
              <a:defRPr sz="1200"/>
            </a:lvl1pPr>
          </a:lstStyle>
          <a:p>
            <a:endParaRPr lang="en-US" dirty="0"/>
          </a:p>
        </p:txBody>
      </p:sp>
      <p:sp>
        <p:nvSpPr>
          <p:cNvPr id="10" name="Title 5">
            <a:extLst>
              <a:ext uri="{FF2B5EF4-FFF2-40B4-BE49-F238E27FC236}">
                <a16:creationId xmlns:a16="http://schemas.microsoft.com/office/drawing/2014/main" id="{B5364F0A-38B0-5B40-9F41-FC1F9056A051}"/>
              </a:ext>
            </a:extLst>
          </p:cNvPr>
          <p:cNvSpPr>
            <a:spLocks noGrp="1"/>
          </p:cNvSpPr>
          <p:nvPr>
            <p:ph type="title"/>
          </p:nvPr>
        </p:nvSpPr>
        <p:spPr>
          <a:xfrm>
            <a:off x="685800" y="681038"/>
            <a:ext cx="10820400" cy="913839"/>
          </a:xfrm>
        </p:spPr>
        <p:txBody>
          <a:bodyPr/>
          <a:lstStyle/>
          <a:p>
            <a:r>
              <a:rPr lang="en-US" dirty="0"/>
              <a:t>Click to edit Master title style</a:t>
            </a:r>
          </a:p>
        </p:txBody>
      </p:sp>
    </p:spTree>
    <p:extLst>
      <p:ext uri="{BB962C8B-B14F-4D97-AF65-F5344CB8AC3E}">
        <p14:creationId xmlns:p14="http://schemas.microsoft.com/office/powerpoint/2010/main" val="257977429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nterior Slide - Team Bios">
    <p:spTree>
      <p:nvGrpSpPr>
        <p:cNvPr id="1" name=""/>
        <p:cNvGrpSpPr/>
        <p:nvPr/>
      </p:nvGrpSpPr>
      <p:grpSpPr>
        <a:xfrm>
          <a:off x="0" y="0"/>
          <a:ext cx="0" cy="0"/>
          <a:chOff x="0" y="0"/>
          <a:chExt cx="0" cy="0"/>
        </a:xfrm>
      </p:grpSpPr>
      <p:sp>
        <p:nvSpPr>
          <p:cNvPr id="6" name="Slide Number Placeholder 6"/>
          <p:cNvSpPr>
            <a:spLocks noGrp="1"/>
          </p:cNvSpPr>
          <p:nvPr>
            <p:ph type="sldNum" sz="quarter" idx="14"/>
          </p:nvPr>
        </p:nvSpPr>
        <p:spPr/>
        <p:txBody>
          <a:bodyPr/>
          <a:lstStyle>
            <a:lvl1pPr>
              <a:defRPr>
                <a:solidFill>
                  <a:schemeClr val="tx2"/>
                </a:solidFill>
              </a:defRPr>
            </a:lvl1pPr>
          </a:lstStyle>
          <a:p>
            <a:fld id="{E11322C2-7000-4564-9A85-C279C75BAD8A}" type="slidenum">
              <a:rPr lang="en-US" altLang="en-US" smtClean="0"/>
              <a:pPr/>
              <a:t>‹#›</a:t>
            </a:fld>
            <a:endParaRPr lang="en-US" altLang="en-US" dirty="0"/>
          </a:p>
        </p:txBody>
      </p:sp>
      <p:sp>
        <p:nvSpPr>
          <p:cNvPr id="13" name="Text Placeholder 3">
            <a:extLst>
              <a:ext uri="{FF2B5EF4-FFF2-40B4-BE49-F238E27FC236}">
                <a16:creationId xmlns:a16="http://schemas.microsoft.com/office/drawing/2014/main" id="{E38105AF-C24B-9E48-9437-E11CBB0CC8C6}"/>
              </a:ext>
            </a:extLst>
          </p:cNvPr>
          <p:cNvSpPr>
            <a:spLocks noGrp="1"/>
          </p:cNvSpPr>
          <p:nvPr>
            <p:ph type="body" sz="quarter" idx="20" hasCustomPrompt="1"/>
          </p:nvPr>
        </p:nvSpPr>
        <p:spPr>
          <a:xfrm>
            <a:off x="2416079" y="1605037"/>
            <a:ext cx="9090121" cy="391581"/>
          </a:xfrm>
          <a:prstGeom prst="rect">
            <a:avLst/>
          </a:prstGeom>
        </p:spPr>
        <p:txBody>
          <a:bodyPr/>
          <a:lstStyle>
            <a:lvl1pPr marL="0" marR="0" indent="0" algn="l" defTabSz="457189" rtl="0" eaLnBrk="0" fontAlgn="base" latinLnBrk="0" hangingPunct="0">
              <a:lnSpc>
                <a:spcPct val="100000"/>
              </a:lnSpc>
              <a:spcBef>
                <a:spcPct val="20000"/>
              </a:spcBef>
              <a:spcAft>
                <a:spcPct val="0"/>
              </a:spcAft>
              <a:buClrTx/>
              <a:buSzPct val="40000"/>
              <a:buFontTx/>
              <a:buNone/>
              <a:tabLst/>
              <a:defRPr sz="2400" b="0" i="0" cap="none" baseline="0">
                <a:solidFill>
                  <a:schemeClr val="accent1"/>
                </a:solidFill>
                <a:latin typeface="+mn-lt"/>
                <a:cs typeface="Arial"/>
              </a:defRPr>
            </a:lvl1pPr>
            <a:lvl2pPr marL="0" indent="0">
              <a:buFontTx/>
              <a:buNone/>
              <a:defRPr sz="1400" b="1" i="0">
                <a:solidFill>
                  <a:schemeClr val="tx2"/>
                </a:solidFill>
                <a:latin typeface="Arial"/>
                <a:cs typeface="Arial"/>
              </a:defRPr>
            </a:lvl2pPr>
            <a:lvl3pPr marL="0" indent="0">
              <a:buFontTx/>
              <a:buNone/>
              <a:defRPr sz="1800" b="1" i="0">
                <a:latin typeface="Source Sans Pro"/>
                <a:cs typeface="Source Sans Pro"/>
              </a:defRPr>
            </a:lvl3pPr>
            <a:lvl4pPr marL="0" indent="0">
              <a:buFontTx/>
              <a:buNone/>
              <a:defRPr sz="1800" b="1" i="0">
                <a:latin typeface="Source Sans Pro"/>
                <a:cs typeface="Source Sans Pro"/>
              </a:defRPr>
            </a:lvl4pPr>
            <a:lvl5pPr marL="0" indent="0">
              <a:buFontTx/>
              <a:buNone/>
              <a:defRPr sz="1800" b="1" i="0">
                <a:latin typeface="Source Sans Pro"/>
                <a:cs typeface="Source Sans Pro"/>
              </a:defRPr>
            </a:lvl5pPr>
          </a:lstStyle>
          <a:p>
            <a:pPr lvl="0"/>
            <a:r>
              <a:rPr lang="en-US" dirty="0" err="1"/>
              <a:t>Firstname</a:t>
            </a:r>
            <a:r>
              <a:rPr lang="en-US" dirty="0"/>
              <a:t> </a:t>
            </a:r>
            <a:r>
              <a:rPr lang="en-US" dirty="0" err="1"/>
              <a:t>Lastname</a:t>
            </a:r>
            <a:r>
              <a:rPr lang="en-US" dirty="0"/>
              <a:t>, DES</a:t>
            </a:r>
          </a:p>
        </p:txBody>
      </p:sp>
      <p:sp>
        <p:nvSpPr>
          <p:cNvPr id="14" name="Text Placeholder 3">
            <a:extLst>
              <a:ext uri="{FF2B5EF4-FFF2-40B4-BE49-F238E27FC236}">
                <a16:creationId xmlns:a16="http://schemas.microsoft.com/office/drawing/2014/main" id="{1CBBB6A3-5874-C44A-8C70-B4A255C43276}"/>
              </a:ext>
            </a:extLst>
          </p:cNvPr>
          <p:cNvSpPr>
            <a:spLocks noGrp="1"/>
          </p:cNvSpPr>
          <p:nvPr>
            <p:ph type="body" sz="quarter" idx="21" hasCustomPrompt="1"/>
          </p:nvPr>
        </p:nvSpPr>
        <p:spPr>
          <a:xfrm>
            <a:off x="2416079" y="2522089"/>
            <a:ext cx="9090121" cy="1243888"/>
          </a:xfrm>
          <a:prstGeom prst="rect">
            <a:avLst/>
          </a:prstGeom>
        </p:spPr>
        <p:txBody>
          <a:bodyPr/>
          <a:lstStyle>
            <a:lvl1pPr marL="0" indent="0">
              <a:lnSpc>
                <a:spcPct val="100000"/>
              </a:lnSpc>
              <a:spcBef>
                <a:spcPts val="0"/>
              </a:spcBef>
              <a:spcAft>
                <a:spcPts val="500"/>
              </a:spcAft>
              <a:buFontTx/>
              <a:buNone/>
              <a:defRPr sz="1467" b="0" i="0">
                <a:solidFill>
                  <a:schemeClr val="tx1"/>
                </a:solidFill>
                <a:latin typeface="+mn-lt"/>
                <a:cs typeface="Arial"/>
              </a:defRPr>
            </a:lvl1pPr>
            <a:lvl2pPr marL="0" indent="0">
              <a:buFontTx/>
              <a:buNone/>
              <a:defRPr sz="1200" b="0" i="0">
                <a:latin typeface="Arial"/>
                <a:cs typeface="Arial"/>
              </a:defRPr>
            </a:lvl2pPr>
            <a:lvl3pPr marL="0" indent="0">
              <a:buFontTx/>
              <a:buNone/>
              <a:defRPr sz="1800" b="1" i="0">
                <a:latin typeface="Source Sans Pro"/>
                <a:cs typeface="Source Sans Pro"/>
              </a:defRPr>
            </a:lvl3pPr>
            <a:lvl4pPr marL="0" indent="0">
              <a:buFontTx/>
              <a:buNone/>
              <a:defRPr sz="1800" b="1" i="0">
                <a:latin typeface="Source Sans Pro"/>
                <a:cs typeface="Source Sans Pro"/>
              </a:defRPr>
            </a:lvl4pPr>
            <a:lvl5pPr marL="0" indent="0">
              <a:buFontTx/>
              <a:buNone/>
              <a:defRPr sz="1800" b="1" i="0">
                <a:latin typeface="Source Sans Pro"/>
                <a:cs typeface="Source Sans Pro"/>
              </a:defRPr>
            </a:lvl5pPr>
          </a:lstStyle>
          <a:p>
            <a:r>
              <a:rPr lang="en-US" dirty="0"/>
              <a:t>Paste Bio here - Click to edit Master text styles.</a:t>
            </a:r>
            <a:endParaRPr lang="en-US" sz="1200" dirty="0"/>
          </a:p>
        </p:txBody>
      </p:sp>
      <p:sp>
        <p:nvSpPr>
          <p:cNvPr id="16" name="Text Placeholder 3">
            <a:extLst>
              <a:ext uri="{FF2B5EF4-FFF2-40B4-BE49-F238E27FC236}">
                <a16:creationId xmlns:a16="http://schemas.microsoft.com/office/drawing/2014/main" id="{BD5DA044-FECB-A543-BDB3-334560C3D614}"/>
              </a:ext>
            </a:extLst>
          </p:cNvPr>
          <p:cNvSpPr>
            <a:spLocks noGrp="1"/>
          </p:cNvSpPr>
          <p:nvPr>
            <p:ph type="body" sz="quarter" idx="24" hasCustomPrompt="1"/>
          </p:nvPr>
        </p:nvSpPr>
        <p:spPr>
          <a:xfrm>
            <a:off x="2416081" y="2068286"/>
            <a:ext cx="9098301" cy="391581"/>
          </a:xfrm>
          <a:prstGeom prst="rect">
            <a:avLst/>
          </a:prstGeom>
        </p:spPr>
        <p:txBody>
          <a:bodyPr/>
          <a:lstStyle>
            <a:lvl1pPr marL="0" marR="0" indent="0" algn="l" defTabSz="457189" rtl="0" eaLnBrk="0" fontAlgn="base" latinLnBrk="0" hangingPunct="0">
              <a:lnSpc>
                <a:spcPct val="100000"/>
              </a:lnSpc>
              <a:spcBef>
                <a:spcPct val="20000"/>
              </a:spcBef>
              <a:spcAft>
                <a:spcPct val="0"/>
              </a:spcAft>
              <a:buClrTx/>
              <a:buSzPct val="40000"/>
              <a:buFontTx/>
              <a:buNone/>
              <a:tabLst/>
              <a:defRPr sz="1600" b="0" i="0">
                <a:solidFill>
                  <a:schemeClr val="accent2"/>
                </a:solidFill>
                <a:latin typeface="+mn-lt"/>
                <a:cs typeface="Arial"/>
              </a:defRPr>
            </a:lvl1pPr>
            <a:lvl2pPr marL="0" indent="0">
              <a:buFontTx/>
              <a:buNone/>
              <a:defRPr sz="1400" b="1" i="0">
                <a:solidFill>
                  <a:schemeClr val="tx2"/>
                </a:solidFill>
                <a:latin typeface="Arial"/>
                <a:cs typeface="Arial"/>
              </a:defRPr>
            </a:lvl2pPr>
            <a:lvl3pPr marL="0" indent="0">
              <a:buFontTx/>
              <a:buNone/>
              <a:defRPr sz="1800" b="1" i="0">
                <a:latin typeface="Source Sans Pro"/>
                <a:cs typeface="Source Sans Pro"/>
              </a:defRPr>
            </a:lvl3pPr>
            <a:lvl4pPr marL="0" indent="0">
              <a:buFontTx/>
              <a:buNone/>
              <a:defRPr sz="1800" b="1" i="0">
                <a:latin typeface="Source Sans Pro"/>
                <a:cs typeface="Source Sans Pro"/>
              </a:defRPr>
            </a:lvl4pPr>
            <a:lvl5pPr marL="0" indent="0">
              <a:buFontTx/>
              <a:buNone/>
              <a:defRPr sz="1800" b="1" i="0">
                <a:latin typeface="Source Sans Pro"/>
                <a:cs typeface="Source Sans Pro"/>
              </a:defRPr>
            </a:lvl5pPr>
          </a:lstStyle>
          <a:p>
            <a:pPr lvl="0"/>
            <a:r>
              <a:rPr lang="en-US" dirty="0"/>
              <a:t>Approved Title</a:t>
            </a:r>
          </a:p>
        </p:txBody>
      </p:sp>
      <p:sp>
        <p:nvSpPr>
          <p:cNvPr id="17" name="Text Placeholder 3">
            <a:extLst>
              <a:ext uri="{FF2B5EF4-FFF2-40B4-BE49-F238E27FC236}">
                <a16:creationId xmlns:a16="http://schemas.microsoft.com/office/drawing/2014/main" id="{20F5359E-4D76-924B-9858-B6A9DA148B6A}"/>
              </a:ext>
            </a:extLst>
          </p:cNvPr>
          <p:cNvSpPr>
            <a:spLocks noGrp="1"/>
          </p:cNvSpPr>
          <p:nvPr>
            <p:ph type="body" sz="quarter" idx="25" hasCustomPrompt="1"/>
          </p:nvPr>
        </p:nvSpPr>
        <p:spPr>
          <a:xfrm>
            <a:off x="2416079" y="4108066"/>
            <a:ext cx="9090121" cy="391581"/>
          </a:xfrm>
          <a:prstGeom prst="rect">
            <a:avLst/>
          </a:prstGeom>
        </p:spPr>
        <p:txBody>
          <a:bodyPr/>
          <a:lstStyle>
            <a:lvl1pPr marL="0" marR="0" indent="0" algn="l" defTabSz="457189" rtl="0" eaLnBrk="0" fontAlgn="base" latinLnBrk="0" hangingPunct="0">
              <a:lnSpc>
                <a:spcPct val="100000"/>
              </a:lnSpc>
              <a:spcBef>
                <a:spcPct val="20000"/>
              </a:spcBef>
              <a:spcAft>
                <a:spcPct val="0"/>
              </a:spcAft>
              <a:buClrTx/>
              <a:buSzPct val="40000"/>
              <a:buFontTx/>
              <a:buNone/>
              <a:tabLst/>
              <a:defRPr lang="en-US" sz="2400" b="0" i="0" kern="1200" cap="none" baseline="0" dirty="0">
                <a:solidFill>
                  <a:schemeClr val="accent1"/>
                </a:solidFill>
                <a:latin typeface="+mn-lt"/>
                <a:ea typeface="ＭＳ Ｐゴシック" charset="-128"/>
                <a:cs typeface="Arial"/>
              </a:defRPr>
            </a:lvl1pPr>
            <a:lvl2pPr marL="0" indent="0">
              <a:buFontTx/>
              <a:buNone/>
              <a:defRPr sz="1400" b="1" i="0">
                <a:solidFill>
                  <a:schemeClr val="tx2"/>
                </a:solidFill>
                <a:latin typeface="Arial"/>
                <a:cs typeface="Arial"/>
              </a:defRPr>
            </a:lvl2pPr>
            <a:lvl3pPr marL="0" indent="0">
              <a:buFontTx/>
              <a:buNone/>
              <a:defRPr sz="1800" b="1" i="0">
                <a:latin typeface="Source Sans Pro"/>
                <a:cs typeface="Source Sans Pro"/>
              </a:defRPr>
            </a:lvl3pPr>
            <a:lvl4pPr marL="0" indent="0">
              <a:buFontTx/>
              <a:buNone/>
              <a:defRPr sz="1800" b="1" i="0">
                <a:latin typeface="Source Sans Pro"/>
                <a:cs typeface="Source Sans Pro"/>
              </a:defRPr>
            </a:lvl4pPr>
            <a:lvl5pPr marL="0" indent="0">
              <a:buFontTx/>
              <a:buNone/>
              <a:defRPr sz="1800" b="1" i="0">
                <a:latin typeface="Source Sans Pro"/>
                <a:cs typeface="Source Sans Pro"/>
              </a:defRPr>
            </a:lvl5pPr>
          </a:lstStyle>
          <a:p>
            <a:pPr lvl="0"/>
            <a:r>
              <a:rPr lang="en-US" dirty="0" err="1"/>
              <a:t>Firstname</a:t>
            </a:r>
            <a:r>
              <a:rPr lang="en-US" dirty="0"/>
              <a:t> </a:t>
            </a:r>
            <a:r>
              <a:rPr lang="en-US" dirty="0" err="1"/>
              <a:t>Lastname</a:t>
            </a:r>
            <a:r>
              <a:rPr lang="en-US" dirty="0"/>
              <a:t>, DES</a:t>
            </a:r>
          </a:p>
        </p:txBody>
      </p:sp>
      <p:sp>
        <p:nvSpPr>
          <p:cNvPr id="18" name="Text Placeholder 3">
            <a:extLst>
              <a:ext uri="{FF2B5EF4-FFF2-40B4-BE49-F238E27FC236}">
                <a16:creationId xmlns:a16="http://schemas.microsoft.com/office/drawing/2014/main" id="{E68E7665-42B1-1A46-8A85-0450CFBD33E2}"/>
              </a:ext>
            </a:extLst>
          </p:cNvPr>
          <p:cNvSpPr>
            <a:spLocks noGrp="1"/>
          </p:cNvSpPr>
          <p:nvPr>
            <p:ph type="body" sz="quarter" idx="26" hasCustomPrompt="1"/>
          </p:nvPr>
        </p:nvSpPr>
        <p:spPr>
          <a:xfrm>
            <a:off x="2416079" y="5025119"/>
            <a:ext cx="9090121" cy="1207179"/>
          </a:xfrm>
          <a:prstGeom prst="rect">
            <a:avLst/>
          </a:prstGeom>
        </p:spPr>
        <p:txBody>
          <a:bodyPr/>
          <a:lstStyle>
            <a:lvl1pPr marL="0" indent="0" algn="l" defTabSz="342891" rtl="0" eaLnBrk="1" fontAlgn="base" hangingPunct="1">
              <a:lnSpc>
                <a:spcPct val="100000"/>
              </a:lnSpc>
              <a:spcBef>
                <a:spcPts val="0"/>
              </a:spcBef>
              <a:spcAft>
                <a:spcPts val="500"/>
              </a:spcAft>
              <a:buSzPct val="40000"/>
              <a:buFontTx/>
              <a:buNone/>
              <a:defRPr lang="en-US" sz="1467" b="0" i="0" kern="1200" dirty="0">
                <a:solidFill>
                  <a:schemeClr val="tx1"/>
                </a:solidFill>
                <a:latin typeface="+mn-lt"/>
                <a:ea typeface="ＭＳ Ｐゴシック" charset="-128"/>
                <a:cs typeface="Arial"/>
              </a:defRPr>
            </a:lvl1pPr>
            <a:lvl2pPr marL="0" indent="0">
              <a:buFontTx/>
              <a:buNone/>
              <a:defRPr sz="1200" b="0" i="0">
                <a:latin typeface="Arial"/>
                <a:cs typeface="Arial"/>
              </a:defRPr>
            </a:lvl2pPr>
            <a:lvl3pPr marL="0" indent="0">
              <a:buFontTx/>
              <a:buNone/>
              <a:defRPr sz="1800" b="1" i="0">
                <a:latin typeface="Source Sans Pro"/>
                <a:cs typeface="Source Sans Pro"/>
              </a:defRPr>
            </a:lvl3pPr>
            <a:lvl4pPr marL="0" indent="0">
              <a:buFontTx/>
              <a:buNone/>
              <a:defRPr sz="1800" b="1" i="0">
                <a:latin typeface="Source Sans Pro"/>
                <a:cs typeface="Source Sans Pro"/>
              </a:defRPr>
            </a:lvl4pPr>
            <a:lvl5pPr marL="0" indent="0">
              <a:buFontTx/>
              <a:buNone/>
              <a:defRPr sz="1800" b="1" i="0">
                <a:latin typeface="Source Sans Pro"/>
                <a:cs typeface="Source Sans Pro"/>
              </a:defRPr>
            </a:lvl5pPr>
          </a:lstStyle>
          <a:p>
            <a:r>
              <a:rPr lang="en-US" dirty="0"/>
              <a:t>Paste Bio here - Click to edit Master text styles. </a:t>
            </a:r>
            <a:endParaRPr lang="en-US" sz="1200" dirty="0"/>
          </a:p>
        </p:txBody>
      </p:sp>
      <p:sp>
        <p:nvSpPr>
          <p:cNvPr id="20" name="Text Placeholder 3">
            <a:extLst>
              <a:ext uri="{FF2B5EF4-FFF2-40B4-BE49-F238E27FC236}">
                <a16:creationId xmlns:a16="http://schemas.microsoft.com/office/drawing/2014/main" id="{7059B324-628C-D94A-8C1B-586F05A531DE}"/>
              </a:ext>
            </a:extLst>
          </p:cNvPr>
          <p:cNvSpPr>
            <a:spLocks noGrp="1"/>
          </p:cNvSpPr>
          <p:nvPr>
            <p:ph type="body" sz="quarter" idx="28" hasCustomPrompt="1"/>
          </p:nvPr>
        </p:nvSpPr>
        <p:spPr>
          <a:xfrm>
            <a:off x="2416081" y="4571317"/>
            <a:ext cx="9098301" cy="391581"/>
          </a:xfrm>
          <a:prstGeom prst="rect">
            <a:avLst/>
          </a:prstGeom>
        </p:spPr>
        <p:txBody>
          <a:bodyPr/>
          <a:lstStyle>
            <a:lvl1pPr marL="0" marR="0" indent="0" algn="l" defTabSz="457189" rtl="0" eaLnBrk="0" fontAlgn="base" latinLnBrk="0" hangingPunct="0">
              <a:lnSpc>
                <a:spcPct val="100000"/>
              </a:lnSpc>
              <a:spcBef>
                <a:spcPct val="20000"/>
              </a:spcBef>
              <a:spcAft>
                <a:spcPct val="0"/>
              </a:spcAft>
              <a:buClrTx/>
              <a:buSzPct val="40000"/>
              <a:buFontTx/>
              <a:buNone/>
              <a:tabLst/>
              <a:defRPr lang="en-US" sz="1600" b="0" i="0" kern="1200" dirty="0">
                <a:solidFill>
                  <a:schemeClr val="accent2"/>
                </a:solidFill>
                <a:latin typeface="+mn-lt"/>
                <a:ea typeface="ＭＳ Ｐゴシック" charset="-128"/>
                <a:cs typeface="Arial"/>
              </a:defRPr>
            </a:lvl1pPr>
            <a:lvl2pPr marL="0" indent="0">
              <a:buFontTx/>
              <a:buNone/>
              <a:defRPr sz="1400" b="1" i="0">
                <a:solidFill>
                  <a:schemeClr val="tx2"/>
                </a:solidFill>
                <a:latin typeface="Arial"/>
                <a:cs typeface="Arial"/>
              </a:defRPr>
            </a:lvl2pPr>
            <a:lvl3pPr marL="0" indent="0">
              <a:buFontTx/>
              <a:buNone/>
              <a:defRPr sz="1800" b="1" i="0">
                <a:latin typeface="Source Sans Pro"/>
                <a:cs typeface="Source Sans Pro"/>
              </a:defRPr>
            </a:lvl3pPr>
            <a:lvl4pPr marL="0" indent="0">
              <a:buFontTx/>
              <a:buNone/>
              <a:defRPr sz="1800" b="1" i="0">
                <a:latin typeface="Source Sans Pro"/>
                <a:cs typeface="Source Sans Pro"/>
              </a:defRPr>
            </a:lvl4pPr>
            <a:lvl5pPr marL="0" indent="0">
              <a:buFontTx/>
              <a:buNone/>
              <a:defRPr sz="1800" b="1" i="0">
                <a:latin typeface="Source Sans Pro"/>
                <a:cs typeface="Source Sans Pro"/>
              </a:defRPr>
            </a:lvl5pPr>
          </a:lstStyle>
          <a:p>
            <a:pPr marL="0" marR="0" lvl="0" indent="0" algn="l" defTabSz="457189" rtl="0" eaLnBrk="0" fontAlgn="base" latinLnBrk="0" hangingPunct="0">
              <a:lnSpc>
                <a:spcPct val="100000"/>
              </a:lnSpc>
              <a:spcBef>
                <a:spcPct val="20000"/>
              </a:spcBef>
              <a:spcAft>
                <a:spcPct val="0"/>
              </a:spcAft>
              <a:buClrTx/>
              <a:buSzPct val="40000"/>
              <a:buFontTx/>
              <a:buNone/>
              <a:tabLst/>
            </a:pPr>
            <a:r>
              <a:rPr lang="en-US" dirty="0"/>
              <a:t>Approved Title</a:t>
            </a:r>
          </a:p>
        </p:txBody>
      </p:sp>
      <p:sp>
        <p:nvSpPr>
          <p:cNvPr id="21" name="Picture Placeholder 4">
            <a:extLst>
              <a:ext uri="{FF2B5EF4-FFF2-40B4-BE49-F238E27FC236}">
                <a16:creationId xmlns:a16="http://schemas.microsoft.com/office/drawing/2014/main" id="{D8BD6BC1-26D9-E04E-97B3-A170283473E3}"/>
              </a:ext>
            </a:extLst>
          </p:cNvPr>
          <p:cNvSpPr>
            <a:spLocks noGrp="1"/>
          </p:cNvSpPr>
          <p:nvPr>
            <p:ph type="pic" sz="quarter" idx="29"/>
          </p:nvPr>
        </p:nvSpPr>
        <p:spPr>
          <a:xfrm>
            <a:off x="685800" y="1609676"/>
            <a:ext cx="1515533" cy="1829945"/>
          </a:xfrm>
          <a:prstGeom prst="rect">
            <a:avLst/>
          </a:prstGeom>
          <a:solidFill>
            <a:schemeClr val="bg1">
              <a:lumMod val="75000"/>
            </a:schemeClr>
          </a:solidFill>
        </p:spPr>
        <p:txBody>
          <a:bodyPr/>
          <a:lstStyle>
            <a:lvl1pPr marL="0" indent="0">
              <a:buNone/>
              <a:defRPr sz="1200"/>
            </a:lvl1pPr>
          </a:lstStyle>
          <a:p>
            <a:endParaRPr lang="en-US" dirty="0"/>
          </a:p>
        </p:txBody>
      </p:sp>
      <p:sp>
        <p:nvSpPr>
          <p:cNvPr id="22" name="Picture Placeholder 4">
            <a:extLst>
              <a:ext uri="{FF2B5EF4-FFF2-40B4-BE49-F238E27FC236}">
                <a16:creationId xmlns:a16="http://schemas.microsoft.com/office/drawing/2014/main" id="{C416EED9-BF31-474B-A66F-38F8467F3706}"/>
              </a:ext>
            </a:extLst>
          </p:cNvPr>
          <p:cNvSpPr>
            <a:spLocks noGrp="1"/>
          </p:cNvSpPr>
          <p:nvPr>
            <p:ph type="pic" sz="quarter" idx="30"/>
          </p:nvPr>
        </p:nvSpPr>
        <p:spPr>
          <a:xfrm>
            <a:off x="685800" y="4103495"/>
            <a:ext cx="1515533" cy="1829945"/>
          </a:xfrm>
          <a:prstGeom prst="rect">
            <a:avLst/>
          </a:prstGeom>
          <a:solidFill>
            <a:schemeClr val="bg1">
              <a:lumMod val="75000"/>
            </a:schemeClr>
          </a:solidFill>
        </p:spPr>
        <p:txBody>
          <a:bodyPr/>
          <a:lstStyle>
            <a:lvl1pPr marL="0" indent="0">
              <a:buNone/>
              <a:defRPr sz="1200"/>
            </a:lvl1pPr>
          </a:lstStyle>
          <a:p>
            <a:endParaRPr lang="en-US" dirty="0"/>
          </a:p>
        </p:txBody>
      </p:sp>
      <p:sp>
        <p:nvSpPr>
          <p:cNvPr id="15" name="Title 5">
            <a:extLst>
              <a:ext uri="{FF2B5EF4-FFF2-40B4-BE49-F238E27FC236}">
                <a16:creationId xmlns:a16="http://schemas.microsoft.com/office/drawing/2014/main" id="{55E7D32B-9E27-FC43-BA96-A7FD1C808387}"/>
              </a:ext>
            </a:extLst>
          </p:cNvPr>
          <p:cNvSpPr>
            <a:spLocks noGrp="1"/>
          </p:cNvSpPr>
          <p:nvPr>
            <p:ph type="title"/>
          </p:nvPr>
        </p:nvSpPr>
        <p:spPr>
          <a:xfrm>
            <a:off x="685800" y="681038"/>
            <a:ext cx="10820400" cy="913839"/>
          </a:xfrm>
        </p:spPr>
        <p:txBody>
          <a:bodyPr/>
          <a:lstStyle/>
          <a:p>
            <a:r>
              <a:rPr lang="en-US" dirty="0"/>
              <a:t>Click to edit Master title style</a:t>
            </a:r>
          </a:p>
        </p:txBody>
      </p:sp>
    </p:spTree>
    <p:extLst>
      <p:ext uri="{BB962C8B-B14F-4D97-AF65-F5344CB8AC3E}">
        <p14:creationId xmlns:p14="http://schemas.microsoft.com/office/powerpoint/2010/main" val="41484946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Pictur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A291A88-F427-4EA0-AAA2-C6BD1B07BBA4}"/>
              </a:ext>
            </a:extLst>
          </p:cNvPr>
          <p:cNvSpPr>
            <a:spLocks noGrp="1"/>
          </p:cNvSpPr>
          <p:nvPr>
            <p:ph type="pic" idx="1"/>
          </p:nvPr>
        </p:nvSpPr>
        <p:spPr>
          <a:xfrm>
            <a:off x="0" y="0"/>
            <a:ext cx="12192000" cy="6858000"/>
          </a:xfr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5" name="Date Placeholder 4">
            <a:extLst>
              <a:ext uri="{FF2B5EF4-FFF2-40B4-BE49-F238E27FC236}">
                <a16:creationId xmlns:a16="http://schemas.microsoft.com/office/drawing/2014/main" id="{6B5C8CB1-7AAB-4CA4-8E8E-4C7E041F8F1F}"/>
              </a:ext>
            </a:extLst>
          </p:cNvPr>
          <p:cNvSpPr>
            <a:spLocks noGrp="1"/>
          </p:cNvSpPr>
          <p:nvPr>
            <p:ph type="dt" sz="half" idx="10"/>
          </p:nvPr>
        </p:nvSpPr>
        <p:spPr/>
        <p:txBody>
          <a:bodyPr/>
          <a:lstStyle>
            <a:lvl1pPr>
              <a:defRPr>
                <a:solidFill>
                  <a:schemeClr val="accent4"/>
                </a:solidFill>
              </a:defRPr>
            </a:lvl1pPr>
          </a:lstStyle>
          <a:p>
            <a:fld id="{7082B5C0-0B57-4F38-A2A4-1198E1D28014}" type="datetime1">
              <a:rPr lang="en-US" smtClean="0"/>
              <a:pPr/>
              <a:t>7/12/2023</a:t>
            </a:fld>
            <a:endParaRPr lang="en-US" dirty="0"/>
          </a:p>
        </p:txBody>
      </p:sp>
      <p:sp>
        <p:nvSpPr>
          <p:cNvPr id="6" name="Footer Placeholder 5">
            <a:extLst>
              <a:ext uri="{FF2B5EF4-FFF2-40B4-BE49-F238E27FC236}">
                <a16:creationId xmlns:a16="http://schemas.microsoft.com/office/drawing/2014/main" id="{A8FA68A0-7821-429B-8BFD-1C10162D1AF8}"/>
              </a:ext>
            </a:extLst>
          </p:cNvPr>
          <p:cNvSpPr>
            <a:spLocks noGrp="1"/>
          </p:cNvSpPr>
          <p:nvPr>
            <p:ph type="ftr" sz="quarter" idx="11"/>
          </p:nvPr>
        </p:nvSpPr>
        <p:spPr/>
        <p:txBody>
          <a:bodyPr/>
          <a:lstStyle>
            <a:lvl1pPr>
              <a:defRPr>
                <a:solidFill>
                  <a:schemeClr val="accent4"/>
                </a:solidFill>
              </a:defRPr>
            </a:lvl1pPr>
          </a:lstStyle>
          <a:p>
            <a:endParaRPr lang="en-US" dirty="0"/>
          </a:p>
        </p:txBody>
      </p:sp>
      <p:sp>
        <p:nvSpPr>
          <p:cNvPr id="7" name="Slide Number Placeholder 6">
            <a:extLst>
              <a:ext uri="{FF2B5EF4-FFF2-40B4-BE49-F238E27FC236}">
                <a16:creationId xmlns:a16="http://schemas.microsoft.com/office/drawing/2014/main" id="{56E2DA3B-13E7-468A-B0C7-28B14759166C}"/>
              </a:ext>
            </a:extLst>
          </p:cNvPr>
          <p:cNvSpPr>
            <a:spLocks noGrp="1"/>
          </p:cNvSpPr>
          <p:nvPr>
            <p:ph type="sldNum" sz="quarter" idx="12"/>
          </p:nvPr>
        </p:nvSpPr>
        <p:spPr/>
        <p:txBody>
          <a:bodyPr/>
          <a:lstStyle>
            <a:lvl1pPr>
              <a:defRPr>
                <a:solidFill>
                  <a:schemeClr val="accent4"/>
                </a:solidFill>
              </a:defRPr>
            </a:lvl1pPr>
          </a:lstStyle>
          <a:p>
            <a:fld id="{4737D6AF-2FA5-476A-AF60-7A8CDF2E2DFB}" type="slidenum">
              <a:rPr lang="en-US" smtClean="0"/>
              <a:pPr/>
              <a:t>‹#›</a:t>
            </a:fld>
            <a:endParaRPr lang="en-US" dirty="0"/>
          </a:p>
        </p:txBody>
      </p:sp>
      <p:cxnSp>
        <p:nvCxnSpPr>
          <p:cNvPr id="9" name="Straight Connector 8">
            <a:extLst>
              <a:ext uri="{FF2B5EF4-FFF2-40B4-BE49-F238E27FC236}">
                <a16:creationId xmlns:a16="http://schemas.microsoft.com/office/drawing/2014/main" id="{B4D81D23-FEBA-6747-9B30-4686BC6DF8AD}"/>
              </a:ext>
            </a:extLst>
          </p:cNvPr>
          <p:cNvCxnSpPr>
            <a:cxnSpLocks/>
          </p:cNvCxnSpPr>
          <p:nvPr userDrawn="1"/>
        </p:nvCxnSpPr>
        <p:spPr>
          <a:xfrm flipH="1">
            <a:off x="685800" y="6246477"/>
            <a:ext cx="10820400" cy="0"/>
          </a:xfrm>
          <a:prstGeom prst="line">
            <a:avLst/>
          </a:prstGeom>
          <a:ln>
            <a:solidFill>
              <a:schemeClr val="accent6"/>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754040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 preserve="1">
  <p:cSld name="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7A7F3-1BEE-4E36-8276-A73CF8334142}"/>
              </a:ext>
            </a:extLst>
          </p:cNvPr>
          <p:cNvSpPr>
            <a:spLocks noGrp="1"/>
          </p:cNvSpPr>
          <p:nvPr>
            <p:ph type="title"/>
          </p:nvPr>
        </p:nvSpPr>
        <p:spPr>
          <a:xfrm rot="5400000">
            <a:off x="8306079" y="2972082"/>
            <a:ext cx="5486401" cy="913839"/>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0586654-FB02-4AD7-9E0C-110F4DABF321}"/>
              </a:ext>
            </a:extLst>
          </p:cNvPr>
          <p:cNvSpPr>
            <a:spLocks noGrp="1"/>
          </p:cNvSpPr>
          <p:nvPr>
            <p:ph idx="1" hasCustomPrompt="1"/>
          </p:nvPr>
        </p:nvSpPr>
        <p:spPr>
          <a:xfrm rot="5400000">
            <a:off x="3352799" y="-190497"/>
            <a:ext cx="5486399" cy="7239000"/>
          </a:xfrm>
        </p:spPr>
        <p:txBody>
          <a:bodyPr/>
          <a:lstStyle>
            <a:lvl1pPr>
              <a:defRPr/>
            </a:lvl1pPr>
          </a:lstStyle>
          <a:p>
            <a:r>
              <a:rPr lang="en-US" dirty="0"/>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9FAA16-E70E-4455-BBF7-DFC20FED6021}"/>
              </a:ext>
            </a:extLst>
          </p:cNvPr>
          <p:cNvSpPr>
            <a:spLocks noGrp="1"/>
          </p:cNvSpPr>
          <p:nvPr>
            <p:ph type="dt" sz="half" idx="10"/>
          </p:nvPr>
        </p:nvSpPr>
        <p:spPr>
          <a:xfrm rot="5400000">
            <a:off x="-243082" y="1559334"/>
            <a:ext cx="1175662" cy="128851"/>
          </a:xfrm>
        </p:spPr>
        <p:txBody>
          <a:bodyPr/>
          <a:lstStyle>
            <a:lvl1pPr>
              <a:defRPr>
                <a:solidFill>
                  <a:schemeClr val="accent4"/>
                </a:solidFill>
              </a:defRPr>
            </a:lvl1pPr>
          </a:lstStyle>
          <a:p>
            <a:fld id="{2A0D3124-4C35-4F71-AA9D-8A4ABF161F31}" type="datetime1">
              <a:rPr lang="en-US" smtClean="0"/>
              <a:pPr/>
              <a:t>7/12/2023</a:t>
            </a:fld>
            <a:endParaRPr lang="en-US" dirty="0"/>
          </a:p>
        </p:txBody>
      </p:sp>
      <p:sp>
        <p:nvSpPr>
          <p:cNvPr id="5" name="Footer Placeholder 4">
            <a:extLst>
              <a:ext uri="{FF2B5EF4-FFF2-40B4-BE49-F238E27FC236}">
                <a16:creationId xmlns:a16="http://schemas.microsoft.com/office/drawing/2014/main" id="{DAC1FB17-72CA-48D3-B67A-A4F204802A94}"/>
              </a:ext>
            </a:extLst>
          </p:cNvPr>
          <p:cNvSpPr>
            <a:spLocks noGrp="1"/>
          </p:cNvSpPr>
          <p:nvPr>
            <p:ph type="ftr" sz="quarter" idx="11"/>
          </p:nvPr>
        </p:nvSpPr>
        <p:spPr>
          <a:xfrm rot="5400000">
            <a:off x="-579867" y="3289069"/>
            <a:ext cx="2000250" cy="279862"/>
          </a:xfrm>
        </p:spPr>
        <p:txBody>
          <a:bodyPr/>
          <a:lstStyle>
            <a:lvl1pPr>
              <a:defRPr>
                <a:solidFill>
                  <a:schemeClr val="accent4"/>
                </a:solidFill>
              </a:defRPr>
            </a:lvl1pPr>
          </a:lstStyle>
          <a:p>
            <a:endParaRPr lang="en-US" dirty="0"/>
          </a:p>
        </p:txBody>
      </p:sp>
      <p:sp>
        <p:nvSpPr>
          <p:cNvPr id="6" name="Slide Number Placeholder 5">
            <a:extLst>
              <a:ext uri="{FF2B5EF4-FFF2-40B4-BE49-F238E27FC236}">
                <a16:creationId xmlns:a16="http://schemas.microsoft.com/office/drawing/2014/main" id="{8F5733EA-8232-42B5-8645-0C7D05477A30}"/>
              </a:ext>
            </a:extLst>
          </p:cNvPr>
          <p:cNvSpPr>
            <a:spLocks noGrp="1"/>
          </p:cNvSpPr>
          <p:nvPr>
            <p:ph type="sldNum" sz="quarter" idx="12"/>
          </p:nvPr>
        </p:nvSpPr>
        <p:spPr>
          <a:xfrm rot="5400000">
            <a:off x="210478" y="755650"/>
            <a:ext cx="276224" cy="136525"/>
          </a:xfrm>
        </p:spPr>
        <p:txBody>
          <a:bodyPr/>
          <a:lstStyle>
            <a:lvl1pPr>
              <a:defRPr>
                <a:solidFill>
                  <a:schemeClr val="accent4"/>
                </a:solidFill>
              </a:defRPr>
            </a:lvl1pPr>
          </a:lstStyle>
          <a:p>
            <a:fld id="{4737D6AF-2FA5-476A-AF60-7A8CDF2E2DFB}" type="slidenum">
              <a:rPr lang="en-US" smtClean="0"/>
              <a:pPr/>
              <a:t>‹#›</a:t>
            </a:fld>
            <a:endParaRPr lang="en-US" dirty="0"/>
          </a:p>
        </p:txBody>
      </p:sp>
      <p:pic>
        <p:nvPicPr>
          <p:cNvPr id="8" name="Graphic 7">
            <a:extLst>
              <a:ext uri="{FF2B5EF4-FFF2-40B4-BE49-F238E27FC236}">
                <a16:creationId xmlns:a16="http://schemas.microsoft.com/office/drawing/2014/main" id="{3B37A083-5BE7-43B2-BBBA-F6EE185198B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424791" y="5338231"/>
            <a:ext cx="1535382" cy="132556"/>
          </a:xfrm>
          <a:prstGeom prst="rect">
            <a:avLst/>
          </a:prstGeom>
        </p:spPr>
      </p:pic>
      <p:cxnSp>
        <p:nvCxnSpPr>
          <p:cNvPr id="11" name="Straight Connector 10">
            <a:extLst>
              <a:ext uri="{FF2B5EF4-FFF2-40B4-BE49-F238E27FC236}">
                <a16:creationId xmlns:a16="http://schemas.microsoft.com/office/drawing/2014/main" id="{9C8397C3-9C60-7C4E-B19B-A58309EC5169}"/>
              </a:ext>
            </a:extLst>
          </p:cNvPr>
          <p:cNvCxnSpPr/>
          <p:nvPr userDrawn="1"/>
        </p:nvCxnSpPr>
        <p:spPr>
          <a:xfrm>
            <a:off x="630527" y="685800"/>
            <a:ext cx="0" cy="5501898"/>
          </a:xfrm>
          <a:prstGeom prst="line">
            <a:avLst/>
          </a:prstGeom>
          <a:ln w="12700" cap="flat">
            <a:solidFill>
              <a:schemeClr val="accent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5643492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8AD44D-1B24-453E-B5DA-419C35AA1352}"/>
              </a:ext>
            </a:extLst>
          </p:cNvPr>
          <p:cNvSpPr>
            <a:spLocks noGrp="1"/>
          </p:cNvSpPr>
          <p:nvPr>
            <p:ph type="dt" sz="half" idx="10"/>
          </p:nvPr>
        </p:nvSpPr>
        <p:spPr/>
        <p:txBody>
          <a:bodyPr/>
          <a:lstStyle>
            <a:lvl1pPr>
              <a:defRPr>
                <a:solidFill>
                  <a:schemeClr val="accent4"/>
                </a:solidFill>
              </a:defRPr>
            </a:lvl1pPr>
          </a:lstStyle>
          <a:p>
            <a:fld id="{01E94895-160C-4BFC-875C-CED68432A083}" type="datetime1">
              <a:rPr lang="en-US" smtClean="0"/>
              <a:pPr/>
              <a:t>7/12/2023</a:t>
            </a:fld>
            <a:endParaRPr lang="en-US" dirty="0"/>
          </a:p>
        </p:txBody>
      </p:sp>
      <p:sp>
        <p:nvSpPr>
          <p:cNvPr id="3" name="Footer Placeholder 2">
            <a:extLst>
              <a:ext uri="{FF2B5EF4-FFF2-40B4-BE49-F238E27FC236}">
                <a16:creationId xmlns:a16="http://schemas.microsoft.com/office/drawing/2014/main" id="{F2AF97F5-E6B1-495F-BF95-B766902BFAF5}"/>
              </a:ext>
            </a:extLst>
          </p:cNvPr>
          <p:cNvSpPr>
            <a:spLocks noGrp="1"/>
          </p:cNvSpPr>
          <p:nvPr>
            <p:ph type="ftr" sz="quarter" idx="11"/>
          </p:nvPr>
        </p:nvSpPr>
        <p:spPr/>
        <p:txBody>
          <a:bodyPr/>
          <a:lstStyle>
            <a:lvl1pPr>
              <a:defRPr>
                <a:solidFill>
                  <a:schemeClr val="accent4"/>
                </a:solidFill>
              </a:defRPr>
            </a:lvl1pPr>
          </a:lstStyle>
          <a:p>
            <a:endParaRPr lang="en-US" dirty="0"/>
          </a:p>
        </p:txBody>
      </p:sp>
      <p:sp>
        <p:nvSpPr>
          <p:cNvPr id="4" name="Slide Number Placeholder 3">
            <a:extLst>
              <a:ext uri="{FF2B5EF4-FFF2-40B4-BE49-F238E27FC236}">
                <a16:creationId xmlns:a16="http://schemas.microsoft.com/office/drawing/2014/main" id="{410AE58D-283F-44CA-B126-3CF58AFA35E5}"/>
              </a:ext>
            </a:extLst>
          </p:cNvPr>
          <p:cNvSpPr>
            <a:spLocks noGrp="1"/>
          </p:cNvSpPr>
          <p:nvPr>
            <p:ph type="sldNum" sz="quarter" idx="12"/>
          </p:nvPr>
        </p:nvSpPr>
        <p:spPr/>
        <p:txBody>
          <a:bodyPr/>
          <a:lstStyle>
            <a:lvl1pPr>
              <a:defRPr>
                <a:solidFill>
                  <a:schemeClr val="accent4"/>
                </a:solidFill>
              </a:defRPr>
            </a:lvl1pPr>
          </a:lstStyle>
          <a:p>
            <a:fld id="{4737D6AF-2FA5-476A-AF60-7A8CDF2E2DFB}" type="slidenum">
              <a:rPr lang="en-US" smtClean="0"/>
              <a:pPr/>
              <a:t>‹#›</a:t>
            </a:fld>
            <a:endParaRPr lang="en-US" dirty="0"/>
          </a:p>
        </p:txBody>
      </p:sp>
      <p:cxnSp>
        <p:nvCxnSpPr>
          <p:cNvPr id="6" name="Straight Connector 5">
            <a:extLst>
              <a:ext uri="{FF2B5EF4-FFF2-40B4-BE49-F238E27FC236}">
                <a16:creationId xmlns:a16="http://schemas.microsoft.com/office/drawing/2014/main" id="{A732A27B-2EE9-2A41-8C0E-5B723A4D3F01}"/>
              </a:ext>
            </a:extLst>
          </p:cNvPr>
          <p:cNvCxnSpPr>
            <a:cxnSpLocks/>
          </p:cNvCxnSpPr>
          <p:nvPr userDrawn="1"/>
        </p:nvCxnSpPr>
        <p:spPr>
          <a:xfrm flipH="1">
            <a:off x="685800" y="6246477"/>
            <a:ext cx="10820400" cy="0"/>
          </a:xfrm>
          <a:prstGeom prst="line">
            <a:avLst/>
          </a:prstGeom>
          <a:ln>
            <a:solidFill>
              <a:schemeClr val="accent6"/>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9364667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losing Page - whit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B67DDAE-9CF9-BC4D-8FD6-5DFBDE91AB8F}"/>
              </a:ext>
            </a:extLst>
          </p:cNvPr>
          <p:cNvSpPr/>
          <p:nvPr userDrawn="1"/>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5" name="Graphic 4">
            <a:extLst>
              <a:ext uri="{FF2B5EF4-FFF2-40B4-BE49-F238E27FC236}">
                <a16:creationId xmlns:a16="http://schemas.microsoft.com/office/drawing/2014/main" id="{1BEA4C18-AD7B-6842-9DD5-E6A529B120A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309729" y="3274784"/>
            <a:ext cx="3572543" cy="308433"/>
          </a:xfrm>
          <a:prstGeom prst="rect">
            <a:avLst/>
          </a:prstGeom>
        </p:spPr>
      </p:pic>
    </p:spTree>
    <p:extLst>
      <p:ext uri="{BB962C8B-B14F-4D97-AF65-F5344CB8AC3E}">
        <p14:creationId xmlns:p14="http://schemas.microsoft.com/office/powerpoint/2010/main" val="41151772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losing Slide -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37B766E-B6DE-474F-8D43-C4ECA7DCB606}"/>
              </a:ext>
            </a:extLst>
          </p:cNvPr>
          <p:cNvSpPr/>
          <p:nvPr userDrawn="1"/>
        </p:nvSpPr>
        <p:spPr>
          <a:xfrm>
            <a:off x="0" y="0"/>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3" name="Picture 2">
            <a:extLst>
              <a:ext uri="{FF2B5EF4-FFF2-40B4-BE49-F238E27FC236}">
                <a16:creationId xmlns:a16="http://schemas.microsoft.com/office/drawing/2014/main" id="{C6639B37-BA19-A64B-B826-616A8FCC9D0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09730" y="3243700"/>
            <a:ext cx="3572543" cy="370600"/>
          </a:xfrm>
          <a:prstGeom prst="rect">
            <a:avLst/>
          </a:prstGeom>
        </p:spPr>
      </p:pic>
      <p:pic>
        <p:nvPicPr>
          <p:cNvPr id="7" name="Graphic 6">
            <a:extLst>
              <a:ext uri="{FF2B5EF4-FFF2-40B4-BE49-F238E27FC236}">
                <a16:creationId xmlns:a16="http://schemas.microsoft.com/office/drawing/2014/main" id="{485E164D-AF4E-5D48-AFA0-962CA14BB775}"/>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309729" y="3274784"/>
            <a:ext cx="3572543" cy="308433"/>
          </a:xfrm>
          <a:prstGeom prst="rect">
            <a:avLst/>
          </a:prstGeom>
        </p:spPr>
      </p:pic>
    </p:spTree>
    <p:extLst>
      <p:ext uri="{BB962C8B-B14F-4D97-AF65-F5344CB8AC3E}">
        <p14:creationId xmlns:p14="http://schemas.microsoft.com/office/powerpoint/2010/main" val="1178389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Chart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Content Placeholder 6"/>
          <p:cNvSpPr>
            <a:spLocks noGrp="1"/>
          </p:cNvSpPr>
          <p:nvPr>
            <p:ph sz="quarter" idx="15"/>
          </p:nvPr>
        </p:nvSpPr>
        <p:spPr>
          <a:xfrm>
            <a:off x="6400800" y="3810000"/>
            <a:ext cx="4267201" cy="2057400"/>
          </a:xfrm>
          <a:prstGeom prst="rect">
            <a:avLst/>
          </a:prstGeom>
        </p:spPr>
        <p:txBody>
          <a:bodyPr vert="horz"/>
          <a:lstStyle>
            <a:lvl1pPr marL="0" indent="0">
              <a:buNone/>
              <a:defRPr sz="1000"/>
            </a:lvl1pPr>
          </a:lstStyle>
          <a:p>
            <a:pPr lvl="0"/>
            <a:endParaRPr lang="en-US" dirty="0"/>
          </a:p>
        </p:txBody>
      </p:sp>
      <p:sp>
        <p:nvSpPr>
          <p:cNvPr id="8" name="Content Placeholder 6"/>
          <p:cNvSpPr>
            <a:spLocks noGrp="1"/>
          </p:cNvSpPr>
          <p:nvPr>
            <p:ph sz="quarter" idx="16"/>
          </p:nvPr>
        </p:nvSpPr>
        <p:spPr>
          <a:xfrm>
            <a:off x="1625600" y="3810000"/>
            <a:ext cx="4267201" cy="2057400"/>
          </a:xfrm>
          <a:prstGeom prst="rect">
            <a:avLst/>
          </a:prstGeom>
        </p:spPr>
        <p:txBody>
          <a:bodyPr vert="horz"/>
          <a:lstStyle>
            <a:lvl1pPr marL="0" indent="0">
              <a:buNone/>
              <a:defRPr sz="1000"/>
            </a:lvl1pPr>
          </a:lstStyle>
          <a:p>
            <a:pPr lvl="0"/>
            <a:endParaRPr lang="en-US" dirty="0"/>
          </a:p>
        </p:txBody>
      </p:sp>
      <p:sp>
        <p:nvSpPr>
          <p:cNvPr id="14" name="Text Placeholder 12"/>
          <p:cNvSpPr>
            <a:spLocks noGrp="1"/>
          </p:cNvSpPr>
          <p:nvPr>
            <p:ph type="body" sz="quarter" idx="19"/>
          </p:nvPr>
        </p:nvSpPr>
        <p:spPr>
          <a:xfrm>
            <a:off x="487680" y="164680"/>
            <a:ext cx="9753600" cy="209550"/>
          </a:xfrm>
          <a:prstGeom prst="rect">
            <a:avLst/>
          </a:prstGeom>
        </p:spPr>
        <p:txBody>
          <a:bodyPr vert="horz"/>
          <a:lstStyle>
            <a:lvl1pPr marL="0" indent="0">
              <a:buFontTx/>
              <a:buNone/>
              <a:defRPr sz="1000" b="1" i="0" baseline="0">
                <a:solidFill>
                  <a:srgbClr val="002D62"/>
                </a:solidFill>
              </a:defRPr>
            </a:lvl1pPr>
          </a:lstStyle>
          <a:p>
            <a:pPr lvl="0"/>
            <a:r>
              <a:rPr lang="en-US" dirty="0"/>
              <a:t>Click to edit Master text styles</a:t>
            </a:r>
          </a:p>
        </p:txBody>
      </p:sp>
      <p:sp>
        <p:nvSpPr>
          <p:cNvPr id="15" name="Content Placeholder 4"/>
          <p:cNvSpPr>
            <a:spLocks noGrp="1"/>
          </p:cNvSpPr>
          <p:nvPr>
            <p:ph sz="quarter" idx="11"/>
          </p:nvPr>
        </p:nvSpPr>
        <p:spPr>
          <a:xfrm>
            <a:off x="487680" y="1143000"/>
            <a:ext cx="9741696" cy="400110"/>
          </a:xfrm>
          <a:prstGeom prst="rect">
            <a:avLst/>
          </a:prstGeom>
          <a:solidFill>
            <a:srgbClr val="002D62"/>
          </a:solidFill>
          <a:ln w="12700">
            <a:noFill/>
          </a:ln>
          <a:effectLst/>
        </p:spPr>
        <p:txBody>
          <a:bodyPr wrap="square" lIns="91440" tIns="91440" rIns="91440" bIns="91440" anchor="ctr" anchorCtr="0">
            <a:spAutoFit/>
          </a:bodyPr>
          <a:lstStyle>
            <a:lvl1pPr marL="0" indent="0" algn="ctr">
              <a:buFontTx/>
              <a:buNone/>
              <a:defRPr sz="1400" b="1" i="0" cap="all">
                <a:solidFill>
                  <a:schemeClr val="bg1"/>
                </a:solidFill>
                <a:effectLst/>
              </a:defRPr>
            </a:lvl1pPr>
          </a:lstStyle>
          <a:p>
            <a:pPr lvl="0"/>
            <a:r>
              <a:rPr lang="en-US" dirty="0"/>
              <a:t>Click to edit Master text styles</a:t>
            </a:r>
          </a:p>
        </p:txBody>
      </p:sp>
      <p:sp>
        <p:nvSpPr>
          <p:cNvPr id="11" name="Text Placeholder 9"/>
          <p:cNvSpPr>
            <a:spLocks noGrp="1"/>
          </p:cNvSpPr>
          <p:nvPr>
            <p:ph type="body" sz="quarter" idx="20"/>
          </p:nvPr>
        </p:nvSpPr>
        <p:spPr>
          <a:xfrm>
            <a:off x="810768" y="1828800"/>
            <a:ext cx="10570464" cy="1828800"/>
          </a:xfrm>
          <a:prstGeom prst="rect">
            <a:avLst/>
          </a:prstGeom>
        </p:spPr>
        <p:txBody>
          <a:bodyPr vert="horz"/>
          <a:lstStyle>
            <a:lvl1pPr indent="-118872">
              <a:spcBef>
                <a:spcPts val="1200"/>
              </a:spcBef>
              <a:buClrTx/>
              <a:buSzPct val="100000"/>
              <a:buFont typeface="Arial" pitchFamily="34" charset="0"/>
              <a:buChar char="•"/>
              <a:defRPr sz="1000" baseline="0">
                <a:solidFill>
                  <a:schemeClr val="tx2"/>
                </a:solidFill>
              </a:defRPr>
            </a:lvl1pPr>
            <a:lvl2pPr marL="914400" indent="-347472">
              <a:buSzPct val="100000"/>
              <a:buFont typeface="Arial" pitchFamily="34" charset="0"/>
              <a:buChar char="–"/>
              <a:defRPr sz="1000" baseline="0">
                <a:solidFill>
                  <a:schemeClr val="tx2"/>
                </a:solidFill>
              </a:defRPr>
            </a:lvl2pPr>
            <a:lvl3pPr marL="1325880" indent="-347472">
              <a:buSzPct val="100000"/>
              <a:buFont typeface="Arial" pitchFamily="34" charset="0"/>
              <a:buChar char="–"/>
              <a:defRPr sz="1000" baseline="0">
                <a:solidFill>
                  <a:schemeClr val="tx2"/>
                </a:solidFill>
              </a:defRPr>
            </a:lvl3pPr>
            <a:lvl4pPr marL="1755648" indent="-347472">
              <a:buSzPct val="100000"/>
              <a:buFont typeface="Arial" pitchFamily="34" charset="0"/>
              <a:buChar char="–"/>
              <a:defRPr sz="1000" baseline="0">
                <a:solidFill>
                  <a:schemeClr val="tx2"/>
                </a:solidFill>
              </a:defRPr>
            </a:lvl4pPr>
            <a:lvl5pPr marL="2194560" indent="-347472">
              <a:buSzPct val="100000"/>
              <a:buFont typeface="Arial" pitchFamily="34" charset="0"/>
              <a:buChar char="–"/>
              <a:defRPr sz="1000"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60605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Chart 4">
    <p:spTree>
      <p:nvGrpSpPr>
        <p:cNvPr id="1" name=""/>
        <p:cNvGrpSpPr/>
        <p:nvPr/>
      </p:nvGrpSpPr>
      <p:grpSpPr>
        <a:xfrm>
          <a:off x="0" y="0"/>
          <a:ext cx="0" cy="0"/>
          <a:chOff x="0" y="0"/>
          <a:chExt cx="0" cy="0"/>
        </a:xfrm>
      </p:grpSpPr>
      <p:cxnSp>
        <p:nvCxnSpPr>
          <p:cNvPr id="15" name="Straight Connector 14"/>
          <p:cNvCxnSpPr/>
          <p:nvPr userDrawn="1"/>
        </p:nvCxnSpPr>
        <p:spPr>
          <a:xfrm>
            <a:off x="4459817" y="2338388"/>
            <a:ext cx="3276600" cy="19050"/>
          </a:xfrm>
          <a:prstGeom prst="line">
            <a:avLst/>
          </a:prstGeom>
          <a:ln w="12700" cap="flat" cmpd="sng" algn="ctr">
            <a:solidFill>
              <a:schemeClr val="bg1">
                <a:lumMod val="8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8" name="Isosceles Triangle 10"/>
          <p:cNvSpPr>
            <a:spLocks noChangeAspect="1"/>
          </p:cNvSpPr>
          <p:nvPr userDrawn="1"/>
        </p:nvSpPr>
        <p:spPr bwMode="auto">
          <a:xfrm rot="10800000">
            <a:off x="5997576" y="2359026"/>
            <a:ext cx="201083" cy="130175"/>
          </a:xfrm>
          <a:prstGeom prst="triangle">
            <a:avLst>
              <a:gd name="adj" fmla="val 50000"/>
            </a:avLst>
          </a:prstGeom>
          <a:solidFill>
            <a:srgbClr val="568AB4"/>
          </a:solidFill>
          <a:ln w="9525">
            <a:noFill/>
            <a:miter lim="800000"/>
            <a:headEnd/>
            <a:tailEnd/>
          </a:ln>
          <a:effectLst/>
        </p:spPr>
        <p:txBody>
          <a:bodyPr anchor="ctr"/>
          <a:lstStyle/>
          <a:p>
            <a:pPr algn="ctr">
              <a:defRPr/>
            </a:pPr>
            <a:endParaRPr lang="en-US" sz="1800" dirty="0">
              <a:solidFill>
                <a:srgbClr val="FFFFFF"/>
              </a:solidFill>
              <a:latin typeface="Calibri" pitchFamily="34" charset="0"/>
            </a:endParaRPr>
          </a:p>
        </p:txBody>
      </p:sp>
      <p:cxnSp>
        <p:nvCxnSpPr>
          <p:cNvPr id="19" name="Straight Connector 18"/>
          <p:cNvCxnSpPr/>
          <p:nvPr userDrawn="1"/>
        </p:nvCxnSpPr>
        <p:spPr>
          <a:xfrm>
            <a:off x="8147051" y="2344738"/>
            <a:ext cx="3276600" cy="19050"/>
          </a:xfrm>
          <a:prstGeom prst="line">
            <a:avLst/>
          </a:prstGeom>
          <a:ln w="12700" cap="flat" cmpd="sng" algn="ctr">
            <a:solidFill>
              <a:schemeClr val="bg1">
                <a:lumMod val="8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Isosceles Triangle 12"/>
          <p:cNvSpPr>
            <a:spLocks noChangeAspect="1"/>
          </p:cNvSpPr>
          <p:nvPr userDrawn="1"/>
        </p:nvSpPr>
        <p:spPr bwMode="auto">
          <a:xfrm rot="10800000">
            <a:off x="9684809" y="2365376"/>
            <a:ext cx="201083" cy="130175"/>
          </a:xfrm>
          <a:prstGeom prst="triangle">
            <a:avLst>
              <a:gd name="adj" fmla="val 50000"/>
            </a:avLst>
          </a:prstGeom>
          <a:solidFill>
            <a:srgbClr val="568AB4"/>
          </a:solidFill>
          <a:ln w="9525">
            <a:noFill/>
            <a:miter lim="800000"/>
            <a:headEnd/>
            <a:tailEnd/>
          </a:ln>
          <a:effectLst/>
        </p:spPr>
        <p:txBody>
          <a:bodyPr anchor="ctr"/>
          <a:lstStyle/>
          <a:p>
            <a:pPr algn="ctr">
              <a:defRPr/>
            </a:pPr>
            <a:endParaRPr lang="en-US" sz="1800" dirty="0">
              <a:solidFill>
                <a:srgbClr val="FFFFFF"/>
              </a:solidFill>
              <a:latin typeface="Calibri" pitchFamily="34" charset="0"/>
            </a:endParaRPr>
          </a:p>
        </p:txBody>
      </p:sp>
      <p:cxnSp>
        <p:nvCxnSpPr>
          <p:cNvPr id="23" name="Straight Connector 22"/>
          <p:cNvCxnSpPr/>
          <p:nvPr userDrawn="1"/>
        </p:nvCxnSpPr>
        <p:spPr>
          <a:xfrm>
            <a:off x="764117" y="2344738"/>
            <a:ext cx="3276600" cy="19050"/>
          </a:xfrm>
          <a:prstGeom prst="line">
            <a:avLst/>
          </a:prstGeom>
          <a:ln w="12700" cap="flat" cmpd="sng" algn="ctr">
            <a:solidFill>
              <a:schemeClr val="bg1">
                <a:lumMod val="8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4" name="Isosceles Triangle 15"/>
          <p:cNvSpPr>
            <a:spLocks noChangeAspect="1"/>
          </p:cNvSpPr>
          <p:nvPr userDrawn="1"/>
        </p:nvSpPr>
        <p:spPr bwMode="auto">
          <a:xfrm rot="10800000">
            <a:off x="2301877" y="2365376"/>
            <a:ext cx="201083" cy="130175"/>
          </a:xfrm>
          <a:prstGeom prst="triangle">
            <a:avLst>
              <a:gd name="adj" fmla="val 50000"/>
            </a:avLst>
          </a:prstGeom>
          <a:solidFill>
            <a:srgbClr val="568AB4"/>
          </a:solidFill>
          <a:ln w="9525">
            <a:noFill/>
            <a:miter lim="800000"/>
            <a:headEnd/>
            <a:tailEnd/>
          </a:ln>
          <a:effectLst/>
        </p:spPr>
        <p:txBody>
          <a:bodyPr anchor="ctr"/>
          <a:lstStyle/>
          <a:p>
            <a:pPr algn="ctr">
              <a:defRPr/>
            </a:pPr>
            <a:endParaRPr lang="en-US" sz="1800" dirty="0">
              <a:solidFill>
                <a:srgbClr val="FFFFFF"/>
              </a:solidFill>
              <a:latin typeface="Calibri" pitchFamily="34" charset="0"/>
            </a:endParaRPr>
          </a:p>
        </p:txBody>
      </p:sp>
      <p:sp>
        <p:nvSpPr>
          <p:cNvPr id="27" name="Rectangle 26"/>
          <p:cNvSpPr/>
          <p:nvPr userDrawn="1"/>
        </p:nvSpPr>
        <p:spPr>
          <a:xfrm>
            <a:off x="1157817" y="4421189"/>
            <a:ext cx="4800600" cy="1762125"/>
          </a:xfrm>
          <a:prstGeom prst="rect">
            <a:avLst/>
          </a:prstGeom>
          <a:noFill/>
          <a:ln w="12700">
            <a:solidFill>
              <a:srgbClr val="808285"/>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28" name="Rectangle 27"/>
          <p:cNvSpPr/>
          <p:nvPr userDrawn="1"/>
        </p:nvSpPr>
        <p:spPr>
          <a:xfrm>
            <a:off x="6233584" y="4421189"/>
            <a:ext cx="4800600" cy="1762125"/>
          </a:xfrm>
          <a:prstGeom prst="rect">
            <a:avLst/>
          </a:prstGeom>
          <a:noFill/>
          <a:ln w="12700">
            <a:solidFill>
              <a:srgbClr val="808285"/>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2" name="Title 1"/>
          <p:cNvSpPr>
            <a:spLocks noGrp="1"/>
          </p:cNvSpPr>
          <p:nvPr>
            <p:ph type="title"/>
          </p:nvPr>
        </p:nvSpPr>
        <p:spPr/>
        <p:txBody>
          <a:bodyPr/>
          <a:lstStyle/>
          <a:p>
            <a:r>
              <a:rPr lang="en-US" dirty="0"/>
              <a:t>Click to edit Master title style</a:t>
            </a:r>
          </a:p>
        </p:txBody>
      </p:sp>
      <p:sp>
        <p:nvSpPr>
          <p:cNvPr id="10" name="Text Placeholder 7"/>
          <p:cNvSpPr>
            <a:spLocks noGrp="1"/>
          </p:cNvSpPr>
          <p:nvPr>
            <p:ph type="body" sz="quarter" idx="18" hasCustomPrompt="1"/>
          </p:nvPr>
        </p:nvSpPr>
        <p:spPr>
          <a:xfrm>
            <a:off x="4472517" y="1767960"/>
            <a:ext cx="3251200" cy="488733"/>
          </a:xfrm>
          <a:prstGeom prst="rect">
            <a:avLst/>
          </a:prstGeom>
        </p:spPr>
        <p:txBody>
          <a:bodyPr vert="horz" anchor="b" anchorCtr="0"/>
          <a:lstStyle>
            <a:lvl1pPr marL="0" indent="0" algn="ctr">
              <a:buFontTx/>
              <a:buNone/>
              <a:defRPr sz="1100" b="1" i="0" baseline="0">
                <a:solidFill>
                  <a:srgbClr val="568AB4"/>
                </a:solidFill>
              </a:defRPr>
            </a:lvl1pPr>
          </a:lstStyle>
          <a:p>
            <a:pPr lvl="0"/>
            <a:r>
              <a:rPr lang="en-US" dirty="0"/>
              <a:t>CLICK TO EDIT MASTER TEXT STYLES</a:t>
            </a:r>
          </a:p>
        </p:txBody>
      </p:sp>
      <p:sp>
        <p:nvSpPr>
          <p:cNvPr id="16" name="Chart Placeholder 15"/>
          <p:cNvSpPr>
            <a:spLocks noGrp="1"/>
          </p:cNvSpPr>
          <p:nvPr>
            <p:ph type="chart" sz="quarter" idx="22"/>
          </p:nvPr>
        </p:nvSpPr>
        <p:spPr>
          <a:xfrm>
            <a:off x="1322917" y="4572000"/>
            <a:ext cx="4470400" cy="1524000"/>
          </a:xfrm>
          <a:prstGeom prst="rect">
            <a:avLst/>
          </a:prstGeom>
        </p:spPr>
        <p:txBody>
          <a:bodyPr vert="horz"/>
          <a:lstStyle>
            <a:lvl1pPr>
              <a:defRPr sz="1000"/>
            </a:lvl1pPr>
          </a:lstStyle>
          <a:p>
            <a:pPr lvl="0"/>
            <a:endParaRPr lang="en-US" noProof="0" dirty="0"/>
          </a:p>
        </p:txBody>
      </p:sp>
      <p:sp>
        <p:nvSpPr>
          <p:cNvPr id="17" name="Chart Placeholder 15"/>
          <p:cNvSpPr>
            <a:spLocks noGrp="1"/>
          </p:cNvSpPr>
          <p:nvPr>
            <p:ph type="chart" sz="quarter" idx="23"/>
          </p:nvPr>
        </p:nvSpPr>
        <p:spPr>
          <a:xfrm>
            <a:off x="6398684" y="4572000"/>
            <a:ext cx="4470400" cy="1524000"/>
          </a:xfrm>
          <a:prstGeom prst="rect">
            <a:avLst/>
          </a:prstGeom>
        </p:spPr>
        <p:txBody>
          <a:bodyPr vert="horz"/>
          <a:lstStyle>
            <a:lvl1pPr>
              <a:defRPr sz="1000"/>
            </a:lvl1pPr>
          </a:lstStyle>
          <a:p>
            <a:pPr lvl="0"/>
            <a:endParaRPr lang="en-US" noProof="0" dirty="0"/>
          </a:p>
        </p:txBody>
      </p:sp>
      <p:sp>
        <p:nvSpPr>
          <p:cNvPr id="21" name="Text Placeholder 7"/>
          <p:cNvSpPr>
            <a:spLocks noGrp="1"/>
          </p:cNvSpPr>
          <p:nvPr>
            <p:ph type="body" sz="quarter" idx="25" hasCustomPrompt="1"/>
          </p:nvPr>
        </p:nvSpPr>
        <p:spPr>
          <a:xfrm>
            <a:off x="8159751" y="1774185"/>
            <a:ext cx="3251200" cy="488733"/>
          </a:xfrm>
          <a:prstGeom prst="rect">
            <a:avLst/>
          </a:prstGeom>
        </p:spPr>
        <p:txBody>
          <a:bodyPr vert="horz" anchor="b" anchorCtr="0"/>
          <a:lstStyle>
            <a:lvl1pPr marL="0" indent="0" algn="ctr">
              <a:buFontTx/>
              <a:buNone/>
              <a:defRPr sz="1100" b="1" i="0" baseline="0">
                <a:solidFill>
                  <a:srgbClr val="568AB4"/>
                </a:solidFill>
              </a:defRPr>
            </a:lvl1pPr>
          </a:lstStyle>
          <a:p>
            <a:pPr lvl="0"/>
            <a:r>
              <a:rPr lang="en-US" dirty="0"/>
              <a:t>CLICK TO EDIT MASTER TEXT STYLES</a:t>
            </a:r>
          </a:p>
        </p:txBody>
      </p:sp>
      <p:sp>
        <p:nvSpPr>
          <p:cNvPr id="25" name="Text Placeholder 7"/>
          <p:cNvSpPr>
            <a:spLocks noGrp="1"/>
          </p:cNvSpPr>
          <p:nvPr>
            <p:ph type="body" sz="quarter" idx="27" hasCustomPrompt="1"/>
          </p:nvPr>
        </p:nvSpPr>
        <p:spPr>
          <a:xfrm>
            <a:off x="776817" y="1774185"/>
            <a:ext cx="3251200" cy="488733"/>
          </a:xfrm>
          <a:prstGeom prst="rect">
            <a:avLst/>
          </a:prstGeom>
        </p:spPr>
        <p:txBody>
          <a:bodyPr vert="horz" anchor="b" anchorCtr="0"/>
          <a:lstStyle>
            <a:lvl1pPr marL="0" indent="0" algn="ctr">
              <a:buFontTx/>
              <a:buNone/>
              <a:defRPr sz="1100" b="1" i="0" baseline="0">
                <a:solidFill>
                  <a:srgbClr val="568AB4"/>
                </a:solidFill>
              </a:defRPr>
            </a:lvl1pPr>
          </a:lstStyle>
          <a:p>
            <a:pPr lvl="0"/>
            <a:r>
              <a:rPr lang="en-US" dirty="0"/>
              <a:t>CLICK TO EDIT MASTER TEXT STYLES</a:t>
            </a:r>
          </a:p>
        </p:txBody>
      </p:sp>
      <p:sp>
        <p:nvSpPr>
          <p:cNvPr id="9" name="Text Placeholder 8"/>
          <p:cNvSpPr>
            <a:spLocks noGrp="1"/>
          </p:cNvSpPr>
          <p:nvPr>
            <p:ph type="body" sz="quarter" idx="29"/>
          </p:nvPr>
        </p:nvSpPr>
        <p:spPr>
          <a:xfrm>
            <a:off x="2363721" y="4269080"/>
            <a:ext cx="2388795" cy="276999"/>
          </a:xfrm>
          <a:prstGeom prst="rect">
            <a:avLst/>
          </a:prstGeom>
          <a:solidFill>
            <a:schemeClr val="bg2"/>
          </a:solidFill>
        </p:spPr>
        <p:txBody>
          <a:bodyPr vert="horz" wrap="none" anchor="b" anchorCtr="0">
            <a:spAutoFit/>
          </a:bodyPr>
          <a:lstStyle>
            <a:lvl1pPr marL="0" indent="0" algn="ctr">
              <a:buFontTx/>
              <a:buNone/>
              <a:defRPr b="1" i="0" baseline="0">
                <a:solidFill>
                  <a:srgbClr val="002D62"/>
                </a:solidFill>
              </a:defRPr>
            </a:lvl1pPr>
          </a:lstStyle>
          <a:p>
            <a:pPr lvl="0"/>
            <a:r>
              <a:rPr lang="en-US" dirty="0"/>
              <a:t>Click to edit Master text styles</a:t>
            </a:r>
          </a:p>
        </p:txBody>
      </p:sp>
      <p:sp>
        <p:nvSpPr>
          <p:cNvPr id="31" name="Text Placeholder 8"/>
          <p:cNvSpPr>
            <a:spLocks noGrp="1"/>
          </p:cNvSpPr>
          <p:nvPr>
            <p:ph type="body" sz="quarter" idx="30"/>
          </p:nvPr>
        </p:nvSpPr>
        <p:spPr>
          <a:xfrm>
            <a:off x="7439487" y="4269080"/>
            <a:ext cx="2388795" cy="276999"/>
          </a:xfrm>
          <a:prstGeom prst="rect">
            <a:avLst/>
          </a:prstGeom>
          <a:solidFill>
            <a:schemeClr val="bg2"/>
          </a:solidFill>
        </p:spPr>
        <p:txBody>
          <a:bodyPr vert="horz" wrap="none" anchor="b" anchorCtr="0">
            <a:spAutoFit/>
          </a:bodyPr>
          <a:lstStyle>
            <a:lvl1pPr marL="0" indent="0" algn="ctr">
              <a:buFontTx/>
              <a:buNone/>
              <a:defRPr b="1" i="0" baseline="0">
                <a:solidFill>
                  <a:srgbClr val="002D62"/>
                </a:solidFill>
              </a:defRPr>
            </a:lvl1pPr>
          </a:lstStyle>
          <a:p>
            <a:pPr lvl="0"/>
            <a:r>
              <a:rPr lang="en-US" dirty="0"/>
              <a:t>Click to edit Master text styles</a:t>
            </a:r>
          </a:p>
        </p:txBody>
      </p:sp>
      <p:sp>
        <p:nvSpPr>
          <p:cNvPr id="34" name="Text Placeholder 12"/>
          <p:cNvSpPr>
            <a:spLocks noGrp="1"/>
          </p:cNvSpPr>
          <p:nvPr>
            <p:ph type="body" sz="quarter" idx="32"/>
          </p:nvPr>
        </p:nvSpPr>
        <p:spPr>
          <a:xfrm>
            <a:off x="487680" y="164680"/>
            <a:ext cx="9753600" cy="209550"/>
          </a:xfrm>
          <a:prstGeom prst="rect">
            <a:avLst/>
          </a:prstGeom>
        </p:spPr>
        <p:txBody>
          <a:bodyPr vert="horz"/>
          <a:lstStyle>
            <a:lvl1pPr marL="0" indent="0">
              <a:buFontTx/>
              <a:buNone/>
              <a:defRPr sz="1000" b="1" i="0" baseline="0">
                <a:solidFill>
                  <a:srgbClr val="002D62"/>
                </a:solidFill>
              </a:defRPr>
            </a:lvl1pPr>
          </a:lstStyle>
          <a:p>
            <a:pPr lvl="0"/>
            <a:r>
              <a:rPr lang="en-US" dirty="0"/>
              <a:t>Click to edit Master text styles</a:t>
            </a:r>
          </a:p>
        </p:txBody>
      </p:sp>
      <p:sp>
        <p:nvSpPr>
          <p:cNvPr id="35" name="Content Placeholder 4"/>
          <p:cNvSpPr>
            <a:spLocks noGrp="1"/>
          </p:cNvSpPr>
          <p:nvPr>
            <p:ph sz="quarter" idx="11"/>
          </p:nvPr>
        </p:nvSpPr>
        <p:spPr>
          <a:xfrm>
            <a:off x="487681" y="1143000"/>
            <a:ext cx="9766063" cy="400110"/>
          </a:xfrm>
          <a:prstGeom prst="rect">
            <a:avLst/>
          </a:prstGeom>
          <a:solidFill>
            <a:srgbClr val="002D62"/>
          </a:solidFill>
          <a:ln w="12700">
            <a:noFill/>
          </a:ln>
          <a:effectLst/>
        </p:spPr>
        <p:txBody>
          <a:bodyPr wrap="square" lIns="91440" tIns="91440" rIns="91440" bIns="91440" anchor="ctr" anchorCtr="0">
            <a:spAutoFit/>
          </a:bodyPr>
          <a:lstStyle>
            <a:lvl1pPr marL="0" indent="0" algn="ctr">
              <a:buFontTx/>
              <a:buNone/>
              <a:defRPr sz="1400" b="1" i="0" cap="all">
                <a:solidFill>
                  <a:schemeClr val="bg1"/>
                </a:solidFill>
                <a:effectLst/>
              </a:defRPr>
            </a:lvl1pPr>
          </a:lstStyle>
          <a:p>
            <a:pPr lvl="0"/>
            <a:r>
              <a:rPr lang="en-US" dirty="0"/>
              <a:t>Click to edit Master text styles</a:t>
            </a:r>
          </a:p>
        </p:txBody>
      </p:sp>
      <p:sp>
        <p:nvSpPr>
          <p:cNvPr id="33" name="Text Placeholder 9"/>
          <p:cNvSpPr>
            <a:spLocks noGrp="1"/>
          </p:cNvSpPr>
          <p:nvPr>
            <p:ph type="body" sz="quarter" idx="20"/>
          </p:nvPr>
        </p:nvSpPr>
        <p:spPr>
          <a:xfrm>
            <a:off x="774785" y="2487168"/>
            <a:ext cx="3255264" cy="1664208"/>
          </a:xfrm>
          <a:prstGeom prst="rect">
            <a:avLst/>
          </a:prstGeom>
        </p:spPr>
        <p:txBody>
          <a:bodyPr vert="horz"/>
          <a:lstStyle>
            <a:lvl1pPr indent="-118872">
              <a:spcBef>
                <a:spcPts val="1200"/>
              </a:spcBef>
              <a:buClrTx/>
              <a:buSzPct val="100000"/>
              <a:buFont typeface="Arial" pitchFamily="34" charset="0"/>
              <a:buChar char="•"/>
              <a:defRPr sz="1000" baseline="0">
                <a:solidFill>
                  <a:schemeClr val="tx2"/>
                </a:solidFill>
              </a:defRPr>
            </a:lvl1pPr>
            <a:lvl2pPr marL="914400" indent="-347472">
              <a:buSzPct val="100000"/>
              <a:buFont typeface="Arial" pitchFamily="34" charset="0"/>
              <a:buChar char="–"/>
              <a:defRPr sz="1000" baseline="0">
                <a:solidFill>
                  <a:schemeClr val="tx2"/>
                </a:solidFill>
              </a:defRPr>
            </a:lvl2pPr>
            <a:lvl3pPr marL="1325880" indent="-347472">
              <a:buSzPct val="100000"/>
              <a:buFont typeface="Arial" pitchFamily="34" charset="0"/>
              <a:buChar char="–"/>
              <a:defRPr sz="1000" baseline="0">
                <a:solidFill>
                  <a:schemeClr val="tx2"/>
                </a:solidFill>
              </a:defRPr>
            </a:lvl3pPr>
            <a:lvl4pPr marL="1755648" indent="-347472">
              <a:buSzPct val="100000"/>
              <a:buFont typeface="Arial" pitchFamily="34" charset="0"/>
              <a:buChar char="–"/>
              <a:defRPr sz="1000" baseline="0">
                <a:solidFill>
                  <a:schemeClr val="tx2"/>
                </a:solidFill>
              </a:defRPr>
            </a:lvl4pPr>
            <a:lvl5pPr marL="2194560" indent="-347472">
              <a:buSzPct val="100000"/>
              <a:buFont typeface="Arial" pitchFamily="34" charset="0"/>
              <a:buChar char="–"/>
              <a:defRPr sz="1000"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6" name="Text Placeholder 9"/>
          <p:cNvSpPr>
            <a:spLocks noGrp="1"/>
          </p:cNvSpPr>
          <p:nvPr>
            <p:ph type="body" sz="quarter" idx="33"/>
          </p:nvPr>
        </p:nvSpPr>
        <p:spPr>
          <a:xfrm>
            <a:off x="4470485" y="2487168"/>
            <a:ext cx="3255264" cy="1664208"/>
          </a:xfrm>
          <a:prstGeom prst="rect">
            <a:avLst/>
          </a:prstGeom>
        </p:spPr>
        <p:txBody>
          <a:bodyPr vert="horz"/>
          <a:lstStyle>
            <a:lvl1pPr indent="-118872">
              <a:spcBef>
                <a:spcPts val="1200"/>
              </a:spcBef>
              <a:buClrTx/>
              <a:buSzPct val="100000"/>
              <a:buFont typeface="Arial" pitchFamily="34" charset="0"/>
              <a:buChar char="•"/>
              <a:defRPr sz="1000" baseline="0">
                <a:solidFill>
                  <a:schemeClr val="tx2"/>
                </a:solidFill>
              </a:defRPr>
            </a:lvl1pPr>
            <a:lvl2pPr marL="914400" indent="-347472">
              <a:buSzPct val="100000"/>
              <a:buFont typeface="Arial" pitchFamily="34" charset="0"/>
              <a:buChar char="–"/>
              <a:defRPr sz="1000" baseline="0">
                <a:solidFill>
                  <a:schemeClr val="tx2"/>
                </a:solidFill>
              </a:defRPr>
            </a:lvl2pPr>
            <a:lvl3pPr marL="1325880" indent="-347472">
              <a:buSzPct val="100000"/>
              <a:buFont typeface="Arial" pitchFamily="34" charset="0"/>
              <a:buChar char="–"/>
              <a:defRPr sz="1000" baseline="0">
                <a:solidFill>
                  <a:schemeClr val="tx2"/>
                </a:solidFill>
              </a:defRPr>
            </a:lvl3pPr>
            <a:lvl4pPr marL="1755648" indent="-347472">
              <a:buSzPct val="100000"/>
              <a:buFont typeface="Arial" pitchFamily="34" charset="0"/>
              <a:buChar char="–"/>
              <a:defRPr sz="1000" baseline="0">
                <a:solidFill>
                  <a:schemeClr val="tx2"/>
                </a:solidFill>
              </a:defRPr>
            </a:lvl4pPr>
            <a:lvl5pPr marL="2194560" indent="-347472">
              <a:buSzPct val="100000"/>
              <a:buFont typeface="Arial" pitchFamily="34" charset="0"/>
              <a:buChar char="–"/>
              <a:defRPr sz="1000"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7" name="Text Placeholder 9"/>
          <p:cNvSpPr>
            <a:spLocks noGrp="1"/>
          </p:cNvSpPr>
          <p:nvPr>
            <p:ph type="body" sz="quarter" idx="34"/>
          </p:nvPr>
        </p:nvSpPr>
        <p:spPr>
          <a:xfrm>
            <a:off x="8157719" y="2487168"/>
            <a:ext cx="3255264" cy="1664208"/>
          </a:xfrm>
          <a:prstGeom prst="rect">
            <a:avLst/>
          </a:prstGeom>
        </p:spPr>
        <p:txBody>
          <a:bodyPr vert="horz"/>
          <a:lstStyle>
            <a:lvl1pPr indent="-118872">
              <a:spcBef>
                <a:spcPts val="1200"/>
              </a:spcBef>
              <a:buClrTx/>
              <a:buSzPct val="100000"/>
              <a:buFont typeface="Arial" pitchFamily="34" charset="0"/>
              <a:buChar char="•"/>
              <a:defRPr sz="1000" baseline="0">
                <a:solidFill>
                  <a:schemeClr val="tx2"/>
                </a:solidFill>
              </a:defRPr>
            </a:lvl1pPr>
            <a:lvl2pPr marL="914400" indent="-347472">
              <a:buSzPct val="100000"/>
              <a:buFont typeface="Arial" pitchFamily="34" charset="0"/>
              <a:buChar char="–"/>
              <a:defRPr sz="1000" baseline="0">
                <a:solidFill>
                  <a:schemeClr val="tx2"/>
                </a:solidFill>
              </a:defRPr>
            </a:lvl2pPr>
            <a:lvl3pPr marL="1325880" indent="-347472">
              <a:buSzPct val="100000"/>
              <a:buFont typeface="Arial" pitchFamily="34" charset="0"/>
              <a:buChar char="–"/>
              <a:defRPr sz="1000" baseline="0">
                <a:solidFill>
                  <a:schemeClr val="tx2"/>
                </a:solidFill>
              </a:defRPr>
            </a:lvl3pPr>
            <a:lvl4pPr marL="1755648" indent="-347472">
              <a:buSzPct val="100000"/>
              <a:buFont typeface="Arial" pitchFamily="34" charset="0"/>
              <a:buChar char="–"/>
              <a:defRPr sz="1000" baseline="0">
                <a:solidFill>
                  <a:schemeClr val="tx2"/>
                </a:solidFill>
              </a:defRPr>
            </a:lvl4pPr>
            <a:lvl5pPr marL="2194560" indent="-347472">
              <a:buSzPct val="100000"/>
              <a:buFont typeface="Arial" pitchFamily="34" charset="0"/>
              <a:buChar char="–"/>
              <a:defRPr sz="1000"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38707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allout / Text or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Text Placeholder 12"/>
          <p:cNvSpPr>
            <a:spLocks noGrp="1"/>
          </p:cNvSpPr>
          <p:nvPr>
            <p:ph type="body" sz="quarter" idx="19"/>
          </p:nvPr>
        </p:nvSpPr>
        <p:spPr>
          <a:xfrm>
            <a:off x="487680" y="164680"/>
            <a:ext cx="9753600" cy="209550"/>
          </a:xfrm>
          <a:prstGeom prst="rect">
            <a:avLst/>
          </a:prstGeom>
        </p:spPr>
        <p:txBody>
          <a:bodyPr vert="horz"/>
          <a:lstStyle>
            <a:lvl1pPr marL="0" indent="0">
              <a:buFontTx/>
              <a:buNone/>
              <a:defRPr sz="1000" b="1" i="0" baseline="0">
                <a:solidFill>
                  <a:schemeClr val="tx1"/>
                </a:solidFill>
              </a:defRPr>
            </a:lvl1pPr>
          </a:lstStyle>
          <a:p>
            <a:pPr lvl="0"/>
            <a:r>
              <a:rPr lang="en-US" dirty="0"/>
              <a:t>Click to edit Master text styles</a:t>
            </a:r>
          </a:p>
        </p:txBody>
      </p:sp>
      <p:sp>
        <p:nvSpPr>
          <p:cNvPr id="12" name="Content Placeholder 4"/>
          <p:cNvSpPr>
            <a:spLocks noGrp="1"/>
          </p:cNvSpPr>
          <p:nvPr>
            <p:ph sz="quarter" idx="11"/>
          </p:nvPr>
        </p:nvSpPr>
        <p:spPr>
          <a:xfrm>
            <a:off x="487680" y="1143000"/>
            <a:ext cx="2968024" cy="2286000"/>
          </a:xfrm>
          <a:prstGeom prst="rect">
            <a:avLst/>
          </a:prstGeom>
          <a:solidFill>
            <a:srgbClr val="002D62"/>
          </a:solidFill>
          <a:ln w="12700">
            <a:noFill/>
          </a:ln>
          <a:effectLst/>
        </p:spPr>
        <p:txBody>
          <a:bodyPr wrap="square" lIns="91440" tIns="91440" rIns="91440" bIns="91440" anchor="ctr" anchorCtr="0">
            <a:normAutofit/>
          </a:bodyPr>
          <a:lstStyle>
            <a:lvl1pPr marL="0" indent="0" algn="ctr">
              <a:buFontTx/>
              <a:buNone/>
              <a:defRPr sz="1400" b="1" i="0" cap="all">
                <a:solidFill>
                  <a:schemeClr val="bg1"/>
                </a:solidFill>
                <a:effectLst/>
              </a:defRPr>
            </a:lvl1pPr>
          </a:lstStyle>
          <a:p>
            <a:pPr lvl="0"/>
            <a:r>
              <a:rPr lang="en-US" dirty="0"/>
              <a:t>Click to edit Master text styles</a:t>
            </a:r>
          </a:p>
        </p:txBody>
      </p:sp>
      <p:sp>
        <p:nvSpPr>
          <p:cNvPr id="8" name="Text Placeholder 9"/>
          <p:cNvSpPr>
            <a:spLocks noGrp="1"/>
          </p:cNvSpPr>
          <p:nvPr>
            <p:ph type="body" sz="quarter" idx="21"/>
          </p:nvPr>
        </p:nvSpPr>
        <p:spPr>
          <a:xfrm>
            <a:off x="4157472" y="1143000"/>
            <a:ext cx="7315200" cy="4498848"/>
          </a:xfrm>
          <a:prstGeom prst="rect">
            <a:avLst/>
          </a:prstGeom>
        </p:spPr>
        <p:txBody>
          <a:bodyPr vert="horz"/>
          <a:lstStyle>
            <a:lvl1pPr indent="-118872">
              <a:spcBef>
                <a:spcPts val="1200"/>
              </a:spcBef>
              <a:buClrTx/>
              <a:buSzPct val="100000"/>
              <a:buFont typeface="Arial" pitchFamily="34" charset="0"/>
              <a:buChar char="•"/>
              <a:defRPr sz="1000" baseline="0">
                <a:solidFill>
                  <a:schemeClr val="tx2"/>
                </a:solidFill>
              </a:defRPr>
            </a:lvl1pPr>
            <a:lvl2pPr marL="914400" indent="-347472">
              <a:buSzPct val="100000"/>
              <a:buFont typeface="Arial" pitchFamily="34" charset="0"/>
              <a:buChar char="–"/>
              <a:defRPr sz="1000" baseline="0">
                <a:solidFill>
                  <a:schemeClr val="tx2"/>
                </a:solidFill>
              </a:defRPr>
            </a:lvl2pPr>
            <a:lvl3pPr marL="1325880" indent="-347472">
              <a:buSzPct val="100000"/>
              <a:buFont typeface="Arial" pitchFamily="34" charset="0"/>
              <a:buChar char="–"/>
              <a:defRPr sz="1000" baseline="0">
                <a:solidFill>
                  <a:schemeClr val="tx2"/>
                </a:solidFill>
              </a:defRPr>
            </a:lvl3pPr>
            <a:lvl4pPr marL="1755648" indent="-347472">
              <a:buSzPct val="100000"/>
              <a:buFont typeface="Arial" pitchFamily="34" charset="0"/>
              <a:buChar char="–"/>
              <a:defRPr sz="1000" baseline="0">
                <a:solidFill>
                  <a:schemeClr val="tx2"/>
                </a:solidFill>
              </a:defRPr>
            </a:lvl4pPr>
            <a:lvl5pPr marL="2194560" indent="-347472">
              <a:buSzPct val="100000"/>
              <a:buFont typeface="Arial" pitchFamily="34" charset="0"/>
              <a:buChar char="–"/>
              <a:defRPr sz="1000"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64689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allout / Table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able Placeholder 3"/>
          <p:cNvSpPr>
            <a:spLocks noGrp="1"/>
          </p:cNvSpPr>
          <p:nvPr>
            <p:ph type="tbl" sz="quarter" idx="15"/>
          </p:nvPr>
        </p:nvSpPr>
        <p:spPr>
          <a:xfrm>
            <a:off x="4157472" y="1143001"/>
            <a:ext cx="7315200" cy="4494213"/>
          </a:xfrm>
          <a:prstGeom prst="rect">
            <a:avLst/>
          </a:prstGeom>
        </p:spPr>
        <p:txBody>
          <a:bodyPr vert="horz"/>
          <a:lstStyle>
            <a:lvl1pPr>
              <a:defRPr sz="1000"/>
            </a:lvl1pPr>
          </a:lstStyle>
          <a:p>
            <a:pPr lvl="0"/>
            <a:endParaRPr lang="en-US" noProof="0" dirty="0"/>
          </a:p>
        </p:txBody>
      </p:sp>
      <p:sp>
        <p:nvSpPr>
          <p:cNvPr id="10" name="Text Placeholder 12"/>
          <p:cNvSpPr>
            <a:spLocks noGrp="1"/>
          </p:cNvSpPr>
          <p:nvPr>
            <p:ph type="body" sz="quarter" idx="19"/>
          </p:nvPr>
        </p:nvSpPr>
        <p:spPr>
          <a:xfrm>
            <a:off x="487680" y="164680"/>
            <a:ext cx="9753600" cy="209550"/>
          </a:xfrm>
          <a:prstGeom prst="rect">
            <a:avLst/>
          </a:prstGeom>
        </p:spPr>
        <p:txBody>
          <a:bodyPr vert="horz"/>
          <a:lstStyle>
            <a:lvl1pPr marL="0" indent="0">
              <a:buFontTx/>
              <a:buNone/>
              <a:defRPr sz="1000" b="1" i="0" baseline="0">
                <a:solidFill>
                  <a:srgbClr val="002D62"/>
                </a:solidFill>
              </a:defRPr>
            </a:lvl1pPr>
          </a:lstStyle>
          <a:p>
            <a:pPr lvl="0"/>
            <a:r>
              <a:rPr lang="en-US" dirty="0"/>
              <a:t>Click to edit Master text styles</a:t>
            </a:r>
          </a:p>
        </p:txBody>
      </p:sp>
      <p:sp>
        <p:nvSpPr>
          <p:cNvPr id="11" name="Content Placeholder 4"/>
          <p:cNvSpPr>
            <a:spLocks noGrp="1"/>
          </p:cNvSpPr>
          <p:nvPr>
            <p:ph sz="quarter" idx="11"/>
          </p:nvPr>
        </p:nvSpPr>
        <p:spPr>
          <a:xfrm>
            <a:off x="487680" y="1143000"/>
            <a:ext cx="2968024" cy="2286000"/>
          </a:xfrm>
          <a:prstGeom prst="rect">
            <a:avLst/>
          </a:prstGeom>
          <a:solidFill>
            <a:srgbClr val="002D62"/>
          </a:solidFill>
          <a:ln w="12700">
            <a:noFill/>
          </a:ln>
          <a:effectLst/>
        </p:spPr>
        <p:txBody>
          <a:bodyPr wrap="square" lIns="91440" tIns="91440" rIns="91440" bIns="91440" anchor="ctr" anchorCtr="0">
            <a:normAutofit/>
          </a:bodyPr>
          <a:lstStyle>
            <a:lvl1pPr marL="0" indent="0" algn="ctr">
              <a:buFontTx/>
              <a:buNone/>
              <a:defRPr sz="1400" b="1" i="0" cap="all">
                <a:solidFill>
                  <a:schemeClr val="bg1"/>
                </a:solidFill>
                <a:effectLst/>
              </a:defRPr>
            </a:lvl1pPr>
          </a:lstStyle>
          <a:p>
            <a:pPr lvl="0"/>
            <a:r>
              <a:rPr lang="en-US" dirty="0"/>
              <a:t>Click to edit Master text styles</a:t>
            </a:r>
          </a:p>
        </p:txBody>
      </p:sp>
    </p:spTree>
    <p:extLst>
      <p:ext uri="{BB962C8B-B14F-4D97-AF65-F5344CB8AC3E}">
        <p14:creationId xmlns:p14="http://schemas.microsoft.com/office/powerpoint/2010/main" val="1694884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slideLayout" Target="../slideLayouts/slideLayout54.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29" Type="http://schemas.openxmlformats.org/officeDocument/2006/relationships/theme" Target="../theme/theme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28" Type="http://schemas.openxmlformats.org/officeDocument/2006/relationships/slideLayout" Target="../slideLayouts/slideLayout56.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31" Type="http://schemas.openxmlformats.org/officeDocument/2006/relationships/image" Target="../media/image3.sv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slideLayout" Target="../slideLayouts/slideLayout55.xml"/><Relationship Id="rId30"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C:\Users\csmith5\Pictures\RJ_MK_Logos\Print\RJ_MK_p295_CMYK_R_Hrz.jpg"/>
          <p:cNvPicPr>
            <a:picLocks noChangeAspect="1" noChangeArrowheads="1"/>
          </p:cNvPicPr>
          <p:nvPr/>
        </p:nvPicPr>
        <p:blipFill rotWithShape="1">
          <a:blip r:embed="rId28"/>
          <a:srcRect r="47159"/>
          <a:stretch/>
        </p:blipFill>
        <p:spPr bwMode="auto">
          <a:xfrm>
            <a:off x="483649" y="6388082"/>
            <a:ext cx="2335752" cy="260368"/>
          </a:xfrm>
          <a:prstGeom prst="rect">
            <a:avLst/>
          </a:prstGeom>
          <a:noFill/>
        </p:spPr>
      </p:pic>
      <p:sp>
        <p:nvSpPr>
          <p:cNvPr id="2" name="Title Placeholder 1"/>
          <p:cNvSpPr>
            <a:spLocks noGrp="1"/>
          </p:cNvSpPr>
          <p:nvPr>
            <p:ph type="title"/>
          </p:nvPr>
        </p:nvSpPr>
        <p:spPr>
          <a:xfrm>
            <a:off x="487680" y="457200"/>
            <a:ext cx="11216640" cy="502920"/>
          </a:xfrm>
          <a:prstGeom prst="rect">
            <a:avLst/>
          </a:prstGeom>
        </p:spPr>
        <p:txBody>
          <a:bodyPr vert="horz" lIns="91440" tIns="45720" rIns="91440" bIns="45720" rtlCol="0" anchor="ctr">
            <a:normAutofit/>
          </a:bodyPr>
          <a:lstStyle/>
          <a:p>
            <a:r>
              <a:rPr lang="en-US" dirty="0"/>
              <a:t>Click to edit Master title style</a:t>
            </a:r>
          </a:p>
        </p:txBody>
      </p:sp>
      <p:cxnSp>
        <p:nvCxnSpPr>
          <p:cNvPr id="5" name="Straight Connector 4"/>
          <p:cNvCxnSpPr/>
          <p:nvPr/>
        </p:nvCxnSpPr>
        <p:spPr>
          <a:xfrm>
            <a:off x="484717" y="6248400"/>
            <a:ext cx="11216640" cy="1588"/>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478367" y="452285"/>
            <a:ext cx="11216640" cy="0"/>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478367" y="960438"/>
            <a:ext cx="11216640" cy="0"/>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8839200" y="6421280"/>
            <a:ext cx="2844800" cy="246221"/>
          </a:xfrm>
          <a:prstGeom prst="rect">
            <a:avLst/>
          </a:prstGeom>
          <a:noFill/>
        </p:spPr>
        <p:txBody>
          <a:bodyPr wrap="square" rtlCol="0">
            <a:spAutoFit/>
          </a:bodyPr>
          <a:lstStyle/>
          <a:p>
            <a:pPr algn="r"/>
            <a:fld id="{4D692A5C-E8D0-4939-A63A-6343E647C743}" type="slidenum">
              <a:rPr lang="en-US" sz="1000" smtClean="0">
                <a:solidFill>
                  <a:srgbClr val="808285"/>
                </a:solidFill>
                <a:latin typeface="Arial" pitchFamily="34" charset="0"/>
                <a:cs typeface="Arial" pitchFamily="34" charset="0"/>
              </a:rPr>
              <a:pPr algn="r"/>
              <a:t>‹#›</a:t>
            </a:fld>
            <a:endParaRPr lang="en-US" sz="1000" dirty="0">
              <a:solidFill>
                <a:srgbClr val="808285"/>
              </a:solidFill>
              <a:latin typeface="Arial" pitchFamily="34" charset="0"/>
              <a:cs typeface="Arial" pitchFamily="34" charset="0"/>
            </a:endParaRPr>
          </a:p>
        </p:txBody>
      </p:sp>
    </p:spTree>
    <p:extLst>
      <p:ext uri="{BB962C8B-B14F-4D97-AF65-F5344CB8AC3E}">
        <p14:creationId xmlns:p14="http://schemas.microsoft.com/office/powerpoint/2010/main" val="4044961488"/>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 id="2147483765" r:id="rId17"/>
    <p:sldLayoutId id="2147483766" r:id="rId18"/>
    <p:sldLayoutId id="2147483767" r:id="rId19"/>
    <p:sldLayoutId id="2147483768" r:id="rId20"/>
    <p:sldLayoutId id="2147483769" r:id="rId21"/>
    <p:sldLayoutId id="2147483770" r:id="rId22"/>
    <p:sldLayoutId id="2147483771" r:id="rId23"/>
    <p:sldLayoutId id="2147483772" r:id="rId24"/>
    <p:sldLayoutId id="2147483773" r:id="rId25"/>
    <p:sldLayoutId id="2147483774" r:id="rId26"/>
  </p:sldLayoutIdLst>
  <p:hf hdr="0" ftr="0" dt="0"/>
  <p:txStyles>
    <p:titleStyle>
      <a:lvl1pPr algn="l" defTabSz="457200" rtl="0" eaLnBrk="0" fontAlgn="base" hangingPunct="0">
        <a:spcBef>
          <a:spcPct val="0"/>
        </a:spcBef>
        <a:spcAft>
          <a:spcPct val="0"/>
        </a:spcAft>
        <a:defRPr sz="2000" b="1" kern="1200" cap="all">
          <a:solidFill>
            <a:srgbClr val="002D62"/>
          </a:solidFill>
          <a:latin typeface="Arial"/>
          <a:ea typeface="MS PGothic" pitchFamily="34" charset="-128"/>
          <a:cs typeface="Arial"/>
        </a:defRPr>
      </a:lvl1pPr>
      <a:lvl2pPr algn="l" defTabSz="457200" rtl="0" eaLnBrk="0" fontAlgn="base" hangingPunct="0">
        <a:spcBef>
          <a:spcPct val="0"/>
        </a:spcBef>
        <a:spcAft>
          <a:spcPct val="0"/>
        </a:spcAft>
        <a:defRPr sz="2000" b="1">
          <a:solidFill>
            <a:srgbClr val="002D62"/>
          </a:solidFill>
          <a:latin typeface="Arial" charset="0"/>
          <a:ea typeface="MS PGothic" pitchFamily="34" charset="-128"/>
          <a:cs typeface="Arial" pitchFamily="34" charset="0"/>
        </a:defRPr>
      </a:lvl2pPr>
      <a:lvl3pPr algn="l" defTabSz="457200" rtl="0" eaLnBrk="0" fontAlgn="base" hangingPunct="0">
        <a:spcBef>
          <a:spcPct val="0"/>
        </a:spcBef>
        <a:spcAft>
          <a:spcPct val="0"/>
        </a:spcAft>
        <a:defRPr sz="2000" b="1">
          <a:solidFill>
            <a:srgbClr val="002D62"/>
          </a:solidFill>
          <a:latin typeface="Arial" charset="0"/>
          <a:ea typeface="MS PGothic" pitchFamily="34" charset="-128"/>
          <a:cs typeface="Arial" pitchFamily="34" charset="0"/>
        </a:defRPr>
      </a:lvl3pPr>
      <a:lvl4pPr algn="l" defTabSz="457200" rtl="0" eaLnBrk="0" fontAlgn="base" hangingPunct="0">
        <a:spcBef>
          <a:spcPct val="0"/>
        </a:spcBef>
        <a:spcAft>
          <a:spcPct val="0"/>
        </a:spcAft>
        <a:defRPr sz="2000" b="1">
          <a:solidFill>
            <a:srgbClr val="002D62"/>
          </a:solidFill>
          <a:latin typeface="Arial" charset="0"/>
          <a:ea typeface="MS PGothic" pitchFamily="34" charset="-128"/>
          <a:cs typeface="Arial" pitchFamily="34" charset="0"/>
        </a:defRPr>
      </a:lvl4pPr>
      <a:lvl5pPr algn="l" defTabSz="457200" rtl="0" eaLnBrk="0" fontAlgn="base" hangingPunct="0">
        <a:spcBef>
          <a:spcPct val="0"/>
        </a:spcBef>
        <a:spcAft>
          <a:spcPct val="0"/>
        </a:spcAft>
        <a:defRPr sz="2000" b="1">
          <a:solidFill>
            <a:srgbClr val="002D62"/>
          </a:solidFill>
          <a:latin typeface="Arial" charset="0"/>
          <a:ea typeface="MS PGothic" pitchFamily="34" charset="-128"/>
          <a:cs typeface="Arial" pitchFamily="34" charset="0"/>
        </a:defRPr>
      </a:lvl5pPr>
      <a:lvl6pPr marL="457200" algn="ctr" defTabSz="457200" rtl="0" fontAlgn="base">
        <a:spcBef>
          <a:spcPct val="0"/>
        </a:spcBef>
        <a:spcAft>
          <a:spcPct val="0"/>
        </a:spcAft>
        <a:defRPr sz="3200" b="1">
          <a:solidFill>
            <a:schemeClr val="tx1"/>
          </a:solidFill>
          <a:latin typeface="Arial" charset="0"/>
          <a:ea typeface="ＭＳ Ｐゴシック" charset="-128"/>
        </a:defRPr>
      </a:lvl6pPr>
      <a:lvl7pPr marL="914400" algn="ctr" defTabSz="457200" rtl="0" fontAlgn="base">
        <a:spcBef>
          <a:spcPct val="0"/>
        </a:spcBef>
        <a:spcAft>
          <a:spcPct val="0"/>
        </a:spcAft>
        <a:defRPr sz="3200" b="1">
          <a:solidFill>
            <a:schemeClr val="tx1"/>
          </a:solidFill>
          <a:latin typeface="Arial" charset="0"/>
          <a:ea typeface="ＭＳ Ｐゴシック" charset="-128"/>
        </a:defRPr>
      </a:lvl7pPr>
      <a:lvl8pPr marL="1371600" algn="ctr" defTabSz="457200" rtl="0" fontAlgn="base">
        <a:spcBef>
          <a:spcPct val="0"/>
        </a:spcBef>
        <a:spcAft>
          <a:spcPct val="0"/>
        </a:spcAft>
        <a:defRPr sz="3200" b="1">
          <a:solidFill>
            <a:schemeClr val="tx1"/>
          </a:solidFill>
          <a:latin typeface="Arial" charset="0"/>
          <a:ea typeface="ＭＳ Ｐゴシック" charset="-128"/>
        </a:defRPr>
      </a:lvl8pPr>
      <a:lvl9pPr marL="1828800" algn="ctr" defTabSz="457200" rtl="0" fontAlgn="base">
        <a:spcBef>
          <a:spcPct val="0"/>
        </a:spcBef>
        <a:spcAft>
          <a:spcPct val="0"/>
        </a:spcAft>
        <a:defRPr sz="3200" b="1">
          <a:solidFill>
            <a:schemeClr val="tx1"/>
          </a:solidFill>
          <a:latin typeface="Arial" charset="0"/>
          <a:ea typeface="ＭＳ Ｐゴシック" charset="-128"/>
        </a:defRPr>
      </a:lvl9pPr>
    </p:titleStyle>
    <p:bodyStyle>
      <a:lvl1pPr marL="117475" indent="-117475" algn="l" defTabSz="457200" rtl="0" eaLnBrk="0" fontAlgn="base" hangingPunct="0">
        <a:spcBef>
          <a:spcPct val="20000"/>
        </a:spcBef>
        <a:spcAft>
          <a:spcPct val="0"/>
        </a:spcAft>
        <a:buSzPct val="40000"/>
        <a:buFont typeface="Wingdings" pitchFamily="2" charset="2"/>
        <a:buChar char="§"/>
        <a:defRPr sz="1200" kern="1200">
          <a:solidFill>
            <a:srgbClr val="4D4F53"/>
          </a:solidFill>
          <a:latin typeface="Arial"/>
          <a:ea typeface="MS PGothic" pitchFamily="34" charset="-128"/>
          <a:cs typeface="Arial"/>
        </a:defRPr>
      </a:lvl1pPr>
      <a:lvl2pPr marL="454025" indent="-107950" algn="l" defTabSz="457200" rtl="0" eaLnBrk="0" fontAlgn="base" hangingPunct="0">
        <a:spcBef>
          <a:spcPct val="20000"/>
        </a:spcBef>
        <a:spcAft>
          <a:spcPct val="0"/>
        </a:spcAft>
        <a:buSzPct val="65000"/>
        <a:buFont typeface="Lucida Grande" charset="0"/>
        <a:buChar char="-"/>
        <a:defRPr sz="1200" kern="1200">
          <a:solidFill>
            <a:srgbClr val="4D4F53"/>
          </a:solidFill>
          <a:latin typeface="Arial"/>
          <a:ea typeface="MS PGothic" pitchFamily="34" charset="-128"/>
          <a:cs typeface="Arial"/>
        </a:defRPr>
      </a:lvl2pPr>
      <a:lvl3pPr marL="862013" indent="-127000" algn="l" defTabSz="457200" rtl="0" eaLnBrk="0" fontAlgn="base" hangingPunct="0">
        <a:spcBef>
          <a:spcPct val="20000"/>
        </a:spcBef>
        <a:spcAft>
          <a:spcPct val="0"/>
        </a:spcAft>
        <a:buSzPct val="65000"/>
        <a:buFont typeface="Lucida Grande" charset="0"/>
        <a:buChar char="-"/>
        <a:defRPr sz="1200" kern="1200">
          <a:solidFill>
            <a:srgbClr val="4D4F53"/>
          </a:solidFill>
          <a:latin typeface="Arial"/>
          <a:ea typeface="MS PGothic" pitchFamily="34" charset="-128"/>
          <a:cs typeface="Arial"/>
        </a:defRPr>
      </a:lvl3pPr>
      <a:lvl4pPr marL="1316038" indent="-115888" algn="l" defTabSz="457200" rtl="0" eaLnBrk="0" fontAlgn="base" hangingPunct="0">
        <a:spcBef>
          <a:spcPct val="20000"/>
        </a:spcBef>
        <a:spcAft>
          <a:spcPct val="0"/>
        </a:spcAft>
        <a:buSzPct val="65000"/>
        <a:buFont typeface="Lucida Grande" charset="0"/>
        <a:buChar char="-"/>
        <a:defRPr sz="1200" kern="1200">
          <a:solidFill>
            <a:srgbClr val="4D4F53"/>
          </a:solidFill>
          <a:latin typeface="Arial"/>
          <a:ea typeface="MS PGothic" pitchFamily="34" charset="-128"/>
          <a:cs typeface="Arial"/>
        </a:defRPr>
      </a:lvl4pPr>
      <a:lvl5pPr marL="1714500" indent="-112713" algn="l" defTabSz="457200" rtl="0" eaLnBrk="0" fontAlgn="base" hangingPunct="0">
        <a:spcBef>
          <a:spcPct val="20000"/>
        </a:spcBef>
        <a:spcAft>
          <a:spcPct val="0"/>
        </a:spcAft>
        <a:buSzPct val="65000"/>
        <a:buFont typeface="Lucida Grande" charset="0"/>
        <a:buChar char="-"/>
        <a:defRPr sz="1200" kern="1200">
          <a:solidFill>
            <a:srgbClr val="4D4F53"/>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1819534"/>
      </p:ext>
    </p:extLst>
  </p:cSld>
  <p:clrMap bg1="lt1" tx1="dk1" bg2="lt2" tx2="dk2" accent1="accent1" accent2="accent2" accent3="accent3" accent4="accent4" accent5="accent5" accent6="accent6" hlink="hlink" folHlink="folHlink"/>
  <p:sldLayoutIdLst>
    <p:sldLayoutId id="2147483778" r:id="rId1"/>
  </p:sldLayoutIdLst>
  <p:hf hdr="0" ftr="0" dt="0"/>
  <p:txStyles>
    <p:titleStyle>
      <a:lvl1pPr algn="l" defTabSz="457200" rtl="0" eaLnBrk="0" fontAlgn="base" hangingPunct="0">
        <a:spcBef>
          <a:spcPct val="0"/>
        </a:spcBef>
        <a:spcAft>
          <a:spcPct val="0"/>
        </a:spcAft>
        <a:defRPr sz="2000" b="1" kern="1200" cap="all">
          <a:solidFill>
            <a:srgbClr val="002D62"/>
          </a:solidFill>
          <a:latin typeface="Arial"/>
          <a:ea typeface="MS PGothic" pitchFamily="34" charset="-128"/>
          <a:cs typeface="Arial"/>
        </a:defRPr>
      </a:lvl1pPr>
      <a:lvl2pPr algn="l" defTabSz="457200" rtl="0" eaLnBrk="0" fontAlgn="base" hangingPunct="0">
        <a:spcBef>
          <a:spcPct val="0"/>
        </a:spcBef>
        <a:spcAft>
          <a:spcPct val="0"/>
        </a:spcAft>
        <a:defRPr sz="2000" b="1">
          <a:solidFill>
            <a:srgbClr val="002D62"/>
          </a:solidFill>
          <a:latin typeface="Arial" charset="0"/>
          <a:ea typeface="MS PGothic" pitchFamily="34" charset="-128"/>
          <a:cs typeface="Arial" pitchFamily="34" charset="0"/>
        </a:defRPr>
      </a:lvl2pPr>
      <a:lvl3pPr algn="l" defTabSz="457200" rtl="0" eaLnBrk="0" fontAlgn="base" hangingPunct="0">
        <a:spcBef>
          <a:spcPct val="0"/>
        </a:spcBef>
        <a:spcAft>
          <a:spcPct val="0"/>
        </a:spcAft>
        <a:defRPr sz="2000" b="1">
          <a:solidFill>
            <a:srgbClr val="002D62"/>
          </a:solidFill>
          <a:latin typeface="Arial" charset="0"/>
          <a:ea typeface="MS PGothic" pitchFamily="34" charset="-128"/>
          <a:cs typeface="Arial" pitchFamily="34" charset="0"/>
        </a:defRPr>
      </a:lvl3pPr>
      <a:lvl4pPr algn="l" defTabSz="457200" rtl="0" eaLnBrk="0" fontAlgn="base" hangingPunct="0">
        <a:spcBef>
          <a:spcPct val="0"/>
        </a:spcBef>
        <a:spcAft>
          <a:spcPct val="0"/>
        </a:spcAft>
        <a:defRPr sz="2000" b="1">
          <a:solidFill>
            <a:srgbClr val="002D62"/>
          </a:solidFill>
          <a:latin typeface="Arial" charset="0"/>
          <a:ea typeface="MS PGothic" pitchFamily="34" charset="-128"/>
          <a:cs typeface="Arial" pitchFamily="34" charset="0"/>
        </a:defRPr>
      </a:lvl4pPr>
      <a:lvl5pPr algn="l" defTabSz="457200" rtl="0" eaLnBrk="0" fontAlgn="base" hangingPunct="0">
        <a:spcBef>
          <a:spcPct val="0"/>
        </a:spcBef>
        <a:spcAft>
          <a:spcPct val="0"/>
        </a:spcAft>
        <a:defRPr sz="2000" b="1">
          <a:solidFill>
            <a:srgbClr val="002D62"/>
          </a:solidFill>
          <a:latin typeface="Arial" charset="0"/>
          <a:ea typeface="MS PGothic" pitchFamily="34" charset="-128"/>
          <a:cs typeface="Arial" pitchFamily="34" charset="0"/>
        </a:defRPr>
      </a:lvl5pPr>
      <a:lvl6pPr marL="457200" algn="ctr" defTabSz="457200" rtl="0" fontAlgn="base">
        <a:spcBef>
          <a:spcPct val="0"/>
        </a:spcBef>
        <a:spcAft>
          <a:spcPct val="0"/>
        </a:spcAft>
        <a:defRPr sz="3200" b="1">
          <a:solidFill>
            <a:schemeClr val="tx1"/>
          </a:solidFill>
          <a:latin typeface="Arial" charset="0"/>
          <a:ea typeface="ＭＳ Ｐゴシック" charset="-128"/>
        </a:defRPr>
      </a:lvl6pPr>
      <a:lvl7pPr marL="914400" algn="ctr" defTabSz="457200" rtl="0" fontAlgn="base">
        <a:spcBef>
          <a:spcPct val="0"/>
        </a:spcBef>
        <a:spcAft>
          <a:spcPct val="0"/>
        </a:spcAft>
        <a:defRPr sz="3200" b="1">
          <a:solidFill>
            <a:schemeClr val="tx1"/>
          </a:solidFill>
          <a:latin typeface="Arial" charset="0"/>
          <a:ea typeface="ＭＳ Ｐゴシック" charset="-128"/>
        </a:defRPr>
      </a:lvl7pPr>
      <a:lvl8pPr marL="1371600" algn="ctr" defTabSz="457200" rtl="0" fontAlgn="base">
        <a:spcBef>
          <a:spcPct val="0"/>
        </a:spcBef>
        <a:spcAft>
          <a:spcPct val="0"/>
        </a:spcAft>
        <a:defRPr sz="3200" b="1">
          <a:solidFill>
            <a:schemeClr val="tx1"/>
          </a:solidFill>
          <a:latin typeface="Arial" charset="0"/>
          <a:ea typeface="ＭＳ Ｐゴシック" charset="-128"/>
        </a:defRPr>
      </a:lvl8pPr>
      <a:lvl9pPr marL="1828800" algn="ctr" defTabSz="457200" rtl="0" fontAlgn="base">
        <a:spcBef>
          <a:spcPct val="0"/>
        </a:spcBef>
        <a:spcAft>
          <a:spcPct val="0"/>
        </a:spcAft>
        <a:defRPr sz="3200" b="1">
          <a:solidFill>
            <a:schemeClr val="tx1"/>
          </a:solidFill>
          <a:latin typeface="Arial" charset="0"/>
          <a:ea typeface="ＭＳ Ｐゴシック" charset="-128"/>
        </a:defRPr>
      </a:lvl9pPr>
    </p:titleStyle>
    <p:bodyStyle>
      <a:lvl1pPr marL="117475" indent="-117475" algn="l" defTabSz="457200" rtl="0" eaLnBrk="0" fontAlgn="base" hangingPunct="0">
        <a:spcBef>
          <a:spcPct val="20000"/>
        </a:spcBef>
        <a:spcAft>
          <a:spcPct val="0"/>
        </a:spcAft>
        <a:buSzPct val="40000"/>
        <a:buFont typeface="Wingdings" pitchFamily="2" charset="2"/>
        <a:buChar char="§"/>
        <a:defRPr sz="1200" kern="1200">
          <a:solidFill>
            <a:srgbClr val="4D4F53"/>
          </a:solidFill>
          <a:latin typeface="Arial"/>
          <a:ea typeface="MS PGothic" pitchFamily="34" charset="-128"/>
          <a:cs typeface="Arial"/>
        </a:defRPr>
      </a:lvl1pPr>
      <a:lvl2pPr marL="454025" indent="-107950" algn="l" defTabSz="457200" rtl="0" eaLnBrk="0" fontAlgn="base" hangingPunct="0">
        <a:spcBef>
          <a:spcPct val="20000"/>
        </a:spcBef>
        <a:spcAft>
          <a:spcPct val="0"/>
        </a:spcAft>
        <a:buSzPct val="65000"/>
        <a:buFont typeface="Lucida Grande" charset="0"/>
        <a:buChar char="-"/>
        <a:defRPr sz="1200" kern="1200">
          <a:solidFill>
            <a:srgbClr val="4D4F53"/>
          </a:solidFill>
          <a:latin typeface="Arial"/>
          <a:ea typeface="MS PGothic" pitchFamily="34" charset="-128"/>
          <a:cs typeface="Arial"/>
        </a:defRPr>
      </a:lvl2pPr>
      <a:lvl3pPr marL="862013" indent="-127000" algn="l" defTabSz="457200" rtl="0" eaLnBrk="0" fontAlgn="base" hangingPunct="0">
        <a:spcBef>
          <a:spcPct val="20000"/>
        </a:spcBef>
        <a:spcAft>
          <a:spcPct val="0"/>
        </a:spcAft>
        <a:buSzPct val="65000"/>
        <a:buFont typeface="Lucida Grande" charset="0"/>
        <a:buChar char="-"/>
        <a:defRPr sz="1200" kern="1200">
          <a:solidFill>
            <a:srgbClr val="4D4F53"/>
          </a:solidFill>
          <a:latin typeface="Arial"/>
          <a:ea typeface="MS PGothic" pitchFamily="34" charset="-128"/>
          <a:cs typeface="Arial"/>
        </a:defRPr>
      </a:lvl3pPr>
      <a:lvl4pPr marL="1316038" indent="-115888" algn="l" defTabSz="457200" rtl="0" eaLnBrk="0" fontAlgn="base" hangingPunct="0">
        <a:spcBef>
          <a:spcPct val="20000"/>
        </a:spcBef>
        <a:spcAft>
          <a:spcPct val="0"/>
        </a:spcAft>
        <a:buSzPct val="65000"/>
        <a:buFont typeface="Lucida Grande" charset="0"/>
        <a:buChar char="-"/>
        <a:defRPr sz="1200" kern="1200">
          <a:solidFill>
            <a:srgbClr val="4D4F53"/>
          </a:solidFill>
          <a:latin typeface="Arial"/>
          <a:ea typeface="MS PGothic" pitchFamily="34" charset="-128"/>
          <a:cs typeface="Arial"/>
        </a:defRPr>
      </a:lvl4pPr>
      <a:lvl5pPr marL="1714500" indent="-112713" algn="l" defTabSz="457200" rtl="0" eaLnBrk="0" fontAlgn="base" hangingPunct="0">
        <a:spcBef>
          <a:spcPct val="20000"/>
        </a:spcBef>
        <a:spcAft>
          <a:spcPct val="0"/>
        </a:spcAft>
        <a:buSzPct val="65000"/>
        <a:buFont typeface="Lucida Grande" charset="0"/>
        <a:buChar char="-"/>
        <a:defRPr sz="1200" kern="1200">
          <a:solidFill>
            <a:srgbClr val="4D4F53"/>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13057580"/>
      </p:ext>
    </p:extLst>
  </p:cSld>
  <p:clrMap bg1="lt1" tx1="dk1" bg2="lt2" tx2="dk2" accent1="accent1" accent2="accent2" accent3="accent3" accent4="accent4" accent5="accent5" accent6="accent6" hlink="hlink" folHlink="folHlink"/>
  <p:sldLayoutIdLst>
    <p:sldLayoutId id="2147483782" r:id="rId1"/>
  </p:sldLayoutIdLst>
  <p:hf sldNum="0" hdr="0" ftr="0" dt="0"/>
  <p:txStyles>
    <p:titleStyle>
      <a:lvl1pPr algn="l" defTabSz="457200" rtl="0" eaLnBrk="0" fontAlgn="base" hangingPunct="0">
        <a:spcBef>
          <a:spcPct val="0"/>
        </a:spcBef>
        <a:spcAft>
          <a:spcPct val="0"/>
        </a:spcAft>
        <a:defRPr sz="2000" b="1" kern="1200" cap="all">
          <a:solidFill>
            <a:srgbClr val="002D62"/>
          </a:solidFill>
          <a:latin typeface="Arial"/>
          <a:ea typeface="MS PGothic" pitchFamily="34" charset="-128"/>
          <a:cs typeface="Arial"/>
        </a:defRPr>
      </a:lvl1pPr>
      <a:lvl2pPr algn="l" defTabSz="457200" rtl="0" eaLnBrk="0" fontAlgn="base" hangingPunct="0">
        <a:spcBef>
          <a:spcPct val="0"/>
        </a:spcBef>
        <a:spcAft>
          <a:spcPct val="0"/>
        </a:spcAft>
        <a:defRPr sz="2000" b="1">
          <a:solidFill>
            <a:srgbClr val="002D62"/>
          </a:solidFill>
          <a:latin typeface="Arial" charset="0"/>
          <a:ea typeface="MS PGothic" pitchFamily="34" charset="-128"/>
          <a:cs typeface="Arial" pitchFamily="34" charset="0"/>
        </a:defRPr>
      </a:lvl2pPr>
      <a:lvl3pPr algn="l" defTabSz="457200" rtl="0" eaLnBrk="0" fontAlgn="base" hangingPunct="0">
        <a:spcBef>
          <a:spcPct val="0"/>
        </a:spcBef>
        <a:spcAft>
          <a:spcPct val="0"/>
        </a:spcAft>
        <a:defRPr sz="2000" b="1">
          <a:solidFill>
            <a:srgbClr val="002D62"/>
          </a:solidFill>
          <a:latin typeface="Arial" charset="0"/>
          <a:ea typeface="MS PGothic" pitchFamily="34" charset="-128"/>
          <a:cs typeface="Arial" pitchFamily="34" charset="0"/>
        </a:defRPr>
      </a:lvl3pPr>
      <a:lvl4pPr algn="l" defTabSz="457200" rtl="0" eaLnBrk="0" fontAlgn="base" hangingPunct="0">
        <a:spcBef>
          <a:spcPct val="0"/>
        </a:spcBef>
        <a:spcAft>
          <a:spcPct val="0"/>
        </a:spcAft>
        <a:defRPr sz="2000" b="1">
          <a:solidFill>
            <a:srgbClr val="002D62"/>
          </a:solidFill>
          <a:latin typeface="Arial" charset="0"/>
          <a:ea typeface="MS PGothic" pitchFamily="34" charset="-128"/>
          <a:cs typeface="Arial" pitchFamily="34" charset="0"/>
        </a:defRPr>
      </a:lvl4pPr>
      <a:lvl5pPr algn="l" defTabSz="457200" rtl="0" eaLnBrk="0" fontAlgn="base" hangingPunct="0">
        <a:spcBef>
          <a:spcPct val="0"/>
        </a:spcBef>
        <a:spcAft>
          <a:spcPct val="0"/>
        </a:spcAft>
        <a:defRPr sz="2000" b="1">
          <a:solidFill>
            <a:srgbClr val="002D62"/>
          </a:solidFill>
          <a:latin typeface="Arial" charset="0"/>
          <a:ea typeface="MS PGothic" pitchFamily="34" charset="-128"/>
          <a:cs typeface="Arial" pitchFamily="34" charset="0"/>
        </a:defRPr>
      </a:lvl5pPr>
      <a:lvl6pPr marL="457200" algn="ctr" defTabSz="457200" rtl="0" fontAlgn="base">
        <a:spcBef>
          <a:spcPct val="0"/>
        </a:spcBef>
        <a:spcAft>
          <a:spcPct val="0"/>
        </a:spcAft>
        <a:defRPr sz="3200" b="1">
          <a:solidFill>
            <a:schemeClr val="tx1"/>
          </a:solidFill>
          <a:latin typeface="Arial" charset="0"/>
          <a:ea typeface="ＭＳ Ｐゴシック" charset="-128"/>
        </a:defRPr>
      </a:lvl6pPr>
      <a:lvl7pPr marL="914400" algn="ctr" defTabSz="457200" rtl="0" fontAlgn="base">
        <a:spcBef>
          <a:spcPct val="0"/>
        </a:spcBef>
        <a:spcAft>
          <a:spcPct val="0"/>
        </a:spcAft>
        <a:defRPr sz="3200" b="1">
          <a:solidFill>
            <a:schemeClr val="tx1"/>
          </a:solidFill>
          <a:latin typeface="Arial" charset="0"/>
          <a:ea typeface="ＭＳ Ｐゴシック" charset="-128"/>
        </a:defRPr>
      </a:lvl7pPr>
      <a:lvl8pPr marL="1371600" algn="ctr" defTabSz="457200" rtl="0" fontAlgn="base">
        <a:spcBef>
          <a:spcPct val="0"/>
        </a:spcBef>
        <a:spcAft>
          <a:spcPct val="0"/>
        </a:spcAft>
        <a:defRPr sz="3200" b="1">
          <a:solidFill>
            <a:schemeClr val="tx1"/>
          </a:solidFill>
          <a:latin typeface="Arial" charset="0"/>
          <a:ea typeface="ＭＳ Ｐゴシック" charset="-128"/>
        </a:defRPr>
      </a:lvl8pPr>
      <a:lvl9pPr marL="1828800" algn="ctr" defTabSz="457200" rtl="0" fontAlgn="base">
        <a:spcBef>
          <a:spcPct val="0"/>
        </a:spcBef>
        <a:spcAft>
          <a:spcPct val="0"/>
        </a:spcAft>
        <a:defRPr sz="3200" b="1">
          <a:solidFill>
            <a:schemeClr val="tx1"/>
          </a:solidFill>
          <a:latin typeface="Arial" charset="0"/>
          <a:ea typeface="ＭＳ Ｐゴシック" charset="-128"/>
        </a:defRPr>
      </a:lvl9pPr>
    </p:titleStyle>
    <p:bodyStyle>
      <a:lvl1pPr marL="117475" indent="-117475" algn="l" defTabSz="457200" rtl="0" eaLnBrk="0" fontAlgn="base" hangingPunct="0">
        <a:spcBef>
          <a:spcPct val="20000"/>
        </a:spcBef>
        <a:spcAft>
          <a:spcPct val="0"/>
        </a:spcAft>
        <a:buSzPct val="40000"/>
        <a:buFont typeface="Wingdings" pitchFamily="2" charset="2"/>
        <a:buChar char="§"/>
        <a:defRPr sz="1200" kern="1200">
          <a:solidFill>
            <a:srgbClr val="4D4F53"/>
          </a:solidFill>
          <a:latin typeface="Arial"/>
          <a:ea typeface="MS PGothic" pitchFamily="34" charset="-128"/>
          <a:cs typeface="Arial"/>
        </a:defRPr>
      </a:lvl1pPr>
      <a:lvl2pPr marL="454025" indent="-107950" algn="l" defTabSz="457200" rtl="0" eaLnBrk="0" fontAlgn="base" hangingPunct="0">
        <a:spcBef>
          <a:spcPct val="20000"/>
        </a:spcBef>
        <a:spcAft>
          <a:spcPct val="0"/>
        </a:spcAft>
        <a:buSzPct val="65000"/>
        <a:buFont typeface="Lucida Grande" charset="0"/>
        <a:buChar char="-"/>
        <a:defRPr sz="1200" kern="1200">
          <a:solidFill>
            <a:srgbClr val="4D4F53"/>
          </a:solidFill>
          <a:latin typeface="Arial"/>
          <a:ea typeface="MS PGothic" pitchFamily="34" charset="-128"/>
          <a:cs typeface="Arial"/>
        </a:defRPr>
      </a:lvl2pPr>
      <a:lvl3pPr marL="862013" indent="-127000" algn="l" defTabSz="457200" rtl="0" eaLnBrk="0" fontAlgn="base" hangingPunct="0">
        <a:spcBef>
          <a:spcPct val="20000"/>
        </a:spcBef>
        <a:spcAft>
          <a:spcPct val="0"/>
        </a:spcAft>
        <a:buSzPct val="65000"/>
        <a:buFont typeface="Lucida Grande" charset="0"/>
        <a:buChar char="-"/>
        <a:defRPr sz="1200" kern="1200">
          <a:solidFill>
            <a:srgbClr val="4D4F53"/>
          </a:solidFill>
          <a:latin typeface="Arial"/>
          <a:ea typeface="MS PGothic" pitchFamily="34" charset="-128"/>
          <a:cs typeface="Arial"/>
        </a:defRPr>
      </a:lvl3pPr>
      <a:lvl4pPr marL="1316038" indent="-115888" algn="l" defTabSz="457200" rtl="0" eaLnBrk="0" fontAlgn="base" hangingPunct="0">
        <a:spcBef>
          <a:spcPct val="20000"/>
        </a:spcBef>
        <a:spcAft>
          <a:spcPct val="0"/>
        </a:spcAft>
        <a:buSzPct val="65000"/>
        <a:buFont typeface="Lucida Grande" charset="0"/>
        <a:buChar char="-"/>
        <a:defRPr sz="1200" kern="1200">
          <a:solidFill>
            <a:srgbClr val="4D4F53"/>
          </a:solidFill>
          <a:latin typeface="Arial"/>
          <a:ea typeface="MS PGothic" pitchFamily="34" charset="-128"/>
          <a:cs typeface="Arial"/>
        </a:defRPr>
      </a:lvl4pPr>
      <a:lvl5pPr marL="1714500" indent="-112713" algn="l" defTabSz="457200" rtl="0" eaLnBrk="0" fontAlgn="base" hangingPunct="0">
        <a:spcBef>
          <a:spcPct val="20000"/>
        </a:spcBef>
        <a:spcAft>
          <a:spcPct val="0"/>
        </a:spcAft>
        <a:buSzPct val="65000"/>
        <a:buFont typeface="Lucida Grande" charset="0"/>
        <a:buChar char="-"/>
        <a:defRPr sz="1200" kern="1200">
          <a:solidFill>
            <a:srgbClr val="4D4F53"/>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5133FD-7A8D-458C-8439-040FC785187A}"/>
              </a:ext>
            </a:extLst>
          </p:cNvPr>
          <p:cNvSpPr>
            <a:spLocks noGrp="1"/>
          </p:cNvSpPr>
          <p:nvPr>
            <p:ph type="title"/>
          </p:nvPr>
        </p:nvSpPr>
        <p:spPr>
          <a:xfrm>
            <a:off x="685800" y="681038"/>
            <a:ext cx="10820400" cy="913839"/>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DA5EF38-7B05-4AAD-B470-B7DC131D8F4E}"/>
              </a:ext>
            </a:extLst>
          </p:cNvPr>
          <p:cNvSpPr>
            <a:spLocks noGrp="1"/>
          </p:cNvSpPr>
          <p:nvPr>
            <p:ph type="body" idx="1"/>
          </p:nvPr>
        </p:nvSpPr>
        <p:spPr>
          <a:xfrm>
            <a:off x="685800" y="1831506"/>
            <a:ext cx="10820400" cy="41195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40B2114-431E-4877-9811-C34559DC0FA3}"/>
              </a:ext>
            </a:extLst>
          </p:cNvPr>
          <p:cNvSpPr>
            <a:spLocks noGrp="1"/>
          </p:cNvSpPr>
          <p:nvPr>
            <p:ph type="dt" sz="half" idx="2"/>
          </p:nvPr>
        </p:nvSpPr>
        <p:spPr>
          <a:xfrm>
            <a:off x="1218229" y="6479052"/>
            <a:ext cx="1245681" cy="136525"/>
          </a:xfrm>
          <a:prstGeom prst="rect">
            <a:avLst/>
          </a:prstGeom>
        </p:spPr>
        <p:txBody>
          <a:bodyPr vert="horz" lIns="0" tIns="0" rIns="0" bIns="0" rtlCol="0" anchor="b">
            <a:noAutofit/>
          </a:bodyPr>
          <a:lstStyle>
            <a:lvl1pPr algn="l">
              <a:defRPr sz="800">
                <a:solidFill>
                  <a:schemeClr val="accent4"/>
                </a:solidFill>
                <a:latin typeface="+mn-lt"/>
              </a:defRPr>
            </a:lvl1pPr>
          </a:lstStyle>
          <a:p>
            <a:fld id="{26985383-48D8-45E7-971D-1C406F773915}" type="datetime1">
              <a:rPr lang="en-US" smtClean="0"/>
              <a:pPr/>
              <a:t>7/12/2023</a:t>
            </a:fld>
            <a:endParaRPr lang="en-US" dirty="0"/>
          </a:p>
        </p:txBody>
      </p:sp>
      <p:sp>
        <p:nvSpPr>
          <p:cNvPr id="5" name="Footer Placeholder 4">
            <a:extLst>
              <a:ext uri="{FF2B5EF4-FFF2-40B4-BE49-F238E27FC236}">
                <a16:creationId xmlns:a16="http://schemas.microsoft.com/office/drawing/2014/main" id="{9E3605BE-F6E2-45F4-B9B1-964426D2DF25}"/>
              </a:ext>
            </a:extLst>
          </p:cNvPr>
          <p:cNvSpPr>
            <a:spLocks noGrp="1"/>
          </p:cNvSpPr>
          <p:nvPr>
            <p:ph type="ftr" sz="quarter" idx="3"/>
          </p:nvPr>
        </p:nvSpPr>
        <p:spPr>
          <a:xfrm>
            <a:off x="4129378" y="6335716"/>
            <a:ext cx="3933245" cy="279862"/>
          </a:xfrm>
          <a:prstGeom prst="rect">
            <a:avLst/>
          </a:prstGeom>
        </p:spPr>
        <p:txBody>
          <a:bodyPr vert="horz" lIns="0" tIns="0" rIns="0" bIns="0" rtlCol="0" anchor="b">
            <a:noAutofit/>
          </a:bodyPr>
          <a:lstStyle>
            <a:lvl1pPr algn="ctr">
              <a:defRPr sz="900">
                <a:solidFill>
                  <a:schemeClr val="accent4"/>
                </a:solidFill>
                <a:latin typeface="+mn-lt"/>
              </a:defRPr>
            </a:lvl1pPr>
          </a:lstStyle>
          <a:p>
            <a:endParaRPr lang="en-US" dirty="0">
              <a:solidFill>
                <a:schemeClr val="accent4"/>
              </a:solidFill>
            </a:endParaRPr>
          </a:p>
        </p:txBody>
      </p:sp>
      <p:sp>
        <p:nvSpPr>
          <p:cNvPr id="6" name="Slide Number Placeholder 5">
            <a:extLst>
              <a:ext uri="{FF2B5EF4-FFF2-40B4-BE49-F238E27FC236}">
                <a16:creationId xmlns:a16="http://schemas.microsoft.com/office/drawing/2014/main" id="{B9FC0610-B941-4063-98F3-1A92C0453E10}"/>
              </a:ext>
            </a:extLst>
          </p:cNvPr>
          <p:cNvSpPr>
            <a:spLocks noGrp="1"/>
          </p:cNvSpPr>
          <p:nvPr>
            <p:ph type="sldNum" sz="quarter" idx="4"/>
          </p:nvPr>
        </p:nvSpPr>
        <p:spPr>
          <a:xfrm>
            <a:off x="685800" y="6479052"/>
            <a:ext cx="276224" cy="136525"/>
          </a:xfrm>
          <a:prstGeom prst="rect">
            <a:avLst/>
          </a:prstGeom>
        </p:spPr>
        <p:txBody>
          <a:bodyPr vert="horz" lIns="0" tIns="0" rIns="0" bIns="0" rtlCol="0" anchor="b">
            <a:noAutofit/>
          </a:bodyPr>
          <a:lstStyle>
            <a:lvl1pPr algn="l">
              <a:defRPr sz="900">
                <a:solidFill>
                  <a:schemeClr val="accent4"/>
                </a:solidFill>
                <a:latin typeface="+mn-lt"/>
              </a:defRPr>
            </a:lvl1pPr>
          </a:lstStyle>
          <a:p>
            <a:fld id="{4737D6AF-2FA5-476A-AF60-7A8CDF2E2DFB}" type="slidenum">
              <a:rPr lang="en-US" smtClean="0"/>
              <a:pPr/>
              <a:t>‹#›</a:t>
            </a:fld>
            <a:endParaRPr lang="en-US" dirty="0"/>
          </a:p>
        </p:txBody>
      </p:sp>
      <p:pic>
        <p:nvPicPr>
          <p:cNvPr id="7" name="Graphic 6">
            <a:extLst>
              <a:ext uri="{FF2B5EF4-FFF2-40B4-BE49-F238E27FC236}">
                <a16:creationId xmlns:a16="http://schemas.microsoft.com/office/drawing/2014/main" id="{561B3D46-2F2B-4C2A-BEC7-B8245B43B53B}"/>
              </a:ext>
            </a:extLst>
          </p:cNvPr>
          <p:cNvPicPr>
            <a:picLocks noChangeAspect="1"/>
          </p:cNvPicPr>
          <p:nvPr userDrawn="1"/>
        </p:nvPicPr>
        <p:blipFill>
          <a:blip r:embed="rId30" cstate="screen">
            <a:extLst>
              <a:ext uri="{28A0092B-C50C-407E-A947-70E740481C1C}">
                <a14:useLocalDpi xmlns:a14="http://schemas.microsoft.com/office/drawing/2010/main"/>
              </a:ext>
              <a:ext uri="{96DAC541-7B7A-43D3-8B79-37D633B846F1}">
                <asvg:svgBlip xmlns:asvg="http://schemas.microsoft.com/office/drawing/2016/SVG/main" r:embed="rId31"/>
              </a:ext>
            </a:extLst>
          </a:blip>
          <a:stretch>
            <a:fillRect/>
          </a:stretch>
        </p:blipFill>
        <p:spPr>
          <a:xfrm>
            <a:off x="9679577" y="6450788"/>
            <a:ext cx="1826623" cy="157700"/>
          </a:xfrm>
          <a:prstGeom prst="rect">
            <a:avLst/>
          </a:prstGeom>
        </p:spPr>
      </p:pic>
    </p:spTree>
    <p:extLst>
      <p:ext uri="{BB962C8B-B14F-4D97-AF65-F5344CB8AC3E}">
        <p14:creationId xmlns:p14="http://schemas.microsoft.com/office/powerpoint/2010/main" val="294960007"/>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 id="2147483797" r:id="rId14"/>
    <p:sldLayoutId id="2147483798" r:id="rId15"/>
    <p:sldLayoutId id="2147483799" r:id="rId16"/>
    <p:sldLayoutId id="2147483800" r:id="rId17"/>
    <p:sldLayoutId id="2147483801" r:id="rId18"/>
    <p:sldLayoutId id="2147483802" r:id="rId19"/>
    <p:sldLayoutId id="2147483803" r:id="rId20"/>
    <p:sldLayoutId id="2147483804" r:id="rId21"/>
    <p:sldLayoutId id="2147483805" r:id="rId22"/>
    <p:sldLayoutId id="2147483806" r:id="rId23"/>
    <p:sldLayoutId id="2147483807" r:id="rId24"/>
    <p:sldLayoutId id="2147483808" r:id="rId25"/>
    <p:sldLayoutId id="2147483809" r:id="rId26"/>
    <p:sldLayoutId id="2147483810" r:id="rId27"/>
    <p:sldLayoutId id="2147483811" r:id="rId28"/>
  </p:sldLayoutIdLst>
  <p:hf hdr="0" dt="0"/>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800"/>
        </a:spcBef>
        <a:buFont typeface="Arial" panose="020B0604020202020204" pitchFamily="34" charset="0"/>
        <a:buChar char="•"/>
        <a:defRPr sz="1600" kern="1200">
          <a:solidFill>
            <a:schemeClr val="tx1"/>
          </a:solidFill>
          <a:latin typeface="+mn-lt"/>
          <a:ea typeface="+mn-ea"/>
          <a:cs typeface="+mn-cs"/>
        </a:defRPr>
      </a:lvl1pPr>
      <a:lvl2pPr marL="457200" indent="-223838" algn="l" defTabSz="914400" rtl="0" eaLnBrk="1" latinLnBrk="0" hangingPunct="1">
        <a:lnSpc>
          <a:spcPct val="100000"/>
        </a:lnSpc>
        <a:spcBef>
          <a:spcPts val="600"/>
        </a:spcBef>
        <a:buFont typeface="Calibri" panose="020F0502020204030204" pitchFamily="34" charset="0"/>
        <a:buChar char="−"/>
        <a:defRPr sz="1600" kern="1200">
          <a:solidFill>
            <a:schemeClr val="tx1"/>
          </a:solidFill>
          <a:latin typeface="+mn-lt"/>
          <a:ea typeface="+mn-ea"/>
          <a:cs typeface="+mn-cs"/>
        </a:defRPr>
      </a:lvl2pPr>
      <a:lvl3pPr marL="690563" indent="-233363" algn="l" defTabSz="914400" rtl="0" eaLnBrk="1" latinLnBrk="0" hangingPunct="1">
        <a:lnSpc>
          <a:spcPct val="100000"/>
        </a:lnSpc>
        <a:spcBef>
          <a:spcPts val="600"/>
        </a:spcBef>
        <a:buFont typeface="Calibri" panose="020F0502020204030204" pitchFamily="34" charset="0"/>
        <a:buChar char="−"/>
        <a:defRPr sz="1400" kern="1200">
          <a:solidFill>
            <a:schemeClr val="tx1"/>
          </a:solidFill>
          <a:latin typeface="+mn-lt"/>
          <a:ea typeface="+mn-ea"/>
          <a:cs typeface="+mn-cs"/>
        </a:defRPr>
      </a:lvl3pPr>
      <a:lvl4pPr marL="914400" indent="-223838" algn="l" defTabSz="914400" rtl="0" eaLnBrk="1" latinLnBrk="0" hangingPunct="1">
        <a:lnSpc>
          <a:spcPct val="100000"/>
        </a:lnSpc>
        <a:spcBef>
          <a:spcPts val="600"/>
        </a:spcBef>
        <a:buFont typeface="Calibri" panose="020F0502020204030204" pitchFamily="34" charset="0"/>
        <a:buChar char="−"/>
        <a:defRPr sz="1200" kern="1200">
          <a:solidFill>
            <a:schemeClr val="tx1"/>
          </a:solidFill>
          <a:latin typeface="+mn-lt"/>
          <a:ea typeface="+mn-ea"/>
          <a:cs typeface="+mn-cs"/>
        </a:defRPr>
      </a:lvl4pPr>
      <a:lvl5pPr marL="1147763" indent="-233363" algn="l" defTabSz="914400" rtl="0" eaLnBrk="1" latinLnBrk="0" hangingPunct="1">
        <a:lnSpc>
          <a:spcPct val="100000"/>
        </a:lnSpc>
        <a:spcBef>
          <a:spcPts val="600"/>
        </a:spcBef>
        <a:buFont typeface="Calibri" panose="020F050202020403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1">
          <p15:clr>
            <a:srgbClr val="F26B43"/>
          </p15:clr>
        </p15:guide>
        <p15:guide id="22" pos="7680">
          <p15:clr>
            <a:srgbClr val="F26B43"/>
          </p15:clr>
        </p15:guide>
        <p15:guide id="23" pos="432">
          <p15:clr>
            <a:srgbClr val="F26B43"/>
          </p15:clr>
        </p15:guide>
        <p15:guide id="24" pos="2704">
          <p15:clr>
            <a:srgbClr val="F26B43"/>
          </p15:clr>
        </p15:guide>
        <p15:guide id="25" pos="4976">
          <p15:clr>
            <a:srgbClr val="F26B43"/>
          </p15:clr>
        </p15:guide>
        <p15:guide id="26" pos="7248">
          <p15:clr>
            <a:srgbClr val="F26B43"/>
          </p15:clr>
        </p15:guide>
        <p15:guide id="27" orient="horz">
          <p15:clr>
            <a:srgbClr val="F26B43"/>
          </p15:clr>
        </p15:guide>
        <p15:guide id="28" orient="horz" pos="4320">
          <p15:clr>
            <a:srgbClr val="F26B43"/>
          </p15:clr>
        </p15:guide>
        <p15:guide id="29" orient="horz" pos="432">
          <p15:clr>
            <a:srgbClr val="F26B43"/>
          </p15:clr>
        </p15:guide>
        <p15:guide id="30" orient="horz" pos="1584">
          <p15:clr>
            <a:srgbClr val="F26B43"/>
          </p15:clr>
        </p15:guide>
        <p15:guide id="31" orient="horz" pos="2736">
          <p15:clr>
            <a:srgbClr val="F26B43"/>
          </p15:clr>
        </p15:guide>
        <p15:guide id="32" orient="horz" pos="3888">
          <p15:clr>
            <a:srgbClr val="F26B43"/>
          </p15:clr>
        </p15:guide>
        <p15:guide id="33" orient="horz" pos="4104">
          <p15:clr>
            <a:srgbClr val="5ACBF0"/>
          </p15:clr>
        </p15:guide>
        <p15:guide id="34" orient="horz" pos="1008">
          <p15:clr>
            <a:srgbClr val="A4A3A4"/>
          </p15:clr>
        </p15:guide>
        <p15:guide id="35" orient="horz" pos="2160">
          <p15:clr>
            <a:srgbClr val="A4A3A4"/>
          </p15:clr>
        </p15:guide>
        <p15:guide id="36" orient="horz" pos="3312">
          <p15:clr>
            <a:srgbClr val="A4A3A4"/>
          </p15:clr>
        </p15:guide>
        <p15:guide id="37" pos="3840">
          <p15:clr>
            <a:srgbClr val="A4A3A4"/>
          </p15:clr>
        </p15:guide>
        <p15:guide id="38" orient="horz" pos="1296">
          <p15:clr>
            <a:srgbClr val="5ACBF0"/>
          </p15:clr>
        </p15:guide>
        <p15:guide id="39" pos="6120">
          <p15:clr>
            <a:srgbClr val="A4A3A4"/>
          </p15:clr>
        </p15:guide>
        <p15:guide id="40" pos="1560">
          <p15:clr>
            <a:srgbClr val="A4A3A4"/>
          </p15:clr>
        </p15:guide>
        <p15:guide id="41" pos="7464">
          <p15:clr>
            <a:srgbClr val="A4A3A4"/>
          </p15:clr>
        </p15:guide>
        <p15:guide id="42" pos="216">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5.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A8679-3B05-4BAC-8C75-01BA87282487}"/>
              </a:ext>
            </a:extLst>
          </p:cNvPr>
          <p:cNvSpPr>
            <a:spLocks noGrp="1"/>
          </p:cNvSpPr>
          <p:nvPr>
            <p:ph type="title"/>
          </p:nvPr>
        </p:nvSpPr>
        <p:spPr>
          <a:xfrm>
            <a:off x="1315681" y="838200"/>
            <a:ext cx="9560637" cy="1327208"/>
          </a:xfrm>
        </p:spPr>
        <p:txBody>
          <a:bodyPr vert="horz" lIns="0" tIns="0" rIns="0" bIns="0" rtlCol="0" anchor="b">
            <a:normAutofit/>
          </a:bodyPr>
          <a:lstStyle/>
          <a:p>
            <a:pPr algn="ctr"/>
            <a:r>
              <a:rPr lang="en-US" sz="4400" dirty="0"/>
              <a:t>Investing in an Inverted Curve</a:t>
            </a:r>
            <a:endParaRPr lang="en-US" sz="4400" kern="1200" dirty="0">
              <a:latin typeface="+mj-lt"/>
              <a:ea typeface="+mj-ea"/>
              <a:cs typeface="+mj-cs"/>
            </a:endParaRPr>
          </a:p>
        </p:txBody>
      </p:sp>
      <p:sp>
        <p:nvSpPr>
          <p:cNvPr id="12" name="Slide Number Placeholder 4">
            <a:extLst>
              <a:ext uri="{FF2B5EF4-FFF2-40B4-BE49-F238E27FC236}">
                <a16:creationId xmlns:a16="http://schemas.microsoft.com/office/drawing/2014/main" id="{F8AC3FBD-B84D-9A8F-09A3-0FD8D48B2CF4}"/>
              </a:ext>
            </a:extLst>
          </p:cNvPr>
          <p:cNvSpPr>
            <a:spLocks noGrp="1"/>
          </p:cNvSpPr>
          <p:nvPr>
            <p:ph type="sldNum" sz="quarter" idx="12"/>
          </p:nvPr>
        </p:nvSpPr>
        <p:spPr>
          <a:xfrm>
            <a:off x="685800" y="6479052"/>
            <a:ext cx="276224" cy="136525"/>
          </a:xfrm>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4737D6AF-2FA5-476A-AF60-7A8CDF2E2DFB}" type="slidenum">
              <a:rPr kumimoji="0" lang="en-US" sz="900" b="0" i="0" u="none" strike="noStrike" kern="1200" cap="none" spc="0" normalizeH="0" baseline="0" noProof="0" smtClean="0">
                <a:ln>
                  <a:noFill/>
                </a:ln>
                <a:solidFill>
                  <a:srgbClr val="9EA7B0"/>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1</a:t>
            </a:fld>
            <a:endParaRPr kumimoji="0" lang="en-US" sz="900" b="0" i="0" u="none" strike="noStrike" kern="1200" cap="none" spc="0" normalizeH="0" baseline="0" noProof="0" dirty="0">
              <a:ln>
                <a:noFill/>
              </a:ln>
              <a:solidFill>
                <a:srgbClr val="9EA7B0"/>
              </a:solidFill>
              <a:effectLst/>
              <a:uLnTx/>
              <a:uFillTx/>
              <a:latin typeface="Arial" panose="020B0604020202020204"/>
              <a:ea typeface="+mn-ea"/>
              <a:cs typeface="+mn-cs"/>
            </a:endParaRPr>
          </a:p>
        </p:txBody>
      </p:sp>
      <p:sp>
        <p:nvSpPr>
          <p:cNvPr id="8" name="Rectangle 7">
            <a:extLst>
              <a:ext uri="{FF2B5EF4-FFF2-40B4-BE49-F238E27FC236}">
                <a16:creationId xmlns:a16="http://schemas.microsoft.com/office/drawing/2014/main" id="{763B504D-8852-4E97-9759-1619F1711295}"/>
              </a:ext>
            </a:extLst>
          </p:cNvPr>
          <p:cNvSpPr/>
          <p:nvPr/>
        </p:nvSpPr>
        <p:spPr>
          <a:xfrm>
            <a:off x="3567276" y="3429000"/>
            <a:ext cx="4572000" cy="1477328"/>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489B6"/>
                </a:solidFill>
                <a:effectLst/>
                <a:uLnTx/>
                <a:uFillTx/>
                <a:latin typeface="Arial" panose="020B0604020202020204"/>
                <a:ea typeface="+mn-ea"/>
                <a:cs typeface="+mn-cs"/>
              </a:rPr>
              <a:t>Vinny Bleau</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489B6"/>
                </a:solidFill>
                <a:effectLst/>
                <a:uLnTx/>
                <a:uFillTx/>
                <a:latin typeface="Arial" panose="020B0604020202020204"/>
                <a:ea typeface="+mn-ea"/>
                <a:cs typeface="+mn-cs"/>
              </a:rPr>
              <a:t>Vice President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489B6"/>
                </a:solidFill>
                <a:effectLst/>
                <a:uLnTx/>
                <a:uFillTx/>
                <a:latin typeface="Arial" panose="020B0604020202020204"/>
                <a:ea typeface="+mn-ea"/>
                <a:cs typeface="+mn-cs"/>
              </a:rPr>
              <a:t>Fixed Income Capital Markets </a:t>
            </a:r>
            <a:endParaRPr lang="en-US" dirty="0">
              <a:solidFill>
                <a:srgbClr val="5489B6"/>
              </a:solidFill>
              <a:latin typeface="Arial" panose="020B060402020202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489B6"/>
                </a:solidFill>
                <a:effectLst/>
                <a:uLnTx/>
                <a:uFillTx/>
                <a:latin typeface="Arial" panose="020B0604020202020204"/>
                <a:ea typeface="+mn-ea"/>
                <a:cs typeface="+mn-cs"/>
              </a:rPr>
              <a:t>(901) 579-4448 vinny.bleau@raymondjames.com</a:t>
            </a:r>
          </a:p>
        </p:txBody>
      </p:sp>
      <p:sp>
        <p:nvSpPr>
          <p:cNvPr id="11" name="Footer Placeholder 3">
            <a:extLst>
              <a:ext uri="{FF2B5EF4-FFF2-40B4-BE49-F238E27FC236}">
                <a16:creationId xmlns:a16="http://schemas.microsoft.com/office/drawing/2014/main" id="{A714B94D-8661-416C-A4DB-9A95D70E968B}"/>
              </a:ext>
            </a:extLst>
          </p:cNvPr>
          <p:cNvSpPr txBox="1">
            <a:spLocks/>
          </p:cNvSpPr>
          <p:nvPr/>
        </p:nvSpPr>
        <p:spPr>
          <a:xfrm>
            <a:off x="3148176" y="4995112"/>
            <a:ext cx="5410200" cy="623084"/>
          </a:xfrm>
          <a:prstGeom prst="rect">
            <a:avLst/>
          </a:prstGeom>
        </p:spPr>
        <p:txBody>
          <a:bodyPr vert="horz" lIns="0" tIns="0" rIns="0" bIns="0" rtlCol="0" anchor="b">
            <a:noAutofit/>
          </a:bodyPr>
          <a:lstStyle>
            <a:defPPr>
              <a:defRPr lang="en-US"/>
            </a:defPPr>
            <a:lvl1pPr marL="0" algn="ctr" defTabSz="914400" rtl="0" eaLnBrk="1" latinLnBrk="0" hangingPunct="1">
              <a:defRPr sz="900" kern="1200">
                <a:solidFill>
                  <a:schemeClr val="accent4"/>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9EA7B0"/>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9EA7B0"/>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0B2949"/>
                </a:solidFill>
                <a:effectLst/>
                <a:uLnTx/>
                <a:uFillTx/>
                <a:latin typeface="Arial" panose="020B0604020202020204"/>
                <a:ea typeface="+mn-ea"/>
                <a:cs typeface="+mn-cs"/>
              </a:rPr>
              <a:t>Intended for Institutional Clients Only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0B2949"/>
                </a:solidFill>
                <a:effectLst/>
                <a:uLnTx/>
                <a:uFillTx/>
                <a:latin typeface="Arial" panose="020B0604020202020204"/>
                <a:ea typeface="+mn-ea"/>
                <a:cs typeface="+mn-cs"/>
              </a:rPr>
              <a:t>See Slide </a:t>
            </a:r>
            <a:r>
              <a:rPr lang="en-US" sz="1400" b="1" i="1" dirty="0">
                <a:solidFill>
                  <a:srgbClr val="0B2949"/>
                </a:solidFill>
                <a:latin typeface="Arial" panose="020B0604020202020204"/>
              </a:rPr>
              <a:t>27</a:t>
            </a:r>
            <a:r>
              <a:rPr kumimoji="0" lang="en-US" sz="1400" b="1" i="1" u="none" strike="noStrike" kern="1200" cap="none" spc="0" normalizeH="0" baseline="0" noProof="0" dirty="0">
                <a:ln>
                  <a:noFill/>
                </a:ln>
                <a:solidFill>
                  <a:srgbClr val="0B2949"/>
                </a:solidFill>
                <a:effectLst/>
                <a:uLnTx/>
                <a:uFillTx/>
                <a:latin typeface="Arial" panose="020B0604020202020204"/>
                <a:ea typeface="+mn-ea"/>
                <a:cs typeface="+mn-cs"/>
              </a:rPr>
              <a:t> for Important Disclaimers &amp; Disclosures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0000"/>
              </a:solidFill>
              <a:effectLst/>
              <a:uLnTx/>
              <a:uFillTx/>
              <a:latin typeface="Arial" panose="020B0604020202020204"/>
              <a:ea typeface="+mn-ea"/>
              <a:cs typeface="+mn-cs"/>
            </a:endParaRPr>
          </a:p>
        </p:txBody>
      </p:sp>
      <p:sp>
        <p:nvSpPr>
          <p:cNvPr id="3" name="Rectangle 2">
            <a:extLst>
              <a:ext uri="{FF2B5EF4-FFF2-40B4-BE49-F238E27FC236}">
                <a16:creationId xmlns:a16="http://schemas.microsoft.com/office/drawing/2014/main" id="{436A3089-F473-E7E5-4328-575953A678B9}"/>
              </a:ext>
            </a:extLst>
          </p:cNvPr>
          <p:cNvSpPr/>
          <p:nvPr/>
        </p:nvSpPr>
        <p:spPr>
          <a:xfrm>
            <a:off x="2738391" y="2275008"/>
            <a:ext cx="6334218" cy="96949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900" dirty="0">
                <a:solidFill>
                  <a:srgbClr val="5489B6"/>
                </a:solidFill>
                <a:latin typeface="Arial" panose="020B0604020202020204"/>
              </a:rPr>
              <a:t>NCLGIA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5489B6"/>
                </a:solidFill>
                <a:effectLst/>
                <a:uLnTx/>
                <a:uFillTx/>
                <a:latin typeface="Arial" panose="020B0604020202020204"/>
                <a:ea typeface="+mn-ea"/>
                <a:cs typeface="+mn-cs"/>
              </a:rPr>
              <a:t>North Carolina Local Government Investment Association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900" dirty="0">
                <a:solidFill>
                  <a:srgbClr val="5489B6"/>
                </a:solidFill>
                <a:latin typeface="Arial" panose="020B0604020202020204"/>
              </a:rPr>
              <a:t>July 19, 2023</a:t>
            </a:r>
            <a:endParaRPr kumimoji="0" lang="en-US" sz="1900" b="0" i="0" u="none" strike="noStrike" kern="1200" cap="none" spc="0" normalizeH="0" baseline="0" noProof="0" dirty="0">
              <a:ln>
                <a:noFill/>
              </a:ln>
              <a:solidFill>
                <a:srgbClr val="5489B6"/>
              </a:solidFill>
              <a:effectLst/>
              <a:uLnTx/>
              <a:uFillTx/>
              <a:latin typeface="Arial" panose="020B0604020202020204"/>
              <a:ea typeface="+mn-ea"/>
              <a:cs typeface="+mn-cs"/>
            </a:endParaRPr>
          </a:p>
        </p:txBody>
      </p:sp>
    </p:spTree>
    <p:extLst>
      <p:ext uri="{BB962C8B-B14F-4D97-AF65-F5344CB8AC3E}">
        <p14:creationId xmlns:p14="http://schemas.microsoft.com/office/powerpoint/2010/main" val="1770340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9E09BCB-4807-7F8E-C889-25D10B9A1462}"/>
              </a:ext>
            </a:extLst>
          </p:cNvPr>
          <p:cNvPicPr>
            <a:picLocks noChangeAspect="1"/>
          </p:cNvPicPr>
          <p:nvPr/>
        </p:nvPicPr>
        <p:blipFill>
          <a:blip r:embed="rId2"/>
          <a:stretch>
            <a:fillRect/>
          </a:stretch>
        </p:blipFill>
        <p:spPr>
          <a:xfrm>
            <a:off x="6148215" y="1306992"/>
            <a:ext cx="5411325" cy="4832258"/>
          </a:xfrm>
          <a:prstGeom prst="rect">
            <a:avLst/>
          </a:prstGeom>
          <a:ln>
            <a:solidFill>
              <a:schemeClr val="accent6">
                <a:lumMod val="10000"/>
              </a:schemeClr>
            </a:solidFill>
          </a:ln>
        </p:spPr>
      </p:pic>
      <p:pic>
        <p:nvPicPr>
          <p:cNvPr id="5" name="Picture 4">
            <a:extLst>
              <a:ext uri="{FF2B5EF4-FFF2-40B4-BE49-F238E27FC236}">
                <a16:creationId xmlns:a16="http://schemas.microsoft.com/office/drawing/2014/main" id="{0103A67C-BA18-F2D1-6C4D-31E56615FC75}"/>
              </a:ext>
            </a:extLst>
          </p:cNvPr>
          <p:cNvPicPr>
            <a:picLocks noChangeAspect="1"/>
          </p:cNvPicPr>
          <p:nvPr/>
        </p:nvPicPr>
        <p:blipFill>
          <a:blip r:embed="rId3"/>
          <a:stretch>
            <a:fillRect/>
          </a:stretch>
        </p:blipFill>
        <p:spPr>
          <a:xfrm>
            <a:off x="632460" y="1324792"/>
            <a:ext cx="5427299" cy="4832258"/>
          </a:xfrm>
          <a:prstGeom prst="rect">
            <a:avLst/>
          </a:prstGeom>
          <a:ln>
            <a:solidFill>
              <a:schemeClr val="accent6">
                <a:lumMod val="10000"/>
              </a:schemeClr>
            </a:solidFill>
          </a:ln>
        </p:spPr>
      </p:pic>
      <p:pic>
        <p:nvPicPr>
          <p:cNvPr id="10" name="Picture 9">
            <a:extLst>
              <a:ext uri="{FF2B5EF4-FFF2-40B4-BE49-F238E27FC236}">
                <a16:creationId xmlns:a16="http://schemas.microsoft.com/office/drawing/2014/main" id="{2649FC59-6915-B977-AEAB-807CC7C0FEB6}"/>
              </a:ext>
            </a:extLst>
          </p:cNvPr>
          <p:cNvPicPr>
            <a:picLocks noChangeAspect="1"/>
          </p:cNvPicPr>
          <p:nvPr/>
        </p:nvPicPr>
        <p:blipFill>
          <a:blip r:embed="rId4"/>
          <a:stretch>
            <a:fillRect/>
          </a:stretch>
        </p:blipFill>
        <p:spPr>
          <a:xfrm>
            <a:off x="2556812" y="1302313"/>
            <a:ext cx="7150861" cy="4899697"/>
          </a:xfrm>
          <a:prstGeom prst="rect">
            <a:avLst/>
          </a:prstGeom>
          <a:ln>
            <a:solidFill>
              <a:schemeClr val="tx1">
                <a:lumMod val="50000"/>
              </a:schemeClr>
            </a:solidFill>
          </a:ln>
        </p:spPr>
      </p:pic>
      <p:sp>
        <p:nvSpPr>
          <p:cNvPr id="4" name="Title 3">
            <a:extLst>
              <a:ext uri="{FF2B5EF4-FFF2-40B4-BE49-F238E27FC236}">
                <a16:creationId xmlns:a16="http://schemas.microsoft.com/office/drawing/2014/main" id="{AF6F5689-AB36-4621-8403-40BFDA5F22AF}"/>
              </a:ext>
            </a:extLst>
          </p:cNvPr>
          <p:cNvSpPr>
            <a:spLocks noGrp="1"/>
          </p:cNvSpPr>
          <p:nvPr>
            <p:ph type="title"/>
          </p:nvPr>
        </p:nvSpPr>
        <p:spPr>
          <a:xfrm>
            <a:off x="685800" y="681038"/>
            <a:ext cx="10820400" cy="913839"/>
          </a:xfrm>
        </p:spPr>
        <p:txBody>
          <a:bodyPr anchor="t">
            <a:normAutofit/>
          </a:bodyPr>
          <a:lstStyle/>
          <a:p>
            <a:r>
              <a:rPr lang="en-US" dirty="0"/>
              <a:t>Inflation No Longer Broad Based</a:t>
            </a:r>
            <a:endParaRPr lang="en-US" dirty="0">
              <a:highlight>
                <a:srgbClr val="FFFF00"/>
              </a:highlight>
            </a:endParaRPr>
          </a:p>
        </p:txBody>
      </p:sp>
      <p:sp>
        <p:nvSpPr>
          <p:cNvPr id="3" name="Slide Number Placeholder 2">
            <a:extLst>
              <a:ext uri="{FF2B5EF4-FFF2-40B4-BE49-F238E27FC236}">
                <a16:creationId xmlns:a16="http://schemas.microsoft.com/office/drawing/2014/main" id="{5F9C1FB8-6456-4A2E-B752-E49039059C23}"/>
              </a:ext>
            </a:extLst>
          </p:cNvPr>
          <p:cNvSpPr>
            <a:spLocks noGrp="1"/>
          </p:cNvSpPr>
          <p:nvPr>
            <p:ph type="sldNum" sz="quarter" idx="12"/>
          </p:nvPr>
        </p:nvSpPr>
        <p:spPr>
          <a:xfrm>
            <a:off x="685800" y="6479052"/>
            <a:ext cx="276224" cy="136525"/>
          </a:xfrm>
        </p:spPr>
        <p:txBody>
          <a:bodyPr anchor="b">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fld id="{4737D6AF-2FA5-476A-AF60-7A8CDF2E2DFB}" type="slidenum">
              <a:rPr kumimoji="0" lang="en-US" sz="900" b="0" i="0" u="none" strike="noStrike" kern="1200" cap="none" spc="0" normalizeH="0" baseline="0" noProof="0" smtClean="0">
                <a:ln>
                  <a:noFill/>
                </a:ln>
                <a:solidFill>
                  <a:srgbClr val="9EA7B0"/>
                </a:solidFill>
                <a:effectLst/>
                <a:uLnTx/>
                <a:uFillTx/>
                <a:latin typeface="Arial" panose="020B0604020202020204" pitchFamily="34" charset="0"/>
                <a:ea typeface="+mn-ea"/>
                <a:cs typeface="+mn-cs"/>
              </a:rPr>
              <a:pPr marL="0" marR="0" lvl="0" indent="0" algn="l" defTabSz="914400" rtl="0" eaLnBrk="1" fontAlgn="auto" latinLnBrk="0" hangingPunct="1">
                <a:lnSpc>
                  <a:spcPct val="90000"/>
                </a:lnSpc>
                <a:spcBef>
                  <a:spcPts val="0"/>
                </a:spcBef>
                <a:spcAft>
                  <a:spcPts val="600"/>
                </a:spcAft>
                <a:buClrTx/>
                <a:buSzTx/>
                <a:buFontTx/>
                <a:buNone/>
                <a:tabLst/>
                <a:defRPr/>
              </a:pPr>
              <a:t>10</a:t>
            </a:fld>
            <a:endParaRPr kumimoji="0" lang="en-US" sz="900" b="0" i="0" u="none" strike="noStrike" kern="1200" cap="none" spc="0" normalizeH="0" baseline="0" noProof="0" dirty="0">
              <a:ln>
                <a:noFill/>
              </a:ln>
              <a:solidFill>
                <a:srgbClr val="9EA7B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4973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AAAE9D5-9BFE-716B-8193-BE11815054EB}"/>
              </a:ext>
            </a:extLst>
          </p:cNvPr>
          <p:cNvPicPr>
            <a:picLocks noChangeAspect="1"/>
          </p:cNvPicPr>
          <p:nvPr/>
        </p:nvPicPr>
        <p:blipFill>
          <a:blip r:embed="rId2"/>
          <a:stretch>
            <a:fillRect/>
          </a:stretch>
        </p:blipFill>
        <p:spPr>
          <a:xfrm>
            <a:off x="815445" y="1382958"/>
            <a:ext cx="10256568" cy="4793998"/>
          </a:xfrm>
          <a:prstGeom prst="rect">
            <a:avLst/>
          </a:prstGeom>
          <a:ln>
            <a:solidFill>
              <a:schemeClr val="accent6">
                <a:lumMod val="10000"/>
              </a:schemeClr>
            </a:solidFill>
          </a:ln>
        </p:spPr>
      </p:pic>
      <p:sp>
        <p:nvSpPr>
          <p:cNvPr id="4" name="Title 3">
            <a:extLst>
              <a:ext uri="{FF2B5EF4-FFF2-40B4-BE49-F238E27FC236}">
                <a16:creationId xmlns:a16="http://schemas.microsoft.com/office/drawing/2014/main" id="{AF6F5689-AB36-4621-8403-40BFDA5F22AF}"/>
              </a:ext>
            </a:extLst>
          </p:cNvPr>
          <p:cNvSpPr>
            <a:spLocks noGrp="1"/>
          </p:cNvSpPr>
          <p:nvPr>
            <p:ph type="title"/>
          </p:nvPr>
        </p:nvSpPr>
        <p:spPr>
          <a:xfrm>
            <a:off x="685800" y="681039"/>
            <a:ext cx="10820400" cy="565112"/>
          </a:xfrm>
        </p:spPr>
        <p:txBody>
          <a:bodyPr/>
          <a:lstStyle/>
          <a:p>
            <a:r>
              <a:rPr lang="en-US" dirty="0"/>
              <a:t>Inflation: Demand/Supply PCE Inflation</a:t>
            </a:r>
          </a:p>
        </p:txBody>
      </p:sp>
      <p:sp>
        <p:nvSpPr>
          <p:cNvPr id="3" name="Slide Number Placeholder 2">
            <a:extLst>
              <a:ext uri="{FF2B5EF4-FFF2-40B4-BE49-F238E27FC236}">
                <a16:creationId xmlns:a16="http://schemas.microsoft.com/office/drawing/2014/main" id="{5F9C1FB8-6456-4A2E-B752-E49039059C23}"/>
              </a:ext>
            </a:extLst>
          </p:cNvPr>
          <p:cNvSpPr>
            <a:spLocks noGrp="1"/>
          </p:cNvSpPr>
          <p:nvPr>
            <p:ph type="sldNum" sz="quarter" idx="12"/>
          </p:nvPr>
        </p:nvSpPr>
        <p:spPr/>
        <p:txBody>
          <a:bodyPr/>
          <a:lstStyle/>
          <a:p>
            <a:fld id="{4737D6AF-2FA5-476A-AF60-7A8CDF2E2DFB}" type="slidenum">
              <a:rPr lang="en-US" smtClean="0"/>
              <a:pPr/>
              <a:t>11</a:t>
            </a:fld>
            <a:endParaRPr lang="en-US" dirty="0"/>
          </a:p>
        </p:txBody>
      </p:sp>
    </p:spTree>
    <p:extLst>
      <p:ext uri="{BB962C8B-B14F-4D97-AF65-F5344CB8AC3E}">
        <p14:creationId xmlns:p14="http://schemas.microsoft.com/office/powerpoint/2010/main" val="617956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F2EC43B-306A-644F-D22E-59A0372FDCEE}"/>
              </a:ext>
            </a:extLst>
          </p:cNvPr>
          <p:cNvPicPr>
            <a:picLocks noChangeAspect="1"/>
          </p:cNvPicPr>
          <p:nvPr/>
        </p:nvPicPr>
        <p:blipFill>
          <a:blip r:embed="rId2"/>
          <a:stretch>
            <a:fillRect/>
          </a:stretch>
        </p:blipFill>
        <p:spPr>
          <a:xfrm>
            <a:off x="823912" y="1399068"/>
            <a:ext cx="10256568" cy="4777890"/>
          </a:xfrm>
          <a:prstGeom prst="rect">
            <a:avLst/>
          </a:prstGeom>
          <a:ln>
            <a:solidFill>
              <a:schemeClr val="accent6">
                <a:lumMod val="10000"/>
              </a:schemeClr>
            </a:solidFill>
          </a:ln>
        </p:spPr>
      </p:pic>
      <p:sp>
        <p:nvSpPr>
          <p:cNvPr id="4" name="Title 3">
            <a:extLst>
              <a:ext uri="{FF2B5EF4-FFF2-40B4-BE49-F238E27FC236}">
                <a16:creationId xmlns:a16="http://schemas.microsoft.com/office/drawing/2014/main" id="{AF6F5689-AB36-4621-8403-40BFDA5F22AF}"/>
              </a:ext>
            </a:extLst>
          </p:cNvPr>
          <p:cNvSpPr>
            <a:spLocks noGrp="1"/>
          </p:cNvSpPr>
          <p:nvPr>
            <p:ph type="title"/>
          </p:nvPr>
        </p:nvSpPr>
        <p:spPr>
          <a:xfrm>
            <a:off x="685800" y="681039"/>
            <a:ext cx="10820400" cy="565112"/>
          </a:xfrm>
        </p:spPr>
        <p:txBody>
          <a:bodyPr/>
          <a:lstStyle/>
          <a:p>
            <a:r>
              <a:rPr lang="en-US" dirty="0"/>
              <a:t>Inflation: Demand/Supply Core PCE Inflation</a:t>
            </a:r>
          </a:p>
        </p:txBody>
      </p:sp>
      <p:sp>
        <p:nvSpPr>
          <p:cNvPr id="3" name="Slide Number Placeholder 2">
            <a:extLst>
              <a:ext uri="{FF2B5EF4-FFF2-40B4-BE49-F238E27FC236}">
                <a16:creationId xmlns:a16="http://schemas.microsoft.com/office/drawing/2014/main" id="{5F9C1FB8-6456-4A2E-B752-E49039059C23}"/>
              </a:ext>
            </a:extLst>
          </p:cNvPr>
          <p:cNvSpPr>
            <a:spLocks noGrp="1"/>
          </p:cNvSpPr>
          <p:nvPr>
            <p:ph type="sldNum" sz="quarter" idx="12"/>
          </p:nvPr>
        </p:nvSpPr>
        <p:spPr/>
        <p:txBody>
          <a:bodyPr/>
          <a:lstStyle/>
          <a:p>
            <a:fld id="{4737D6AF-2FA5-476A-AF60-7A8CDF2E2DFB}" type="slidenum">
              <a:rPr lang="en-US" smtClean="0"/>
              <a:pPr/>
              <a:t>12</a:t>
            </a:fld>
            <a:endParaRPr lang="en-US" dirty="0"/>
          </a:p>
        </p:txBody>
      </p:sp>
    </p:spTree>
    <p:extLst>
      <p:ext uri="{BB962C8B-B14F-4D97-AF65-F5344CB8AC3E}">
        <p14:creationId xmlns:p14="http://schemas.microsoft.com/office/powerpoint/2010/main" val="1301007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E721ED1-12C5-D7AA-B2F4-6927525757D4}"/>
              </a:ext>
            </a:extLst>
          </p:cNvPr>
          <p:cNvPicPr>
            <a:picLocks noChangeAspect="1"/>
          </p:cNvPicPr>
          <p:nvPr/>
        </p:nvPicPr>
        <p:blipFill>
          <a:blip r:embed="rId2"/>
          <a:stretch>
            <a:fillRect/>
          </a:stretch>
        </p:blipFill>
        <p:spPr>
          <a:xfrm>
            <a:off x="823912" y="1399068"/>
            <a:ext cx="10256568" cy="4777890"/>
          </a:xfrm>
          <a:prstGeom prst="rect">
            <a:avLst/>
          </a:prstGeom>
          <a:ln>
            <a:solidFill>
              <a:schemeClr val="accent6">
                <a:lumMod val="10000"/>
              </a:schemeClr>
            </a:solidFill>
          </a:ln>
        </p:spPr>
      </p:pic>
      <p:sp>
        <p:nvSpPr>
          <p:cNvPr id="4" name="Title 3">
            <a:extLst>
              <a:ext uri="{FF2B5EF4-FFF2-40B4-BE49-F238E27FC236}">
                <a16:creationId xmlns:a16="http://schemas.microsoft.com/office/drawing/2014/main" id="{AF6F5689-AB36-4621-8403-40BFDA5F22AF}"/>
              </a:ext>
            </a:extLst>
          </p:cNvPr>
          <p:cNvSpPr>
            <a:spLocks noGrp="1"/>
          </p:cNvSpPr>
          <p:nvPr>
            <p:ph type="title"/>
          </p:nvPr>
        </p:nvSpPr>
        <p:spPr>
          <a:xfrm>
            <a:off x="685800" y="681039"/>
            <a:ext cx="10820400" cy="565112"/>
          </a:xfrm>
        </p:spPr>
        <p:txBody>
          <a:bodyPr/>
          <a:lstStyle/>
          <a:p>
            <a:r>
              <a:rPr lang="en-US" dirty="0" err="1"/>
              <a:t>Supercores</a:t>
            </a:r>
            <a:r>
              <a:rPr lang="en-US" dirty="0"/>
              <a:t> - Services Less Housing</a:t>
            </a:r>
          </a:p>
        </p:txBody>
      </p:sp>
      <p:sp>
        <p:nvSpPr>
          <p:cNvPr id="3" name="Slide Number Placeholder 2">
            <a:extLst>
              <a:ext uri="{FF2B5EF4-FFF2-40B4-BE49-F238E27FC236}">
                <a16:creationId xmlns:a16="http://schemas.microsoft.com/office/drawing/2014/main" id="{5F9C1FB8-6456-4A2E-B752-E49039059C23}"/>
              </a:ext>
            </a:extLst>
          </p:cNvPr>
          <p:cNvSpPr>
            <a:spLocks noGrp="1"/>
          </p:cNvSpPr>
          <p:nvPr>
            <p:ph type="sldNum" sz="quarter" idx="12"/>
          </p:nvPr>
        </p:nvSpPr>
        <p:spPr/>
        <p:txBody>
          <a:bodyPr/>
          <a:lstStyle/>
          <a:p>
            <a:fld id="{4737D6AF-2FA5-476A-AF60-7A8CDF2E2DFB}" type="slidenum">
              <a:rPr lang="en-US" smtClean="0"/>
              <a:pPr/>
              <a:t>13</a:t>
            </a:fld>
            <a:endParaRPr lang="en-US" dirty="0"/>
          </a:p>
        </p:txBody>
      </p:sp>
    </p:spTree>
    <p:extLst>
      <p:ext uri="{BB962C8B-B14F-4D97-AF65-F5344CB8AC3E}">
        <p14:creationId xmlns:p14="http://schemas.microsoft.com/office/powerpoint/2010/main" val="1345108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C5AF086-4D7E-B3B1-34C7-F8B849E13F29}"/>
              </a:ext>
            </a:extLst>
          </p:cNvPr>
          <p:cNvPicPr>
            <a:picLocks noChangeAspect="1"/>
          </p:cNvPicPr>
          <p:nvPr/>
        </p:nvPicPr>
        <p:blipFill>
          <a:blip r:embed="rId2"/>
          <a:stretch>
            <a:fillRect/>
          </a:stretch>
        </p:blipFill>
        <p:spPr>
          <a:xfrm>
            <a:off x="823910" y="1371080"/>
            <a:ext cx="10355932" cy="4041830"/>
          </a:xfrm>
          <a:prstGeom prst="rect">
            <a:avLst/>
          </a:prstGeom>
          <a:ln>
            <a:solidFill>
              <a:schemeClr val="accent6">
                <a:lumMod val="10000"/>
              </a:schemeClr>
            </a:solidFill>
          </a:ln>
        </p:spPr>
      </p:pic>
      <p:sp>
        <p:nvSpPr>
          <p:cNvPr id="4" name="Title 3">
            <a:extLst>
              <a:ext uri="{FF2B5EF4-FFF2-40B4-BE49-F238E27FC236}">
                <a16:creationId xmlns:a16="http://schemas.microsoft.com/office/drawing/2014/main" id="{AF6F5689-AB36-4621-8403-40BFDA5F22AF}"/>
              </a:ext>
            </a:extLst>
          </p:cNvPr>
          <p:cNvSpPr>
            <a:spLocks noGrp="1"/>
          </p:cNvSpPr>
          <p:nvPr>
            <p:ph type="title"/>
          </p:nvPr>
        </p:nvSpPr>
        <p:spPr>
          <a:xfrm>
            <a:off x="685800" y="681039"/>
            <a:ext cx="10820400" cy="565112"/>
          </a:xfrm>
        </p:spPr>
        <p:txBody>
          <a:bodyPr/>
          <a:lstStyle/>
          <a:p>
            <a:r>
              <a:rPr lang="en-US" dirty="0"/>
              <a:t>Impact of Inflation on Consumer</a:t>
            </a:r>
            <a:endParaRPr lang="en-US" dirty="0">
              <a:highlight>
                <a:srgbClr val="FFFF00"/>
              </a:highlight>
            </a:endParaRPr>
          </a:p>
        </p:txBody>
      </p:sp>
      <p:sp>
        <p:nvSpPr>
          <p:cNvPr id="3" name="Slide Number Placeholder 2">
            <a:extLst>
              <a:ext uri="{FF2B5EF4-FFF2-40B4-BE49-F238E27FC236}">
                <a16:creationId xmlns:a16="http://schemas.microsoft.com/office/drawing/2014/main" id="{5F9C1FB8-6456-4A2E-B752-E49039059C23}"/>
              </a:ext>
            </a:extLst>
          </p:cNvPr>
          <p:cNvSpPr>
            <a:spLocks noGrp="1"/>
          </p:cNvSpPr>
          <p:nvPr>
            <p:ph type="sldNum" sz="quarter" idx="12"/>
          </p:nvPr>
        </p:nvSpPr>
        <p:spPr/>
        <p:txBody>
          <a:bodyPr/>
          <a:lstStyle/>
          <a:p>
            <a:fld id="{4737D6AF-2FA5-476A-AF60-7A8CDF2E2DFB}" type="slidenum">
              <a:rPr lang="en-US" smtClean="0"/>
              <a:pPr/>
              <a:t>14</a:t>
            </a:fld>
            <a:endParaRPr lang="en-US" dirty="0"/>
          </a:p>
        </p:txBody>
      </p:sp>
      <p:sp>
        <p:nvSpPr>
          <p:cNvPr id="2" name="TextBox 1">
            <a:extLst>
              <a:ext uri="{FF2B5EF4-FFF2-40B4-BE49-F238E27FC236}">
                <a16:creationId xmlns:a16="http://schemas.microsoft.com/office/drawing/2014/main" id="{6BC4B822-6B7E-BD54-DC18-E4D3CAF45C56}"/>
              </a:ext>
            </a:extLst>
          </p:cNvPr>
          <p:cNvSpPr txBox="1"/>
          <p:nvPr/>
        </p:nvSpPr>
        <p:spPr>
          <a:xfrm>
            <a:off x="2133600" y="1600200"/>
            <a:ext cx="7772400" cy="3429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lIns="0" tIns="0" rIns="0" bIns="0" rtlCol="0" anchor="ctr">
            <a:noAutofit/>
          </a:bodyPr>
          <a:lstStyle/>
          <a:p>
            <a:pPr marL="341313"/>
            <a:r>
              <a:rPr lang="en-US" sz="1400" dirty="0">
                <a:solidFill>
                  <a:schemeClr val="bg1"/>
                </a:solidFill>
              </a:rPr>
              <a:t>A May 2023 Bankrate survey found that 39% of Americans have a side hustle and 44% believe they will always need one. </a:t>
            </a:r>
            <a:br>
              <a:rPr lang="en-US" sz="1400" dirty="0">
                <a:solidFill>
                  <a:schemeClr val="bg1"/>
                </a:solidFill>
              </a:rPr>
            </a:br>
            <a:endParaRPr lang="en-US" sz="1400" dirty="0">
              <a:solidFill>
                <a:schemeClr val="bg1"/>
              </a:solidFill>
            </a:endParaRPr>
          </a:p>
          <a:p>
            <a:pPr marL="341313"/>
            <a:r>
              <a:rPr lang="en-US" sz="1400" dirty="0">
                <a:solidFill>
                  <a:schemeClr val="bg1"/>
                </a:solidFill>
              </a:rPr>
              <a:t>One in three (33%) of U.S. adults say they need a side hustle for regular living expenses. </a:t>
            </a:r>
          </a:p>
          <a:p>
            <a:pPr marL="341313"/>
            <a:br>
              <a:rPr lang="en-US" sz="1000" dirty="0">
                <a:solidFill>
                  <a:schemeClr val="bg1"/>
                </a:solidFill>
              </a:rPr>
            </a:br>
            <a:br>
              <a:rPr lang="en-US" sz="1400" dirty="0">
                <a:solidFill>
                  <a:schemeClr val="bg1"/>
                </a:solidFill>
              </a:rPr>
            </a:br>
            <a:r>
              <a:rPr lang="en-US" sz="1400" dirty="0">
                <a:solidFill>
                  <a:schemeClr val="bg1"/>
                </a:solidFill>
              </a:rPr>
              <a:t>“</a:t>
            </a:r>
            <a:r>
              <a:rPr lang="en-US" sz="1400" b="1" dirty="0">
                <a:solidFill>
                  <a:schemeClr val="bg1"/>
                </a:solidFill>
              </a:rPr>
              <a:t>Side hustles have become more common, but like so many things in this inflationary environment, people are working harder but not necessarily getting ahead. Side hustlers are much more likely to view this extra income as essential, rather than a passion project or a way to get ahead financially.”</a:t>
            </a:r>
          </a:p>
          <a:p>
            <a:pPr marL="341313"/>
            <a:endParaRPr lang="en-US" sz="1400" b="1" dirty="0">
              <a:solidFill>
                <a:schemeClr val="bg1"/>
              </a:solidFill>
            </a:endParaRPr>
          </a:p>
          <a:p>
            <a:pPr marL="341313"/>
            <a:r>
              <a:rPr lang="en-US" sz="1400" b="1" dirty="0">
                <a:solidFill>
                  <a:schemeClr val="bg1"/>
                </a:solidFill>
              </a:rPr>
              <a:t>–Ted Rossman, Bankrate Senior Industry Analyst</a:t>
            </a:r>
          </a:p>
        </p:txBody>
      </p:sp>
      <p:sp>
        <p:nvSpPr>
          <p:cNvPr id="8" name="TextBox 7">
            <a:extLst>
              <a:ext uri="{FF2B5EF4-FFF2-40B4-BE49-F238E27FC236}">
                <a16:creationId xmlns:a16="http://schemas.microsoft.com/office/drawing/2014/main" id="{75084F9D-E981-A3E3-FD11-14E7C1D15FF7}"/>
              </a:ext>
            </a:extLst>
          </p:cNvPr>
          <p:cNvSpPr txBox="1"/>
          <p:nvPr/>
        </p:nvSpPr>
        <p:spPr>
          <a:xfrm>
            <a:off x="806770" y="5412910"/>
            <a:ext cx="10515600" cy="764052"/>
          </a:xfrm>
          <a:prstGeom prst="rect">
            <a:avLst/>
          </a:prstGeom>
          <a:noFill/>
        </p:spPr>
        <p:txBody>
          <a:bodyPr wrap="square" lIns="0" tIns="0" rIns="0" bIns="0" rtlCol="0">
            <a:noAutofit/>
          </a:bodyPr>
          <a:lstStyle/>
          <a:p>
            <a:pPr algn="l"/>
            <a:r>
              <a:rPr lang="en-US" sz="1600" dirty="0"/>
              <a:t>The rate of inflation exceeded the growth of wages for the first time in recent years in April 2021. In this month, inflation amounted to 4.2 percent, while wages grew by 3.2 percent. The growth of wages surpassed that of inflation for the first time since March 2021 in February of 2023. - Statista</a:t>
            </a:r>
          </a:p>
        </p:txBody>
      </p:sp>
    </p:spTree>
    <p:extLst>
      <p:ext uri="{BB962C8B-B14F-4D97-AF65-F5344CB8AC3E}">
        <p14:creationId xmlns:p14="http://schemas.microsoft.com/office/powerpoint/2010/main" val="337776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3C113CC-BF38-293D-7C21-3029EBCC9FBD}"/>
              </a:ext>
            </a:extLst>
          </p:cNvPr>
          <p:cNvPicPr>
            <a:picLocks noChangeAspect="1"/>
          </p:cNvPicPr>
          <p:nvPr/>
        </p:nvPicPr>
        <p:blipFill>
          <a:blip r:embed="rId2"/>
          <a:stretch>
            <a:fillRect/>
          </a:stretch>
        </p:blipFill>
        <p:spPr>
          <a:xfrm>
            <a:off x="6122955" y="1303177"/>
            <a:ext cx="4917232" cy="4716622"/>
          </a:xfrm>
          <a:prstGeom prst="rect">
            <a:avLst/>
          </a:prstGeom>
          <a:ln>
            <a:solidFill>
              <a:schemeClr val="accent6">
                <a:lumMod val="10000"/>
              </a:schemeClr>
            </a:solidFill>
          </a:ln>
        </p:spPr>
      </p:pic>
      <p:pic>
        <p:nvPicPr>
          <p:cNvPr id="7" name="Picture 6">
            <a:extLst>
              <a:ext uri="{FF2B5EF4-FFF2-40B4-BE49-F238E27FC236}">
                <a16:creationId xmlns:a16="http://schemas.microsoft.com/office/drawing/2014/main" id="{91CA120E-8C06-14E3-B468-BBBC10B95855}"/>
              </a:ext>
            </a:extLst>
          </p:cNvPr>
          <p:cNvPicPr>
            <a:picLocks noChangeAspect="1"/>
          </p:cNvPicPr>
          <p:nvPr/>
        </p:nvPicPr>
        <p:blipFill>
          <a:blip r:embed="rId3"/>
          <a:stretch>
            <a:fillRect/>
          </a:stretch>
        </p:blipFill>
        <p:spPr>
          <a:xfrm>
            <a:off x="743904" y="1295400"/>
            <a:ext cx="4899090" cy="4724399"/>
          </a:xfrm>
          <a:prstGeom prst="rect">
            <a:avLst/>
          </a:prstGeom>
          <a:ln>
            <a:solidFill>
              <a:schemeClr val="accent6">
                <a:lumMod val="10000"/>
              </a:schemeClr>
            </a:solidFill>
          </a:ln>
        </p:spPr>
      </p:pic>
      <p:sp>
        <p:nvSpPr>
          <p:cNvPr id="4" name="Title 3">
            <a:extLst>
              <a:ext uri="{FF2B5EF4-FFF2-40B4-BE49-F238E27FC236}">
                <a16:creationId xmlns:a16="http://schemas.microsoft.com/office/drawing/2014/main" id="{AF6F5689-AB36-4621-8403-40BFDA5F22AF}"/>
              </a:ext>
            </a:extLst>
          </p:cNvPr>
          <p:cNvSpPr>
            <a:spLocks noGrp="1"/>
          </p:cNvSpPr>
          <p:nvPr>
            <p:ph type="title"/>
          </p:nvPr>
        </p:nvSpPr>
        <p:spPr>
          <a:xfrm>
            <a:off x="685800" y="681039"/>
            <a:ext cx="10820400" cy="540872"/>
          </a:xfrm>
        </p:spPr>
        <p:txBody>
          <a:bodyPr anchor="t">
            <a:normAutofit/>
          </a:bodyPr>
          <a:lstStyle/>
          <a:p>
            <a:r>
              <a:rPr lang="en-US" dirty="0"/>
              <a:t>Delinquencies are on the Rise</a:t>
            </a:r>
            <a:endParaRPr lang="en-US" dirty="0">
              <a:highlight>
                <a:srgbClr val="FFFF00"/>
              </a:highlight>
            </a:endParaRPr>
          </a:p>
        </p:txBody>
      </p:sp>
      <p:sp>
        <p:nvSpPr>
          <p:cNvPr id="3" name="Slide Number Placeholder 2">
            <a:extLst>
              <a:ext uri="{FF2B5EF4-FFF2-40B4-BE49-F238E27FC236}">
                <a16:creationId xmlns:a16="http://schemas.microsoft.com/office/drawing/2014/main" id="{5F9C1FB8-6456-4A2E-B752-E49039059C23}"/>
              </a:ext>
            </a:extLst>
          </p:cNvPr>
          <p:cNvSpPr>
            <a:spLocks noGrp="1"/>
          </p:cNvSpPr>
          <p:nvPr>
            <p:ph type="sldNum" sz="quarter" idx="12"/>
          </p:nvPr>
        </p:nvSpPr>
        <p:spPr>
          <a:xfrm>
            <a:off x="685800" y="6479052"/>
            <a:ext cx="276224" cy="136525"/>
          </a:xfrm>
        </p:spPr>
        <p:txBody>
          <a:bodyPr anchor="b">
            <a:normAutofit/>
          </a:bodyPr>
          <a:lstStyle/>
          <a:p>
            <a:pPr>
              <a:lnSpc>
                <a:spcPct val="90000"/>
              </a:lnSpc>
              <a:spcAft>
                <a:spcPts val="600"/>
              </a:spcAft>
            </a:pPr>
            <a:fld id="{4737D6AF-2FA5-476A-AF60-7A8CDF2E2DFB}" type="slidenum">
              <a:rPr lang="en-US" smtClean="0"/>
              <a:pPr>
                <a:lnSpc>
                  <a:spcPct val="90000"/>
                </a:lnSpc>
                <a:spcAft>
                  <a:spcPts val="600"/>
                </a:spcAft>
              </a:pPr>
              <a:t>15</a:t>
            </a:fld>
            <a:endParaRPr lang="en-US" dirty="0"/>
          </a:p>
        </p:txBody>
      </p:sp>
      <p:sp>
        <p:nvSpPr>
          <p:cNvPr id="2" name="TextBox 1">
            <a:extLst>
              <a:ext uri="{FF2B5EF4-FFF2-40B4-BE49-F238E27FC236}">
                <a16:creationId xmlns:a16="http://schemas.microsoft.com/office/drawing/2014/main" id="{1C7F5FF3-CFD2-AA86-43C3-03DEC152BB11}"/>
              </a:ext>
            </a:extLst>
          </p:cNvPr>
          <p:cNvSpPr txBox="1"/>
          <p:nvPr/>
        </p:nvSpPr>
        <p:spPr>
          <a:xfrm>
            <a:off x="740794" y="5486400"/>
            <a:ext cx="10617200" cy="762000"/>
          </a:xfrm>
          <a:prstGeom prst="rect">
            <a:avLst/>
          </a:prstGeom>
          <a:noFill/>
        </p:spPr>
        <p:txBody>
          <a:bodyPr wrap="square" lIns="0" tIns="0" rIns="0" bIns="0" rtlCol="0">
            <a:noAutofit/>
          </a:bodyPr>
          <a:lstStyle/>
          <a:p>
            <a:pPr algn="l"/>
            <a:endParaRPr lang="en-US" sz="1600" dirty="0"/>
          </a:p>
        </p:txBody>
      </p:sp>
    </p:spTree>
    <p:extLst>
      <p:ext uri="{BB962C8B-B14F-4D97-AF65-F5344CB8AC3E}">
        <p14:creationId xmlns:p14="http://schemas.microsoft.com/office/powerpoint/2010/main" val="1621678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888AA67-203B-A97B-B86D-028FB9687E93}"/>
              </a:ext>
            </a:extLst>
          </p:cNvPr>
          <p:cNvPicPr>
            <a:picLocks noChangeAspect="1"/>
          </p:cNvPicPr>
          <p:nvPr/>
        </p:nvPicPr>
        <p:blipFill>
          <a:blip r:embed="rId3"/>
          <a:stretch>
            <a:fillRect/>
          </a:stretch>
        </p:blipFill>
        <p:spPr>
          <a:xfrm>
            <a:off x="823910" y="1368714"/>
            <a:ext cx="10377269" cy="4808247"/>
          </a:xfrm>
          <a:prstGeom prst="rect">
            <a:avLst/>
          </a:prstGeom>
          <a:ln>
            <a:solidFill>
              <a:schemeClr val="accent6">
                <a:lumMod val="10000"/>
              </a:schemeClr>
            </a:solidFill>
          </a:ln>
        </p:spPr>
      </p:pic>
      <p:sp>
        <p:nvSpPr>
          <p:cNvPr id="4" name="Title 3">
            <a:extLst>
              <a:ext uri="{FF2B5EF4-FFF2-40B4-BE49-F238E27FC236}">
                <a16:creationId xmlns:a16="http://schemas.microsoft.com/office/drawing/2014/main" id="{AF6F5689-AB36-4621-8403-40BFDA5F22AF}"/>
              </a:ext>
            </a:extLst>
          </p:cNvPr>
          <p:cNvSpPr>
            <a:spLocks noGrp="1"/>
          </p:cNvSpPr>
          <p:nvPr>
            <p:ph type="title"/>
          </p:nvPr>
        </p:nvSpPr>
        <p:spPr>
          <a:xfrm>
            <a:off x="685800" y="681039"/>
            <a:ext cx="10820400" cy="565112"/>
          </a:xfrm>
        </p:spPr>
        <p:txBody>
          <a:bodyPr/>
          <a:lstStyle/>
          <a:p>
            <a:r>
              <a:rPr lang="en-US" dirty="0"/>
              <a:t>The Fed’s Track Record</a:t>
            </a:r>
          </a:p>
        </p:txBody>
      </p:sp>
      <p:sp>
        <p:nvSpPr>
          <p:cNvPr id="3" name="Slide Number Placeholder 2">
            <a:extLst>
              <a:ext uri="{FF2B5EF4-FFF2-40B4-BE49-F238E27FC236}">
                <a16:creationId xmlns:a16="http://schemas.microsoft.com/office/drawing/2014/main" id="{5F9C1FB8-6456-4A2E-B752-E49039059C23}"/>
              </a:ext>
            </a:extLst>
          </p:cNvPr>
          <p:cNvSpPr>
            <a:spLocks noGrp="1"/>
          </p:cNvSpPr>
          <p:nvPr>
            <p:ph type="sldNum" sz="quarter" idx="12"/>
          </p:nvPr>
        </p:nvSpPr>
        <p:spPr/>
        <p:txBody>
          <a:bodyPr/>
          <a:lstStyle/>
          <a:p>
            <a:fld id="{4737D6AF-2FA5-476A-AF60-7A8CDF2E2DFB}" type="slidenum">
              <a:rPr lang="en-US" smtClean="0"/>
              <a:pPr/>
              <a:t>16</a:t>
            </a:fld>
            <a:endParaRPr lang="en-US" dirty="0"/>
          </a:p>
        </p:txBody>
      </p:sp>
      <p:sp>
        <p:nvSpPr>
          <p:cNvPr id="8" name="TextBox 7">
            <a:extLst>
              <a:ext uri="{FF2B5EF4-FFF2-40B4-BE49-F238E27FC236}">
                <a16:creationId xmlns:a16="http://schemas.microsoft.com/office/drawing/2014/main" id="{E991AD92-13EE-C4C9-A9CE-1980724FC9CD}"/>
              </a:ext>
            </a:extLst>
          </p:cNvPr>
          <p:cNvSpPr txBox="1"/>
          <p:nvPr/>
        </p:nvSpPr>
        <p:spPr>
          <a:xfrm>
            <a:off x="1295400" y="1447800"/>
            <a:ext cx="1972056" cy="545469"/>
          </a:xfrm>
          <a:prstGeom prst="rect">
            <a:avLst/>
          </a:prstGeom>
          <a:noFill/>
        </p:spPr>
        <p:txBody>
          <a:bodyPr wrap="none" lIns="0" tIns="0" rIns="0" bIns="0" rtlCol="0">
            <a:noAutofit/>
          </a:bodyPr>
          <a:lstStyle/>
          <a:p>
            <a:pPr algn="l"/>
            <a:r>
              <a:rPr lang="en-US" sz="1400" b="1" dirty="0"/>
              <a:t>‘82 Lat. Am. </a:t>
            </a:r>
          </a:p>
          <a:p>
            <a:pPr algn="l"/>
            <a:r>
              <a:rPr lang="en-US" sz="1400" b="1" dirty="0"/>
              <a:t>Debt Crisis</a:t>
            </a:r>
          </a:p>
        </p:txBody>
      </p:sp>
      <p:sp>
        <p:nvSpPr>
          <p:cNvPr id="9" name="TextBox 8">
            <a:extLst>
              <a:ext uri="{FF2B5EF4-FFF2-40B4-BE49-F238E27FC236}">
                <a16:creationId xmlns:a16="http://schemas.microsoft.com/office/drawing/2014/main" id="{E7A984CB-4642-0138-D68D-7EF12CEC936E}"/>
              </a:ext>
            </a:extLst>
          </p:cNvPr>
          <p:cNvSpPr txBox="1"/>
          <p:nvPr/>
        </p:nvSpPr>
        <p:spPr>
          <a:xfrm>
            <a:off x="1524000" y="2478298"/>
            <a:ext cx="838200" cy="500071"/>
          </a:xfrm>
          <a:prstGeom prst="rect">
            <a:avLst/>
          </a:prstGeom>
          <a:noFill/>
        </p:spPr>
        <p:txBody>
          <a:bodyPr wrap="none" lIns="0" tIns="0" rIns="0" bIns="0" rtlCol="0">
            <a:noAutofit/>
          </a:bodyPr>
          <a:lstStyle/>
          <a:p>
            <a:pPr algn="l"/>
            <a:r>
              <a:rPr lang="en-US" sz="1400" b="1" dirty="0"/>
              <a:t>‘87 Stock </a:t>
            </a:r>
          </a:p>
          <a:p>
            <a:pPr algn="l"/>
            <a:r>
              <a:rPr lang="en-US" sz="1400" b="1" dirty="0"/>
              <a:t>Crash</a:t>
            </a:r>
          </a:p>
        </p:txBody>
      </p:sp>
      <p:sp>
        <p:nvSpPr>
          <p:cNvPr id="10" name="TextBox 9">
            <a:extLst>
              <a:ext uri="{FF2B5EF4-FFF2-40B4-BE49-F238E27FC236}">
                <a16:creationId xmlns:a16="http://schemas.microsoft.com/office/drawing/2014/main" id="{EB73D512-8775-C089-333C-E52049B6611A}"/>
              </a:ext>
            </a:extLst>
          </p:cNvPr>
          <p:cNvSpPr txBox="1"/>
          <p:nvPr/>
        </p:nvSpPr>
        <p:spPr>
          <a:xfrm>
            <a:off x="3048000" y="3499096"/>
            <a:ext cx="1752600" cy="427362"/>
          </a:xfrm>
          <a:prstGeom prst="rect">
            <a:avLst/>
          </a:prstGeom>
          <a:noFill/>
        </p:spPr>
        <p:txBody>
          <a:bodyPr wrap="none" lIns="0" tIns="0" rIns="0" bIns="0" rtlCol="0">
            <a:noAutofit/>
          </a:bodyPr>
          <a:lstStyle/>
          <a:p>
            <a:pPr algn="l"/>
            <a:r>
              <a:rPr lang="en-US" sz="1400" b="1" dirty="0"/>
              <a:t>‘90 S&amp;L </a:t>
            </a:r>
            <a:br>
              <a:rPr lang="en-US" sz="1400" b="1" dirty="0"/>
            </a:br>
            <a:r>
              <a:rPr lang="en-US" sz="1400" b="1" dirty="0"/>
              <a:t>Crisis</a:t>
            </a:r>
          </a:p>
        </p:txBody>
      </p:sp>
      <p:sp>
        <p:nvSpPr>
          <p:cNvPr id="11" name="TextBox 10">
            <a:extLst>
              <a:ext uri="{FF2B5EF4-FFF2-40B4-BE49-F238E27FC236}">
                <a16:creationId xmlns:a16="http://schemas.microsoft.com/office/drawing/2014/main" id="{D67C47D0-735F-7A7B-F277-8E2885D19BD6}"/>
              </a:ext>
            </a:extLst>
          </p:cNvPr>
          <p:cNvSpPr txBox="1"/>
          <p:nvPr/>
        </p:nvSpPr>
        <p:spPr>
          <a:xfrm>
            <a:off x="4301616" y="4035098"/>
            <a:ext cx="1066800" cy="304800"/>
          </a:xfrm>
          <a:prstGeom prst="rect">
            <a:avLst/>
          </a:prstGeom>
          <a:noFill/>
        </p:spPr>
        <p:txBody>
          <a:bodyPr wrap="none" lIns="0" tIns="0" rIns="0" bIns="0" rtlCol="0">
            <a:noAutofit/>
          </a:bodyPr>
          <a:lstStyle/>
          <a:p>
            <a:pPr algn="l"/>
            <a:r>
              <a:rPr lang="en-US" sz="1400" b="1" dirty="0"/>
              <a:t>‘98 LTCM</a:t>
            </a:r>
          </a:p>
        </p:txBody>
      </p:sp>
      <p:sp>
        <p:nvSpPr>
          <p:cNvPr id="12" name="TextBox 11">
            <a:extLst>
              <a:ext uri="{FF2B5EF4-FFF2-40B4-BE49-F238E27FC236}">
                <a16:creationId xmlns:a16="http://schemas.microsoft.com/office/drawing/2014/main" id="{1F240FFA-28A5-8093-E248-EF3ED2050B5F}"/>
              </a:ext>
            </a:extLst>
          </p:cNvPr>
          <p:cNvSpPr txBox="1"/>
          <p:nvPr/>
        </p:nvSpPr>
        <p:spPr>
          <a:xfrm>
            <a:off x="5479144" y="3964538"/>
            <a:ext cx="1066800" cy="464204"/>
          </a:xfrm>
          <a:prstGeom prst="rect">
            <a:avLst/>
          </a:prstGeom>
          <a:noFill/>
        </p:spPr>
        <p:txBody>
          <a:bodyPr wrap="none" lIns="0" tIns="0" rIns="0" bIns="0" rtlCol="0">
            <a:noAutofit/>
          </a:bodyPr>
          <a:lstStyle/>
          <a:p>
            <a:pPr algn="l"/>
            <a:r>
              <a:rPr lang="en-US" sz="1400" b="1" dirty="0"/>
              <a:t>‘00 Tech </a:t>
            </a:r>
          </a:p>
          <a:p>
            <a:pPr algn="l"/>
            <a:r>
              <a:rPr lang="en-US" sz="1400" b="1" dirty="0"/>
              <a:t>Bubble</a:t>
            </a:r>
          </a:p>
        </p:txBody>
      </p:sp>
      <p:sp>
        <p:nvSpPr>
          <p:cNvPr id="15" name="TextBox 14">
            <a:extLst>
              <a:ext uri="{FF2B5EF4-FFF2-40B4-BE49-F238E27FC236}">
                <a16:creationId xmlns:a16="http://schemas.microsoft.com/office/drawing/2014/main" id="{D102FB3A-2B87-FD22-7BC1-84F8D822FCD3}"/>
              </a:ext>
            </a:extLst>
          </p:cNvPr>
          <p:cNvSpPr txBox="1"/>
          <p:nvPr/>
        </p:nvSpPr>
        <p:spPr>
          <a:xfrm>
            <a:off x="6248400" y="4555290"/>
            <a:ext cx="1066800" cy="464204"/>
          </a:xfrm>
          <a:prstGeom prst="rect">
            <a:avLst/>
          </a:prstGeom>
          <a:noFill/>
        </p:spPr>
        <p:txBody>
          <a:bodyPr wrap="none" lIns="0" tIns="0" rIns="0" bIns="0" rtlCol="0">
            <a:noAutofit/>
          </a:bodyPr>
          <a:lstStyle/>
          <a:p>
            <a:pPr algn="l"/>
            <a:r>
              <a:rPr lang="en-US" sz="1400" b="1" dirty="0"/>
              <a:t>‘07 Fin. </a:t>
            </a:r>
          </a:p>
          <a:p>
            <a:pPr algn="l"/>
            <a:r>
              <a:rPr lang="en-US" sz="1400" b="1" dirty="0"/>
              <a:t>Crisis</a:t>
            </a:r>
          </a:p>
        </p:txBody>
      </p:sp>
      <p:sp>
        <p:nvSpPr>
          <p:cNvPr id="16" name="TextBox 15">
            <a:extLst>
              <a:ext uri="{FF2B5EF4-FFF2-40B4-BE49-F238E27FC236}">
                <a16:creationId xmlns:a16="http://schemas.microsoft.com/office/drawing/2014/main" id="{5FF48A28-60E9-841E-B1A1-B550F9F64E51}"/>
              </a:ext>
            </a:extLst>
          </p:cNvPr>
          <p:cNvSpPr txBox="1"/>
          <p:nvPr/>
        </p:nvSpPr>
        <p:spPr>
          <a:xfrm>
            <a:off x="9089350" y="4099652"/>
            <a:ext cx="1066800" cy="692804"/>
          </a:xfrm>
          <a:prstGeom prst="rect">
            <a:avLst/>
          </a:prstGeom>
          <a:noFill/>
        </p:spPr>
        <p:txBody>
          <a:bodyPr wrap="none" lIns="0" tIns="0" rIns="0" bIns="0" rtlCol="0">
            <a:noAutofit/>
          </a:bodyPr>
          <a:lstStyle/>
          <a:p>
            <a:pPr algn="l"/>
            <a:r>
              <a:rPr lang="en-US" sz="1400" b="1" dirty="0"/>
              <a:t>‘19</a:t>
            </a:r>
          </a:p>
          <a:p>
            <a:pPr algn="l"/>
            <a:r>
              <a:rPr lang="en-US" sz="1400" b="1" dirty="0"/>
              <a:t>Liquidity</a:t>
            </a:r>
          </a:p>
          <a:p>
            <a:pPr algn="l"/>
            <a:r>
              <a:rPr lang="en-US" sz="1400" b="1" dirty="0"/>
              <a:t>Crisis</a:t>
            </a:r>
          </a:p>
        </p:txBody>
      </p:sp>
      <p:sp>
        <p:nvSpPr>
          <p:cNvPr id="7" name="TextBox 6">
            <a:extLst>
              <a:ext uri="{FF2B5EF4-FFF2-40B4-BE49-F238E27FC236}">
                <a16:creationId xmlns:a16="http://schemas.microsoft.com/office/drawing/2014/main" id="{6CCD8F3B-AA8F-2A11-7513-1E83F70218CB}"/>
              </a:ext>
            </a:extLst>
          </p:cNvPr>
          <p:cNvSpPr txBox="1"/>
          <p:nvPr/>
        </p:nvSpPr>
        <p:spPr>
          <a:xfrm>
            <a:off x="9906000" y="3399426"/>
            <a:ext cx="1066800" cy="565112"/>
          </a:xfrm>
          <a:prstGeom prst="rect">
            <a:avLst/>
          </a:prstGeom>
          <a:noFill/>
        </p:spPr>
        <p:txBody>
          <a:bodyPr wrap="none" lIns="0" tIns="0" rIns="0" bIns="0" rtlCol="0">
            <a:noAutofit/>
          </a:bodyPr>
          <a:lstStyle/>
          <a:p>
            <a:pPr algn="l"/>
            <a:r>
              <a:rPr lang="en-US" sz="1400" b="1" dirty="0"/>
              <a:t>‘23</a:t>
            </a:r>
          </a:p>
          <a:p>
            <a:pPr algn="l"/>
            <a:r>
              <a:rPr lang="en-US" sz="1400" b="1" dirty="0"/>
              <a:t>SVB, et al</a:t>
            </a:r>
          </a:p>
          <a:p>
            <a:pPr algn="l"/>
            <a:br>
              <a:rPr lang="en-US" sz="1400" b="1" dirty="0"/>
            </a:br>
            <a:endParaRPr lang="en-US" sz="1400" b="1" dirty="0"/>
          </a:p>
        </p:txBody>
      </p:sp>
    </p:spTree>
    <p:extLst>
      <p:ext uri="{BB962C8B-B14F-4D97-AF65-F5344CB8AC3E}">
        <p14:creationId xmlns:p14="http://schemas.microsoft.com/office/powerpoint/2010/main" val="1270122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5" grpId="0"/>
      <p:bldP spid="1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ABF9F84-26ED-254A-B261-BA91F7817367}"/>
              </a:ext>
            </a:extLst>
          </p:cNvPr>
          <p:cNvPicPr>
            <a:picLocks noChangeAspect="1"/>
          </p:cNvPicPr>
          <p:nvPr/>
        </p:nvPicPr>
        <p:blipFill>
          <a:blip r:embed="rId2"/>
          <a:stretch>
            <a:fillRect/>
          </a:stretch>
        </p:blipFill>
        <p:spPr>
          <a:xfrm>
            <a:off x="852439" y="1369524"/>
            <a:ext cx="10327403" cy="4807436"/>
          </a:xfrm>
          <a:prstGeom prst="rect">
            <a:avLst/>
          </a:prstGeom>
          <a:ln>
            <a:solidFill>
              <a:schemeClr val="accent6">
                <a:lumMod val="10000"/>
              </a:schemeClr>
            </a:solidFill>
          </a:ln>
        </p:spPr>
      </p:pic>
      <p:sp>
        <p:nvSpPr>
          <p:cNvPr id="4" name="Title 3">
            <a:extLst>
              <a:ext uri="{FF2B5EF4-FFF2-40B4-BE49-F238E27FC236}">
                <a16:creationId xmlns:a16="http://schemas.microsoft.com/office/drawing/2014/main" id="{AF6F5689-AB36-4621-8403-40BFDA5F22AF}"/>
              </a:ext>
            </a:extLst>
          </p:cNvPr>
          <p:cNvSpPr>
            <a:spLocks noGrp="1"/>
          </p:cNvSpPr>
          <p:nvPr>
            <p:ph type="title"/>
          </p:nvPr>
        </p:nvSpPr>
        <p:spPr>
          <a:xfrm>
            <a:off x="685800" y="681039"/>
            <a:ext cx="10820400" cy="565112"/>
          </a:xfrm>
        </p:spPr>
        <p:txBody>
          <a:bodyPr/>
          <a:lstStyle/>
          <a:p>
            <a:r>
              <a:rPr lang="en-US" dirty="0"/>
              <a:t>Lending and Credit Standards</a:t>
            </a:r>
          </a:p>
        </p:txBody>
      </p:sp>
      <p:sp>
        <p:nvSpPr>
          <p:cNvPr id="3" name="Slide Number Placeholder 2">
            <a:extLst>
              <a:ext uri="{FF2B5EF4-FFF2-40B4-BE49-F238E27FC236}">
                <a16:creationId xmlns:a16="http://schemas.microsoft.com/office/drawing/2014/main" id="{5F9C1FB8-6456-4A2E-B752-E49039059C23}"/>
              </a:ext>
            </a:extLst>
          </p:cNvPr>
          <p:cNvSpPr>
            <a:spLocks noGrp="1"/>
          </p:cNvSpPr>
          <p:nvPr>
            <p:ph type="sldNum" sz="quarter" idx="12"/>
          </p:nvPr>
        </p:nvSpPr>
        <p:spPr/>
        <p:txBody>
          <a:bodyPr/>
          <a:lstStyle/>
          <a:p>
            <a:fld id="{4737D6AF-2FA5-476A-AF60-7A8CDF2E2DFB}" type="slidenum">
              <a:rPr lang="en-US" smtClean="0"/>
              <a:pPr/>
              <a:t>17</a:t>
            </a:fld>
            <a:endParaRPr lang="en-US" dirty="0"/>
          </a:p>
        </p:txBody>
      </p:sp>
    </p:spTree>
    <p:extLst>
      <p:ext uri="{BB962C8B-B14F-4D97-AF65-F5344CB8AC3E}">
        <p14:creationId xmlns:p14="http://schemas.microsoft.com/office/powerpoint/2010/main" val="30088947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7795B8E-B3A0-90DE-EE08-2F9CA9253548}"/>
              </a:ext>
            </a:extLst>
          </p:cNvPr>
          <p:cNvPicPr>
            <a:picLocks noChangeAspect="1"/>
          </p:cNvPicPr>
          <p:nvPr/>
        </p:nvPicPr>
        <p:blipFill>
          <a:blip r:embed="rId2"/>
          <a:stretch>
            <a:fillRect/>
          </a:stretch>
        </p:blipFill>
        <p:spPr>
          <a:xfrm>
            <a:off x="1524000" y="1447800"/>
            <a:ext cx="8874424" cy="4343400"/>
          </a:xfrm>
          <a:prstGeom prst="rect">
            <a:avLst/>
          </a:prstGeom>
        </p:spPr>
      </p:pic>
      <p:sp>
        <p:nvSpPr>
          <p:cNvPr id="4" name="Title 3">
            <a:extLst>
              <a:ext uri="{FF2B5EF4-FFF2-40B4-BE49-F238E27FC236}">
                <a16:creationId xmlns:a16="http://schemas.microsoft.com/office/drawing/2014/main" id="{AF6F5689-AB36-4621-8403-40BFDA5F22AF}"/>
              </a:ext>
            </a:extLst>
          </p:cNvPr>
          <p:cNvSpPr>
            <a:spLocks noGrp="1"/>
          </p:cNvSpPr>
          <p:nvPr>
            <p:ph type="title"/>
          </p:nvPr>
        </p:nvSpPr>
        <p:spPr>
          <a:xfrm>
            <a:off x="685800" y="681039"/>
            <a:ext cx="10820400" cy="609808"/>
          </a:xfrm>
        </p:spPr>
        <p:txBody>
          <a:bodyPr/>
          <a:lstStyle/>
          <a:p>
            <a:r>
              <a:rPr lang="en-US" dirty="0"/>
              <a:t>Cuts Not Expected Until March 2024	</a:t>
            </a:r>
          </a:p>
        </p:txBody>
      </p:sp>
      <p:sp>
        <p:nvSpPr>
          <p:cNvPr id="3" name="Slide Number Placeholder 2">
            <a:extLst>
              <a:ext uri="{FF2B5EF4-FFF2-40B4-BE49-F238E27FC236}">
                <a16:creationId xmlns:a16="http://schemas.microsoft.com/office/drawing/2014/main" id="{5F9C1FB8-6456-4A2E-B752-E49039059C23}"/>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37D6AF-2FA5-476A-AF60-7A8CDF2E2DFB}" type="slidenum">
              <a:rPr kumimoji="0" lang="en-US" sz="900" b="0" i="0" u="none" strike="noStrike" kern="1200" cap="none" spc="0" normalizeH="0" baseline="0" noProof="0" smtClean="0">
                <a:ln>
                  <a:noFill/>
                </a:ln>
                <a:solidFill>
                  <a:srgbClr val="9EA7B0"/>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900" b="0" i="0" u="none" strike="noStrike" kern="1200" cap="none" spc="0" normalizeH="0" baseline="0" noProof="0" dirty="0">
              <a:ln>
                <a:noFill/>
              </a:ln>
              <a:solidFill>
                <a:srgbClr val="9EA7B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482156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AF5E091-935F-0208-AF8D-02BCEDBB0AA5}"/>
              </a:ext>
            </a:extLst>
          </p:cNvPr>
          <p:cNvPicPr>
            <a:picLocks noChangeAspect="1"/>
          </p:cNvPicPr>
          <p:nvPr/>
        </p:nvPicPr>
        <p:blipFill>
          <a:blip r:embed="rId2"/>
          <a:stretch>
            <a:fillRect/>
          </a:stretch>
        </p:blipFill>
        <p:spPr>
          <a:xfrm>
            <a:off x="823909" y="1376957"/>
            <a:ext cx="10377268" cy="4794286"/>
          </a:xfrm>
          <a:prstGeom prst="rect">
            <a:avLst/>
          </a:prstGeom>
          <a:ln>
            <a:solidFill>
              <a:schemeClr val="accent6">
                <a:lumMod val="10000"/>
              </a:schemeClr>
            </a:solidFill>
          </a:ln>
        </p:spPr>
      </p:pic>
      <p:sp>
        <p:nvSpPr>
          <p:cNvPr id="4" name="Title 3">
            <a:extLst>
              <a:ext uri="{FF2B5EF4-FFF2-40B4-BE49-F238E27FC236}">
                <a16:creationId xmlns:a16="http://schemas.microsoft.com/office/drawing/2014/main" id="{AF6F5689-AB36-4621-8403-40BFDA5F22AF}"/>
              </a:ext>
            </a:extLst>
          </p:cNvPr>
          <p:cNvSpPr>
            <a:spLocks noGrp="1"/>
          </p:cNvSpPr>
          <p:nvPr>
            <p:ph type="title"/>
          </p:nvPr>
        </p:nvSpPr>
        <p:spPr>
          <a:xfrm>
            <a:off x="685800" y="681039"/>
            <a:ext cx="10820400" cy="565112"/>
          </a:xfrm>
        </p:spPr>
        <p:txBody>
          <a:bodyPr/>
          <a:lstStyle/>
          <a:p>
            <a:r>
              <a:rPr lang="en-US" dirty="0"/>
              <a:t>Rates Peak At/Near Fed Pauses</a:t>
            </a:r>
          </a:p>
        </p:txBody>
      </p:sp>
      <p:sp>
        <p:nvSpPr>
          <p:cNvPr id="3" name="Slide Number Placeholder 2">
            <a:extLst>
              <a:ext uri="{FF2B5EF4-FFF2-40B4-BE49-F238E27FC236}">
                <a16:creationId xmlns:a16="http://schemas.microsoft.com/office/drawing/2014/main" id="{5F9C1FB8-6456-4A2E-B752-E49039059C23}"/>
              </a:ext>
            </a:extLst>
          </p:cNvPr>
          <p:cNvSpPr>
            <a:spLocks noGrp="1"/>
          </p:cNvSpPr>
          <p:nvPr>
            <p:ph type="sldNum" sz="quarter" idx="12"/>
          </p:nvPr>
        </p:nvSpPr>
        <p:spPr/>
        <p:txBody>
          <a:bodyPr/>
          <a:lstStyle/>
          <a:p>
            <a:fld id="{4737D6AF-2FA5-476A-AF60-7A8CDF2E2DFB}" type="slidenum">
              <a:rPr lang="en-US" smtClean="0"/>
              <a:pPr/>
              <a:t>19</a:t>
            </a:fld>
            <a:endParaRPr lang="en-US"/>
          </a:p>
        </p:txBody>
      </p:sp>
    </p:spTree>
    <p:extLst>
      <p:ext uri="{BB962C8B-B14F-4D97-AF65-F5344CB8AC3E}">
        <p14:creationId xmlns:p14="http://schemas.microsoft.com/office/powerpoint/2010/main" val="3199756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6F5689-AB36-4621-8403-40BFDA5F22AF}"/>
              </a:ext>
            </a:extLst>
          </p:cNvPr>
          <p:cNvSpPr>
            <a:spLocks noGrp="1"/>
          </p:cNvSpPr>
          <p:nvPr>
            <p:ph type="title"/>
          </p:nvPr>
        </p:nvSpPr>
        <p:spPr>
          <a:xfrm>
            <a:off x="685800" y="681038"/>
            <a:ext cx="10820400" cy="535035"/>
          </a:xfrm>
        </p:spPr>
        <p:txBody>
          <a:bodyPr/>
          <a:lstStyle/>
          <a:p>
            <a:r>
              <a:rPr lang="en-US" dirty="0"/>
              <a:t>In General</a:t>
            </a:r>
          </a:p>
        </p:txBody>
      </p:sp>
      <p:sp>
        <p:nvSpPr>
          <p:cNvPr id="3" name="Slide Number Placeholder 2">
            <a:extLst>
              <a:ext uri="{FF2B5EF4-FFF2-40B4-BE49-F238E27FC236}">
                <a16:creationId xmlns:a16="http://schemas.microsoft.com/office/drawing/2014/main" id="{5F9C1FB8-6456-4A2E-B752-E49039059C23}"/>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37D6AF-2FA5-476A-AF60-7A8CDF2E2DFB}" type="slidenum">
              <a:rPr kumimoji="0" lang="en-US" sz="900" b="0" i="0" u="none" strike="noStrike" kern="1200" cap="none" spc="0" normalizeH="0" baseline="0" noProof="0" smtClean="0">
                <a:ln>
                  <a:noFill/>
                </a:ln>
                <a:solidFill>
                  <a:srgbClr val="9EA7B0"/>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a:ln>
                <a:noFill/>
              </a:ln>
              <a:solidFill>
                <a:srgbClr val="9EA7B0"/>
              </a:solidFill>
              <a:effectLst/>
              <a:uLnTx/>
              <a:uFillTx/>
              <a:latin typeface="Arial" panose="020B0604020202020204" pitchFamily="34" charset="0"/>
              <a:ea typeface="+mn-ea"/>
              <a:cs typeface="+mn-cs"/>
            </a:endParaRPr>
          </a:p>
        </p:txBody>
      </p:sp>
      <p:sp>
        <p:nvSpPr>
          <p:cNvPr id="5" name="Rectangle 4"/>
          <p:cNvSpPr/>
          <p:nvPr/>
        </p:nvSpPr>
        <p:spPr>
          <a:xfrm>
            <a:off x="457200" y="1275150"/>
            <a:ext cx="10650532" cy="4524315"/>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5C5E5B"/>
                </a:solidFill>
                <a:effectLst/>
                <a:uLnTx/>
                <a:uFillTx/>
                <a:latin typeface="Arial" panose="020B0604020202020204"/>
                <a:ea typeface="+mn-ea"/>
                <a:cs typeface="+mn-cs"/>
              </a:rPr>
              <a:t>The economy is showing signs of stress/slowdown after 500bps of Fed hikes.</a:t>
            </a:r>
          </a:p>
          <a:p>
            <a:pPr marL="285750" indent="-285750">
              <a:buFont typeface="Arial" panose="020B0604020202020204" pitchFamily="34" charset="0"/>
              <a:buChar char="•"/>
            </a:pPr>
            <a:r>
              <a:rPr kumimoji="0" lang="en-US" sz="3200" b="0" i="0" u="none" strike="noStrike" kern="1200" cap="none" spc="0" normalizeH="0" baseline="0" noProof="0" dirty="0">
                <a:ln>
                  <a:noFill/>
                </a:ln>
                <a:solidFill>
                  <a:srgbClr val="5C5E5B"/>
                </a:solidFill>
                <a:effectLst/>
                <a:uLnTx/>
                <a:uFillTx/>
                <a:latin typeface="Arial" panose="020B0604020202020204"/>
                <a:ea typeface="+mn-ea"/>
                <a:cs typeface="+mn-cs"/>
              </a:rPr>
              <a:t>Inflation is cooling, but remains elevated. The Fed’s </a:t>
            </a:r>
            <a:r>
              <a:rPr kumimoji="0" lang="en-US" sz="3200" b="0" i="0" u="none" strike="noStrike" kern="1200" cap="none" spc="0" normalizeH="0" baseline="0" noProof="0" dirty="0" err="1">
                <a:ln>
                  <a:noFill/>
                </a:ln>
                <a:solidFill>
                  <a:srgbClr val="5C5E5B"/>
                </a:solidFill>
                <a:effectLst/>
                <a:uLnTx/>
                <a:uFillTx/>
                <a:latin typeface="Arial" panose="020B0604020202020204"/>
                <a:ea typeface="+mn-ea"/>
                <a:cs typeface="+mn-cs"/>
              </a:rPr>
              <a:t>Supercore</a:t>
            </a:r>
            <a:r>
              <a:rPr kumimoji="0" lang="en-US" sz="3200" b="0" i="0" u="none" strike="noStrike" kern="1200" cap="none" spc="0" normalizeH="0" baseline="0" noProof="0" dirty="0">
                <a:ln>
                  <a:noFill/>
                </a:ln>
                <a:solidFill>
                  <a:srgbClr val="5C5E5B"/>
                </a:solidFill>
                <a:effectLst/>
                <a:uLnTx/>
                <a:uFillTx/>
                <a:latin typeface="Arial" panose="020B0604020202020204"/>
                <a:ea typeface="+mn-ea"/>
                <a:cs typeface="+mn-cs"/>
              </a:rPr>
              <a:t> inflation measure is slowing.</a:t>
            </a:r>
          </a:p>
          <a:p>
            <a:pPr marL="285750" indent="-285750">
              <a:buFont typeface="Arial" panose="020B0604020202020204" pitchFamily="34" charset="0"/>
              <a:buChar char="•"/>
            </a:pPr>
            <a:r>
              <a:rPr lang="en-US" sz="3200" dirty="0">
                <a:solidFill>
                  <a:srgbClr val="5C5E5B"/>
                </a:solidFill>
                <a:latin typeface="Arial" panose="020B0604020202020204"/>
              </a:rPr>
              <a:t>Employment remains strong - underlying data is weaker.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5C5E5B"/>
                </a:solidFill>
                <a:effectLst/>
                <a:uLnTx/>
                <a:uFillTx/>
                <a:latin typeface="Arial" panose="020B0604020202020204"/>
                <a:ea typeface="+mn-ea"/>
                <a:cs typeface="+mn-cs"/>
              </a:rPr>
              <a:t>The Fed is expected to raise rates 25bps at the July meeting. When will they stop? When will they cut?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rgbClr val="5C5E5B"/>
                </a:solidFill>
                <a:latin typeface="Arial" panose="020B0604020202020204"/>
              </a:rPr>
              <a:t>We believe inflation and rates have peaked.</a:t>
            </a:r>
            <a:r>
              <a:rPr kumimoji="0" lang="en-US" sz="3200" b="0" i="0" u="none" strike="noStrike" kern="1200" cap="none" spc="0" normalizeH="0" baseline="0" noProof="0" dirty="0">
                <a:ln>
                  <a:noFill/>
                </a:ln>
                <a:solidFill>
                  <a:srgbClr val="5C5E5B"/>
                </a:solidFill>
                <a:effectLst/>
                <a:uLnTx/>
                <a:uFillTx/>
                <a:latin typeface="Arial" panose="020B0604020202020204"/>
                <a:ea typeface="+mn-ea"/>
                <a:cs typeface="+mn-cs"/>
              </a:rPr>
              <a:t> Pullbacks are buying opportunities. </a:t>
            </a:r>
          </a:p>
        </p:txBody>
      </p:sp>
    </p:spTree>
    <p:extLst>
      <p:ext uri="{BB962C8B-B14F-4D97-AF65-F5344CB8AC3E}">
        <p14:creationId xmlns:p14="http://schemas.microsoft.com/office/powerpoint/2010/main" val="11173815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347C20C-DD44-51C2-A0F3-ED47B954C025}"/>
              </a:ext>
            </a:extLst>
          </p:cNvPr>
          <p:cNvPicPr>
            <a:picLocks noChangeAspect="1"/>
          </p:cNvPicPr>
          <p:nvPr/>
        </p:nvPicPr>
        <p:blipFill>
          <a:blip r:embed="rId2"/>
          <a:stretch>
            <a:fillRect/>
          </a:stretch>
        </p:blipFill>
        <p:spPr>
          <a:xfrm>
            <a:off x="823912" y="1382675"/>
            <a:ext cx="10372914" cy="4794286"/>
          </a:xfrm>
          <a:prstGeom prst="rect">
            <a:avLst/>
          </a:prstGeom>
          <a:ln>
            <a:solidFill>
              <a:schemeClr val="accent6">
                <a:lumMod val="10000"/>
              </a:schemeClr>
            </a:solidFill>
          </a:ln>
        </p:spPr>
      </p:pic>
      <p:sp>
        <p:nvSpPr>
          <p:cNvPr id="4" name="Title 3">
            <a:extLst>
              <a:ext uri="{FF2B5EF4-FFF2-40B4-BE49-F238E27FC236}">
                <a16:creationId xmlns:a16="http://schemas.microsoft.com/office/drawing/2014/main" id="{AF6F5689-AB36-4621-8403-40BFDA5F22AF}"/>
              </a:ext>
            </a:extLst>
          </p:cNvPr>
          <p:cNvSpPr>
            <a:spLocks noGrp="1"/>
          </p:cNvSpPr>
          <p:nvPr>
            <p:ph type="title"/>
          </p:nvPr>
        </p:nvSpPr>
        <p:spPr>
          <a:xfrm>
            <a:off x="685800" y="681039"/>
            <a:ext cx="10820400" cy="565112"/>
          </a:xfrm>
        </p:spPr>
        <p:txBody>
          <a:bodyPr/>
          <a:lstStyle/>
          <a:p>
            <a:r>
              <a:rPr lang="en-US" dirty="0"/>
              <a:t>Curve Steepens During Recession</a:t>
            </a:r>
          </a:p>
        </p:txBody>
      </p:sp>
      <p:sp>
        <p:nvSpPr>
          <p:cNvPr id="3" name="Slide Number Placeholder 2">
            <a:extLst>
              <a:ext uri="{FF2B5EF4-FFF2-40B4-BE49-F238E27FC236}">
                <a16:creationId xmlns:a16="http://schemas.microsoft.com/office/drawing/2014/main" id="{5F9C1FB8-6456-4A2E-B752-E49039059C23}"/>
              </a:ext>
            </a:extLst>
          </p:cNvPr>
          <p:cNvSpPr>
            <a:spLocks noGrp="1"/>
          </p:cNvSpPr>
          <p:nvPr>
            <p:ph type="sldNum" sz="quarter" idx="12"/>
          </p:nvPr>
        </p:nvSpPr>
        <p:spPr/>
        <p:txBody>
          <a:bodyPr/>
          <a:lstStyle/>
          <a:p>
            <a:fld id="{4737D6AF-2FA5-476A-AF60-7A8CDF2E2DFB}" type="slidenum">
              <a:rPr lang="en-US" smtClean="0"/>
              <a:pPr/>
              <a:t>20</a:t>
            </a:fld>
            <a:endParaRPr lang="en-US"/>
          </a:p>
        </p:txBody>
      </p:sp>
    </p:spTree>
    <p:extLst>
      <p:ext uri="{BB962C8B-B14F-4D97-AF65-F5344CB8AC3E}">
        <p14:creationId xmlns:p14="http://schemas.microsoft.com/office/powerpoint/2010/main" val="24252816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B93D434-A54E-5008-BE08-029439BE6085}"/>
              </a:ext>
            </a:extLst>
          </p:cNvPr>
          <p:cNvPicPr>
            <a:picLocks noChangeAspect="1"/>
          </p:cNvPicPr>
          <p:nvPr/>
        </p:nvPicPr>
        <p:blipFill>
          <a:blip r:embed="rId3"/>
          <a:stretch>
            <a:fillRect/>
          </a:stretch>
        </p:blipFill>
        <p:spPr>
          <a:xfrm>
            <a:off x="685800" y="1292987"/>
            <a:ext cx="11164160" cy="4836526"/>
          </a:xfrm>
          <a:prstGeom prst="rect">
            <a:avLst/>
          </a:prstGeom>
        </p:spPr>
      </p:pic>
      <p:sp>
        <p:nvSpPr>
          <p:cNvPr id="4" name="Title 3">
            <a:extLst>
              <a:ext uri="{FF2B5EF4-FFF2-40B4-BE49-F238E27FC236}">
                <a16:creationId xmlns:a16="http://schemas.microsoft.com/office/drawing/2014/main" id="{AF6F5689-AB36-4621-8403-40BFDA5F22AF}"/>
              </a:ext>
            </a:extLst>
          </p:cNvPr>
          <p:cNvSpPr>
            <a:spLocks noGrp="1"/>
          </p:cNvSpPr>
          <p:nvPr>
            <p:ph type="title"/>
          </p:nvPr>
        </p:nvSpPr>
        <p:spPr>
          <a:xfrm>
            <a:off x="685800" y="681039"/>
            <a:ext cx="10820400" cy="565112"/>
          </a:xfrm>
          <a:solidFill>
            <a:schemeClr val="bg1"/>
          </a:solidFill>
        </p:spPr>
        <p:txBody>
          <a:bodyPr/>
          <a:lstStyle/>
          <a:p>
            <a:r>
              <a:rPr lang="en-US" dirty="0"/>
              <a:t>Investing in an Inverted Yield Curve</a:t>
            </a:r>
          </a:p>
        </p:txBody>
      </p:sp>
      <p:sp>
        <p:nvSpPr>
          <p:cNvPr id="3" name="Slide Number Placeholder 2">
            <a:extLst>
              <a:ext uri="{FF2B5EF4-FFF2-40B4-BE49-F238E27FC236}">
                <a16:creationId xmlns:a16="http://schemas.microsoft.com/office/drawing/2014/main" id="{5F9C1FB8-6456-4A2E-B752-E49039059C23}"/>
              </a:ext>
            </a:extLst>
          </p:cNvPr>
          <p:cNvSpPr>
            <a:spLocks noGrp="1"/>
          </p:cNvSpPr>
          <p:nvPr>
            <p:ph type="sldNum" sz="quarter" idx="12"/>
          </p:nvPr>
        </p:nvSpPr>
        <p:spPr/>
        <p:txBody>
          <a:bodyPr/>
          <a:lstStyle/>
          <a:p>
            <a:fld id="{4737D6AF-2FA5-476A-AF60-7A8CDF2E2DFB}" type="slidenum">
              <a:rPr lang="en-US" smtClean="0"/>
              <a:pPr/>
              <a:t>21</a:t>
            </a:fld>
            <a:endParaRPr lang="en-US"/>
          </a:p>
        </p:txBody>
      </p:sp>
    </p:spTree>
    <p:extLst>
      <p:ext uri="{BB962C8B-B14F-4D97-AF65-F5344CB8AC3E}">
        <p14:creationId xmlns:p14="http://schemas.microsoft.com/office/powerpoint/2010/main" val="9012564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B02A08-BDA0-A964-9C8A-32A1A6BD18B3}"/>
              </a:ext>
            </a:extLst>
          </p:cNvPr>
          <p:cNvPicPr>
            <a:picLocks noChangeAspect="1"/>
          </p:cNvPicPr>
          <p:nvPr/>
        </p:nvPicPr>
        <p:blipFill>
          <a:blip r:embed="rId3"/>
          <a:stretch>
            <a:fillRect/>
          </a:stretch>
        </p:blipFill>
        <p:spPr>
          <a:xfrm>
            <a:off x="698500" y="1344177"/>
            <a:ext cx="10904978" cy="4777949"/>
          </a:xfrm>
          <a:prstGeom prst="rect">
            <a:avLst/>
          </a:prstGeom>
        </p:spPr>
      </p:pic>
      <p:sp>
        <p:nvSpPr>
          <p:cNvPr id="4" name="Title 3">
            <a:extLst>
              <a:ext uri="{FF2B5EF4-FFF2-40B4-BE49-F238E27FC236}">
                <a16:creationId xmlns:a16="http://schemas.microsoft.com/office/drawing/2014/main" id="{AF6F5689-AB36-4621-8403-40BFDA5F22AF}"/>
              </a:ext>
            </a:extLst>
          </p:cNvPr>
          <p:cNvSpPr>
            <a:spLocks noGrp="1"/>
          </p:cNvSpPr>
          <p:nvPr>
            <p:ph type="title"/>
          </p:nvPr>
        </p:nvSpPr>
        <p:spPr>
          <a:xfrm>
            <a:off x="685800" y="681039"/>
            <a:ext cx="10820400" cy="565112"/>
          </a:xfrm>
        </p:spPr>
        <p:txBody>
          <a:bodyPr/>
          <a:lstStyle/>
          <a:p>
            <a:r>
              <a:rPr lang="en-US" dirty="0"/>
              <a:t>Investing in an Inverted Yield Curve</a:t>
            </a:r>
          </a:p>
        </p:txBody>
      </p:sp>
      <p:sp>
        <p:nvSpPr>
          <p:cNvPr id="3" name="Slide Number Placeholder 2">
            <a:extLst>
              <a:ext uri="{FF2B5EF4-FFF2-40B4-BE49-F238E27FC236}">
                <a16:creationId xmlns:a16="http://schemas.microsoft.com/office/drawing/2014/main" id="{5F9C1FB8-6456-4A2E-B752-E49039059C23}"/>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37D6AF-2FA5-476A-AF60-7A8CDF2E2DFB}" type="slidenum">
              <a:rPr kumimoji="0" lang="en-US" sz="900" b="0" i="0" u="none" strike="noStrike" kern="1200" cap="none" spc="0" normalizeH="0" baseline="0" noProof="0" smtClean="0">
                <a:ln>
                  <a:noFill/>
                </a:ln>
                <a:solidFill>
                  <a:srgbClr val="9EA7B0"/>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US" sz="900" b="0" i="0" u="none" strike="noStrike" kern="1200" cap="none" spc="0" normalizeH="0" baseline="0" noProof="0">
              <a:ln>
                <a:noFill/>
              </a:ln>
              <a:solidFill>
                <a:srgbClr val="9EA7B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964723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32B6B0F-ABDD-E656-05D3-22039DB37A7C}"/>
              </a:ext>
            </a:extLst>
          </p:cNvPr>
          <p:cNvPicPr>
            <a:picLocks noChangeAspect="1"/>
          </p:cNvPicPr>
          <p:nvPr/>
        </p:nvPicPr>
        <p:blipFill>
          <a:blip r:embed="rId3"/>
          <a:stretch>
            <a:fillRect/>
          </a:stretch>
        </p:blipFill>
        <p:spPr>
          <a:xfrm>
            <a:off x="698499" y="1318744"/>
            <a:ext cx="10883902" cy="4767952"/>
          </a:xfrm>
          <a:prstGeom prst="rect">
            <a:avLst/>
          </a:prstGeom>
        </p:spPr>
      </p:pic>
      <p:sp>
        <p:nvSpPr>
          <p:cNvPr id="4" name="Title 3">
            <a:extLst>
              <a:ext uri="{FF2B5EF4-FFF2-40B4-BE49-F238E27FC236}">
                <a16:creationId xmlns:a16="http://schemas.microsoft.com/office/drawing/2014/main" id="{AF6F5689-AB36-4621-8403-40BFDA5F22AF}"/>
              </a:ext>
            </a:extLst>
          </p:cNvPr>
          <p:cNvSpPr>
            <a:spLocks noGrp="1"/>
          </p:cNvSpPr>
          <p:nvPr>
            <p:ph type="title"/>
          </p:nvPr>
        </p:nvSpPr>
        <p:spPr>
          <a:xfrm>
            <a:off x="685800" y="681039"/>
            <a:ext cx="10820400" cy="565112"/>
          </a:xfrm>
          <a:solidFill>
            <a:schemeClr val="bg1"/>
          </a:solidFill>
        </p:spPr>
        <p:txBody>
          <a:bodyPr/>
          <a:lstStyle/>
          <a:p>
            <a:r>
              <a:rPr lang="en-US" dirty="0"/>
              <a:t>Investing in an Inverted Yield Curve</a:t>
            </a:r>
          </a:p>
        </p:txBody>
      </p:sp>
      <p:sp>
        <p:nvSpPr>
          <p:cNvPr id="3" name="Slide Number Placeholder 2">
            <a:extLst>
              <a:ext uri="{FF2B5EF4-FFF2-40B4-BE49-F238E27FC236}">
                <a16:creationId xmlns:a16="http://schemas.microsoft.com/office/drawing/2014/main" id="{5F9C1FB8-6456-4A2E-B752-E49039059C23}"/>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37D6AF-2FA5-476A-AF60-7A8CDF2E2DFB}" type="slidenum">
              <a:rPr kumimoji="0" lang="en-US" sz="900" b="0" i="0" u="none" strike="noStrike" kern="1200" cap="none" spc="0" normalizeH="0" baseline="0" noProof="0" smtClean="0">
                <a:ln>
                  <a:noFill/>
                </a:ln>
                <a:solidFill>
                  <a:srgbClr val="9EA7B0"/>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US" sz="900" b="0" i="0" u="none" strike="noStrike" kern="1200" cap="none" spc="0" normalizeH="0" baseline="0" noProof="0">
              <a:ln>
                <a:noFill/>
              </a:ln>
              <a:solidFill>
                <a:srgbClr val="9EA7B0"/>
              </a:solidFill>
              <a:effectLst/>
              <a:uLnTx/>
              <a:uFillTx/>
              <a:latin typeface="Arial" panose="020B0604020202020204" pitchFamily="34" charset="0"/>
              <a:ea typeface="+mn-ea"/>
              <a:cs typeface="+mn-cs"/>
            </a:endParaRPr>
          </a:p>
        </p:txBody>
      </p:sp>
      <p:sp>
        <p:nvSpPr>
          <p:cNvPr id="11" name="Oval 10">
            <a:extLst>
              <a:ext uri="{FF2B5EF4-FFF2-40B4-BE49-F238E27FC236}">
                <a16:creationId xmlns:a16="http://schemas.microsoft.com/office/drawing/2014/main" id="{6814DB0F-836F-BC33-8A11-0BA30372A9AA}"/>
              </a:ext>
            </a:extLst>
          </p:cNvPr>
          <p:cNvSpPr/>
          <p:nvPr/>
        </p:nvSpPr>
        <p:spPr>
          <a:xfrm>
            <a:off x="6400800" y="1981200"/>
            <a:ext cx="3352800" cy="1067636"/>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538125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C549FEB-9DF6-388F-2DB0-82B5116BD10E}"/>
              </a:ext>
            </a:extLst>
          </p:cNvPr>
          <p:cNvPicPr>
            <a:picLocks noChangeAspect="1"/>
          </p:cNvPicPr>
          <p:nvPr/>
        </p:nvPicPr>
        <p:blipFill>
          <a:blip r:embed="rId2"/>
          <a:stretch>
            <a:fillRect/>
          </a:stretch>
        </p:blipFill>
        <p:spPr>
          <a:xfrm>
            <a:off x="823913" y="1382674"/>
            <a:ext cx="10372914" cy="4794285"/>
          </a:xfrm>
          <a:prstGeom prst="rect">
            <a:avLst/>
          </a:prstGeom>
          <a:ln>
            <a:solidFill>
              <a:schemeClr val="accent6">
                <a:lumMod val="10000"/>
              </a:schemeClr>
            </a:solidFill>
          </a:ln>
        </p:spPr>
      </p:pic>
      <p:sp>
        <p:nvSpPr>
          <p:cNvPr id="4" name="Title 3">
            <a:extLst>
              <a:ext uri="{FF2B5EF4-FFF2-40B4-BE49-F238E27FC236}">
                <a16:creationId xmlns:a16="http://schemas.microsoft.com/office/drawing/2014/main" id="{AF6F5689-AB36-4621-8403-40BFDA5F22AF}"/>
              </a:ext>
            </a:extLst>
          </p:cNvPr>
          <p:cNvSpPr>
            <a:spLocks noGrp="1"/>
          </p:cNvSpPr>
          <p:nvPr>
            <p:ph type="title"/>
          </p:nvPr>
        </p:nvSpPr>
        <p:spPr>
          <a:xfrm>
            <a:off x="685800" y="681039"/>
            <a:ext cx="10820400" cy="565112"/>
          </a:xfrm>
        </p:spPr>
        <p:txBody>
          <a:bodyPr/>
          <a:lstStyle/>
          <a:p>
            <a:r>
              <a:rPr lang="en-US" dirty="0"/>
              <a:t>Government Investment Pools and Fed Funds</a:t>
            </a:r>
          </a:p>
        </p:txBody>
      </p:sp>
      <p:sp>
        <p:nvSpPr>
          <p:cNvPr id="3" name="Slide Number Placeholder 2">
            <a:extLst>
              <a:ext uri="{FF2B5EF4-FFF2-40B4-BE49-F238E27FC236}">
                <a16:creationId xmlns:a16="http://schemas.microsoft.com/office/drawing/2014/main" id="{5F9C1FB8-6456-4A2E-B752-E49039059C23}"/>
              </a:ext>
            </a:extLst>
          </p:cNvPr>
          <p:cNvSpPr>
            <a:spLocks noGrp="1"/>
          </p:cNvSpPr>
          <p:nvPr>
            <p:ph type="sldNum" sz="quarter" idx="12"/>
          </p:nvPr>
        </p:nvSpPr>
        <p:spPr/>
        <p:txBody>
          <a:bodyPr/>
          <a:lstStyle/>
          <a:p>
            <a:fld id="{4737D6AF-2FA5-476A-AF60-7A8CDF2E2DFB}" type="slidenum">
              <a:rPr lang="en-US" smtClean="0"/>
              <a:pPr/>
              <a:t>24</a:t>
            </a:fld>
            <a:endParaRPr lang="en-US"/>
          </a:p>
        </p:txBody>
      </p:sp>
    </p:spTree>
    <p:extLst>
      <p:ext uri="{BB962C8B-B14F-4D97-AF65-F5344CB8AC3E}">
        <p14:creationId xmlns:p14="http://schemas.microsoft.com/office/powerpoint/2010/main" val="1333430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6F5689-AB36-4621-8403-40BFDA5F22AF}"/>
              </a:ext>
            </a:extLst>
          </p:cNvPr>
          <p:cNvSpPr>
            <a:spLocks noGrp="1"/>
          </p:cNvSpPr>
          <p:nvPr>
            <p:ph type="title"/>
          </p:nvPr>
        </p:nvSpPr>
        <p:spPr>
          <a:xfrm>
            <a:off x="685800" y="681039"/>
            <a:ext cx="10820400" cy="565112"/>
          </a:xfrm>
          <a:solidFill>
            <a:schemeClr val="bg1"/>
          </a:solidFill>
        </p:spPr>
        <p:txBody>
          <a:bodyPr/>
          <a:lstStyle/>
          <a:p>
            <a:r>
              <a:rPr lang="en-US" dirty="0"/>
              <a:t>Treasury Returns – Two-Year Horizon</a:t>
            </a:r>
          </a:p>
        </p:txBody>
      </p:sp>
      <p:sp>
        <p:nvSpPr>
          <p:cNvPr id="3" name="Slide Number Placeholder 2">
            <a:extLst>
              <a:ext uri="{FF2B5EF4-FFF2-40B4-BE49-F238E27FC236}">
                <a16:creationId xmlns:a16="http://schemas.microsoft.com/office/drawing/2014/main" id="{5F9C1FB8-6456-4A2E-B752-E49039059C23}"/>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37D6AF-2FA5-476A-AF60-7A8CDF2E2DFB}" type="slidenum">
              <a:rPr kumimoji="0" lang="en-US" sz="900" b="0" i="0" u="none" strike="noStrike" kern="1200" cap="none" spc="0" normalizeH="0" baseline="0" noProof="0" smtClean="0">
                <a:ln>
                  <a:noFill/>
                </a:ln>
                <a:solidFill>
                  <a:srgbClr val="9EA7B0"/>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US" sz="900" b="0" i="0" u="none" strike="noStrike" kern="1200" cap="none" spc="0" normalizeH="0" baseline="0" noProof="0">
              <a:ln>
                <a:noFill/>
              </a:ln>
              <a:solidFill>
                <a:srgbClr val="9EA7B0"/>
              </a:solidFill>
              <a:effectLst/>
              <a:uLnTx/>
              <a:uFillTx/>
              <a:latin typeface="Arial" panose="020B0604020202020204" pitchFamily="34" charset="0"/>
              <a:ea typeface="+mn-ea"/>
              <a:cs typeface="+mn-cs"/>
            </a:endParaRPr>
          </a:p>
        </p:txBody>
      </p:sp>
      <p:pic>
        <p:nvPicPr>
          <p:cNvPr id="6" name="Picture 5">
            <a:extLst>
              <a:ext uri="{FF2B5EF4-FFF2-40B4-BE49-F238E27FC236}">
                <a16:creationId xmlns:a16="http://schemas.microsoft.com/office/drawing/2014/main" id="{33137CA3-A8F4-7EC7-1792-6813EE726C4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1371600"/>
            <a:ext cx="9448800" cy="4495800"/>
          </a:xfrm>
          <a:prstGeom prst="rect">
            <a:avLst/>
          </a:prstGeom>
          <a:noFill/>
          <a:ln>
            <a:noFill/>
          </a:ln>
        </p:spPr>
      </p:pic>
    </p:spTree>
    <p:extLst>
      <p:ext uri="{BB962C8B-B14F-4D97-AF65-F5344CB8AC3E}">
        <p14:creationId xmlns:p14="http://schemas.microsoft.com/office/powerpoint/2010/main" val="9386168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6F5689-AB36-4621-8403-40BFDA5F22AF}"/>
              </a:ext>
            </a:extLst>
          </p:cNvPr>
          <p:cNvSpPr>
            <a:spLocks noGrp="1"/>
          </p:cNvSpPr>
          <p:nvPr>
            <p:ph type="title"/>
          </p:nvPr>
        </p:nvSpPr>
        <p:spPr>
          <a:xfrm>
            <a:off x="685800" y="681038"/>
            <a:ext cx="10820400" cy="535035"/>
          </a:xfrm>
        </p:spPr>
        <p:txBody>
          <a:bodyPr/>
          <a:lstStyle/>
          <a:p>
            <a:r>
              <a:rPr lang="en-US" dirty="0"/>
              <a:t>Summary</a:t>
            </a:r>
          </a:p>
        </p:txBody>
      </p:sp>
      <p:sp>
        <p:nvSpPr>
          <p:cNvPr id="3" name="Slide Number Placeholder 2">
            <a:extLst>
              <a:ext uri="{FF2B5EF4-FFF2-40B4-BE49-F238E27FC236}">
                <a16:creationId xmlns:a16="http://schemas.microsoft.com/office/drawing/2014/main" id="{5F9C1FB8-6456-4A2E-B752-E49039059C23}"/>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37D6AF-2FA5-476A-AF60-7A8CDF2E2DFB}" type="slidenum">
              <a:rPr kumimoji="0" lang="en-US" sz="900" b="0" i="0" u="none" strike="noStrike" kern="1200" cap="none" spc="0" normalizeH="0" baseline="0" noProof="0" smtClean="0">
                <a:ln>
                  <a:noFill/>
                </a:ln>
                <a:solidFill>
                  <a:srgbClr val="9EA7B0"/>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US" sz="900" b="0" i="0" u="none" strike="noStrike" kern="1200" cap="none" spc="0" normalizeH="0" baseline="0" noProof="0">
              <a:ln>
                <a:noFill/>
              </a:ln>
              <a:solidFill>
                <a:srgbClr val="9EA7B0"/>
              </a:solidFill>
              <a:effectLst/>
              <a:uLnTx/>
              <a:uFillTx/>
              <a:latin typeface="Arial" panose="020B0604020202020204" pitchFamily="34" charset="0"/>
              <a:ea typeface="+mn-ea"/>
              <a:cs typeface="+mn-cs"/>
            </a:endParaRPr>
          </a:p>
        </p:txBody>
      </p:sp>
      <p:sp>
        <p:nvSpPr>
          <p:cNvPr id="5" name="Rectangle 4"/>
          <p:cNvSpPr/>
          <p:nvPr/>
        </p:nvSpPr>
        <p:spPr>
          <a:xfrm>
            <a:off x="381000" y="1216073"/>
            <a:ext cx="10668000" cy="5493812"/>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700" b="0" i="0" u="none" strike="noStrike" kern="1200" cap="none" spc="0" normalizeH="0" baseline="0" noProof="0" dirty="0">
                <a:ln>
                  <a:noFill/>
                </a:ln>
                <a:solidFill>
                  <a:srgbClr val="5C5E5B"/>
                </a:solidFill>
                <a:effectLst/>
                <a:uLnTx/>
                <a:uFillTx/>
                <a:latin typeface="Arial" panose="020B0604020202020204"/>
                <a:ea typeface="+mn-ea"/>
                <a:cs typeface="+mn-cs"/>
              </a:rPr>
              <a:t>The Fed </a:t>
            </a:r>
            <a:r>
              <a:rPr lang="en-US" sz="2700" dirty="0">
                <a:solidFill>
                  <a:srgbClr val="5C5E5B"/>
                </a:solidFill>
                <a:latin typeface="Arial" panose="020B0604020202020204"/>
              </a:rPr>
              <a:t>is not likely to end rate hikes until later this year. They want to see more disinflation from services. </a:t>
            </a:r>
            <a:endParaRPr kumimoji="0" lang="en-US" sz="2700" b="0" i="0" u="none" strike="noStrike" kern="1200" cap="none" spc="0" normalizeH="0" baseline="0" noProof="0" dirty="0">
              <a:ln>
                <a:noFill/>
              </a:ln>
              <a:solidFill>
                <a:srgbClr val="5C5E5B"/>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700" b="0" i="0" u="none" strike="noStrike" kern="1200" cap="none" spc="0" normalizeH="0" baseline="0" noProof="0" dirty="0">
                <a:ln>
                  <a:noFill/>
                </a:ln>
                <a:solidFill>
                  <a:srgbClr val="5C5E5B"/>
                </a:solidFill>
                <a:effectLst/>
                <a:uLnTx/>
                <a:uFillTx/>
                <a:latin typeface="Arial" panose="020B0604020202020204"/>
                <a:ea typeface="+mn-ea"/>
                <a:cs typeface="+mn-cs"/>
              </a:rPr>
              <a:t>Inflation is no longer being funded by stimulus and supply chain problems have eased – easing price pressures.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700" b="0" i="0" u="none" strike="noStrike" kern="1200" cap="none" spc="0" normalizeH="0" baseline="0" noProof="0" dirty="0">
                <a:ln>
                  <a:noFill/>
                </a:ln>
                <a:solidFill>
                  <a:srgbClr val="5C5E5B"/>
                </a:solidFill>
                <a:effectLst/>
                <a:uLnTx/>
                <a:uFillTx/>
                <a:latin typeface="Arial" panose="020B0604020202020204"/>
                <a:ea typeface="+mn-ea"/>
                <a:cs typeface="+mn-cs"/>
              </a:rPr>
              <a:t>Underlying data, including increasing layoffs, fewer job openings show employment is weakening.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700" b="0" i="0" u="none" strike="noStrike" kern="1200" cap="none" spc="0" normalizeH="0" baseline="0" noProof="0" dirty="0">
                <a:ln>
                  <a:noFill/>
                </a:ln>
                <a:solidFill>
                  <a:srgbClr val="5C5E5B"/>
                </a:solidFill>
                <a:effectLst/>
                <a:uLnTx/>
                <a:uFillTx/>
                <a:latin typeface="Arial" panose="020B0604020202020204"/>
                <a:ea typeface="+mn-ea"/>
                <a:cs typeface="+mn-cs"/>
              </a:rPr>
              <a:t>The Fed is </a:t>
            </a:r>
            <a:r>
              <a:rPr lang="en-US" sz="2700" dirty="0">
                <a:solidFill>
                  <a:srgbClr val="5C5E5B"/>
                </a:solidFill>
                <a:latin typeface="Arial" panose="020B0604020202020204"/>
              </a:rPr>
              <a:t>projected to raise rates by another 25-50bps</a:t>
            </a:r>
            <a:r>
              <a:rPr kumimoji="0" lang="en-US" sz="2700" b="0" i="0" u="none" strike="noStrike" kern="1200" cap="none" spc="0" normalizeH="0" baseline="0" noProof="0" dirty="0">
                <a:ln>
                  <a:noFill/>
                </a:ln>
                <a:solidFill>
                  <a:srgbClr val="5C5E5B"/>
                </a:solidFill>
                <a:effectLst/>
                <a:uLnTx/>
                <a:uFillTx/>
                <a:latin typeface="Arial" panose="020B0604020202020204"/>
                <a:ea typeface="+mn-ea"/>
                <a:cs typeface="+mn-cs"/>
              </a:rPr>
              <a:t>. Unless banking stresses </a:t>
            </a:r>
            <a:r>
              <a:rPr lang="en-US" sz="2700" dirty="0">
                <a:solidFill>
                  <a:srgbClr val="5C5E5B"/>
                </a:solidFill>
                <a:latin typeface="Arial" panose="020B0604020202020204"/>
              </a:rPr>
              <a:t>worsen </a:t>
            </a:r>
            <a:r>
              <a:rPr kumimoji="0" lang="en-US" sz="2700" b="0" i="0" u="none" strike="noStrike" kern="1200" cap="none" spc="0" normalizeH="0" baseline="0" noProof="0" dirty="0">
                <a:ln>
                  <a:noFill/>
                </a:ln>
                <a:solidFill>
                  <a:srgbClr val="5C5E5B"/>
                </a:solidFill>
                <a:effectLst/>
                <a:uLnTx/>
                <a:uFillTx/>
                <a:latin typeface="Arial" panose="020B0604020202020204"/>
                <a:ea typeface="+mn-ea"/>
                <a:cs typeface="+mn-cs"/>
              </a:rPr>
              <a:t>or inflation makes a sudden drop, the Fed will not likely ease until Q1 2024.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700" b="0" i="0" u="none" strike="noStrike" kern="1200" cap="none" spc="0" normalizeH="0" baseline="0" noProof="0" dirty="0">
                <a:ln>
                  <a:noFill/>
                </a:ln>
                <a:solidFill>
                  <a:srgbClr val="5C5E5B"/>
                </a:solidFill>
                <a:effectLst/>
                <a:uLnTx/>
                <a:uFillTx/>
                <a:latin typeface="Arial" panose="020B0604020202020204"/>
                <a:ea typeface="+mn-ea"/>
                <a:cs typeface="+mn-cs"/>
              </a:rPr>
              <a:t>We like owning longer dated maturities in anticipation of the Fed ending rate hikes.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700" b="0" i="0" u="none" strike="noStrike" kern="1200" cap="none" spc="0" normalizeH="0" baseline="0" noProof="0" dirty="0">
                <a:ln>
                  <a:noFill/>
                </a:ln>
                <a:solidFill>
                  <a:srgbClr val="5C5E5B"/>
                </a:solidFill>
                <a:effectLst/>
                <a:uLnTx/>
                <a:uFillTx/>
                <a:latin typeface="Arial" panose="020B0604020202020204"/>
                <a:ea typeface="+mn-ea"/>
                <a:cs typeface="+mn-cs"/>
              </a:rPr>
              <a:t>A recession is likely in 2024, after the Fed begins to ease.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700" b="0" i="0" u="none" strike="noStrike" kern="1200" cap="none" spc="0" normalizeH="0" baseline="0" noProof="0" dirty="0">
              <a:ln>
                <a:noFill/>
              </a:ln>
              <a:solidFill>
                <a:srgbClr val="5C5E5B"/>
              </a:solidFill>
              <a:effectLst/>
              <a:uLnTx/>
              <a:uFillTx/>
              <a:latin typeface="Arial" panose="020B0604020202020204"/>
              <a:ea typeface="+mn-ea"/>
              <a:cs typeface="+mn-cs"/>
            </a:endParaRPr>
          </a:p>
        </p:txBody>
      </p:sp>
    </p:spTree>
    <p:extLst>
      <p:ext uri="{BB962C8B-B14F-4D97-AF65-F5344CB8AC3E}">
        <p14:creationId xmlns:p14="http://schemas.microsoft.com/office/powerpoint/2010/main" val="9418830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6F5689-AB36-4621-8403-40BFDA5F22AF}"/>
              </a:ext>
            </a:extLst>
          </p:cNvPr>
          <p:cNvSpPr>
            <a:spLocks noGrp="1"/>
          </p:cNvSpPr>
          <p:nvPr>
            <p:ph type="title"/>
          </p:nvPr>
        </p:nvSpPr>
        <p:spPr/>
        <p:txBody>
          <a:bodyPr/>
          <a:lstStyle/>
          <a:p>
            <a:r>
              <a:rPr lang="en-US" dirty="0"/>
              <a:t>DISCLAIMERS AND DISCLOSURES</a:t>
            </a:r>
          </a:p>
        </p:txBody>
      </p:sp>
      <p:sp>
        <p:nvSpPr>
          <p:cNvPr id="3" name="Slide Number Placeholder 2">
            <a:extLst>
              <a:ext uri="{FF2B5EF4-FFF2-40B4-BE49-F238E27FC236}">
                <a16:creationId xmlns:a16="http://schemas.microsoft.com/office/drawing/2014/main" id="{5F9C1FB8-6456-4A2E-B752-E49039059C23}"/>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37D6AF-2FA5-476A-AF60-7A8CDF2E2DFB}" type="slidenum">
              <a:rPr kumimoji="0" lang="en-US" sz="900" b="0" i="0" u="none" strike="noStrike" kern="1200" cap="none" spc="0" normalizeH="0" baseline="0" noProof="0" smtClean="0">
                <a:ln>
                  <a:noFill/>
                </a:ln>
                <a:solidFill>
                  <a:srgbClr val="9EA7B0"/>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US" sz="900" b="0" i="0" u="none" strike="noStrike" kern="1200" cap="none" spc="0" normalizeH="0" baseline="0" noProof="0">
              <a:ln>
                <a:noFill/>
              </a:ln>
              <a:solidFill>
                <a:srgbClr val="9EA7B0"/>
              </a:solidFill>
              <a:effectLst/>
              <a:uLnTx/>
              <a:uFillTx/>
              <a:latin typeface="Arial" panose="020B0604020202020204" pitchFamily="34" charset="0"/>
              <a:ea typeface="+mn-ea"/>
              <a:cs typeface="+mn-cs"/>
            </a:endParaRPr>
          </a:p>
        </p:txBody>
      </p:sp>
      <p:sp>
        <p:nvSpPr>
          <p:cNvPr id="5" name="Content Placeholder 4"/>
          <p:cNvSpPr>
            <a:spLocks noGrp="1"/>
          </p:cNvSpPr>
          <p:nvPr>
            <p:ph idx="1"/>
          </p:nvPr>
        </p:nvSpPr>
        <p:spPr/>
        <p:txBody>
          <a:bodyPr/>
          <a:lstStyle/>
          <a:p>
            <a:pPr marL="0" indent="0">
              <a:buNone/>
            </a:pPr>
            <a:r>
              <a:rPr lang="en-US" dirty="0">
                <a:solidFill>
                  <a:srgbClr val="000000"/>
                </a:solidFill>
                <a:latin typeface="Arial" pitchFamily="34" charset="0"/>
                <a:cs typeface="Arial" pitchFamily="34" charset="0"/>
              </a:rPr>
              <a:t>The information contained herein is based on sources considered to be reliable but is not represented to be complete and its accuracy is not guaranteed. The opinions expressed herein reflect the judgment of the author at this date and are subject to change without notice and are not a complete analysis of every material fact respecting any company, industry or security. Raymond James &amp; Associates, Inc. and affiliates and their officers, directors, shareholders and employees and members of their families may make investments in a company or securities mentioned herein before, after or concurrently with the publication of this report. Raymond James &amp; Associates, Inc. may from time to time perform or seek to perform investment banking or other services for, or solicit investment banking or other services from any company, person or entities mentioned herein. Neither the information nor any opinion expressed herein constitutes a solicitation for the purchase or sale of any security. Raymond James &amp; Associates, Inc. makes no representation as to the legal, tax, credit, or accounting treatment of any transactions mentioned herein, or any other effects such transactions may have on you and your affiliates or any other parties to such transactions and their respective affiliates. You should consult with your own advisors as to such matters. </a:t>
            </a:r>
          </a:p>
          <a:p>
            <a:endParaRPr lang="en-US" dirty="0"/>
          </a:p>
        </p:txBody>
      </p:sp>
    </p:spTree>
    <p:extLst>
      <p:ext uri="{BB962C8B-B14F-4D97-AF65-F5344CB8AC3E}">
        <p14:creationId xmlns:p14="http://schemas.microsoft.com/office/powerpoint/2010/main" val="726587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44B93A-D63E-E412-F7A2-366CE2560E67}"/>
              </a:ext>
            </a:extLst>
          </p:cNvPr>
          <p:cNvPicPr>
            <a:picLocks noChangeAspect="1"/>
          </p:cNvPicPr>
          <p:nvPr/>
        </p:nvPicPr>
        <p:blipFill>
          <a:blip r:embed="rId2"/>
          <a:stretch>
            <a:fillRect/>
          </a:stretch>
        </p:blipFill>
        <p:spPr>
          <a:xfrm>
            <a:off x="823912" y="1382674"/>
            <a:ext cx="10377268" cy="4794286"/>
          </a:xfrm>
          <a:prstGeom prst="rect">
            <a:avLst/>
          </a:prstGeom>
          <a:ln>
            <a:solidFill>
              <a:schemeClr val="accent6">
                <a:lumMod val="10000"/>
              </a:schemeClr>
            </a:solidFill>
          </a:ln>
        </p:spPr>
      </p:pic>
      <p:sp>
        <p:nvSpPr>
          <p:cNvPr id="4" name="Title 3">
            <a:extLst>
              <a:ext uri="{FF2B5EF4-FFF2-40B4-BE49-F238E27FC236}">
                <a16:creationId xmlns:a16="http://schemas.microsoft.com/office/drawing/2014/main" id="{AF6F5689-AB36-4621-8403-40BFDA5F22AF}"/>
              </a:ext>
            </a:extLst>
          </p:cNvPr>
          <p:cNvSpPr>
            <a:spLocks noGrp="1"/>
          </p:cNvSpPr>
          <p:nvPr>
            <p:ph type="title"/>
          </p:nvPr>
        </p:nvSpPr>
        <p:spPr>
          <a:xfrm>
            <a:off x="685800" y="681039"/>
            <a:ext cx="10820400" cy="565112"/>
          </a:xfrm>
        </p:spPr>
        <p:txBody>
          <a:bodyPr/>
          <a:lstStyle/>
          <a:p>
            <a:r>
              <a:rPr lang="en-US" dirty="0"/>
              <a:t>PMIs are Showing Weakness</a:t>
            </a:r>
          </a:p>
        </p:txBody>
      </p:sp>
      <p:sp>
        <p:nvSpPr>
          <p:cNvPr id="3" name="Slide Number Placeholder 2">
            <a:extLst>
              <a:ext uri="{FF2B5EF4-FFF2-40B4-BE49-F238E27FC236}">
                <a16:creationId xmlns:a16="http://schemas.microsoft.com/office/drawing/2014/main" id="{5F9C1FB8-6456-4A2E-B752-E49039059C23}"/>
              </a:ext>
            </a:extLst>
          </p:cNvPr>
          <p:cNvSpPr>
            <a:spLocks noGrp="1"/>
          </p:cNvSpPr>
          <p:nvPr>
            <p:ph type="sldNum" sz="quarter" idx="12"/>
          </p:nvPr>
        </p:nvSpPr>
        <p:spPr/>
        <p:txBody>
          <a:bodyPr/>
          <a:lstStyle/>
          <a:p>
            <a:fld id="{4737D6AF-2FA5-476A-AF60-7A8CDF2E2DFB}" type="slidenum">
              <a:rPr lang="en-US" smtClean="0"/>
              <a:pPr/>
              <a:t>3</a:t>
            </a:fld>
            <a:endParaRPr lang="en-US" dirty="0"/>
          </a:p>
        </p:txBody>
      </p:sp>
    </p:spTree>
    <p:extLst>
      <p:ext uri="{BB962C8B-B14F-4D97-AF65-F5344CB8AC3E}">
        <p14:creationId xmlns:p14="http://schemas.microsoft.com/office/powerpoint/2010/main" val="4138690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66ACF25-D468-78CA-707D-2535DF42D516}"/>
              </a:ext>
            </a:extLst>
          </p:cNvPr>
          <p:cNvPicPr>
            <a:picLocks noChangeAspect="1"/>
          </p:cNvPicPr>
          <p:nvPr/>
        </p:nvPicPr>
        <p:blipFill>
          <a:blip r:embed="rId2"/>
          <a:stretch>
            <a:fillRect/>
          </a:stretch>
        </p:blipFill>
        <p:spPr>
          <a:xfrm>
            <a:off x="823911" y="1372516"/>
            <a:ext cx="10377269" cy="4794286"/>
          </a:xfrm>
          <a:prstGeom prst="rect">
            <a:avLst/>
          </a:prstGeom>
          <a:ln>
            <a:solidFill>
              <a:schemeClr val="accent6">
                <a:lumMod val="10000"/>
              </a:schemeClr>
            </a:solidFill>
          </a:ln>
        </p:spPr>
      </p:pic>
      <p:sp>
        <p:nvSpPr>
          <p:cNvPr id="4" name="Title 3">
            <a:extLst>
              <a:ext uri="{FF2B5EF4-FFF2-40B4-BE49-F238E27FC236}">
                <a16:creationId xmlns:a16="http://schemas.microsoft.com/office/drawing/2014/main" id="{AF6F5689-AB36-4621-8403-40BFDA5F22AF}"/>
              </a:ext>
            </a:extLst>
          </p:cNvPr>
          <p:cNvSpPr>
            <a:spLocks noGrp="1"/>
          </p:cNvSpPr>
          <p:nvPr>
            <p:ph type="title"/>
          </p:nvPr>
        </p:nvSpPr>
        <p:spPr>
          <a:xfrm>
            <a:off x="685800" y="681039"/>
            <a:ext cx="10820400" cy="565112"/>
          </a:xfrm>
        </p:spPr>
        <p:txBody>
          <a:bodyPr/>
          <a:lstStyle/>
          <a:p>
            <a:r>
              <a:rPr lang="en-US" dirty="0"/>
              <a:t>Backorders and Inventories - Too Much Inventory</a:t>
            </a:r>
          </a:p>
        </p:txBody>
      </p:sp>
      <p:sp>
        <p:nvSpPr>
          <p:cNvPr id="3" name="Slide Number Placeholder 2">
            <a:extLst>
              <a:ext uri="{FF2B5EF4-FFF2-40B4-BE49-F238E27FC236}">
                <a16:creationId xmlns:a16="http://schemas.microsoft.com/office/drawing/2014/main" id="{5F9C1FB8-6456-4A2E-B752-E49039059C23}"/>
              </a:ext>
            </a:extLst>
          </p:cNvPr>
          <p:cNvSpPr>
            <a:spLocks noGrp="1"/>
          </p:cNvSpPr>
          <p:nvPr>
            <p:ph type="sldNum" sz="quarter" idx="12"/>
          </p:nvPr>
        </p:nvSpPr>
        <p:spPr/>
        <p:txBody>
          <a:bodyPr/>
          <a:lstStyle/>
          <a:p>
            <a:fld id="{4737D6AF-2FA5-476A-AF60-7A8CDF2E2DFB}" type="slidenum">
              <a:rPr lang="en-US" smtClean="0"/>
              <a:pPr/>
              <a:t>4</a:t>
            </a:fld>
            <a:endParaRPr lang="en-US" dirty="0"/>
          </a:p>
        </p:txBody>
      </p:sp>
    </p:spTree>
    <p:extLst>
      <p:ext uri="{BB962C8B-B14F-4D97-AF65-F5344CB8AC3E}">
        <p14:creationId xmlns:p14="http://schemas.microsoft.com/office/powerpoint/2010/main" val="419327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E07E168-2E60-6166-DB88-586156DDD277}"/>
              </a:ext>
            </a:extLst>
          </p:cNvPr>
          <p:cNvPicPr>
            <a:picLocks noChangeAspect="1"/>
          </p:cNvPicPr>
          <p:nvPr/>
        </p:nvPicPr>
        <p:blipFill>
          <a:blip r:embed="rId2"/>
          <a:stretch>
            <a:fillRect/>
          </a:stretch>
        </p:blipFill>
        <p:spPr>
          <a:xfrm>
            <a:off x="783770" y="1388769"/>
            <a:ext cx="10446337" cy="4788190"/>
          </a:xfrm>
          <a:prstGeom prst="rect">
            <a:avLst/>
          </a:prstGeom>
          <a:ln>
            <a:solidFill>
              <a:schemeClr val="accent6">
                <a:lumMod val="10000"/>
              </a:schemeClr>
            </a:solidFill>
          </a:ln>
        </p:spPr>
      </p:pic>
      <p:sp>
        <p:nvSpPr>
          <p:cNvPr id="4" name="Title 3">
            <a:extLst>
              <a:ext uri="{FF2B5EF4-FFF2-40B4-BE49-F238E27FC236}">
                <a16:creationId xmlns:a16="http://schemas.microsoft.com/office/drawing/2014/main" id="{AF6F5689-AB36-4621-8403-40BFDA5F22AF}"/>
              </a:ext>
            </a:extLst>
          </p:cNvPr>
          <p:cNvSpPr>
            <a:spLocks noGrp="1"/>
          </p:cNvSpPr>
          <p:nvPr>
            <p:ph type="title"/>
          </p:nvPr>
        </p:nvSpPr>
        <p:spPr>
          <a:xfrm>
            <a:off x="685800" y="681039"/>
            <a:ext cx="10820400" cy="565112"/>
          </a:xfrm>
        </p:spPr>
        <p:txBody>
          <a:bodyPr/>
          <a:lstStyle/>
          <a:p>
            <a:r>
              <a:rPr lang="en-US" dirty="0"/>
              <a:t>Plenty of Jobs Available – Not the Whole Picture</a:t>
            </a:r>
          </a:p>
        </p:txBody>
      </p:sp>
      <p:sp>
        <p:nvSpPr>
          <p:cNvPr id="3" name="Slide Number Placeholder 2">
            <a:extLst>
              <a:ext uri="{FF2B5EF4-FFF2-40B4-BE49-F238E27FC236}">
                <a16:creationId xmlns:a16="http://schemas.microsoft.com/office/drawing/2014/main" id="{5F9C1FB8-6456-4A2E-B752-E49039059C23}"/>
              </a:ext>
            </a:extLst>
          </p:cNvPr>
          <p:cNvSpPr>
            <a:spLocks noGrp="1"/>
          </p:cNvSpPr>
          <p:nvPr>
            <p:ph type="sldNum" sz="quarter" idx="12"/>
          </p:nvPr>
        </p:nvSpPr>
        <p:spPr/>
        <p:txBody>
          <a:bodyPr/>
          <a:lstStyle/>
          <a:p>
            <a:fld id="{4737D6AF-2FA5-476A-AF60-7A8CDF2E2DFB}" type="slidenum">
              <a:rPr lang="en-US" smtClean="0"/>
              <a:pPr/>
              <a:t>5</a:t>
            </a:fld>
            <a:endParaRPr lang="en-US" dirty="0"/>
          </a:p>
        </p:txBody>
      </p:sp>
    </p:spTree>
    <p:extLst>
      <p:ext uri="{BB962C8B-B14F-4D97-AF65-F5344CB8AC3E}">
        <p14:creationId xmlns:p14="http://schemas.microsoft.com/office/powerpoint/2010/main" val="1240803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58DB8E-7FA3-54E1-196A-58AAD2FCE6D4}"/>
              </a:ext>
            </a:extLst>
          </p:cNvPr>
          <p:cNvPicPr>
            <a:picLocks noChangeAspect="1"/>
          </p:cNvPicPr>
          <p:nvPr/>
        </p:nvPicPr>
        <p:blipFill>
          <a:blip r:embed="rId2"/>
          <a:stretch>
            <a:fillRect/>
          </a:stretch>
        </p:blipFill>
        <p:spPr>
          <a:xfrm>
            <a:off x="823910" y="1375560"/>
            <a:ext cx="10355933" cy="4801399"/>
          </a:xfrm>
          <a:prstGeom prst="rect">
            <a:avLst/>
          </a:prstGeom>
          <a:ln>
            <a:solidFill>
              <a:schemeClr val="accent6">
                <a:lumMod val="10000"/>
              </a:schemeClr>
            </a:solidFill>
          </a:ln>
        </p:spPr>
      </p:pic>
      <p:sp>
        <p:nvSpPr>
          <p:cNvPr id="4" name="Title 3">
            <a:extLst>
              <a:ext uri="{FF2B5EF4-FFF2-40B4-BE49-F238E27FC236}">
                <a16:creationId xmlns:a16="http://schemas.microsoft.com/office/drawing/2014/main" id="{AF6F5689-AB36-4621-8403-40BFDA5F22AF}"/>
              </a:ext>
            </a:extLst>
          </p:cNvPr>
          <p:cNvSpPr>
            <a:spLocks noGrp="1"/>
          </p:cNvSpPr>
          <p:nvPr>
            <p:ph type="title"/>
          </p:nvPr>
        </p:nvSpPr>
        <p:spPr>
          <a:xfrm>
            <a:off x="685800" y="681039"/>
            <a:ext cx="10820400" cy="565112"/>
          </a:xfrm>
        </p:spPr>
        <p:txBody>
          <a:bodyPr/>
          <a:lstStyle/>
          <a:p>
            <a:r>
              <a:rPr lang="en-US" dirty="0"/>
              <a:t>Unemployment Strong - Wage Growth Slowing</a:t>
            </a:r>
          </a:p>
        </p:txBody>
      </p:sp>
      <p:sp>
        <p:nvSpPr>
          <p:cNvPr id="3" name="Slide Number Placeholder 2">
            <a:extLst>
              <a:ext uri="{FF2B5EF4-FFF2-40B4-BE49-F238E27FC236}">
                <a16:creationId xmlns:a16="http://schemas.microsoft.com/office/drawing/2014/main" id="{5F9C1FB8-6456-4A2E-B752-E49039059C23}"/>
              </a:ext>
            </a:extLst>
          </p:cNvPr>
          <p:cNvSpPr>
            <a:spLocks noGrp="1"/>
          </p:cNvSpPr>
          <p:nvPr>
            <p:ph type="sldNum" sz="quarter" idx="12"/>
          </p:nvPr>
        </p:nvSpPr>
        <p:spPr/>
        <p:txBody>
          <a:bodyPr/>
          <a:lstStyle/>
          <a:p>
            <a:fld id="{4737D6AF-2FA5-476A-AF60-7A8CDF2E2DFB}" type="slidenum">
              <a:rPr lang="en-US" smtClean="0"/>
              <a:pPr/>
              <a:t>6</a:t>
            </a:fld>
            <a:endParaRPr lang="en-US" dirty="0"/>
          </a:p>
        </p:txBody>
      </p:sp>
    </p:spTree>
    <p:extLst>
      <p:ext uri="{BB962C8B-B14F-4D97-AF65-F5344CB8AC3E}">
        <p14:creationId xmlns:p14="http://schemas.microsoft.com/office/powerpoint/2010/main" val="622260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5598C06-056A-6739-2B73-BEFABFFC1DB9}"/>
              </a:ext>
            </a:extLst>
          </p:cNvPr>
          <p:cNvPicPr>
            <a:picLocks noChangeAspect="1"/>
          </p:cNvPicPr>
          <p:nvPr/>
        </p:nvPicPr>
        <p:blipFill>
          <a:blip r:embed="rId2"/>
          <a:stretch>
            <a:fillRect/>
          </a:stretch>
        </p:blipFill>
        <p:spPr>
          <a:xfrm>
            <a:off x="823909" y="1371080"/>
            <a:ext cx="10355932" cy="4805881"/>
          </a:xfrm>
          <a:prstGeom prst="rect">
            <a:avLst/>
          </a:prstGeom>
          <a:ln>
            <a:solidFill>
              <a:schemeClr val="accent6">
                <a:lumMod val="10000"/>
              </a:schemeClr>
            </a:solidFill>
          </a:ln>
        </p:spPr>
      </p:pic>
      <p:sp>
        <p:nvSpPr>
          <p:cNvPr id="4" name="Title 3">
            <a:extLst>
              <a:ext uri="{FF2B5EF4-FFF2-40B4-BE49-F238E27FC236}">
                <a16:creationId xmlns:a16="http://schemas.microsoft.com/office/drawing/2014/main" id="{AF6F5689-AB36-4621-8403-40BFDA5F22AF}"/>
              </a:ext>
            </a:extLst>
          </p:cNvPr>
          <p:cNvSpPr>
            <a:spLocks noGrp="1"/>
          </p:cNvSpPr>
          <p:nvPr>
            <p:ph type="title"/>
          </p:nvPr>
        </p:nvSpPr>
        <p:spPr>
          <a:xfrm>
            <a:off x="685800" y="681039"/>
            <a:ext cx="10820400" cy="565112"/>
          </a:xfrm>
        </p:spPr>
        <p:txBody>
          <a:bodyPr/>
          <a:lstStyle/>
          <a:p>
            <a:r>
              <a:rPr lang="en-US" dirty="0"/>
              <a:t>Wage Growth-Job Stayer vs. Job Switcher</a:t>
            </a:r>
          </a:p>
        </p:txBody>
      </p:sp>
      <p:sp>
        <p:nvSpPr>
          <p:cNvPr id="3" name="Slide Number Placeholder 2">
            <a:extLst>
              <a:ext uri="{FF2B5EF4-FFF2-40B4-BE49-F238E27FC236}">
                <a16:creationId xmlns:a16="http://schemas.microsoft.com/office/drawing/2014/main" id="{5F9C1FB8-6456-4A2E-B752-E49039059C23}"/>
              </a:ext>
            </a:extLst>
          </p:cNvPr>
          <p:cNvSpPr>
            <a:spLocks noGrp="1"/>
          </p:cNvSpPr>
          <p:nvPr>
            <p:ph type="sldNum" sz="quarter" idx="12"/>
          </p:nvPr>
        </p:nvSpPr>
        <p:spPr/>
        <p:txBody>
          <a:bodyPr/>
          <a:lstStyle/>
          <a:p>
            <a:fld id="{4737D6AF-2FA5-476A-AF60-7A8CDF2E2DFB}" type="slidenum">
              <a:rPr lang="en-US" smtClean="0"/>
              <a:pPr/>
              <a:t>7</a:t>
            </a:fld>
            <a:endParaRPr lang="en-US" dirty="0"/>
          </a:p>
        </p:txBody>
      </p:sp>
    </p:spTree>
    <p:extLst>
      <p:ext uri="{BB962C8B-B14F-4D97-AF65-F5344CB8AC3E}">
        <p14:creationId xmlns:p14="http://schemas.microsoft.com/office/powerpoint/2010/main" val="1027832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A565003-952C-16D8-4FEC-DF3F78D56017}"/>
              </a:ext>
            </a:extLst>
          </p:cNvPr>
          <p:cNvPicPr>
            <a:picLocks noChangeAspect="1"/>
          </p:cNvPicPr>
          <p:nvPr/>
        </p:nvPicPr>
        <p:blipFill>
          <a:blip r:embed="rId3"/>
          <a:stretch>
            <a:fillRect/>
          </a:stretch>
        </p:blipFill>
        <p:spPr>
          <a:xfrm>
            <a:off x="850949" y="1364031"/>
            <a:ext cx="10350229" cy="4797479"/>
          </a:xfrm>
          <a:prstGeom prst="rect">
            <a:avLst/>
          </a:prstGeom>
          <a:ln>
            <a:solidFill>
              <a:schemeClr val="accent6">
                <a:lumMod val="10000"/>
              </a:schemeClr>
            </a:solidFill>
          </a:ln>
        </p:spPr>
      </p:pic>
      <p:sp>
        <p:nvSpPr>
          <p:cNvPr id="2" name="Rectangle 1">
            <a:extLst>
              <a:ext uri="{FF2B5EF4-FFF2-40B4-BE49-F238E27FC236}">
                <a16:creationId xmlns:a16="http://schemas.microsoft.com/office/drawing/2014/main" id="{A339C01C-FC8C-2AEB-C9C1-2AA8FFD49049}"/>
              </a:ext>
            </a:extLst>
          </p:cNvPr>
          <p:cNvSpPr/>
          <p:nvPr/>
        </p:nvSpPr>
        <p:spPr>
          <a:xfrm>
            <a:off x="1377784" y="1467980"/>
            <a:ext cx="9296559" cy="4401205"/>
          </a:xfrm>
          <a:prstGeom prst="rect">
            <a:avLst/>
          </a:prstGeom>
          <a:solidFill>
            <a:schemeClr val="bg1"/>
          </a:solidFill>
          <a:ln>
            <a:solidFill>
              <a:schemeClr val="tx1">
                <a:lumMod val="50000"/>
              </a:schemeClr>
            </a:solidFill>
          </a:ln>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5C5E5B"/>
                </a:solidFill>
                <a:effectLst/>
                <a:uLnTx/>
                <a:uFillTx/>
                <a:latin typeface="Arial" panose="020B0604020202020204"/>
              </a:rPr>
              <a:t>Amazon CEO says company will lay off more than 18,000 workers             	– NPR 1/4/23</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5C5E5B"/>
                </a:solidFill>
                <a:effectLst/>
                <a:uLnTx/>
                <a:uFillTx/>
                <a:latin typeface="Arial" panose="020B0604020202020204"/>
              </a:rPr>
              <a:t>Google and Wayfair join tech companies announcing big layoffs                   	– CBS News 1/20/23</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t>Zoom to Cut 1,300 Jobs as CEO Reduces Pay, Forfeits Bonus                   	– Bloomberg 2/7/23</a:t>
            </a:r>
            <a:endParaRPr kumimoji="0" lang="en-US" sz="2000" b="0" i="0" u="none" strike="noStrike" kern="1200" cap="none" spc="0" normalizeH="0" baseline="0" noProof="0" dirty="0">
              <a:ln>
                <a:noFill/>
              </a:ln>
              <a:solidFill>
                <a:srgbClr val="5C5E5B"/>
              </a:solidFill>
              <a:effectLst/>
              <a:uLnTx/>
              <a:uFillTx/>
              <a:latin typeface="Arial" panose="020B0604020202020204"/>
            </a:endParaRPr>
          </a:p>
          <a:p>
            <a:pPr marL="285750" indent="-285750">
              <a:buFont typeface="Arial" panose="020B0604020202020204" pitchFamily="34" charset="0"/>
              <a:buChar char="•"/>
              <a:defRPr/>
            </a:pPr>
            <a:r>
              <a:rPr lang="en-US" sz="2000" dirty="0">
                <a:solidFill>
                  <a:srgbClr val="5C5E5B"/>
                </a:solidFill>
                <a:latin typeface="Arial" panose="020B0604020202020204"/>
              </a:rPr>
              <a:t>Disney layoffs will begin this week, CEO Bob Iger says in memo		– CNBC 3/28/23</a:t>
            </a:r>
          </a:p>
          <a:p>
            <a:pPr marL="285750" indent="-285750">
              <a:buFont typeface="Arial" panose="020B0604020202020204" pitchFamily="34" charset="0"/>
              <a:buChar char="•"/>
              <a:defRPr/>
            </a:pPr>
            <a:r>
              <a:rPr kumimoji="0" lang="en-US" sz="2000" b="0" i="0" u="none" strike="noStrike" kern="1200" cap="none" spc="0" normalizeH="0" baseline="0" noProof="0" dirty="0">
                <a:ln>
                  <a:noFill/>
                </a:ln>
                <a:solidFill>
                  <a:srgbClr val="5C5E5B"/>
                </a:solidFill>
                <a:effectLst/>
                <a:uLnTx/>
                <a:uFillTx/>
                <a:latin typeface="Arial" panose="020B0604020202020204"/>
              </a:rPr>
              <a:t>Intel joins Google</a:t>
            </a:r>
            <a:r>
              <a:rPr lang="en-US" sz="2000" dirty="0">
                <a:solidFill>
                  <a:srgbClr val="5C5E5B"/>
                </a:solidFill>
                <a:latin typeface="Arial" panose="020B0604020202020204"/>
              </a:rPr>
              <a:t>, Amazon, Meta, Microsoft, and other companies in job cuts 	</a:t>
            </a:r>
            <a:r>
              <a:rPr lang="en-US" sz="2000" dirty="0">
                <a:solidFill>
                  <a:srgbClr val="5C5E5B"/>
                </a:solidFill>
              </a:rPr>
              <a:t> – Business Today 5/9/23</a:t>
            </a:r>
          </a:p>
          <a:p>
            <a:pPr marL="285750" indent="-285750">
              <a:buFont typeface="Arial" panose="020B0604020202020204" pitchFamily="34" charset="0"/>
              <a:buChar char="•"/>
              <a:defRPr/>
            </a:pPr>
            <a:r>
              <a:rPr lang="en-US" sz="2000" dirty="0">
                <a:solidFill>
                  <a:srgbClr val="5C5E5B"/>
                </a:solidFill>
              </a:rPr>
              <a:t>FedEx’s Profit Outlook Falls Short as Job Cuts Reach 29,000</a:t>
            </a:r>
          </a:p>
          <a:p>
            <a:pPr>
              <a:defRPr/>
            </a:pPr>
            <a:r>
              <a:rPr lang="en-US" sz="2000" dirty="0">
                <a:solidFill>
                  <a:srgbClr val="5C5E5B"/>
                </a:solidFill>
              </a:rPr>
              <a:t>	  – Bloomberg 6/21/23</a:t>
            </a:r>
          </a:p>
          <a:p>
            <a:pPr marL="285750" indent="-285750">
              <a:buFont typeface="Arial" panose="020B0604020202020204" pitchFamily="34" charset="0"/>
              <a:buChar char="•"/>
              <a:defRPr/>
            </a:pPr>
            <a:r>
              <a:rPr lang="en-US" sz="2000" dirty="0">
                <a:solidFill>
                  <a:srgbClr val="5C5E5B"/>
                </a:solidFill>
              </a:rPr>
              <a:t>Microsoft Confirms More Job Cuts On Top of 10,000 Layoffs Announced in January – CNBC 7/10/23</a:t>
            </a:r>
            <a:endParaRPr lang="en-US" sz="2000" b="1" dirty="0">
              <a:solidFill>
                <a:srgbClr val="5C5E5B"/>
              </a:solidFill>
            </a:endParaRPr>
          </a:p>
        </p:txBody>
      </p:sp>
      <p:sp>
        <p:nvSpPr>
          <p:cNvPr id="4" name="Title 3">
            <a:extLst>
              <a:ext uri="{FF2B5EF4-FFF2-40B4-BE49-F238E27FC236}">
                <a16:creationId xmlns:a16="http://schemas.microsoft.com/office/drawing/2014/main" id="{AF6F5689-AB36-4621-8403-40BFDA5F22AF}"/>
              </a:ext>
            </a:extLst>
          </p:cNvPr>
          <p:cNvSpPr>
            <a:spLocks noGrp="1"/>
          </p:cNvSpPr>
          <p:nvPr>
            <p:ph type="title"/>
          </p:nvPr>
        </p:nvSpPr>
        <p:spPr>
          <a:xfrm>
            <a:off x="685800" y="681039"/>
            <a:ext cx="10820400" cy="565112"/>
          </a:xfrm>
        </p:spPr>
        <p:txBody>
          <a:bodyPr/>
          <a:lstStyle/>
          <a:p>
            <a:r>
              <a:rPr lang="en-US" dirty="0"/>
              <a:t>Watching Layoffs vs. Reentrants</a:t>
            </a:r>
          </a:p>
        </p:txBody>
      </p:sp>
      <p:sp>
        <p:nvSpPr>
          <p:cNvPr id="3" name="Slide Number Placeholder 2">
            <a:extLst>
              <a:ext uri="{FF2B5EF4-FFF2-40B4-BE49-F238E27FC236}">
                <a16:creationId xmlns:a16="http://schemas.microsoft.com/office/drawing/2014/main" id="{5F9C1FB8-6456-4A2E-B752-E49039059C23}"/>
              </a:ext>
            </a:extLst>
          </p:cNvPr>
          <p:cNvSpPr>
            <a:spLocks noGrp="1"/>
          </p:cNvSpPr>
          <p:nvPr>
            <p:ph type="sldNum" sz="quarter" idx="12"/>
          </p:nvPr>
        </p:nvSpPr>
        <p:spPr/>
        <p:txBody>
          <a:bodyPr/>
          <a:lstStyle/>
          <a:p>
            <a:fld id="{4737D6AF-2FA5-476A-AF60-7A8CDF2E2DFB}" type="slidenum">
              <a:rPr lang="en-US" smtClean="0"/>
              <a:pPr/>
              <a:t>8</a:t>
            </a:fld>
            <a:endParaRPr lang="en-US"/>
          </a:p>
        </p:txBody>
      </p:sp>
    </p:spTree>
    <p:extLst>
      <p:ext uri="{BB962C8B-B14F-4D97-AF65-F5344CB8AC3E}">
        <p14:creationId xmlns:p14="http://schemas.microsoft.com/office/powerpoint/2010/main" val="837559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A41A9C9-E438-209B-14D5-81F76EAB880C}"/>
              </a:ext>
            </a:extLst>
          </p:cNvPr>
          <p:cNvPicPr>
            <a:picLocks noChangeAspect="1"/>
          </p:cNvPicPr>
          <p:nvPr/>
        </p:nvPicPr>
        <p:blipFill>
          <a:blip r:embed="rId2"/>
          <a:stretch>
            <a:fillRect/>
          </a:stretch>
        </p:blipFill>
        <p:spPr>
          <a:xfrm>
            <a:off x="819244" y="1364578"/>
            <a:ext cx="10377267" cy="4790615"/>
          </a:xfrm>
          <a:prstGeom prst="rect">
            <a:avLst/>
          </a:prstGeom>
          <a:ln>
            <a:solidFill>
              <a:schemeClr val="accent6">
                <a:lumMod val="10000"/>
              </a:schemeClr>
            </a:solidFill>
          </a:ln>
        </p:spPr>
      </p:pic>
      <p:sp>
        <p:nvSpPr>
          <p:cNvPr id="4" name="Title 3">
            <a:extLst>
              <a:ext uri="{FF2B5EF4-FFF2-40B4-BE49-F238E27FC236}">
                <a16:creationId xmlns:a16="http://schemas.microsoft.com/office/drawing/2014/main" id="{AF6F5689-AB36-4621-8403-40BFDA5F22AF}"/>
              </a:ext>
            </a:extLst>
          </p:cNvPr>
          <p:cNvSpPr>
            <a:spLocks noGrp="1"/>
          </p:cNvSpPr>
          <p:nvPr>
            <p:ph type="title"/>
          </p:nvPr>
        </p:nvSpPr>
        <p:spPr>
          <a:xfrm>
            <a:off x="685800" y="681039"/>
            <a:ext cx="10820400" cy="565112"/>
          </a:xfrm>
        </p:spPr>
        <p:txBody>
          <a:bodyPr/>
          <a:lstStyle/>
          <a:p>
            <a:r>
              <a:rPr lang="en-US" dirty="0"/>
              <a:t>Tracking the Business Cycle</a:t>
            </a:r>
          </a:p>
        </p:txBody>
      </p:sp>
      <p:sp>
        <p:nvSpPr>
          <p:cNvPr id="3" name="Slide Number Placeholder 2">
            <a:extLst>
              <a:ext uri="{FF2B5EF4-FFF2-40B4-BE49-F238E27FC236}">
                <a16:creationId xmlns:a16="http://schemas.microsoft.com/office/drawing/2014/main" id="{5F9C1FB8-6456-4A2E-B752-E49039059C23}"/>
              </a:ext>
            </a:extLst>
          </p:cNvPr>
          <p:cNvSpPr>
            <a:spLocks noGrp="1"/>
          </p:cNvSpPr>
          <p:nvPr>
            <p:ph type="sldNum" sz="quarter" idx="12"/>
          </p:nvPr>
        </p:nvSpPr>
        <p:spPr/>
        <p:txBody>
          <a:bodyPr/>
          <a:lstStyle/>
          <a:p>
            <a:fld id="{4737D6AF-2FA5-476A-AF60-7A8CDF2E2DFB}" type="slidenum">
              <a:rPr lang="en-US" smtClean="0"/>
              <a:pPr/>
              <a:t>9</a:t>
            </a:fld>
            <a:endParaRPr lang="en-US" dirty="0"/>
          </a:p>
        </p:txBody>
      </p:sp>
      <p:sp>
        <p:nvSpPr>
          <p:cNvPr id="2" name="TextBox 1">
            <a:extLst>
              <a:ext uri="{FF2B5EF4-FFF2-40B4-BE49-F238E27FC236}">
                <a16:creationId xmlns:a16="http://schemas.microsoft.com/office/drawing/2014/main" id="{C0E1049B-AC4B-8EB1-1A78-8B92B7612894}"/>
              </a:ext>
            </a:extLst>
          </p:cNvPr>
          <p:cNvSpPr txBox="1"/>
          <p:nvPr/>
        </p:nvSpPr>
        <p:spPr>
          <a:xfrm>
            <a:off x="2286000" y="1905000"/>
            <a:ext cx="7620000" cy="358459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lIns="0" tIns="0" rIns="0" bIns="0" rtlCol="0" anchor="ctr">
            <a:noAutofit/>
          </a:bodyPr>
          <a:lstStyle/>
          <a:p>
            <a:pPr marL="341313"/>
            <a:r>
              <a:rPr lang="en-US" sz="1400" dirty="0">
                <a:solidFill>
                  <a:schemeClr val="bg1"/>
                </a:solidFill>
              </a:rPr>
              <a:t>The Conference Board's leading economic index declined by 0.7% in May, following a decline of 0.6% in April. </a:t>
            </a:r>
            <a:br>
              <a:rPr lang="en-US" sz="1400" dirty="0">
                <a:solidFill>
                  <a:schemeClr val="bg1"/>
                </a:solidFill>
              </a:rPr>
            </a:br>
            <a:br>
              <a:rPr lang="en-US" sz="1100" dirty="0">
                <a:solidFill>
                  <a:schemeClr val="bg1"/>
                </a:solidFill>
              </a:rPr>
            </a:br>
            <a:r>
              <a:rPr lang="en-US" sz="1400" dirty="0"/>
              <a:t>“The US Leading Index has declined in each of the last fourteen months and continues to point to weaker economic activity ahead. Rising interest rates paired with persistent inflation will continue to further dampen economic activity. While we revised our Q2 GDP forecast from negative to slight growth, we project that the </a:t>
            </a:r>
            <a:r>
              <a:rPr lang="en-US" sz="1400" b="1" i="1" dirty="0"/>
              <a:t>US economy will contract over the Q3 2023 to Q1 2024 period </a:t>
            </a:r>
            <a:r>
              <a:rPr lang="en-US" sz="1400" dirty="0"/>
              <a:t>(emphasis ours). The recession likely will be due to continued tightness in monetary policy and lower government spending ” </a:t>
            </a:r>
          </a:p>
          <a:p>
            <a:pPr marL="341313"/>
            <a:endParaRPr lang="en-US" sz="1400" dirty="0"/>
          </a:p>
          <a:p>
            <a:pPr marL="341313"/>
            <a:r>
              <a:rPr lang="en-US" sz="1400" dirty="0"/>
              <a:t>- Justyna </a:t>
            </a:r>
            <a:r>
              <a:rPr lang="en-US" sz="1400" dirty="0" err="1"/>
              <a:t>Zabinska</a:t>
            </a:r>
            <a:r>
              <a:rPr lang="en-US" sz="1400" dirty="0"/>
              <a:t>-La Monica, Senior Manager, Business Cycle Indicators</a:t>
            </a:r>
            <a:br>
              <a:rPr lang="en-US" sz="1000" dirty="0">
                <a:solidFill>
                  <a:schemeClr val="bg1"/>
                </a:solidFill>
              </a:rPr>
            </a:br>
            <a:br>
              <a:rPr lang="en-US" sz="1000" dirty="0">
                <a:solidFill>
                  <a:schemeClr val="bg1"/>
                </a:solidFill>
              </a:rPr>
            </a:br>
            <a:endParaRPr lang="en-US" b="1" dirty="0">
              <a:solidFill>
                <a:schemeClr val="bg1"/>
              </a:solidFill>
            </a:endParaRPr>
          </a:p>
        </p:txBody>
      </p:sp>
    </p:spTree>
    <p:extLst>
      <p:ext uri="{BB962C8B-B14F-4D97-AF65-F5344CB8AC3E}">
        <p14:creationId xmlns:p14="http://schemas.microsoft.com/office/powerpoint/2010/main" val="4173334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2_Office Theme">
  <a:themeElements>
    <a:clrScheme name="RJ Colors">
      <a:dk1>
        <a:srgbClr val="002D62"/>
      </a:dk1>
      <a:lt1>
        <a:srgbClr val="FFFFFF"/>
      </a:lt1>
      <a:dk2>
        <a:srgbClr val="000000"/>
      </a:dk2>
      <a:lt2>
        <a:srgbClr val="FFFFFF"/>
      </a:lt2>
      <a:accent1>
        <a:srgbClr val="002D62"/>
      </a:accent1>
      <a:accent2>
        <a:srgbClr val="808285"/>
      </a:accent2>
      <a:accent3>
        <a:srgbClr val="568AB4"/>
      </a:accent3>
      <a:accent4>
        <a:srgbClr val="DCB616"/>
      </a:accent4>
      <a:accent5>
        <a:srgbClr val="5B7D1F"/>
      </a:accent5>
      <a:accent6>
        <a:srgbClr val="951930"/>
      </a:accent6>
      <a:hlink>
        <a:srgbClr val="568AB4"/>
      </a:hlink>
      <a:folHlink>
        <a:srgbClr val="568AB4"/>
      </a:folHlink>
    </a:clrScheme>
    <a:fontScheme name="RJ Cor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ver Page">
  <a:themeElements>
    <a:clrScheme name="RJ Colors">
      <a:dk1>
        <a:srgbClr val="002D62"/>
      </a:dk1>
      <a:lt1>
        <a:srgbClr val="FFFFFF"/>
      </a:lt1>
      <a:dk2>
        <a:srgbClr val="000000"/>
      </a:dk2>
      <a:lt2>
        <a:srgbClr val="FFFFFF"/>
      </a:lt2>
      <a:accent1>
        <a:srgbClr val="002D62"/>
      </a:accent1>
      <a:accent2>
        <a:srgbClr val="808285"/>
      </a:accent2>
      <a:accent3>
        <a:srgbClr val="568AB4"/>
      </a:accent3>
      <a:accent4>
        <a:srgbClr val="DCB616"/>
      </a:accent4>
      <a:accent5>
        <a:srgbClr val="5B7D1F"/>
      </a:accent5>
      <a:accent6>
        <a:srgbClr val="951930"/>
      </a:accent6>
      <a:hlink>
        <a:srgbClr val="568AB4"/>
      </a:hlink>
      <a:folHlink>
        <a:srgbClr val="568AB4"/>
      </a:folHlink>
    </a:clrScheme>
    <a:fontScheme name="RJ Cor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over Page">
  <a:themeElements>
    <a:clrScheme name="RJ Colors">
      <a:dk1>
        <a:srgbClr val="002D62"/>
      </a:dk1>
      <a:lt1>
        <a:srgbClr val="FFFFFF"/>
      </a:lt1>
      <a:dk2>
        <a:srgbClr val="000000"/>
      </a:dk2>
      <a:lt2>
        <a:srgbClr val="FFFFFF"/>
      </a:lt2>
      <a:accent1>
        <a:srgbClr val="002D62"/>
      </a:accent1>
      <a:accent2>
        <a:srgbClr val="808285"/>
      </a:accent2>
      <a:accent3>
        <a:srgbClr val="568AB4"/>
      </a:accent3>
      <a:accent4>
        <a:srgbClr val="DCB616"/>
      </a:accent4>
      <a:accent5>
        <a:srgbClr val="5B7D1F"/>
      </a:accent5>
      <a:accent6>
        <a:srgbClr val="951930"/>
      </a:accent6>
      <a:hlink>
        <a:srgbClr val="568AB4"/>
      </a:hlink>
      <a:folHlink>
        <a:srgbClr val="568AB4"/>
      </a:folHlink>
    </a:clrScheme>
    <a:fontScheme name="RJ Cor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Raymond James">
  <a:themeElements>
    <a:clrScheme name="RaymondJames 01">
      <a:dk1>
        <a:srgbClr val="5C5E5B"/>
      </a:dk1>
      <a:lt1>
        <a:sysClr val="window" lastClr="FFFFFF"/>
      </a:lt1>
      <a:dk2>
        <a:srgbClr val="0B2949"/>
      </a:dk2>
      <a:lt2>
        <a:srgbClr val="F1F1F1"/>
      </a:lt2>
      <a:accent1>
        <a:srgbClr val="0B2949"/>
      </a:accent1>
      <a:accent2>
        <a:srgbClr val="5489B6"/>
      </a:accent2>
      <a:accent3>
        <a:srgbClr val="8DC2CE"/>
      </a:accent3>
      <a:accent4>
        <a:srgbClr val="9EA7B0"/>
      </a:accent4>
      <a:accent5>
        <a:srgbClr val="BCBEC0"/>
      </a:accent5>
      <a:accent6>
        <a:srgbClr val="E1E5E8"/>
      </a:accent6>
      <a:hlink>
        <a:srgbClr val="5C5E5B"/>
      </a:hlink>
      <a:folHlink>
        <a:srgbClr val="5C5E5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1600" dirty="0"/>
        </a:defPPr>
      </a:lstStyle>
      <a:style>
        <a:lnRef idx="2">
          <a:schemeClr val="accent1">
            <a:shade val="50000"/>
          </a:schemeClr>
        </a:lnRef>
        <a:fillRef idx="1">
          <a:schemeClr val="accent1"/>
        </a:fillRef>
        <a:effectRef idx="0">
          <a:schemeClr val="accent1"/>
        </a:effectRef>
        <a:fontRef idx="minor">
          <a:schemeClr val="lt1"/>
        </a:fontRef>
      </a:style>
    </a:spDef>
    <a:lnDef>
      <a:spPr>
        <a:ln w="12700" cap="flat">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algn="l">
          <a:defRPr sz="1600" dirty="0"/>
        </a:defPPr>
      </a:lstStyle>
    </a:txDef>
  </a:objectDefaults>
  <a:extraClrSchemeLst/>
  <a:custClrLst>
    <a:custClr name="MediumSeaGreen">
      <a:srgbClr val="3CB371"/>
    </a:custClr>
    <a:custClr name="Tomato">
      <a:srgbClr val="F2634B"/>
    </a:custClr>
  </a:custClrLst>
  <a:extLst>
    <a:ext uri="{05A4C25C-085E-4340-85A3-A5531E510DB2}">
      <thm15:themeFamily xmlns:thm15="http://schemas.microsoft.com/office/thememl/2012/main" name="Office Theme" id="{7995376C-A126-4A5D-BC33-FF3A35E035B3}" vid="{0FCAE5D9-5276-4AAD-90B3-E2EAD29FE12F}"/>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23704</TotalTime>
  <Words>1107</Words>
  <Application>Microsoft Office PowerPoint</Application>
  <PresentationFormat>Widescreen</PresentationFormat>
  <Paragraphs>118</Paragraphs>
  <Slides>27</Slides>
  <Notes>8</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27</vt:i4>
      </vt:variant>
    </vt:vector>
  </HeadingPairs>
  <TitlesOfParts>
    <vt:vector size="38" baseType="lpstr">
      <vt:lpstr>Arial</vt:lpstr>
      <vt:lpstr>Book Antiqua</vt:lpstr>
      <vt:lpstr>Calibri</vt:lpstr>
      <vt:lpstr>Lucida Grande</vt:lpstr>
      <vt:lpstr>Source Sans Pro</vt:lpstr>
      <vt:lpstr>Source Sans Pro Semibold</vt:lpstr>
      <vt:lpstr>Wingdings</vt:lpstr>
      <vt:lpstr>2_Office Theme</vt:lpstr>
      <vt:lpstr>Cover Page</vt:lpstr>
      <vt:lpstr>1_Cover Page</vt:lpstr>
      <vt:lpstr>Raymond James</vt:lpstr>
      <vt:lpstr>Investing in an Inverted Curve</vt:lpstr>
      <vt:lpstr>In General</vt:lpstr>
      <vt:lpstr>PMIs are Showing Weakness</vt:lpstr>
      <vt:lpstr>Backorders and Inventories - Too Much Inventory</vt:lpstr>
      <vt:lpstr>Plenty of Jobs Available – Not the Whole Picture</vt:lpstr>
      <vt:lpstr>Unemployment Strong - Wage Growth Slowing</vt:lpstr>
      <vt:lpstr>Wage Growth-Job Stayer vs. Job Switcher</vt:lpstr>
      <vt:lpstr>Watching Layoffs vs. Reentrants</vt:lpstr>
      <vt:lpstr>Tracking the Business Cycle</vt:lpstr>
      <vt:lpstr>Inflation No Longer Broad Based</vt:lpstr>
      <vt:lpstr>Inflation: Demand/Supply PCE Inflation</vt:lpstr>
      <vt:lpstr>Inflation: Demand/Supply Core PCE Inflation</vt:lpstr>
      <vt:lpstr>Supercores - Services Less Housing</vt:lpstr>
      <vt:lpstr>Impact of Inflation on Consumer</vt:lpstr>
      <vt:lpstr>Delinquencies are on the Rise</vt:lpstr>
      <vt:lpstr>The Fed’s Track Record</vt:lpstr>
      <vt:lpstr>Lending and Credit Standards</vt:lpstr>
      <vt:lpstr>Cuts Not Expected Until March 2024 </vt:lpstr>
      <vt:lpstr>Rates Peak At/Near Fed Pauses</vt:lpstr>
      <vt:lpstr>Curve Steepens During Recession</vt:lpstr>
      <vt:lpstr>Investing in an Inverted Yield Curve</vt:lpstr>
      <vt:lpstr>Investing in an Inverted Yield Curve</vt:lpstr>
      <vt:lpstr>Investing in an Inverted Yield Curve</vt:lpstr>
      <vt:lpstr>Government Investment Pools and Fed Funds</vt:lpstr>
      <vt:lpstr>Treasury Returns – Two-Year Horizon</vt:lpstr>
      <vt:lpstr>Summary</vt:lpstr>
      <vt:lpstr>DISCLAIMERS AND DISCLOSURES</vt:lpstr>
    </vt:vector>
  </TitlesOfParts>
  <Company>Raymond James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Workstation</dc:creator>
  <cp:lastModifiedBy>Vinny Bleau</cp:lastModifiedBy>
  <cp:revision>1147</cp:revision>
  <cp:lastPrinted>2023-07-11T18:37:13Z</cp:lastPrinted>
  <dcterms:created xsi:type="dcterms:W3CDTF">2012-03-23T13:42:18Z</dcterms:created>
  <dcterms:modified xsi:type="dcterms:W3CDTF">2023-07-12T12:42:09Z</dcterms:modified>
</cp:coreProperties>
</file>